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media/audio2.wav" ContentType="audio/x-wav"/>
  <Override PartName="/ppt/media/audio3.wav" ContentType="audio/x-wav"/>
  <Override PartName="/ppt/notesSlides/notesSlide16.xml" ContentType="application/vnd.openxmlformats-officedocument.presentationml.notesSlide+xml"/>
  <Override PartName="/ppt/media/audio4.wav" ContentType="audio/x-wav"/>
  <Override PartName="/ppt/media/audio5.wav" ContentType="audio/x-wav"/>
  <Override PartName="/ppt/notesSlides/notesSlide17.xml" ContentType="application/vnd.openxmlformats-officedocument.presentationml.notesSlide+xml"/>
  <Override PartName="/ppt/media/audio6.wav" ContentType="audio/x-wav"/>
  <Override PartName="/ppt/media/audio7.wav" ContentType="audio/x-wav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media/audio8.wav" ContentType="audio/x-wav"/>
  <Override PartName="/ppt/media/audio9.wav" ContentType="audio/x-wav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3" r:id="rId1"/>
    <p:sldMasterId id="2147483684" r:id="rId2"/>
    <p:sldMasterId id="2147483686" r:id="rId3"/>
  </p:sldMasterIdLst>
  <p:notesMasterIdLst>
    <p:notesMasterId r:id="rId39"/>
  </p:notesMasterIdLst>
  <p:sldIdLst>
    <p:sldId id="256" r:id="rId4"/>
    <p:sldId id="258" r:id="rId5"/>
    <p:sldId id="259" r:id="rId6"/>
    <p:sldId id="257" r:id="rId7"/>
    <p:sldId id="260" r:id="rId8"/>
    <p:sldId id="311" r:id="rId9"/>
    <p:sldId id="335" r:id="rId10"/>
    <p:sldId id="336" r:id="rId11"/>
    <p:sldId id="337" r:id="rId12"/>
    <p:sldId id="338" r:id="rId13"/>
    <p:sldId id="339" r:id="rId14"/>
    <p:sldId id="326" r:id="rId15"/>
    <p:sldId id="328" r:id="rId16"/>
    <p:sldId id="321" r:id="rId17"/>
    <p:sldId id="264" r:id="rId18"/>
    <p:sldId id="271" r:id="rId19"/>
    <p:sldId id="272" r:id="rId20"/>
    <p:sldId id="274" r:id="rId21"/>
    <p:sldId id="273" r:id="rId22"/>
    <p:sldId id="275" r:id="rId23"/>
    <p:sldId id="341" r:id="rId24"/>
    <p:sldId id="343" r:id="rId25"/>
    <p:sldId id="345" r:id="rId26"/>
    <p:sldId id="262" r:id="rId27"/>
    <p:sldId id="346" r:id="rId28"/>
    <p:sldId id="348" r:id="rId29"/>
    <p:sldId id="351" r:id="rId30"/>
    <p:sldId id="347" r:id="rId31"/>
    <p:sldId id="277" r:id="rId32"/>
    <p:sldId id="350" r:id="rId33"/>
    <p:sldId id="353" r:id="rId34"/>
    <p:sldId id="354" r:id="rId35"/>
    <p:sldId id="263" r:id="rId36"/>
    <p:sldId id="342" r:id="rId37"/>
    <p:sldId id="352" r:id="rId38"/>
  </p:sldIdLst>
  <p:sldSz cx="9144000" cy="5143500" type="screen16x9"/>
  <p:notesSz cx="6858000" cy="9144000"/>
  <p:embeddedFontLst>
    <p:embeddedFont>
      <p:font typeface="Alata" panose="020B0604020202020204" charset="0"/>
      <p:regular r:id="rId40"/>
    </p:embeddedFont>
    <p:embeddedFont>
      <p:font typeface="Be Vietnam Pro" panose="020B0604020202020204" charset="0"/>
      <p:regular r:id="rId41"/>
      <p:bold r:id="rId42"/>
      <p:italic r:id="rId43"/>
      <p:boldItalic r:id="rId44"/>
    </p:embeddedFont>
    <p:embeddedFont>
      <p:font typeface="Britannic Bold" panose="020B0903060703020204" pitchFamily="34" charset="0"/>
      <p:regular r:id="rId45"/>
    </p:embeddedFont>
    <p:embeddedFont>
      <p:font typeface="Comic Sans MS" panose="030F0702030302020204" pitchFamily="66" charset="0"/>
      <p:regular r:id="rId46"/>
      <p:bold r:id="rId47"/>
      <p:italic r:id="rId48"/>
      <p:boldItalic r:id="rId49"/>
    </p:embeddedFont>
    <p:embeddedFont>
      <p:font typeface="Delius Swash Caps" panose="020B0604020202020204" charset="0"/>
      <p:regular r:id="rId50"/>
    </p:embeddedFont>
    <p:embeddedFont>
      <p:font typeface="Fredoka One" panose="02000000000000000000" pitchFamily="2" charset="0"/>
      <p:regular r:id="rId51"/>
    </p:embeddedFont>
    <p:embeddedFont>
      <p:font typeface="Satisfy" panose="020B0604020202020204" charset="0"/>
      <p:regular r:id="rId5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C19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7AF0BF3-817B-4E08-A320-02C3F6DD510F}">
  <a:tblStyle styleId="{F7AF0BF3-817B-4E08-A320-02C3F6DD510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01" autoAdjust="0"/>
    <p:restoredTop sz="94660"/>
  </p:normalViewPr>
  <p:slideViewPr>
    <p:cSldViewPr snapToGrid="0">
      <p:cViewPr varScale="1">
        <p:scale>
          <a:sx n="80" d="100"/>
          <a:sy n="80" d="100"/>
        </p:scale>
        <p:origin x="882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font" Target="fonts/font11.fntdata"/><Relationship Id="rId55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font" Target="fonts/font7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font" Target="fonts/font2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font" Target="fonts/font10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font" Target="fonts/font5.fntdata"/><Relationship Id="rId52" Type="http://schemas.openxmlformats.org/officeDocument/2006/relationships/font" Target="fonts/font13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56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font" Target="fonts/font12.fntdata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6" name="Google Shape;1796;g19d79fcfbe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7" name="Google Shape;1797;g19d79fcfbe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0" name="Google Shape;1950;g1224a59d8d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1" name="Google Shape;1951;g1224a59d8d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156162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0" name="Google Shape;1950;g1224a59d8d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1" name="Google Shape;1951;g1224a59d8d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666463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0" name="Google Shape;1950;g1224a59d8d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1" name="Google Shape;1951;g1224a59d8d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310908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0" name="Google Shape;1950;g1224a59d8d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1" name="Google Shape;1951;g1224a59d8d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131882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9" name="Google Shape;2259;g1224a59d8d2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0" name="Google Shape;2260;g1224a59d8d2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451327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19611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862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7274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560255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988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4" name="Google Shape;2014;g1224a59d8d2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5" name="Google Shape;2015;g1224a59d8d2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747851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9" name="Google Shape;2259;g1224a59d8d2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0" name="Google Shape;2260;g1224a59d8d2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024465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0" name="Google Shape;1950;g1224a59d8d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1" name="Google Shape;1951;g1224a59d8d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9106525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0" name="Google Shape;1950;g1224a59d8d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1" name="Google Shape;1951;g1224a59d8d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9605868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7" name="Google Shape;2537;g1a1301c47e7_0_7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8" name="Google Shape;2538;g1a1301c47e7_0_7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345992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131779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33956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773132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3" name="Google Shape;2673;g11c6b7313e0_0_2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4" name="Google Shape;2674;g11c6b7313e0_0_2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4" name="Google Shape;2144;g1a1301c47e7_0_7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5" name="Google Shape;2145;g1a1301c47e7_0_7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0" name="Google Shape;1950;g1224a59d8d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1" name="Google Shape;1951;g1224a59d8d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1538413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3" name="Google Shape;2673;g11c6b7313e0_0_2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4" name="Google Shape;2674;g11c6b7313e0_0_2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958471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0" name="Google Shape;1950;g1224a59d8d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1" name="Google Shape;1951;g1224a59d8d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9" name="Google Shape;2259;g1224a59d8d2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0" name="Google Shape;2260;g1224a59d8d2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0" name="Google Shape;1950;g1224a59d8d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1" name="Google Shape;1951;g1224a59d8d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336000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0" name="Google Shape;1950;g1224a59d8d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1" name="Google Shape;1951;g1224a59d8d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490251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0" name="Google Shape;1950;g1224a59d8d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1" name="Google Shape;1951;g1224a59d8d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829471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0" name="Google Shape;1950;g1224a59d8d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1" name="Google Shape;1951;g1224a59d8d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18270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accent4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586850" y="920950"/>
            <a:ext cx="5970300" cy="272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000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509650" y="3729225"/>
            <a:ext cx="4124700" cy="409500"/>
          </a:xfrm>
          <a:prstGeom prst="rect">
            <a:avLst/>
          </a:prstGeom>
          <a:solidFill>
            <a:schemeClr val="accent3"/>
          </a:solidFill>
          <a:ln w="76200" cap="rnd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2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167604" y="106777"/>
            <a:ext cx="8808787" cy="4929943"/>
            <a:chOff x="178017" y="89552"/>
            <a:chExt cx="8808787" cy="4929943"/>
          </a:xfrm>
        </p:grpSpPr>
        <p:grpSp>
          <p:nvGrpSpPr>
            <p:cNvPr id="12" name="Google Shape;12;p2"/>
            <p:cNvGrpSpPr/>
            <p:nvPr/>
          </p:nvGrpSpPr>
          <p:grpSpPr>
            <a:xfrm>
              <a:off x="8700975" y="1426263"/>
              <a:ext cx="205829" cy="197994"/>
              <a:chOff x="3956375" y="4266988"/>
              <a:chExt cx="205829" cy="197994"/>
            </a:xfrm>
          </p:grpSpPr>
          <p:sp>
            <p:nvSpPr>
              <p:cNvPr id="13" name="Google Shape;13;p2"/>
              <p:cNvSpPr/>
              <p:nvPr/>
            </p:nvSpPr>
            <p:spPr>
              <a:xfrm>
                <a:off x="3956822" y="4266988"/>
                <a:ext cx="205383" cy="197588"/>
              </a:xfrm>
              <a:custGeom>
                <a:avLst/>
                <a:gdLst/>
                <a:ahLst/>
                <a:cxnLst/>
                <a:rect l="l" t="t" r="r" b="b"/>
                <a:pathLst>
                  <a:path w="5059" h="4867" extrusionOk="0">
                    <a:moveTo>
                      <a:pt x="1470" y="1"/>
                    </a:moveTo>
                    <a:cubicBezTo>
                      <a:pt x="1336" y="1"/>
                      <a:pt x="1214" y="116"/>
                      <a:pt x="1222" y="268"/>
                    </a:cubicBezTo>
                    <a:lnTo>
                      <a:pt x="1291" y="1547"/>
                    </a:lnTo>
                    <a:cubicBezTo>
                      <a:pt x="1291" y="1639"/>
                      <a:pt x="1257" y="1720"/>
                      <a:pt x="1188" y="1766"/>
                    </a:cubicBezTo>
                    <a:lnTo>
                      <a:pt x="162" y="2549"/>
                    </a:lnTo>
                    <a:cubicBezTo>
                      <a:pt x="1" y="2676"/>
                      <a:pt x="47" y="2930"/>
                      <a:pt x="254" y="2987"/>
                    </a:cubicBezTo>
                    <a:lnTo>
                      <a:pt x="1499" y="3321"/>
                    </a:lnTo>
                    <a:cubicBezTo>
                      <a:pt x="1579" y="3344"/>
                      <a:pt x="1637" y="3402"/>
                      <a:pt x="1660" y="3483"/>
                    </a:cubicBezTo>
                    <a:lnTo>
                      <a:pt x="2098" y="4704"/>
                    </a:lnTo>
                    <a:cubicBezTo>
                      <a:pt x="2135" y="4811"/>
                      <a:pt x="2232" y="4866"/>
                      <a:pt x="2330" y="4866"/>
                    </a:cubicBezTo>
                    <a:cubicBezTo>
                      <a:pt x="2412" y="4866"/>
                      <a:pt x="2495" y="4828"/>
                      <a:pt x="2547" y="4750"/>
                    </a:cubicBezTo>
                    <a:lnTo>
                      <a:pt x="3250" y="3679"/>
                    </a:lnTo>
                    <a:cubicBezTo>
                      <a:pt x="3296" y="3609"/>
                      <a:pt x="3365" y="3563"/>
                      <a:pt x="3446" y="3563"/>
                    </a:cubicBezTo>
                    <a:lnTo>
                      <a:pt x="4736" y="3529"/>
                    </a:lnTo>
                    <a:cubicBezTo>
                      <a:pt x="4943" y="3529"/>
                      <a:pt x="5059" y="3287"/>
                      <a:pt x="4932" y="3126"/>
                    </a:cubicBezTo>
                    <a:lnTo>
                      <a:pt x="4114" y="2112"/>
                    </a:lnTo>
                    <a:cubicBezTo>
                      <a:pt x="4068" y="2054"/>
                      <a:pt x="4045" y="1962"/>
                      <a:pt x="4068" y="1881"/>
                    </a:cubicBezTo>
                    <a:lnTo>
                      <a:pt x="4436" y="649"/>
                    </a:lnTo>
                    <a:cubicBezTo>
                      <a:pt x="4494" y="485"/>
                      <a:pt x="4367" y="330"/>
                      <a:pt x="4210" y="330"/>
                    </a:cubicBezTo>
                    <a:cubicBezTo>
                      <a:pt x="4179" y="330"/>
                      <a:pt x="4146" y="336"/>
                      <a:pt x="4114" y="349"/>
                    </a:cubicBezTo>
                    <a:lnTo>
                      <a:pt x="2904" y="810"/>
                    </a:lnTo>
                    <a:cubicBezTo>
                      <a:pt x="2881" y="818"/>
                      <a:pt x="2855" y="821"/>
                      <a:pt x="2829" y="821"/>
                    </a:cubicBezTo>
                    <a:cubicBezTo>
                      <a:pt x="2776" y="821"/>
                      <a:pt x="2720" y="806"/>
                      <a:pt x="2674" y="775"/>
                    </a:cubicBezTo>
                    <a:lnTo>
                      <a:pt x="1614" y="49"/>
                    </a:lnTo>
                    <a:cubicBezTo>
                      <a:pt x="1568" y="16"/>
                      <a:pt x="1518" y="1"/>
                      <a:pt x="14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3956375" y="4267272"/>
                <a:ext cx="205342" cy="197710"/>
              </a:xfrm>
              <a:custGeom>
                <a:avLst/>
                <a:gdLst/>
                <a:ahLst/>
                <a:cxnLst/>
                <a:rect l="l" t="t" r="r" b="b"/>
                <a:pathLst>
                  <a:path w="5058" h="4870" extrusionOk="0">
                    <a:moveTo>
                      <a:pt x="1477" y="1"/>
                    </a:moveTo>
                    <a:cubicBezTo>
                      <a:pt x="1341" y="1"/>
                      <a:pt x="1216" y="115"/>
                      <a:pt x="1233" y="261"/>
                    </a:cubicBezTo>
                    <a:lnTo>
                      <a:pt x="1302" y="1540"/>
                    </a:lnTo>
                    <a:cubicBezTo>
                      <a:pt x="1302" y="1632"/>
                      <a:pt x="1268" y="1713"/>
                      <a:pt x="1199" y="1759"/>
                    </a:cubicBezTo>
                    <a:lnTo>
                      <a:pt x="173" y="2542"/>
                    </a:lnTo>
                    <a:cubicBezTo>
                      <a:pt x="0" y="2669"/>
                      <a:pt x="58" y="2923"/>
                      <a:pt x="254" y="3003"/>
                    </a:cubicBezTo>
                    <a:lnTo>
                      <a:pt x="1487" y="3326"/>
                    </a:lnTo>
                    <a:cubicBezTo>
                      <a:pt x="1579" y="3349"/>
                      <a:pt x="1636" y="3418"/>
                      <a:pt x="1659" y="3487"/>
                    </a:cubicBezTo>
                    <a:lnTo>
                      <a:pt x="2097" y="4697"/>
                    </a:lnTo>
                    <a:cubicBezTo>
                      <a:pt x="2135" y="4812"/>
                      <a:pt x="2230" y="4870"/>
                      <a:pt x="2326" y="4870"/>
                    </a:cubicBezTo>
                    <a:cubicBezTo>
                      <a:pt x="2404" y="4870"/>
                      <a:pt x="2483" y="4832"/>
                      <a:pt x="2535" y="4754"/>
                    </a:cubicBezTo>
                    <a:lnTo>
                      <a:pt x="3249" y="3672"/>
                    </a:lnTo>
                    <a:cubicBezTo>
                      <a:pt x="3284" y="3602"/>
                      <a:pt x="3364" y="3556"/>
                      <a:pt x="3445" y="3556"/>
                    </a:cubicBezTo>
                    <a:lnTo>
                      <a:pt x="4747" y="3533"/>
                    </a:lnTo>
                    <a:cubicBezTo>
                      <a:pt x="4943" y="3533"/>
                      <a:pt x="5058" y="3291"/>
                      <a:pt x="4931" y="3130"/>
                    </a:cubicBezTo>
                    <a:lnTo>
                      <a:pt x="4125" y="2116"/>
                    </a:lnTo>
                    <a:cubicBezTo>
                      <a:pt x="4079" y="2047"/>
                      <a:pt x="4056" y="1966"/>
                      <a:pt x="4079" y="1886"/>
                    </a:cubicBezTo>
                    <a:lnTo>
                      <a:pt x="4459" y="653"/>
                    </a:lnTo>
                    <a:cubicBezTo>
                      <a:pt x="4507" y="481"/>
                      <a:pt x="4373" y="333"/>
                      <a:pt x="4220" y="333"/>
                    </a:cubicBezTo>
                    <a:cubicBezTo>
                      <a:pt x="4189" y="333"/>
                      <a:pt x="4156" y="340"/>
                      <a:pt x="4125" y="354"/>
                    </a:cubicBezTo>
                    <a:lnTo>
                      <a:pt x="2915" y="814"/>
                    </a:lnTo>
                    <a:cubicBezTo>
                      <a:pt x="2892" y="822"/>
                      <a:pt x="2866" y="826"/>
                      <a:pt x="2840" y="826"/>
                    </a:cubicBezTo>
                    <a:cubicBezTo>
                      <a:pt x="2787" y="826"/>
                      <a:pt x="2731" y="811"/>
                      <a:pt x="2685" y="780"/>
                    </a:cubicBezTo>
                    <a:lnTo>
                      <a:pt x="1613" y="42"/>
                    </a:lnTo>
                    <a:cubicBezTo>
                      <a:pt x="1570" y="13"/>
                      <a:pt x="1523" y="1"/>
                      <a:pt x="14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dk2"/>
                </a:solidFill>
                <a:prstDash val="solid"/>
                <a:miter lim="1152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5;p2"/>
            <p:cNvGrpSpPr/>
            <p:nvPr/>
          </p:nvGrpSpPr>
          <p:grpSpPr>
            <a:xfrm>
              <a:off x="8603036" y="236077"/>
              <a:ext cx="307469" cy="298934"/>
              <a:chOff x="4033550" y="4733852"/>
              <a:chExt cx="179157" cy="174163"/>
            </a:xfrm>
          </p:grpSpPr>
          <p:sp>
            <p:nvSpPr>
              <p:cNvPr id="16" name="Google Shape;16;p2"/>
              <p:cNvSpPr/>
              <p:nvPr/>
            </p:nvSpPr>
            <p:spPr>
              <a:xfrm>
                <a:off x="4033996" y="4734095"/>
                <a:ext cx="178710" cy="173920"/>
              </a:xfrm>
              <a:custGeom>
                <a:avLst/>
                <a:gdLst/>
                <a:ahLst/>
                <a:cxnLst/>
                <a:rect l="l" t="t" r="r" b="b"/>
                <a:pathLst>
                  <a:path w="4402" h="4284" extrusionOk="0">
                    <a:moveTo>
                      <a:pt x="3027" y="0"/>
                    </a:moveTo>
                    <a:cubicBezTo>
                      <a:pt x="2985" y="0"/>
                      <a:pt x="2942" y="13"/>
                      <a:pt x="2904" y="41"/>
                    </a:cubicBezTo>
                    <a:lnTo>
                      <a:pt x="1994" y="721"/>
                    </a:lnTo>
                    <a:cubicBezTo>
                      <a:pt x="1956" y="743"/>
                      <a:pt x="1909" y="761"/>
                      <a:pt x="1865" y="761"/>
                    </a:cubicBezTo>
                    <a:cubicBezTo>
                      <a:pt x="1841" y="761"/>
                      <a:pt x="1818" y="756"/>
                      <a:pt x="1798" y="744"/>
                    </a:cubicBezTo>
                    <a:lnTo>
                      <a:pt x="727" y="387"/>
                    </a:lnTo>
                    <a:cubicBezTo>
                      <a:pt x="702" y="379"/>
                      <a:pt x="678" y="375"/>
                      <a:pt x="655" y="375"/>
                    </a:cubicBezTo>
                    <a:cubicBezTo>
                      <a:pt x="513" y="375"/>
                      <a:pt x="401" y="515"/>
                      <a:pt x="450" y="663"/>
                    </a:cubicBezTo>
                    <a:lnTo>
                      <a:pt x="807" y="1735"/>
                    </a:lnTo>
                    <a:cubicBezTo>
                      <a:pt x="830" y="1804"/>
                      <a:pt x="819" y="1873"/>
                      <a:pt x="784" y="1942"/>
                    </a:cubicBezTo>
                    <a:lnTo>
                      <a:pt x="105" y="2841"/>
                    </a:lnTo>
                    <a:cubicBezTo>
                      <a:pt x="1" y="2990"/>
                      <a:pt x="93" y="3186"/>
                      <a:pt x="277" y="3198"/>
                    </a:cubicBezTo>
                    <a:lnTo>
                      <a:pt x="1406" y="3175"/>
                    </a:lnTo>
                    <a:cubicBezTo>
                      <a:pt x="1475" y="3175"/>
                      <a:pt x="1545" y="3209"/>
                      <a:pt x="1591" y="3267"/>
                    </a:cubicBezTo>
                    <a:lnTo>
                      <a:pt x="2247" y="4189"/>
                    </a:lnTo>
                    <a:cubicBezTo>
                      <a:pt x="2292" y="4253"/>
                      <a:pt x="2360" y="4283"/>
                      <a:pt x="2426" y="4283"/>
                    </a:cubicBezTo>
                    <a:cubicBezTo>
                      <a:pt x="2515" y="4283"/>
                      <a:pt x="2601" y="4230"/>
                      <a:pt x="2628" y="4131"/>
                    </a:cubicBezTo>
                    <a:lnTo>
                      <a:pt x="2962" y="3048"/>
                    </a:lnTo>
                    <a:cubicBezTo>
                      <a:pt x="2985" y="2990"/>
                      <a:pt x="3042" y="2933"/>
                      <a:pt x="3111" y="2910"/>
                    </a:cubicBezTo>
                    <a:lnTo>
                      <a:pt x="4194" y="2576"/>
                    </a:lnTo>
                    <a:cubicBezTo>
                      <a:pt x="4367" y="2518"/>
                      <a:pt x="4402" y="2288"/>
                      <a:pt x="4252" y="2184"/>
                    </a:cubicBezTo>
                    <a:lnTo>
                      <a:pt x="3330" y="1527"/>
                    </a:lnTo>
                    <a:cubicBezTo>
                      <a:pt x="3273" y="1493"/>
                      <a:pt x="3238" y="1424"/>
                      <a:pt x="3238" y="1355"/>
                    </a:cubicBezTo>
                    <a:lnTo>
                      <a:pt x="3250" y="226"/>
                    </a:lnTo>
                    <a:cubicBezTo>
                      <a:pt x="3250" y="91"/>
                      <a:pt x="3140" y="0"/>
                      <a:pt x="30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4033550" y="4733852"/>
                <a:ext cx="178223" cy="173433"/>
              </a:xfrm>
              <a:custGeom>
                <a:avLst/>
                <a:gdLst/>
                <a:ahLst/>
                <a:cxnLst/>
                <a:rect l="l" t="t" r="r" b="b"/>
                <a:pathLst>
                  <a:path w="4390" h="4272" extrusionOk="0">
                    <a:moveTo>
                      <a:pt x="3041" y="1"/>
                    </a:moveTo>
                    <a:cubicBezTo>
                      <a:pt x="2998" y="1"/>
                      <a:pt x="2954" y="15"/>
                      <a:pt x="2915" y="47"/>
                    </a:cubicBezTo>
                    <a:lnTo>
                      <a:pt x="2005" y="715"/>
                    </a:lnTo>
                    <a:cubicBezTo>
                      <a:pt x="1967" y="746"/>
                      <a:pt x="1923" y="767"/>
                      <a:pt x="1878" y="767"/>
                    </a:cubicBezTo>
                    <a:cubicBezTo>
                      <a:pt x="1855" y="767"/>
                      <a:pt x="1832" y="761"/>
                      <a:pt x="1809" y="750"/>
                    </a:cubicBezTo>
                    <a:lnTo>
                      <a:pt x="738" y="393"/>
                    </a:lnTo>
                    <a:cubicBezTo>
                      <a:pt x="714" y="385"/>
                      <a:pt x="691" y="381"/>
                      <a:pt x="668" y="381"/>
                    </a:cubicBezTo>
                    <a:cubicBezTo>
                      <a:pt x="523" y="381"/>
                      <a:pt x="401" y="530"/>
                      <a:pt x="461" y="669"/>
                    </a:cubicBezTo>
                    <a:lnTo>
                      <a:pt x="830" y="1729"/>
                    </a:lnTo>
                    <a:cubicBezTo>
                      <a:pt x="853" y="1798"/>
                      <a:pt x="841" y="1867"/>
                      <a:pt x="795" y="1925"/>
                    </a:cubicBezTo>
                    <a:lnTo>
                      <a:pt x="116" y="2835"/>
                    </a:lnTo>
                    <a:cubicBezTo>
                      <a:pt x="0" y="2985"/>
                      <a:pt x="104" y="3181"/>
                      <a:pt x="288" y="3181"/>
                    </a:cubicBezTo>
                    <a:lnTo>
                      <a:pt x="1417" y="3169"/>
                    </a:lnTo>
                    <a:cubicBezTo>
                      <a:pt x="1486" y="3169"/>
                      <a:pt x="1556" y="3192"/>
                      <a:pt x="1602" y="3250"/>
                    </a:cubicBezTo>
                    <a:lnTo>
                      <a:pt x="2247" y="4172"/>
                    </a:lnTo>
                    <a:cubicBezTo>
                      <a:pt x="2291" y="4240"/>
                      <a:pt x="2357" y="4271"/>
                      <a:pt x="2424" y="4271"/>
                    </a:cubicBezTo>
                    <a:cubicBezTo>
                      <a:pt x="2515" y="4271"/>
                      <a:pt x="2605" y="4214"/>
                      <a:pt x="2639" y="4114"/>
                    </a:cubicBezTo>
                    <a:lnTo>
                      <a:pt x="2973" y="3043"/>
                    </a:lnTo>
                    <a:cubicBezTo>
                      <a:pt x="2984" y="2962"/>
                      <a:pt x="3042" y="2904"/>
                      <a:pt x="3111" y="2893"/>
                    </a:cubicBezTo>
                    <a:lnTo>
                      <a:pt x="4194" y="2559"/>
                    </a:lnTo>
                    <a:cubicBezTo>
                      <a:pt x="4367" y="2501"/>
                      <a:pt x="4390" y="2271"/>
                      <a:pt x="4251" y="2179"/>
                    </a:cubicBezTo>
                    <a:lnTo>
                      <a:pt x="3330" y="1522"/>
                    </a:lnTo>
                    <a:cubicBezTo>
                      <a:pt x="3272" y="1487"/>
                      <a:pt x="3238" y="1407"/>
                      <a:pt x="3238" y="1338"/>
                    </a:cubicBezTo>
                    <a:lnTo>
                      <a:pt x="3261" y="220"/>
                    </a:lnTo>
                    <a:cubicBezTo>
                      <a:pt x="3261" y="95"/>
                      <a:pt x="3153" y="1"/>
                      <a:pt x="304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dk2"/>
                </a:solidFill>
                <a:prstDash val="solid"/>
                <a:miter lim="1152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" name="Google Shape;18;p2"/>
            <p:cNvGrpSpPr/>
            <p:nvPr/>
          </p:nvGrpSpPr>
          <p:grpSpPr>
            <a:xfrm>
              <a:off x="6333693" y="161896"/>
              <a:ext cx="152322" cy="154230"/>
              <a:chOff x="4341030" y="4110771"/>
              <a:chExt cx="152322" cy="154230"/>
            </a:xfrm>
          </p:grpSpPr>
          <p:sp>
            <p:nvSpPr>
              <p:cNvPr id="19" name="Google Shape;19;p2"/>
              <p:cNvSpPr/>
              <p:nvPr/>
            </p:nvSpPr>
            <p:spPr>
              <a:xfrm>
                <a:off x="4341030" y="4110771"/>
                <a:ext cx="151835" cy="153702"/>
              </a:xfrm>
              <a:custGeom>
                <a:avLst/>
                <a:gdLst/>
                <a:ahLst/>
                <a:cxnLst/>
                <a:rect l="l" t="t" r="r" b="b"/>
                <a:pathLst>
                  <a:path w="3740" h="3786" extrusionOk="0">
                    <a:moveTo>
                      <a:pt x="2235" y="0"/>
                    </a:moveTo>
                    <a:cubicBezTo>
                      <a:pt x="2185" y="0"/>
                      <a:pt x="2134" y="19"/>
                      <a:pt x="2092" y="61"/>
                    </a:cubicBezTo>
                    <a:lnTo>
                      <a:pt x="1424" y="775"/>
                    </a:lnTo>
                    <a:cubicBezTo>
                      <a:pt x="1386" y="814"/>
                      <a:pt x="1332" y="836"/>
                      <a:pt x="1282" y="836"/>
                    </a:cubicBezTo>
                    <a:cubicBezTo>
                      <a:pt x="1271" y="836"/>
                      <a:pt x="1261" y="835"/>
                      <a:pt x="1251" y="833"/>
                    </a:cubicBezTo>
                    <a:lnTo>
                      <a:pt x="272" y="683"/>
                    </a:lnTo>
                    <a:cubicBezTo>
                      <a:pt x="262" y="682"/>
                      <a:pt x="252" y="681"/>
                      <a:pt x="243" y="681"/>
                    </a:cubicBezTo>
                    <a:cubicBezTo>
                      <a:pt x="97" y="681"/>
                      <a:pt x="0" y="841"/>
                      <a:pt x="76" y="971"/>
                    </a:cubicBezTo>
                    <a:lnTo>
                      <a:pt x="560" y="1835"/>
                    </a:lnTo>
                    <a:cubicBezTo>
                      <a:pt x="583" y="1893"/>
                      <a:pt x="583" y="1962"/>
                      <a:pt x="560" y="2020"/>
                    </a:cubicBezTo>
                    <a:lnTo>
                      <a:pt x="111" y="2907"/>
                    </a:lnTo>
                    <a:cubicBezTo>
                      <a:pt x="48" y="3032"/>
                      <a:pt x="146" y="3176"/>
                      <a:pt x="286" y="3176"/>
                    </a:cubicBezTo>
                    <a:cubicBezTo>
                      <a:pt x="300" y="3176"/>
                      <a:pt x="315" y="3175"/>
                      <a:pt x="330" y="3172"/>
                    </a:cubicBezTo>
                    <a:lnTo>
                      <a:pt x="1297" y="2987"/>
                    </a:lnTo>
                    <a:cubicBezTo>
                      <a:pt x="1308" y="2985"/>
                      <a:pt x="1318" y="2984"/>
                      <a:pt x="1329" y="2984"/>
                    </a:cubicBezTo>
                    <a:cubicBezTo>
                      <a:pt x="1379" y="2984"/>
                      <a:pt x="1432" y="3005"/>
                      <a:pt x="1470" y="3033"/>
                    </a:cubicBezTo>
                    <a:lnTo>
                      <a:pt x="2173" y="3736"/>
                    </a:lnTo>
                    <a:cubicBezTo>
                      <a:pt x="2207" y="3770"/>
                      <a:pt x="2251" y="3786"/>
                      <a:pt x="2296" y="3786"/>
                    </a:cubicBezTo>
                    <a:cubicBezTo>
                      <a:pt x="2387" y="3786"/>
                      <a:pt x="2480" y="3722"/>
                      <a:pt x="2495" y="3621"/>
                    </a:cubicBezTo>
                    <a:lnTo>
                      <a:pt x="2611" y="2642"/>
                    </a:lnTo>
                    <a:cubicBezTo>
                      <a:pt x="2622" y="2573"/>
                      <a:pt x="2657" y="2515"/>
                      <a:pt x="2714" y="2492"/>
                    </a:cubicBezTo>
                    <a:lnTo>
                      <a:pt x="3590" y="2031"/>
                    </a:lnTo>
                    <a:cubicBezTo>
                      <a:pt x="3740" y="1962"/>
                      <a:pt x="3740" y="1766"/>
                      <a:pt x="3590" y="1697"/>
                    </a:cubicBezTo>
                    <a:lnTo>
                      <a:pt x="2691" y="1271"/>
                    </a:lnTo>
                    <a:cubicBezTo>
                      <a:pt x="2634" y="1248"/>
                      <a:pt x="2599" y="1190"/>
                      <a:pt x="2588" y="1132"/>
                    </a:cubicBezTo>
                    <a:lnTo>
                      <a:pt x="2426" y="153"/>
                    </a:lnTo>
                    <a:cubicBezTo>
                      <a:pt x="2404" y="58"/>
                      <a:pt x="2322" y="0"/>
                      <a:pt x="223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4341924" y="4110771"/>
                <a:ext cx="151429" cy="154230"/>
              </a:xfrm>
              <a:custGeom>
                <a:avLst/>
                <a:gdLst/>
                <a:ahLst/>
                <a:cxnLst/>
                <a:rect l="l" t="t" r="r" b="b"/>
                <a:pathLst>
                  <a:path w="3730" h="3799" extrusionOk="0">
                    <a:moveTo>
                      <a:pt x="2247" y="0"/>
                    </a:moveTo>
                    <a:cubicBezTo>
                      <a:pt x="2198" y="0"/>
                      <a:pt x="2147" y="19"/>
                      <a:pt x="2105" y="61"/>
                    </a:cubicBezTo>
                    <a:lnTo>
                      <a:pt x="1425" y="775"/>
                    </a:lnTo>
                    <a:cubicBezTo>
                      <a:pt x="1387" y="814"/>
                      <a:pt x="1333" y="836"/>
                      <a:pt x="1283" y="836"/>
                    </a:cubicBezTo>
                    <a:cubicBezTo>
                      <a:pt x="1272" y="836"/>
                      <a:pt x="1262" y="835"/>
                      <a:pt x="1252" y="833"/>
                    </a:cubicBezTo>
                    <a:lnTo>
                      <a:pt x="273" y="695"/>
                    </a:lnTo>
                    <a:cubicBezTo>
                      <a:pt x="263" y="693"/>
                      <a:pt x="252" y="692"/>
                      <a:pt x="242" y="692"/>
                    </a:cubicBezTo>
                    <a:cubicBezTo>
                      <a:pt x="98" y="692"/>
                      <a:pt x="1" y="843"/>
                      <a:pt x="66" y="983"/>
                    </a:cubicBezTo>
                    <a:lnTo>
                      <a:pt x="549" y="1847"/>
                    </a:lnTo>
                    <a:cubicBezTo>
                      <a:pt x="573" y="1881"/>
                      <a:pt x="573" y="1962"/>
                      <a:pt x="549" y="2020"/>
                    </a:cubicBezTo>
                    <a:lnTo>
                      <a:pt x="100" y="2895"/>
                    </a:lnTo>
                    <a:cubicBezTo>
                      <a:pt x="33" y="3029"/>
                      <a:pt x="149" y="3184"/>
                      <a:pt x="313" y="3184"/>
                    </a:cubicBezTo>
                    <a:cubicBezTo>
                      <a:pt x="319" y="3184"/>
                      <a:pt x="325" y="3184"/>
                      <a:pt x="331" y="3183"/>
                    </a:cubicBezTo>
                    <a:lnTo>
                      <a:pt x="1298" y="2999"/>
                    </a:lnTo>
                    <a:cubicBezTo>
                      <a:pt x="1356" y="2999"/>
                      <a:pt x="1425" y="3010"/>
                      <a:pt x="1471" y="3056"/>
                    </a:cubicBezTo>
                    <a:lnTo>
                      <a:pt x="2174" y="3736"/>
                    </a:lnTo>
                    <a:cubicBezTo>
                      <a:pt x="2214" y="3780"/>
                      <a:pt x="2263" y="3799"/>
                      <a:pt x="2312" y="3799"/>
                    </a:cubicBezTo>
                    <a:cubicBezTo>
                      <a:pt x="2404" y="3799"/>
                      <a:pt x="2493" y="3731"/>
                      <a:pt x="2508" y="3633"/>
                    </a:cubicBezTo>
                    <a:lnTo>
                      <a:pt x="2623" y="2653"/>
                    </a:lnTo>
                    <a:cubicBezTo>
                      <a:pt x="2623" y="2596"/>
                      <a:pt x="2658" y="2538"/>
                      <a:pt x="2715" y="2503"/>
                    </a:cubicBezTo>
                    <a:lnTo>
                      <a:pt x="3603" y="2043"/>
                    </a:lnTo>
                    <a:cubicBezTo>
                      <a:pt x="3729" y="1974"/>
                      <a:pt x="3729" y="1766"/>
                      <a:pt x="3579" y="1697"/>
                    </a:cubicBezTo>
                    <a:lnTo>
                      <a:pt x="2692" y="1282"/>
                    </a:lnTo>
                    <a:cubicBezTo>
                      <a:pt x="2646" y="1248"/>
                      <a:pt x="2600" y="1190"/>
                      <a:pt x="2589" y="1132"/>
                    </a:cubicBezTo>
                    <a:lnTo>
                      <a:pt x="2427" y="153"/>
                    </a:lnTo>
                    <a:cubicBezTo>
                      <a:pt x="2413" y="58"/>
                      <a:pt x="2333" y="0"/>
                      <a:pt x="22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dk2"/>
                </a:solidFill>
                <a:prstDash val="solid"/>
                <a:miter lim="1152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" name="Google Shape;21;p2"/>
            <p:cNvGrpSpPr/>
            <p:nvPr/>
          </p:nvGrpSpPr>
          <p:grpSpPr>
            <a:xfrm>
              <a:off x="8495138" y="2814738"/>
              <a:ext cx="205829" cy="197994"/>
              <a:chOff x="3956375" y="4266988"/>
              <a:chExt cx="205829" cy="197994"/>
            </a:xfrm>
          </p:grpSpPr>
          <p:sp>
            <p:nvSpPr>
              <p:cNvPr id="22" name="Google Shape;22;p2"/>
              <p:cNvSpPr/>
              <p:nvPr/>
            </p:nvSpPr>
            <p:spPr>
              <a:xfrm>
                <a:off x="3956822" y="4266988"/>
                <a:ext cx="205383" cy="197588"/>
              </a:xfrm>
              <a:custGeom>
                <a:avLst/>
                <a:gdLst/>
                <a:ahLst/>
                <a:cxnLst/>
                <a:rect l="l" t="t" r="r" b="b"/>
                <a:pathLst>
                  <a:path w="5059" h="4867" extrusionOk="0">
                    <a:moveTo>
                      <a:pt x="1470" y="1"/>
                    </a:moveTo>
                    <a:cubicBezTo>
                      <a:pt x="1336" y="1"/>
                      <a:pt x="1214" y="116"/>
                      <a:pt x="1222" y="268"/>
                    </a:cubicBezTo>
                    <a:lnTo>
                      <a:pt x="1291" y="1547"/>
                    </a:lnTo>
                    <a:cubicBezTo>
                      <a:pt x="1291" y="1639"/>
                      <a:pt x="1257" y="1720"/>
                      <a:pt x="1188" y="1766"/>
                    </a:cubicBezTo>
                    <a:lnTo>
                      <a:pt x="162" y="2549"/>
                    </a:lnTo>
                    <a:cubicBezTo>
                      <a:pt x="1" y="2676"/>
                      <a:pt x="47" y="2930"/>
                      <a:pt x="254" y="2987"/>
                    </a:cubicBezTo>
                    <a:lnTo>
                      <a:pt x="1499" y="3321"/>
                    </a:lnTo>
                    <a:cubicBezTo>
                      <a:pt x="1579" y="3344"/>
                      <a:pt x="1637" y="3402"/>
                      <a:pt x="1660" y="3483"/>
                    </a:cubicBezTo>
                    <a:lnTo>
                      <a:pt x="2098" y="4704"/>
                    </a:lnTo>
                    <a:cubicBezTo>
                      <a:pt x="2135" y="4811"/>
                      <a:pt x="2232" y="4866"/>
                      <a:pt x="2330" y="4866"/>
                    </a:cubicBezTo>
                    <a:cubicBezTo>
                      <a:pt x="2412" y="4866"/>
                      <a:pt x="2495" y="4828"/>
                      <a:pt x="2547" y="4750"/>
                    </a:cubicBezTo>
                    <a:lnTo>
                      <a:pt x="3250" y="3679"/>
                    </a:lnTo>
                    <a:cubicBezTo>
                      <a:pt x="3296" y="3609"/>
                      <a:pt x="3365" y="3563"/>
                      <a:pt x="3446" y="3563"/>
                    </a:cubicBezTo>
                    <a:lnTo>
                      <a:pt x="4736" y="3529"/>
                    </a:lnTo>
                    <a:cubicBezTo>
                      <a:pt x="4943" y="3529"/>
                      <a:pt x="5059" y="3287"/>
                      <a:pt x="4932" y="3126"/>
                    </a:cubicBezTo>
                    <a:lnTo>
                      <a:pt x="4114" y="2112"/>
                    </a:lnTo>
                    <a:cubicBezTo>
                      <a:pt x="4068" y="2054"/>
                      <a:pt x="4045" y="1962"/>
                      <a:pt x="4068" y="1881"/>
                    </a:cubicBezTo>
                    <a:lnTo>
                      <a:pt x="4436" y="649"/>
                    </a:lnTo>
                    <a:cubicBezTo>
                      <a:pt x="4494" y="485"/>
                      <a:pt x="4367" y="330"/>
                      <a:pt x="4210" y="330"/>
                    </a:cubicBezTo>
                    <a:cubicBezTo>
                      <a:pt x="4179" y="330"/>
                      <a:pt x="4146" y="336"/>
                      <a:pt x="4114" y="349"/>
                    </a:cubicBezTo>
                    <a:lnTo>
                      <a:pt x="2904" y="810"/>
                    </a:lnTo>
                    <a:cubicBezTo>
                      <a:pt x="2881" y="818"/>
                      <a:pt x="2855" y="821"/>
                      <a:pt x="2829" y="821"/>
                    </a:cubicBezTo>
                    <a:cubicBezTo>
                      <a:pt x="2776" y="821"/>
                      <a:pt x="2720" y="806"/>
                      <a:pt x="2674" y="775"/>
                    </a:cubicBezTo>
                    <a:lnTo>
                      <a:pt x="1614" y="49"/>
                    </a:lnTo>
                    <a:cubicBezTo>
                      <a:pt x="1568" y="16"/>
                      <a:pt x="1518" y="1"/>
                      <a:pt x="14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3956375" y="4267272"/>
                <a:ext cx="205342" cy="197710"/>
              </a:xfrm>
              <a:custGeom>
                <a:avLst/>
                <a:gdLst/>
                <a:ahLst/>
                <a:cxnLst/>
                <a:rect l="l" t="t" r="r" b="b"/>
                <a:pathLst>
                  <a:path w="5058" h="4870" extrusionOk="0">
                    <a:moveTo>
                      <a:pt x="1477" y="1"/>
                    </a:moveTo>
                    <a:cubicBezTo>
                      <a:pt x="1341" y="1"/>
                      <a:pt x="1216" y="115"/>
                      <a:pt x="1233" y="261"/>
                    </a:cubicBezTo>
                    <a:lnTo>
                      <a:pt x="1302" y="1540"/>
                    </a:lnTo>
                    <a:cubicBezTo>
                      <a:pt x="1302" y="1632"/>
                      <a:pt x="1268" y="1713"/>
                      <a:pt x="1199" y="1759"/>
                    </a:cubicBezTo>
                    <a:lnTo>
                      <a:pt x="173" y="2542"/>
                    </a:lnTo>
                    <a:cubicBezTo>
                      <a:pt x="0" y="2669"/>
                      <a:pt x="58" y="2923"/>
                      <a:pt x="254" y="3003"/>
                    </a:cubicBezTo>
                    <a:lnTo>
                      <a:pt x="1487" y="3326"/>
                    </a:lnTo>
                    <a:cubicBezTo>
                      <a:pt x="1579" y="3349"/>
                      <a:pt x="1636" y="3418"/>
                      <a:pt x="1659" y="3487"/>
                    </a:cubicBezTo>
                    <a:lnTo>
                      <a:pt x="2097" y="4697"/>
                    </a:lnTo>
                    <a:cubicBezTo>
                      <a:pt x="2135" y="4812"/>
                      <a:pt x="2230" y="4870"/>
                      <a:pt x="2326" y="4870"/>
                    </a:cubicBezTo>
                    <a:cubicBezTo>
                      <a:pt x="2404" y="4870"/>
                      <a:pt x="2483" y="4832"/>
                      <a:pt x="2535" y="4754"/>
                    </a:cubicBezTo>
                    <a:lnTo>
                      <a:pt x="3249" y="3672"/>
                    </a:lnTo>
                    <a:cubicBezTo>
                      <a:pt x="3284" y="3602"/>
                      <a:pt x="3364" y="3556"/>
                      <a:pt x="3445" y="3556"/>
                    </a:cubicBezTo>
                    <a:lnTo>
                      <a:pt x="4747" y="3533"/>
                    </a:lnTo>
                    <a:cubicBezTo>
                      <a:pt x="4943" y="3533"/>
                      <a:pt x="5058" y="3291"/>
                      <a:pt x="4931" y="3130"/>
                    </a:cubicBezTo>
                    <a:lnTo>
                      <a:pt x="4125" y="2116"/>
                    </a:lnTo>
                    <a:cubicBezTo>
                      <a:pt x="4079" y="2047"/>
                      <a:pt x="4056" y="1966"/>
                      <a:pt x="4079" y="1886"/>
                    </a:cubicBezTo>
                    <a:lnTo>
                      <a:pt x="4459" y="653"/>
                    </a:lnTo>
                    <a:cubicBezTo>
                      <a:pt x="4507" y="481"/>
                      <a:pt x="4373" y="333"/>
                      <a:pt x="4220" y="333"/>
                    </a:cubicBezTo>
                    <a:cubicBezTo>
                      <a:pt x="4189" y="333"/>
                      <a:pt x="4156" y="340"/>
                      <a:pt x="4125" y="354"/>
                    </a:cubicBezTo>
                    <a:lnTo>
                      <a:pt x="2915" y="814"/>
                    </a:lnTo>
                    <a:cubicBezTo>
                      <a:pt x="2892" y="822"/>
                      <a:pt x="2866" y="826"/>
                      <a:pt x="2840" y="826"/>
                    </a:cubicBezTo>
                    <a:cubicBezTo>
                      <a:pt x="2787" y="826"/>
                      <a:pt x="2731" y="811"/>
                      <a:pt x="2685" y="780"/>
                    </a:cubicBezTo>
                    <a:lnTo>
                      <a:pt x="1613" y="42"/>
                    </a:lnTo>
                    <a:cubicBezTo>
                      <a:pt x="1570" y="13"/>
                      <a:pt x="1523" y="1"/>
                      <a:pt x="14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dk2"/>
                </a:solidFill>
                <a:prstDash val="solid"/>
                <a:miter lim="1152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4" name="Google Shape;24;p2"/>
            <p:cNvGrpSpPr/>
            <p:nvPr/>
          </p:nvGrpSpPr>
          <p:grpSpPr>
            <a:xfrm>
              <a:off x="5871686" y="4568314"/>
              <a:ext cx="307469" cy="298934"/>
              <a:chOff x="4033550" y="4733852"/>
              <a:chExt cx="179157" cy="174163"/>
            </a:xfrm>
          </p:grpSpPr>
          <p:sp>
            <p:nvSpPr>
              <p:cNvPr id="25" name="Google Shape;25;p2"/>
              <p:cNvSpPr/>
              <p:nvPr/>
            </p:nvSpPr>
            <p:spPr>
              <a:xfrm>
                <a:off x="4033996" y="4734095"/>
                <a:ext cx="178710" cy="173920"/>
              </a:xfrm>
              <a:custGeom>
                <a:avLst/>
                <a:gdLst/>
                <a:ahLst/>
                <a:cxnLst/>
                <a:rect l="l" t="t" r="r" b="b"/>
                <a:pathLst>
                  <a:path w="4402" h="4284" extrusionOk="0">
                    <a:moveTo>
                      <a:pt x="3027" y="0"/>
                    </a:moveTo>
                    <a:cubicBezTo>
                      <a:pt x="2985" y="0"/>
                      <a:pt x="2942" y="13"/>
                      <a:pt x="2904" y="41"/>
                    </a:cubicBezTo>
                    <a:lnTo>
                      <a:pt x="1994" y="721"/>
                    </a:lnTo>
                    <a:cubicBezTo>
                      <a:pt x="1956" y="743"/>
                      <a:pt x="1909" y="761"/>
                      <a:pt x="1865" y="761"/>
                    </a:cubicBezTo>
                    <a:cubicBezTo>
                      <a:pt x="1841" y="761"/>
                      <a:pt x="1818" y="756"/>
                      <a:pt x="1798" y="744"/>
                    </a:cubicBezTo>
                    <a:lnTo>
                      <a:pt x="727" y="387"/>
                    </a:lnTo>
                    <a:cubicBezTo>
                      <a:pt x="702" y="379"/>
                      <a:pt x="678" y="375"/>
                      <a:pt x="655" y="375"/>
                    </a:cubicBezTo>
                    <a:cubicBezTo>
                      <a:pt x="513" y="375"/>
                      <a:pt x="401" y="515"/>
                      <a:pt x="450" y="663"/>
                    </a:cubicBezTo>
                    <a:lnTo>
                      <a:pt x="807" y="1735"/>
                    </a:lnTo>
                    <a:cubicBezTo>
                      <a:pt x="830" y="1804"/>
                      <a:pt x="819" y="1873"/>
                      <a:pt x="784" y="1942"/>
                    </a:cubicBezTo>
                    <a:lnTo>
                      <a:pt x="105" y="2841"/>
                    </a:lnTo>
                    <a:cubicBezTo>
                      <a:pt x="1" y="2990"/>
                      <a:pt x="93" y="3186"/>
                      <a:pt x="277" y="3198"/>
                    </a:cubicBezTo>
                    <a:lnTo>
                      <a:pt x="1406" y="3175"/>
                    </a:lnTo>
                    <a:cubicBezTo>
                      <a:pt x="1475" y="3175"/>
                      <a:pt x="1545" y="3209"/>
                      <a:pt x="1591" y="3267"/>
                    </a:cubicBezTo>
                    <a:lnTo>
                      <a:pt x="2247" y="4189"/>
                    </a:lnTo>
                    <a:cubicBezTo>
                      <a:pt x="2292" y="4253"/>
                      <a:pt x="2360" y="4283"/>
                      <a:pt x="2426" y="4283"/>
                    </a:cubicBezTo>
                    <a:cubicBezTo>
                      <a:pt x="2515" y="4283"/>
                      <a:pt x="2601" y="4230"/>
                      <a:pt x="2628" y="4131"/>
                    </a:cubicBezTo>
                    <a:lnTo>
                      <a:pt x="2962" y="3048"/>
                    </a:lnTo>
                    <a:cubicBezTo>
                      <a:pt x="2985" y="2990"/>
                      <a:pt x="3042" y="2933"/>
                      <a:pt x="3111" y="2910"/>
                    </a:cubicBezTo>
                    <a:lnTo>
                      <a:pt x="4194" y="2576"/>
                    </a:lnTo>
                    <a:cubicBezTo>
                      <a:pt x="4367" y="2518"/>
                      <a:pt x="4402" y="2288"/>
                      <a:pt x="4252" y="2184"/>
                    </a:cubicBezTo>
                    <a:lnTo>
                      <a:pt x="3330" y="1527"/>
                    </a:lnTo>
                    <a:cubicBezTo>
                      <a:pt x="3273" y="1493"/>
                      <a:pt x="3238" y="1424"/>
                      <a:pt x="3238" y="1355"/>
                    </a:cubicBezTo>
                    <a:lnTo>
                      <a:pt x="3250" y="226"/>
                    </a:lnTo>
                    <a:cubicBezTo>
                      <a:pt x="3250" y="91"/>
                      <a:pt x="3140" y="0"/>
                      <a:pt x="30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4033550" y="4733852"/>
                <a:ext cx="178223" cy="173433"/>
              </a:xfrm>
              <a:custGeom>
                <a:avLst/>
                <a:gdLst/>
                <a:ahLst/>
                <a:cxnLst/>
                <a:rect l="l" t="t" r="r" b="b"/>
                <a:pathLst>
                  <a:path w="4390" h="4272" extrusionOk="0">
                    <a:moveTo>
                      <a:pt x="3041" y="1"/>
                    </a:moveTo>
                    <a:cubicBezTo>
                      <a:pt x="2998" y="1"/>
                      <a:pt x="2954" y="15"/>
                      <a:pt x="2915" y="47"/>
                    </a:cubicBezTo>
                    <a:lnTo>
                      <a:pt x="2005" y="715"/>
                    </a:lnTo>
                    <a:cubicBezTo>
                      <a:pt x="1967" y="746"/>
                      <a:pt x="1923" y="767"/>
                      <a:pt x="1878" y="767"/>
                    </a:cubicBezTo>
                    <a:cubicBezTo>
                      <a:pt x="1855" y="767"/>
                      <a:pt x="1832" y="761"/>
                      <a:pt x="1809" y="750"/>
                    </a:cubicBezTo>
                    <a:lnTo>
                      <a:pt x="738" y="393"/>
                    </a:lnTo>
                    <a:cubicBezTo>
                      <a:pt x="714" y="385"/>
                      <a:pt x="691" y="381"/>
                      <a:pt x="668" y="381"/>
                    </a:cubicBezTo>
                    <a:cubicBezTo>
                      <a:pt x="523" y="381"/>
                      <a:pt x="401" y="530"/>
                      <a:pt x="461" y="669"/>
                    </a:cubicBezTo>
                    <a:lnTo>
                      <a:pt x="830" y="1729"/>
                    </a:lnTo>
                    <a:cubicBezTo>
                      <a:pt x="853" y="1798"/>
                      <a:pt x="841" y="1867"/>
                      <a:pt x="795" y="1925"/>
                    </a:cubicBezTo>
                    <a:lnTo>
                      <a:pt x="116" y="2835"/>
                    </a:lnTo>
                    <a:cubicBezTo>
                      <a:pt x="0" y="2985"/>
                      <a:pt x="104" y="3181"/>
                      <a:pt x="288" y="3181"/>
                    </a:cubicBezTo>
                    <a:lnTo>
                      <a:pt x="1417" y="3169"/>
                    </a:lnTo>
                    <a:cubicBezTo>
                      <a:pt x="1486" y="3169"/>
                      <a:pt x="1556" y="3192"/>
                      <a:pt x="1602" y="3250"/>
                    </a:cubicBezTo>
                    <a:lnTo>
                      <a:pt x="2247" y="4172"/>
                    </a:lnTo>
                    <a:cubicBezTo>
                      <a:pt x="2291" y="4240"/>
                      <a:pt x="2357" y="4271"/>
                      <a:pt x="2424" y="4271"/>
                    </a:cubicBezTo>
                    <a:cubicBezTo>
                      <a:pt x="2515" y="4271"/>
                      <a:pt x="2605" y="4214"/>
                      <a:pt x="2639" y="4114"/>
                    </a:cubicBezTo>
                    <a:lnTo>
                      <a:pt x="2973" y="3043"/>
                    </a:lnTo>
                    <a:cubicBezTo>
                      <a:pt x="2984" y="2962"/>
                      <a:pt x="3042" y="2904"/>
                      <a:pt x="3111" y="2893"/>
                    </a:cubicBezTo>
                    <a:lnTo>
                      <a:pt x="4194" y="2559"/>
                    </a:lnTo>
                    <a:cubicBezTo>
                      <a:pt x="4367" y="2501"/>
                      <a:pt x="4390" y="2271"/>
                      <a:pt x="4251" y="2179"/>
                    </a:cubicBezTo>
                    <a:lnTo>
                      <a:pt x="3330" y="1522"/>
                    </a:lnTo>
                    <a:cubicBezTo>
                      <a:pt x="3272" y="1487"/>
                      <a:pt x="3238" y="1407"/>
                      <a:pt x="3238" y="1338"/>
                    </a:cubicBezTo>
                    <a:lnTo>
                      <a:pt x="3261" y="220"/>
                    </a:lnTo>
                    <a:cubicBezTo>
                      <a:pt x="3261" y="95"/>
                      <a:pt x="3153" y="1"/>
                      <a:pt x="304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dk2"/>
                </a:solidFill>
                <a:prstDash val="solid"/>
                <a:miter lim="1152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7" name="Google Shape;27;p2"/>
            <p:cNvGrpSpPr/>
            <p:nvPr/>
          </p:nvGrpSpPr>
          <p:grpSpPr>
            <a:xfrm rot="-1863839">
              <a:off x="2493511" y="4744273"/>
              <a:ext cx="152323" cy="154231"/>
              <a:chOff x="4341030" y="4110771"/>
              <a:chExt cx="152322" cy="154230"/>
            </a:xfrm>
          </p:grpSpPr>
          <p:sp>
            <p:nvSpPr>
              <p:cNvPr id="28" name="Google Shape;28;p2"/>
              <p:cNvSpPr/>
              <p:nvPr/>
            </p:nvSpPr>
            <p:spPr>
              <a:xfrm>
                <a:off x="4341030" y="4110771"/>
                <a:ext cx="151835" cy="153702"/>
              </a:xfrm>
              <a:custGeom>
                <a:avLst/>
                <a:gdLst/>
                <a:ahLst/>
                <a:cxnLst/>
                <a:rect l="l" t="t" r="r" b="b"/>
                <a:pathLst>
                  <a:path w="3740" h="3786" extrusionOk="0">
                    <a:moveTo>
                      <a:pt x="2235" y="0"/>
                    </a:moveTo>
                    <a:cubicBezTo>
                      <a:pt x="2185" y="0"/>
                      <a:pt x="2134" y="19"/>
                      <a:pt x="2092" y="61"/>
                    </a:cubicBezTo>
                    <a:lnTo>
                      <a:pt x="1424" y="775"/>
                    </a:lnTo>
                    <a:cubicBezTo>
                      <a:pt x="1386" y="814"/>
                      <a:pt x="1332" y="836"/>
                      <a:pt x="1282" y="836"/>
                    </a:cubicBezTo>
                    <a:cubicBezTo>
                      <a:pt x="1271" y="836"/>
                      <a:pt x="1261" y="835"/>
                      <a:pt x="1251" y="833"/>
                    </a:cubicBezTo>
                    <a:lnTo>
                      <a:pt x="272" y="683"/>
                    </a:lnTo>
                    <a:cubicBezTo>
                      <a:pt x="262" y="682"/>
                      <a:pt x="252" y="681"/>
                      <a:pt x="243" y="681"/>
                    </a:cubicBezTo>
                    <a:cubicBezTo>
                      <a:pt x="97" y="681"/>
                      <a:pt x="0" y="841"/>
                      <a:pt x="76" y="971"/>
                    </a:cubicBezTo>
                    <a:lnTo>
                      <a:pt x="560" y="1835"/>
                    </a:lnTo>
                    <a:cubicBezTo>
                      <a:pt x="583" y="1893"/>
                      <a:pt x="583" y="1962"/>
                      <a:pt x="560" y="2020"/>
                    </a:cubicBezTo>
                    <a:lnTo>
                      <a:pt x="111" y="2907"/>
                    </a:lnTo>
                    <a:cubicBezTo>
                      <a:pt x="48" y="3032"/>
                      <a:pt x="146" y="3176"/>
                      <a:pt x="286" y="3176"/>
                    </a:cubicBezTo>
                    <a:cubicBezTo>
                      <a:pt x="300" y="3176"/>
                      <a:pt x="315" y="3175"/>
                      <a:pt x="330" y="3172"/>
                    </a:cubicBezTo>
                    <a:lnTo>
                      <a:pt x="1297" y="2987"/>
                    </a:lnTo>
                    <a:cubicBezTo>
                      <a:pt x="1308" y="2985"/>
                      <a:pt x="1318" y="2984"/>
                      <a:pt x="1329" y="2984"/>
                    </a:cubicBezTo>
                    <a:cubicBezTo>
                      <a:pt x="1379" y="2984"/>
                      <a:pt x="1432" y="3005"/>
                      <a:pt x="1470" y="3033"/>
                    </a:cubicBezTo>
                    <a:lnTo>
                      <a:pt x="2173" y="3736"/>
                    </a:lnTo>
                    <a:cubicBezTo>
                      <a:pt x="2207" y="3770"/>
                      <a:pt x="2251" y="3786"/>
                      <a:pt x="2296" y="3786"/>
                    </a:cubicBezTo>
                    <a:cubicBezTo>
                      <a:pt x="2387" y="3786"/>
                      <a:pt x="2480" y="3722"/>
                      <a:pt x="2495" y="3621"/>
                    </a:cubicBezTo>
                    <a:lnTo>
                      <a:pt x="2611" y="2642"/>
                    </a:lnTo>
                    <a:cubicBezTo>
                      <a:pt x="2622" y="2573"/>
                      <a:pt x="2657" y="2515"/>
                      <a:pt x="2714" y="2492"/>
                    </a:cubicBezTo>
                    <a:lnTo>
                      <a:pt x="3590" y="2031"/>
                    </a:lnTo>
                    <a:cubicBezTo>
                      <a:pt x="3740" y="1962"/>
                      <a:pt x="3740" y="1766"/>
                      <a:pt x="3590" y="1697"/>
                    </a:cubicBezTo>
                    <a:lnTo>
                      <a:pt x="2691" y="1271"/>
                    </a:lnTo>
                    <a:cubicBezTo>
                      <a:pt x="2634" y="1248"/>
                      <a:pt x="2599" y="1190"/>
                      <a:pt x="2588" y="1132"/>
                    </a:cubicBezTo>
                    <a:lnTo>
                      <a:pt x="2426" y="153"/>
                    </a:lnTo>
                    <a:cubicBezTo>
                      <a:pt x="2404" y="58"/>
                      <a:pt x="2322" y="0"/>
                      <a:pt x="223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4341924" y="4110771"/>
                <a:ext cx="151429" cy="154230"/>
              </a:xfrm>
              <a:custGeom>
                <a:avLst/>
                <a:gdLst/>
                <a:ahLst/>
                <a:cxnLst/>
                <a:rect l="l" t="t" r="r" b="b"/>
                <a:pathLst>
                  <a:path w="3730" h="3799" extrusionOk="0">
                    <a:moveTo>
                      <a:pt x="2247" y="0"/>
                    </a:moveTo>
                    <a:cubicBezTo>
                      <a:pt x="2198" y="0"/>
                      <a:pt x="2147" y="19"/>
                      <a:pt x="2105" y="61"/>
                    </a:cubicBezTo>
                    <a:lnTo>
                      <a:pt x="1425" y="775"/>
                    </a:lnTo>
                    <a:cubicBezTo>
                      <a:pt x="1387" y="814"/>
                      <a:pt x="1333" y="836"/>
                      <a:pt x="1283" y="836"/>
                    </a:cubicBezTo>
                    <a:cubicBezTo>
                      <a:pt x="1272" y="836"/>
                      <a:pt x="1262" y="835"/>
                      <a:pt x="1252" y="833"/>
                    </a:cubicBezTo>
                    <a:lnTo>
                      <a:pt x="273" y="695"/>
                    </a:lnTo>
                    <a:cubicBezTo>
                      <a:pt x="263" y="693"/>
                      <a:pt x="252" y="692"/>
                      <a:pt x="242" y="692"/>
                    </a:cubicBezTo>
                    <a:cubicBezTo>
                      <a:pt x="98" y="692"/>
                      <a:pt x="1" y="843"/>
                      <a:pt x="66" y="983"/>
                    </a:cubicBezTo>
                    <a:lnTo>
                      <a:pt x="549" y="1847"/>
                    </a:lnTo>
                    <a:cubicBezTo>
                      <a:pt x="573" y="1881"/>
                      <a:pt x="573" y="1962"/>
                      <a:pt x="549" y="2020"/>
                    </a:cubicBezTo>
                    <a:lnTo>
                      <a:pt x="100" y="2895"/>
                    </a:lnTo>
                    <a:cubicBezTo>
                      <a:pt x="33" y="3029"/>
                      <a:pt x="149" y="3184"/>
                      <a:pt x="313" y="3184"/>
                    </a:cubicBezTo>
                    <a:cubicBezTo>
                      <a:pt x="319" y="3184"/>
                      <a:pt x="325" y="3184"/>
                      <a:pt x="331" y="3183"/>
                    </a:cubicBezTo>
                    <a:lnTo>
                      <a:pt x="1298" y="2999"/>
                    </a:lnTo>
                    <a:cubicBezTo>
                      <a:pt x="1356" y="2999"/>
                      <a:pt x="1425" y="3010"/>
                      <a:pt x="1471" y="3056"/>
                    </a:cubicBezTo>
                    <a:lnTo>
                      <a:pt x="2174" y="3736"/>
                    </a:lnTo>
                    <a:cubicBezTo>
                      <a:pt x="2214" y="3780"/>
                      <a:pt x="2263" y="3799"/>
                      <a:pt x="2312" y="3799"/>
                    </a:cubicBezTo>
                    <a:cubicBezTo>
                      <a:pt x="2404" y="3799"/>
                      <a:pt x="2493" y="3731"/>
                      <a:pt x="2508" y="3633"/>
                    </a:cubicBezTo>
                    <a:lnTo>
                      <a:pt x="2623" y="2653"/>
                    </a:lnTo>
                    <a:cubicBezTo>
                      <a:pt x="2623" y="2596"/>
                      <a:pt x="2658" y="2538"/>
                      <a:pt x="2715" y="2503"/>
                    </a:cubicBezTo>
                    <a:lnTo>
                      <a:pt x="3603" y="2043"/>
                    </a:lnTo>
                    <a:cubicBezTo>
                      <a:pt x="3729" y="1974"/>
                      <a:pt x="3729" y="1766"/>
                      <a:pt x="3579" y="1697"/>
                    </a:cubicBezTo>
                    <a:lnTo>
                      <a:pt x="2692" y="1282"/>
                    </a:lnTo>
                    <a:cubicBezTo>
                      <a:pt x="2646" y="1248"/>
                      <a:pt x="2600" y="1190"/>
                      <a:pt x="2589" y="1132"/>
                    </a:cubicBezTo>
                    <a:lnTo>
                      <a:pt x="2427" y="153"/>
                    </a:lnTo>
                    <a:cubicBezTo>
                      <a:pt x="2413" y="58"/>
                      <a:pt x="2333" y="0"/>
                      <a:pt x="22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dk2"/>
                </a:solidFill>
                <a:prstDash val="solid"/>
                <a:miter lim="1152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0" name="Google Shape;30;p2"/>
            <p:cNvGrpSpPr/>
            <p:nvPr/>
          </p:nvGrpSpPr>
          <p:grpSpPr>
            <a:xfrm rot="2700000">
              <a:off x="3848663" y="4474266"/>
              <a:ext cx="205827" cy="197992"/>
              <a:chOff x="3956375" y="4266988"/>
              <a:chExt cx="205829" cy="197994"/>
            </a:xfrm>
          </p:grpSpPr>
          <p:sp>
            <p:nvSpPr>
              <p:cNvPr id="31" name="Google Shape;31;p2"/>
              <p:cNvSpPr/>
              <p:nvPr/>
            </p:nvSpPr>
            <p:spPr>
              <a:xfrm>
                <a:off x="3956822" y="4266988"/>
                <a:ext cx="205383" cy="197588"/>
              </a:xfrm>
              <a:custGeom>
                <a:avLst/>
                <a:gdLst/>
                <a:ahLst/>
                <a:cxnLst/>
                <a:rect l="l" t="t" r="r" b="b"/>
                <a:pathLst>
                  <a:path w="5059" h="4867" extrusionOk="0">
                    <a:moveTo>
                      <a:pt x="1470" y="1"/>
                    </a:moveTo>
                    <a:cubicBezTo>
                      <a:pt x="1336" y="1"/>
                      <a:pt x="1214" y="116"/>
                      <a:pt x="1222" y="268"/>
                    </a:cubicBezTo>
                    <a:lnTo>
                      <a:pt x="1291" y="1547"/>
                    </a:lnTo>
                    <a:cubicBezTo>
                      <a:pt x="1291" y="1639"/>
                      <a:pt x="1257" y="1720"/>
                      <a:pt x="1188" y="1766"/>
                    </a:cubicBezTo>
                    <a:lnTo>
                      <a:pt x="162" y="2549"/>
                    </a:lnTo>
                    <a:cubicBezTo>
                      <a:pt x="1" y="2676"/>
                      <a:pt x="47" y="2930"/>
                      <a:pt x="254" y="2987"/>
                    </a:cubicBezTo>
                    <a:lnTo>
                      <a:pt x="1499" y="3321"/>
                    </a:lnTo>
                    <a:cubicBezTo>
                      <a:pt x="1579" y="3344"/>
                      <a:pt x="1637" y="3402"/>
                      <a:pt x="1660" y="3483"/>
                    </a:cubicBezTo>
                    <a:lnTo>
                      <a:pt x="2098" y="4704"/>
                    </a:lnTo>
                    <a:cubicBezTo>
                      <a:pt x="2135" y="4811"/>
                      <a:pt x="2232" y="4866"/>
                      <a:pt x="2330" y="4866"/>
                    </a:cubicBezTo>
                    <a:cubicBezTo>
                      <a:pt x="2412" y="4866"/>
                      <a:pt x="2495" y="4828"/>
                      <a:pt x="2547" y="4750"/>
                    </a:cubicBezTo>
                    <a:lnTo>
                      <a:pt x="3250" y="3679"/>
                    </a:lnTo>
                    <a:cubicBezTo>
                      <a:pt x="3296" y="3609"/>
                      <a:pt x="3365" y="3563"/>
                      <a:pt x="3446" y="3563"/>
                    </a:cubicBezTo>
                    <a:lnTo>
                      <a:pt x="4736" y="3529"/>
                    </a:lnTo>
                    <a:cubicBezTo>
                      <a:pt x="4943" y="3529"/>
                      <a:pt x="5059" y="3287"/>
                      <a:pt x="4932" y="3126"/>
                    </a:cubicBezTo>
                    <a:lnTo>
                      <a:pt x="4114" y="2112"/>
                    </a:lnTo>
                    <a:cubicBezTo>
                      <a:pt x="4068" y="2054"/>
                      <a:pt x="4045" y="1962"/>
                      <a:pt x="4068" y="1881"/>
                    </a:cubicBezTo>
                    <a:lnTo>
                      <a:pt x="4436" y="649"/>
                    </a:lnTo>
                    <a:cubicBezTo>
                      <a:pt x="4494" y="485"/>
                      <a:pt x="4367" y="330"/>
                      <a:pt x="4210" y="330"/>
                    </a:cubicBezTo>
                    <a:cubicBezTo>
                      <a:pt x="4179" y="330"/>
                      <a:pt x="4146" y="336"/>
                      <a:pt x="4114" y="349"/>
                    </a:cubicBezTo>
                    <a:lnTo>
                      <a:pt x="2904" y="810"/>
                    </a:lnTo>
                    <a:cubicBezTo>
                      <a:pt x="2881" y="818"/>
                      <a:pt x="2855" y="821"/>
                      <a:pt x="2829" y="821"/>
                    </a:cubicBezTo>
                    <a:cubicBezTo>
                      <a:pt x="2776" y="821"/>
                      <a:pt x="2720" y="806"/>
                      <a:pt x="2674" y="775"/>
                    </a:cubicBezTo>
                    <a:lnTo>
                      <a:pt x="1614" y="49"/>
                    </a:lnTo>
                    <a:cubicBezTo>
                      <a:pt x="1568" y="16"/>
                      <a:pt x="1518" y="1"/>
                      <a:pt x="14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3956375" y="4267272"/>
                <a:ext cx="205342" cy="197710"/>
              </a:xfrm>
              <a:custGeom>
                <a:avLst/>
                <a:gdLst/>
                <a:ahLst/>
                <a:cxnLst/>
                <a:rect l="l" t="t" r="r" b="b"/>
                <a:pathLst>
                  <a:path w="5058" h="4870" extrusionOk="0">
                    <a:moveTo>
                      <a:pt x="1477" y="1"/>
                    </a:moveTo>
                    <a:cubicBezTo>
                      <a:pt x="1341" y="1"/>
                      <a:pt x="1216" y="115"/>
                      <a:pt x="1233" y="261"/>
                    </a:cubicBezTo>
                    <a:lnTo>
                      <a:pt x="1302" y="1540"/>
                    </a:lnTo>
                    <a:cubicBezTo>
                      <a:pt x="1302" y="1632"/>
                      <a:pt x="1268" y="1713"/>
                      <a:pt x="1199" y="1759"/>
                    </a:cubicBezTo>
                    <a:lnTo>
                      <a:pt x="173" y="2542"/>
                    </a:lnTo>
                    <a:cubicBezTo>
                      <a:pt x="0" y="2669"/>
                      <a:pt x="58" y="2923"/>
                      <a:pt x="254" y="3003"/>
                    </a:cubicBezTo>
                    <a:lnTo>
                      <a:pt x="1487" y="3326"/>
                    </a:lnTo>
                    <a:cubicBezTo>
                      <a:pt x="1579" y="3349"/>
                      <a:pt x="1636" y="3418"/>
                      <a:pt x="1659" y="3487"/>
                    </a:cubicBezTo>
                    <a:lnTo>
                      <a:pt x="2097" y="4697"/>
                    </a:lnTo>
                    <a:cubicBezTo>
                      <a:pt x="2135" y="4812"/>
                      <a:pt x="2230" y="4870"/>
                      <a:pt x="2326" y="4870"/>
                    </a:cubicBezTo>
                    <a:cubicBezTo>
                      <a:pt x="2404" y="4870"/>
                      <a:pt x="2483" y="4832"/>
                      <a:pt x="2535" y="4754"/>
                    </a:cubicBezTo>
                    <a:lnTo>
                      <a:pt x="3249" y="3672"/>
                    </a:lnTo>
                    <a:cubicBezTo>
                      <a:pt x="3284" y="3602"/>
                      <a:pt x="3364" y="3556"/>
                      <a:pt x="3445" y="3556"/>
                    </a:cubicBezTo>
                    <a:lnTo>
                      <a:pt x="4747" y="3533"/>
                    </a:lnTo>
                    <a:cubicBezTo>
                      <a:pt x="4943" y="3533"/>
                      <a:pt x="5058" y="3291"/>
                      <a:pt x="4931" y="3130"/>
                    </a:cubicBezTo>
                    <a:lnTo>
                      <a:pt x="4125" y="2116"/>
                    </a:lnTo>
                    <a:cubicBezTo>
                      <a:pt x="4079" y="2047"/>
                      <a:pt x="4056" y="1966"/>
                      <a:pt x="4079" y="1886"/>
                    </a:cubicBezTo>
                    <a:lnTo>
                      <a:pt x="4459" y="653"/>
                    </a:lnTo>
                    <a:cubicBezTo>
                      <a:pt x="4507" y="481"/>
                      <a:pt x="4373" y="333"/>
                      <a:pt x="4220" y="333"/>
                    </a:cubicBezTo>
                    <a:cubicBezTo>
                      <a:pt x="4189" y="333"/>
                      <a:pt x="4156" y="340"/>
                      <a:pt x="4125" y="354"/>
                    </a:cubicBezTo>
                    <a:lnTo>
                      <a:pt x="2915" y="814"/>
                    </a:lnTo>
                    <a:cubicBezTo>
                      <a:pt x="2892" y="822"/>
                      <a:pt x="2866" y="826"/>
                      <a:pt x="2840" y="826"/>
                    </a:cubicBezTo>
                    <a:cubicBezTo>
                      <a:pt x="2787" y="826"/>
                      <a:pt x="2731" y="811"/>
                      <a:pt x="2685" y="780"/>
                    </a:cubicBezTo>
                    <a:lnTo>
                      <a:pt x="1613" y="42"/>
                    </a:lnTo>
                    <a:cubicBezTo>
                      <a:pt x="1570" y="13"/>
                      <a:pt x="1523" y="1"/>
                      <a:pt x="14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dk2"/>
                </a:solidFill>
                <a:prstDash val="solid"/>
                <a:miter lim="1152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3" name="Google Shape;33;p2"/>
            <p:cNvGrpSpPr/>
            <p:nvPr/>
          </p:nvGrpSpPr>
          <p:grpSpPr>
            <a:xfrm>
              <a:off x="4529400" y="438938"/>
              <a:ext cx="205829" cy="197994"/>
              <a:chOff x="3956375" y="4266988"/>
              <a:chExt cx="205829" cy="197994"/>
            </a:xfrm>
          </p:grpSpPr>
          <p:sp>
            <p:nvSpPr>
              <p:cNvPr id="34" name="Google Shape;34;p2"/>
              <p:cNvSpPr/>
              <p:nvPr/>
            </p:nvSpPr>
            <p:spPr>
              <a:xfrm>
                <a:off x="3956822" y="4266988"/>
                <a:ext cx="205383" cy="197588"/>
              </a:xfrm>
              <a:custGeom>
                <a:avLst/>
                <a:gdLst/>
                <a:ahLst/>
                <a:cxnLst/>
                <a:rect l="l" t="t" r="r" b="b"/>
                <a:pathLst>
                  <a:path w="5059" h="4867" extrusionOk="0">
                    <a:moveTo>
                      <a:pt x="1470" y="1"/>
                    </a:moveTo>
                    <a:cubicBezTo>
                      <a:pt x="1336" y="1"/>
                      <a:pt x="1214" y="116"/>
                      <a:pt x="1222" y="268"/>
                    </a:cubicBezTo>
                    <a:lnTo>
                      <a:pt x="1291" y="1547"/>
                    </a:lnTo>
                    <a:cubicBezTo>
                      <a:pt x="1291" y="1639"/>
                      <a:pt x="1257" y="1720"/>
                      <a:pt x="1188" y="1766"/>
                    </a:cubicBezTo>
                    <a:lnTo>
                      <a:pt x="162" y="2549"/>
                    </a:lnTo>
                    <a:cubicBezTo>
                      <a:pt x="1" y="2676"/>
                      <a:pt x="47" y="2930"/>
                      <a:pt x="254" y="2987"/>
                    </a:cubicBezTo>
                    <a:lnTo>
                      <a:pt x="1499" y="3321"/>
                    </a:lnTo>
                    <a:cubicBezTo>
                      <a:pt x="1579" y="3344"/>
                      <a:pt x="1637" y="3402"/>
                      <a:pt x="1660" y="3483"/>
                    </a:cubicBezTo>
                    <a:lnTo>
                      <a:pt x="2098" y="4704"/>
                    </a:lnTo>
                    <a:cubicBezTo>
                      <a:pt x="2135" y="4811"/>
                      <a:pt x="2232" y="4866"/>
                      <a:pt x="2330" y="4866"/>
                    </a:cubicBezTo>
                    <a:cubicBezTo>
                      <a:pt x="2412" y="4866"/>
                      <a:pt x="2495" y="4828"/>
                      <a:pt x="2547" y="4750"/>
                    </a:cubicBezTo>
                    <a:lnTo>
                      <a:pt x="3250" y="3679"/>
                    </a:lnTo>
                    <a:cubicBezTo>
                      <a:pt x="3296" y="3609"/>
                      <a:pt x="3365" y="3563"/>
                      <a:pt x="3446" y="3563"/>
                    </a:cubicBezTo>
                    <a:lnTo>
                      <a:pt x="4736" y="3529"/>
                    </a:lnTo>
                    <a:cubicBezTo>
                      <a:pt x="4943" y="3529"/>
                      <a:pt x="5059" y="3287"/>
                      <a:pt x="4932" y="3126"/>
                    </a:cubicBezTo>
                    <a:lnTo>
                      <a:pt x="4114" y="2112"/>
                    </a:lnTo>
                    <a:cubicBezTo>
                      <a:pt x="4068" y="2054"/>
                      <a:pt x="4045" y="1962"/>
                      <a:pt x="4068" y="1881"/>
                    </a:cubicBezTo>
                    <a:lnTo>
                      <a:pt x="4436" y="649"/>
                    </a:lnTo>
                    <a:cubicBezTo>
                      <a:pt x="4494" y="485"/>
                      <a:pt x="4367" y="330"/>
                      <a:pt x="4210" y="330"/>
                    </a:cubicBezTo>
                    <a:cubicBezTo>
                      <a:pt x="4179" y="330"/>
                      <a:pt x="4146" y="336"/>
                      <a:pt x="4114" y="349"/>
                    </a:cubicBezTo>
                    <a:lnTo>
                      <a:pt x="2904" y="810"/>
                    </a:lnTo>
                    <a:cubicBezTo>
                      <a:pt x="2881" y="818"/>
                      <a:pt x="2855" y="821"/>
                      <a:pt x="2829" y="821"/>
                    </a:cubicBezTo>
                    <a:cubicBezTo>
                      <a:pt x="2776" y="821"/>
                      <a:pt x="2720" y="806"/>
                      <a:pt x="2674" y="775"/>
                    </a:cubicBezTo>
                    <a:lnTo>
                      <a:pt x="1614" y="49"/>
                    </a:lnTo>
                    <a:cubicBezTo>
                      <a:pt x="1568" y="16"/>
                      <a:pt x="1518" y="1"/>
                      <a:pt x="14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3956375" y="4267272"/>
                <a:ext cx="205342" cy="197710"/>
              </a:xfrm>
              <a:custGeom>
                <a:avLst/>
                <a:gdLst/>
                <a:ahLst/>
                <a:cxnLst/>
                <a:rect l="l" t="t" r="r" b="b"/>
                <a:pathLst>
                  <a:path w="5058" h="4870" extrusionOk="0">
                    <a:moveTo>
                      <a:pt x="1477" y="1"/>
                    </a:moveTo>
                    <a:cubicBezTo>
                      <a:pt x="1341" y="1"/>
                      <a:pt x="1216" y="115"/>
                      <a:pt x="1233" y="261"/>
                    </a:cubicBezTo>
                    <a:lnTo>
                      <a:pt x="1302" y="1540"/>
                    </a:lnTo>
                    <a:cubicBezTo>
                      <a:pt x="1302" y="1632"/>
                      <a:pt x="1268" y="1713"/>
                      <a:pt x="1199" y="1759"/>
                    </a:cubicBezTo>
                    <a:lnTo>
                      <a:pt x="173" y="2542"/>
                    </a:lnTo>
                    <a:cubicBezTo>
                      <a:pt x="0" y="2669"/>
                      <a:pt x="58" y="2923"/>
                      <a:pt x="254" y="3003"/>
                    </a:cubicBezTo>
                    <a:lnTo>
                      <a:pt x="1487" y="3326"/>
                    </a:lnTo>
                    <a:cubicBezTo>
                      <a:pt x="1579" y="3349"/>
                      <a:pt x="1636" y="3418"/>
                      <a:pt x="1659" y="3487"/>
                    </a:cubicBezTo>
                    <a:lnTo>
                      <a:pt x="2097" y="4697"/>
                    </a:lnTo>
                    <a:cubicBezTo>
                      <a:pt x="2135" y="4812"/>
                      <a:pt x="2230" y="4870"/>
                      <a:pt x="2326" y="4870"/>
                    </a:cubicBezTo>
                    <a:cubicBezTo>
                      <a:pt x="2404" y="4870"/>
                      <a:pt x="2483" y="4832"/>
                      <a:pt x="2535" y="4754"/>
                    </a:cubicBezTo>
                    <a:lnTo>
                      <a:pt x="3249" y="3672"/>
                    </a:lnTo>
                    <a:cubicBezTo>
                      <a:pt x="3284" y="3602"/>
                      <a:pt x="3364" y="3556"/>
                      <a:pt x="3445" y="3556"/>
                    </a:cubicBezTo>
                    <a:lnTo>
                      <a:pt x="4747" y="3533"/>
                    </a:lnTo>
                    <a:cubicBezTo>
                      <a:pt x="4943" y="3533"/>
                      <a:pt x="5058" y="3291"/>
                      <a:pt x="4931" y="3130"/>
                    </a:cubicBezTo>
                    <a:lnTo>
                      <a:pt x="4125" y="2116"/>
                    </a:lnTo>
                    <a:cubicBezTo>
                      <a:pt x="4079" y="2047"/>
                      <a:pt x="4056" y="1966"/>
                      <a:pt x="4079" y="1886"/>
                    </a:cubicBezTo>
                    <a:lnTo>
                      <a:pt x="4459" y="653"/>
                    </a:lnTo>
                    <a:cubicBezTo>
                      <a:pt x="4507" y="481"/>
                      <a:pt x="4373" y="333"/>
                      <a:pt x="4220" y="333"/>
                    </a:cubicBezTo>
                    <a:cubicBezTo>
                      <a:pt x="4189" y="333"/>
                      <a:pt x="4156" y="340"/>
                      <a:pt x="4125" y="354"/>
                    </a:cubicBezTo>
                    <a:lnTo>
                      <a:pt x="2915" y="814"/>
                    </a:lnTo>
                    <a:cubicBezTo>
                      <a:pt x="2892" y="822"/>
                      <a:pt x="2866" y="826"/>
                      <a:pt x="2840" y="826"/>
                    </a:cubicBezTo>
                    <a:cubicBezTo>
                      <a:pt x="2787" y="826"/>
                      <a:pt x="2731" y="811"/>
                      <a:pt x="2685" y="780"/>
                    </a:cubicBezTo>
                    <a:lnTo>
                      <a:pt x="1613" y="42"/>
                    </a:lnTo>
                    <a:cubicBezTo>
                      <a:pt x="1570" y="13"/>
                      <a:pt x="1523" y="1"/>
                      <a:pt x="14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dk2"/>
                </a:solidFill>
                <a:prstDash val="solid"/>
                <a:miter lim="1152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6" name="Google Shape;36;p2"/>
            <p:cNvGrpSpPr/>
            <p:nvPr/>
          </p:nvGrpSpPr>
          <p:grpSpPr>
            <a:xfrm>
              <a:off x="2367236" y="89552"/>
              <a:ext cx="307469" cy="298934"/>
              <a:chOff x="4033550" y="4733852"/>
              <a:chExt cx="179157" cy="174163"/>
            </a:xfrm>
          </p:grpSpPr>
          <p:sp>
            <p:nvSpPr>
              <p:cNvPr id="37" name="Google Shape;37;p2"/>
              <p:cNvSpPr/>
              <p:nvPr/>
            </p:nvSpPr>
            <p:spPr>
              <a:xfrm>
                <a:off x="4033996" y="4734095"/>
                <a:ext cx="178710" cy="173920"/>
              </a:xfrm>
              <a:custGeom>
                <a:avLst/>
                <a:gdLst/>
                <a:ahLst/>
                <a:cxnLst/>
                <a:rect l="l" t="t" r="r" b="b"/>
                <a:pathLst>
                  <a:path w="4402" h="4284" extrusionOk="0">
                    <a:moveTo>
                      <a:pt x="3027" y="0"/>
                    </a:moveTo>
                    <a:cubicBezTo>
                      <a:pt x="2985" y="0"/>
                      <a:pt x="2942" y="13"/>
                      <a:pt x="2904" y="41"/>
                    </a:cubicBezTo>
                    <a:lnTo>
                      <a:pt x="1994" y="721"/>
                    </a:lnTo>
                    <a:cubicBezTo>
                      <a:pt x="1956" y="743"/>
                      <a:pt x="1909" y="761"/>
                      <a:pt x="1865" y="761"/>
                    </a:cubicBezTo>
                    <a:cubicBezTo>
                      <a:pt x="1841" y="761"/>
                      <a:pt x="1818" y="756"/>
                      <a:pt x="1798" y="744"/>
                    </a:cubicBezTo>
                    <a:lnTo>
                      <a:pt x="727" y="387"/>
                    </a:lnTo>
                    <a:cubicBezTo>
                      <a:pt x="702" y="379"/>
                      <a:pt x="678" y="375"/>
                      <a:pt x="655" y="375"/>
                    </a:cubicBezTo>
                    <a:cubicBezTo>
                      <a:pt x="513" y="375"/>
                      <a:pt x="401" y="515"/>
                      <a:pt x="450" y="663"/>
                    </a:cubicBezTo>
                    <a:lnTo>
                      <a:pt x="807" y="1735"/>
                    </a:lnTo>
                    <a:cubicBezTo>
                      <a:pt x="830" y="1804"/>
                      <a:pt x="819" y="1873"/>
                      <a:pt x="784" y="1942"/>
                    </a:cubicBezTo>
                    <a:lnTo>
                      <a:pt x="105" y="2841"/>
                    </a:lnTo>
                    <a:cubicBezTo>
                      <a:pt x="1" y="2990"/>
                      <a:pt x="93" y="3186"/>
                      <a:pt x="277" y="3198"/>
                    </a:cubicBezTo>
                    <a:lnTo>
                      <a:pt x="1406" y="3175"/>
                    </a:lnTo>
                    <a:cubicBezTo>
                      <a:pt x="1475" y="3175"/>
                      <a:pt x="1545" y="3209"/>
                      <a:pt x="1591" y="3267"/>
                    </a:cubicBezTo>
                    <a:lnTo>
                      <a:pt x="2247" y="4189"/>
                    </a:lnTo>
                    <a:cubicBezTo>
                      <a:pt x="2292" y="4253"/>
                      <a:pt x="2360" y="4283"/>
                      <a:pt x="2426" y="4283"/>
                    </a:cubicBezTo>
                    <a:cubicBezTo>
                      <a:pt x="2515" y="4283"/>
                      <a:pt x="2601" y="4230"/>
                      <a:pt x="2628" y="4131"/>
                    </a:cubicBezTo>
                    <a:lnTo>
                      <a:pt x="2962" y="3048"/>
                    </a:lnTo>
                    <a:cubicBezTo>
                      <a:pt x="2985" y="2990"/>
                      <a:pt x="3042" y="2933"/>
                      <a:pt x="3111" y="2910"/>
                    </a:cubicBezTo>
                    <a:lnTo>
                      <a:pt x="4194" y="2576"/>
                    </a:lnTo>
                    <a:cubicBezTo>
                      <a:pt x="4367" y="2518"/>
                      <a:pt x="4402" y="2288"/>
                      <a:pt x="4252" y="2184"/>
                    </a:cubicBezTo>
                    <a:lnTo>
                      <a:pt x="3330" y="1527"/>
                    </a:lnTo>
                    <a:cubicBezTo>
                      <a:pt x="3273" y="1493"/>
                      <a:pt x="3238" y="1424"/>
                      <a:pt x="3238" y="1355"/>
                    </a:cubicBezTo>
                    <a:lnTo>
                      <a:pt x="3250" y="226"/>
                    </a:lnTo>
                    <a:cubicBezTo>
                      <a:pt x="3250" y="91"/>
                      <a:pt x="3140" y="0"/>
                      <a:pt x="30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>
                <a:off x="4033550" y="4733852"/>
                <a:ext cx="178223" cy="173433"/>
              </a:xfrm>
              <a:custGeom>
                <a:avLst/>
                <a:gdLst/>
                <a:ahLst/>
                <a:cxnLst/>
                <a:rect l="l" t="t" r="r" b="b"/>
                <a:pathLst>
                  <a:path w="4390" h="4272" extrusionOk="0">
                    <a:moveTo>
                      <a:pt x="3041" y="1"/>
                    </a:moveTo>
                    <a:cubicBezTo>
                      <a:pt x="2998" y="1"/>
                      <a:pt x="2954" y="15"/>
                      <a:pt x="2915" y="47"/>
                    </a:cubicBezTo>
                    <a:lnTo>
                      <a:pt x="2005" y="715"/>
                    </a:lnTo>
                    <a:cubicBezTo>
                      <a:pt x="1967" y="746"/>
                      <a:pt x="1923" y="767"/>
                      <a:pt x="1878" y="767"/>
                    </a:cubicBezTo>
                    <a:cubicBezTo>
                      <a:pt x="1855" y="767"/>
                      <a:pt x="1832" y="761"/>
                      <a:pt x="1809" y="750"/>
                    </a:cubicBezTo>
                    <a:lnTo>
                      <a:pt x="738" y="393"/>
                    </a:lnTo>
                    <a:cubicBezTo>
                      <a:pt x="714" y="385"/>
                      <a:pt x="691" y="381"/>
                      <a:pt x="668" y="381"/>
                    </a:cubicBezTo>
                    <a:cubicBezTo>
                      <a:pt x="523" y="381"/>
                      <a:pt x="401" y="530"/>
                      <a:pt x="461" y="669"/>
                    </a:cubicBezTo>
                    <a:lnTo>
                      <a:pt x="830" y="1729"/>
                    </a:lnTo>
                    <a:cubicBezTo>
                      <a:pt x="853" y="1798"/>
                      <a:pt x="841" y="1867"/>
                      <a:pt x="795" y="1925"/>
                    </a:cubicBezTo>
                    <a:lnTo>
                      <a:pt x="116" y="2835"/>
                    </a:lnTo>
                    <a:cubicBezTo>
                      <a:pt x="0" y="2985"/>
                      <a:pt x="104" y="3181"/>
                      <a:pt x="288" y="3181"/>
                    </a:cubicBezTo>
                    <a:lnTo>
                      <a:pt x="1417" y="3169"/>
                    </a:lnTo>
                    <a:cubicBezTo>
                      <a:pt x="1486" y="3169"/>
                      <a:pt x="1556" y="3192"/>
                      <a:pt x="1602" y="3250"/>
                    </a:cubicBezTo>
                    <a:lnTo>
                      <a:pt x="2247" y="4172"/>
                    </a:lnTo>
                    <a:cubicBezTo>
                      <a:pt x="2291" y="4240"/>
                      <a:pt x="2357" y="4271"/>
                      <a:pt x="2424" y="4271"/>
                    </a:cubicBezTo>
                    <a:cubicBezTo>
                      <a:pt x="2515" y="4271"/>
                      <a:pt x="2605" y="4214"/>
                      <a:pt x="2639" y="4114"/>
                    </a:cubicBezTo>
                    <a:lnTo>
                      <a:pt x="2973" y="3043"/>
                    </a:lnTo>
                    <a:cubicBezTo>
                      <a:pt x="2984" y="2962"/>
                      <a:pt x="3042" y="2904"/>
                      <a:pt x="3111" y="2893"/>
                    </a:cubicBezTo>
                    <a:lnTo>
                      <a:pt x="4194" y="2559"/>
                    </a:lnTo>
                    <a:cubicBezTo>
                      <a:pt x="4367" y="2501"/>
                      <a:pt x="4390" y="2271"/>
                      <a:pt x="4251" y="2179"/>
                    </a:cubicBezTo>
                    <a:lnTo>
                      <a:pt x="3330" y="1522"/>
                    </a:lnTo>
                    <a:cubicBezTo>
                      <a:pt x="3272" y="1487"/>
                      <a:pt x="3238" y="1407"/>
                      <a:pt x="3238" y="1338"/>
                    </a:cubicBezTo>
                    <a:lnTo>
                      <a:pt x="3261" y="220"/>
                    </a:lnTo>
                    <a:cubicBezTo>
                      <a:pt x="3261" y="95"/>
                      <a:pt x="3153" y="1"/>
                      <a:pt x="304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dk2"/>
                </a:solidFill>
                <a:prstDash val="solid"/>
                <a:miter lim="1152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" name="Google Shape;39;p2"/>
            <p:cNvGrpSpPr/>
            <p:nvPr/>
          </p:nvGrpSpPr>
          <p:grpSpPr>
            <a:xfrm flipH="1">
              <a:off x="272218" y="1980671"/>
              <a:ext cx="152322" cy="154230"/>
              <a:chOff x="4341030" y="4110771"/>
              <a:chExt cx="152322" cy="154230"/>
            </a:xfrm>
          </p:grpSpPr>
          <p:sp>
            <p:nvSpPr>
              <p:cNvPr id="40" name="Google Shape;40;p2"/>
              <p:cNvSpPr/>
              <p:nvPr/>
            </p:nvSpPr>
            <p:spPr>
              <a:xfrm>
                <a:off x="4341030" y="4110771"/>
                <a:ext cx="151835" cy="153702"/>
              </a:xfrm>
              <a:custGeom>
                <a:avLst/>
                <a:gdLst/>
                <a:ahLst/>
                <a:cxnLst/>
                <a:rect l="l" t="t" r="r" b="b"/>
                <a:pathLst>
                  <a:path w="3740" h="3786" extrusionOk="0">
                    <a:moveTo>
                      <a:pt x="2235" y="0"/>
                    </a:moveTo>
                    <a:cubicBezTo>
                      <a:pt x="2185" y="0"/>
                      <a:pt x="2134" y="19"/>
                      <a:pt x="2092" y="61"/>
                    </a:cubicBezTo>
                    <a:lnTo>
                      <a:pt x="1424" y="775"/>
                    </a:lnTo>
                    <a:cubicBezTo>
                      <a:pt x="1386" y="814"/>
                      <a:pt x="1332" y="836"/>
                      <a:pt x="1282" y="836"/>
                    </a:cubicBezTo>
                    <a:cubicBezTo>
                      <a:pt x="1271" y="836"/>
                      <a:pt x="1261" y="835"/>
                      <a:pt x="1251" y="833"/>
                    </a:cubicBezTo>
                    <a:lnTo>
                      <a:pt x="272" y="683"/>
                    </a:lnTo>
                    <a:cubicBezTo>
                      <a:pt x="262" y="682"/>
                      <a:pt x="252" y="681"/>
                      <a:pt x="243" y="681"/>
                    </a:cubicBezTo>
                    <a:cubicBezTo>
                      <a:pt x="97" y="681"/>
                      <a:pt x="0" y="841"/>
                      <a:pt x="76" y="971"/>
                    </a:cubicBezTo>
                    <a:lnTo>
                      <a:pt x="560" y="1835"/>
                    </a:lnTo>
                    <a:cubicBezTo>
                      <a:pt x="583" y="1893"/>
                      <a:pt x="583" y="1962"/>
                      <a:pt x="560" y="2020"/>
                    </a:cubicBezTo>
                    <a:lnTo>
                      <a:pt x="111" y="2907"/>
                    </a:lnTo>
                    <a:cubicBezTo>
                      <a:pt x="48" y="3032"/>
                      <a:pt x="146" y="3176"/>
                      <a:pt x="286" y="3176"/>
                    </a:cubicBezTo>
                    <a:cubicBezTo>
                      <a:pt x="300" y="3176"/>
                      <a:pt x="315" y="3175"/>
                      <a:pt x="330" y="3172"/>
                    </a:cubicBezTo>
                    <a:lnTo>
                      <a:pt x="1297" y="2987"/>
                    </a:lnTo>
                    <a:cubicBezTo>
                      <a:pt x="1308" y="2985"/>
                      <a:pt x="1318" y="2984"/>
                      <a:pt x="1329" y="2984"/>
                    </a:cubicBezTo>
                    <a:cubicBezTo>
                      <a:pt x="1379" y="2984"/>
                      <a:pt x="1432" y="3005"/>
                      <a:pt x="1470" y="3033"/>
                    </a:cubicBezTo>
                    <a:lnTo>
                      <a:pt x="2173" y="3736"/>
                    </a:lnTo>
                    <a:cubicBezTo>
                      <a:pt x="2207" y="3770"/>
                      <a:pt x="2251" y="3786"/>
                      <a:pt x="2296" y="3786"/>
                    </a:cubicBezTo>
                    <a:cubicBezTo>
                      <a:pt x="2387" y="3786"/>
                      <a:pt x="2480" y="3722"/>
                      <a:pt x="2495" y="3621"/>
                    </a:cubicBezTo>
                    <a:lnTo>
                      <a:pt x="2611" y="2642"/>
                    </a:lnTo>
                    <a:cubicBezTo>
                      <a:pt x="2622" y="2573"/>
                      <a:pt x="2657" y="2515"/>
                      <a:pt x="2714" y="2492"/>
                    </a:cubicBezTo>
                    <a:lnTo>
                      <a:pt x="3590" y="2031"/>
                    </a:lnTo>
                    <a:cubicBezTo>
                      <a:pt x="3740" y="1962"/>
                      <a:pt x="3740" y="1766"/>
                      <a:pt x="3590" y="1697"/>
                    </a:cubicBezTo>
                    <a:lnTo>
                      <a:pt x="2691" y="1271"/>
                    </a:lnTo>
                    <a:cubicBezTo>
                      <a:pt x="2634" y="1248"/>
                      <a:pt x="2599" y="1190"/>
                      <a:pt x="2588" y="1132"/>
                    </a:cubicBezTo>
                    <a:lnTo>
                      <a:pt x="2426" y="153"/>
                    </a:lnTo>
                    <a:cubicBezTo>
                      <a:pt x="2404" y="58"/>
                      <a:pt x="2322" y="0"/>
                      <a:pt x="223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4341924" y="4110771"/>
                <a:ext cx="151429" cy="154230"/>
              </a:xfrm>
              <a:custGeom>
                <a:avLst/>
                <a:gdLst/>
                <a:ahLst/>
                <a:cxnLst/>
                <a:rect l="l" t="t" r="r" b="b"/>
                <a:pathLst>
                  <a:path w="3730" h="3799" extrusionOk="0">
                    <a:moveTo>
                      <a:pt x="2247" y="0"/>
                    </a:moveTo>
                    <a:cubicBezTo>
                      <a:pt x="2198" y="0"/>
                      <a:pt x="2147" y="19"/>
                      <a:pt x="2105" y="61"/>
                    </a:cubicBezTo>
                    <a:lnTo>
                      <a:pt x="1425" y="775"/>
                    </a:lnTo>
                    <a:cubicBezTo>
                      <a:pt x="1387" y="814"/>
                      <a:pt x="1333" y="836"/>
                      <a:pt x="1283" y="836"/>
                    </a:cubicBezTo>
                    <a:cubicBezTo>
                      <a:pt x="1272" y="836"/>
                      <a:pt x="1262" y="835"/>
                      <a:pt x="1252" y="833"/>
                    </a:cubicBezTo>
                    <a:lnTo>
                      <a:pt x="273" y="695"/>
                    </a:lnTo>
                    <a:cubicBezTo>
                      <a:pt x="263" y="693"/>
                      <a:pt x="252" y="692"/>
                      <a:pt x="242" y="692"/>
                    </a:cubicBezTo>
                    <a:cubicBezTo>
                      <a:pt x="98" y="692"/>
                      <a:pt x="1" y="843"/>
                      <a:pt x="66" y="983"/>
                    </a:cubicBezTo>
                    <a:lnTo>
                      <a:pt x="549" y="1847"/>
                    </a:lnTo>
                    <a:cubicBezTo>
                      <a:pt x="573" y="1881"/>
                      <a:pt x="573" y="1962"/>
                      <a:pt x="549" y="2020"/>
                    </a:cubicBezTo>
                    <a:lnTo>
                      <a:pt x="100" y="2895"/>
                    </a:lnTo>
                    <a:cubicBezTo>
                      <a:pt x="33" y="3029"/>
                      <a:pt x="149" y="3184"/>
                      <a:pt x="313" y="3184"/>
                    </a:cubicBezTo>
                    <a:cubicBezTo>
                      <a:pt x="319" y="3184"/>
                      <a:pt x="325" y="3184"/>
                      <a:pt x="331" y="3183"/>
                    </a:cubicBezTo>
                    <a:lnTo>
                      <a:pt x="1298" y="2999"/>
                    </a:lnTo>
                    <a:cubicBezTo>
                      <a:pt x="1356" y="2999"/>
                      <a:pt x="1425" y="3010"/>
                      <a:pt x="1471" y="3056"/>
                    </a:cubicBezTo>
                    <a:lnTo>
                      <a:pt x="2174" y="3736"/>
                    </a:lnTo>
                    <a:cubicBezTo>
                      <a:pt x="2214" y="3780"/>
                      <a:pt x="2263" y="3799"/>
                      <a:pt x="2312" y="3799"/>
                    </a:cubicBezTo>
                    <a:cubicBezTo>
                      <a:pt x="2404" y="3799"/>
                      <a:pt x="2493" y="3731"/>
                      <a:pt x="2508" y="3633"/>
                    </a:cubicBezTo>
                    <a:lnTo>
                      <a:pt x="2623" y="2653"/>
                    </a:lnTo>
                    <a:cubicBezTo>
                      <a:pt x="2623" y="2596"/>
                      <a:pt x="2658" y="2538"/>
                      <a:pt x="2715" y="2503"/>
                    </a:cubicBezTo>
                    <a:lnTo>
                      <a:pt x="3603" y="2043"/>
                    </a:lnTo>
                    <a:cubicBezTo>
                      <a:pt x="3729" y="1974"/>
                      <a:pt x="3729" y="1766"/>
                      <a:pt x="3579" y="1697"/>
                    </a:cubicBezTo>
                    <a:lnTo>
                      <a:pt x="2692" y="1282"/>
                    </a:lnTo>
                    <a:cubicBezTo>
                      <a:pt x="2646" y="1248"/>
                      <a:pt x="2600" y="1190"/>
                      <a:pt x="2589" y="1132"/>
                    </a:cubicBezTo>
                    <a:lnTo>
                      <a:pt x="2427" y="153"/>
                    </a:lnTo>
                    <a:cubicBezTo>
                      <a:pt x="2413" y="58"/>
                      <a:pt x="2333" y="0"/>
                      <a:pt x="22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dk2"/>
                </a:solidFill>
                <a:prstDash val="solid"/>
                <a:miter lim="1152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" name="Google Shape;42;p2"/>
            <p:cNvGrpSpPr/>
            <p:nvPr/>
          </p:nvGrpSpPr>
          <p:grpSpPr>
            <a:xfrm rot="-2351253">
              <a:off x="444535" y="3336885"/>
              <a:ext cx="294902" cy="283676"/>
              <a:chOff x="3956375" y="4266988"/>
              <a:chExt cx="205829" cy="197994"/>
            </a:xfrm>
          </p:grpSpPr>
          <p:sp>
            <p:nvSpPr>
              <p:cNvPr id="43" name="Google Shape;43;p2"/>
              <p:cNvSpPr/>
              <p:nvPr/>
            </p:nvSpPr>
            <p:spPr>
              <a:xfrm>
                <a:off x="3956822" y="4266988"/>
                <a:ext cx="205383" cy="197588"/>
              </a:xfrm>
              <a:custGeom>
                <a:avLst/>
                <a:gdLst/>
                <a:ahLst/>
                <a:cxnLst/>
                <a:rect l="l" t="t" r="r" b="b"/>
                <a:pathLst>
                  <a:path w="5059" h="4867" extrusionOk="0">
                    <a:moveTo>
                      <a:pt x="1470" y="1"/>
                    </a:moveTo>
                    <a:cubicBezTo>
                      <a:pt x="1336" y="1"/>
                      <a:pt x="1214" y="116"/>
                      <a:pt x="1222" y="268"/>
                    </a:cubicBezTo>
                    <a:lnTo>
                      <a:pt x="1291" y="1547"/>
                    </a:lnTo>
                    <a:cubicBezTo>
                      <a:pt x="1291" y="1639"/>
                      <a:pt x="1257" y="1720"/>
                      <a:pt x="1188" y="1766"/>
                    </a:cubicBezTo>
                    <a:lnTo>
                      <a:pt x="162" y="2549"/>
                    </a:lnTo>
                    <a:cubicBezTo>
                      <a:pt x="1" y="2676"/>
                      <a:pt x="47" y="2930"/>
                      <a:pt x="254" y="2987"/>
                    </a:cubicBezTo>
                    <a:lnTo>
                      <a:pt x="1499" y="3321"/>
                    </a:lnTo>
                    <a:cubicBezTo>
                      <a:pt x="1579" y="3344"/>
                      <a:pt x="1637" y="3402"/>
                      <a:pt x="1660" y="3483"/>
                    </a:cubicBezTo>
                    <a:lnTo>
                      <a:pt x="2098" y="4704"/>
                    </a:lnTo>
                    <a:cubicBezTo>
                      <a:pt x="2135" y="4811"/>
                      <a:pt x="2232" y="4866"/>
                      <a:pt x="2330" y="4866"/>
                    </a:cubicBezTo>
                    <a:cubicBezTo>
                      <a:pt x="2412" y="4866"/>
                      <a:pt x="2495" y="4828"/>
                      <a:pt x="2547" y="4750"/>
                    </a:cubicBezTo>
                    <a:lnTo>
                      <a:pt x="3250" y="3679"/>
                    </a:lnTo>
                    <a:cubicBezTo>
                      <a:pt x="3296" y="3609"/>
                      <a:pt x="3365" y="3563"/>
                      <a:pt x="3446" y="3563"/>
                    </a:cubicBezTo>
                    <a:lnTo>
                      <a:pt x="4736" y="3529"/>
                    </a:lnTo>
                    <a:cubicBezTo>
                      <a:pt x="4943" y="3529"/>
                      <a:pt x="5059" y="3287"/>
                      <a:pt x="4932" y="3126"/>
                    </a:cubicBezTo>
                    <a:lnTo>
                      <a:pt x="4114" y="2112"/>
                    </a:lnTo>
                    <a:cubicBezTo>
                      <a:pt x="4068" y="2054"/>
                      <a:pt x="4045" y="1962"/>
                      <a:pt x="4068" y="1881"/>
                    </a:cubicBezTo>
                    <a:lnTo>
                      <a:pt x="4436" y="649"/>
                    </a:lnTo>
                    <a:cubicBezTo>
                      <a:pt x="4494" y="485"/>
                      <a:pt x="4367" y="330"/>
                      <a:pt x="4210" y="330"/>
                    </a:cubicBezTo>
                    <a:cubicBezTo>
                      <a:pt x="4179" y="330"/>
                      <a:pt x="4146" y="336"/>
                      <a:pt x="4114" y="349"/>
                    </a:cubicBezTo>
                    <a:lnTo>
                      <a:pt x="2904" y="810"/>
                    </a:lnTo>
                    <a:cubicBezTo>
                      <a:pt x="2881" y="818"/>
                      <a:pt x="2855" y="821"/>
                      <a:pt x="2829" y="821"/>
                    </a:cubicBezTo>
                    <a:cubicBezTo>
                      <a:pt x="2776" y="821"/>
                      <a:pt x="2720" y="806"/>
                      <a:pt x="2674" y="775"/>
                    </a:cubicBezTo>
                    <a:lnTo>
                      <a:pt x="1614" y="49"/>
                    </a:lnTo>
                    <a:cubicBezTo>
                      <a:pt x="1568" y="16"/>
                      <a:pt x="1518" y="1"/>
                      <a:pt x="14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3956375" y="4267272"/>
                <a:ext cx="205342" cy="197710"/>
              </a:xfrm>
              <a:custGeom>
                <a:avLst/>
                <a:gdLst/>
                <a:ahLst/>
                <a:cxnLst/>
                <a:rect l="l" t="t" r="r" b="b"/>
                <a:pathLst>
                  <a:path w="5058" h="4870" extrusionOk="0">
                    <a:moveTo>
                      <a:pt x="1477" y="1"/>
                    </a:moveTo>
                    <a:cubicBezTo>
                      <a:pt x="1341" y="1"/>
                      <a:pt x="1216" y="115"/>
                      <a:pt x="1233" y="261"/>
                    </a:cubicBezTo>
                    <a:lnTo>
                      <a:pt x="1302" y="1540"/>
                    </a:lnTo>
                    <a:cubicBezTo>
                      <a:pt x="1302" y="1632"/>
                      <a:pt x="1268" y="1713"/>
                      <a:pt x="1199" y="1759"/>
                    </a:cubicBezTo>
                    <a:lnTo>
                      <a:pt x="173" y="2542"/>
                    </a:lnTo>
                    <a:cubicBezTo>
                      <a:pt x="0" y="2669"/>
                      <a:pt x="58" y="2923"/>
                      <a:pt x="254" y="3003"/>
                    </a:cubicBezTo>
                    <a:lnTo>
                      <a:pt x="1487" y="3326"/>
                    </a:lnTo>
                    <a:cubicBezTo>
                      <a:pt x="1579" y="3349"/>
                      <a:pt x="1636" y="3418"/>
                      <a:pt x="1659" y="3487"/>
                    </a:cubicBezTo>
                    <a:lnTo>
                      <a:pt x="2097" y="4697"/>
                    </a:lnTo>
                    <a:cubicBezTo>
                      <a:pt x="2135" y="4812"/>
                      <a:pt x="2230" y="4870"/>
                      <a:pt x="2326" y="4870"/>
                    </a:cubicBezTo>
                    <a:cubicBezTo>
                      <a:pt x="2404" y="4870"/>
                      <a:pt x="2483" y="4832"/>
                      <a:pt x="2535" y="4754"/>
                    </a:cubicBezTo>
                    <a:lnTo>
                      <a:pt x="3249" y="3672"/>
                    </a:lnTo>
                    <a:cubicBezTo>
                      <a:pt x="3284" y="3602"/>
                      <a:pt x="3364" y="3556"/>
                      <a:pt x="3445" y="3556"/>
                    </a:cubicBezTo>
                    <a:lnTo>
                      <a:pt x="4747" y="3533"/>
                    </a:lnTo>
                    <a:cubicBezTo>
                      <a:pt x="4943" y="3533"/>
                      <a:pt x="5058" y="3291"/>
                      <a:pt x="4931" y="3130"/>
                    </a:cubicBezTo>
                    <a:lnTo>
                      <a:pt x="4125" y="2116"/>
                    </a:lnTo>
                    <a:cubicBezTo>
                      <a:pt x="4079" y="2047"/>
                      <a:pt x="4056" y="1966"/>
                      <a:pt x="4079" y="1886"/>
                    </a:cubicBezTo>
                    <a:lnTo>
                      <a:pt x="4459" y="653"/>
                    </a:lnTo>
                    <a:cubicBezTo>
                      <a:pt x="4507" y="481"/>
                      <a:pt x="4373" y="333"/>
                      <a:pt x="4220" y="333"/>
                    </a:cubicBezTo>
                    <a:cubicBezTo>
                      <a:pt x="4189" y="333"/>
                      <a:pt x="4156" y="340"/>
                      <a:pt x="4125" y="354"/>
                    </a:cubicBezTo>
                    <a:lnTo>
                      <a:pt x="2915" y="814"/>
                    </a:lnTo>
                    <a:cubicBezTo>
                      <a:pt x="2892" y="822"/>
                      <a:pt x="2866" y="826"/>
                      <a:pt x="2840" y="826"/>
                    </a:cubicBezTo>
                    <a:cubicBezTo>
                      <a:pt x="2787" y="826"/>
                      <a:pt x="2731" y="811"/>
                      <a:pt x="2685" y="780"/>
                    </a:cubicBezTo>
                    <a:lnTo>
                      <a:pt x="1613" y="42"/>
                    </a:lnTo>
                    <a:cubicBezTo>
                      <a:pt x="1570" y="13"/>
                      <a:pt x="1523" y="1"/>
                      <a:pt x="14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dk2"/>
                </a:solidFill>
                <a:prstDash val="solid"/>
                <a:miter lim="1152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5" name="Google Shape;45;p2"/>
            <p:cNvGrpSpPr/>
            <p:nvPr/>
          </p:nvGrpSpPr>
          <p:grpSpPr>
            <a:xfrm rot="-1863839">
              <a:off x="206886" y="4837023"/>
              <a:ext cx="152323" cy="154231"/>
              <a:chOff x="4341030" y="4110771"/>
              <a:chExt cx="152322" cy="154230"/>
            </a:xfrm>
          </p:grpSpPr>
          <p:sp>
            <p:nvSpPr>
              <p:cNvPr id="46" name="Google Shape;46;p2"/>
              <p:cNvSpPr/>
              <p:nvPr/>
            </p:nvSpPr>
            <p:spPr>
              <a:xfrm>
                <a:off x="4341030" y="4110771"/>
                <a:ext cx="151835" cy="153702"/>
              </a:xfrm>
              <a:custGeom>
                <a:avLst/>
                <a:gdLst/>
                <a:ahLst/>
                <a:cxnLst/>
                <a:rect l="l" t="t" r="r" b="b"/>
                <a:pathLst>
                  <a:path w="3740" h="3786" extrusionOk="0">
                    <a:moveTo>
                      <a:pt x="2235" y="0"/>
                    </a:moveTo>
                    <a:cubicBezTo>
                      <a:pt x="2185" y="0"/>
                      <a:pt x="2134" y="19"/>
                      <a:pt x="2092" y="61"/>
                    </a:cubicBezTo>
                    <a:lnTo>
                      <a:pt x="1424" y="775"/>
                    </a:lnTo>
                    <a:cubicBezTo>
                      <a:pt x="1386" y="814"/>
                      <a:pt x="1332" y="836"/>
                      <a:pt x="1282" y="836"/>
                    </a:cubicBezTo>
                    <a:cubicBezTo>
                      <a:pt x="1271" y="836"/>
                      <a:pt x="1261" y="835"/>
                      <a:pt x="1251" y="833"/>
                    </a:cubicBezTo>
                    <a:lnTo>
                      <a:pt x="272" y="683"/>
                    </a:lnTo>
                    <a:cubicBezTo>
                      <a:pt x="262" y="682"/>
                      <a:pt x="252" y="681"/>
                      <a:pt x="243" y="681"/>
                    </a:cubicBezTo>
                    <a:cubicBezTo>
                      <a:pt x="97" y="681"/>
                      <a:pt x="0" y="841"/>
                      <a:pt x="76" y="971"/>
                    </a:cubicBezTo>
                    <a:lnTo>
                      <a:pt x="560" y="1835"/>
                    </a:lnTo>
                    <a:cubicBezTo>
                      <a:pt x="583" y="1893"/>
                      <a:pt x="583" y="1962"/>
                      <a:pt x="560" y="2020"/>
                    </a:cubicBezTo>
                    <a:lnTo>
                      <a:pt x="111" y="2907"/>
                    </a:lnTo>
                    <a:cubicBezTo>
                      <a:pt x="48" y="3032"/>
                      <a:pt x="146" y="3176"/>
                      <a:pt x="286" y="3176"/>
                    </a:cubicBezTo>
                    <a:cubicBezTo>
                      <a:pt x="300" y="3176"/>
                      <a:pt x="315" y="3175"/>
                      <a:pt x="330" y="3172"/>
                    </a:cubicBezTo>
                    <a:lnTo>
                      <a:pt x="1297" y="2987"/>
                    </a:lnTo>
                    <a:cubicBezTo>
                      <a:pt x="1308" y="2985"/>
                      <a:pt x="1318" y="2984"/>
                      <a:pt x="1329" y="2984"/>
                    </a:cubicBezTo>
                    <a:cubicBezTo>
                      <a:pt x="1379" y="2984"/>
                      <a:pt x="1432" y="3005"/>
                      <a:pt x="1470" y="3033"/>
                    </a:cubicBezTo>
                    <a:lnTo>
                      <a:pt x="2173" y="3736"/>
                    </a:lnTo>
                    <a:cubicBezTo>
                      <a:pt x="2207" y="3770"/>
                      <a:pt x="2251" y="3786"/>
                      <a:pt x="2296" y="3786"/>
                    </a:cubicBezTo>
                    <a:cubicBezTo>
                      <a:pt x="2387" y="3786"/>
                      <a:pt x="2480" y="3722"/>
                      <a:pt x="2495" y="3621"/>
                    </a:cubicBezTo>
                    <a:lnTo>
                      <a:pt x="2611" y="2642"/>
                    </a:lnTo>
                    <a:cubicBezTo>
                      <a:pt x="2622" y="2573"/>
                      <a:pt x="2657" y="2515"/>
                      <a:pt x="2714" y="2492"/>
                    </a:cubicBezTo>
                    <a:lnTo>
                      <a:pt x="3590" y="2031"/>
                    </a:lnTo>
                    <a:cubicBezTo>
                      <a:pt x="3740" y="1962"/>
                      <a:pt x="3740" y="1766"/>
                      <a:pt x="3590" y="1697"/>
                    </a:cubicBezTo>
                    <a:lnTo>
                      <a:pt x="2691" y="1271"/>
                    </a:lnTo>
                    <a:cubicBezTo>
                      <a:pt x="2634" y="1248"/>
                      <a:pt x="2599" y="1190"/>
                      <a:pt x="2588" y="1132"/>
                    </a:cubicBezTo>
                    <a:lnTo>
                      <a:pt x="2426" y="153"/>
                    </a:lnTo>
                    <a:cubicBezTo>
                      <a:pt x="2404" y="58"/>
                      <a:pt x="2322" y="0"/>
                      <a:pt x="223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4341924" y="4110771"/>
                <a:ext cx="151429" cy="154230"/>
              </a:xfrm>
              <a:custGeom>
                <a:avLst/>
                <a:gdLst/>
                <a:ahLst/>
                <a:cxnLst/>
                <a:rect l="l" t="t" r="r" b="b"/>
                <a:pathLst>
                  <a:path w="3730" h="3799" extrusionOk="0">
                    <a:moveTo>
                      <a:pt x="2247" y="0"/>
                    </a:moveTo>
                    <a:cubicBezTo>
                      <a:pt x="2198" y="0"/>
                      <a:pt x="2147" y="19"/>
                      <a:pt x="2105" y="61"/>
                    </a:cubicBezTo>
                    <a:lnTo>
                      <a:pt x="1425" y="775"/>
                    </a:lnTo>
                    <a:cubicBezTo>
                      <a:pt x="1387" y="814"/>
                      <a:pt x="1333" y="836"/>
                      <a:pt x="1283" y="836"/>
                    </a:cubicBezTo>
                    <a:cubicBezTo>
                      <a:pt x="1272" y="836"/>
                      <a:pt x="1262" y="835"/>
                      <a:pt x="1252" y="833"/>
                    </a:cubicBezTo>
                    <a:lnTo>
                      <a:pt x="273" y="695"/>
                    </a:lnTo>
                    <a:cubicBezTo>
                      <a:pt x="263" y="693"/>
                      <a:pt x="252" y="692"/>
                      <a:pt x="242" y="692"/>
                    </a:cubicBezTo>
                    <a:cubicBezTo>
                      <a:pt x="98" y="692"/>
                      <a:pt x="1" y="843"/>
                      <a:pt x="66" y="983"/>
                    </a:cubicBezTo>
                    <a:lnTo>
                      <a:pt x="549" y="1847"/>
                    </a:lnTo>
                    <a:cubicBezTo>
                      <a:pt x="573" y="1881"/>
                      <a:pt x="573" y="1962"/>
                      <a:pt x="549" y="2020"/>
                    </a:cubicBezTo>
                    <a:lnTo>
                      <a:pt x="100" y="2895"/>
                    </a:lnTo>
                    <a:cubicBezTo>
                      <a:pt x="33" y="3029"/>
                      <a:pt x="149" y="3184"/>
                      <a:pt x="313" y="3184"/>
                    </a:cubicBezTo>
                    <a:cubicBezTo>
                      <a:pt x="319" y="3184"/>
                      <a:pt x="325" y="3184"/>
                      <a:pt x="331" y="3183"/>
                    </a:cubicBezTo>
                    <a:lnTo>
                      <a:pt x="1298" y="2999"/>
                    </a:lnTo>
                    <a:cubicBezTo>
                      <a:pt x="1356" y="2999"/>
                      <a:pt x="1425" y="3010"/>
                      <a:pt x="1471" y="3056"/>
                    </a:cubicBezTo>
                    <a:lnTo>
                      <a:pt x="2174" y="3736"/>
                    </a:lnTo>
                    <a:cubicBezTo>
                      <a:pt x="2214" y="3780"/>
                      <a:pt x="2263" y="3799"/>
                      <a:pt x="2312" y="3799"/>
                    </a:cubicBezTo>
                    <a:cubicBezTo>
                      <a:pt x="2404" y="3799"/>
                      <a:pt x="2493" y="3731"/>
                      <a:pt x="2508" y="3633"/>
                    </a:cubicBezTo>
                    <a:lnTo>
                      <a:pt x="2623" y="2653"/>
                    </a:lnTo>
                    <a:cubicBezTo>
                      <a:pt x="2623" y="2596"/>
                      <a:pt x="2658" y="2538"/>
                      <a:pt x="2715" y="2503"/>
                    </a:cubicBezTo>
                    <a:lnTo>
                      <a:pt x="3603" y="2043"/>
                    </a:lnTo>
                    <a:cubicBezTo>
                      <a:pt x="3729" y="1974"/>
                      <a:pt x="3729" y="1766"/>
                      <a:pt x="3579" y="1697"/>
                    </a:cubicBezTo>
                    <a:lnTo>
                      <a:pt x="2692" y="1282"/>
                    </a:lnTo>
                    <a:cubicBezTo>
                      <a:pt x="2646" y="1248"/>
                      <a:pt x="2600" y="1190"/>
                      <a:pt x="2589" y="1132"/>
                    </a:cubicBezTo>
                    <a:lnTo>
                      <a:pt x="2427" y="153"/>
                    </a:lnTo>
                    <a:cubicBezTo>
                      <a:pt x="2413" y="58"/>
                      <a:pt x="2333" y="0"/>
                      <a:pt x="22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dk2"/>
                </a:solidFill>
                <a:prstDash val="solid"/>
                <a:miter lim="1152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8" name="Google Shape;48;p2"/>
            <p:cNvGrpSpPr/>
            <p:nvPr/>
          </p:nvGrpSpPr>
          <p:grpSpPr>
            <a:xfrm rot="663831">
              <a:off x="8821102" y="4291644"/>
              <a:ext cx="152320" cy="154228"/>
              <a:chOff x="4341030" y="4110771"/>
              <a:chExt cx="152322" cy="154230"/>
            </a:xfrm>
          </p:grpSpPr>
          <p:sp>
            <p:nvSpPr>
              <p:cNvPr id="49" name="Google Shape;49;p2"/>
              <p:cNvSpPr/>
              <p:nvPr/>
            </p:nvSpPr>
            <p:spPr>
              <a:xfrm>
                <a:off x="4341030" y="4110771"/>
                <a:ext cx="151835" cy="153702"/>
              </a:xfrm>
              <a:custGeom>
                <a:avLst/>
                <a:gdLst/>
                <a:ahLst/>
                <a:cxnLst/>
                <a:rect l="l" t="t" r="r" b="b"/>
                <a:pathLst>
                  <a:path w="3740" h="3786" extrusionOk="0">
                    <a:moveTo>
                      <a:pt x="2235" y="0"/>
                    </a:moveTo>
                    <a:cubicBezTo>
                      <a:pt x="2185" y="0"/>
                      <a:pt x="2134" y="19"/>
                      <a:pt x="2092" y="61"/>
                    </a:cubicBezTo>
                    <a:lnTo>
                      <a:pt x="1424" y="775"/>
                    </a:lnTo>
                    <a:cubicBezTo>
                      <a:pt x="1386" y="814"/>
                      <a:pt x="1332" y="836"/>
                      <a:pt x="1282" y="836"/>
                    </a:cubicBezTo>
                    <a:cubicBezTo>
                      <a:pt x="1271" y="836"/>
                      <a:pt x="1261" y="835"/>
                      <a:pt x="1251" y="833"/>
                    </a:cubicBezTo>
                    <a:lnTo>
                      <a:pt x="272" y="683"/>
                    </a:lnTo>
                    <a:cubicBezTo>
                      <a:pt x="262" y="682"/>
                      <a:pt x="252" y="681"/>
                      <a:pt x="243" y="681"/>
                    </a:cubicBezTo>
                    <a:cubicBezTo>
                      <a:pt x="97" y="681"/>
                      <a:pt x="0" y="841"/>
                      <a:pt x="76" y="971"/>
                    </a:cubicBezTo>
                    <a:lnTo>
                      <a:pt x="560" y="1835"/>
                    </a:lnTo>
                    <a:cubicBezTo>
                      <a:pt x="583" y="1893"/>
                      <a:pt x="583" y="1962"/>
                      <a:pt x="560" y="2020"/>
                    </a:cubicBezTo>
                    <a:lnTo>
                      <a:pt x="111" y="2907"/>
                    </a:lnTo>
                    <a:cubicBezTo>
                      <a:pt x="48" y="3032"/>
                      <a:pt x="146" y="3176"/>
                      <a:pt x="286" y="3176"/>
                    </a:cubicBezTo>
                    <a:cubicBezTo>
                      <a:pt x="300" y="3176"/>
                      <a:pt x="315" y="3175"/>
                      <a:pt x="330" y="3172"/>
                    </a:cubicBezTo>
                    <a:lnTo>
                      <a:pt x="1297" y="2987"/>
                    </a:lnTo>
                    <a:cubicBezTo>
                      <a:pt x="1308" y="2985"/>
                      <a:pt x="1318" y="2984"/>
                      <a:pt x="1329" y="2984"/>
                    </a:cubicBezTo>
                    <a:cubicBezTo>
                      <a:pt x="1379" y="2984"/>
                      <a:pt x="1432" y="3005"/>
                      <a:pt x="1470" y="3033"/>
                    </a:cubicBezTo>
                    <a:lnTo>
                      <a:pt x="2173" y="3736"/>
                    </a:lnTo>
                    <a:cubicBezTo>
                      <a:pt x="2207" y="3770"/>
                      <a:pt x="2251" y="3786"/>
                      <a:pt x="2296" y="3786"/>
                    </a:cubicBezTo>
                    <a:cubicBezTo>
                      <a:pt x="2387" y="3786"/>
                      <a:pt x="2480" y="3722"/>
                      <a:pt x="2495" y="3621"/>
                    </a:cubicBezTo>
                    <a:lnTo>
                      <a:pt x="2611" y="2642"/>
                    </a:lnTo>
                    <a:cubicBezTo>
                      <a:pt x="2622" y="2573"/>
                      <a:pt x="2657" y="2515"/>
                      <a:pt x="2714" y="2492"/>
                    </a:cubicBezTo>
                    <a:lnTo>
                      <a:pt x="3590" y="2031"/>
                    </a:lnTo>
                    <a:cubicBezTo>
                      <a:pt x="3740" y="1962"/>
                      <a:pt x="3740" y="1766"/>
                      <a:pt x="3590" y="1697"/>
                    </a:cubicBezTo>
                    <a:lnTo>
                      <a:pt x="2691" y="1271"/>
                    </a:lnTo>
                    <a:cubicBezTo>
                      <a:pt x="2634" y="1248"/>
                      <a:pt x="2599" y="1190"/>
                      <a:pt x="2588" y="1132"/>
                    </a:cubicBezTo>
                    <a:lnTo>
                      <a:pt x="2426" y="153"/>
                    </a:lnTo>
                    <a:cubicBezTo>
                      <a:pt x="2404" y="58"/>
                      <a:pt x="2322" y="0"/>
                      <a:pt x="223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4341924" y="4110771"/>
                <a:ext cx="151429" cy="154230"/>
              </a:xfrm>
              <a:custGeom>
                <a:avLst/>
                <a:gdLst/>
                <a:ahLst/>
                <a:cxnLst/>
                <a:rect l="l" t="t" r="r" b="b"/>
                <a:pathLst>
                  <a:path w="3730" h="3799" extrusionOk="0">
                    <a:moveTo>
                      <a:pt x="2247" y="0"/>
                    </a:moveTo>
                    <a:cubicBezTo>
                      <a:pt x="2198" y="0"/>
                      <a:pt x="2147" y="19"/>
                      <a:pt x="2105" y="61"/>
                    </a:cubicBezTo>
                    <a:lnTo>
                      <a:pt x="1425" y="775"/>
                    </a:lnTo>
                    <a:cubicBezTo>
                      <a:pt x="1387" y="814"/>
                      <a:pt x="1333" y="836"/>
                      <a:pt x="1283" y="836"/>
                    </a:cubicBezTo>
                    <a:cubicBezTo>
                      <a:pt x="1272" y="836"/>
                      <a:pt x="1262" y="835"/>
                      <a:pt x="1252" y="833"/>
                    </a:cubicBezTo>
                    <a:lnTo>
                      <a:pt x="273" y="695"/>
                    </a:lnTo>
                    <a:cubicBezTo>
                      <a:pt x="263" y="693"/>
                      <a:pt x="252" y="692"/>
                      <a:pt x="242" y="692"/>
                    </a:cubicBezTo>
                    <a:cubicBezTo>
                      <a:pt x="98" y="692"/>
                      <a:pt x="1" y="843"/>
                      <a:pt x="66" y="983"/>
                    </a:cubicBezTo>
                    <a:lnTo>
                      <a:pt x="549" y="1847"/>
                    </a:lnTo>
                    <a:cubicBezTo>
                      <a:pt x="573" y="1881"/>
                      <a:pt x="573" y="1962"/>
                      <a:pt x="549" y="2020"/>
                    </a:cubicBezTo>
                    <a:lnTo>
                      <a:pt x="100" y="2895"/>
                    </a:lnTo>
                    <a:cubicBezTo>
                      <a:pt x="33" y="3029"/>
                      <a:pt x="149" y="3184"/>
                      <a:pt x="313" y="3184"/>
                    </a:cubicBezTo>
                    <a:cubicBezTo>
                      <a:pt x="319" y="3184"/>
                      <a:pt x="325" y="3184"/>
                      <a:pt x="331" y="3183"/>
                    </a:cubicBezTo>
                    <a:lnTo>
                      <a:pt x="1298" y="2999"/>
                    </a:lnTo>
                    <a:cubicBezTo>
                      <a:pt x="1356" y="2999"/>
                      <a:pt x="1425" y="3010"/>
                      <a:pt x="1471" y="3056"/>
                    </a:cubicBezTo>
                    <a:lnTo>
                      <a:pt x="2174" y="3736"/>
                    </a:lnTo>
                    <a:cubicBezTo>
                      <a:pt x="2214" y="3780"/>
                      <a:pt x="2263" y="3799"/>
                      <a:pt x="2312" y="3799"/>
                    </a:cubicBezTo>
                    <a:cubicBezTo>
                      <a:pt x="2404" y="3799"/>
                      <a:pt x="2493" y="3731"/>
                      <a:pt x="2508" y="3633"/>
                    </a:cubicBezTo>
                    <a:lnTo>
                      <a:pt x="2623" y="2653"/>
                    </a:lnTo>
                    <a:cubicBezTo>
                      <a:pt x="2623" y="2596"/>
                      <a:pt x="2658" y="2538"/>
                      <a:pt x="2715" y="2503"/>
                    </a:cubicBezTo>
                    <a:lnTo>
                      <a:pt x="3603" y="2043"/>
                    </a:lnTo>
                    <a:cubicBezTo>
                      <a:pt x="3729" y="1974"/>
                      <a:pt x="3729" y="1766"/>
                      <a:pt x="3579" y="1697"/>
                    </a:cubicBezTo>
                    <a:lnTo>
                      <a:pt x="2692" y="1282"/>
                    </a:lnTo>
                    <a:cubicBezTo>
                      <a:pt x="2646" y="1248"/>
                      <a:pt x="2600" y="1190"/>
                      <a:pt x="2589" y="1132"/>
                    </a:cubicBezTo>
                    <a:lnTo>
                      <a:pt x="2427" y="153"/>
                    </a:lnTo>
                    <a:cubicBezTo>
                      <a:pt x="2413" y="58"/>
                      <a:pt x="2333" y="0"/>
                      <a:pt x="22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dk2"/>
                </a:solidFill>
                <a:prstDash val="solid"/>
                <a:miter lim="1152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bg>
      <p:bgPr>
        <a:solidFill>
          <a:schemeClr val="accent4"/>
        </a:solidFill>
        <a:effectLst/>
      </p:bgPr>
    </p:bg>
    <p:spTree>
      <p:nvGrpSpPr>
        <p:cNvPr id="1" name="Shape 1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6" name="Google Shape;1636;p32"/>
          <p:cNvGrpSpPr/>
          <p:nvPr/>
        </p:nvGrpSpPr>
        <p:grpSpPr>
          <a:xfrm>
            <a:off x="8690563" y="1443488"/>
            <a:ext cx="205829" cy="197994"/>
            <a:chOff x="3956375" y="4266988"/>
            <a:chExt cx="205829" cy="197994"/>
          </a:xfrm>
        </p:grpSpPr>
        <p:sp>
          <p:nvSpPr>
            <p:cNvPr id="1637" name="Google Shape;1637;p32"/>
            <p:cNvSpPr/>
            <p:nvPr/>
          </p:nvSpPr>
          <p:spPr>
            <a:xfrm>
              <a:off x="3956822" y="4266988"/>
              <a:ext cx="205383" cy="197588"/>
            </a:xfrm>
            <a:custGeom>
              <a:avLst/>
              <a:gdLst/>
              <a:ahLst/>
              <a:cxnLst/>
              <a:rect l="l" t="t" r="r" b="b"/>
              <a:pathLst>
                <a:path w="5059" h="4867" extrusionOk="0">
                  <a:moveTo>
                    <a:pt x="1470" y="1"/>
                  </a:moveTo>
                  <a:cubicBezTo>
                    <a:pt x="1336" y="1"/>
                    <a:pt x="1214" y="116"/>
                    <a:pt x="1222" y="268"/>
                  </a:cubicBezTo>
                  <a:lnTo>
                    <a:pt x="1291" y="1547"/>
                  </a:lnTo>
                  <a:cubicBezTo>
                    <a:pt x="1291" y="1639"/>
                    <a:pt x="1257" y="1720"/>
                    <a:pt x="1188" y="1766"/>
                  </a:cubicBezTo>
                  <a:lnTo>
                    <a:pt x="162" y="2549"/>
                  </a:lnTo>
                  <a:cubicBezTo>
                    <a:pt x="1" y="2676"/>
                    <a:pt x="47" y="2930"/>
                    <a:pt x="254" y="2987"/>
                  </a:cubicBezTo>
                  <a:lnTo>
                    <a:pt x="1499" y="3321"/>
                  </a:lnTo>
                  <a:cubicBezTo>
                    <a:pt x="1579" y="3344"/>
                    <a:pt x="1637" y="3402"/>
                    <a:pt x="1660" y="3483"/>
                  </a:cubicBezTo>
                  <a:lnTo>
                    <a:pt x="2098" y="4704"/>
                  </a:lnTo>
                  <a:cubicBezTo>
                    <a:pt x="2135" y="4811"/>
                    <a:pt x="2232" y="4866"/>
                    <a:pt x="2330" y="4866"/>
                  </a:cubicBezTo>
                  <a:cubicBezTo>
                    <a:pt x="2412" y="4866"/>
                    <a:pt x="2495" y="4828"/>
                    <a:pt x="2547" y="4750"/>
                  </a:cubicBezTo>
                  <a:lnTo>
                    <a:pt x="3250" y="3679"/>
                  </a:lnTo>
                  <a:cubicBezTo>
                    <a:pt x="3296" y="3609"/>
                    <a:pt x="3365" y="3563"/>
                    <a:pt x="3446" y="3563"/>
                  </a:cubicBezTo>
                  <a:lnTo>
                    <a:pt x="4736" y="3529"/>
                  </a:lnTo>
                  <a:cubicBezTo>
                    <a:pt x="4943" y="3529"/>
                    <a:pt x="5059" y="3287"/>
                    <a:pt x="4932" y="3126"/>
                  </a:cubicBezTo>
                  <a:lnTo>
                    <a:pt x="4114" y="2112"/>
                  </a:lnTo>
                  <a:cubicBezTo>
                    <a:pt x="4068" y="2054"/>
                    <a:pt x="4045" y="1962"/>
                    <a:pt x="4068" y="1881"/>
                  </a:cubicBezTo>
                  <a:lnTo>
                    <a:pt x="4436" y="649"/>
                  </a:lnTo>
                  <a:cubicBezTo>
                    <a:pt x="4494" y="485"/>
                    <a:pt x="4367" y="330"/>
                    <a:pt x="4210" y="330"/>
                  </a:cubicBezTo>
                  <a:cubicBezTo>
                    <a:pt x="4179" y="330"/>
                    <a:pt x="4146" y="336"/>
                    <a:pt x="4114" y="349"/>
                  </a:cubicBezTo>
                  <a:lnTo>
                    <a:pt x="2904" y="810"/>
                  </a:lnTo>
                  <a:cubicBezTo>
                    <a:pt x="2881" y="818"/>
                    <a:pt x="2855" y="821"/>
                    <a:pt x="2829" y="821"/>
                  </a:cubicBezTo>
                  <a:cubicBezTo>
                    <a:pt x="2776" y="821"/>
                    <a:pt x="2720" y="806"/>
                    <a:pt x="2674" y="775"/>
                  </a:cubicBezTo>
                  <a:lnTo>
                    <a:pt x="1614" y="49"/>
                  </a:lnTo>
                  <a:cubicBezTo>
                    <a:pt x="1568" y="16"/>
                    <a:pt x="1518" y="1"/>
                    <a:pt x="1470" y="1"/>
                  </a:cubicBezTo>
                  <a:close/>
                </a:path>
              </a:pathLst>
            </a:custGeom>
            <a:solidFill>
              <a:schemeClr val="accent3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32"/>
            <p:cNvSpPr/>
            <p:nvPr/>
          </p:nvSpPr>
          <p:spPr>
            <a:xfrm>
              <a:off x="3956375" y="4267272"/>
              <a:ext cx="205342" cy="197710"/>
            </a:xfrm>
            <a:custGeom>
              <a:avLst/>
              <a:gdLst/>
              <a:ahLst/>
              <a:cxnLst/>
              <a:rect l="l" t="t" r="r" b="b"/>
              <a:pathLst>
                <a:path w="5058" h="4870" extrusionOk="0">
                  <a:moveTo>
                    <a:pt x="1477" y="1"/>
                  </a:moveTo>
                  <a:cubicBezTo>
                    <a:pt x="1341" y="1"/>
                    <a:pt x="1216" y="115"/>
                    <a:pt x="1233" y="261"/>
                  </a:cubicBezTo>
                  <a:lnTo>
                    <a:pt x="1302" y="1540"/>
                  </a:lnTo>
                  <a:cubicBezTo>
                    <a:pt x="1302" y="1632"/>
                    <a:pt x="1268" y="1713"/>
                    <a:pt x="1199" y="1759"/>
                  </a:cubicBezTo>
                  <a:lnTo>
                    <a:pt x="173" y="2542"/>
                  </a:lnTo>
                  <a:cubicBezTo>
                    <a:pt x="0" y="2669"/>
                    <a:pt x="58" y="2923"/>
                    <a:pt x="254" y="3003"/>
                  </a:cubicBezTo>
                  <a:lnTo>
                    <a:pt x="1487" y="3326"/>
                  </a:lnTo>
                  <a:cubicBezTo>
                    <a:pt x="1579" y="3349"/>
                    <a:pt x="1636" y="3418"/>
                    <a:pt x="1659" y="3487"/>
                  </a:cubicBezTo>
                  <a:lnTo>
                    <a:pt x="2097" y="4697"/>
                  </a:lnTo>
                  <a:cubicBezTo>
                    <a:pt x="2135" y="4812"/>
                    <a:pt x="2230" y="4870"/>
                    <a:pt x="2326" y="4870"/>
                  </a:cubicBezTo>
                  <a:cubicBezTo>
                    <a:pt x="2404" y="4870"/>
                    <a:pt x="2483" y="4832"/>
                    <a:pt x="2535" y="4754"/>
                  </a:cubicBezTo>
                  <a:lnTo>
                    <a:pt x="3249" y="3672"/>
                  </a:lnTo>
                  <a:cubicBezTo>
                    <a:pt x="3284" y="3602"/>
                    <a:pt x="3364" y="3556"/>
                    <a:pt x="3445" y="3556"/>
                  </a:cubicBezTo>
                  <a:lnTo>
                    <a:pt x="4747" y="3533"/>
                  </a:lnTo>
                  <a:cubicBezTo>
                    <a:pt x="4943" y="3533"/>
                    <a:pt x="5058" y="3291"/>
                    <a:pt x="4931" y="3130"/>
                  </a:cubicBezTo>
                  <a:lnTo>
                    <a:pt x="4125" y="2116"/>
                  </a:lnTo>
                  <a:cubicBezTo>
                    <a:pt x="4079" y="2047"/>
                    <a:pt x="4056" y="1966"/>
                    <a:pt x="4079" y="1886"/>
                  </a:cubicBezTo>
                  <a:lnTo>
                    <a:pt x="4459" y="653"/>
                  </a:lnTo>
                  <a:cubicBezTo>
                    <a:pt x="4507" y="481"/>
                    <a:pt x="4373" y="333"/>
                    <a:pt x="4220" y="333"/>
                  </a:cubicBezTo>
                  <a:cubicBezTo>
                    <a:pt x="4189" y="333"/>
                    <a:pt x="4156" y="340"/>
                    <a:pt x="4125" y="354"/>
                  </a:cubicBezTo>
                  <a:lnTo>
                    <a:pt x="2915" y="814"/>
                  </a:lnTo>
                  <a:cubicBezTo>
                    <a:pt x="2892" y="822"/>
                    <a:pt x="2866" y="826"/>
                    <a:pt x="2840" y="826"/>
                  </a:cubicBezTo>
                  <a:cubicBezTo>
                    <a:pt x="2787" y="826"/>
                    <a:pt x="2731" y="811"/>
                    <a:pt x="2685" y="780"/>
                  </a:cubicBezTo>
                  <a:lnTo>
                    <a:pt x="1613" y="42"/>
                  </a:lnTo>
                  <a:cubicBezTo>
                    <a:pt x="1570" y="13"/>
                    <a:pt x="1523" y="1"/>
                    <a:pt x="1477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39" name="Google Shape;1639;p32"/>
          <p:cNvGrpSpPr/>
          <p:nvPr/>
        </p:nvGrpSpPr>
        <p:grpSpPr>
          <a:xfrm>
            <a:off x="8592624" y="253302"/>
            <a:ext cx="307469" cy="298934"/>
            <a:chOff x="4033550" y="4733852"/>
            <a:chExt cx="179157" cy="174163"/>
          </a:xfrm>
        </p:grpSpPr>
        <p:sp>
          <p:nvSpPr>
            <p:cNvPr id="1640" name="Google Shape;1640;p32"/>
            <p:cNvSpPr/>
            <p:nvPr/>
          </p:nvSpPr>
          <p:spPr>
            <a:xfrm>
              <a:off x="4033996" y="4734095"/>
              <a:ext cx="178710" cy="173920"/>
            </a:xfrm>
            <a:custGeom>
              <a:avLst/>
              <a:gdLst/>
              <a:ahLst/>
              <a:cxnLst/>
              <a:rect l="l" t="t" r="r" b="b"/>
              <a:pathLst>
                <a:path w="4402" h="4284" extrusionOk="0">
                  <a:moveTo>
                    <a:pt x="3027" y="0"/>
                  </a:moveTo>
                  <a:cubicBezTo>
                    <a:pt x="2985" y="0"/>
                    <a:pt x="2942" y="13"/>
                    <a:pt x="2904" y="41"/>
                  </a:cubicBezTo>
                  <a:lnTo>
                    <a:pt x="1994" y="721"/>
                  </a:lnTo>
                  <a:cubicBezTo>
                    <a:pt x="1956" y="743"/>
                    <a:pt x="1909" y="761"/>
                    <a:pt x="1865" y="761"/>
                  </a:cubicBezTo>
                  <a:cubicBezTo>
                    <a:pt x="1841" y="761"/>
                    <a:pt x="1818" y="756"/>
                    <a:pt x="1798" y="744"/>
                  </a:cubicBezTo>
                  <a:lnTo>
                    <a:pt x="727" y="387"/>
                  </a:lnTo>
                  <a:cubicBezTo>
                    <a:pt x="702" y="379"/>
                    <a:pt x="678" y="375"/>
                    <a:pt x="655" y="375"/>
                  </a:cubicBezTo>
                  <a:cubicBezTo>
                    <a:pt x="513" y="375"/>
                    <a:pt x="401" y="515"/>
                    <a:pt x="450" y="663"/>
                  </a:cubicBezTo>
                  <a:lnTo>
                    <a:pt x="807" y="1735"/>
                  </a:lnTo>
                  <a:cubicBezTo>
                    <a:pt x="830" y="1804"/>
                    <a:pt x="819" y="1873"/>
                    <a:pt x="784" y="1942"/>
                  </a:cubicBezTo>
                  <a:lnTo>
                    <a:pt x="105" y="2841"/>
                  </a:lnTo>
                  <a:cubicBezTo>
                    <a:pt x="1" y="2990"/>
                    <a:pt x="93" y="3186"/>
                    <a:pt x="277" y="3198"/>
                  </a:cubicBezTo>
                  <a:lnTo>
                    <a:pt x="1406" y="3175"/>
                  </a:lnTo>
                  <a:cubicBezTo>
                    <a:pt x="1475" y="3175"/>
                    <a:pt x="1545" y="3209"/>
                    <a:pt x="1591" y="3267"/>
                  </a:cubicBezTo>
                  <a:lnTo>
                    <a:pt x="2247" y="4189"/>
                  </a:lnTo>
                  <a:cubicBezTo>
                    <a:pt x="2292" y="4253"/>
                    <a:pt x="2360" y="4283"/>
                    <a:pt x="2426" y="4283"/>
                  </a:cubicBezTo>
                  <a:cubicBezTo>
                    <a:pt x="2515" y="4283"/>
                    <a:pt x="2601" y="4230"/>
                    <a:pt x="2628" y="4131"/>
                  </a:cubicBezTo>
                  <a:lnTo>
                    <a:pt x="2962" y="3048"/>
                  </a:lnTo>
                  <a:cubicBezTo>
                    <a:pt x="2985" y="2990"/>
                    <a:pt x="3042" y="2933"/>
                    <a:pt x="3111" y="2910"/>
                  </a:cubicBezTo>
                  <a:lnTo>
                    <a:pt x="4194" y="2576"/>
                  </a:lnTo>
                  <a:cubicBezTo>
                    <a:pt x="4367" y="2518"/>
                    <a:pt x="4402" y="2288"/>
                    <a:pt x="4252" y="2184"/>
                  </a:cubicBezTo>
                  <a:lnTo>
                    <a:pt x="3330" y="1527"/>
                  </a:lnTo>
                  <a:cubicBezTo>
                    <a:pt x="3273" y="1493"/>
                    <a:pt x="3238" y="1424"/>
                    <a:pt x="3238" y="1355"/>
                  </a:cubicBezTo>
                  <a:lnTo>
                    <a:pt x="3250" y="226"/>
                  </a:lnTo>
                  <a:cubicBezTo>
                    <a:pt x="3250" y="91"/>
                    <a:pt x="3140" y="0"/>
                    <a:pt x="3027" y="0"/>
                  </a:cubicBezTo>
                  <a:close/>
                </a:path>
              </a:pathLst>
            </a:custGeom>
            <a:solidFill>
              <a:schemeClr val="accent3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32"/>
            <p:cNvSpPr/>
            <p:nvPr/>
          </p:nvSpPr>
          <p:spPr>
            <a:xfrm>
              <a:off x="4033550" y="4733852"/>
              <a:ext cx="178223" cy="173433"/>
            </a:xfrm>
            <a:custGeom>
              <a:avLst/>
              <a:gdLst/>
              <a:ahLst/>
              <a:cxnLst/>
              <a:rect l="l" t="t" r="r" b="b"/>
              <a:pathLst>
                <a:path w="4390" h="4272" extrusionOk="0">
                  <a:moveTo>
                    <a:pt x="3041" y="1"/>
                  </a:moveTo>
                  <a:cubicBezTo>
                    <a:pt x="2998" y="1"/>
                    <a:pt x="2954" y="15"/>
                    <a:pt x="2915" y="47"/>
                  </a:cubicBezTo>
                  <a:lnTo>
                    <a:pt x="2005" y="715"/>
                  </a:lnTo>
                  <a:cubicBezTo>
                    <a:pt x="1967" y="746"/>
                    <a:pt x="1923" y="767"/>
                    <a:pt x="1878" y="767"/>
                  </a:cubicBezTo>
                  <a:cubicBezTo>
                    <a:pt x="1855" y="767"/>
                    <a:pt x="1832" y="761"/>
                    <a:pt x="1809" y="750"/>
                  </a:cubicBezTo>
                  <a:lnTo>
                    <a:pt x="738" y="393"/>
                  </a:lnTo>
                  <a:cubicBezTo>
                    <a:pt x="714" y="385"/>
                    <a:pt x="691" y="381"/>
                    <a:pt x="668" y="381"/>
                  </a:cubicBezTo>
                  <a:cubicBezTo>
                    <a:pt x="523" y="381"/>
                    <a:pt x="401" y="530"/>
                    <a:pt x="461" y="669"/>
                  </a:cubicBezTo>
                  <a:lnTo>
                    <a:pt x="830" y="1729"/>
                  </a:lnTo>
                  <a:cubicBezTo>
                    <a:pt x="853" y="1798"/>
                    <a:pt x="841" y="1867"/>
                    <a:pt x="795" y="1925"/>
                  </a:cubicBezTo>
                  <a:lnTo>
                    <a:pt x="116" y="2835"/>
                  </a:lnTo>
                  <a:cubicBezTo>
                    <a:pt x="0" y="2985"/>
                    <a:pt x="104" y="3181"/>
                    <a:pt x="288" y="3181"/>
                  </a:cubicBezTo>
                  <a:lnTo>
                    <a:pt x="1417" y="3169"/>
                  </a:lnTo>
                  <a:cubicBezTo>
                    <a:pt x="1486" y="3169"/>
                    <a:pt x="1556" y="3192"/>
                    <a:pt x="1602" y="3250"/>
                  </a:cubicBezTo>
                  <a:lnTo>
                    <a:pt x="2247" y="4172"/>
                  </a:lnTo>
                  <a:cubicBezTo>
                    <a:pt x="2291" y="4240"/>
                    <a:pt x="2357" y="4271"/>
                    <a:pt x="2424" y="4271"/>
                  </a:cubicBezTo>
                  <a:cubicBezTo>
                    <a:pt x="2515" y="4271"/>
                    <a:pt x="2605" y="4214"/>
                    <a:pt x="2639" y="4114"/>
                  </a:cubicBezTo>
                  <a:lnTo>
                    <a:pt x="2973" y="3043"/>
                  </a:lnTo>
                  <a:cubicBezTo>
                    <a:pt x="2984" y="2962"/>
                    <a:pt x="3042" y="2904"/>
                    <a:pt x="3111" y="2893"/>
                  </a:cubicBezTo>
                  <a:lnTo>
                    <a:pt x="4194" y="2559"/>
                  </a:lnTo>
                  <a:cubicBezTo>
                    <a:pt x="4367" y="2501"/>
                    <a:pt x="4390" y="2271"/>
                    <a:pt x="4251" y="2179"/>
                  </a:cubicBezTo>
                  <a:lnTo>
                    <a:pt x="3330" y="1522"/>
                  </a:lnTo>
                  <a:cubicBezTo>
                    <a:pt x="3272" y="1487"/>
                    <a:pt x="3238" y="1407"/>
                    <a:pt x="3238" y="1338"/>
                  </a:cubicBezTo>
                  <a:lnTo>
                    <a:pt x="3261" y="220"/>
                  </a:lnTo>
                  <a:cubicBezTo>
                    <a:pt x="3261" y="95"/>
                    <a:pt x="3153" y="1"/>
                    <a:pt x="30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42" name="Google Shape;1642;p32"/>
          <p:cNvGrpSpPr/>
          <p:nvPr/>
        </p:nvGrpSpPr>
        <p:grpSpPr>
          <a:xfrm>
            <a:off x="6323280" y="179121"/>
            <a:ext cx="152322" cy="154230"/>
            <a:chOff x="4341030" y="4110771"/>
            <a:chExt cx="152322" cy="154230"/>
          </a:xfrm>
        </p:grpSpPr>
        <p:sp>
          <p:nvSpPr>
            <p:cNvPr id="1643" name="Google Shape;1643;p32"/>
            <p:cNvSpPr/>
            <p:nvPr/>
          </p:nvSpPr>
          <p:spPr>
            <a:xfrm>
              <a:off x="4341030" y="4110771"/>
              <a:ext cx="151835" cy="153702"/>
            </a:xfrm>
            <a:custGeom>
              <a:avLst/>
              <a:gdLst/>
              <a:ahLst/>
              <a:cxnLst/>
              <a:rect l="l" t="t" r="r" b="b"/>
              <a:pathLst>
                <a:path w="3740" h="3786" extrusionOk="0">
                  <a:moveTo>
                    <a:pt x="2235" y="0"/>
                  </a:moveTo>
                  <a:cubicBezTo>
                    <a:pt x="2185" y="0"/>
                    <a:pt x="2134" y="19"/>
                    <a:pt x="2092" y="61"/>
                  </a:cubicBezTo>
                  <a:lnTo>
                    <a:pt x="1424" y="775"/>
                  </a:lnTo>
                  <a:cubicBezTo>
                    <a:pt x="1386" y="814"/>
                    <a:pt x="1332" y="836"/>
                    <a:pt x="1282" y="836"/>
                  </a:cubicBezTo>
                  <a:cubicBezTo>
                    <a:pt x="1271" y="836"/>
                    <a:pt x="1261" y="835"/>
                    <a:pt x="1251" y="833"/>
                  </a:cubicBezTo>
                  <a:lnTo>
                    <a:pt x="272" y="683"/>
                  </a:lnTo>
                  <a:cubicBezTo>
                    <a:pt x="262" y="682"/>
                    <a:pt x="252" y="681"/>
                    <a:pt x="243" y="681"/>
                  </a:cubicBezTo>
                  <a:cubicBezTo>
                    <a:pt x="97" y="681"/>
                    <a:pt x="0" y="841"/>
                    <a:pt x="76" y="971"/>
                  </a:cubicBezTo>
                  <a:lnTo>
                    <a:pt x="560" y="1835"/>
                  </a:lnTo>
                  <a:cubicBezTo>
                    <a:pt x="583" y="1893"/>
                    <a:pt x="583" y="1962"/>
                    <a:pt x="560" y="2020"/>
                  </a:cubicBezTo>
                  <a:lnTo>
                    <a:pt x="111" y="2907"/>
                  </a:lnTo>
                  <a:cubicBezTo>
                    <a:pt x="48" y="3032"/>
                    <a:pt x="146" y="3176"/>
                    <a:pt x="286" y="3176"/>
                  </a:cubicBezTo>
                  <a:cubicBezTo>
                    <a:pt x="300" y="3176"/>
                    <a:pt x="315" y="3175"/>
                    <a:pt x="330" y="3172"/>
                  </a:cubicBezTo>
                  <a:lnTo>
                    <a:pt x="1297" y="2987"/>
                  </a:lnTo>
                  <a:cubicBezTo>
                    <a:pt x="1308" y="2985"/>
                    <a:pt x="1318" y="2984"/>
                    <a:pt x="1329" y="2984"/>
                  </a:cubicBezTo>
                  <a:cubicBezTo>
                    <a:pt x="1379" y="2984"/>
                    <a:pt x="1432" y="3005"/>
                    <a:pt x="1470" y="3033"/>
                  </a:cubicBezTo>
                  <a:lnTo>
                    <a:pt x="2173" y="3736"/>
                  </a:lnTo>
                  <a:cubicBezTo>
                    <a:pt x="2207" y="3770"/>
                    <a:pt x="2251" y="3786"/>
                    <a:pt x="2296" y="3786"/>
                  </a:cubicBezTo>
                  <a:cubicBezTo>
                    <a:pt x="2387" y="3786"/>
                    <a:pt x="2480" y="3722"/>
                    <a:pt x="2495" y="3621"/>
                  </a:cubicBezTo>
                  <a:lnTo>
                    <a:pt x="2611" y="2642"/>
                  </a:lnTo>
                  <a:cubicBezTo>
                    <a:pt x="2622" y="2573"/>
                    <a:pt x="2657" y="2515"/>
                    <a:pt x="2714" y="2492"/>
                  </a:cubicBezTo>
                  <a:lnTo>
                    <a:pt x="3590" y="2031"/>
                  </a:lnTo>
                  <a:cubicBezTo>
                    <a:pt x="3740" y="1962"/>
                    <a:pt x="3740" y="1766"/>
                    <a:pt x="3590" y="1697"/>
                  </a:cubicBezTo>
                  <a:lnTo>
                    <a:pt x="2691" y="1271"/>
                  </a:lnTo>
                  <a:cubicBezTo>
                    <a:pt x="2634" y="1248"/>
                    <a:pt x="2599" y="1190"/>
                    <a:pt x="2588" y="1132"/>
                  </a:cubicBezTo>
                  <a:lnTo>
                    <a:pt x="2426" y="153"/>
                  </a:lnTo>
                  <a:cubicBezTo>
                    <a:pt x="2404" y="58"/>
                    <a:pt x="2322" y="0"/>
                    <a:pt x="2235" y="0"/>
                  </a:cubicBezTo>
                  <a:close/>
                </a:path>
              </a:pathLst>
            </a:custGeom>
            <a:solidFill>
              <a:schemeClr val="accent3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32"/>
            <p:cNvSpPr/>
            <p:nvPr/>
          </p:nvSpPr>
          <p:spPr>
            <a:xfrm>
              <a:off x="4341924" y="4110771"/>
              <a:ext cx="151429" cy="154230"/>
            </a:xfrm>
            <a:custGeom>
              <a:avLst/>
              <a:gdLst/>
              <a:ahLst/>
              <a:cxnLst/>
              <a:rect l="l" t="t" r="r" b="b"/>
              <a:pathLst>
                <a:path w="3730" h="3799" extrusionOk="0">
                  <a:moveTo>
                    <a:pt x="2247" y="0"/>
                  </a:moveTo>
                  <a:cubicBezTo>
                    <a:pt x="2198" y="0"/>
                    <a:pt x="2147" y="19"/>
                    <a:pt x="2105" y="61"/>
                  </a:cubicBezTo>
                  <a:lnTo>
                    <a:pt x="1425" y="775"/>
                  </a:lnTo>
                  <a:cubicBezTo>
                    <a:pt x="1387" y="814"/>
                    <a:pt x="1333" y="836"/>
                    <a:pt x="1283" y="836"/>
                  </a:cubicBezTo>
                  <a:cubicBezTo>
                    <a:pt x="1272" y="836"/>
                    <a:pt x="1262" y="835"/>
                    <a:pt x="1252" y="833"/>
                  </a:cubicBezTo>
                  <a:lnTo>
                    <a:pt x="273" y="695"/>
                  </a:lnTo>
                  <a:cubicBezTo>
                    <a:pt x="263" y="693"/>
                    <a:pt x="252" y="692"/>
                    <a:pt x="242" y="692"/>
                  </a:cubicBezTo>
                  <a:cubicBezTo>
                    <a:pt x="98" y="692"/>
                    <a:pt x="1" y="843"/>
                    <a:pt x="66" y="983"/>
                  </a:cubicBezTo>
                  <a:lnTo>
                    <a:pt x="549" y="1847"/>
                  </a:lnTo>
                  <a:cubicBezTo>
                    <a:pt x="573" y="1881"/>
                    <a:pt x="573" y="1962"/>
                    <a:pt x="549" y="2020"/>
                  </a:cubicBezTo>
                  <a:lnTo>
                    <a:pt x="100" y="2895"/>
                  </a:lnTo>
                  <a:cubicBezTo>
                    <a:pt x="33" y="3029"/>
                    <a:pt x="149" y="3184"/>
                    <a:pt x="313" y="3184"/>
                  </a:cubicBezTo>
                  <a:cubicBezTo>
                    <a:pt x="319" y="3184"/>
                    <a:pt x="325" y="3184"/>
                    <a:pt x="331" y="3183"/>
                  </a:cubicBezTo>
                  <a:lnTo>
                    <a:pt x="1298" y="2999"/>
                  </a:lnTo>
                  <a:cubicBezTo>
                    <a:pt x="1356" y="2999"/>
                    <a:pt x="1425" y="3010"/>
                    <a:pt x="1471" y="3056"/>
                  </a:cubicBezTo>
                  <a:lnTo>
                    <a:pt x="2174" y="3736"/>
                  </a:lnTo>
                  <a:cubicBezTo>
                    <a:pt x="2214" y="3780"/>
                    <a:pt x="2263" y="3799"/>
                    <a:pt x="2312" y="3799"/>
                  </a:cubicBezTo>
                  <a:cubicBezTo>
                    <a:pt x="2404" y="3799"/>
                    <a:pt x="2493" y="3731"/>
                    <a:pt x="2508" y="3633"/>
                  </a:cubicBezTo>
                  <a:lnTo>
                    <a:pt x="2623" y="2653"/>
                  </a:lnTo>
                  <a:cubicBezTo>
                    <a:pt x="2623" y="2596"/>
                    <a:pt x="2658" y="2538"/>
                    <a:pt x="2715" y="2503"/>
                  </a:cubicBezTo>
                  <a:lnTo>
                    <a:pt x="3603" y="2043"/>
                  </a:lnTo>
                  <a:cubicBezTo>
                    <a:pt x="3729" y="1974"/>
                    <a:pt x="3729" y="1766"/>
                    <a:pt x="3579" y="1697"/>
                  </a:cubicBezTo>
                  <a:lnTo>
                    <a:pt x="2692" y="1282"/>
                  </a:lnTo>
                  <a:cubicBezTo>
                    <a:pt x="2646" y="1248"/>
                    <a:pt x="2600" y="1190"/>
                    <a:pt x="2589" y="1132"/>
                  </a:cubicBezTo>
                  <a:lnTo>
                    <a:pt x="2427" y="153"/>
                  </a:lnTo>
                  <a:cubicBezTo>
                    <a:pt x="2413" y="58"/>
                    <a:pt x="2333" y="0"/>
                    <a:pt x="224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45" name="Google Shape;1645;p32"/>
          <p:cNvGrpSpPr/>
          <p:nvPr/>
        </p:nvGrpSpPr>
        <p:grpSpPr>
          <a:xfrm>
            <a:off x="8484725" y="2831963"/>
            <a:ext cx="205829" cy="197994"/>
            <a:chOff x="3956375" y="4266988"/>
            <a:chExt cx="205829" cy="197994"/>
          </a:xfrm>
        </p:grpSpPr>
        <p:sp>
          <p:nvSpPr>
            <p:cNvPr id="1646" name="Google Shape;1646;p32"/>
            <p:cNvSpPr/>
            <p:nvPr/>
          </p:nvSpPr>
          <p:spPr>
            <a:xfrm>
              <a:off x="3956822" y="4266988"/>
              <a:ext cx="205383" cy="197588"/>
            </a:xfrm>
            <a:custGeom>
              <a:avLst/>
              <a:gdLst/>
              <a:ahLst/>
              <a:cxnLst/>
              <a:rect l="l" t="t" r="r" b="b"/>
              <a:pathLst>
                <a:path w="5059" h="4867" extrusionOk="0">
                  <a:moveTo>
                    <a:pt x="1470" y="1"/>
                  </a:moveTo>
                  <a:cubicBezTo>
                    <a:pt x="1336" y="1"/>
                    <a:pt x="1214" y="116"/>
                    <a:pt x="1222" y="268"/>
                  </a:cubicBezTo>
                  <a:lnTo>
                    <a:pt x="1291" y="1547"/>
                  </a:lnTo>
                  <a:cubicBezTo>
                    <a:pt x="1291" y="1639"/>
                    <a:pt x="1257" y="1720"/>
                    <a:pt x="1188" y="1766"/>
                  </a:cubicBezTo>
                  <a:lnTo>
                    <a:pt x="162" y="2549"/>
                  </a:lnTo>
                  <a:cubicBezTo>
                    <a:pt x="1" y="2676"/>
                    <a:pt x="47" y="2930"/>
                    <a:pt x="254" y="2987"/>
                  </a:cubicBezTo>
                  <a:lnTo>
                    <a:pt x="1499" y="3321"/>
                  </a:lnTo>
                  <a:cubicBezTo>
                    <a:pt x="1579" y="3344"/>
                    <a:pt x="1637" y="3402"/>
                    <a:pt x="1660" y="3483"/>
                  </a:cubicBezTo>
                  <a:lnTo>
                    <a:pt x="2098" y="4704"/>
                  </a:lnTo>
                  <a:cubicBezTo>
                    <a:pt x="2135" y="4811"/>
                    <a:pt x="2232" y="4866"/>
                    <a:pt x="2330" y="4866"/>
                  </a:cubicBezTo>
                  <a:cubicBezTo>
                    <a:pt x="2412" y="4866"/>
                    <a:pt x="2495" y="4828"/>
                    <a:pt x="2547" y="4750"/>
                  </a:cubicBezTo>
                  <a:lnTo>
                    <a:pt x="3250" y="3679"/>
                  </a:lnTo>
                  <a:cubicBezTo>
                    <a:pt x="3296" y="3609"/>
                    <a:pt x="3365" y="3563"/>
                    <a:pt x="3446" y="3563"/>
                  </a:cubicBezTo>
                  <a:lnTo>
                    <a:pt x="4736" y="3529"/>
                  </a:lnTo>
                  <a:cubicBezTo>
                    <a:pt x="4943" y="3529"/>
                    <a:pt x="5059" y="3287"/>
                    <a:pt x="4932" y="3126"/>
                  </a:cubicBezTo>
                  <a:lnTo>
                    <a:pt x="4114" y="2112"/>
                  </a:lnTo>
                  <a:cubicBezTo>
                    <a:pt x="4068" y="2054"/>
                    <a:pt x="4045" y="1962"/>
                    <a:pt x="4068" y="1881"/>
                  </a:cubicBezTo>
                  <a:lnTo>
                    <a:pt x="4436" y="649"/>
                  </a:lnTo>
                  <a:cubicBezTo>
                    <a:pt x="4494" y="485"/>
                    <a:pt x="4367" y="330"/>
                    <a:pt x="4210" y="330"/>
                  </a:cubicBezTo>
                  <a:cubicBezTo>
                    <a:pt x="4179" y="330"/>
                    <a:pt x="4146" y="336"/>
                    <a:pt x="4114" y="349"/>
                  </a:cubicBezTo>
                  <a:lnTo>
                    <a:pt x="2904" y="810"/>
                  </a:lnTo>
                  <a:cubicBezTo>
                    <a:pt x="2881" y="818"/>
                    <a:pt x="2855" y="821"/>
                    <a:pt x="2829" y="821"/>
                  </a:cubicBezTo>
                  <a:cubicBezTo>
                    <a:pt x="2776" y="821"/>
                    <a:pt x="2720" y="806"/>
                    <a:pt x="2674" y="775"/>
                  </a:cubicBezTo>
                  <a:lnTo>
                    <a:pt x="1614" y="49"/>
                  </a:lnTo>
                  <a:cubicBezTo>
                    <a:pt x="1568" y="16"/>
                    <a:pt x="1518" y="1"/>
                    <a:pt x="1470" y="1"/>
                  </a:cubicBezTo>
                  <a:close/>
                </a:path>
              </a:pathLst>
            </a:custGeom>
            <a:solidFill>
              <a:schemeClr val="accent3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32"/>
            <p:cNvSpPr/>
            <p:nvPr/>
          </p:nvSpPr>
          <p:spPr>
            <a:xfrm>
              <a:off x="3956375" y="4267272"/>
              <a:ext cx="205342" cy="197710"/>
            </a:xfrm>
            <a:custGeom>
              <a:avLst/>
              <a:gdLst/>
              <a:ahLst/>
              <a:cxnLst/>
              <a:rect l="l" t="t" r="r" b="b"/>
              <a:pathLst>
                <a:path w="5058" h="4870" extrusionOk="0">
                  <a:moveTo>
                    <a:pt x="1477" y="1"/>
                  </a:moveTo>
                  <a:cubicBezTo>
                    <a:pt x="1341" y="1"/>
                    <a:pt x="1216" y="115"/>
                    <a:pt x="1233" y="261"/>
                  </a:cubicBezTo>
                  <a:lnTo>
                    <a:pt x="1302" y="1540"/>
                  </a:lnTo>
                  <a:cubicBezTo>
                    <a:pt x="1302" y="1632"/>
                    <a:pt x="1268" y="1713"/>
                    <a:pt x="1199" y="1759"/>
                  </a:cubicBezTo>
                  <a:lnTo>
                    <a:pt x="173" y="2542"/>
                  </a:lnTo>
                  <a:cubicBezTo>
                    <a:pt x="0" y="2669"/>
                    <a:pt x="58" y="2923"/>
                    <a:pt x="254" y="3003"/>
                  </a:cubicBezTo>
                  <a:lnTo>
                    <a:pt x="1487" y="3326"/>
                  </a:lnTo>
                  <a:cubicBezTo>
                    <a:pt x="1579" y="3349"/>
                    <a:pt x="1636" y="3418"/>
                    <a:pt x="1659" y="3487"/>
                  </a:cubicBezTo>
                  <a:lnTo>
                    <a:pt x="2097" y="4697"/>
                  </a:lnTo>
                  <a:cubicBezTo>
                    <a:pt x="2135" y="4812"/>
                    <a:pt x="2230" y="4870"/>
                    <a:pt x="2326" y="4870"/>
                  </a:cubicBezTo>
                  <a:cubicBezTo>
                    <a:pt x="2404" y="4870"/>
                    <a:pt x="2483" y="4832"/>
                    <a:pt x="2535" y="4754"/>
                  </a:cubicBezTo>
                  <a:lnTo>
                    <a:pt x="3249" y="3672"/>
                  </a:lnTo>
                  <a:cubicBezTo>
                    <a:pt x="3284" y="3602"/>
                    <a:pt x="3364" y="3556"/>
                    <a:pt x="3445" y="3556"/>
                  </a:cubicBezTo>
                  <a:lnTo>
                    <a:pt x="4747" y="3533"/>
                  </a:lnTo>
                  <a:cubicBezTo>
                    <a:pt x="4943" y="3533"/>
                    <a:pt x="5058" y="3291"/>
                    <a:pt x="4931" y="3130"/>
                  </a:cubicBezTo>
                  <a:lnTo>
                    <a:pt x="4125" y="2116"/>
                  </a:lnTo>
                  <a:cubicBezTo>
                    <a:pt x="4079" y="2047"/>
                    <a:pt x="4056" y="1966"/>
                    <a:pt x="4079" y="1886"/>
                  </a:cubicBezTo>
                  <a:lnTo>
                    <a:pt x="4459" y="653"/>
                  </a:lnTo>
                  <a:cubicBezTo>
                    <a:pt x="4507" y="481"/>
                    <a:pt x="4373" y="333"/>
                    <a:pt x="4220" y="333"/>
                  </a:cubicBezTo>
                  <a:cubicBezTo>
                    <a:pt x="4189" y="333"/>
                    <a:pt x="4156" y="340"/>
                    <a:pt x="4125" y="354"/>
                  </a:cubicBezTo>
                  <a:lnTo>
                    <a:pt x="2915" y="814"/>
                  </a:lnTo>
                  <a:cubicBezTo>
                    <a:pt x="2892" y="822"/>
                    <a:pt x="2866" y="826"/>
                    <a:pt x="2840" y="826"/>
                  </a:cubicBezTo>
                  <a:cubicBezTo>
                    <a:pt x="2787" y="826"/>
                    <a:pt x="2731" y="811"/>
                    <a:pt x="2685" y="780"/>
                  </a:cubicBezTo>
                  <a:lnTo>
                    <a:pt x="1613" y="42"/>
                  </a:lnTo>
                  <a:cubicBezTo>
                    <a:pt x="1570" y="13"/>
                    <a:pt x="1523" y="1"/>
                    <a:pt x="1477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48" name="Google Shape;1648;p32"/>
          <p:cNvGrpSpPr/>
          <p:nvPr/>
        </p:nvGrpSpPr>
        <p:grpSpPr>
          <a:xfrm>
            <a:off x="5861274" y="4585539"/>
            <a:ext cx="307469" cy="298934"/>
            <a:chOff x="4033550" y="4733852"/>
            <a:chExt cx="179157" cy="174163"/>
          </a:xfrm>
        </p:grpSpPr>
        <p:sp>
          <p:nvSpPr>
            <p:cNvPr id="1649" name="Google Shape;1649;p32"/>
            <p:cNvSpPr/>
            <p:nvPr/>
          </p:nvSpPr>
          <p:spPr>
            <a:xfrm>
              <a:off x="4033996" y="4734095"/>
              <a:ext cx="178710" cy="173920"/>
            </a:xfrm>
            <a:custGeom>
              <a:avLst/>
              <a:gdLst/>
              <a:ahLst/>
              <a:cxnLst/>
              <a:rect l="l" t="t" r="r" b="b"/>
              <a:pathLst>
                <a:path w="4402" h="4284" extrusionOk="0">
                  <a:moveTo>
                    <a:pt x="3027" y="0"/>
                  </a:moveTo>
                  <a:cubicBezTo>
                    <a:pt x="2985" y="0"/>
                    <a:pt x="2942" y="13"/>
                    <a:pt x="2904" y="41"/>
                  </a:cubicBezTo>
                  <a:lnTo>
                    <a:pt x="1994" y="721"/>
                  </a:lnTo>
                  <a:cubicBezTo>
                    <a:pt x="1956" y="743"/>
                    <a:pt x="1909" y="761"/>
                    <a:pt x="1865" y="761"/>
                  </a:cubicBezTo>
                  <a:cubicBezTo>
                    <a:pt x="1841" y="761"/>
                    <a:pt x="1818" y="756"/>
                    <a:pt x="1798" y="744"/>
                  </a:cubicBezTo>
                  <a:lnTo>
                    <a:pt x="727" y="387"/>
                  </a:lnTo>
                  <a:cubicBezTo>
                    <a:pt x="702" y="379"/>
                    <a:pt x="678" y="375"/>
                    <a:pt x="655" y="375"/>
                  </a:cubicBezTo>
                  <a:cubicBezTo>
                    <a:pt x="513" y="375"/>
                    <a:pt x="401" y="515"/>
                    <a:pt x="450" y="663"/>
                  </a:cubicBezTo>
                  <a:lnTo>
                    <a:pt x="807" y="1735"/>
                  </a:lnTo>
                  <a:cubicBezTo>
                    <a:pt x="830" y="1804"/>
                    <a:pt x="819" y="1873"/>
                    <a:pt x="784" y="1942"/>
                  </a:cubicBezTo>
                  <a:lnTo>
                    <a:pt x="105" y="2841"/>
                  </a:lnTo>
                  <a:cubicBezTo>
                    <a:pt x="1" y="2990"/>
                    <a:pt x="93" y="3186"/>
                    <a:pt x="277" y="3198"/>
                  </a:cubicBezTo>
                  <a:lnTo>
                    <a:pt x="1406" y="3175"/>
                  </a:lnTo>
                  <a:cubicBezTo>
                    <a:pt x="1475" y="3175"/>
                    <a:pt x="1545" y="3209"/>
                    <a:pt x="1591" y="3267"/>
                  </a:cubicBezTo>
                  <a:lnTo>
                    <a:pt x="2247" y="4189"/>
                  </a:lnTo>
                  <a:cubicBezTo>
                    <a:pt x="2292" y="4253"/>
                    <a:pt x="2360" y="4283"/>
                    <a:pt x="2426" y="4283"/>
                  </a:cubicBezTo>
                  <a:cubicBezTo>
                    <a:pt x="2515" y="4283"/>
                    <a:pt x="2601" y="4230"/>
                    <a:pt x="2628" y="4131"/>
                  </a:cubicBezTo>
                  <a:lnTo>
                    <a:pt x="2962" y="3048"/>
                  </a:lnTo>
                  <a:cubicBezTo>
                    <a:pt x="2985" y="2990"/>
                    <a:pt x="3042" y="2933"/>
                    <a:pt x="3111" y="2910"/>
                  </a:cubicBezTo>
                  <a:lnTo>
                    <a:pt x="4194" y="2576"/>
                  </a:lnTo>
                  <a:cubicBezTo>
                    <a:pt x="4367" y="2518"/>
                    <a:pt x="4402" y="2288"/>
                    <a:pt x="4252" y="2184"/>
                  </a:cubicBezTo>
                  <a:lnTo>
                    <a:pt x="3330" y="1527"/>
                  </a:lnTo>
                  <a:cubicBezTo>
                    <a:pt x="3273" y="1493"/>
                    <a:pt x="3238" y="1424"/>
                    <a:pt x="3238" y="1355"/>
                  </a:cubicBezTo>
                  <a:lnTo>
                    <a:pt x="3250" y="226"/>
                  </a:lnTo>
                  <a:cubicBezTo>
                    <a:pt x="3250" y="91"/>
                    <a:pt x="3140" y="0"/>
                    <a:pt x="3027" y="0"/>
                  </a:cubicBezTo>
                  <a:close/>
                </a:path>
              </a:pathLst>
            </a:custGeom>
            <a:solidFill>
              <a:schemeClr val="accent3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32"/>
            <p:cNvSpPr/>
            <p:nvPr/>
          </p:nvSpPr>
          <p:spPr>
            <a:xfrm>
              <a:off x="4033550" y="4733852"/>
              <a:ext cx="178223" cy="173433"/>
            </a:xfrm>
            <a:custGeom>
              <a:avLst/>
              <a:gdLst/>
              <a:ahLst/>
              <a:cxnLst/>
              <a:rect l="l" t="t" r="r" b="b"/>
              <a:pathLst>
                <a:path w="4390" h="4272" extrusionOk="0">
                  <a:moveTo>
                    <a:pt x="3041" y="1"/>
                  </a:moveTo>
                  <a:cubicBezTo>
                    <a:pt x="2998" y="1"/>
                    <a:pt x="2954" y="15"/>
                    <a:pt x="2915" y="47"/>
                  </a:cubicBezTo>
                  <a:lnTo>
                    <a:pt x="2005" y="715"/>
                  </a:lnTo>
                  <a:cubicBezTo>
                    <a:pt x="1967" y="746"/>
                    <a:pt x="1923" y="767"/>
                    <a:pt x="1878" y="767"/>
                  </a:cubicBezTo>
                  <a:cubicBezTo>
                    <a:pt x="1855" y="767"/>
                    <a:pt x="1832" y="761"/>
                    <a:pt x="1809" y="750"/>
                  </a:cubicBezTo>
                  <a:lnTo>
                    <a:pt x="738" y="393"/>
                  </a:lnTo>
                  <a:cubicBezTo>
                    <a:pt x="714" y="385"/>
                    <a:pt x="691" y="381"/>
                    <a:pt x="668" y="381"/>
                  </a:cubicBezTo>
                  <a:cubicBezTo>
                    <a:pt x="523" y="381"/>
                    <a:pt x="401" y="530"/>
                    <a:pt x="461" y="669"/>
                  </a:cubicBezTo>
                  <a:lnTo>
                    <a:pt x="830" y="1729"/>
                  </a:lnTo>
                  <a:cubicBezTo>
                    <a:pt x="853" y="1798"/>
                    <a:pt x="841" y="1867"/>
                    <a:pt x="795" y="1925"/>
                  </a:cubicBezTo>
                  <a:lnTo>
                    <a:pt x="116" y="2835"/>
                  </a:lnTo>
                  <a:cubicBezTo>
                    <a:pt x="0" y="2985"/>
                    <a:pt x="104" y="3181"/>
                    <a:pt x="288" y="3181"/>
                  </a:cubicBezTo>
                  <a:lnTo>
                    <a:pt x="1417" y="3169"/>
                  </a:lnTo>
                  <a:cubicBezTo>
                    <a:pt x="1486" y="3169"/>
                    <a:pt x="1556" y="3192"/>
                    <a:pt x="1602" y="3250"/>
                  </a:cubicBezTo>
                  <a:lnTo>
                    <a:pt x="2247" y="4172"/>
                  </a:lnTo>
                  <a:cubicBezTo>
                    <a:pt x="2291" y="4240"/>
                    <a:pt x="2357" y="4271"/>
                    <a:pt x="2424" y="4271"/>
                  </a:cubicBezTo>
                  <a:cubicBezTo>
                    <a:pt x="2515" y="4271"/>
                    <a:pt x="2605" y="4214"/>
                    <a:pt x="2639" y="4114"/>
                  </a:cubicBezTo>
                  <a:lnTo>
                    <a:pt x="2973" y="3043"/>
                  </a:lnTo>
                  <a:cubicBezTo>
                    <a:pt x="2984" y="2962"/>
                    <a:pt x="3042" y="2904"/>
                    <a:pt x="3111" y="2893"/>
                  </a:cubicBezTo>
                  <a:lnTo>
                    <a:pt x="4194" y="2559"/>
                  </a:lnTo>
                  <a:cubicBezTo>
                    <a:pt x="4367" y="2501"/>
                    <a:pt x="4390" y="2271"/>
                    <a:pt x="4251" y="2179"/>
                  </a:cubicBezTo>
                  <a:lnTo>
                    <a:pt x="3330" y="1522"/>
                  </a:lnTo>
                  <a:cubicBezTo>
                    <a:pt x="3272" y="1487"/>
                    <a:pt x="3238" y="1407"/>
                    <a:pt x="3238" y="1338"/>
                  </a:cubicBezTo>
                  <a:lnTo>
                    <a:pt x="3261" y="220"/>
                  </a:lnTo>
                  <a:cubicBezTo>
                    <a:pt x="3261" y="95"/>
                    <a:pt x="3153" y="1"/>
                    <a:pt x="30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51" name="Google Shape;1651;p32"/>
          <p:cNvGrpSpPr/>
          <p:nvPr/>
        </p:nvGrpSpPr>
        <p:grpSpPr>
          <a:xfrm rot="-1863839">
            <a:off x="2483099" y="4761498"/>
            <a:ext cx="152323" cy="154231"/>
            <a:chOff x="4341030" y="4110771"/>
            <a:chExt cx="152322" cy="154230"/>
          </a:xfrm>
        </p:grpSpPr>
        <p:sp>
          <p:nvSpPr>
            <p:cNvPr id="1652" name="Google Shape;1652;p32"/>
            <p:cNvSpPr/>
            <p:nvPr/>
          </p:nvSpPr>
          <p:spPr>
            <a:xfrm>
              <a:off x="4341030" y="4110771"/>
              <a:ext cx="151835" cy="153702"/>
            </a:xfrm>
            <a:custGeom>
              <a:avLst/>
              <a:gdLst/>
              <a:ahLst/>
              <a:cxnLst/>
              <a:rect l="l" t="t" r="r" b="b"/>
              <a:pathLst>
                <a:path w="3740" h="3786" extrusionOk="0">
                  <a:moveTo>
                    <a:pt x="2235" y="0"/>
                  </a:moveTo>
                  <a:cubicBezTo>
                    <a:pt x="2185" y="0"/>
                    <a:pt x="2134" y="19"/>
                    <a:pt x="2092" y="61"/>
                  </a:cubicBezTo>
                  <a:lnTo>
                    <a:pt x="1424" y="775"/>
                  </a:lnTo>
                  <a:cubicBezTo>
                    <a:pt x="1386" y="814"/>
                    <a:pt x="1332" y="836"/>
                    <a:pt x="1282" y="836"/>
                  </a:cubicBezTo>
                  <a:cubicBezTo>
                    <a:pt x="1271" y="836"/>
                    <a:pt x="1261" y="835"/>
                    <a:pt x="1251" y="833"/>
                  </a:cubicBezTo>
                  <a:lnTo>
                    <a:pt x="272" y="683"/>
                  </a:lnTo>
                  <a:cubicBezTo>
                    <a:pt x="262" y="682"/>
                    <a:pt x="252" y="681"/>
                    <a:pt x="243" y="681"/>
                  </a:cubicBezTo>
                  <a:cubicBezTo>
                    <a:pt x="97" y="681"/>
                    <a:pt x="0" y="841"/>
                    <a:pt x="76" y="971"/>
                  </a:cubicBezTo>
                  <a:lnTo>
                    <a:pt x="560" y="1835"/>
                  </a:lnTo>
                  <a:cubicBezTo>
                    <a:pt x="583" y="1893"/>
                    <a:pt x="583" y="1962"/>
                    <a:pt x="560" y="2020"/>
                  </a:cubicBezTo>
                  <a:lnTo>
                    <a:pt x="111" y="2907"/>
                  </a:lnTo>
                  <a:cubicBezTo>
                    <a:pt x="48" y="3032"/>
                    <a:pt x="146" y="3176"/>
                    <a:pt x="286" y="3176"/>
                  </a:cubicBezTo>
                  <a:cubicBezTo>
                    <a:pt x="300" y="3176"/>
                    <a:pt x="315" y="3175"/>
                    <a:pt x="330" y="3172"/>
                  </a:cubicBezTo>
                  <a:lnTo>
                    <a:pt x="1297" y="2987"/>
                  </a:lnTo>
                  <a:cubicBezTo>
                    <a:pt x="1308" y="2985"/>
                    <a:pt x="1318" y="2984"/>
                    <a:pt x="1329" y="2984"/>
                  </a:cubicBezTo>
                  <a:cubicBezTo>
                    <a:pt x="1379" y="2984"/>
                    <a:pt x="1432" y="3005"/>
                    <a:pt x="1470" y="3033"/>
                  </a:cubicBezTo>
                  <a:lnTo>
                    <a:pt x="2173" y="3736"/>
                  </a:lnTo>
                  <a:cubicBezTo>
                    <a:pt x="2207" y="3770"/>
                    <a:pt x="2251" y="3786"/>
                    <a:pt x="2296" y="3786"/>
                  </a:cubicBezTo>
                  <a:cubicBezTo>
                    <a:pt x="2387" y="3786"/>
                    <a:pt x="2480" y="3722"/>
                    <a:pt x="2495" y="3621"/>
                  </a:cubicBezTo>
                  <a:lnTo>
                    <a:pt x="2611" y="2642"/>
                  </a:lnTo>
                  <a:cubicBezTo>
                    <a:pt x="2622" y="2573"/>
                    <a:pt x="2657" y="2515"/>
                    <a:pt x="2714" y="2492"/>
                  </a:cubicBezTo>
                  <a:lnTo>
                    <a:pt x="3590" y="2031"/>
                  </a:lnTo>
                  <a:cubicBezTo>
                    <a:pt x="3740" y="1962"/>
                    <a:pt x="3740" y="1766"/>
                    <a:pt x="3590" y="1697"/>
                  </a:cubicBezTo>
                  <a:lnTo>
                    <a:pt x="2691" y="1271"/>
                  </a:lnTo>
                  <a:cubicBezTo>
                    <a:pt x="2634" y="1248"/>
                    <a:pt x="2599" y="1190"/>
                    <a:pt x="2588" y="1132"/>
                  </a:cubicBezTo>
                  <a:lnTo>
                    <a:pt x="2426" y="153"/>
                  </a:lnTo>
                  <a:cubicBezTo>
                    <a:pt x="2404" y="58"/>
                    <a:pt x="2322" y="0"/>
                    <a:pt x="2235" y="0"/>
                  </a:cubicBezTo>
                  <a:close/>
                </a:path>
              </a:pathLst>
            </a:custGeom>
            <a:solidFill>
              <a:schemeClr val="accent3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32"/>
            <p:cNvSpPr/>
            <p:nvPr/>
          </p:nvSpPr>
          <p:spPr>
            <a:xfrm>
              <a:off x="4341924" y="4110771"/>
              <a:ext cx="151429" cy="154230"/>
            </a:xfrm>
            <a:custGeom>
              <a:avLst/>
              <a:gdLst/>
              <a:ahLst/>
              <a:cxnLst/>
              <a:rect l="l" t="t" r="r" b="b"/>
              <a:pathLst>
                <a:path w="3730" h="3799" extrusionOk="0">
                  <a:moveTo>
                    <a:pt x="2247" y="0"/>
                  </a:moveTo>
                  <a:cubicBezTo>
                    <a:pt x="2198" y="0"/>
                    <a:pt x="2147" y="19"/>
                    <a:pt x="2105" y="61"/>
                  </a:cubicBezTo>
                  <a:lnTo>
                    <a:pt x="1425" y="775"/>
                  </a:lnTo>
                  <a:cubicBezTo>
                    <a:pt x="1387" y="814"/>
                    <a:pt x="1333" y="836"/>
                    <a:pt x="1283" y="836"/>
                  </a:cubicBezTo>
                  <a:cubicBezTo>
                    <a:pt x="1272" y="836"/>
                    <a:pt x="1262" y="835"/>
                    <a:pt x="1252" y="833"/>
                  </a:cubicBezTo>
                  <a:lnTo>
                    <a:pt x="273" y="695"/>
                  </a:lnTo>
                  <a:cubicBezTo>
                    <a:pt x="263" y="693"/>
                    <a:pt x="252" y="692"/>
                    <a:pt x="242" y="692"/>
                  </a:cubicBezTo>
                  <a:cubicBezTo>
                    <a:pt x="98" y="692"/>
                    <a:pt x="1" y="843"/>
                    <a:pt x="66" y="983"/>
                  </a:cubicBezTo>
                  <a:lnTo>
                    <a:pt x="549" y="1847"/>
                  </a:lnTo>
                  <a:cubicBezTo>
                    <a:pt x="573" y="1881"/>
                    <a:pt x="573" y="1962"/>
                    <a:pt x="549" y="2020"/>
                  </a:cubicBezTo>
                  <a:lnTo>
                    <a:pt x="100" y="2895"/>
                  </a:lnTo>
                  <a:cubicBezTo>
                    <a:pt x="33" y="3029"/>
                    <a:pt x="149" y="3184"/>
                    <a:pt x="313" y="3184"/>
                  </a:cubicBezTo>
                  <a:cubicBezTo>
                    <a:pt x="319" y="3184"/>
                    <a:pt x="325" y="3184"/>
                    <a:pt x="331" y="3183"/>
                  </a:cubicBezTo>
                  <a:lnTo>
                    <a:pt x="1298" y="2999"/>
                  </a:lnTo>
                  <a:cubicBezTo>
                    <a:pt x="1356" y="2999"/>
                    <a:pt x="1425" y="3010"/>
                    <a:pt x="1471" y="3056"/>
                  </a:cubicBezTo>
                  <a:lnTo>
                    <a:pt x="2174" y="3736"/>
                  </a:lnTo>
                  <a:cubicBezTo>
                    <a:pt x="2214" y="3780"/>
                    <a:pt x="2263" y="3799"/>
                    <a:pt x="2312" y="3799"/>
                  </a:cubicBezTo>
                  <a:cubicBezTo>
                    <a:pt x="2404" y="3799"/>
                    <a:pt x="2493" y="3731"/>
                    <a:pt x="2508" y="3633"/>
                  </a:cubicBezTo>
                  <a:lnTo>
                    <a:pt x="2623" y="2653"/>
                  </a:lnTo>
                  <a:cubicBezTo>
                    <a:pt x="2623" y="2596"/>
                    <a:pt x="2658" y="2538"/>
                    <a:pt x="2715" y="2503"/>
                  </a:cubicBezTo>
                  <a:lnTo>
                    <a:pt x="3603" y="2043"/>
                  </a:lnTo>
                  <a:cubicBezTo>
                    <a:pt x="3729" y="1974"/>
                    <a:pt x="3729" y="1766"/>
                    <a:pt x="3579" y="1697"/>
                  </a:cubicBezTo>
                  <a:lnTo>
                    <a:pt x="2692" y="1282"/>
                  </a:lnTo>
                  <a:cubicBezTo>
                    <a:pt x="2646" y="1248"/>
                    <a:pt x="2600" y="1190"/>
                    <a:pt x="2589" y="1132"/>
                  </a:cubicBezTo>
                  <a:lnTo>
                    <a:pt x="2427" y="153"/>
                  </a:lnTo>
                  <a:cubicBezTo>
                    <a:pt x="2413" y="58"/>
                    <a:pt x="2333" y="0"/>
                    <a:pt x="224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54" name="Google Shape;1654;p32"/>
          <p:cNvGrpSpPr/>
          <p:nvPr/>
        </p:nvGrpSpPr>
        <p:grpSpPr>
          <a:xfrm rot="2700000">
            <a:off x="3838250" y="4491491"/>
            <a:ext cx="205827" cy="197992"/>
            <a:chOff x="3956375" y="4266988"/>
            <a:chExt cx="205829" cy="197994"/>
          </a:xfrm>
        </p:grpSpPr>
        <p:sp>
          <p:nvSpPr>
            <p:cNvPr id="1655" name="Google Shape;1655;p32"/>
            <p:cNvSpPr/>
            <p:nvPr/>
          </p:nvSpPr>
          <p:spPr>
            <a:xfrm>
              <a:off x="3956822" y="4266988"/>
              <a:ext cx="205383" cy="197588"/>
            </a:xfrm>
            <a:custGeom>
              <a:avLst/>
              <a:gdLst/>
              <a:ahLst/>
              <a:cxnLst/>
              <a:rect l="l" t="t" r="r" b="b"/>
              <a:pathLst>
                <a:path w="5059" h="4867" extrusionOk="0">
                  <a:moveTo>
                    <a:pt x="1470" y="1"/>
                  </a:moveTo>
                  <a:cubicBezTo>
                    <a:pt x="1336" y="1"/>
                    <a:pt x="1214" y="116"/>
                    <a:pt x="1222" y="268"/>
                  </a:cubicBezTo>
                  <a:lnTo>
                    <a:pt x="1291" y="1547"/>
                  </a:lnTo>
                  <a:cubicBezTo>
                    <a:pt x="1291" y="1639"/>
                    <a:pt x="1257" y="1720"/>
                    <a:pt x="1188" y="1766"/>
                  </a:cubicBezTo>
                  <a:lnTo>
                    <a:pt x="162" y="2549"/>
                  </a:lnTo>
                  <a:cubicBezTo>
                    <a:pt x="1" y="2676"/>
                    <a:pt x="47" y="2930"/>
                    <a:pt x="254" y="2987"/>
                  </a:cubicBezTo>
                  <a:lnTo>
                    <a:pt x="1499" y="3321"/>
                  </a:lnTo>
                  <a:cubicBezTo>
                    <a:pt x="1579" y="3344"/>
                    <a:pt x="1637" y="3402"/>
                    <a:pt x="1660" y="3483"/>
                  </a:cubicBezTo>
                  <a:lnTo>
                    <a:pt x="2098" y="4704"/>
                  </a:lnTo>
                  <a:cubicBezTo>
                    <a:pt x="2135" y="4811"/>
                    <a:pt x="2232" y="4866"/>
                    <a:pt x="2330" y="4866"/>
                  </a:cubicBezTo>
                  <a:cubicBezTo>
                    <a:pt x="2412" y="4866"/>
                    <a:pt x="2495" y="4828"/>
                    <a:pt x="2547" y="4750"/>
                  </a:cubicBezTo>
                  <a:lnTo>
                    <a:pt x="3250" y="3679"/>
                  </a:lnTo>
                  <a:cubicBezTo>
                    <a:pt x="3296" y="3609"/>
                    <a:pt x="3365" y="3563"/>
                    <a:pt x="3446" y="3563"/>
                  </a:cubicBezTo>
                  <a:lnTo>
                    <a:pt x="4736" y="3529"/>
                  </a:lnTo>
                  <a:cubicBezTo>
                    <a:pt x="4943" y="3529"/>
                    <a:pt x="5059" y="3287"/>
                    <a:pt x="4932" y="3126"/>
                  </a:cubicBezTo>
                  <a:lnTo>
                    <a:pt x="4114" y="2112"/>
                  </a:lnTo>
                  <a:cubicBezTo>
                    <a:pt x="4068" y="2054"/>
                    <a:pt x="4045" y="1962"/>
                    <a:pt x="4068" y="1881"/>
                  </a:cubicBezTo>
                  <a:lnTo>
                    <a:pt x="4436" y="649"/>
                  </a:lnTo>
                  <a:cubicBezTo>
                    <a:pt x="4494" y="485"/>
                    <a:pt x="4367" y="330"/>
                    <a:pt x="4210" y="330"/>
                  </a:cubicBezTo>
                  <a:cubicBezTo>
                    <a:pt x="4179" y="330"/>
                    <a:pt x="4146" y="336"/>
                    <a:pt x="4114" y="349"/>
                  </a:cubicBezTo>
                  <a:lnTo>
                    <a:pt x="2904" y="810"/>
                  </a:lnTo>
                  <a:cubicBezTo>
                    <a:pt x="2881" y="818"/>
                    <a:pt x="2855" y="821"/>
                    <a:pt x="2829" y="821"/>
                  </a:cubicBezTo>
                  <a:cubicBezTo>
                    <a:pt x="2776" y="821"/>
                    <a:pt x="2720" y="806"/>
                    <a:pt x="2674" y="775"/>
                  </a:cubicBezTo>
                  <a:lnTo>
                    <a:pt x="1614" y="49"/>
                  </a:lnTo>
                  <a:cubicBezTo>
                    <a:pt x="1568" y="16"/>
                    <a:pt x="1518" y="1"/>
                    <a:pt x="1470" y="1"/>
                  </a:cubicBezTo>
                  <a:close/>
                </a:path>
              </a:pathLst>
            </a:custGeom>
            <a:solidFill>
              <a:schemeClr val="accent3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32"/>
            <p:cNvSpPr/>
            <p:nvPr/>
          </p:nvSpPr>
          <p:spPr>
            <a:xfrm>
              <a:off x="3956375" y="4267272"/>
              <a:ext cx="205342" cy="197710"/>
            </a:xfrm>
            <a:custGeom>
              <a:avLst/>
              <a:gdLst/>
              <a:ahLst/>
              <a:cxnLst/>
              <a:rect l="l" t="t" r="r" b="b"/>
              <a:pathLst>
                <a:path w="5058" h="4870" extrusionOk="0">
                  <a:moveTo>
                    <a:pt x="1477" y="1"/>
                  </a:moveTo>
                  <a:cubicBezTo>
                    <a:pt x="1341" y="1"/>
                    <a:pt x="1216" y="115"/>
                    <a:pt x="1233" y="261"/>
                  </a:cubicBezTo>
                  <a:lnTo>
                    <a:pt x="1302" y="1540"/>
                  </a:lnTo>
                  <a:cubicBezTo>
                    <a:pt x="1302" y="1632"/>
                    <a:pt x="1268" y="1713"/>
                    <a:pt x="1199" y="1759"/>
                  </a:cubicBezTo>
                  <a:lnTo>
                    <a:pt x="173" y="2542"/>
                  </a:lnTo>
                  <a:cubicBezTo>
                    <a:pt x="0" y="2669"/>
                    <a:pt x="58" y="2923"/>
                    <a:pt x="254" y="3003"/>
                  </a:cubicBezTo>
                  <a:lnTo>
                    <a:pt x="1487" y="3326"/>
                  </a:lnTo>
                  <a:cubicBezTo>
                    <a:pt x="1579" y="3349"/>
                    <a:pt x="1636" y="3418"/>
                    <a:pt x="1659" y="3487"/>
                  </a:cubicBezTo>
                  <a:lnTo>
                    <a:pt x="2097" y="4697"/>
                  </a:lnTo>
                  <a:cubicBezTo>
                    <a:pt x="2135" y="4812"/>
                    <a:pt x="2230" y="4870"/>
                    <a:pt x="2326" y="4870"/>
                  </a:cubicBezTo>
                  <a:cubicBezTo>
                    <a:pt x="2404" y="4870"/>
                    <a:pt x="2483" y="4832"/>
                    <a:pt x="2535" y="4754"/>
                  </a:cubicBezTo>
                  <a:lnTo>
                    <a:pt x="3249" y="3672"/>
                  </a:lnTo>
                  <a:cubicBezTo>
                    <a:pt x="3284" y="3602"/>
                    <a:pt x="3364" y="3556"/>
                    <a:pt x="3445" y="3556"/>
                  </a:cubicBezTo>
                  <a:lnTo>
                    <a:pt x="4747" y="3533"/>
                  </a:lnTo>
                  <a:cubicBezTo>
                    <a:pt x="4943" y="3533"/>
                    <a:pt x="5058" y="3291"/>
                    <a:pt x="4931" y="3130"/>
                  </a:cubicBezTo>
                  <a:lnTo>
                    <a:pt x="4125" y="2116"/>
                  </a:lnTo>
                  <a:cubicBezTo>
                    <a:pt x="4079" y="2047"/>
                    <a:pt x="4056" y="1966"/>
                    <a:pt x="4079" y="1886"/>
                  </a:cubicBezTo>
                  <a:lnTo>
                    <a:pt x="4459" y="653"/>
                  </a:lnTo>
                  <a:cubicBezTo>
                    <a:pt x="4507" y="481"/>
                    <a:pt x="4373" y="333"/>
                    <a:pt x="4220" y="333"/>
                  </a:cubicBezTo>
                  <a:cubicBezTo>
                    <a:pt x="4189" y="333"/>
                    <a:pt x="4156" y="340"/>
                    <a:pt x="4125" y="354"/>
                  </a:cubicBezTo>
                  <a:lnTo>
                    <a:pt x="2915" y="814"/>
                  </a:lnTo>
                  <a:cubicBezTo>
                    <a:pt x="2892" y="822"/>
                    <a:pt x="2866" y="826"/>
                    <a:pt x="2840" y="826"/>
                  </a:cubicBezTo>
                  <a:cubicBezTo>
                    <a:pt x="2787" y="826"/>
                    <a:pt x="2731" y="811"/>
                    <a:pt x="2685" y="780"/>
                  </a:cubicBezTo>
                  <a:lnTo>
                    <a:pt x="1613" y="42"/>
                  </a:lnTo>
                  <a:cubicBezTo>
                    <a:pt x="1570" y="13"/>
                    <a:pt x="1523" y="1"/>
                    <a:pt x="1477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57" name="Google Shape;1657;p32"/>
          <p:cNvGrpSpPr/>
          <p:nvPr/>
        </p:nvGrpSpPr>
        <p:grpSpPr>
          <a:xfrm>
            <a:off x="4518988" y="456163"/>
            <a:ext cx="205829" cy="197994"/>
            <a:chOff x="3956375" y="4266988"/>
            <a:chExt cx="205829" cy="197994"/>
          </a:xfrm>
        </p:grpSpPr>
        <p:sp>
          <p:nvSpPr>
            <p:cNvPr id="1658" name="Google Shape;1658;p32"/>
            <p:cNvSpPr/>
            <p:nvPr/>
          </p:nvSpPr>
          <p:spPr>
            <a:xfrm>
              <a:off x="3956822" y="4266988"/>
              <a:ext cx="205383" cy="197588"/>
            </a:xfrm>
            <a:custGeom>
              <a:avLst/>
              <a:gdLst/>
              <a:ahLst/>
              <a:cxnLst/>
              <a:rect l="l" t="t" r="r" b="b"/>
              <a:pathLst>
                <a:path w="5059" h="4867" extrusionOk="0">
                  <a:moveTo>
                    <a:pt x="1470" y="1"/>
                  </a:moveTo>
                  <a:cubicBezTo>
                    <a:pt x="1336" y="1"/>
                    <a:pt x="1214" y="116"/>
                    <a:pt x="1222" y="268"/>
                  </a:cubicBezTo>
                  <a:lnTo>
                    <a:pt x="1291" y="1547"/>
                  </a:lnTo>
                  <a:cubicBezTo>
                    <a:pt x="1291" y="1639"/>
                    <a:pt x="1257" y="1720"/>
                    <a:pt x="1188" y="1766"/>
                  </a:cubicBezTo>
                  <a:lnTo>
                    <a:pt x="162" y="2549"/>
                  </a:lnTo>
                  <a:cubicBezTo>
                    <a:pt x="1" y="2676"/>
                    <a:pt x="47" y="2930"/>
                    <a:pt x="254" y="2987"/>
                  </a:cubicBezTo>
                  <a:lnTo>
                    <a:pt x="1499" y="3321"/>
                  </a:lnTo>
                  <a:cubicBezTo>
                    <a:pt x="1579" y="3344"/>
                    <a:pt x="1637" y="3402"/>
                    <a:pt x="1660" y="3483"/>
                  </a:cubicBezTo>
                  <a:lnTo>
                    <a:pt x="2098" y="4704"/>
                  </a:lnTo>
                  <a:cubicBezTo>
                    <a:pt x="2135" y="4811"/>
                    <a:pt x="2232" y="4866"/>
                    <a:pt x="2330" y="4866"/>
                  </a:cubicBezTo>
                  <a:cubicBezTo>
                    <a:pt x="2412" y="4866"/>
                    <a:pt x="2495" y="4828"/>
                    <a:pt x="2547" y="4750"/>
                  </a:cubicBezTo>
                  <a:lnTo>
                    <a:pt x="3250" y="3679"/>
                  </a:lnTo>
                  <a:cubicBezTo>
                    <a:pt x="3296" y="3609"/>
                    <a:pt x="3365" y="3563"/>
                    <a:pt x="3446" y="3563"/>
                  </a:cubicBezTo>
                  <a:lnTo>
                    <a:pt x="4736" y="3529"/>
                  </a:lnTo>
                  <a:cubicBezTo>
                    <a:pt x="4943" y="3529"/>
                    <a:pt x="5059" y="3287"/>
                    <a:pt x="4932" y="3126"/>
                  </a:cubicBezTo>
                  <a:lnTo>
                    <a:pt x="4114" y="2112"/>
                  </a:lnTo>
                  <a:cubicBezTo>
                    <a:pt x="4068" y="2054"/>
                    <a:pt x="4045" y="1962"/>
                    <a:pt x="4068" y="1881"/>
                  </a:cubicBezTo>
                  <a:lnTo>
                    <a:pt x="4436" y="649"/>
                  </a:lnTo>
                  <a:cubicBezTo>
                    <a:pt x="4494" y="485"/>
                    <a:pt x="4367" y="330"/>
                    <a:pt x="4210" y="330"/>
                  </a:cubicBezTo>
                  <a:cubicBezTo>
                    <a:pt x="4179" y="330"/>
                    <a:pt x="4146" y="336"/>
                    <a:pt x="4114" y="349"/>
                  </a:cubicBezTo>
                  <a:lnTo>
                    <a:pt x="2904" y="810"/>
                  </a:lnTo>
                  <a:cubicBezTo>
                    <a:pt x="2881" y="818"/>
                    <a:pt x="2855" y="821"/>
                    <a:pt x="2829" y="821"/>
                  </a:cubicBezTo>
                  <a:cubicBezTo>
                    <a:pt x="2776" y="821"/>
                    <a:pt x="2720" y="806"/>
                    <a:pt x="2674" y="775"/>
                  </a:cubicBezTo>
                  <a:lnTo>
                    <a:pt x="1614" y="49"/>
                  </a:lnTo>
                  <a:cubicBezTo>
                    <a:pt x="1568" y="16"/>
                    <a:pt x="1518" y="1"/>
                    <a:pt x="1470" y="1"/>
                  </a:cubicBezTo>
                  <a:close/>
                </a:path>
              </a:pathLst>
            </a:custGeom>
            <a:solidFill>
              <a:schemeClr val="accent3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32"/>
            <p:cNvSpPr/>
            <p:nvPr/>
          </p:nvSpPr>
          <p:spPr>
            <a:xfrm>
              <a:off x="3956375" y="4267272"/>
              <a:ext cx="205342" cy="197710"/>
            </a:xfrm>
            <a:custGeom>
              <a:avLst/>
              <a:gdLst/>
              <a:ahLst/>
              <a:cxnLst/>
              <a:rect l="l" t="t" r="r" b="b"/>
              <a:pathLst>
                <a:path w="5058" h="4870" extrusionOk="0">
                  <a:moveTo>
                    <a:pt x="1477" y="1"/>
                  </a:moveTo>
                  <a:cubicBezTo>
                    <a:pt x="1341" y="1"/>
                    <a:pt x="1216" y="115"/>
                    <a:pt x="1233" y="261"/>
                  </a:cubicBezTo>
                  <a:lnTo>
                    <a:pt x="1302" y="1540"/>
                  </a:lnTo>
                  <a:cubicBezTo>
                    <a:pt x="1302" y="1632"/>
                    <a:pt x="1268" y="1713"/>
                    <a:pt x="1199" y="1759"/>
                  </a:cubicBezTo>
                  <a:lnTo>
                    <a:pt x="173" y="2542"/>
                  </a:lnTo>
                  <a:cubicBezTo>
                    <a:pt x="0" y="2669"/>
                    <a:pt x="58" y="2923"/>
                    <a:pt x="254" y="3003"/>
                  </a:cubicBezTo>
                  <a:lnTo>
                    <a:pt x="1487" y="3326"/>
                  </a:lnTo>
                  <a:cubicBezTo>
                    <a:pt x="1579" y="3349"/>
                    <a:pt x="1636" y="3418"/>
                    <a:pt x="1659" y="3487"/>
                  </a:cubicBezTo>
                  <a:lnTo>
                    <a:pt x="2097" y="4697"/>
                  </a:lnTo>
                  <a:cubicBezTo>
                    <a:pt x="2135" y="4812"/>
                    <a:pt x="2230" y="4870"/>
                    <a:pt x="2326" y="4870"/>
                  </a:cubicBezTo>
                  <a:cubicBezTo>
                    <a:pt x="2404" y="4870"/>
                    <a:pt x="2483" y="4832"/>
                    <a:pt x="2535" y="4754"/>
                  </a:cubicBezTo>
                  <a:lnTo>
                    <a:pt x="3249" y="3672"/>
                  </a:lnTo>
                  <a:cubicBezTo>
                    <a:pt x="3284" y="3602"/>
                    <a:pt x="3364" y="3556"/>
                    <a:pt x="3445" y="3556"/>
                  </a:cubicBezTo>
                  <a:lnTo>
                    <a:pt x="4747" y="3533"/>
                  </a:lnTo>
                  <a:cubicBezTo>
                    <a:pt x="4943" y="3533"/>
                    <a:pt x="5058" y="3291"/>
                    <a:pt x="4931" y="3130"/>
                  </a:cubicBezTo>
                  <a:lnTo>
                    <a:pt x="4125" y="2116"/>
                  </a:lnTo>
                  <a:cubicBezTo>
                    <a:pt x="4079" y="2047"/>
                    <a:pt x="4056" y="1966"/>
                    <a:pt x="4079" y="1886"/>
                  </a:cubicBezTo>
                  <a:lnTo>
                    <a:pt x="4459" y="653"/>
                  </a:lnTo>
                  <a:cubicBezTo>
                    <a:pt x="4507" y="481"/>
                    <a:pt x="4373" y="333"/>
                    <a:pt x="4220" y="333"/>
                  </a:cubicBezTo>
                  <a:cubicBezTo>
                    <a:pt x="4189" y="333"/>
                    <a:pt x="4156" y="340"/>
                    <a:pt x="4125" y="354"/>
                  </a:cubicBezTo>
                  <a:lnTo>
                    <a:pt x="2915" y="814"/>
                  </a:lnTo>
                  <a:cubicBezTo>
                    <a:pt x="2892" y="822"/>
                    <a:pt x="2866" y="826"/>
                    <a:pt x="2840" y="826"/>
                  </a:cubicBezTo>
                  <a:cubicBezTo>
                    <a:pt x="2787" y="826"/>
                    <a:pt x="2731" y="811"/>
                    <a:pt x="2685" y="780"/>
                  </a:cubicBezTo>
                  <a:lnTo>
                    <a:pt x="1613" y="42"/>
                  </a:lnTo>
                  <a:cubicBezTo>
                    <a:pt x="1570" y="13"/>
                    <a:pt x="1523" y="1"/>
                    <a:pt x="1477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60" name="Google Shape;1660;p32"/>
          <p:cNvGrpSpPr/>
          <p:nvPr/>
        </p:nvGrpSpPr>
        <p:grpSpPr>
          <a:xfrm>
            <a:off x="2356824" y="106777"/>
            <a:ext cx="307469" cy="298934"/>
            <a:chOff x="4033550" y="4733852"/>
            <a:chExt cx="179157" cy="174163"/>
          </a:xfrm>
        </p:grpSpPr>
        <p:sp>
          <p:nvSpPr>
            <p:cNvPr id="1661" name="Google Shape;1661;p32"/>
            <p:cNvSpPr/>
            <p:nvPr/>
          </p:nvSpPr>
          <p:spPr>
            <a:xfrm>
              <a:off x="4033996" y="4734095"/>
              <a:ext cx="178710" cy="173920"/>
            </a:xfrm>
            <a:custGeom>
              <a:avLst/>
              <a:gdLst/>
              <a:ahLst/>
              <a:cxnLst/>
              <a:rect l="l" t="t" r="r" b="b"/>
              <a:pathLst>
                <a:path w="4402" h="4284" extrusionOk="0">
                  <a:moveTo>
                    <a:pt x="3027" y="0"/>
                  </a:moveTo>
                  <a:cubicBezTo>
                    <a:pt x="2985" y="0"/>
                    <a:pt x="2942" y="13"/>
                    <a:pt x="2904" y="41"/>
                  </a:cubicBezTo>
                  <a:lnTo>
                    <a:pt x="1994" y="721"/>
                  </a:lnTo>
                  <a:cubicBezTo>
                    <a:pt x="1956" y="743"/>
                    <a:pt x="1909" y="761"/>
                    <a:pt x="1865" y="761"/>
                  </a:cubicBezTo>
                  <a:cubicBezTo>
                    <a:pt x="1841" y="761"/>
                    <a:pt x="1818" y="756"/>
                    <a:pt x="1798" y="744"/>
                  </a:cubicBezTo>
                  <a:lnTo>
                    <a:pt x="727" y="387"/>
                  </a:lnTo>
                  <a:cubicBezTo>
                    <a:pt x="702" y="379"/>
                    <a:pt x="678" y="375"/>
                    <a:pt x="655" y="375"/>
                  </a:cubicBezTo>
                  <a:cubicBezTo>
                    <a:pt x="513" y="375"/>
                    <a:pt x="401" y="515"/>
                    <a:pt x="450" y="663"/>
                  </a:cubicBezTo>
                  <a:lnTo>
                    <a:pt x="807" y="1735"/>
                  </a:lnTo>
                  <a:cubicBezTo>
                    <a:pt x="830" y="1804"/>
                    <a:pt x="819" y="1873"/>
                    <a:pt x="784" y="1942"/>
                  </a:cubicBezTo>
                  <a:lnTo>
                    <a:pt x="105" y="2841"/>
                  </a:lnTo>
                  <a:cubicBezTo>
                    <a:pt x="1" y="2990"/>
                    <a:pt x="93" y="3186"/>
                    <a:pt x="277" y="3198"/>
                  </a:cubicBezTo>
                  <a:lnTo>
                    <a:pt x="1406" y="3175"/>
                  </a:lnTo>
                  <a:cubicBezTo>
                    <a:pt x="1475" y="3175"/>
                    <a:pt x="1545" y="3209"/>
                    <a:pt x="1591" y="3267"/>
                  </a:cubicBezTo>
                  <a:lnTo>
                    <a:pt x="2247" y="4189"/>
                  </a:lnTo>
                  <a:cubicBezTo>
                    <a:pt x="2292" y="4253"/>
                    <a:pt x="2360" y="4283"/>
                    <a:pt x="2426" y="4283"/>
                  </a:cubicBezTo>
                  <a:cubicBezTo>
                    <a:pt x="2515" y="4283"/>
                    <a:pt x="2601" y="4230"/>
                    <a:pt x="2628" y="4131"/>
                  </a:cubicBezTo>
                  <a:lnTo>
                    <a:pt x="2962" y="3048"/>
                  </a:lnTo>
                  <a:cubicBezTo>
                    <a:pt x="2985" y="2990"/>
                    <a:pt x="3042" y="2933"/>
                    <a:pt x="3111" y="2910"/>
                  </a:cubicBezTo>
                  <a:lnTo>
                    <a:pt x="4194" y="2576"/>
                  </a:lnTo>
                  <a:cubicBezTo>
                    <a:pt x="4367" y="2518"/>
                    <a:pt x="4402" y="2288"/>
                    <a:pt x="4252" y="2184"/>
                  </a:cubicBezTo>
                  <a:lnTo>
                    <a:pt x="3330" y="1527"/>
                  </a:lnTo>
                  <a:cubicBezTo>
                    <a:pt x="3273" y="1493"/>
                    <a:pt x="3238" y="1424"/>
                    <a:pt x="3238" y="1355"/>
                  </a:cubicBezTo>
                  <a:lnTo>
                    <a:pt x="3250" y="226"/>
                  </a:lnTo>
                  <a:cubicBezTo>
                    <a:pt x="3250" y="91"/>
                    <a:pt x="3140" y="0"/>
                    <a:pt x="3027" y="0"/>
                  </a:cubicBezTo>
                  <a:close/>
                </a:path>
              </a:pathLst>
            </a:custGeom>
            <a:solidFill>
              <a:schemeClr val="accent3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32"/>
            <p:cNvSpPr/>
            <p:nvPr/>
          </p:nvSpPr>
          <p:spPr>
            <a:xfrm>
              <a:off x="4033550" y="4733852"/>
              <a:ext cx="178223" cy="173433"/>
            </a:xfrm>
            <a:custGeom>
              <a:avLst/>
              <a:gdLst/>
              <a:ahLst/>
              <a:cxnLst/>
              <a:rect l="l" t="t" r="r" b="b"/>
              <a:pathLst>
                <a:path w="4390" h="4272" extrusionOk="0">
                  <a:moveTo>
                    <a:pt x="3041" y="1"/>
                  </a:moveTo>
                  <a:cubicBezTo>
                    <a:pt x="2998" y="1"/>
                    <a:pt x="2954" y="15"/>
                    <a:pt x="2915" y="47"/>
                  </a:cubicBezTo>
                  <a:lnTo>
                    <a:pt x="2005" y="715"/>
                  </a:lnTo>
                  <a:cubicBezTo>
                    <a:pt x="1967" y="746"/>
                    <a:pt x="1923" y="767"/>
                    <a:pt x="1878" y="767"/>
                  </a:cubicBezTo>
                  <a:cubicBezTo>
                    <a:pt x="1855" y="767"/>
                    <a:pt x="1832" y="761"/>
                    <a:pt x="1809" y="750"/>
                  </a:cubicBezTo>
                  <a:lnTo>
                    <a:pt x="738" y="393"/>
                  </a:lnTo>
                  <a:cubicBezTo>
                    <a:pt x="714" y="385"/>
                    <a:pt x="691" y="381"/>
                    <a:pt x="668" y="381"/>
                  </a:cubicBezTo>
                  <a:cubicBezTo>
                    <a:pt x="523" y="381"/>
                    <a:pt x="401" y="530"/>
                    <a:pt x="461" y="669"/>
                  </a:cubicBezTo>
                  <a:lnTo>
                    <a:pt x="830" y="1729"/>
                  </a:lnTo>
                  <a:cubicBezTo>
                    <a:pt x="853" y="1798"/>
                    <a:pt x="841" y="1867"/>
                    <a:pt x="795" y="1925"/>
                  </a:cubicBezTo>
                  <a:lnTo>
                    <a:pt x="116" y="2835"/>
                  </a:lnTo>
                  <a:cubicBezTo>
                    <a:pt x="0" y="2985"/>
                    <a:pt x="104" y="3181"/>
                    <a:pt x="288" y="3181"/>
                  </a:cubicBezTo>
                  <a:lnTo>
                    <a:pt x="1417" y="3169"/>
                  </a:lnTo>
                  <a:cubicBezTo>
                    <a:pt x="1486" y="3169"/>
                    <a:pt x="1556" y="3192"/>
                    <a:pt x="1602" y="3250"/>
                  </a:cubicBezTo>
                  <a:lnTo>
                    <a:pt x="2247" y="4172"/>
                  </a:lnTo>
                  <a:cubicBezTo>
                    <a:pt x="2291" y="4240"/>
                    <a:pt x="2357" y="4271"/>
                    <a:pt x="2424" y="4271"/>
                  </a:cubicBezTo>
                  <a:cubicBezTo>
                    <a:pt x="2515" y="4271"/>
                    <a:pt x="2605" y="4214"/>
                    <a:pt x="2639" y="4114"/>
                  </a:cubicBezTo>
                  <a:lnTo>
                    <a:pt x="2973" y="3043"/>
                  </a:lnTo>
                  <a:cubicBezTo>
                    <a:pt x="2984" y="2962"/>
                    <a:pt x="3042" y="2904"/>
                    <a:pt x="3111" y="2893"/>
                  </a:cubicBezTo>
                  <a:lnTo>
                    <a:pt x="4194" y="2559"/>
                  </a:lnTo>
                  <a:cubicBezTo>
                    <a:pt x="4367" y="2501"/>
                    <a:pt x="4390" y="2271"/>
                    <a:pt x="4251" y="2179"/>
                  </a:cubicBezTo>
                  <a:lnTo>
                    <a:pt x="3330" y="1522"/>
                  </a:lnTo>
                  <a:cubicBezTo>
                    <a:pt x="3272" y="1487"/>
                    <a:pt x="3238" y="1407"/>
                    <a:pt x="3238" y="1338"/>
                  </a:cubicBezTo>
                  <a:lnTo>
                    <a:pt x="3261" y="220"/>
                  </a:lnTo>
                  <a:cubicBezTo>
                    <a:pt x="3261" y="95"/>
                    <a:pt x="3153" y="1"/>
                    <a:pt x="30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63" name="Google Shape;1663;p32"/>
          <p:cNvGrpSpPr/>
          <p:nvPr/>
        </p:nvGrpSpPr>
        <p:grpSpPr>
          <a:xfrm rot="2184613" flipH="1">
            <a:off x="262712" y="2011330"/>
            <a:ext cx="218720" cy="221460"/>
            <a:chOff x="4341030" y="4110771"/>
            <a:chExt cx="152322" cy="154230"/>
          </a:xfrm>
        </p:grpSpPr>
        <p:sp>
          <p:nvSpPr>
            <p:cNvPr id="1664" name="Google Shape;1664;p32"/>
            <p:cNvSpPr/>
            <p:nvPr/>
          </p:nvSpPr>
          <p:spPr>
            <a:xfrm>
              <a:off x="4341030" y="4110771"/>
              <a:ext cx="151835" cy="153702"/>
            </a:xfrm>
            <a:custGeom>
              <a:avLst/>
              <a:gdLst/>
              <a:ahLst/>
              <a:cxnLst/>
              <a:rect l="l" t="t" r="r" b="b"/>
              <a:pathLst>
                <a:path w="3740" h="3786" extrusionOk="0">
                  <a:moveTo>
                    <a:pt x="2235" y="0"/>
                  </a:moveTo>
                  <a:cubicBezTo>
                    <a:pt x="2185" y="0"/>
                    <a:pt x="2134" y="19"/>
                    <a:pt x="2092" y="61"/>
                  </a:cubicBezTo>
                  <a:lnTo>
                    <a:pt x="1424" y="775"/>
                  </a:lnTo>
                  <a:cubicBezTo>
                    <a:pt x="1386" y="814"/>
                    <a:pt x="1332" y="836"/>
                    <a:pt x="1282" y="836"/>
                  </a:cubicBezTo>
                  <a:cubicBezTo>
                    <a:pt x="1271" y="836"/>
                    <a:pt x="1261" y="835"/>
                    <a:pt x="1251" y="833"/>
                  </a:cubicBezTo>
                  <a:lnTo>
                    <a:pt x="272" y="683"/>
                  </a:lnTo>
                  <a:cubicBezTo>
                    <a:pt x="262" y="682"/>
                    <a:pt x="252" y="681"/>
                    <a:pt x="243" y="681"/>
                  </a:cubicBezTo>
                  <a:cubicBezTo>
                    <a:pt x="97" y="681"/>
                    <a:pt x="0" y="841"/>
                    <a:pt x="76" y="971"/>
                  </a:cubicBezTo>
                  <a:lnTo>
                    <a:pt x="560" y="1835"/>
                  </a:lnTo>
                  <a:cubicBezTo>
                    <a:pt x="583" y="1893"/>
                    <a:pt x="583" y="1962"/>
                    <a:pt x="560" y="2020"/>
                  </a:cubicBezTo>
                  <a:lnTo>
                    <a:pt x="111" y="2907"/>
                  </a:lnTo>
                  <a:cubicBezTo>
                    <a:pt x="48" y="3032"/>
                    <a:pt x="146" y="3176"/>
                    <a:pt x="286" y="3176"/>
                  </a:cubicBezTo>
                  <a:cubicBezTo>
                    <a:pt x="300" y="3176"/>
                    <a:pt x="315" y="3175"/>
                    <a:pt x="330" y="3172"/>
                  </a:cubicBezTo>
                  <a:lnTo>
                    <a:pt x="1297" y="2987"/>
                  </a:lnTo>
                  <a:cubicBezTo>
                    <a:pt x="1308" y="2985"/>
                    <a:pt x="1318" y="2984"/>
                    <a:pt x="1329" y="2984"/>
                  </a:cubicBezTo>
                  <a:cubicBezTo>
                    <a:pt x="1379" y="2984"/>
                    <a:pt x="1432" y="3005"/>
                    <a:pt x="1470" y="3033"/>
                  </a:cubicBezTo>
                  <a:lnTo>
                    <a:pt x="2173" y="3736"/>
                  </a:lnTo>
                  <a:cubicBezTo>
                    <a:pt x="2207" y="3770"/>
                    <a:pt x="2251" y="3786"/>
                    <a:pt x="2296" y="3786"/>
                  </a:cubicBezTo>
                  <a:cubicBezTo>
                    <a:pt x="2387" y="3786"/>
                    <a:pt x="2480" y="3722"/>
                    <a:pt x="2495" y="3621"/>
                  </a:cubicBezTo>
                  <a:lnTo>
                    <a:pt x="2611" y="2642"/>
                  </a:lnTo>
                  <a:cubicBezTo>
                    <a:pt x="2622" y="2573"/>
                    <a:pt x="2657" y="2515"/>
                    <a:pt x="2714" y="2492"/>
                  </a:cubicBezTo>
                  <a:lnTo>
                    <a:pt x="3590" y="2031"/>
                  </a:lnTo>
                  <a:cubicBezTo>
                    <a:pt x="3740" y="1962"/>
                    <a:pt x="3740" y="1766"/>
                    <a:pt x="3590" y="1697"/>
                  </a:cubicBezTo>
                  <a:lnTo>
                    <a:pt x="2691" y="1271"/>
                  </a:lnTo>
                  <a:cubicBezTo>
                    <a:pt x="2634" y="1248"/>
                    <a:pt x="2599" y="1190"/>
                    <a:pt x="2588" y="1132"/>
                  </a:cubicBezTo>
                  <a:lnTo>
                    <a:pt x="2426" y="153"/>
                  </a:lnTo>
                  <a:cubicBezTo>
                    <a:pt x="2404" y="58"/>
                    <a:pt x="2322" y="0"/>
                    <a:pt x="2235" y="0"/>
                  </a:cubicBezTo>
                  <a:close/>
                </a:path>
              </a:pathLst>
            </a:custGeom>
            <a:solidFill>
              <a:schemeClr val="accent3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32"/>
            <p:cNvSpPr/>
            <p:nvPr/>
          </p:nvSpPr>
          <p:spPr>
            <a:xfrm>
              <a:off x="4341924" y="4110771"/>
              <a:ext cx="151429" cy="154230"/>
            </a:xfrm>
            <a:custGeom>
              <a:avLst/>
              <a:gdLst/>
              <a:ahLst/>
              <a:cxnLst/>
              <a:rect l="l" t="t" r="r" b="b"/>
              <a:pathLst>
                <a:path w="3730" h="3799" extrusionOk="0">
                  <a:moveTo>
                    <a:pt x="2247" y="0"/>
                  </a:moveTo>
                  <a:cubicBezTo>
                    <a:pt x="2198" y="0"/>
                    <a:pt x="2147" y="19"/>
                    <a:pt x="2105" y="61"/>
                  </a:cubicBezTo>
                  <a:lnTo>
                    <a:pt x="1425" y="775"/>
                  </a:lnTo>
                  <a:cubicBezTo>
                    <a:pt x="1387" y="814"/>
                    <a:pt x="1333" y="836"/>
                    <a:pt x="1283" y="836"/>
                  </a:cubicBezTo>
                  <a:cubicBezTo>
                    <a:pt x="1272" y="836"/>
                    <a:pt x="1262" y="835"/>
                    <a:pt x="1252" y="833"/>
                  </a:cubicBezTo>
                  <a:lnTo>
                    <a:pt x="273" y="695"/>
                  </a:lnTo>
                  <a:cubicBezTo>
                    <a:pt x="263" y="693"/>
                    <a:pt x="252" y="692"/>
                    <a:pt x="242" y="692"/>
                  </a:cubicBezTo>
                  <a:cubicBezTo>
                    <a:pt x="98" y="692"/>
                    <a:pt x="1" y="843"/>
                    <a:pt x="66" y="983"/>
                  </a:cubicBezTo>
                  <a:lnTo>
                    <a:pt x="549" y="1847"/>
                  </a:lnTo>
                  <a:cubicBezTo>
                    <a:pt x="573" y="1881"/>
                    <a:pt x="573" y="1962"/>
                    <a:pt x="549" y="2020"/>
                  </a:cubicBezTo>
                  <a:lnTo>
                    <a:pt x="100" y="2895"/>
                  </a:lnTo>
                  <a:cubicBezTo>
                    <a:pt x="33" y="3029"/>
                    <a:pt x="149" y="3184"/>
                    <a:pt x="313" y="3184"/>
                  </a:cubicBezTo>
                  <a:cubicBezTo>
                    <a:pt x="319" y="3184"/>
                    <a:pt x="325" y="3184"/>
                    <a:pt x="331" y="3183"/>
                  </a:cubicBezTo>
                  <a:lnTo>
                    <a:pt x="1298" y="2999"/>
                  </a:lnTo>
                  <a:cubicBezTo>
                    <a:pt x="1356" y="2999"/>
                    <a:pt x="1425" y="3010"/>
                    <a:pt x="1471" y="3056"/>
                  </a:cubicBezTo>
                  <a:lnTo>
                    <a:pt x="2174" y="3736"/>
                  </a:lnTo>
                  <a:cubicBezTo>
                    <a:pt x="2214" y="3780"/>
                    <a:pt x="2263" y="3799"/>
                    <a:pt x="2312" y="3799"/>
                  </a:cubicBezTo>
                  <a:cubicBezTo>
                    <a:pt x="2404" y="3799"/>
                    <a:pt x="2493" y="3731"/>
                    <a:pt x="2508" y="3633"/>
                  </a:cubicBezTo>
                  <a:lnTo>
                    <a:pt x="2623" y="2653"/>
                  </a:lnTo>
                  <a:cubicBezTo>
                    <a:pt x="2623" y="2596"/>
                    <a:pt x="2658" y="2538"/>
                    <a:pt x="2715" y="2503"/>
                  </a:cubicBezTo>
                  <a:lnTo>
                    <a:pt x="3603" y="2043"/>
                  </a:lnTo>
                  <a:cubicBezTo>
                    <a:pt x="3729" y="1974"/>
                    <a:pt x="3729" y="1766"/>
                    <a:pt x="3579" y="1697"/>
                  </a:cubicBezTo>
                  <a:lnTo>
                    <a:pt x="2692" y="1282"/>
                  </a:lnTo>
                  <a:cubicBezTo>
                    <a:pt x="2646" y="1248"/>
                    <a:pt x="2600" y="1190"/>
                    <a:pt x="2589" y="1132"/>
                  </a:cubicBezTo>
                  <a:lnTo>
                    <a:pt x="2427" y="153"/>
                  </a:lnTo>
                  <a:cubicBezTo>
                    <a:pt x="2413" y="58"/>
                    <a:pt x="2333" y="0"/>
                    <a:pt x="224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66" name="Google Shape;1666;p32"/>
          <p:cNvGrpSpPr/>
          <p:nvPr/>
        </p:nvGrpSpPr>
        <p:grpSpPr>
          <a:xfrm rot="-2351253">
            <a:off x="434122" y="3354110"/>
            <a:ext cx="294902" cy="283676"/>
            <a:chOff x="3956375" y="4266988"/>
            <a:chExt cx="205829" cy="197994"/>
          </a:xfrm>
        </p:grpSpPr>
        <p:sp>
          <p:nvSpPr>
            <p:cNvPr id="1667" name="Google Shape;1667;p32"/>
            <p:cNvSpPr/>
            <p:nvPr/>
          </p:nvSpPr>
          <p:spPr>
            <a:xfrm>
              <a:off x="3956822" y="4266988"/>
              <a:ext cx="205383" cy="197588"/>
            </a:xfrm>
            <a:custGeom>
              <a:avLst/>
              <a:gdLst/>
              <a:ahLst/>
              <a:cxnLst/>
              <a:rect l="l" t="t" r="r" b="b"/>
              <a:pathLst>
                <a:path w="5059" h="4867" extrusionOk="0">
                  <a:moveTo>
                    <a:pt x="1470" y="1"/>
                  </a:moveTo>
                  <a:cubicBezTo>
                    <a:pt x="1336" y="1"/>
                    <a:pt x="1214" y="116"/>
                    <a:pt x="1222" y="268"/>
                  </a:cubicBezTo>
                  <a:lnTo>
                    <a:pt x="1291" y="1547"/>
                  </a:lnTo>
                  <a:cubicBezTo>
                    <a:pt x="1291" y="1639"/>
                    <a:pt x="1257" y="1720"/>
                    <a:pt x="1188" y="1766"/>
                  </a:cubicBezTo>
                  <a:lnTo>
                    <a:pt x="162" y="2549"/>
                  </a:lnTo>
                  <a:cubicBezTo>
                    <a:pt x="1" y="2676"/>
                    <a:pt x="47" y="2930"/>
                    <a:pt x="254" y="2987"/>
                  </a:cubicBezTo>
                  <a:lnTo>
                    <a:pt x="1499" y="3321"/>
                  </a:lnTo>
                  <a:cubicBezTo>
                    <a:pt x="1579" y="3344"/>
                    <a:pt x="1637" y="3402"/>
                    <a:pt x="1660" y="3483"/>
                  </a:cubicBezTo>
                  <a:lnTo>
                    <a:pt x="2098" y="4704"/>
                  </a:lnTo>
                  <a:cubicBezTo>
                    <a:pt x="2135" y="4811"/>
                    <a:pt x="2232" y="4866"/>
                    <a:pt x="2330" y="4866"/>
                  </a:cubicBezTo>
                  <a:cubicBezTo>
                    <a:pt x="2412" y="4866"/>
                    <a:pt x="2495" y="4828"/>
                    <a:pt x="2547" y="4750"/>
                  </a:cubicBezTo>
                  <a:lnTo>
                    <a:pt x="3250" y="3679"/>
                  </a:lnTo>
                  <a:cubicBezTo>
                    <a:pt x="3296" y="3609"/>
                    <a:pt x="3365" y="3563"/>
                    <a:pt x="3446" y="3563"/>
                  </a:cubicBezTo>
                  <a:lnTo>
                    <a:pt x="4736" y="3529"/>
                  </a:lnTo>
                  <a:cubicBezTo>
                    <a:pt x="4943" y="3529"/>
                    <a:pt x="5059" y="3287"/>
                    <a:pt x="4932" y="3126"/>
                  </a:cubicBezTo>
                  <a:lnTo>
                    <a:pt x="4114" y="2112"/>
                  </a:lnTo>
                  <a:cubicBezTo>
                    <a:pt x="4068" y="2054"/>
                    <a:pt x="4045" y="1962"/>
                    <a:pt x="4068" y="1881"/>
                  </a:cubicBezTo>
                  <a:lnTo>
                    <a:pt x="4436" y="649"/>
                  </a:lnTo>
                  <a:cubicBezTo>
                    <a:pt x="4494" y="485"/>
                    <a:pt x="4367" y="330"/>
                    <a:pt x="4210" y="330"/>
                  </a:cubicBezTo>
                  <a:cubicBezTo>
                    <a:pt x="4179" y="330"/>
                    <a:pt x="4146" y="336"/>
                    <a:pt x="4114" y="349"/>
                  </a:cubicBezTo>
                  <a:lnTo>
                    <a:pt x="2904" y="810"/>
                  </a:lnTo>
                  <a:cubicBezTo>
                    <a:pt x="2881" y="818"/>
                    <a:pt x="2855" y="821"/>
                    <a:pt x="2829" y="821"/>
                  </a:cubicBezTo>
                  <a:cubicBezTo>
                    <a:pt x="2776" y="821"/>
                    <a:pt x="2720" y="806"/>
                    <a:pt x="2674" y="775"/>
                  </a:cubicBezTo>
                  <a:lnTo>
                    <a:pt x="1614" y="49"/>
                  </a:lnTo>
                  <a:cubicBezTo>
                    <a:pt x="1568" y="16"/>
                    <a:pt x="1518" y="1"/>
                    <a:pt x="1470" y="1"/>
                  </a:cubicBezTo>
                  <a:close/>
                </a:path>
              </a:pathLst>
            </a:custGeom>
            <a:solidFill>
              <a:schemeClr val="accent3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32"/>
            <p:cNvSpPr/>
            <p:nvPr/>
          </p:nvSpPr>
          <p:spPr>
            <a:xfrm>
              <a:off x="3956375" y="4267272"/>
              <a:ext cx="205342" cy="197710"/>
            </a:xfrm>
            <a:custGeom>
              <a:avLst/>
              <a:gdLst/>
              <a:ahLst/>
              <a:cxnLst/>
              <a:rect l="l" t="t" r="r" b="b"/>
              <a:pathLst>
                <a:path w="5058" h="4870" extrusionOk="0">
                  <a:moveTo>
                    <a:pt x="1477" y="1"/>
                  </a:moveTo>
                  <a:cubicBezTo>
                    <a:pt x="1341" y="1"/>
                    <a:pt x="1216" y="115"/>
                    <a:pt x="1233" y="261"/>
                  </a:cubicBezTo>
                  <a:lnTo>
                    <a:pt x="1302" y="1540"/>
                  </a:lnTo>
                  <a:cubicBezTo>
                    <a:pt x="1302" y="1632"/>
                    <a:pt x="1268" y="1713"/>
                    <a:pt x="1199" y="1759"/>
                  </a:cubicBezTo>
                  <a:lnTo>
                    <a:pt x="173" y="2542"/>
                  </a:lnTo>
                  <a:cubicBezTo>
                    <a:pt x="0" y="2669"/>
                    <a:pt x="58" y="2923"/>
                    <a:pt x="254" y="3003"/>
                  </a:cubicBezTo>
                  <a:lnTo>
                    <a:pt x="1487" y="3326"/>
                  </a:lnTo>
                  <a:cubicBezTo>
                    <a:pt x="1579" y="3349"/>
                    <a:pt x="1636" y="3418"/>
                    <a:pt x="1659" y="3487"/>
                  </a:cubicBezTo>
                  <a:lnTo>
                    <a:pt x="2097" y="4697"/>
                  </a:lnTo>
                  <a:cubicBezTo>
                    <a:pt x="2135" y="4812"/>
                    <a:pt x="2230" y="4870"/>
                    <a:pt x="2326" y="4870"/>
                  </a:cubicBezTo>
                  <a:cubicBezTo>
                    <a:pt x="2404" y="4870"/>
                    <a:pt x="2483" y="4832"/>
                    <a:pt x="2535" y="4754"/>
                  </a:cubicBezTo>
                  <a:lnTo>
                    <a:pt x="3249" y="3672"/>
                  </a:lnTo>
                  <a:cubicBezTo>
                    <a:pt x="3284" y="3602"/>
                    <a:pt x="3364" y="3556"/>
                    <a:pt x="3445" y="3556"/>
                  </a:cubicBezTo>
                  <a:lnTo>
                    <a:pt x="4747" y="3533"/>
                  </a:lnTo>
                  <a:cubicBezTo>
                    <a:pt x="4943" y="3533"/>
                    <a:pt x="5058" y="3291"/>
                    <a:pt x="4931" y="3130"/>
                  </a:cubicBezTo>
                  <a:lnTo>
                    <a:pt x="4125" y="2116"/>
                  </a:lnTo>
                  <a:cubicBezTo>
                    <a:pt x="4079" y="2047"/>
                    <a:pt x="4056" y="1966"/>
                    <a:pt x="4079" y="1886"/>
                  </a:cubicBezTo>
                  <a:lnTo>
                    <a:pt x="4459" y="653"/>
                  </a:lnTo>
                  <a:cubicBezTo>
                    <a:pt x="4507" y="481"/>
                    <a:pt x="4373" y="333"/>
                    <a:pt x="4220" y="333"/>
                  </a:cubicBezTo>
                  <a:cubicBezTo>
                    <a:pt x="4189" y="333"/>
                    <a:pt x="4156" y="340"/>
                    <a:pt x="4125" y="354"/>
                  </a:cubicBezTo>
                  <a:lnTo>
                    <a:pt x="2915" y="814"/>
                  </a:lnTo>
                  <a:cubicBezTo>
                    <a:pt x="2892" y="822"/>
                    <a:pt x="2866" y="826"/>
                    <a:pt x="2840" y="826"/>
                  </a:cubicBezTo>
                  <a:cubicBezTo>
                    <a:pt x="2787" y="826"/>
                    <a:pt x="2731" y="811"/>
                    <a:pt x="2685" y="780"/>
                  </a:cubicBezTo>
                  <a:lnTo>
                    <a:pt x="1613" y="42"/>
                  </a:lnTo>
                  <a:cubicBezTo>
                    <a:pt x="1570" y="13"/>
                    <a:pt x="1523" y="1"/>
                    <a:pt x="1477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69" name="Google Shape;1669;p32"/>
          <p:cNvGrpSpPr/>
          <p:nvPr/>
        </p:nvGrpSpPr>
        <p:grpSpPr>
          <a:xfrm rot="-1863839">
            <a:off x="196474" y="4854248"/>
            <a:ext cx="152323" cy="154231"/>
            <a:chOff x="4341030" y="4110771"/>
            <a:chExt cx="152322" cy="154230"/>
          </a:xfrm>
        </p:grpSpPr>
        <p:sp>
          <p:nvSpPr>
            <p:cNvPr id="1670" name="Google Shape;1670;p32"/>
            <p:cNvSpPr/>
            <p:nvPr/>
          </p:nvSpPr>
          <p:spPr>
            <a:xfrm>
              <a:off x="4341030" y="4110771"/>
              <a:ext cx="151835" cy="153702"/>
            </a:xfrm>
            <a:custGeom>
              <a:avLst/>
              <a:gdLst/>
              <a:ahLst/>
              <a:cxnLst/>
              <a:rect l="l" t="t" r="r" b="b"/>
              <a:pathLst>
                <a:path w="3740" h="3786" extrusionOk="0">
                  <a:moveTo>
                    <a:pt x="2235" y="0"/>
                  </a:moveTo>
                  <a:cubicBezTo>
                    <a:pt x="2185" y="0"/>
                    <a:pt x="2134" y="19"/>
                    <a:pt x="2092" y="61"/>
                  </a:cubicBezTo>
                  <a:lnTo>
                    <a:pt x="1424" y="775"/>
                  </a:lnTo>
                  <a:cubicBezTo>
                    <a:pt x="1386" y="814"/>
                    <a:pt x="1332" y="836"/>
                    <a:pt x="1282" y="836"/>
                  </a:cubicBezTo>
                  <a:cubicBezTo>
                    <a:pt x="1271" y="836"/>
                    <a:pt x="1261" y="835"/>
                    <a:pt x="1251" y="833"/>
                  </a:cubicBezTo>
                  <a:lnTo>
                    <a:pt x="272" y="683"/>
                  </a:lnTo>
                  <a:cubicBezTo>
                    <a:pt x="262" y="682"/>
                    <a:pt x="252" y="681"/>
                    <a:pt x="243" y="681"/>
                  </a:cubicBezTo>
                  <a:cubicBezTo>
                    <a:pt x="97" y="681"/>
                    <a:pt x="0" y="841"/>
                    <a:pt x="76" y="971"/>
                  </a:cubicBezTo>
                  <a:lnTo>
                    <a:pt x="560" y="1835"/>
                  </a:lnTo>
                  <a:cubicBezTo>
                    <a:pt x="583" y="1893"/>
                    <a:pt x="583" y="1962"/>
                    <a:pt x="560" y="2020"/>
                  </a:cubicBezTo>
                  <a:lnTo>
                    <a:pt x="111" y="2907"/>
                  </a:lnTo>
                  <a:cubicBezTo>
                    <a:pt x="48" y="3032"/>
                    <a:pt x="146" y="3176"/>
                    <a:pt x="286" y="3176"/>
                  </a:cubicBezTo>
                  <a:cubicBezTo>
                    <a:pt x="300" y="3176"/>
                    <a:pt x="315" y="3175"/>
                    <a:pt x="330" y="3172"/>
                  </a:cubicBezTo>
                  <a:lnTo>
                    <a:pt x="1297" y="2987"/>
                  </a:lnTo>
                  <a:cubicBezTo>
                    <a:pt x="1308" y="2985"/>
                    <a:pt x="1318" y="2984"/>
                    <a:pt x="1329" y="2984"/>
                  </a:cubicBezTo>
                  <a:cubicBezTo>
                    <a:pt x="1379" y="2984"/>
                    <a:pt x="1432" y="3005"/>
                    <a:pt x="1470" y="3033"/>
                  </a:cubicBezTo>
                  <a:lnTo>
                    <a:pt x="2173" y="3736"/>
                  </a:lnTo>
                  <a:cubicBezTo>
                    <a:pt x="2207" y="3770"/>
                    <a:pt x="2251" y="3786"/>
                    <a:pt x="2296" y="3786"/>
                  </a:cubicBezTo>
                  <a:cubicBezTo>
                    <a:pt x="2387" y="3786"/>
                    <a:pt x="2480" y="3722"/>
                    <a:pt x="2495" y="3621"/>
                  </a:cubicBezTo>
                  <a:lnTo>
                    <a:pt x="2611" y="2642"/>
                  </a:lnTo>
                  <a:cubicBezTo>
                    <a:pt x="2622" y="2573"/>
                    <a:pt x="2657" y="2515"/>
                    <a:pt x="2714" y="2492"/>
                  </a:cubicBezTo>
                  <a:lnTo>
                    <a:pt x="3590" y="2031"/>
                  </a:lnTo>
                  <a:cubicBezTo>
                    <a:pt x="3740" y="1962"/>
                    <a:pt x="3740" y="1766"/>
                    <a:pt x="3590" y="1697"/>
                  </a:cubicBezTo>
                  <a:lnTo>
                    <a:pt x="2691" y="1271"/>
                  </a:lnTo>
                  <a:cubicBezTo>
                    <a:pt x="2634" y="1248"/>
                    <a:pt x="2599" y="1190"/>
                    <a:pt x="2588" y="1132"/>
                  </a:cubicBezTo>
                  <a:lnTo>
                    <a:pt x="2426" y="153"/>
                  </a:lnTo>
                  <a:cubicBezTo>
                    <a:pt x="2404" y="58"/>
                    <a:pt x="2322" y="0"/>
                    <a:pt x="2235" y="0"/>
                  </a:cubicBezTo>
                  <a:close/>
                </a:path>
              </a:pathLst>
            </a:custGeom>
            <a:solidFill>
              <a:schemeClr val="accent3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32"/>
            <p:cNvSpPr/>
            <p:nvPr/>
          </p:nvSpPr>
          <p:spPr>
            <a:xfrm>
              <a:off x="4341924" y="4110771"/>
              <a:ext cx="151429" cy="154230"/>
            </a:xfrm>
            <a:custGeom>
              <a:avLst/>
              <a:gdLst/>
              <a:ahLst/>
              <a:cxnLst/>
              <a:rect l="l" t="t" r="r" b="b"/>
              <a:pathLst>
                <a:path w="3730" h="3799" extrusionOk="0">
                  <a:moveTo>
                    <a:pt x="2247" y="0"/>
                  </a:moveTo>
                  <a:cubicBezTo>
                    <a:pt x="2198" y="0"/>
                    <a:pt x="2147" y="19"/>
                    <a:pt x="2105" y="61"/>
                  </a:cubicBezTo>
                  <a:lnTo>
                    <a:pt x="1425" y="775"/>
                  </a:lnTo>
                  <a:cubicBezTo>
                    <a:pt x="1387" y="814"/>
                    <a:pt x="1333" y="836"/>
                    <a:pt x="1283" y="836"/>
                  </a:cubicBezTo>
                  <a:cubicBezTo>
                    <a:pt x="1272" y="836"/>
                    <a:pt x="1262" y="835"/>
                    <a:pt x="1252" y="833"/>
                  </a:cubicBezTo>
                  <a:lnTo>
                    <a:pt x="273" y="695"/>
                  </a:lnTo>
                  <a:cubicBezTo>
                    <a:pt x="263" y="693"/>
                    <a:pt x="252" y="692"/>
                    <a:pt x="242" y="692"/>
                  </a:cubicBezTo>
                  <a:cubicBezTo>
                    <a:pt x="98" y="692"/>
                    <a:pt x="1" y="843"/>
                    <a:pt x="66" y="983"/>
                  </a:cubicBezTo>
                  <a:lnTo>
                    <a:pt x="549" y="1847"/>
                  </a:lnTo>
                  <a:cubicBezTo>
                    <a:pt x="573" y="1881"/>
                    <a:pt x="573" y="1962"/>
                    <a:pt x="549" y="2020"/>
                  </a:cubicBezTo>
                  <a:lnTo>
                    <a:pt x="100" y="2895"/>
                  </a:lnTo>
                  <a:cubicBezTo>
                    <a:pt x="33" y="3029"/>
                    <a:pt x="149" y="3184"/>
                    <a:pt x="313" y="3184"/>
                  </a:cubicBezTo>
                  <a:cubicBezTo>
                    <a:pt x="319" y="3184"/>
                    <a:pt x="325" y="3184"/>
                    <a:pt x="331" y="3183"/>
                  </a:cubicBezTo>
                  <a:lnTo>
                    <a:pt x="1298" y="2999"/>
                  </a:lnTo>
                  <a:cubicBezTo>
                    <a:pt x="1356" y="2999"/>
                    <a:pt x="1425" y="3010"/>
                    <a:pt x="1471" y="3056"/>
                  </a:cubicBezTo>
                  <a:lnTo>
                    <a:pt x="2174" y="3736"/>
                  </a:lnTo>
                  <a:cubicBezTo>
                    <a:pt x="2214" y="3780"/>
                    <a:pt x="2263" y="3799"/>
                    <a:pt x="2312" y="3799"/>
                  </a:cubicBezTo>
                  <a:cubicBezTo>
                    <a:pt x="2404" y="3799"/>
                    <a:pt x="2493" y="3731"/>
                    <a:pt x="2508" y="3633"/>
                  </a:cubicBezTo>
                  <a:lnTo>
                    <a:pt x="2623" y="2653"/>
                  </a:lnTo>
                  <a:cubicBezTo>
                    <a:pt x="2623" y="2596"/>
                    <a:pt x="2658" y="2538"/>
                    <a:pt x="2715" y="2503"/>
                  </a:cubicBezTo>
                  <a:lnTo>
                    <a:pt x="3603" y="2043"/>
                  </a:lnTo>
                  <a:cubicBezTo>
                    <a:pt x="3729" y="1974"/>
                    <a:pt x="3729" y="1766"/>
                    <a:pt x="3579" y="1697"/>
                  </a:cubicBezTo>
                  <a:lnTo>
                    <a:pt x="2692" y="1282"/>
                  </a:lnTo>
                  <a:cubicBezTo>
                    <a:pt x="2646" y="1248"/>
                    <a:pt x="2600" y="1190"/>
                    <a:pt x="2589" y="1132"/>
                  </a:cubicBezTo>
                  <a:lnTo>
                    <a:pt x="2427" y="153"/>
                  </a:lnTo>
                  <a:cubicBezTo>
                    <a:pt x="2413" y="58"/>
                    <a:pt x="2333" y="0"/>
                    <a:pt x="224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72" name="Google Shape;1672;p32"/>
          <p:cNvGrpSpPr/>
          <p:nvPr/>
        </p:nvGrpSpPr>
        <p:grpSpPr>
          <a:xfrm rot="663831">
            <a:off x="8810689" y="4308869"/>
            <a:ext cx="152320" cy="154228"/>
            <a:chOff x="4341030" y="4110771"/>
            <a:chExt cx="152322" cy="154230"/>
          </a:xfrm>
        </p:grpSpPr>
        <p:sp>
          <p:nvSpPr>
            <p:cNvPr id="1673" name="Google Shape;1673;p32"/>
            <p:cNvSpPr/>
            <p:nvPr/>
          </p:nvSpPr>
          <p:spPr>
            <a:xfrm>
              <a:off x="4341030" y="4110771"/>
              <a:ext cx="151835" cy="153702"/>
            </a:xfrm>
            <a:custGeom>
              <a:avLst/>
              <a:gdLst/>
              <a:ahLst/>
              <a:cxnLst/>
              <a:rect l="l" t="t" r="r" b="b"/>
              <a:pathLst>
                <a:path w="3740" h="3786" extrusionOk="0">
                  <a:moveTo>
                    <a:pt x="2235" y="0"/>
                  </a:moveTo>
                  <a:cubicBezTo>
                    <a:pt x="2185" y="0"/>
                    <a:pt x="2134" y="19"/>
                    <a:pt x="2092" y="61"/>
                  </a:cubicBezTo>
                  <a:lnTo>
                    <a:pt x="1424" y="775"/>
                  </a:lnTo>
                  <a:cubicBezTo>
                    <a:pt x="1386" y="814"/>
                    <a:pt x="1332" y="836"/>
                    <a:pt x="1282" y="836"/>
                  </a:cubicBezTo>
                  <a:cubicBezTo>
                    <a:pt x="1271" y="836"/>
                    <a:pt x="1261" y="835"/>
                    <a:pt x="1251" y="833"/>
                  </a:cubicBezTo>
                  <a:lnTo>
                    <a:pt x="272" y="683"/>
                  </a:lnTo>
                  <a:cubicBezTo>
                    <a:pt x="262" y="682"/>
                    <a:pt x="252" y="681"/>
                    <a:pt x="243" y="681"/>
                  </a:cubicBezTo>
                  <a:cubicBezTo>
                    <a:pt x="97" y="681"/>
                    <a:pt x="0" y="841"/>
                    <a:pt x="76" y="971"/>
                  </a:cubicBezTo>
                  <a:lnTo>
                    <a:pt x="560" y="1835"/>
                  </a:lnTo>
                  <a:cubicBezTo>
                    <a:pt x="583" y="1893"/>
                    <a:pt x="583" y="1962"/>
                    <a:pt x="560" y="2020"/>
                  </a:cubicBezTo>
                  <a:lnTo>
                    <a:pt x="111" y="2907"/>
                  </a:lnTo>
                  <a:cubicBezTo>
                    <a:pt x="48" y="3032"/>
                    <a:pt x="146" y="3176"/>
                    <a:pt x="286" y="3176"/>
                  </a:cubicBezTo>
                  <a:cubicBezTo>
                    <a:pt x="300" y="3176"/>
                    <a:pt x="315" y="3175"/>
                    <a:pt x="330" y="3172"/>
                  </a:cubicBezTo>
                  <a:lnTo>
                    <a:pt x="1297" y="2987"/>
                  </a:lnTo>
                  <a:cubicBezTo>
                    <a:pt x="1308" y="2985"/>
                    <a:pt x="1318" y="2984"/>
                    <a:pt x="1329" y="2984"/>
                  </a:cubicBezTo>
                  <a:cubicBezTo>
                    <a:pt x="1379" y="2984"/>
                    <a:pt x="1432" y="3005"/>
                    <a:pt x="1470" y="3033"/>
                  </a:cubicBezTo>
                  <a:lnTo>
                    <a:pt x="2173" y="3736"/>
                  </a:lnTo>
                  <a:cubicBezTo>
                    <a:pt x="2207" y="3770"/>
                    <a:pt x="2251" y="3786"/>
                    <a:pt x="2296" y="3786"/>
                  </a:cubicBezTo>
                  <a:cubicBezTo>
                    <a:pt x="2387" y="3786"/>
                    <a:pt x="2480" y="3722"/>
                    <a:pt x="2495" y="3621"/>
                  </a:cubicBezTo>
                  <a:lnTo>
                    <a:pt x="2611" y="2642"/>
                  </a:lnTo>
                  <a:cubicBezTo>
                    <a:pt x="2622" y="2573"/>
                    <a:pt x="2657" y="2515"/>
                    <a:pt x="2714" y="2492"/>
                  </a:cubicBezTo>
                  <a:lnTo>
                    <a:pt x="3590" y="2031"/>
                  </a:lnTo>
                  <a:cubicBezTo>
                    <a:pt x="3740" y="1962"/>
                    <a:pt x="3740" y="1766"/>
                    <a:pt x="3590" y="1697"/>
                  </a:cubicBezTo>
                  <a:lnTo>
                    <a:pt x="2691" y="1271"/>
                  </a:lnTo>
                  <a:cubicBezTo>
                    <a:pt x="2634" y="1248"/>
                    <a:pt x="2599" y="1190"/>
                    <a:pt x="2588" y="1132"/>
                  </a:cubicBezTo>
                  <a:lnTo>
                    <a:pt x="2426" y="153"/>
                  </a:lnTo>
                  <a:cubicBezTo>
                    <a:pt x="2404" y="58"/>
                    <a:pt x="2322" y="0"/>
                    <a:pt x="2235" y="0"/>
                  </a:cubicBezTo>
                  <a:close/>
                </a:path>
              </a:pathLst>
            </a:custGeom>
            <a:solidFill>
              <a:schemeClr val="accent3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32"/>
            <p:cNvSpPr/>
            <p:nvPr/>
          </p:nvSpPr>
          <p:spPr>
            <a:xfrm>
              <a:off x="4341924" y="4110771"/>
              <a:ext cx="151429" cy="154230"/>
            </a:xfrm>
            <a:custGeom>
              <a:avLst/>
              <a:gdLst/>
              <a:ahLst/>
              <a:cxnLst/>
              <a:rect l="l" t="t" r="r" b="b"/>
              <a:pathLst>
                <a:path w="3730" h="3799" extrusionOk="0">
                  <a:moveTo>
                    <a:pt x="2247" y="0"/>
                  </a:moveTo>
                  <a:cubicBezTo>
                    <a:pt x="2198" y="0"/>
                    <a:pt x="2147" y="19"/>
                    <a:pt x="2105" y="61"/>
                  </a:cubicBezTo>
                  <a:lnTo>
                    <a:pt x="1425" y="775"/>
                  </a:lnTo>
                  <a:cubicBezTo>
                    <a:pt x="1387" y="814"/>
                    <a:pt x="1333" y="836"/>
                    <a:pt x="1283" y="836"/>
                  </a:cubicBezTo>
                  <a:cubicBezTo>
                    <a:pt x="1272" y="836"/>
                    <a:pt x="1262" y="835"/>
                    <a:pt x="1252" y="833"/>
                  </a:cubicBezTo>
                  <a:lnTo>
                    <a:pt x="273" y="695"/>
                  </a:lnTo>
                  <a:cubicBezTo>
                    <a:pt x="263" y="693"/>
                    <a:pt x="252" y="692"/>
                    <a:pt x="242" y="692"/>
                  </a:cubicBezTo>
                  <a:cubicBezTo>
                    <a:pt x="98" y="692"/>
                    <a:pt x="1" y="843"/>
                    <a:pt x="66" y="983"/>
                  </a:cubicBezTo>
                  <a:lnTo>
                    <a:pt x="549" y="1847"/>
                  </a:lnTo>
                  <a:cubicBezTo>
                    <a:pt x="573" y="1881"/>
                    <a:pt x="573" y="1962"/>
                    <a:pt x="549" y="2020"/>
                  </a:cubicBezTo>
                  <a:lnTo>
                    <a:pt x="100" y="2895"/>
                  </a:lnTo>
                  <a:cubicBezTo>
                    <a:pt x="33" y="3029"/>
                    <a:pt x="149" y="3184"/>
                    <a:pt x="313" y="3184"/>
                  </a:cubicBezTo>
                  <a:cubicBezTo>
                    <a:pt x="319" y="3184"/>
                    <a:pt x="325" y="3184"/>
                    <a:pt x="331" y="3183"/>
                  </a:cubicBezTo>
                  <a:lnTo>
                    <a:pt x="1298" y="2999"/>
                  </a:lnTo>
                  <a:cubicBezTo>
                    <a:pt x="1356" y="2999"/>
                    <a:pt x="1425" y="3010"/>
                    <a:pt x="1471" y="3056"/>
                  </a:cubicBezTo>
                  <a:lnTo>
                    <a:pt x="2174" y="3736"/>
                  </a:lnTo>
                  <a:cubicBezTo>
                    <a:pt x="2214" y="3780"/>
                    <a:pt x="2263" y="3799"/>
                    <a:pt x="2312" y="3799"/>
                  </a:cubicBezTo>
                  <a:cubicBezTo>
                    <a:pt x="2404" y="3799"/>
                    <a:pt x="2493" y="3731"/>
                    <a:pt x="2508" y="3633"/>
                  </a:cubicBezTo>
                  <a:lnTo>
                    <a:pt x="2623" y="2653"/>
                  </a:lnTo>
                  <a:cubicBezTo>
                    <a:pt x="2623" y="2596"/>
                    <a:pt x="2658" y="2538"/>
                    <a:pt x="2715" y="2503"/>
                  </a:cubicBezTo>
                  <a:lnTo>
                    <a:pt x="3603" y="2043"/>
                  </a:lnTo>
                  <a:cubicBezTo>
                    <a:pt x="3729" y="1974"/>
                    <a:pt x="3729" y="1766"/>
                    <a:pt x="3579" y="1697"/>
                  </a:cubicBezTo>
                  <a:lnTo>
                    <a:pt x="2692" y="1282"/>
                  </a:lnTo>
                  <a:cubicBezTo>
                    <a:pt x="2646" y="1248"/>
                    <a:pt x="2600" y="1190"/>
                    <a:pt x="2589" y="1132"/>
                  </a:cubicBezTo>
                  <a:lnTo>
                    <a:pt x="2427" y="153"/>
                  </a:lnTo>
                  <a:cubicBezTo>
                    <a:pt x="2413" y="58"/>
                    <a:pt x="2333" y="0"/>
                    <a:pt x="224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75" name="Google Shape;1675;p32"/>
          <p:cNvGrpSpPr/>
          <p:nvPr/>
        </p:nvGrpSpPr>
        <p:grpSpPr>
          <a:xfrm rot="-2107323">
            <a:off x="196480" y="136547"/>
            <a:ext cx="152317" cy="154225"/>
            <a:chOff x="4341030" y="4110771"/>
            <a:chExt cx="152322" cy="154230"/>
          </a:xfrm>
        </p:grpSpPr>
        <p:sp>
          <p:nvSpPr>
            <p:cNvPr id="1676" name="Google Shape;1676;p32"/>
            <p:cNvSpPr/>
            <p:nvPr/>
          </p:nvSpPr>
          <p:spPr>
            <a:xfrm>
              <a:off x="4341030" y="4110771"/>
              <a:ext cx="151835" cy="153702"/>
            </a:xfrm>
            <a:custGeom>
              <a:avLst/>
              <a:gdLst/>
              <a:ahLst/>
              <a:cxnLst/>
              <a:rect l="l" t="t" r="r" b="b"/>
              <a:pathLst>
                <a:path w="3740" h="3786" extrusionOk="0">
                  <a:moveTo>
                    <a:pt x="2235" y="0"/>
                  </a:moveTo>
                  <a:cubicBezTo>
                    <a:pt x="2185" y="0"/>
                    <a:pt x="2134" y="19"/>
                    <a:pt x="2092" y="61"/>
                  </a:cubicBezTo>
                  <a:lnTo>
                    <a:pt x="1424" y="775"/>
                  </a:lnTo>
                  <a:cubicBezTo>
                    <a:pt x="1386" y="814"/>
                    <a:pt x="1332" y="836"/>
                    <a:pt x="1282" y="836"/>
                  </a:cubicBezTo>
                  <a:cubicBezTo>
                    <a:pt x="1271" y="836"/>
                    <a:pt x="1261" y="835"/>
                    <a:pt x="1251" y="833"/>
                  </a:cubicBezTo>
                  <a:lnTo>
                    <a:pt x="272" y="683"/>
                  </a:lnTo>
                  <a:cubicBezTo>
                    <a:pt x="262" y="682"/>
                    <a:pt x="252" y="681"/>
                    <a:pt x="243" y="681"/>
                  </a:cubicBezTo>
                  <a:cubicBezTo>
                    <a:pt x="97" y="681"/>
                    <a:pt x="0" y="841"/>
                    <a:pt x="76" y="971"/>
                  </a:cubicBezTo>
                  <a:lnTo>
                    <a:pt x="560" y="1835"/>
                  </a:lnTo>
                  <a:cubicBezTo>
                    <a:pt x="583" y="1893"/>
                    <a:pt x="583" y="1962"/>
                    <a:pt x="560" y="2020"/>
                  </a:cubicBezTo>
                  <a:lnTo>
                    <a:pt x="111" y="2907"/>
                  </a:lnTo>
                  <a:cubicBezTo>
                    <a:pt x="48" y="3032"/>
                    <a:pt x="146" y="3176"/>
                    <a:pt x="286" y="3176"/>
                  </a:cubicBezTo>
                  <a:cubicBezTo>
                    <a:pt x="300" y="3176"/>
                    <a:pt x="315" y="3175"/>
                    <a:pt x="330" y="3172"/>
                  </a:cubicBezTo>
                  <a:lnTo>
                    <a:pt x="1297" y="2987"/>
                  </a:lnTo>
                  <a:cubicBezTo>
                    <a:pt x="1308" y="2985"/>
                    <a:pt x="1318" y="2984"/>
                    <a:pt x="1329" y="2984"/>
                  </a:cubicBezTo>
                  <a:cubicBezTo>
                    <a:pt x="1379" y="2984"/>
                    <a:pt x="1432" y="3005"/>
                    <a:pt x="1470" y="3033"/>
                  </a:cubicBezTo>
                  <a:lnTo>
                    <a:pt x="2173" y="3736"/>
                  </a:lnTo>
                  <a:cubicBezTo>
                    <a:pt x="2207" y="3770"/>
                    <a:pt x="2251" y="3786"/>
                    <a:pt x="2296" y="3786"/>
                  </a:cubicBezTo>
                  <a:cubicBezTo>
                    <a:pt x="2387" y="3786"/>
                    <a:pt x="2480" y="3722"/>
                    <a:pt x="2495" y="3621"/>
                  </a:cubicBezTo>
                  <a:lnTo>
                    <a:pt x="2611" y="2642"/>
                  </a:lnTo>
                  <a:cubicBezTo>
                    <a:pt x="2622" y="2573"/>
                    <a:pt x="2657" y="2515"/>
                    <a:pt x="2714" y="2492"/>
                  </a:cubicBezTo>
                  <a:lnTo>
                    <a:pt x="3590" y="2031"/>
                  </a:lnTo>
                  <a:cubicBezTo>
                    <a:pt x="3740" y="1962"/>
                    <a:pt x="3740" y="1766"/>
                    <a:pt x="3590" y="1697"/>
                  </a:cubicBezTo>
                  <a:lnTo>
                    <a:pt x="2691" y="1271"/>
                  </a:lnTo>
                  <a:cubicBezTo>
                    <a:pt x="2634" y="1248"/>
                    <a:pt x="2599" y="1190"/>
                    <a:pt x="2588" y="1132"/>
                  </a:cubicBezTo>
                  <a:lnTo>
                    <a:pt x="2426" y="153"/>
                  </a:lnTo>
                  <a:cubicBezTo>
                    <a:pt x="2404" y="58"/>
                    <a:pt x="2322" y="0"/>
                    <a:pt x="2235" y="0"/>
                  </a:cubicBezTo>
                  <a:close/>
                </a:path>
              </a:pathLst>
            </a:custGeom>
            <a:solidFill>
              <a:schemeClr val="accent3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32"/>
            <p:cNvSpPr/>
            <p:nvPr/>
          </p:nvSpPr>
          <p:spPr>
            <a:xfrm>
              <a:off x="4341924" y="4110771"/>
              <a:ext cx="151429" cy="154230"/>
            </a:xfrm>
            <a:custGeom>
              <a:avLst/>
              <a:gdLst/>
              <a:ahLst/>
              <a:cxnLst/>
              <a:rect l="l" t="t" r="r" b="b"/>
              <a:pathLst>
                <a:path w="3730" h="3799" extrusionOk="0">
                  <a:moveTo>
                    <a:pt x="2247" y="0"/>
                  </a:moveTo>
                  <a:cubicBezTo>
                    <a:pt x="2198" y="0"/>
                    <a:pt x="2147" y="19"/>
                    <a:pt x="2105" y="61"/>
                  </a:cubicBezTo>
                  <a:lnTo>
                    <a:pt x="1425" y="775"/>
                  </a:lnTo>
                  <a:cubicBezTo>
                    <a:pt x="1387" y="814"/>
                    <a:pt x="1333" y="836"/>
                    <a:pt x="1283" y="836"/>
                  </a:cubicBezTo>
                  <a:cubicBezTo>
                    <a:pt x="1272" y="836"/>
                    <a:pt x="1262" y="835"/>
                    <a:pt x="1252" y="833"/>
                  </a:cubicBezTo>
                  <a:lnTo>
                    <a:pt x="273" y="695"/>
                  </a:lnTo>
                  <a:cubicBezTo>
                    <a:pt x="263" y="693"/>
                    <a:pt x="252" y="692"/>
                    <a:pt x="242" y="692"/>
                  </a:cubicBezTo>
                  <a:cubicBezTo>
                    <a:pt x="98" y="692"/>
                    <a:pt x="1" y="843"/>
                    <a:pt x="66" y="983"/>
                  </a:cubicBezTo>
                  <a:lnTo>
                    <a:pt x="549" y="1847"/>
                  </a:lnTo>
                  <a:cubicBezTo>
                    <a:pt x="573" y="1881"/>
                    <a:pt x="573" y="1962"/>
                    <a:pt x="549" y="2020"/>
                  </a:cubicBezTo>
                  <a:lnTo>
                    <a:pt x="100" y="2895"/>
                  </a:lnTo>
                  <a:cubicBezTo>
                    <a:pt x="33" y="3029"/>
                    <a:pt x="149" y="3184"/>
                    <a:pt x="313" y="3184"/>
                  </a:cubicBezTo>
                  <a:cubicBezTo>
                    <a:pt x="319" y="3184"/>
                    <a:pt x="325" y="3184"/>
                    <a:pt x="331" y="3183"/>
                  </a:cubicBezTo>
                  <a:lnTo>
                    <a:pt x="1298" y="2999"/>
                  </a:lnTo>
                  <a:cubicBezTo>
                    <a:pt x="1356" y="2999"/>
                    <a:pt x="1425" y="3010"/>
                    <a:pt x="1471" y="3056"/>
                  </a:cubicBezTo>
                  <a:lnTo>
                    <a:pt x="2174" y="3736"/>
                  </a:lnTo>
                  <a:cubicBezTo>
                    <a:pt x="2214" y="3780"/>
                    <a:pt x="2263" y="3799"/>
                    <a:pt x="2312" y="3799"/>
                  </a:cubicBezTo>
                  <a:cubicBezTo>
                    <a:pt x="2404" y="3799"/>
                    <a:pt x="2493" y="3731"/>
                    <a:pt x="2508" y="3633"/>
                  </a:cubicBezTo>
                  <a:lnTo>
                    <a:pt x="2623" y="2653"/>
                  </a:lnTo>
                  <a:cubicBezTo>
                    <a:pt x="2623" y="2596"/>
                    <a:pt x="2658" y="2538"/>
                    <a:pt x="2715" y="2503"/>
                  </a:cubicBezTo>
                  <a:lnTo>
                    <a:pt x="3603" y="2043"/>
                  </a:lnTo>
                  <a:cubicBezTo>
                    <a:pt x="3729" y="1974"/>
                    <a:pt x="3729" y="1766"/>
                    <a:pt x="3579" y="1697"/>
                  </a:cubicBezTo>
                  <a:lnTo>
                    <a:pt x="2692" y="1282"/>
                  </a:lnTo>
                  <a:cubicBezTo>
                    <a:pt x="2646" y="1248"/>
                    <a:pt x="2600" y="1190"/>
                    <a:pt x="2589" y="1132"/>
                  </a:cubicBezTo>
                  <a:lnTo>
                    <a:pt x="2427" y="153"/>
                  </a:lnTo>
                  <a:cubicBezTo>
                    <a:pt x="2413" y="58"/>
                    <a:pt x="2333" y="0"/>
                    <a:pt x="224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78" name="Google Shape;1678;p32"/>
          <p:cNvGrpSpPr/>
          <p:nvPr/>
        </p:nvGrpSpPr>
        <p:grpSpPr>
          <a:xfrm>
            <a:off x="7202500" y="179113"/>
            <a:ext cx="1012892" cy="1116820"/>
            <a:chOff x="7682075" y="172963"/>
            <a:chExt cx="1012892" cy="1116820"/>
          </a:xfrm>
        </p:grpSpPr>
        <p:sp>
          <p:nvSpPr>
            <p:cNvPr id="1679" name="Google Shape;1679;p32"/>
            <p:cNvSpPr/>
            <p:nvPr/>
          </p:nvSpPr>
          <p:spPr>
            <a:xfrm>
              <a:off x="7683126" y="291691"/>
              <a:ext cx="1004393" cy="997502"/>
            </a:xfrm>
            <a:custGeom>
              <a:avLst/>
              <a:gdLst/>
              <a:ahLst/>
              <a:cxnLst/>
              <a:rect l="l" t="t" r="r" b="b"/>
              <a:pathLst>
                <a:path w="32502" h="32279" extrusionOk="0">
                  <a:moveTo>
                    <a:pt x="13723" y="0"/>
                  </a:moveTo>
                  <a:cubicBezTo>
                    <a:pt x="13641" y="0"/>
                    <a:pt x="13566" y="16"/>
                    <a:pt x="13561" y="16"/>
                  </a:cubicBezTo>
                  <a:cubicBezTo>
                    <a:pt x="5727" y="1249"/>
                    <a:pt x="1718" y="8484"/>
                    <a:pt x="1118" y="10120"/>
                  </a:cubicBezTo>
                  <a:cubicBezTo>
                    <a:pt x="761" y="11110"/>
                    <a:pt x="473" y="12113"/>
                    <a:pt x="266" y="13150"/>
                  </a:cubicBezTo>
                  <a:cubicBezTo>
                    <a:pt x="93" y="14106"/>
                    <a:pt x="1" y="15074"/>
                    <a:pt x="1" y="16041"/>
                  </a:cubicBezTo>
                  <a:cubicBezTo>
                    <a:pt x="1" y="16387"/>
                    <a:pt x="12" y="16756"/>
                    <a:pt x="47" y="17113"/>
                  </a:cubicBezTo>
                  <a:cubicBezTo>
                    <a:pt x="47" y="17136"/>
                    <a:pt x="47" y="17147"/>
                    <a:pt x="59" y="17159"/>
                  </a:cubicBezTo>
                  <a:cubicBezTo>
                    <a:pt x="93" y="17723"/>
                    <a:pt x="151" y="18276"/>
                    <a:pt x="254" y="18829"/>
                  </a:cubicBezTo>
                  <a:cubicBezTo>
                    <a:pt x="531" y="20500"/>
                    <a:pt x="865" y="21226"/>
                    <a:pt x="865" y="21226"/>
                  </a:cubicBezTo>
                  <a:cubicBezTo>
                    <a:pt x="1936" y="24359"/>
                    <a:pt x="3930" y="27101"/>
                    <a:pt x="6591" y="29083"/>
                  </a:cubicBezTo>
                  <a:cubicBezTo>
                    <a:pt x="9411" y="31179"/>
                    <a:pt x="12809" y="32278"/>
                    <a:pt x="16259" y="32278"/>
                  </a:cubicBezTo>
                  <a:cubicBezTo>
                    <a:pt x="17531" y="32278"/>
                    <a:pt x="18810" y="32129"/>
                    <a:pt x="20070" y="31825"/>
                  </a:cubicBezTo>
                  <a:cubicBezTo>
                    <a:pt x="22109" y="31341"/>
                    <a:pt x="24045" y="30454"/>
                    <a:pt x="25750" y="29221"/>
                  </a:cubicBezTo>
                  <a:cubicBezTo>
                    <a:pt x="26188" y="28933"/>
                    <a:pt x="26614" y="28599"/>
                    <a:pt x="26983" y="28219"/>
                  </a:cubicBezTo>
                  <a:cubicBezTo>
                    <a:pt x="30370" y="25200"/>
                    <a:pt x="32363" y="20926"/>
                    <a:pt x="32490" y="16398"/>
                  </a:cubicBezTo>
                  <a:cubicBezTo>
                    <a:pt x="32501" y="16053"/>
                    <a:pt x="32501" y="15707"/>
                    <a:pt x="32490" y="15362"/>
                  </a:cubicBezTo>
                  <a:lnTo>
                    <a:pt x="32478" y="15419"/>
                  </a:lnTo>
                  <a:cubicBezTo>
                    <a:pt x="32443" y="14440"/>
                    <a:pt x="32317" y="13461"/>
                    <a:pt x="32098" y="12504"/>
                  </a:cubicBezTo>
                  <a:cubicBezTo>
                    <a:pt x="32098" y="12470"/>
                    <a:pt x="32063" y="12447"/>
                    <a:pt x="32029" y="12447"/>
                  </a:cubicBezTo>
                  <a:cubicBezTo>
                    <a:pt x="31994" y="12447"/>
                    <a:pt x="31971" y="12470"/>
                    <a:pt x="31960" y="12504"/>
                  </a:cubicBezTo>
                  <a:cubicBezTo>
                    <a:pt x="30980" y="17332"/>
                    <a:pt x="27086" y="21041"/>
                    <a:pt x="22213" y="21779"/>
                  </a:cubicBezTo>
                  <a:cubicBezTo>
                    <a:pt x="21615" y="21871"/>
                    <a:pt x="21017" y="21915"/>
                    <a:pt x="20425" y="21915"/>
                  </a:cubicBezTo>
                  <a:cubicBezTo>
                    <a:pt x="16191" y="21915"/>
                    <a:pt x="12220" y="19624"/>
                    <a:pt x="10128" y="15834"/>
                  </a:cubicBezTo>
                  <a:cubicBezTo>
                    <a:pt x="9851" y="15373"/>
                    <a:pt x="9609" y="14889"/>
                    <a:pt x="9390" y="14394"/>
                  </a:cubicBezTo>
                  <a:cubicBezTo>
                    <a:pt x="9206" y="13956"/>
                    <a:pt x="9068" y="13495"/>
                    <a:pt x="8987" y="13023"/>
                  </a:cubicBezTo>
                  <a:cubicBezTo>
                    <a:pt x="8999" y="13000"/>
                    <a:pt x="8999" y="12977"/>
                    <a:pt x="8999" y="12965"/>
                  </a:cubicBezTo>
                  <a:cubicBezTo>
                    <a:pt x="8768" y="12044"/>
                    <a:pt x="8653" y="11099"/>
                    <a:pt x="8653" y="10143"/>
                  </a:cubicBezTo>
                  <a:cubicBezTo>
                    <a:pt x="8653" y="8127"/>
                    <a:pt x="8872" y="4210"/>
                    <a:pt x="13849" y="396"/>
                  </a:cubicBezTo>
                  <a:cubicBezTo>
                    <a:pt x="13953" y="327"/>
                    <a:pt x="13987" y="200"/>
                    <a:pt x="13941" y="97"/>
                  </a:cubicBezTo>
                  <a:cubicBezTo>
                    <a:pt x="13911" y="19"/>
                    <a:pt x="13813" y="0"/>
                    <a:pt x="13723" y="0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66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32"/>
            <p:cNvSpPr/>
            <p:nvPr/>
          </p:nvSpPr>
          <p:spPr>
            <a:xfrm>
              <a:off x="7682075" y="686288"/>
              <a:ext cx="321880" cy="261713"/>
            </a:xfrm>
            <a:custGeom>
              <a:avLst/>
              <a:gdLst/>
              <a:ahLst/>
              <a:cxnLst/>
              <a:rect l="l" t="t" r="r" b="b"/>
              <a:pathLst>
                <a:path w="10416" h="8469" extrusionOk="0">
                  <a:moveTo>
                    <a:pt x="8987" y="0"/>
                  </a:moveTo>
                  <a:lnTo>
                    <a:pt x="3917" y="934"/>
                  </a:lnTo>
                  <a:lnTo>
                    <a:pt x="116" y="3733"/>
                  </a:lnTo>
                  <a:cubicBezTo>
                    <a:pt x="116" y="3733"/>
                    <a:pt x="0" y="4401"/>
                    <a:pt x="277" y="6072"/>
                  </a:cubicBezTo>
                  <a:cubicBezTo>
                    <a:pt x="565" y="7742"/>
                    <a:pt x="899" y="8468"/>
                    <a:pt x="899" y="8468"/>
                  </a:cubicBezTo>
                  <a:lnTo>
                    <a:pt x="3906" y="6302"/>
                  </a:lnTo>
                  <a:lnTo>
                    <a:pt x="10415" y="3503"/>
                  </a:lnTo>
                  <a:cubicBezTo>
                    <a:pt x="10415" y="3503"/>
                    <a:pt x="9793" y="2535"/>
                    <a:pt x="9424" y="1625"/>
                  </a:cubicBezTo>
                  <a:cubicBezTo>
                    <a:pt x="9044" y="738"/>
                    <a:pt x="8987" y="0"/>
                    <a:pt x="8987" y="0"/>
                  </a:cubicBezTo>
                  <a:close/>
                </a:path>
              </a:pathLst>
            </a:custGeom>
            <a:solidFill>
              <a:schemeClr val="accent4"/>
            </a:solidFill>
            <a:ln w="8925" cap="flat" cmpd="sng">
              <a:solidFill>
                <a:srgbClr val="0A1640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32"/>
            <p:cNvSpPr/>
            <p:nvPr/>
          </p:nvSpPr>
          <p:spPr>
            <a:xfrm>
              <a:off x="7706643" y="676306"/>
              <a:ext cx="980876" cy="613476"/>
            </a:xfrm>
            <a:custGeom>
              <a:avLst/>
              <a:gdLst/>
              <a:ahLst/>
              <a:cxnLst/>
              <a:rect l="l" t="t" r="r" b="b"/>
              <a:pathLst>
                <a:path w="31741" h="19852" extrusionOk="0">
                  <a:moveTo>
                    <a:pt x="9506" y="4659"/>
                  </a:moveTo>
                  <a:cubicBezTo>
                    <a:pt x="9543" y="4659"/>
                    <a:pt x="9589" y="4674"/>
                    <a:pt x="9620" y="4736"/>
                  </a:cubicBezTo>
                  <a:cubicBezTo>
                    <a:pt x="9897" y="5220"/>
                    <a:pt x="9793" y="5911"/>
                    <a:pt x="9597" y="6337"/>
                  </a:cubicBezTo>
                  <a:cubicBezTo>
                    <a:pt x="9401" y="6775"/>
                    <a:pt x="9079" y="7132"/>
                    <a:pt x="8710" y="7317"/>
                  </a:cubicBezTo>
                  <a:cubicBezTo>
                    <a:pt x="8466" y="7450"/>
                    <a:pt x="8174" y="7517"/>
                    <a:pt x="7871" y="7517"/>
                  </a:cubicBezTo>
                  <a:cubicBezTo>
                    <a:pt x="7702" y="7517"/>
                    <a:pt x="7531" y="7496"/>
                    <a:pt x="7362" y="7455"/>
                  </a:cubicBezTo>
                  <a:lnTo>
                    <a:pt x="7328" y="7455"/>
                  </a:lnTo>
                  <a:cubicBezTo>
                    <a:pt x="6867" y="7340"/>
                    <a:pt x="6268" y="6994"/>
                    <a:pt x="6037" y="6510"/>
                  </a:cubicBezTo>
                  <a:cubicBezTo>
                    <a:pt x="5991" y="6418"/>
                    <a:pt x="6049" y="6360"/>
                    <a:pt x="6083" y="6337"/>
                  </a:cubicBezTo>
                  <a:cubicBezTo>
                    <a:pt x="6106" y="6326"/>
                    <a:pt x="6129" y="6314"/>
                    <a:pt x="6164" y="6314"/>
                  </a:cubicBezTo>
                  <a:cubicBezTo>
                    <a:pt x="6210" y="6314"/>
                    <a:pt x="6233" y="6326"/>
                    <a:pt x="6279" y="6349"/>
                  </a:cubicBezTo>
                  <a:cubicBezTo>
                    <a:pt x="6337" y="6406"/>
                    <a:pt x="6383" y="6452"/>
                    <a:pt x="6417" y="6510"/>
                  </a:cubicBezTo>
                  <a:cubicBezTo>
                    <a:pt x="6521" y="6625"/>
                    <a:pt x="6625" y="6741"/>
                    <a:pt x="6751" y="6833"/>
                  </a:cubicBezTo>
                  <a:cubicBezTo>
                    <a:pt x="6936" y="6971"/>
                    <a:pt x="7155" y="7075"/>
                    <a:pt x="7374" y="7132"/>
                  </a:cubicBezTo>
                  <a:cubicBezTo>
                    <a:pt x="7532" y="7179"/>
                    <a:pt x="7693" y="7203"/>
                    <a:pt x="7852" y="7203"/>
                  </a:cubicBezTo>
                  <a:cubicBezTo>
                    <a:pt x="8087" y="7203"/>
                    <a:pt x="8315" y="7150"/>
                    <a:pt x="8514" y="7040"/>
                  </a:cubicBezTo>
                  <a:cubicBezTo>
                    <a:pt x="8837" y="6867"/>
                    <a:pt x="9125" y="6568"/>
                    <a:pt x="9275" y="6199"/>
                  </a:cubicBezTo>
                  <a:cubicBezTo>
                    <a:pt x="9355" y="5980"/>
                    <a:pt x="9401" y="5750"/>
                    <a:pt x="9413" y="5519"/>
                  </a:cubicBezTo>
                  <a:cubicBezTo>
                    <a:pt x="9413" y="5358"/>
                    <a:pt x="9401" y="5197"/>
                    <a:pt x="9378" y="5058"/>
                  </a:cubicBezTo>
                  <a:cubicBezTo>
                    <a:pt x="9355" y="4989"/>
                    <a:pt x="9344" y="4909"/>
                    <a:pt x="9344" y="4840"/>
                  </a:cubicBezTo>
                  <a:cubicBezTo>
                    <a:pt x="9332" y="4759"/>
                    <a:pt x="9390" y="4701"/>
                    <a:pt x="9459" y="4667"/>
                  </a:cubicBezTo>
                  <a:cubicBezTo>
                    <a:pt x="9470" y="4663"/>
                    <a:pt x="9487" y="4659"/>
                    <a:pt x="9506" y="4659"/>
                  </a:cubicBezTo>
                  <a:close/>
                  <a:moveTo>
                    <a:pt x="4386" y="7220"/>
                  </a:moveTo>
                  <a:cubicBezTo>
                    <a:pt x="4422" y="7220"/>
                    <a:pt x="4465" y="7240"/>
                    <a:pt x="4493" y="7305"/>
                  </a:cubicBezTo>
                  <a:cubicBezTo>
                    <a:pt x="4758" y="7777"/>
                    <a:pt x="4655" y="8469"/>
                    <a:pt x="4470" y="8906"/>
                  </a:cubicBezTo>
                  <a:cubicBezTo>
                    <a:pt x="4275" y="9333"/>
                    <a:pt x="3952" y="9701"/>
                    <a:pt x="3583" y="9886"/>
                  </a:cubicBezTo>
                  <a:cubicBezTo>
                    <a:pt x="3341" y="10011"/>
                    <a:pt x="3051" y="10075"/>
                    <a:pt x="2751" y="10075"/>
                  </a:cubicBezTo>
                  <a:cubicBezTo>
                    <a:pt x="2580" y="10075"/>
                    <a:pt x="2406" y="10054"/>
                    <a:pt x="2235" y="10012"/>
                  </a:cubicBezTo>
                  <a:lnTo>
                    <a:pt x="2201" y="10012"/>
                  </a:lnTo>
                  <a:cubicBezTo>
                    <a:pt x="1740" y="9897"/>
                    <a:pt x="1141" y="9552"/>
                    <a:pt x="910" y="9079"/>
                  </a:cubicBezTo>
                  <a:cubicBezTo>
                    <a:pt x="864" y="8976"/>
                    <a:pt x="922" y="8918"/>
                    <a:pt x="945" y="8906"/>
                  </a:cubicBezTo>
                  <a:cubicBezTo>
                    <a:pt x="972" y="8885"/>
                    <a:pt x="1005" y="8873"/>
                    <a:pt x="1038" y="8873"/>
                  </a:cubicBezTo>
                  <a:cubicBezTo>
                    <a:pt x="1076" y="8873"/>
                    <a:pt x="1116" y="8888"/>
                    <a:pt x="1152" y="8918"/>
                  </a:cubicBezTo>
                  <a:cubicBezTo>
                    <a:pt x="1210" y="8976"/>
                    <a:pt x="1256" y="9022"/>
                    <a:pt x="1291" y="9079"/>
                  </a:cubicBezTo>
                  <a:cubicBezTo>
                    <a:pt x="1394" y="9194"/>
                    <a:pt x="1498" y="9310"/>
                    <a:pt x="1625" y="9390"/>
                  </a:cubicBezTo>
                  <a:cubicBezTo>
                    <a:pt x="1809" y="9540"/>
                    <a:pt x="2028" y="9644"/>
                    <a:pt x="2247" y="9701"/>
                  </a:cubicBezTo>
                  <a:cubicBezTo>
                    <a:pt x="2400" y="9746"/>
                    <a:pt x="2556" y="9768"/>
                    <a:pt x="2710" y="9768"/>
                  </a:cubicBezTo>
                  <a:cubicBezTo>
                    <a:pt x="2950" y="9768"/>
                    <a:pt x="3184" y="9715"/>
                    <a:pt x="3387" y="9609"/>
                  </a:cubicBezTo>
                  <a:cubicBezTo>
                    <a:pt x="3710" y="9436"/>
                    <a:pt x="3998" y="9137"/>
                    <a:pt x="4148" y="8757"/>
                  </a:cubicBezTo>
                  <a:cubicBezTo>
                    <a:pt x="4228" y="8549"/>
                    <a:pt x="4275" y="8319"/>
                    <a:pt x="4286" y="8088"/>
                  </a:cubicBezTo>
                  <a:cubicBezTo>
                    <a:pt x="4286" y="7927"/>
                    <a:pt x="4275" y="7766"/>
                    <a:pt x="4251" y="7616"/>
                  </a:cubicBezTo>
                  <a:cubicBezTo>
                    <a:pt x="4228" y="7547"/>
                    <a:pt x="4217" y="7478"/>
                    <a:pt x="4217" y="7409"/>
                  </a:cubicBezTo>
                  <a:cubicBezTo>
                    <a:pt x="4205" y="7317"/>
                    <a:pt x="4263" y="7259"/>
                    <a:pt x="4332" y="7236"/>
                  </a:cubicBezTo>
                  <a:cubicBezTo>
                    <a:pt x="4345" y="7227"/>
                    <a:pt x="4364" y="7220"/>
                    <a:pt x="4386" y="7220"/>
                  </a:cubicBezTo>
                  <a:close/>
                  <a:moveTo>
                    <a:pt x="7938" y="9298"/>
                  </a:moveTo>
                  <a:cubicBezTo>
                    <a:pt x="8053" y="9298"/>
                    <a:pt x="8169" y="9321"/>
                    <a:pt x="8272" y="9390"/>
                  </a:cubicBezTo>
                  <a:cubicBezTo>
                    <a:pt x="8341" y="9436"/>
                    <a:pt x="8410" y="9505"/>
                    <a:pt x="8468" y="9598"/>
                  </a:cubicBezTo>
                  <a:cubicBezTo>
                    <a:pt x="8652" y="9874"/>
                    <a:pt x="8572" y="10335"/>
                    <a:pt x="8272" y="10531"/>
                  </a:cubicBezTo>
                  <a:cubicBezTo>
                    <a:pt x="8160" y="10605"/>
                    <a:pt x="8032" y="10640"/>
                    <a:pt x="7904" y="10640"/>
                  </a:cubicBezTo>
                  <a:cubicBezTo>
                    <a:pt x="7676" y="10640"/>
                    <a:pt x="7449" y="10531"/>
                    <a:pt x="7316" y="10347"/>
                  </a:cubicBezTo>
                  <a:cubicBezTo>
                    <a:pt x="7097" y="10012"/>
                    <a:pt x="7212" y="9701"/>
                    <a:pt x="7408" y="9529"/>
                  </a:cubicBezTo>
                  <a:cubicBezTo>
                    <a:pt x="7535" y="9390"/>
                    <a:pt x="7731" y="9298"/>
                    <a:pt x="7938" y="9298"/>
                  </a:cubicBezTo>
                  <a:close/>
                  <a:moveTo>
                    <a:pt x="31279" y="1"/>
                  </a:moveTo>
                  <a:cubicBezTo>
                    <a:pt x="31256" y="1"/>
                    <a:pt x="31222" y="35"/>
                    <a:pt x="31210" y="58"/>
                  </a:cubicBezTo>
                  <a:cubicBezTo>
                    <a:pt x="30104" y="5519"/>
                    <a:pt x="25242" y="9482"/>
                    <a:pt x="19678" y="9482"/>
                  </a:cubicBezTo>
                  <a:cubicBezTo>
                    <a:pt x="15392" y="9482"/>
                    <a:pt x="11452" y="7144"/>
                    <a:pt x="9378" y="3399"/>
                  </a:cubicBezTo>
                  <a:cubicBezTo>
                    <a:pt x="9377" y="3398"/>
                    <a:pt x="9375" y="3397"/>
                    <a:pt x="9370" y="3397"/>
                  </a:cubicBezTo>
                  <a:cubicBezTo>
                    <a:pt x="9300" y="3397"/>
                    <a:pt x="8833" y="3542"/>
                    <a:pt x="8618" y="3607"/>
                  </a:cubicBezTo>
                  <a:cubicBezTo>
                    <a:pt x="8468" y="3641"/>
                    <a:pt x="7420" y="4022"/>
                    <a:pt x="7039" y="4183"/>
                  </a:cubicBezTo>
                  <a:cubicBezTo>
                    <a:pt x="5749" y="4713"/>
                    <a:pt x="4470" y="5370"/>
                    <a:pt x="3226" y="6153"/>
                  </a:cubicBezTo>
                  <a:cubicBezTo>
                    <a:pt x="2627" y="6545"/>
                    <a:pt x="2016" y="6948"/>
                    <a:pt x="1452" y="7374"/>
                  </a:cubicBezTo>
                  <a:cubicBezTo>
                    <a:pt x="1187" y="7593"/>
                    <a:pt x="0" y="8515"/>
                    <a:pt x="12" y="8549"/>
                  </a:cubicBezTo>
                  <a:cubicBezTo>
                    <a:pt x="1037" y="11752"/>
                    <a:pt x="3111" y="14621"/>
                    <a:pt x="5818" y="16648"/>
                  </a:cubicBezTo>
                  <a:cubicBezTo>
                    <a:pt x="8629" y="18745"/>
                    <a:pt x="11970" y="19851"/>
                    <a:pt x="15484" y="19851"/>
                  </a:cubicBezTo>
                  <a:cubicBezTo>
                    <a:pt x="17512" y="19851"/>
                    <a:pt x="19505" y="19471"/>
                    <a:pt x="21371" y="18745"/>
                  </a:cubicBezTo>
                  <a:cubicBezTo>
                    <a:pt x="21464" y="18711"/>
                    <a:pt x="21533" y="18688"/>
                    <a:pt x="21590" y="18653"/>
                  </a:cubicBezTo>
                  <a:cubicBezTo>
                    <a:pt x="21752" y="18584"/>
                    <a:pt x="21947" y="18480"/>
                    <a:pt x="22166" y="18376"/>
                  </a:cubicBezTo>
                  <a:lnTo>
                    <a:pt x="22224" y="18376"/>
                  </a:lnTo>
                  <a:cubicBezTo>
                    <a:pt x="22984" y="18031"/>
                    <a:pt x="23722" y="17616"/>
                    <a:pt x="24436" y="17144"/>
                  </a:cubicBezTo>
                  <a:cubicBezTo>
                    <a:pt x="24459" y="17144"/>
                    <a:pt x="24459" y="17121"/>
                    <a:pt x="24470" y="17109"/>
                  </a:cubicBezTo>
                  <a:cubicBezTo>
                    <a:pt x="25219" y="16648"/>
                    <a:pt x="25899" y="16164"/>
                    <a:pt x="26268" y="15738"/>
                  </a:cubicBezTo>
                  <a:lnTo>
                    <a:pt x="26268" y="15727"/>
                  </a:lnTo>
                  <a:cubicBezTo>
                    <a:pt x="29712" y="12662"/>
                    <a:pt x="31729" y="8238"/>
                    <a:pt x="31729" y="3607"/>
                  </a:cubicBezTo>
                  <a:cubicBezTo>
                    <a:pt x="31740" y="2409"/>
                    <a:pt x="31613" y="1211"/>
                    <a:pt x="31348" y="58"/>
                  </a:cubicBezTo>
                  <a:cubicBezTo>
                    <a:pt x="31337" y="35"/>
                    <a:pt x="31314" y="1"/>
                    <a:pt x="31279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32"/>
            <p:cNvSpPr/>
            <p:nvPr/>
          </p:nvSpPr>
          <p:spPr>
            <a:xfrm>
              <a:off x="8067278" y="173117"/>
              <a:ext cx="172343" cy="178524"/>
            </a:xfrm>
            <a:custGeom>
              <a:avLst/>
              <a:gdLst/>
              <a:ahLst/>
              <a:cxnLst/>
              <a:rect l="l" t="t" r="r" b="b"/>
              <a:pathLst>
                <a:path w="5577" h="5777" extrusionOk="0">
                  <a:moveTo>
                    <a:pt x="2222" y="1"/>
                  </a:moveTo>
                  <a:cubicBezTo>
                    <a:pt x="2214" y="1"/>
                    <a:pt x="2207" y="2"/>
                    <a:pt x="2201" y="5"/>
                  </a:cubicBezTo>
                  <a:cubicBezTo>
                    <a:pt x="2178" y="17"/>
                    <a:pt x="2155" y="40"/>
                    <a:pt x="2155" y="63"/>
                  </a:cubicBezTo>
                  <a:lnTo>
                    <a:pt x="1821" y="1883"/>
                  </a:lnTo>
                  <a:cubicBezTo>
                    <a:pt x="1810" y="1929"/>
                    <a:pt x="1775" y="1975"/>
                    <a:pt x="1729" y="1998"/>
                  </a:cubicBezTo>
                  <a:lnTo>
                    <a:pt x="47" y="2759"/>
                  </a:lnTo>
                  <a:cubicBezTo>
                    <a:pt x="24" y="2770"/>
                    <a:pt x="1" y="2793"/>
                    <a:pt x="1" y="2816"/>
                  </a:cubicBezTo>
                  <a:cubicBezTo>
                    <a:pt x="1" y="2851"/>
                    <a:pt x="24" y="2874"/>
                    <a:pt x="47" y="2885"/>
                  </a:cubicBezTo>
                  <a:lnTo>
                    <a:pt x="1671" y="3761"/>
                  </a:lnTo>
                  <a:cubicBezTo>
                    <a:pt x="1694" y="3772"/>
                    <a:pt x="1717" y="3784"/>
                    <a:pt x="1729" y="3807"/>
                  </a:cubicBezTo>
                  <a:cubicBezTo>
                    <a:pt x="1740" y="3830"/>
                    <a:pt x="1752" y="3853"/>
                    <a:pt x="1752" y="3888"/>
                  </a:cubicBezTo>
                  <a:lnTo>
                    <a:pt x="1959" y="5719"/>
                  </a:lnTo>
                  <a:cubicBezTo>
                    <a:pt x="1959" y="5742"/>
                    <a:pt x="1982" y="5765"/>
                    <a:pt x="2005" y="5777"/>
                  </a:cubicBezTo>
                  <a:lnTo>
                    <a:pt x="2029" y="5777"/>
                  </a:lnTo>
                  <a:cubicBezTo>
                    <a:pt x="2040" y="5777"/>
                    <a:pt x="2063" y="5765"/>
                    <a:pt x="2075" y="5754"/>
                  </a:cubicBezTo>
                  <a:lnTo>
                    <a:pt x="3411" y="4487"/>
                  </a:lnTo>
                  <a:cubicBezTo>
                    <a:pt x="3437" y="4451"/>
                    <a:pt x="3477" y="4436"/>
                    <a:pt x="3515" y="4436"/>
                  </a:cubicBezTo>
                  <a:cubicBezTo>
                    <a:pt x="3527" y="4436"/>
                    <a:pt x="3538" y="4438"/>
                    <a:pt x="3549" y="4441"/>
                  </a:cubicBezTo>
                  <a:lnTo>
                    <a:pt x="5358" y="4821"/>
                  </a:lnTo>
                  <a:cubicBezTo>
                    <a:pt x="5393" y="4821"/>
                    <a:pt x="5416" y="4809"/>
                    <a:pt x="5427" y="4786"/>
                  </a:cubicBezTo>
                  <a:cubicBezTo>
                    <a:pt x="5450" y="4775"/>
                    <a:pt x="5450" y="4740"/>
                    <a:pt x="5439" y="4717"/>
                  </a:cubicBezTo>
                  <a:lnTo>
                    <a:pt x="4644" y="3047"/>
                  </a:lnTo>
                  <a:cubicBezTo>
                    <a:pt x="4621" y="3000"/>
                    <a:pt x="4621" y="2954"/>
                    <a:pt x="4644" y="2908"/>
                  </a:cubicBezTo>
                  <a:lnTo>
                    <a:pt x="5565" y="1307"/>
                  </a:lnTo>
                  <a:cubicBezTo>
                    <a:pt x="5577" y="1284"/>
                    <a:pt x="5577" y="1249"/>
                    <a:pt x="5565" y="1226"/>
                  </a:cubicBezTo>
                  <a:cubicBezTo>
                    <a:pt x="5542" y="1203"/>
                    <a:pt x="5519" y="1192"/>
                    <a:pt x="5496" y="1192"/>
                  </a:cubicBezTo>
                  <a:lnTo>
                    <a:pt x="3664" y="1445"/>
                  </a:lnTo>
                  <a:cubicBezTo>
                    <a:pt x="3654" y="1447"/>
                    <a:pt x="3644" y="1448"/>
                    <a:pt x="3634" y="1448"/>
                  </a:cubicBezTo>
                  <a:cubicBezTo>
                    <a:pt x="3587" y="1448"/>
                    <a:pt x="3543" y="1428"/>
                    <a:pt x="3515" y="1399"/>
                  </a:cubicBezTo>
                  <a:lnTo>
                    <a:pt x="2282" y="28"/>
                  </a:lnTo>
                  <a:cubicBezTo>
                    <a:pt x="2265" y="11"/>
                    <a:pt x="2242" y="1"/>
                    <a:pt x="222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66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32"/>
            <p:cNvSpPr/>
            <p:nvPr/>
          </p:nvSpPr>
          <p:spPr>
            <a:xfrm>
              <a:off x="8067649" y="172963"/>
              <a:ext cx="171632" cy="178678"/>
            </a:xfrm>
            <a:custGeom>
              <a:avLst/>
              <a:gdLst/>
              <a:ahLst/>
              <a:cxnLst/>
              <a:rect l="l" t="t" r="r" b="b"/>
              <a:pathLst>
                <a:path w="5554" h="5782" extrusionOk="0">
                  <a:moveTo>
                    <a:pt x="2213" y="0"/>
                  </a:moveTo>
                  <a:cubicBezTo>
                    <a:pt x="2205" y="0"/>
                    <a:pt x="2196" y="3"/>
                    <a:pt x="2189" y="10"/>
                  </a:cubicBezTo>
                  <a:cubicBezTo>
                    <a:pt x="2155" y="22"/>
                    <a:pt x="2143" y="33"/>
                    <a:pt x="2143" y="68"/>
                  </a:cubicBezTo>
                  <a:lnTo>
                    <a:pt x="1809" y="1876"/>
                  </a:lnTo>
                  <a:cubicBezTo>
                    <a:pt x="1798" y="1934"/>
                    <a:pt x="1775" y="1980"/>
                    <a:pt x="1728" y="1992"/>
                  </a:cubicBezTo>
                  <a:lnTo>
                    <a:pt x="46" y="2752"/>
                  </a:lnTo>
                  <a:cubicBezTo>
                    <a:pt x="12" y="2764"/>
                    <a:pt x="0" y="2787"/>
                    <a:pt x="0" y="2810"/>
                  </a:cubicBezTo>
                  <a:cubicBezTo>
                    <a:pt x="0" y="2844"/>
                    <a:pt x="12" y="2867"/>
                    <a:pt x="46" y="2879"/>
                  </a:cubicBezTo>
                  <a:lnTo>
                    <a:pt x="1671" y="3766"/>
                  </a:lnTo>
                  <a:cubicBezTo>
                    <a:pt x="1694" y="3777"/>
                    <a:pt x="1717" y="3789"/>
                    <a:pt x="1728" y="3823"/>
                  </a:cubicBezTo>
                  <a:cubicBezTo>
                    <a:pt x="1740" y="3846"/>
                    <a:pt x="1752" y="3858"/>
                    <a:pt x="1752" y="3893"/>
                  </a:cubicBezTo>
                  <a:lnTo>
                    <a:pt x="1959" y="5724"/>
                  </a:lnTo>
                  <a:cubicBezTo>
                    <a:pt x="1959" y="5747"/>
                    <a:pt x="1970" y="5759"/>
                    <a:pt x="2005" y="5782"/>
                  </a:cubicBezTo>
                  <a:lnTo>
                    <a:pt x="2028" y="5782"/>
                  </a:lnTo>
                  <a:cubicBezTo>
                    <a:pt x="2040" y="5782"/>
                    <a:pt x="2063" y="5782"/>
                    <a:pt x="2074" y="5759"/>
                  </a:cubicBezTo>
                  <a:lnTo>
                    <a:pt x="3411" y="4480"/>
                  </a:lnTo>
                  <a:cubicBezTo>
                    <a:pt x="3444" y="4455"/>
                    <a:pt x="3477" y="4436"/>
                    <a:pt x="3514" y="4436"/>
                  </a:cubicBezTo>
                  <a:cubicBezTo>
                    <a:pt x="3529" y="4436"/>
                    <a:pt x="3544" y="4439"/>
                    <a:pt x="3560" y="4446"/>
                  </a:cubicBezTo>
                  <a:lnTo>
                    <a:pt x="5369" y="4814"/>
                  </a:lnTo>
                  <a:cubicBezTo>
                    <a:pt x="5404" y="4814"/>
                    <a:pt x="5427" y="4814"/>
                    <a:pt x="5438" y="4780"/>
                  </a:cubicBezTo>
                  <a:cubicBezTo>
                    <a:pt x="5461" y="4768"/>
                    <a:pt x="5461" y="4745"/>
                    <a:pt x="5461" y="4711"/>
                  </a:cubicBezTo>
                  <a:lnTo>
                    <a:pt x="4655" y="3040"/>
                  </a:lnTo>
                  <a:cubicBezTo>
                    <a:pt x="4620" y="3005"/>
                    <a:pt x="4632" y="2936"/>
                    <a:pt x="4655" y="2902"/>
                  </a:cubicBezTo>
                  <a:lnTo>
                    <a:pt x="5542" y="1300"/>
                  </a:lnTo>
                  <a:cubicBezTo>
                    <a:pt x="5553" y="1277"/>
                    <a:pt x="5553" y="1243"/>
                    <a:pt x="5542" y="1231"/>
                  </a:cubicBezTo>
                  <a:cubicBezTo>
                    <a:pt x="5530" y="1197"/>
                    <a:pt x="5496" y="1197"/>
                    <a:pt x="5473" y="1197"/>
                  </a:cubicBezTo>
                  <a:lnTo>
                    <a:pt x="3641" y="1450"/>
                  </a:lnTo>
                  <a:cubicBezTo>
                    <a:pt x="3633" y="1452"/>
                    <a:pt x="3626" y="1452"/>
                    <a:pt x="3618" y="1452"/>
                  </a:cubicBezTo>
                  <a:cubicBezTo>
                    <a:pt x="3571" y="1452"/>
                    <a:pt x="3531" y="1422"/>
                    <a:pt x="3491" y="1393"/>
                  </a:cubicBezTo>
                  <a:lnTo>
                    <a:pt x="2258" y="22"/>
                  </a:lnTo>
                  <a:cubicBezTo>
                    <a:pt x="2250" y="14"/>
                    <a:pt x="2232" y="0"/>
                    <a:pt x="2213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32"/>
            <p:cNvSpPr/>
            <p:nvPr/>
          </p:nvSpPr>
          <p:spPr>
            <a:xfrm>
              <a:off x="7730314" y="897570"/>
              <a:ext cx="125526" cy="91564"/>
            </a:xfrm>
            <a:custGeom>
              <a:avLst/>
              <a:gdLst/>
              <a:ahLst/>
              <a:cxnLst/>
              <a:rect l="l" t="t" r="r" b="b"/>
              <a:pathLst>
                <a:path w="4062" h="2963" extrusionOk="0">
                  <a:moveTo>
                    <a:pt x="3634" y="0"/>
                  </a:moveTo>
                  <a:cubicBezTo>
                    <a:pt x="3514" y="0"/>
                    <a:pt x="3395" y="104"/>
                    <a:pt x="3416" y="249"/>
                  </a:cubicBezTo>
                  <a:cubicBezTo>
                    <a:pt x="3439" y="479"/>
                    <a:pt x="3497" y="675"/>
                    <a:pt x="3485" y="905"/>
                  </a:cubicBezTo>
                  <a:cubicBezTo>
                    <a:pt x="3474" y="1136"/>
                    <a:pt x="3428" y="1355"/>
                    <a:pt x="3336" y="1562"/>
                  </a:cubicBezTo>
                  <a:cubicBezTo>
                    <a:pt x="3197" y="1885"/>
                    <a:pt x="2932" y="2207"/>
                    <a:pt x="2610" y="2369"/>
                  </a:cubicBezTo>
                  <a:cubicBezTo>
                    <a:pt x="2412" y="2457"/>
                    <a:pt x="2191" y="2501"/>
                    <a:pt x="1969" y="2501"/>
                  </a:cubicBezTo>
                  <a:cubicBezTo>
                    <a:pt x="1815" y="2501"/>
                    <a:pt x="1662" y="2480"/>
                    <a:pt x="1515" y="2438"/>
                  </a:cubicBezTo>
                  <a:cubicBezTo>
                    <a:pt x="1297" y="2380"/>
                    <a:pt x="1089" y="2276"/>
                    <a:pt x="905" y="2150"/>
                  </a:cubicBezTo>
                  <a:cubicBezTo>
                    <a:pt x="720" y="2023"/>
                    <a:pt x="582" y="1850"/>
                    <a:pt x="432" y="1677"/>
                  </a:cubicBezTo>
                  <a:cubicBezTo>
                    <a:pt x="385" y="1630"/>
                    <a:pt x="329" y="1609"/>
                    <a:pt x="274" y="1609"/>
                  </a:cubicBezTo>
                  <a:cubicBezTo>
                    <a:pt x="131" y="1609"/>
                    <a:pt x="0" y="1752"/>
                    <a:pt x="75" y="1919"/>
                  </a:cubicBezTo>
                  <a:cubicBezTo>
                    <a:pt x="306" y="2403"/>
                    <a:pt x="905" y="2772"/>
                    <a:pt x="1412" y="2898"/>
                  </a:cubicBezTo>
                  <a:lnTo>
                    <a:pt x="1435" y="2898"/>
                  </a:lnTo>
                  <a:cubicBezTo>
                    <a:pt x="1603" y="2940"/>
                    <a:pt x="1778" y="2963"/>
                    <a:pt x="1954" y="2963"/>
                  </a:cubicBezTo>
                  <a:cubicBezTo>
                    <a:pt x="2261" y="2963"/>
                    <a:pt x="2569" y="2895"/>
                    <a:pt x="2840" y="2749"/>
                  </a:cubicBezTo>
                  <a:cubicBezTo>
                    <a:pt x="3255" y="2576"/>
                    <a:pt x="3589" y="2207"/>
                    <a:pt x="3762" y="1769"/>
                  </a:cubicBezTo>
                  <a:cubicBezTo>
                    <a:pt x="3969" y="1297"/>
                    <a:pt x="4062" y="594"/>
                    <a:pt x="3820" y="122"/>
                  </a:cubicBezTo>
                  <a:cubicBezTo>
                    <a:pt x="3777" y="36"/>
                    <a:pt x="3705" y="0"/>
                    <a:pt x="36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32"/>
            <p:cNvSpPr/>
            <p:nvPr/>
          </p:nvSpPr>
          <p:spPr>
            <a:xfrm>
              <a:off x="7889093" y="817810"/>
              <a:ext cx="125526" cy="92491"/>
            </a:xfrm>
            <a:custGeom>
              <a:avLst/>
              <a:gdLst/>
              <a:ahLst/>
              <a:cxnLst/>
              <a:rect l="l" t="t" r="r" b="b"/>
              <a:pathLst>
                <a:path w="4062" h="2993" extrusionOk="0">
                  <a:moveTo>
                    <a:pt x="3634" y="0"/>
                  </a:moveTo>
                  <a:cubicBezTo>
                    <a:pt x="3514" y="0"/>
                    <a:pt x="3395" y="104"/>
                    <a:pt x="3417" y="249"/>
                  </a:cubicBezTo>
                  <a:cubicBezTo>
                    <a:pt x="3440" y="479"/>
                    <a:pt x="3497" y="687"/>
                    <a:pt x="3486" y="917"/>
                  </a:cubicBezTo>
                  <a:cubicBezTo>
                    <a:pt x="3474" y="1148"/>
                    <a:pt x="3428" y="1355"/>
                    <a:pt x="3347" y="1562"/>
                  </a:cubicBezTo>
                  <a:cubicBezTo>
                    <a:pt x="3198" y="1885"/>
                    <a:pt x="2944" y="2208"/>
                    <a:pt x="2610" y="2369"/>
                  </a:cubicBezTo>
                  <a:cubicBezTo>
                    <a:pt x="2417" y="2462"/>
                    <a:pt x="2202" y="2505"/>
                    <a:pt x="1985" y="2505"/>
                  </a:cubicBezTo>
                  <a:cubicBezTo>
                    <a:pt x="1826" y="2505"/>
                    <a:pt x="1667" y="2482"/>
                    <a:pt x="1516" y="2438"/>
                  </a:cubicBezTo>
                  <a:cubicBezTo>
                    <a:pt x="1297" y="2380"/>
                    <a:pt x="1101" y="2277"/>
                    <a:pt x="905" y="2150"/>
                  </a:cubicBezTo>
                  <a:cubicBezTo>
                    <a:pt x="721" y="2023"/>
                    <a:pt x="594" y="1850"/>
                    <a:pt x="433" y="1678"/>
                  </a:cubicBezTo>
                  <a:cubicBezTo>
                    <a:pt x="385" y="1630"/>
                    <a:pt x="329" y="1610"/>
                    <a:pt x="275" y="1610"/>
                  </a:cubicBezTo>
                  <a:cubicBezTo>
                    <a:pt x="131" y="1610"/>
                    <a:pt x="0" y="1752"/>
                    <a:pt x="76" y="1920"/>
                  </a:cubicBezTo>
                  <a:cubicBezTo>
                    <a:pt x="306" y="2438"/>
                    <a:pt x="905" y="2818"/>
                    <a:pt x="1412" y="2933"/>
                  </a:cubicBezTo>
                  <a:lnTo>
                    <a:pt x="1447" y="2933"/>
                  </a:lnTo>
                  <a:cubicBezTo>
                    <a:pt x="1615" y="2971"/>
                    <a:pt x="1792" y="2992"/>
                    <a:pt x="1968" y="2992"/>
                  </a:cubicBezTo>
                  <a:cubicBezTo>
                    <a:pt x="2273" y="2992"/>
                    <a:pt x="2578" y="2930"/>
                    <a:pt x="2841" y="2784"/>
                  </a:cubicBezTo>
                  <a:cubicBezTo>
                    <a:pt x="3255" y="2565"/>
                    <a:pt x="3578" y="2196"/>
                    <a:pt x="3762" y="1781"/>
                  </a:cubicBezTo>
                  <a:cubicBezTo>
                    <a:pt x="3981" y="1297"/>
                    <a:pt x="4062" y="595"/>
                    <a:pt x="3820" y="122"/>
                  </a:cubicBezTo>
                  <a:cubicBezTo>
                    <a:pt x="3777" y="37"/>
                    <a:pt x="3706" y="0"/>
                    <a:pt x="36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32"/>
            <p:cNvSpPr/>
            <p:nvPr/>
          </p:nvSpPr>
          <p:spPr>
            <a:xfrm>
              <a:off x="7918790" y="960612"/>
              <a:ext cx="57757" cy="46477"/>
            </a:xfrm>
            <a:custGeom>
              <a:avLst/>
              <a:gdLst/>
              <a:ahLst/>
              <a:cxnLst/>
              <a:rect l="l" t="t" r="r" b="b"/>
              <a:pathLst>
                <a:path w="1869" h="1504" extrusionOk="0">
                  <a:moveTo>
                    <a:pt x="1065" y="1"/>
                  </a:moveTo>
                  <a:cubicBezTo>
                    <a:pt x="536" y="1"/>
                    <a:pt x="0" y="593"/>
                    <a:pt x="382" y="1170"/>
                  </a:cubicBezTo>
                  <a:cubicBezTo>
                    <a:pt x="522" y="1384"/>
                    <a:pt x="777" y="1504"/>
                    <a:pt x="1030" y="1504"/>
                  </a:cubicBezTo>
                  <a:cubicBezTo>
                    <a:pt x="1171" y="1504"/>
                    <a:pt x="1311" y="1467"/>
                    <a:pt x="1430" y="1388"/>
                  </a:cubicBezTo>
                  <a:cubicBezTo>
                    <a:pt x="1764" y="1170"/>
                    <a:pt x="1868" y="674"/>
                    <a:pt x="1649" y="340"/>
                  </a:cubicBezTo>
                  <a:cubicBezTo>
                    <a:pt x="1592" y="236"/>
                    <a:pt x="1522" y="167"/>
                    <a:pt x="1430" y="110"/>
                  </a:cubicBezTo>
                  <a:cubicBezTo>
                    <a:pt x="1317" y="34"/>
                    <a:pt x="1191" y="1"/>
                    <a:pt x="10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32"/>
            <p:cNvSpPr/>
            <p:nvPr/>
          </p:nvSpPr>
          <p:spPr>
            <a:xfrm>
              <a:off x="7683497" y="291845"/>
              <a:ext cx="432944" cy="530472"/>
            </a:xfrm>
            <a:custGeom>
              <a:avLst/>
              <a:gdLst/>
              <a:ahLst/>
              <a:cxnLst/>
              <a:rect l="l" t="t" r="r" b="b"/>
              <a:pathLst>
                <a:path w="14010" h="17166" extrusionOk="0">
                  <a:moveTo>
                    <a:pt x="13742" y="1"/>
                  </a:moveTo>
                  <a:cubicBezTo>
                    <a:pt x="13650" y="1"/>
                    <a:pt x="13561" y="23"/>
                    <a:pt x="13549" y="23"/>
                  </a:cubicBezTo>
                  <a:cubicBezTo>
                    <a:pt x="5715" y="1244"/>
                    <a:pt x="1717" y="8479"/>
                    <a:pt x="1106" y="10126"/>
                  </a:cubicBezTo>
                  <a:cubicBezTo>
                    <a:pt x="507" y="11774"/>
                    <a:pt x="254" y="13122"/>
                    <a:pt x="254" y="13133"/>
                  </a:cubicBezTo>
                  <a:cubicBezTo>
                    <a:pt x="81" y="14089"/>
                    <a:pt x="0" y="15069"/>
                    <a:pt x="0" y="16036"/>
                  </a:cubicBezTo>
                  <a:cubicBezTo>
                    <a:pt x="0" y="16382"/>
                    <a:pt x="12" y="16739"/>
                    <a:pt x="47" y="17108"/>
                  </a:cubicBezTo>
                  <a:cubicBezTo>
                    <a:pt x="47" y="17142"/>
                    <a:pt x="58" y="17165"/>
                    <a:pt x="81" y="17165"/>
                  </a:cubicBezTo>
                  <a:lnTo>
                    <a:pt x="116" y="17165"/>
                  </a:lnTo>
                  <a:cubicBezTo>
                    <a:pt x="127" y="17165"/>
                    <a:pt x="150" y="17165"/>
                    <a:pt x="162" y="17154"/>
                  </a:cubicBezTo>
                  <a:lnTo>
                    <a:pt x="461" y="16900"/>
                  </a:lnTo>
                  <a:cubicBezTo>
                    <a:pt x="473" y="16877"/>
                    <a:pt x="507" y="16866"/>
                    <a:pt x="519" y="16854"/>
                  </a:cubicBezTo>
                  <a:cubicBezTo>
                    <a:pt x="519" y="16854"/>
                    <a:pt x="1233" y="16290"/>
                    <a:pt x="1406" y="16175"/>
                  </a:cubicBezTo>
                  <a:cubicBezTo>
                    <a:pt x="2305" y="15541"/>
                    <a:pt x="3929" y="14665"/>
                    <a:pt x="4712" y="14343"/>
                  </a:cubicBezTo>
                  <a:cubicBezTo>
                    <a:pt x="5761" y="13917"/>
                    <a:pt x="8630" y="13110"/>
                    <a:pt x="8641" y="13110"/>
                  </a:cubicBezTo>
                  <a:cubicBezTo>
                    <a:pt x="8722" y="13087"/>
                    <a:pt x="8825" y="13064"/>
                    <a:pt x="8929" y="13064"/>
                  </a:cubicBezTo>
                  <a:cubicBezTo>
                    <a:pt x="8941" y="13064"/>
                    <a:pt x="8975" y="13052"/>
                    <a:pt x="8987" y="13029"/>
                  </a:cubicBezTo>
                  <a:cubicBezTo>
                    <a:pt x="8998" y="13018"/>
                    <a:pt x="8998" y="12995"/>
                    <a:pt x="8998" y="12983"/>
                  </a:cubicBezTo>
                  <a:cubicBezTo>
                    <a:pt x="8768" y="12062"/>
                    <a:pt x="8653" y="11105"/>
                    <a:pt x="8653" y="10172"/>
                  </a:cubicBezTo>
                  <a:cubicBezTo>
                    <a:pt x="8653" y="8156"/>
                    <a:pt x="8860" y="4228"/>
                    <a:pt x="13848" y="414"/>
                  </a:cubicBezTo>
                  <a:cubicBezTo>
                    <a:pt x="13871" y="380"/>
                    <a:pt x="14010" y="253"/>
                    <a:pt x="13941" y="92"/>
                  </a:cubicBezTo>
                  <a:cubicBezTo>
                    <a:pt x="13913" y="20"/>
                    <a:pt x="13826" y="1"/>
                    <a:pt x="13742" y="1"/>
                  </a:cubicBezTo>
                  <a:close/>
                </a:path>
              </a:pathLst>
            </a:custGeom>
            <a:solidFill>
              <a:schemeClr val="lt1"/>
            </a:solidFill>
            <a:ln w="8925" cap="flat" cmpd="sng">
              <a:solidFill>
                <a:srgbClr val="0A1640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32"/>
            <p:cNvSpPr/>
            <p:nvPr/>
          </p:nvSpPr>
          <p:spPr>
            <a:xfrm>
              <a:off x="7825896" y="766388"/>
              <a:ext cx="869071" cy="521603"/>
            </a:xfrm>
            <a:custGeom>
              <a:avLst/>
              <a:gdLst/>
              <a:ahLst/>
              <a:cxnLst/>
              <a:rect l="l" t="t" r="r" b="b"/>
              <a:pathLst>
                <a:path w="28123" h="16879" extrusionOk="0">
                  <a:moveTo>
                    <a:pt x="27881" y="1"/>
                  </a:moveTo>
                  <a:cubicBezTo>
                    <a:pt x="27524" y="1452"/>
                    <a:pt x="27524" y="3238"/>
                    <a:pt x="26441" y="4402"/>
                  </a:cubicBezTo>
                  <a:cubicBezTo>
                    <a:pt x="24056" y="6994"/>
                    <a:pt x="20577" y="8595"/>
                    <a:pt x="17109" y="8998"/>
                  </a:cubicBezTo>
                  <a:cubicBezTo>
                    <a:pt x="16620" y="9059"/>
                    <a:pt x="16136" y="9085"/>
                    <a:pt x="15655" y="9085"/>
                  </a:cubicBezTo>
                  <a:cubicBezTo>
                    <a:pt x="14391" y="9085"/>
                    <a:pt x="13147" y="8904"/>
                    <a:pt x="11879" y="8687"/>
                  </a:cubicBezTo>
                  <a:cubicBezTo>
                    <a:pt x="11365" y="8597"/>
                    <a:pt x="10881" y="8547"/>
                    <a:pt x="10414" y="8547"/>
                  </a:cubicBezTo>
                  <a:cubicBezTo>
                    <a:pt x="9394" y="8547"/>
                    <a:pt x="8451" y="8783"/>
                    <a:pt x="7432" y="9344"/>
                  </a:cubicBezTo>
                  <a:cubicBezTo>
                    <a:pt x="6717" y="9747"/>
                    <a:pt x="6153" y="10312"/>
                    <a:pt x="5519" y="10796"/>
                  </a:cubicBezTo>
                  <a:cubicBezTo>
                    <a:pt x="4851" y="11302"/>
                    <a:pt x="4125" y="11602"/>
                    <a:pt x="3319" y="11798"/>
                  </a:cubicBezTo>
                  <a:cubicBezTo>
                    <a:pt x="2585" y="11960"/>
                    <a:pt x="1841" y="12039"/>
                    <a:pt x="1097" y="12039"/>
                  </a:cubicBezTo>
                  <a:cubicBezTo>
                    <a:pt x="731" y="12039"/>
                    <a:pt x="365" y="12020"/>
                    <a:pt x="1" y="11982"/>
                  </a:cubicBezTo>
                  <a:lnTo>
                    <a:pt x="1" y="11982"/>
                  </a:lnTo>
                  <a:cubicBezTo>
                    <a:pt x="3031" y="15001"/>
                    <a:pt x="7213" y="16879"/>
                    <a:pt x="11821" y="16879"/>
                  </a:cubicBezTo>
                  <a:cubicBezTo>
                    <a:pt x="20946" y="16879"/>
                    <a:pt x="28123" y="9229"/>
                    <a:pt x="27881" y="1"/>
                  </a:cubicBezTo>
                  <a:close/>
                </a:path>
              </a:pathLst>
            </a:custGeom>
            <a:solidFill>
              <a:srgbClr val="DA510B">
                <a:alpha val="20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32"/>
            <p:cNvSpPr/>
            <p:nvPr/>
          </p:nvSpPr>
          <p:spPr>
            <a:xfrm>
              <a:off x="8139911" y="1051736"/>
              <a:ext cx="98270" cy="93727"/>
            </a:xfrm>
            <a:custGeom>
              <a:avLst/>
              <a:gdLst/>
              <a:ahLst/>
              <a:cxnLst/>
              <a:rect l="l" t="t" r="r" b="b"/>
              <a:pathLst>
                <a:path w="3180" h="3033" extrusionOk="0">
                  <a:moveTo>
                    <a:pt x="1593" y="0"/>
                  </a:moveTo>
                  <a:cubicBezTo>
                    <a:pt x="825" y="0"/>
                    <a:pt x="167" y="587"/>
                    <a:pt x="81" y="1367"/>
                  </a:cubicBezTo>
                  <a:cubicBezTo>
                    <a:pt x="0" y="2196"/>
                    <a:pt x="599" y="2934"/>
                    <a:pt x="1429" y="3026"/>
                  </a:cubicBezTo>
                  <a:cubicBezTo>
                    <a:pt x="1479" y="3031"/>
                    <a:pt x="1529" y="3033"/>
                    <a:pt x="1578" y="3033"/>
                  </a:cubicBezTo>
                  <a:cubicBezTo>
                    <a:pt x="2346" y="3033"/>
                    <a:pt x="3012" y="2456"/>
                    <a:pt x="3088" y="1666"/>
                  </a:cubicBezTo>
                  <a:cubicBezTo>
                    <a:pt x="3180" y="837"/>
                    <a:pt x="2569" y="99"/>
                    <a:pt x="1740" y="7"/>
                  </a:cubicBezTo>
                  <a:cubicBezTo>
                    <a:pt x="1690" y="2"/>
                    <a:pt x="1641" y="0"/>
                    <a:pt x="15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32"/>
            <p:cNvSpPr/>
            <p:nvPr/>
          </p:nvSpPr>
          <p:spPr>
            <a:xfrm>
              <a:off x="7901023" y="1085774"/>
              <a:ext cx="93295" cy="93665"/>
            </a:xfrm>
            <a:custGeom>
              <a:avLst/>
              <a:gdLst/>
              <a:ahLst/>
              <a:cxnLst/>
              <a:rect l="l" t="t" r="r" b="b"/>
              <a:pathLst>
                <a:path w="3019" h="3031" extrusionOk="0">
                  <a:moveTo>
                    <a:pt x="1510" y="0"/>
                  </a:moveTo>
                  <a:cubicBezTo>
                    <a:pt x="680" y="0"/>
                    <a:pt x="1" y="680"/>
                    <a:pt x="1" y="1521"/>
                  </a:cubicBezTo>
                  <a:cubicBezTo>
                    <a:pt x="1" y="2351"/>
                    <a:pt x="680" y="3030"/>
                    <a:pt x="1510" y="3030"/>
                  </a:cubicBezTo>
                  <a:cubicBezTo>
                    <a:pt x="2339" y="3030"/>
                    <a:pt x="3019" y="2351"/>
                    <a:pt x="3019" y="1521"/>
                  </a:cubicBezTo>
                  <a:cubicBezTo>
                    <a:pt x="3019" y="680"/>
                    <a:pt x="2339" y="0"/>
                    <a:pt x="15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32"/>
            <p:cNvSpPr/>
            <p:nvPr/>
          </p:nvSpPr>
          <p:spPr>
            <a:xfrm>
              <a:off x="8521209" y="902144"/>
              <a:ext cx="102936" cy="93480"/>
            </a:xfrm>
            <a:custGeom>
              <a:avLst/>
              <a:gdLst/>
              <a:ahLst/>
              <a:cxnLst/>
              <a:rect l="l" t="t" r="r" b="b"/>
              <a:pathLst>
                <a:path w="3331" h="3025" extrusionOk="0">
                  <a:moveTo>
                    <a:pt x="1659" y="0"/>
                  </a:moveTo>
                  <a:cubicBezTo>
                    <a:pt x="1541" y="0"/>
                    <a:pt x="1422" y="14"/>
                    <a:pt x="1303" y="43"/>
                  </a:cubicBezTo>
                  <a:cubicBezTo>
                    <a:pt x="485" y="250"/>
                    <a:pt x="1" y="1068"/>
                    <a:pt x="197" y="1875"/>
                  </a:cubicBezTo>
                  <a:cubicBezTo>
                    <a:pt x="363" y="2570"/>
                    <a:pt x="979" y="3024"/>
                    <a:pt x="1663" y="3024"/>
                  </a:cubicBezTo>
                  <a:cubicBezTo>
                    <a:pt x="1783" y="3024"/>
                    <a:pt x="1906" y="3010"/>
                    <a:pt x="2029" y="2981"/>
                  </a:cubicBezTo>
                  <a:cubicBezTo>
                    <a:pt x="2835" y="2785"/>
                    <a:pt x="3330" y="1956"/>
                    <a:pt x="3135" y="1149"/>
                  </a:cubicBezTo>
                  <a:cubicBezTo>
                    <a:pt x="2958" y="462"/>
                    <a:pt x="2337" y="0"/>
                    <a:pt x="16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32"/>
            <p:cNvSpPr/>
            <p:nvPr/>
          </p:nvSpPr>
          <p:spPr>
            <a:xfrm>
              <a:off x="8334649" y="1009191"/>
              <a:ext cx="76576" cy="76576"/>
            </a:xfrm>
            <a:custGeom>
              <a:avLst/>
              <a:gdLst/>
              <a:ahLst/>
              <a:cxnLst/>
              <a:rect l="l" t="t" r="r" b="b"/>
              <a:pathLst>
                <a:path w="2478" h="2478" extrusionOk="0">
                  <a:moveTo>
                    <a:pt x="1234" y="1"/>
                  </a:moveTo>
                  <a:cubicBezTo>
                    <a:pt x="554" y="1"/>
                    <a:pt x="1" y="554"/>
                    <a:pt x="1" y="1245"/>
                  </a:cubicBezTo>
                  <a:cubicBezTo>
                    <a:pt x="1" y="1925"/>
                    <a:pt x="554" y="2478"/>
                    <a:pt x="1234" y="2478"/>
                  </a:cubicBezTo>
                  <a:cubicBezTo>
                    <a:pt x="1925" y="2478"/>
                    <a:pt x="2478" y="1925"/>
                    <a:pt x="2478" y="1245"/>
                  </a:cubicBezTo>
                  <a:cubicBezTo>
                    <a:pt x="2478" y="554"/>
                    <a:pt x="1925" y="1"/>
                    <a:pt x="12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32"/>
            <p:cNvSpPr/>
            <p:nvPr/>
          </p:nvSpPr>
          <p:spPr>
            <a:xfrm>
              <a:off x="8128527" y="1192197"/>
              <a:ext cx="76576" cy="76576"/>
            </a:xfrm>
            <a:custGeom>
              <a:avLst/>
              <a:gdLst/>
              <a:ahLst/>
              <a:cxnLst/>
              <a:rect l="l" t="t" r="r" b="b"/>
              <a:pathLst>
                <a:path w="2478" h="2478" extrusionOk="0">
                  <a:moveTo>
                    <a:pt x="1233" y="0"/>
                  </a:moveTo>
                  <a:cubicBezTo>
                    <a:pt x="565" y="0"/>
                    <a:pt x="0" y="553"/>
                    <a:pt x="0" y="1245"/>
                  </a:cubicBezTo>
                  <a:cubicBezTo>
                    <a:pt x="0" y="1913"/>
                    <a:pt x="542" y="2477"/>
                    <a:pt x="1233" y="2477"/>
                  </a:cubicBezTo>
                  <a:cubicBezTo>
                    <a:pt x="1913" y="2477"/>
                    <a:pt x="2477" y="1936"/>
                    <a:pt x="2477" y="1245"/>
                  </a:cubicBezTo>
                  <a:cubicBezTo>
                    <a:pt x="2477" y="565"/>
                    <a:pt x="1924" y="0"/>
                    <a:pt x="12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32"/>
            <p:cNvSpPr/>
            <p:nvPr/>
          </p:nvSpPr>
          <p:spPr>
            <a:xfrm>
              <a:off x="8057682" y="1124171"/>
              <a:ext cx="58777" cy="58777"/>
            </a:xfrm>
            <a:custGeom>
              <a:avLst/>
              <a:gdLst/>
              <a:ahLst/>
              <a:cxnLst/>
              <a:rect l="l" t="t" r="r" b="b"/>
              <a:pathLst>
                <a:path w="1902" h="1902" extrusionOk="0">
                  <a:moveTo>
                    <a:pt x="946" y="0"/>
                  </a:moveTo>
                  <a:cubicBezTo>
                    <a:pt x="427" y="0"/>
                    <a:pt x="1" y="426"/>
                    <a:pt x="1" y="956"/>
                  </a:cubicBezTo>
                  <a:cubicBezTo>
                    <a:pt x="1" y="1475"/>
                    <a:pt x="416" y="1901"/>
                    <a:pt x="946" y="1901"/>
                  </a:cubicBezTo>
                  <a:cubicBezTo>
                    <a:pt x="1464" y="1901"/>
                    <a:pt x="1902" y="1486"/>
                    <a:pt x="1902" y="956"/>
                  </a:cubicBezTo>
                  <a:cubicBezTo>
                    <a:pt x="1902" y="438"/>
                    <a:pt x="1476" y="0"/>
                    <a:pt x="9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32"/>
            <p:cNvSpPr/>
            <p:nvPr/>
          </p:nvSpPr>
          <p:spPr>
            <a:xfrm>
              <a:off x="8089713" y="953658"/>
              <a:ext cx="58777" cy="58777"/>
            </a:xfrm>
            <a:custGeom>
              <a:avLst/>
              <a:gdLst/>
              <a:ahLst/>
              <a:cxnLst/>
              <a:rect l="l" t="t" r="r" b="b"/>
              <a:pathLst>
                <a:path w="1902" h="1902" extrusionOk="0">
                  <a:moveTo>
                    <a:pt x="957" y="1"/>
                  </a:moveTo>
                  <a:cubicBezTo>
                    <a:pt x="438" y="1"/>
                    <a:pt x="1" y="415"/>
                    <a:pt x="1" y="957"/>
                  </a:cubicBezTo>
                  <a:cubicBezTo>
                    <a:pt x="1" y="1475"/>
                    <a:pt x="427" y="1901"/>
                    <a:pt x="957" y="1901"/>
                  </a:cubicBezTo>
                  <a:cubicBezTo>
                    <a:pt x="1475" y="1901"/>
                    <a:pt x="1902" y="1487"/>
                    <a:pt x="1902" y="957"/>
                  </a:cubicBezTo>
                  <a:cubicBezTo>
                    <a:pt x="1902" y="438"/>
                    <a:pt x="1487" y="1"/>
                    <a:pt x="9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32"/>
            <p:cNvSpPr/>
            <p:nvPr/>
          </p:nvSpPr>
          <p:spPr>
            <a:xfrm>
              <a:off x="8275563" y="1174397"/>
              <a:ext cx="58406" cy="58777"/>
            </a:xfrm>
            <a:custGeom>
              <a:avLst/>
              <a:gdLst/>
              <a:ahLst/>
              <a:cxnLst/>
              <a:rect l="l" t="t" r="r" b="b"/>
              <a:pathLst>
                <a:path w="1890" h="1902" extrusionOk="0">
                  <a:moveTo>
                    <a:pt x="945" y="0"/>
                  </a:moveTo>
                  <a:cubicBezTo>
                    <a:pt x="415" y="0"/>
                    <a:pt x="1" y="438"/>
                    <a:pt x="1" y="957"/>
                  </a:cubicBezTo>
                  <a:cubicBezTo>
                    <a:pt x="1" y="1475"/>
                    <a:pt x="415" y="1901"/>
                    <a:pt x="945" y="1901"/>
                  </a:cubicBezTo>
                  <a:cubicBezTo>
                    <a:pt x="1475" y="1901"/>
                    <a:pt x="1890" y="1487"/>
                    <a:pt x="1890" y="957"/>
                  </a:cubicBezTo>
                  <a:cubicBezTo>
                    <a:pt x="1890" y="438"/>
                    <a:pt x="1475" y="0"/>
                    <a:pt x="945" y="0"/>
                  </a:cubicBezTo>
                  <a:close/>
                </a:path>
              </a:pathLst>
            </a:custGeom>
            <a:solidFill>
              <a:srgbClr val="E389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32"/>
            <p:cNvSpPr/>
            <p:nvPr/>
          </p:nvSpPr>
          <p:spPr>
            <a:xfrm>
              <a:off x="8420095" y="1124180"/>
              <a:ext cx="58777" cy="58777"/>
            </a:xfrm>
            <a:custGeom>
              <a:avLst/>
              <a:gdLst/>
              <a:ahLst/>
              <a:cxnLst/>
              <a:rect l="l" t="t" r="r" b="b"/>
              <a:pathLst>
                <a:path w="1902" h="1902" extrusionOk="0">
                  <a:moveTo>
                    <a:pt x="946" y="1"/>
                  </a:moveTo>
                  <a:cubicBezTo>
                    <a:pt x="416" y="1"/>
                    <a:pt x="1" y="427"/>
                    <a:pt x="1" y="946"/>
                  </a:cubicBezTo>
                  <a:cubicBezTo>
                    <a:pt x="1" y="1464"/>
                    <a:pt x="416" y="1902"/>
                    <a:pt x="946" y="1902"/>
                  </a:cubicBezTo>
                  <a:cubicBezTo>
                    <a:pt x="1476" y="1902"/>
                    <a:pt x="1902" y="1487"/>
                    <a:pt x="1902" y="946"/>
                  </a:cubicBezTo>
                  <a:cubicBezTo>
                    <a:pt x="1902" y="427"/>
                    <a:pt x="1476" y="1"/>
                    <a:pt x="9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32"/>
            <p:cNvSpPr/>
            <p:nvPr/>
          </p:nvSpPr>
          <p:spPr>
            <a:xfrm>
              <a:off x="7813875" y="980698"/>
              <a:ext cx="110353" cy="80470"/>
            </a:xfrm>
            <a:custGeom>
              <a:avLst/>
              <a:gdLst/>
              <a:ahLst/>
              <a:cxnLst/>
              <a:rect l="l" t="t" r="r" b="b"/>
              <a:pathLst>
                <a:path w="3571" h="2604" extrusionOk="0">
                  <a:moveTo>
                    <a:pt x="2268" y="1"/>
                  </a:moveTo>
                  <a:cubicBezTo>
                    <a:pt x="2256" y="1"/>
                    <a:pt x="2245" y="1"/>
                    <a:pt x="2233" y="1"/>
                  </a:cubicBezTo>
                  <a:cubicBezTo>
                    <a:pt x="1346" y="36"/>
                    <a:pt x="263" y="750"/>
                    <a:pt x="102" y="1660"/>
                  </a:cubicBezTo>
                  <a:cubicBezTo>
                    <a:pt x="0" y="2276"/>
                    <a:pt x="432" y="2603"/>
                    <a:pt x="1023" y="2603"/>
                  </a:cubicBezTo>
                  <a:cubicBezTo>
                    <a:pt x="1570" y="2603"/>
                    <a:pt x="2254" y="2322"/>
                    <a:pt x="2775" y="1729"/>
                  </a:cubicBezTo>
                  <a:cubicBezTo>
                    <a:pt x="3570" y="843"/>
                    <a:pt x="3121" y="1"/>
                    <a:pt x="2268" y="1"/>
                  </a:cubicBezTo>
                  <a:close/>
                </a:path>
              </a:pathLst>
            </a:custGeom>
            <a:solidFill>
              <a:srgbClr val="D811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32"/>
            <p:cNvSpPr/>
            <p:nvPr/>
          </p:nvSpPr>
          <p:spPr>
            <a:xfrm>
              <a:off x="7965021" y="889164"/>
              <a:ext cx="121169" cy="79728"/>
            </a:xfrm>
            <a:custGeom>
              <a:avLst/>
              <a:gdLst/>
              <a:ahLst/>
              <a:cxnLst/>
              <a:rect l="l" t="t" r="r" b="b"/>
              <a:pathLst>
                <a:path w="3921" h="2580" extrusionOk="0">
                  <a:moveTo>
                    <a:pt x="2351" y="1"/>
                  </a:moveTo>
                  <a:cubicBezTo>
                    <a:pt x="1555" y="1"/>
                    <a:pt x="691" y="584"/>
                    <a:pt x="349" y="1258"/>
                  </a:cubicBezTo>
                  <a:cubicBezTo>
                    <a:pt x="0" y="1907"/>
                    <a:pt x="344" y="2580"/>
                    <a:pt x="1153" y="2580"/>
                  </a:cubicBezTo>
                  <a:cubicBezTo>
                    <a:pt x="1306" y="2580"/>
                    <a:pt x="1477" y="2556"/>
                    <a:pt x="1662" y="2502"/>
                  </a:cubicBezTo>
                  <a:cubicBezTo>
                    <a:pt x="3241" y="2041"/>
                    <a:pt x="3920" y="394"/>
                    <a:pt x="2768" y="60"/>
                  </a:cubicBezTo>
                  <a:cubicBezTo>
                    <a:pt x="2634" y="20"/>
                    <a:pt x="2493" y="1"/>
                    <a:pt x="2351" y="1"/>
                  </a:cubicBezTo>
                  <a:close/>
                </a:path>
              </a:pathLst>
            </a:custGeom>
            <a:solidFill>
              <a:srgbClr val="D811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00" name="Google Shape;1700;p32"/>
          <p:cNvGrpSpPr/>
          <p:nvPr/>
        </p:nvGrpSpPr>
        <p:grpSpPr>
          <a:xfrm>
            <a:off x="6850663" y="3494968"/>
            <a:ext cx="1459709" cy="1448998"/>
            <a:chOff x="356546" y="286713"/>
            <a:chExt cx="1213088" cy="1204187"/>
          </a:xfrm>
        </p:grpSpPr>
        <p:sp>
          <p:nvSpPr>
            <p:cNvPr id="1701" name="Google Shape;1701;p32"/>
            <p:cNvSpPr/>
            <p:nvPr/>
          </p:nvSpPr>
          <p:spPr>
            <a:xfrm>
              <a:off x="356550" y="286713"/>
              <a:ext cx="1213084" cy="1204187"/>
            </a:xfrm>
            <a:custGeom>
              <a:avLst/>
              <a:gdLst/>
              <a:ahLst/>
              <a:cxnLst/>
              <a:rect l="l" t="t" r="r" b="b"/>
              <a:pathLst>
                <a:path w="33999" h="33752" extrusionOk="0">
                  <a:moveTo>
                    <a:pt x="19258" y="1"/>
                  </a:moveTo>
                  <a:cubicBezTo>
                    <a:pt x="19024" y="1"/>
                    <a:pt x="18794" y="123"/>
                    <a:pt x="18676" y="360"/>
                  </a:cubicBezTo>
                  <a:cubicBezTo>
                    <a:pt x="18174" y="1324"/>
                    <a:pt x="17368" y="1819"/>
                    <a:pt x="16551" y="1819"/>
                  </a:cubicBezTo>
                  <a:cubicBezTo>
                    <a:pt x="16148" y="1819"/>
                    <a:pt x="15742" y="1698"/>
                    <a:pt x="15369" y="1455"/>
                  </a:cubicBezTo>
                  <a:lnTo>
                    <a:pt x="15289" y="1397"/>
                  </a:lnTo>
                  <a:cubicBezTo>
                    <a:pt x="15243" y="1362"/>
                    <a:pt x="15185" y="1316"/>
                    <a:pt x="15139" y="1282"/>
                  </a:cubicBezTo>
                  <a:cubicBezTo>
                    <a:pt x="15093" y="1236"/>
                    <a:pt x="15035" y="1190"/>
                    <a:pt x="14989" y="1144"/>
                  </a:cubicBezTo>
                  <a:cubicBezTo>
                    <a:pt x="14955" y="1097"/>
                    <a:pt x="14897" y="1051"/>
                    <a:pt x="14851" y="1005"/>
                  </a:cubicBezTo>
                  <a:cubicBezTo>
                    <a:pt x="14805" y="959"/>
                    <a:pt x="14759" y="902"/>
                    <a:pt x="14701" y="844"/>
                  </a:cubicBezTo>
                  <a:cubicBezTo>
                    <a:pt x="14655" y="786"/>
                    <a:pt x="14620" y="729"/>
                    <a:pt x="14574" y="660"/>
                  </a:cubicBezTo>
                  <a:cubicBezTo>
                    <a:pt x="14528" y="602"/>
                    <a:pt x="14494" y="533"/>
                    <a:pt x="14448" y="475"/>
                  </a:cubicBezTo>
                  <a:cubicBezTo>
                    <a:pt x="14425" y="429"/>
                    <a:pt x="14390" y="383"/>
                    <a:pt x="14355" y="337"/>
                  </a:cubicBezTo>
                  <a:cubicBezTo>
                    <a:pt x="14222" y="211"/>
                    <a:pt x="14060" y="154"/>
                    <a:pt x="13902" y="154"/>
                  </a:cubicBezTo>
                  <a:cubicBezTo>
                    <a:pt x="13596" y="154"/>
                    <a:pt x="13303" y="368"/>
                    <a:pt x="13249" y="717"/>
                  </a:cubicBezTo>
                  <a:cubicBezTo>
                    <a:pt x="13100" y="1674"/>
                    <a:pt x="12489" y="2526"/>
                    <a:pt x="11775" y="2791"/>
                  </a:cubicBezTo>
                  <a:cubicBezTo>
                    <a:pt x="11555" y="2865"/>
                    <a:pt x="11322" y="2902"/>
                    <a:pt x="11083" y="2902"/>
                  </a:cubicBezTo>
                  <a:cubicBezTo>
                    <a:pt x="10471" y="2902"/>
                    <a:pt x="9825" y="2663"/>
                    <a:pt x="9286" y="2215"/>
                  </a:cubicBezTo>
                  <a:cubicBezTo>
                    <a:pt x="9161" y="2110"/>
                    <a:pt x="9009" y="2058"/>
                    <a:pt x="8858" y="2058"/>
                  </a:cubicBezTo>
                  <a:cubicBezTo>
                    <a:pt x="8677" y="2058"/>
                    <a:pt x="8497" y="2133"/>
                    <a:pt x="8365" y="2284"/>
                  </a:cubicBezTo>
                  <a:cubicBezTo>
                    <a:pt x="8342" y="2307"/>
                    <a:pt x="8319" y="2342"/>
                    <a:pt x="8295" y="2376"/>
                  </a:cubicBezTo>
                  <a:cubicBezTo>
                    <a:pt x="8261" y="2434"/>
                    <a:pt x="8238" y="2491"/>
                    <a:pt x="8226" y="2561"/>
                  </a:cubicBezTo>
                  <a:cubicBezTo>
                    <a:pt x="8203" y="2653"/>
                    <a:pt x="8203" y="2745"/>
                    <a:pt x="8226" y="2826"/>
                  </a:cubicBezTo>
                  <a:cubicBezTo>
                    <a:pt x="8272" y="3102"/>
                    <a:pt x="8295" y="3367"/>
                    <a:pt x="8272" y="3644"/>
                  </a:cubicBezTo>
                  <a:cubicBezTo>
                    <a:pt x="7132" y="3966"/>
                    <a:pt x="6348" y="4531"/>
                    <a:pt x="6510" y="5187"/>
                  </a:cubicBezTo>
                  <a:cubicBezTo>
                    <a:pt x="6556" y="5372"/>
                    <a:pt x="6648" y="5521"/>
                    <a:pt x="6786" y="5648"/>
                  </a:cubicBezTo>
                  <a:cubicBezTo>
                    <a:pt x="6551" y="5712"/>
                    <a:pt x="6308" y="5743"/>
                    <a:pt x="6066" y="5743"/>
                  </a:cubicBezTo>
                  <a:cubicBezTo>
                    <a:pt x="5692" y="5743"/>
                    <a:pt x="5320" y="5668"/>
                    <a:pt x="4978" y="5521"/>
                  </a:cubicBezTo>
                  <a:cubicBezTo>
                    <a:pt x="4896" y="5491"/>
                    <a:pt x="4816" y="5476"/>
                    <a:pt x="4738" y="5476"/>
                  </a:cubicBezTo>
                  <a:cubicBezTo>
                    <a:pt x="4268" y="5476"/>
                    <a:pt x="3914" y="5999"/>
                    <a:pt x="4171" y="6455"/>
                  </a:cubicBezTo>
                  <a:lnTo>
                    <a:pt x="4160" y="6466"/>
                  </a:lnTo>
                  <a:cubicBezTo>
                    <a:pt x="4655" y="7365"/>
                    <a:pt x="4701" y="8286"/>
                    <a:pt x="4263" y="9001"/>
                  </a:cubicBezTo>
                  <a:cubicBezTo>
                    <a:pt x="4252" y="9035"/>
                    <a:pt x="4229" y="9058"/>
                    <a:pt x="4206" y="9093"/>
                  </a:cubicBezTo>
                  <a:cubicBezTo>
                    <a:pt x="4183" y="9127"/>
                    <a:pt x="4160" y="9162"/>
                    <a:pt x="4136" y="9185"/>
                  </a:cubicBezTo>
                  <a:cubicBezTo>
                    <a:pt x="4090" y="9243"/>
                    <a:pt x="4044" y="9300"/>
                    <a:pt x="3987" y="9358"/>
                  </a:cubicBezTo>
                  <a:cubicBezTo>
                    <a:pt x="3906" y="9438"/>
                    <a:pt x="3825" y="9519"/>
                    <a:pt x="3733" y="9588"/>
                  </a:cubicBezTo>
                  <a:cubicBezTo>
                    <a:pt x="3676" y="9623"/>
                    <a:pt x="3607" y="9669"/>
                    <a:pt x="3537" y="9703"/>
                  </a:cubicBezTo>
                  <a:cubicBezTo>
                    <a:pt x="3434" y="9773"/>
                    <a:pt x="3330" y="9819"/>
                    <a:pt x="3226" y="9865"/>
                  </a:cubicBezTo>
                  <a:cubicBezTo>
                    <a:pt x="2852" y="10004"/>
                    <a:pt x="2458" y="10073"/>
                    <a:pt x="2053" y="10073"/>
                  </a:cubicBezTo>
                  <a:cubicBezTo>
                    <a:pt x="2022" y="10073"/>
                    <a:pt x="1990" y="10073"/>
                    <a:pt x="1959" y="10072"/>
                  </a:cubicBezTo>
                  <a:cubicBezTo>
                    <a:pt x="1947" y="10071"/>
                    <a:pt x="1936" y="10071"/>
                    <a:pt x="1924" y="10071"/>
                  </a:cubicBezTo>
                  <a:cubicBezTo>
                    <a:pt x="1730" y="10071"/>
                    <a:pt x="1549" y="10162"/>
                    <a:pt x="1429" y="10314"/>
                  </a:cubicBezTo>
                  <a:cubicBezTo>
                    <a:pt x="1406" y="10337"/>
                    <a:pt x="1406" y="10349"/>
                    <a:pt x="1383" y="10372"/>
                  </a:cubicBezTo>
                  <a:cubicBezTo>
                    <a:pt x="1268" y="10556"/>
                    <a:pt x="1245" y="10798"/>
                    <a:pt x="1348" y="11005"/>
                  </a:cubicBezTo>
                  <a:cubicBezTo>
                    <a:pt x="1360" y="11028"/>
                    <a:pt x="1372" y="11063"/>
                    <a:pt x="1395" y="11086"/>
                  </a:cubicBezTo>
                  <a:cubicBezTo>
                    <a:pt x="1418" y="11132"/>
                    <a:pt x="1464" y="11178"/>
                    <a:pt x="1498" y="11213"/>
                  </a:cubicBezTo>
                  <a:cubicBezTo>
                    <a:pt x="3088" y="12630"/>
                    <a:pt x="2650" y="14715"/>
                    <a:pt x="600" y="15326"/>
                  </a:cubicBezTo>
                  <a:cubicBezTo>
                    <a:pt x="473" y="15372"/>
                    <a:pt x="358" y="15441"/>
                    <a:pt x="277" y="15544"/>
                  </a:cubicBezTo>
                  <a:cubicBezTo>
                    <a:pt x="266" y="15556"/>
                    <a:pt x="254" y="15568"/>
                    <a:pt x="242" y="15591"/>
                  </a:cubicBezTo>
                  <a:cubicBezTo>
                    <a:pt x="1" y="15936"/>
                    <a:pt x="150" y="16409"/>
                    <a:pt x="530" y="16570"/>
                  </a:cubicBezTo>
                  <a:cubicBezTo>
                    <a:pt x="749" y="16662"/>
                    <a:pt x="957" y="16777"/>
                    <a:pt x="1153" y="16904"/>
                  </a:cubicBezTo>
                  <a:cubicBezTo>
                    <a:pt x="1959" y="17480"/>
                    <a:pt x="2305" y="18309"/>
                    <a:pt x="2132" y="19127"/>
                  </a:cubicBezTo>
                  <a:cubicBezTo>
                    <a:pt x="2086" y="19346"/>
                    <a:pt x="2017" y="19565"/>
                    <a:pt x="1913" y="19761"/>
                  </a:cubicBezTo>
                  <a:cubicBezTo>
                    <a:pt x="1878" y="19807"/>
                    <a:pt x="1855" y="19865"/>
                    <a:pt x="1821" y="19911"/>
                  </a:cubicBezTo>
                  <a:cubicBezTo>
                    <a:pt x="1602" y="20233"/>
                    <a:pt x="1337" y="20521"/>
                    <a:pt x="1014" y="20752"/>
                  </a:cubicBezTo>
                  <a:cubicBezTo>
                    <a:pt x="519" y="21109"/>
                    <a:pt x="749" y="21904"/>
                    <a:pt x="1360" y="21938"/>
                  </a:cubicBezTo>
                  <a:cubicBezTo>
                    <a:pt x="1683" y="21962"/>
                    <a:pt x="2005" y="22031"/>
                    <a:pt x="2316" y="22146"/>
                  </a:cubicBezTo>
                  <a:cubicBezTo>
                    <a:pt x="2374" y="22180"/>
                    <a:pt x="2443" y="22203"/>
                    <a:pt x="2501" y="22238"/>
                  </a:cubicBezTo>
                  <a:cubicBezTo>
                    <a:pt x="2558" y="22261"/>
                    <a:pt x="2616" y="22296"/>
                    <a:pt x="2673" y="22330"/>
                  </a:cubicBezTo>
                  <a:cubicBezTo>
                    <a:pt x="2696" y="22342"/>
                    <a:pt x="2731" y="22365"/>
                    <a:pt x="2754" y="22388"/>
                  </a:cubicBezTo>
                  <a:cubicBezTo>
                    <a:pt x="3295" y="22733"/>
                    <a:pt x="3653" y="23309"/>
                    <a:pt x="3699" y="23955"/>
                  </a:cubicBezTo>
                  <a:cubicBezTo>
                    <a:pt x="3710" y="24035"/>
                    <a:pt x="3710" y="24116"/>
                    <a:pt x="3710" y="24197"/>
                  </a:cubicBezTo>
                  <a:cubicBezTo>
                    <a:pt x="3710" y="24277"/>
                    <a:pt x="3699" y="24369"/>
                    <a:pt x="3687" y="24450"/>
                  </a:cubicBezTo>
                  <a:cubicBezTo>
                    <a:pt x="3676" y="24577"/>
                    <a:pt x="3641" y="24715"/>
                    <a:pt x="3607" y="24842"/>
                  </a:cubicBezTo>
                  <a:cubicBezTo>
                    <a:pt x="3549" y="25015"/>
                    <a:pt x="3480" y="25199"/>
                    <a:pt x="3388" y="25360"/>
                  </a:cubicBezTo>
                  <a:cubicBezTo>
                    <a:pt x="3319" y="25498"/>
                    <a:pt x="3238" y="25637"/>
                    <a:pt x="3146" y="25763"/>
                  </a:cubicBezTo>
                  <a:cubicBezTo>
                    <a:pt x="3134" y="25786"/>
                    <a:pt x="3123" y="25798"/>
                    <a:pt x="3100" y="25821"/>
                  </a:cubicBezTo>
                  <a:cubicBezTo>
                    <a:pt x="3007" y="25994"/>
                    <a:pt x="2996" y="26201"/>
                    <a:pt x="3065" y="26386"/>
                  </a:cubicBezTo>
                  <a:cubicBezTo>
                    <a:pt x="3077" y="26409"/>
                    <a:pt x="3088" y="26420"/>
                    <a:pt x="3100" y="26443"/>
                  </a:cubicBezTo>
                  <a:cubicBezTo>
                    <a:pt x="3146" y="26535"/>
                    <a:pt x="3215" y="26616"/>
                    <a:pt x="3295" y="26674"/>
                  </a:cubicBezTo>
                  <a:cubicBezTo>
                    <a:pt x="3330" y="26697"/>
                    <a:pt x="3376" y="26720"/>
                    <a:pt x="3411" y="26743"/>
                  </a:cubicBezTo>
                  <a:lnTo>
                    <a:pt x="3468" y="26766"/>
                  </a:lnTo>
                  <a:cubicBezTo>
                    <a:pt x="3514" y="26777"/>
                    <a:pt x="3549" y="26789"/>
                    <a:pt x="3595" y="26789"/>
                  </a:cubicBezTo>
                  <a:cubicBezTo>
                    <a:pt x="3617" y="26792"/>
                    <a:pt x="3639" y="26793"/>
                    <a:pt x="3662" y="26793"/>
                  </a:cubicBezTo>
                  <a:cubicBezTo>
                    <a:pt x="3724" y="26793"/>
                    <a:pt x="3789" y="26783"/>
                    <a:pt x="3848" y="26766"/>
                  </a:cubicBezTo>
                  <a:cubicBezTo>
                    <a:pt x="4123" y="26687"/>
                    <a:pt x="4408" y="26646"/>
                    <a:pt x="4697" y="26646"/>
                  </a:cubicBezTo>
                  <a:cubicBezTo>
                    <a:pt x="4832" y="26646"/>
                    <a:pt x="4968" y="26655"/>
                    <a:pt x="5104" y="26674"/>
                  </a:cubicBezTo>
                  <a:cubicBezTo>
                    <a:pt x="5219" y="26697"/>
                    <a:pt x="5323" y="26720"/>
                    <a:pt x="5438" y="26754"/>
                  </a:cubicBezTo>
                  <a:cubicBezTo>
                    <a:pt x="5507" y="26777"/>
                    <a:pt x="5577" y="26800"/>
                    <a:pt x="5646" y="26823"/>
                  </a:cubicBezTo>
                  <a:cubicBezTo>
                    <a:pt x="5749" y="26869"/>
                    <a:pt x="5842" y="26915"/>
                    <a:pt x="5934" y="26973"/>
                  </a:cubicBezTo>
                  <a:cubicBezTo>
                    <a:pt x="5968" y="26985"/>
                    <a:pt x="5991" y="27008"/>
                    <a:pt x="6026" y="27031"/>
                  </a:cubicBezTo>
                  <a:cubicBezTo>
                    <a:pt x="6291" y="27215"/>
                    <a:pt x="6510" y="27457"/>
                    <a:pt x="6660" y="27733"/>
                  </a:cubicBezTo>
                  <a:cubicBezTo>
                    <a:pt x="6671" y="27756"/>
                    <a:pt x="6683" y="27791"/>
                    <a:pt x="6694" y="27814"/>
                  </a:cubicBezTo>
                  <a:cubicBezTo>
                    <a:pt x="6706" y="27837"/>
                    <a:pt x="6740" y="27895"/>
                    <a:pt x="6752" y="27929"/>
                  </a:cubicBezTo>
                  <a:cubicBezTo>
                    <a:pt x="6936" y="28402"/>
                    <a:pt x="6982" y="28909"/>
                    <a:pt x="6890" y="29404"/>
                  </a:cubicBezTo>
                  <a:cubicBezTo>
                    <a:pt x="6867" y="29531"/>
                    <a:pt x="6832" y="29657"/>
                    <a:pt x="6798" y="29784"/>
                  </a:cubicBezTo>
                  <a:cubicBezTo>
                    <a:pt x="6786" y="29830"/>
                    <a:pt x="6775" y="29888"/>
                    <a:pt x="6775" y="29945"/>
                  </a:cubicBezTo>
                  <a:cubicBezTo>
                    <a:pt x="6763" y="30061"/>
                    <a:pt x="6798" y="30176"/>
                    <a:pt x="6855" y="30280"/>
                  </a:cubicBezTo>
                  <a:cubicBezTo>
                    <a:pt x="6867" y="30303"/>
                    <a:pt x="6878" y="30326"/>
                    <a:pt x="6901" y="30349"/>
                  </a:cubicBezTo>
                  <a:cubicBezTo>
                    <a:pt x="6936" y="30395"/>
                    <a:pt x="6971" y="30441"/>
                    <a:pt x="7017" y="30475"/>
                  </a:cubicBezTo>
                  <a:cubicBezTo>
                    <a:pt x="7028" y="30487"/>
                    <a:pt x="7051" y="30498"/>
                    <a:pt x="7063" y="30510"/>
                  </a:cubicBezTo>
                  <a:cubicBezTo>
                    <a:pt x="7132" y="30556"/>
                    <a:pt x="7213" y="30591"/>
                    <a:pt x="7293" y="30614"/>
                  </a:cubicBezTo>
                  <a:lnTo>
                    <a:pt x="7362" y="30614"/>
                  </a:lnTo>
                  <a:cubicBezTo>
                    <a:pt x="7388" y="30618"/>
                    <a:pt x="7415" y="30620"/>
                    <a:pt x="7440" y="30620"/>
                  </a:cubicBezTo>
                  <a:cubicBezTo>
                    <a:pt x="7564" y="30620"/>
                    <a:pt x="7684" y="30577"/>
                    <a:pt x="7789" y="30510"/>
                  </a:cubicBezTo>
                  <a:cubicBezTo>
                    <a:pt x="8192" y="30233"/>
                    <a:pt x="8641" y="30061"/>
                    <a:pt x="9125" y="30003"/>
                  </a:cubicBezTo>
                  <a:cubicBezTo>
                    <a:pt x="9182" y="29995"/>
                    <a:pt x="9233" y="29987"/>
                    <a:pt x="9287" y="29987"/>
                  </a:cubicBezTo>
                  <a:cubicBezTo>
                    <a:pt x="9309" y="29987"/>
                    <a:pt x="9332" y="29988"/>
                    <a:pt x="9355" y="29992"/>
                  </a:cubicBezTo>
                  <a:cubicBezTo>
                    <a:pt x="9373" y="29986"/>
                    <a:pt x="9390" y="29983"/>
                    <a:pt x="9407" y="29983"/>
                  </a:cubicBezTo>
                  <a:cubicBezTo>
                    <a:pt x="9425" y="29983"/>
                    <a:pt x="9442" y="29986"/>
                    <a:pt x="9459" y="29992"/>
                  </a:cubicBezTo>
                  <a:lnTo>
                    <a:pt x="9505" y="29992"/>
                  </a:lnTo>
                  <a:cubicBezTo>
                    <a:pt x="9517" y="29986"/>
                    <a:pt x="9528" y="29983"/>
                    <a:pt x="9541" y="29983"/>
                  </a:cubicBezTo>
                  <a:cubicBezTo>
                    <a:pt x="9554" y="29983"/>
                    <a:pt x="9569" y="29986"/>
                    <a:pt x="9586" y="29992"/>
                  </a:cubicBezTo>
                  <a:lnTo>
                    <a:pt x="9690" y="30003"/>
                  </a:lnTo>
                  <a:cubicBezTo>
                    <a:pt x="9724" y="30003"/>
                    <a:pt x="9759" y="30015"/>
                    <a:pt x="9793" y="30026"/>
                  </a:cubicBezTo>
                  <a:cubicBezTo>
                    <a:pt x="9828" y="30026"/>
                    <a:pt x="9862" y="30038"/>
                    <a:pt x="9897" y="30038"/>
                  </a:cubicBezTo>
                  <a:cubicBezTo>
                    <a:pt x="9978" y="30061"/>
                    <a:pt x="10058" y="30084"/>
                    <a:pt x="10139" y="30118"/>
                  </a:cubicBezTo>
                  <a:cubicBezTo>
                    <a:pt x="10162" y="30130"/>
                    <a:pt x="10185" y="30141"/>
                    <a:pt x="10208" y="30153"/>
                  </a:cubicBezTo>
                  <a:cubicBezTo>
                    <a:pt x="10231" y="30164"/>
                    <a:pt x="10266" y="30176"/>
                    <a:pt x="10300" y="30199"/>
                  </a:cubicBezTo>
                  <a:cubicBezTo>
                    <a:pt x="10323" y="30199"/>
                    <a:pt x="10335" y="30210"/>
                    <a:pt x="10346" y="30222"/>
                  </a:cubicBezTo>
                  <a:cubicBezTo>
                    <a:pt x="10381" y="30233"/>
                    <a:pt x="10415" y="30256"/>
                    <a:pt x="10438" y="30268"/>
                  </a:cubicBezTo>
                  <a:lnTo>
                    <a:pt x="10461" y="30280"/>
                  </a:lnTo>
                  <a:cubicBezTo>
                    <a:pt x="10496" y="30303"/>
                    <a:pt x="10542" y="30337"/>
                    <a:pt x="10577" y="30360"/>
                  </a:cubicBezTo>
                  <a:cubicBezTo>
                    <a:pt x="10611" y="30383"/>
                    <a:pt x="10657" y="30429"/>
                    <a:pt x="10703" y="30452"/>
                  </a:cubicBezTo>
                  <a:cubicBezTo>
                    <a:pt x="10738" y="30487"/>
                    <a:pt x="10761" y="30498"/>
                    <a:pt x="10784" y="30533"/>
                  </a:cubicBezTo>
                  <a:lnTo>
                    <a:pt x="10819" y="30568"/>
                  </a:lnTo>
                  <a:cubicBezTo>
                    <a:pt x="10830" y="30568"/>
                    <a:pt x="10842" y="30579"/>
                    <a:pt x="10842" y="30591"/>
                  </a:cubicBezTo>
                  <a:cubicBezTo>
                    <a:pt x="10876" y="30614"/>
                    <a:pt x="10899" y="30648"/>
                    <a:pt x="10922" y="30671"/>
                  </a:cubicBezTo>
                  <a:cubicBezTo>
                    <a:pt x="10957" y="30706"/>
                    <a:pt x="10991" y="30752"/>
                    <a:pt x="11026" y="30798"/>
                  </a:cubicBezTo>
                  <a:cubicBezTo>
                    <a:pt x="11060" y="30844"/>
                    <a:pt x="11095" y="30890"/>
                    <a:pt x="11118" y="30925"/>
                  </a:cubicBezTo>
                  <a:cubicBezTo>
                    <a:pt x="11153" y="30971"/>
                    <a:pt x="11164" y="30994"/>
                    <a:pt x="11187" y="31028"/>
                  </a:cubicBezTo>
                  <a:cubicBezTo>
                    <a:pt x="11210" y="31063"/>
                    <a:pt x="11233" y="31109"/>
                    <a:pt x="11245" y="31144"/>
                  </a:cubicBezTo>
                  <a:cubicBezTo>
                    <a:pt x="11268" y="31178"/>
                    <a:pt x="11291" y="31213"/>
                    <a:pt x="11302" y="31259"/>
                  </a:cubicBezTo>
                  <a:cubicBezTo>
                    <a:pt x="11325" y="31293"/>
                    <a:pt x="11337" y="31328"/>
                    <a:pt x="11360" y="31374"/>
                  </a:cubicBezTo>
                  <a:cubicBezTo>
                    <a:pt x="11452" y="31616"/>
                    <a:pt x="11521" y="31858"/>
                    <a:pt x="11544" y="32111"/>
                  </a:cubicBezTo>
                  <a:cubicBezTo>
                    <a:pt x="11556" y="32203"/>
                    <a:pt x="11567" y="32284"/>
                    <a:pt x="11567" y="32376"/>
                  </a:cubicBezTo>
                  <a:cubicBezTo>
                    <a:pt x="11567" y="32480"/>
                    <a:pt x="11602" y="32584"/>
                    <a:pt x="11660" y="32676"/>
                  </a:cubicBezTo>
                  <a:cubicBezTo>
                    <a:pt x="11671" y="32710"/>
                    <a:pt x="11706" y="32756"/>
                    <a:pt x="11729" y="32791"/>
                  </a:cubicBezTo>
                  <a:lnTo>
                    <a:pt x="11775" y="32826"/>
                  </a:lnTo>
                  <a:cubicBezTo>
                    <a:pt x="11809" y="32860"/>
                    <a:pt x="11832" y="32883"/>
                    <a:pt x="11867" y="32906"/>
                  </a:cubicBezTo>
                  <a:cubicBezTo>
                    <a:pt x="11980" y="32976"/>
                    <a:pt x="12104" y="33009"/>
                    <a:pt x="12226" y="33009"/>
                  </a:cubicBezTo>
                  <a:cubicBezTo>
                    <a:pt x="12428" y="33009"/>
                    <a:pt x="12625" y="32917"/>
                    <a:pt x="12754" y="32745"/>
                  </a:cubicBezTo>
                  <a:cubicBezTo>
                    <a:pt x="13329" y="32000"/>
                    <a:pt x="14058" y="31631"/>
                    <a:pt x="14760" y="31631"/>
                  </a:cubicBezTo>
                  <a:cubicBezTo>
                    <a:pt x="15633" y="31631"/>
                    <a:pt x="16466" y="32202"/>
                    <a:pt x="16913" y="33333"/>
                  </a:cubicBezTo>
                  <a:cubicBezTo>
                    <a:pt x="16971" y="33482"/>
                    <a:pt x="17086" y="33609"/>
                    <a:pt x="17236" y="33678"/>
                  </a:cubicBezTo>
                  <a:cubicBezTo>
                    <a:pt x="17305" y="33713"/>
                    <a:pt x="17374" y="33736"/>
                    <a:pt x="17443" y="33747"/>
                  </a:cubicBezTo>
                  <a:cubicBezTo>
                    <a:pt x="17471" y="33750"/>
                    <a:pt x="17501" y="33751"/>
                    <a:pt x="17530" y="33751"/>
                  </a:cubicBezTo>
                  <a:cubicBezTo>
                    <a:pt x="17631" y="33751"/>
                    <a:pt x="17734" y="33734"/>
                    <a:pt x="17823" y="33690"/>
                  </a:cubicBezTo>
                  <a:cubicBezTo>
                    <a:pt x="17881" y="33667"/>
                    <a:pt x="17927" y="33632"/>
                    <a:pt x="17961" y="33597"/>
                  </a:cubicBezTo>
                  <a:cubicBezTo>
                    <a:pt x="18008" y="33563"/>
                    <a:pt x="18054" y="33517"/>
                    <a:pt x="18077" y="33471"/>
                  </a:cubicBezTo>
                  <a:cubicBezTo>
                    <a:pt x="18111" y="33413"/>
                    <a:pt x="18146" y="33356"/>
                    <a:pt x="18157" y="33298"/>
                  </a:cubicBezTo>
                  <a:cubicBezTo>
                    <a:pt x="18514" y="32215"/>
                    <a:pt x="19263" y="31570"/>
                    <a:pt x="20104" y="31478"/>
                  </a:cubicBezTo>
                  <a:cubicBezTo>
                    <a:pt x="20169" y="31470"/>
                    <a:pt x="20240" y="31461"/>
                    <a:pt x="20309" y="31461"/>
                  </a:cubicBezTo>
                  <a:cubicBezTo>
                    <a:pt x="20337" y="31461"/>
                    <a:pt x="20365" y="31463"/>
                    <a:pt x="20392" y="31466"/>
                  </a:cubicBezTo>
                  <a:cubicBezTo>
                    <a:pt x="20554" y="31466"/>
                    <a:pt x="20703" y="31489"/>
                    <a:pt x="20853" y="31524"/>
                  </a:cubicBezTo>
                  <a:cubicBezTo>
                    <a:pt x="21003" y="31558"/>
                    <a:pt x="21164" y="31616"/>
                    <a:pt x="21302" y="31685"/>
                  </a:cubicBezTo>
                  <a:cubicBezTo>
                    <a:pt x="21406" y="31731"/>
                    <a:pt x="21510" y="31789"/>
                    <a:pt x="21602" y="31858"/>
                  </a:cubicBezTo>
                  <a:cubicBezTo>
                    <a:pt x="21867" y="32019"/>
                    <a:pt x="22097" y="32238"/>
                    <a:pt x="22305" y="32480"/>
                  </a:cubicBezTo>
                  <a:cubicBezTo>
                    <a:pt x="22339" y="32515"/>
                    <a:pt x="22385" y="32561"/>
                    <a:pt x="22431" y="32595"/>
                  </a:cubicBezTo>
                  <a:cubicBezTo>
                    <a:pt x="22489" y="32630"/>
                    <a:pt x="22535" y="32653"/>
                    <a:pt x="22593" y="32676"/>
                  </a:cubicBezTo>
                  <a:cubicBezTo>
                    <a:pt x="22658" y="32698"/>
                    <a:pt x="22728" y="32709"/>
                    <a:pt x="22799" y="32709"/>
                  </a:cubicBezTo>
                  <a:cubicBezTo>
                    <a:pt x="22878" y="32709"/>
                    <a:pt x="22958" y="32695"/>
                    <a:pt x="23031" y="32664"/>
                  </a:cubicBezTo>
                  <a:cubicBezTo>
                    <a:pt x="23100" y="32641"/>
                    <a:pt x="23157" y="32607"/>
                    <a:pt x="23215" y="32561"/>
                  </a:cubicBezTo>
                  <a:cubicBezTo>
                    <a:pt x="23342" y="32457"/>
                    <a:pt x="23434" y="32307"/>
                    <a:pt x="23457" y="32146"/>
                  </a:cubicBezTo>
                  <a:cubicBezTo>
                    <a:pt x="23457" y="32134"/>
                    <a:pt x="23457" y="32123"/>
                    <a:pt x="23457" y="32111"/>
                  </a:cubicBezTo>
                  <a:cubicBezTo>
                    <a:pt x="23457" y="32100"/>
                    <a:pt x="23457" y="32088"/>
                    <a:pt x="23457" y="32077"/>
                  </a:cubicBezTo>
                  <a:cubicBezTo>
                    <a:pt x="23457" y="32065"/>
                    <a:pt x="23457" y="32054"/>
                    <a:pt x="23457" y="32042"/>
                  </a:cubicBezTo>
                  <a:cubicBezTo>
                    <a:pt x="23457" y="31915"/>
                    <a:pt x="23457" y="31800"/>
                    <a:pt x="23468" y="31685"/>
                  </a:cubicBezTo>
                  <a:cubicBezTo>
                    <a:pt x="23468" y="31662"/>
                    <a:pt x="23468" y="31639"/>
                    <a:pt x="23468" y="31616"/>
                  </a:cubicBezTo>
                  <a:cubicBezTo>
                    <a:pt x="23480" y="31581"/>
                    <a:pt x="23480" y="31558"/>
                    <a:pt x="23480" y="31535"/>
                  </a:cubicBezTo>
                  <a:cubicBezTo>
                    <a:pt x="23491" y="31455"/>
                    <a:pt x="23503" y="31374"/>
                    <a:pt x="23514" y="31305"/>
                  </a:cubicBezTo>
                  <a:cubicBezTo>
                    <a:pt x="23549" y="31190"/>
                    <a:pt x="23572" y="31086"/>
                    <a:pt x="23607" y="30982"/>
                  </a:cubicBezTo>
                  <a:cubicBezTo>
                    <a:pt x="23641" y="30879"/>
                    <a:pt x="23687" y="30775"/>
                    <a:pt x="23733" y="30683"/>
                  </a:cubicBezTo>
                  <a:cubicBezTo>
                    <a:pt x="23768" y="30625"/>
                    <a:pt x="23791" y="30556"/>
                    <a:pt x="23837" y="30498"/>
                  </a:cubicBezTo>
                  <a:cubicBezTo>
                    <a:pt x="23849" y="30475"/>
                    <a:pt x="23872" y="30452"/>
                    <a:pt x="23883" y="30418"/>
                  </a:cubicBezTo>
                  <a:cubicBezTo>
                    <a:pt x="23929" y="30360"/>
                    <a:pt x="23964" y="30314"/>
                    <a:pt x="23998" y="30256"/>
                  </a:cubicBezTo>
                  <a:cubicBezTo>
                    <a:pt x="24067" y="30187"/>
                    <a:pt x="24137" y="30118"/>
                    <a:pt x="24206" y="30049"/>
                  </a:cubicBezTo>
                  <a:cubicBezTo>
                    <a:pt x="24252" y="30003"/>
                    <a:pt x="24298" y="29968"/>
                    <a:pt x="24344" y="29922"/>
                  </a:cubicBezTo>
                  <a:cubicBezTo>
                    <a:pt x="24632" y="29715"/>
                    <a:pt x="24966" y="29577"/>
                    <a:pt x="25312" y="29519"/>
                  </a:cubicBezTo>
                  <a:cubicBezTo>
                    <a:pt x="25392" y="29508"/>
                    <a:pt x="25461" y="29508"/>
                    <a:pt x="25542" y="29496"/>
                  </a:cubicBezTo>
                  <a:cubicBezTo>
                    <a:pt x="25692" y="29496"/>
                    <a:pt x="25853" y="29496"/>
                    <a:pt x="26003" y="29519"/>
                  </a:cubicBezTo>
                  <a:cubicBezTo>
                    <a:pt x="26176" y="29542"/>
                    <a:pt x="26337" y="29588"/>
                    <a:pt x="26487" y="29634"/>
                  </a:cubicBezTo>
                  <a:cubicBezTo>
                    <a:pt x="26567" y="29669"/>
                    <a:pt x="26648" y="29692"/>
                    <a:pt x="26729" y="29727"/>
                  </a:cubicBezTo>
                  <a:cubicBezTo>
                    <a:pt x="26855" y="29784"/>
                    <a:pt x="26971" y="29853"/>
                    <a:pt x="27097" y="29922"/>
                  </a:cubicBezTo>
                  <a:cubicBezTo>
                    <a:pt x="27203" y="29982"/>
                    <a:pt x="27313" y="30009"/>
                    <a:pt x="27419" y="30009"/>
                  </a:cubicBezTo>
                  <a:cubicBezTo>
                    <a:pt x="27846" y="30009"/>
                    <a:pt x="28217" y="29577"/>
                    <a:pt x="28042" y="29116"/>
                  </a:cubicBezTo>
                  <a:cubicBezTo>
                    <a:pt x="27915" y="28759"/>
                    <a:pt x="27846" y="28390"/>
                    <a:pt x="27858" y="28010"/>
                  </a:cubicBezTo>
                  <a:cubicBezTo>
                    <a:pt x="27858" y="27929"/>
                    <a:pt x="27858" y="27849"/>
                    <a:pt x="27869" y="27768"/>
                  </a:cubicBezTo>
                  <a:cubicBezTo>
                    <a:pt x="27904" y="27445"/>
                    <a:pt x="28019" y="27123"/>
                    <a:pt x="28203" y="26846"/>
                  </a:cubicBezTo>
                  <a:cubicBezTo>
                    <a:pt x="28238" y="26789"/>
                    <a:pt x="28284" y="26731"/>
                    <a:pt x="28319" y="26674"/>
                  </a:cubicBezTo>
                  <a:cubicBezTo>
                    <a:pt x="28760" y="26165"/>
                    <a:pt x="29400" y="25867"/>
                    <a:pt x="30066" y="25867"/>
                  </a:cubicBezTo>
                  <a:cubicBezTo>
                    <a:pt x="30079" y="25867"/>
                    <a:pt x="30092" y="25867"/>
                    <a:pt x="30104" y="25867"/>
                  </a:cubicBezTo>
                  <a:cubicBezTo>
                    <a:pt x="30289" y="25867"/>
                    <a:pt x="30473" y="25890"/>
                    <a:pt x="30646" y="25913"/>
                  </a:cubicBezTo>
                  <a:cubicBezTo>
                    <a:pt x="30773" y="25936"/>
                    <a:pt x="30899" y="25959"/>
                    <a:pt x="31014" y="25994"/>
                  </a:cubicBezTo>
                  <a:cubicBezTo>
                    <a:pt x="31072" y="26012"/>
                    <a:pt x="31133" y="26021"/>
                    <a:pt x="31195" y="26021"/>
                  </a:cubicBezTo>
                  <a:cubicBezTo>
                    <a:pt x="31292" y="26021"/>
                    <a:pt x="31390" y="25997"/>
                    <a:pt x="31475" y="25948"/>
                  </a:cubicBezTo>
                  <a:cubicBezTo>
                    <a:pt x="31648" y="25856"/>
                    <a:pt x="31752" y="25671"/>
                    <a:pt x="31775" y="25487"/>
                  </a:cubicBezTo>
                  <a:cubicBezTo>
                    <a:pt x="31798" y="25314"/>
                    <a:pt x="31740" y="25141"/>
                    <a:pt x="31625" y="25015"/>
                  </a:cubicBezTo>
                  <a:lnTo>
                    <a:pt x="31544" y="24922"/>
                  </a:lnTo>
                  <a:cubicBezTo>
                    <a:pt x="31510" y="24899"/>
                    <a:pt x="31487" y="24865"/>
                    <a:pt x="31464" y="24842"/>
                  </a:cubicBezTo>
                  <a:cubicBezTo>
                    <a:pt x="31372" y="24727"/>
                    <a:pt x="31291" y="24600"/>
                    <a:pt x="31210" y="24485"/>
                  </a:cubicBezTo>
                  <a:cubicBezTo>
                    <a:pt x="30646" y="23574"/>
                    <a:pt x="30703" y="22676"/>
                    <a:pt x="31153" y="22008"/>
                  </a:cubicBezTo>
                  <a:cubicBezTo>
                    <a:pt x="31176" y="21985"/>
                    <a:pt x="31199" y="21950"/>
                    <a:pt x="31222" y="21927"/>
                  </a:cubicBezTo>
                  <a:cubicBezTo>
                    <a:pt x="31245" y="21892"/>
                    <a:pt x="31268" y="21869"/>
                    <a:pt x="31291" y="21846"/>
                  </a:cubicBezTo>
                  <a:cubicBezTo>
                    <a:pt x="31337" y="21789"/>
                    <a:pt x="31383" y="21731"/>
                    <a:pt x="31429" y="21685"/>
                  </a:cubicBezTo>
                  <a:cubicBezTo>
                    <a:pt x="31938" y="21198"/>
                    <a:pt x="32606" y="20935"/>
                    <a:pt x="33301" y="20935"/>
                  </a:cubicBezTo>
                  <a:cubicBezTo>
                    <a:pt x="33330" y="20935"/>
                    <a:pt x="33359" y="20935"/>
                    <a:pt x="33388" y="20936"/>
                  </a:cubicBezTo>
                  <a:cubicBezTo>
                    <a:pt x="33398" y="20937"/>
                    <a:pt x="33408" y="20937"/>
                    <a:pt x="33418" y="20937"/>
                  </a:cubicBezTo>
                  <a:cubicBezTo>
                    <a:pt x="33569" y="20937"/>
                    <a:pt x="33717" y="20859"/>
                    <a:pt x="33814" y="20740"/>
                  </a:cubicBezTo>
                  <a:cubicBezTo>
                    <a:pt x="33837" y="20717"/>
                    <a:pt x="33849" y="20683"/>
                    <a:pt x="33860" y="20648"/>
                  </a:cubicBezTo>
                  <a:cubicBezTo>
                    <a:pt x="33998" y="20395"/>
                    <a:pt x="33883" y="20072"/>
                    <a:pt x="33618" y="19945"/>
                  </a:cubicBezTo>
                  <a:cubicBezTo>
                    <a:pt x="31660" y="19035"/>
                    <a:pt x="31326" y="16662"/>
                    <a:pt x="33503" y="15568"/>
                  </a:cubicBezTo>
                  <a:cubicBezTo>
                    <a:pt x="33595" y="15521"/>
                    <a:pt x="33676" y="15452"/>
                    <a:pt x="33733" y="15372"/>
                  </a:cubicBezTo>
                  <a:cubicBezTo>
                    <a:pt x="33803" y="15280"/>
                    <a:pt x="33849" y="15176"/>
                    <a:pt x="33860" y="15049"/>
                  </a:cubicBezTo>
                  <a:lnTo>
                    <a:pt x="33860" y="15003"/>
                  </a:lnTo>
                  <a:cubicBezTo>
                    <a:pt x="33860" y="14968"/>
                    <a:pt x="33860" y="14934"/>
                    <a:pt x="33860" y="14899"/>
                  </a:cubicBezTo>
                  <a:cubicBezTo>
                    <a:pt x="33837" y="14657"/>
                    <a:pt x="33676" y="14450"/>
                    <a:pt x="33445" y="14358"/>
                  </a:cubicBezTo>
                  <a:cubicBezTo>
                    <a:pt x="33422" y="14346"/>
                    <a:pt x="33388" y="14335"/>
                    <a:pt x="33353" y="14335"/>
                  </a:cubicBezTo>
                  <a:cubicBezTo>
                    <a:pt x="33226" y="14300"/>
                    <a:pt x="33088" y="14266"/>
                    <a:pt x="32961" y="14220"/>
                  </a:cubicBezTo>
                  <a:cubicBezTo>
                    <a:pt x="32904" y="14197"/>
                    <a:pt x="32835" y="14174"/>
                    <a:pt x="32777" y="14139"/>
                  </a:cubicBezTo>
                  <a:cubicBezTo>
                    <a:pt x="32673" y="14093"/>
                    <a:pt x="32558" y="14035"/>
                    <a:pt x="32455" y="13966"/>
                  </a:cubicBezTo>
                  <a:cubicBezTo>
                    <a:pt x="31556" y="13459"/>
                    <a:pt x="31153" y="12376"/>
                    <a:pt x="31498" y="11397"/>
                  </a:cubicBezTo>
                  <a:cubicBezTo>
                    <a:pt x="31533" y="11305"/>
                    <a:pt x="31579" y="11213"/>
                    <a:pt x="31614" y="11109"/>
                  </a:cubicBezTo>
                  <a:cubicBezTo>
                    <a:pt x="31775" y="10809"/>
                    <a:pt x="31982" y="10521"/>
                    <a:pt x="32224" y="10280"/>
                  </a:cubicBezTo>
                  <a:cubicBezTo>
                    <a:pt x="32259" y="10233"/>
                    <a:pt x="32305" y="10187"/>
                    <a:pt x="32328" y="10130"/>
                  </a:cubicBezTo>
                  <a:cubicBezTo>
                    <a:pt x="32351" y="10084"/>
                    <a:pt x="32374" y="10038"/>
                    <a:pt x="32385" y="9991"/>
                  </a:cubicBezTo>
                  <a:cubicBezTo>
                    <a:pt x="32408" y="9945"/>
                    <a:pt x="32408" y="9899"/>
                    <a:pt x="32420" y="9842"/>
                  </a:cubicBezTo>
                  <a:cubicBezTo>
                    <a:pt x="32431" y="9469"/>
                    <a:pt x="32130" y="9159"/>
                    <a:pt x="31753" y="9159"/>
                  </a:cubicBezTo>
                  <a:cubicBezTo>
                    <a:pt x="31734" y="9159"/>
                    <a:pt x="31714" y="9160"/>
                    <a:pt x="31694" y="9162"/>
                  </a:cubicBezTo>
                  <a:cubicBezTo>
                    <a:pt x="31590" y="9174"/>
                    <a:pt x="31485" y="9179"/>
                    <a:pt x="31380" y="9179"/>
                  </a:cubicBezTo>
                  <a:cubicBezTo>
                    <a:pt x="30861" y="9179"/>
                    <a:pt x="30347" y="9039"/>
                    <a:pt x="29897" y="8770"/>
                  </a:cubicBezTo>
                  <a:cubicBezTo>
                    <a:pt x="29805" y="8713"/>
                    <a:pt x="29724" y="8655"/>
                    <a:pt x="29644" y="8586"/>
                  </a:cubicBezTo>
                  <a:cubicBezTo>
                    <a:pt x="29528" y="8482"/>
                    <a:pt x="29425" y="8367"/>
                    <a:pt x="29332" y="8252"/>
                  </a:cubicBezTo>
                  <a:cubicBezTo>
                    <a:pt x="29321" y="8217"/>
                    <a:pt x="29298" y="8194"/>
                    <a:pt x="29286" y="8171"/>
                  </a:cubicBezTo>
                  <a:cubicBezTo>
                    <a:pt x="29263" y="8125"/>
                    <a:pt x="29229" y="8068"/>
                    <a:pt x="29206" y="8021"/>
                  </a:cubicBezTo>
                  <a:cubicBezTo>
                    <a:pt x="29183" y="7964"/>
                    <a:pt x="29171" y="7918"/>
                    <a:pt x="29148" y="7860"/>
                  </a:cubicBezTo>
                  <a:cubicBezTo>
                    <a:pt x="29044" y="7503"/>
                    <a:pt x="29010" y="7134"/>
                    <a:pt x="29067" y="6777"/>
                  </a:cubicBezTo>
                  <a:cubicBezTo>
                    <a:pt x="29067" y="6731"/>
                    <a:pt x="29079" y="6685"/>
                    <a:pt x="29091" y="6627"/>
                  </a:cubicBezTo>
                  <a:cubicBezTo>
                    <a:pt x="29114" y="6489"/>
                    <a:pt x="29148" y="6362"/>
                    <a:pt x="29194" y="6236"/>
                  </a:cubicBezTo>
                  <a:cubicBezTo>
                    <a:pt x="29206" y="6167"/>
                    <a:pt x="29240" y="6097"/>
                    <a:pt x="29263" y="6040"/>
                  </a:cubicBezTo>
                  <a:cubicBezTo>
                    <a:pt x="29309" y="5948"/>
                    <a:pt x="29355" y="5856"/>
                    <a:pt x="29413" y="5775"/>
                  </a:cubicBezTo>
                  <a:cubicBezTo>
                    <a:pt x="29425" y="5740"/>
                    <a:pt x="29448" y="5706"/>
                    <a:pt x="29471" y="5671"/>
                  </a:cubicBezTo>
                  <a:cubicBezTo>
                    <a:pt x="29494" y="5637"/>
                    <a:pt x="29517" y="5614"/>
                    <a:pt x="29540" y="5579"/>
                  </a:cubicBezTo>
                  <a:cubicBezTo>
                    <a:pt x="29932" y="5118"/>
                    <a:pt x="29782" y="4796"/>
                    <a:pt x="29632" y="4634"/>
                  </a:cubicBezTo>
                  <a:lnTo>
                    <a:pt x="29609" y="4611"/>
                  </a:lnTo>
                  <a:cubicBezTo>
                    <a:pt x="29563" y="4565"/>
                    <a:pt x="29517" y="4531"/>
                    <a:pt x="29459" y="4496"/>
                  </a:cubicBezTo>
                  <a:cubicBezTo>
                    <a:pt x="29363" y="4436"/>
                    <a:pt x="29267" y="4411"/>
                    <a:pt x="29166" y="4411"/>
                  </a:cubicBezTo>
                  <a:cubicBezTo>
                    <a:pt x="28652" y="4411"/>
                    <a:pt x="28037" y="5072"/>
                    <a:pt x="26890" y="5072"/>
                  </a:cubicBezTo>
                  <a:cubicBezTo>
                    <a:pt x="26671" y="5072"/>
                    <a:pt x="26464" y="5049"/>
                    <a:pt x="26256" y="4980"/>
                  </a:cubicBezTo>
                  <a:cubicBezTo>
                    <a:pt x="26176" y="4957"/>
                    <a:pt x="26107" y="4934"/>
                    <a:pt x="26038" y="4899"/>
                  </a:cubicBezTo>
                  <a:cubicBezTo>
                    <a:pt x="26014" y="4888"/>
                    <a:pt x="25991" y="4876"/>
                    <a:pt x="25968" y="4865"/>
                  </a:cubicBezTo>
                  <a:cubicBezTo>
                    <a:pt x="25945" y="4865"/>
                    <a:pt x="25888" y="4819"/>
                    <a:pt x="25842" y="4796"/>
                  </a:cubicBezTo>
                  <a:cubicBezTo>
                    <a:pt x="25231" y="4404"/>
                    <a:pt x="24874" y="3609"/>
                    <a:pt x="25024" y="2330"/>
                  </a:cubicBezTo>
                  <a:cubicBezTo>
                    <a:pt x="25058" y="2123"/>
                    <a:pt x="24978" y="1915"/>
                    <a:pt x="24828" y="1777"/>
                  </a:cubicBezTo>
                  <a:cubicBezTo>
                    <a:pt x="24805" y="1743"/>
                    <a:pt x="24770" y="1720"/>
                    <a:pt x="24736" y="1697"/>
                  </a:cubicBezTo>
                  <a:cubicBezTo>
                    <a:pt x="24623" y="1623"/>
                    <a:pt x="24496" y="1586"/>
                    <a:pt x="24370" y="1586"/>
                  </a:cubicBezTo>
                  <a:cubicBezTo>
                    <a:pt x="24239" y="1586"/>
                    <a:pt x="24110" y="1626"/>
                    <a:pt x="23998" y="1708"/>
                  </a:cubicBezTo>
                  <a:cubicBezTo>
                    <a:pt x="23975" y="1720"/>
                    <a:pt x="23941" y="1743"/>
                    <a:pt x="23918" y="1766"/>
                  </a:cubicBezTo>
                  <a:lnTo>
                    <a:pt x="23849" y="1835"/>
                  </a:lnTo>
                  <a:cubicBezTo>
                    <a:pt x="23814" y="1858"/>
                    <a:pt x="23791" y="1881"/>
                    <a:pt x="23768" y="1904"/>
                  </a:cubicBezTo>
                  <a:cubicBezTo>
                    <a:pt x="23745" y="1927"/>
                    <a:pt x="23710" y="1950"/>
                    <a:pt x="23676" y="1973"/>
                  </a:cubicBezTo>
                  <a:cubicBezTo>
                    <a:pt x="23664" y="1996"/>
                    <a:pt x="23641" y="2008"/>
                    <a:pt x="23618" y="2019"/>
                  </a:cubicBezTo>
                  <a:cubicBezTo>
                    <a:pt x="23572" y="2054"/>
                    <a:pt x="23537" y="2077"/>
                    <a:pt x="23503" y="2100"/>
                  </a:cubicBezTo>
                  <a:cubicBezTo>
                    <a:pt x="23457" y="2134"/>
                    <a:pt x="23399" y="2169"/>
                    <a:pt x="23353" y="2192"/>
                  </a:cubicBezTo>
                  <a:lnTo>
                    <a:pt x="23319" y="2215"/>
                  </a:lnTo>
                  <a:cubicBezTo>
                    <a:pt x="23307" y="2226"/>
                    <a:pt x="23284" y="2226"/>
                    <a:pt x="23273" y="2238"/>
                  </a:cubicBezTo>
                  <a:cubicBezTo>
                    <a:pt x="23157" y="2296"/>
                    <a:pt x="23054" y="2353"/>
                    <a:pt x="22938" y="2399"/>
                  </a:cubicBezTo>
                  <a:cubicBezTo>
                    <a:pt x="22869" y="2422"/>
                    <a:pt x="22800" y="2445"/>
                    <a:pt x="22731" y="2468"/>
                  </a:cubicBezTo>
                  <a:lnTo>
                    <a:pt x="22650" y="2491"/>
                  </a:lnTo>
                  <a:cubicBezTo>
                    <a:pt x="22547" y="2515"/>
                    <a:pt x="22431" y="2538"/>
                    <a:pt x="22328" y="2549"/>
                  </a:cubicBezTo>
                  <a:cubicBezTo>
                    <a:pt x="22488" y="1835"/>
                    <a:pt x="21712" y="1447"/>
                    <a:pt x="20556" y="1447"/>
                  </a:cubicBezTo>
                  <a:cubicBezTo>
                    <a:pt x="20462" y="1447"/>
                    <a:pt x="20365" y="1449"/>
                    <a:pt x="20266" y="1455"/>
                  </a:cubicBezTo>
                  <a:cubicBezTo>
                    <a:pt x="20243" y="1420"/>
                    <a:pt x="20231" y="1385"/>
                    <a:pt x="20208" y="1351"/>
                  </a:cubicBezTo>
                  <a:cubicBezTo>
                    <a:pt x="20070" y="1086"/>
                    <a:pt x="19966" y="809"/>
                    <a:pt x="19897" y="510"/>
                  </a:cubicBezTo>
                  <a:cubicBezTo>
                    <a:pt x="19897" y="510"/>
                    <a:pt x="19897" y="498"/>
                    <a:pt x="19885" y="487"/>
                  </a:cubicBezTo>
                  <a:cubicBezTo>
                    <a:pt x="19885" y="452"/>
                    <a:pt x="19874" y="418"/>
                    <a:pt x="19851" y="383"/>
                  </a:cubicBezTo>
                  <a:cubicBezTo>
                    <a:pt x="19839" y="337"/>
                    <a:pt x="19816" y="303"/>
                    <a:pt x="19793" y="268"/>
                  </a:cubicBezTo>
                  <a:cubicBezTo>
                    <a:pt x="19656" y="88"/>
                    <a:pt x="19456" y="1"/>
                    <a:pt x="19258" y="1"/>
                  </a:cubicBezTo>
                  <a:close/>
                </a:path>
              </a:pathLst>
            </a:custGeom>
            <a:solidFill>
              <a:schemeClr val="accent4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32"/>
            <p:cNvSpPr/>
            <p:nvPr/>
          </p:nvSpPr>
          <p:spPr>
            <a:xfrm>
              <a:off x="356546" y="290819"/>
              <a:ext cx="1208477" cy="1199432"/>
            </a:xfrm>
            <a:custGeom>
              <a:avLst/>
              <a:gdLst/>
              <a:ahLst/>
              <a:cxnLst/>
              <a:rect l="l" t="t" r="r" b="b"/>
              <a:pathLst>
                <a:path w="34068" h="33813" extrusionOk="0">
                  <a:moveTo>
                    <a:pt x="19205" y="0"/>
                  </a:moveTo>
                  <a:cubicBezTo>
                    <a:pt x="18979" y="0"/>
                    <a:pt x="18751" y="115"/>
                    <a:pt x="18630" y="359"/>
                  </a:cubicBezTo>
                  <a:cubicBezTo>
                    <a:pt x="18128" y="1323"/>
                    <a:pt x="17322" y="1812"/>
                    <a:pt x="16505" y="1812"/>
                  </a:cubicBezTo>
                  <a:cubicBezTo>
                    <a:pt x="16102" y="1812"/>
                    <a:pt x="15696" y="1693"/>
                    <a:pt x="15323" y="1453"/>
                  </a:cubicBezTo>
                  <a:cubicBezTo>
                    <a:pt x="15312" y="1430"/>
                    <a:pt x="15288" y="1407"/>
                    <a:pt x="15254" y="1395"/>
                  </a:cubicBezTo>
                  <a:cubicBezTo>
                    <a:pt x="15196" y="1361"/>
                    <a:pt x="15139" y="1315"/>
                    <a:pt x="15093" y="1280"/>
                  </a:cubicBezTo>
                  <a:cubicBezTo>
                    <a:pt x="15058" y="1234"/>
                    <a:pt x="15000" y="1188"/>
                    <a:pt x="14954" y="1142"/>
                  </a:cubicBezTo>
                  <a:cubicBezTo>
                    <a:pt x="14908" y="1107"/>
                    <a:pt x="14851" y="1061"/>
                    <a:pt x="14805" y="1004"/>
                  </a:cubicBezTo>
                  <a:cubicBezTo>
                    <a:pt x="14747" y="958"/>
                    <a:pt x="14712" y="900"/>
                    <a:pt x="14666" y="842"/>
                  </a:cubicBezTo>
                  <a:lnTo>
                    <a:pt x="14540" y="670"/>
                  </a:lnTo>
                  <a:cubicBezTo>
                    <a:pt x="14494" y="612"/>
                    <a:pt x="14447" y="554"/>
                    <a:pt x="14401" y="485"/>
                  </a:cubicBezTo>
                  <a:cubicBezTo>
                    <a:pt x="14378" y="439"/>
                    <a:pt x="14344" y="393"/>
                    <a:pt x="14309" y="359"/>
                  </a:cubicBezTo>
                  <a:cubicBezTo>
                    <a:pt x="14180" y="229"/>
                    <a:pt x="14016" y="170"/>
                    <a:pt x="13852" y="170"/>
                  </a:cubicBezTo>
                  <a:cubicBezTo>
                    <a:pt x="13550" y="170"/>
                    <a:pt x="13252" y="375"/>
                    <a:pt x="13192" y="727"/>
                  </a:cubicBezTo>
                  <a:cubicBezTo>
                    <a:pt x="13053" y="1695"/>
                    <a:pt x="12443" y="2548"/>
                    <a:pt x="11729" y="2801"/>
                  </a:cubicBezTo>
                  <a:cubicBezTo>
                    <a:pt x="11501" y="2880"/>
                    <a:pt x="11262" y="2919"/>
                    <a:pt x="11019" y="2919"/>
                  </a:cubicBezTo>
                  <a:cubicBezTo>
                    <a:pt x="10410" y="2919"/>
                    <a:pt x="9775" y="2678"/>
                    <a:pt x="9240" y="2225"/>
                  </a:cubicBezTo>
                  <a:cubicBezTo>
                    <a:pt x="9106" y="2121"/>
                    <a:pt x="8956" y="2074"/>
                    <a:pt x="8811" y="2074"/>
                  </a:cubicBezTo>
                  <a:cubicBezTo>
                    <a:pt x="8618" y="2074"/>
                    <a:pt x="8437" y="2156"/>
                    <a:pt x="8318" y="2294"/>
                  </a:cubicBezTo>
                  <a:cubicBezTo>
                    <a:pt x="8284" y="2329"/>
                    <a:pt x="8261" y="2352"/>
                    <a:pt x="8238" y="2398"/>
                  </a:cubicBezTo>
                  <a:cubicBezTo>
                    <a:pt x="8215" y="2444"/>
                    <a:pt x="8180" y="2513"/>
                    <a:pt x="8169" y="2571"/>
                  </a:cubicBezTo>
                  <a:cubicBezTo>
                    <a:pt x="8157" y="2663"/>
                    <a:pt x="8157" y="2743"/>
                    <a:pt x="8169" y="2847"/>
                  </a:cubicBezTo>
                  <a:cubicBezTo>
                    <a:pt x="8484" y="4570"/>
                    <a:pt x="7480" y="5765"/>
                    <a:pt x="6038" y="5765"/>
                  </a:cubicBezTo>
                  <a:cubicBezTo>
                    <a:pt x="5687" y="5765"/>
                    <a:pt x="5310" y="5694"/>
                    <a:pt x="4920" y="5543"/>
                  </a:cubicBezTo>
                  <a:cubicBezTo>
                    <a:pt x="4839" y="5511"/>
                    <a:pt x="4755" y="5496"/>
                    <a:pt x="4673" y="5496"/>
                  </a:cubicBezTo>
                  <a:cubicBezTo>
                    <a:pt x="4488" y="5496"/>
                    <a:pt x="4310" y="5575"/>
                    <a:pt x="4182" y="5727"/>
                  </a:cubicBezTo>
                  <a:cubicBezTo>
                    <a:pt x="4010" y="5946"/>
                    <a:pt x="3964" y="6234"/>
                    <a:pt x="4113" y="6476"/>
                  </a:cubicBezTo>
                  <a:cubicBezTo>
                    <a:pt x="4609" y="7363"/>
                    <a:pt x="4655" y="8285"/>
                    <a:pt x="4229" y="9011"/>
                  </a:cubicBezTo>
                  <a:cubicBezTo>
                    <a:pt x="4205" y="9057"/>
                    <a:pt x="4194" y="9080"/>
                    <a:pt x="4171" y="9114"/>
                  </a:cubicBezTo>
                  <a:cubicBezTo>
                    <a:pt x="4136" y="9137"/>
                    <a:pt x="4125" y="9172"/>
                    <a:pt x="4090" y="9195"/>
                  </a:cubicBezTo>
                  <a:cubicBezTo>
                    <a:pt x="4056" y="9253"/>
                    <a:pt x="4010" y="9310"/>
                    <a:pt x="3952" y="9368"/>
                  </a:cubicBezTo>
                  <a:cubicBezTo>
                    <a:pt x="3860" y="9460"/>
                    <a:pt x="3779" y="9529"/>
                    <a:pt x="3687" y="9598"/>
                  </a:cubicBezTo>
                  <a:cubicBezTo>
                    <a:pt x="3629" y="9644"/>
                    <a:pt x="3572" y="9690"/>
                    <a:pt x="3503" y="9725"/>
                  </a:cubicBezTo>
                  <a:cubicBezTo>
                    <a:pt x="3399" y="9783"/>
                    <a:pt x="3307" y="9840"/>
                    <a:pt x="3192" y="9886"/>
                  </a:cubicBezTo>
                  <a:cubicBezTo>
                    <a:pt x="2849" y="10025"/>
                    <a:pt x="2457" y="10095"/>
                    <a:pt x="2034" y="10095"/>
                  </a:cubicBezTo>
                  <a:cubicBezTo>
                    <a:pt x="2002" y="10095"/>
                    <a:pt x="1969" y="10094"/>
                    <a:pt x="1936" y="10094"/>
                  </a:cubicBezTo>
                  <a:cubicBezTo>
                    <a:pt x="1914" y="10091"/>
                    <a:pt x="1893" y="10090"/>
                    <a:pt x="1873" y="10090"/>
                  </a:cubicBezTo>
                  <a:cubicBezTo>
                    <a:pt x="1672" y="10090"/>
                    <a:pt x="1510" y="10189"/>
                    <a:pt x="1406" y="10336"/>
                  </a:cubicBezTo>
                  <a:cubicBezTo>
                    <a:pt x="1406" y="10347"/>
                    <a:pt x="1383" y="10382"/>
                    <a:pt x="1371" y="10393"/>
                  </a:cubicBezTo>
                  <a:cubicBezTo>
                    <a:pt x="1256" y="10577"/>
                    <a:pt x="1233" y="10819"/>
                    <a:pt x="1325" y="11027"/>
                  </a:cubicBezTo>
                  <a:cubicBezTo>
                    <a:pt x="1325" y="11050"/>
                    <a:pt x="1360" y="11084"/>
                    <a:pt x="1371" y="11107"/>
                  </a:cubicBezTo>
                  <a:cubicBezTo>
                    <a:pt x="1406" y="11142"/>
                    <a:pt x="1429" y="11188"/>
                    <a:pt x="1475" y="11223"/>
                  </a:cubicBezTo>
                  <a:cubicBezTo>
                    <a:pt x="3042" y="12651"/>
                    <a:pt x="2627" y="14725"/>
                    <a:pt x="565" y="15347"/>
                  </a:cubicBezTo>
                  <a:cubicBezTo>
                    <a:pt x="438" y="15393"/>
                    <a:pt x="323" y="15462"/>
                    <a:pt x="254" y="15566"/>
                  </a:cubicBezTo>
                  <a:cubicBezTo>
                    <a:pt x="254" y="15577"/>
                    <a:pt x="231" y="15589"/>
                    <a:pt x="219" y="15601"/>
                  </a:cubicBezTo>
                  <a:cubicBezTo>
                    <a:pt x="0" y="15923"/>
                    <a:pt x="93" y="16407"/>
                    <a:pt x="507" y="16580"/>
                  </a:cubicBezTo>
                  <a:cubicBezTo>
                    <a:pt x="738" y="16683"/>
                    <a:pt x="945" y="16799"/>
                    <a:pt x="1129" y="16925"/>
                  </a:cubicBezTo>
                  <a:cubicBezTo>
                    <a:pt x="1947" y="17490"/>
                    <a:pt x="2282" y="18331"/>
                    <a:pt x="2120" y="19149"/>
                  </a:cubicBezTo>
                  <a:cubicBezTo>
                    <a:pt x="2074" y="19368"/>
                    <a:pt x="2005" y="19575"/>
                    <a:pt x="1890" y="19783"/>
                  </a:cubicBezTo>
                  <a:cubicBezTo>
                    <a:pt x="1867" y="19840"/>
                    <a:pt x="1832" y="19898"/>
                    <a:pt x="1809" y="19944"/>
                  </a:cubicBezTo>
                  <a:cubicBezTo>
                    <a:pt x="1613" y="20243"/>
                    <a:pt x="1348" y="20531"/>
                    <a:pt x="1003" y="20773"/>
                  </a:cubicBezTo>
                  <a:cubicBezTo>
                    <a:pt x="496" y="21154"/>
                    <a:pt x="726" y="21925"/>
                    <a:pt x="1348" y="21971"/>
                  </a:cubicBezTo>
                  <a:cubicBezTo>
                    <a:pt x="1694" y="21995"/>
                    <a:pt x="2005" y="22075"/>
                    <a:pt x="2293" y="22190"/>
                  </a:cubicBezTo>
                  <a:cubicBezTo>
                    <a:pt x="2362" y="22213"/>
                    <a:pt x="2420" y="22248"/>
                    <a:pt x="2477" y="22271"/>
                  </a:cubicBezTo>
                  <a:cubicBezTo>
                    <a:pt x="2535" y="22306"/>
                    <a:pt x="2593" y="22340"/>
                    <a:pt x="2650" y="22375"/>
                  </a:cubicBezTo>
                  <a:cubicBezTo>
                    <a:pt x="2685" y="22398"/>
                    <a:pt x="2708" y="22421"/>
                    <a:pt x="2742" y="22432"/>
                  </a:cubicBezTo>
                  <a:cubicBezTo>
                    <a:pt x="3284" y="22789"/>
                    <a:pt x="3629" y="23354"/>
                    <a:pt x="3687" y="23999"/>
                  </a:cubicBezTo>
                  <a:cubicBezTo>
                    <a:pt x="3710" y="24091"/>
                    <a:pt x="3710" y="24160"/>
                    <a:pt x="3710" y="24241"/>
                  </a:cubicBezTo>
                  <a:cubicBezTo>
                    <a:pt x="3710" y="24333"/>
                    <a:pt x="3710" y="24414"/>
                    <a:pt x="3687" y="24506"/>
                  </a:cubicBezTo>
                  <a:cubicBezTo>
                    <a:pt x="3676" y="24633"/>
                    <a:pt x="3652" y="24760"/>
                    <a:pt x="3606" y="24898"/>
                  </a:cubicBezTo>
                  <a:cubicBezTo>
                    <a:pt x="3560" y="25071"/>
                    <a:pt x="3491" y="25255"/>
                    <a:pt x="3388" y="25428"/>
                  </a:cubicBezTo>
                  <a:cubicBezTo>
                    <a:pt x="3318" y="25554"/>
                    <a:pt x="3226" y="25704"/>
                    <a:pt x="3146" y="25831"/>
                  </a:cubicBezTo>
                  <a:cubicBezTo>
                    <a:pt x="3134" y="25842"/>
                    <a:pt x="3111" y="25877"/>
                    <a:pt x="3099" y="25889"/>
                  </a:cubicBezTo>
                  <a:cubicBezTo>
                    <a:pt x="2996" y="26073"/>
                    <a:pt x="2996" y="26280"/>
                    <a:pt x="3076" y="26453"/>
                  </a:cubicBezTo>
                  <a:cubicBezTo>
                    <a:pt x="3088" y="26465"/>
                    <a:pt x="3088" y="26488"/>
                    <a:pt x="3099" y="26511"/>
                  </a:cubicBezTo>
                  <a:cubicBezTo>
                    <a:pt x="3146" y="26591"/>
                    <a:pt x="3215" y="26683"/>
                    <a:pt x="3307" y="26741"/>
                  </a:cubicBezTo>
                  <a:cubicBezTo>
                    <a:pt x="3341" y="26753"/>
                    <a:pt x="3376" y="26776"/>
                    <a:pt x="3422" y="26799"/>
                  </a:cubicBezTo>
                  <a:cubicBezTo>
                    <a:pt x="3434" y="26810"/>
                    <a:pt x="3457" y="26822"/>
                    <a:pt x="3480" y="26822"/>
                  </a:cubicBezTo>
                  <a:cubicBezTo>
                    <a:pt x="3514" y="26833"/>
                    <a:pt x="3560" y="26856"/>
                    <a:pt x="3606" y="26856"/>
                  </a:cubicBezTo>
                  <a:cubicBezTo>
                    <a:pt x="3636" y="26861"/>
                    <a:pt x="3667" y="26863"/>
                    <a:pt x="3698" y="26863"/>
                  </a:cubicBezTo>
                  <a:cubicBezTo>
                    <a:pt x="3753" y="26863"/>
                    <a:pt x="3809" y="26855"/>
                    <a:pt x="3860" y="26833"/>
                  </a:cubicBezTo>
                  <a:cubicBezTo>
                    <a:pt x="4153" y="26758"/>
                    <a:pt x="4440" y="26722"/>
                    <a:pt x="4707" y="26722"/>
                  </a:cubicBezTo>
                  <a:cubicBezTo>
                    <a:pt x="4850" y="26722"/>
                    <a:pt x="4987" y="26733"/>
                    <a:pt x="5116" y="26753"/>
                  </a:cubicBezTo>
                  <a:cubicBezTo>
                    <a:pt x="5231" y="26764"/>
                    <a:pt x="5335" y="26799"/>
                    <a:pt x="5450" y="26822"/>
                  </a:cubicBezTo>
                  <a:cubicBezTo>
                    <a:pt x="5519" y="26833"/>
                    <a:pt x="5588" y="26868"/>
                    <a:pt x="5669" y="26891"/>
                  </a:cubicBezTo>
                  <a:cubicBezTo>
                    <a:pt x="5761" y="26937"/>
                    <a:pt x="5864" y="26983"/>
                    <a:pt x="5957" y="27041"/>
                  </a:cubicBezTo>
                  <a:cubicBezTo>
                    <a:pt x="5980" y="27052"/>
                    <a:pt x="6014" y="27087"/>
                    <a:pt x="6037" y="27098"/>
                  </a:cubicBezTo>
                  <a:cubicBezTo>
                    <a:pt x="6302" y="27283"/>
                    <a:pt x="6510" y="27513"/>
                    <a:pt x="6671" y="27801"/>
                  </a:cubicBezTo>
                  <a:cubicBezTo>
                    <a:pt x="6682" y="27813"/>
                    <a:pt x="6706" y="27847"/>
                    <a:pt x="6717" y="27870"/>
                  </a:cubicBezTo>
                  <a:cubicBezTo>
                    <a:pt x="6740" y="27905"/>
                    <a:pt x="6763" y="27951"/>
                    <a:pt x="6775" y="27985"/>
                  </a:cubicBezTo>
                  <a:cubicBezTo>
                    <a:pt x="6947" y="28412"/>
                    <a:pt x="7005" y="28907"/>
                    <a:pt x="6901" y="29460"/>
                  </a:cubicBezTo>
                  <a:cubicBezTo>
                    <a:pt x="6890" y="29575"/>
                    <a:pt x="6855" y="29702"/>
                    <a:pt x="6821" y="29829"/>
                  </a:cubicBezTo>
                  <a:cubicBezTo>
                    <a:pt x="6798" y="29875"/>
                    <a:pt x="6786" y="29932"/>
                    <a:pt x="6786" y="29990"/>
                  </a:cubicBezTo>
                  <a:cubicBezTo>
                    <a:pt x="6786" y="30105"/>
                    <a:pt x="6821" y="30220"/>
                    <a:pt x="6878" y="30324"/>
                  </a:cubicBezTo>
                  <a:cubicBezTo>
                    <a:pt x="6890" y="30347"/>
                    <a:pt x="6901" y="30370"/>
                    <a:pt x="6913" y="30393"/>
                  </a:cubicBezTo>
                  <a:cubicBezTo>
                    <a:pt x="6947" y="30439"/>
                    <a:pt x="6994" y="30485"/>
                    <a:pt x="7028" y="30508"/>
                  </a:cubicBezTo>
                  <a:cubicBezTo>
                    <a:pt x="7063" y="30520"/>
                    <a:pt x="7074" y="30543"/>
                    <a:pt x="7086" y="30554"/>
                  </a:cubicBezTo>
                  <a:cubicBezTo>
                    <a:pt x="7166" y="30601"/>
                    <a:pt x="7235" y="30635"/>
                    <a:pt x="7316" y="30658"/>
                  </a:cubicBezTo>
                  <a:cubicBezTo>
                    <a:pt x="7339" y="30670"/>
                    <a:pt x="7351" y="30670"/>
                    <a:pt x="7374" y="30670"/>
                  </a:cubicBezTo>
                  <a:cubicBezTo>
                    <a:pt x="7395" y="30671"/>
                    <a:pt x="7416" y="30672"/>
                    <a:pt x="7437" y="30672"/>
                  </a:cubicBezTo>
                  <a:cubicBezTo>
                    <a:pt x="7557" y="30672"/>
                    <a:pt x="7684" y="30642"/>
                    <a:pt x="7811" y="30554"/>
                  </a:cubicBezTo>
                  <a:cubicBezTo>
                    <a:pt x="8261" y="30255"/>
                    <a:pt x="8699" y="30094"/>
                    <a:pt x="9136" y="30048"/>
                  </a:cubicBezTo>
                  <a:cubicBezTo>
                    <a:pt x="9206" y="30036"/>
                    <a:pt x="9298" y="30036"/>
                    <a:pt x="9367" y="30036"/>
                  </a:cubicBezTo>
                  <a:lnTo>
                    <a:pt x="9597" y="30036"/>
                  </a:lnTo>
                  <a:cubicBezTo>
                    <a:pt x="9643" y="30036"/>
                    <a:pt x="9666" y="30048"/>
                    <a:pt x="9712" y="30048"/>
                  </a:cubicBezTo>
                  <a:cubicBezTo>
                    <a:pt x="9759" y="30048"/>
                    <a:pt x="9793" y="30048"/>
                    <a:pt x="9828" y="30059"/>
                  </a:cubicBezTo>
                  <a:cubicBezTo>
                    <a:pt x="9874" y="30082"/>
                    <a:pt x="9897" y="30082"/>
                    <a:pt x="9931" y="30094"/>
                  </a:cubicBezTo>
                  <a:cubicBezTo>
                    <a:pt x="10012" y="30105"/>
                    <a:pt x="10104" y="30140"/>
                    <a:pt x="10173" y="30163"/>
                  </a:cubicBezTo>
                  <a:cubicBezTo>
                    <a:pt x="10196" y="30174"/>
                    <a:pt x="10219" y="30174"/>
                    <a:pt x="10242" y="30197"/>
                  </a:cubicBezTo>
                  <a:cubicBezTo>
                    <a:pt x="10277" y="30209"/>
                    <a:pt x="10312" y="30220"/>
                    <a:pt x="10346" y="30232"/>
                  </a:cubicBezTo>
                  <a:cubicBezTo>
                    <a:pt x="10358" y="30255"/>
                    <a:pt x="10369" y="30255"/>
                    <a:pt x="10392" y="30266"/>
                  </a:cubicBezTo>
                  <a:lnTo>
                    <a:pt x="10473" y="30313"/>
                  </a:lnTo>
                  <a:cubicBezTo>
                    <a:pt x="10473" y="30324"/>
                    <a:pt x="10484" y="30324"/>
                    <a:pt x="10484" y="30324"/>
                  </a:cubicBezTo>
                  <a:cubicBezTo>
                    <a:pt x="10519" y="30347"/>
                    <a:pt x="10565" y="30382"/>
                    <a:pt x="10600" y="30405"/>
                  </a:cubicBezTo>
                  <a:cubicBezTo>
                    <a:pt x="10646" y="30439"/>
                    <a:pt x="10692" y="30485"/>
                    <a:pt x="10738" y="30508"/>
                  </a:cubicBezTo>
                  <a:cubicBezTo>
                    <a:pt x="10761" y="30543"/>
                    <a:pt x="10795" y="30554"/>
                    <a:pt x="10818" y="30577"/>
                  </a:cubicBezTo>
                  <a:lnTo>
                    <a:pt x="10865" y="30624"/>
                  </a:lnTo>
                  <a:cubicBezTo>
                    <a:pt x="10876" y="30635"/>
                    <a:pt x="10888" y="30635"/>
                    <a:pt x="10888" y="30658"/>
                  </a:cubicBezTo>
                  <a:lnTo>
                    <a:pt x="10980" y="30739"/>
                  </a:lnTo>
                  <a:cubicBezTo>
                    <a:pt x="11003" y="30785"/>
                    <a:pt x="11049" y="30831"/>
                    <a:pt x="11083" y="30866"/>
                  </a:cubicBezTo>
                  <a:cubicBezTo>
                    <a:pt x="11118" y="30912"/>
                    <a:pt x="11153" y="30958"/>
                    <a:pt x="11176" y="31004"/>
                  </a:cubicBezTo>
                  <a:cubicBezTo>
                    <a:pt x="11210" y="31027"/>
                    <a:pt x="11233" y="31073"/>
                    <a:pt x="11256" y="31096"/>
                  </a:cubicBezTo>
                  <a:cubicBezTo>
                    <a:pt x="11268" y="31142"/>
                    <a:pt x="11291" y="31188"/>
                    <a:pt x="11314" y="31211"/>
                  </a:cubicBezTo>
                  <a:cubicBezTo>
                    <a:pt x="11325" y="31257"/>
                    <a:pt x="11348" y="31292"/>
                    <a:pt x="11371" y="31326"/>
                  </a:cubicBezTo>
                  <a:cubicBezTo>
                    <a:pt x="11394" y="31361"/>
                    <a:pt x="11406" y="31407"/>
                    <a:pt x="11429" y="31442"/>
                  </a:cubicBezTo>
                  <a:cubicBezTo>
                    <a:pt x="11510" y="31672"/>
                    <a:pt x="11579" y="31925"/>
                    <a:pt x="11613" y="32190"/>
                  </a:cubicBezTo>
                  <a:cubicBezTo>
                    <a:pt x="11625" y="32283"/>
                    <a:pt x="11636" y="32363"/>
                    <a:pt x="11636" y="32455"/>
                  </a:cubicBezTo>
                  <a:cubicBezTo>
                    <a:pt x="11659" y="32571"/>
                    <a:pt x="11682" y="32674"/>
                    <a:pt x="11729" y="32755"/>
                  </a:cubicBezTo>
                  <a:cubicBezTo>
                    <a:pt x="11740" y="32789"/>
                    <a:pt x="11775" y="32824"/>
                    <a:pt x="11798" y="32859"/>
                  </a:cubicBezTo>
                  <a:lnTo>
                    <a:pt x="11844" y="32905"/>
                  </a:lnTo>
                  <a:cubicBezTo>
                    <a:pt x="11867" y="32928"/>
                    <a:pt x="11913" y="32939"/>
                    <a:pt x="11947" y="32974"/>
                  </a:cubicBezTo>
                  <a:cubicBezTo>
                    <a:pt x="12053" y="33038"/>
                    <a:pt x="12177" y="33073"/>
                    <a:pt x="12302" y="33073"/>
                  </a:cubicBezTo>
                  <a:cubicBezTo>
                    <a:pt x="12491" y="33073"/>
                    <a:pt x="12684" y="32993"/>
                    <a:pt x="12823" y="32813"/>
                  </a:cubicBezTo>
                  <a:cubicBezTo>
                    <a:pt x="13393" y="32063"/>
                    <a:pt x="14121" y="31693"/>
                    <a:pt x="14824" y="31693"/>
                  </a:cubicBezTo>
                  <a:cubicBezTo>
                    <a:pt x="15699" y="31693"/>
                    <a:pt x="16535" y="32265"/>
                    <a:pt x="16982" y="33389"/>
                  </a:cubicBezTo>
                  <a:cubicBezTo>
                    <a:pt x="17051" y="33550"/>
                    <a:pt x="17166" y="33665"/>
                    <a:pt x="17305" y="33734"/>
                  </a:cubicBezTo>
                  <a:cubicBezTo>
                    <a:pt x="17374" y="33780"/>
                    <a:pt x="17443" y="33792"/>
                    <a:pt x="17512" y="33803"/>
                  </a:cubicBezTo>
                  <a:cubicBezTo>
                    <a:pt x="17548" y="33809"/>
                    <a:pt x="17583" y="33812"/>
                    <a:pt x="17617" y="33812"/>
                  </a:cubicBezTo>
                  <a:cubicBezTo>
                    <a:pt x="17715" y="33812"/>
                    <a:pt x="17807" y="33788"/>
                    <a:pt x="17892" y="33746"/>
                  </a:cubicBezTo>
                  <a:cubicBezTo>
                    <a:pt x="17950" y="33734"/>
                    <a:pt x="17996" y="33711"/>
                    <a:pt x="18030" y="33665"/>
                  </a:cubicBezTo>
                  <a:cubicBezTo>
                    <a:pt x="18077" y="33619"/>
                    <a:pt x="18123" y="33573"/>
                    <a:pt x="18146" y="33538"/>
                  </a:cubicBezTo>
                  <a:cubicBezTo>
                    <a:pt x="18192" y="33481"/>
                    <a:pt x="18226" y="33423"/>
                    <a:pt x="18238" y="33366"/>
                  </a:cubicBezTo>
                  <a:cubicBezTo>
                    <a:pt x="18595" y="32271"/>
                    <a:pt x="19344" y="31637"/>
                    <a:pt x="20185" y="31534"/>
                  </a:cubicBezTo>
                  <a:cubicBezTo>
                    <a:pt x="20277" y="31522"/>
                    <a:pt x="20381" y="31522"/>
                    <a:pt x="20484" y="31522"/>
                  </a:cubicBezTo>
                  <a:cubicBezTo>
                    <a:pt x="20623" y="31522"/>
                    <a:pt x="20772" y="31534"/>
                    <a:pt x="20934" y="31580"/>
                  </a:cubicBezTo>
                  <a:cubicBezTo>
                    <a:pt x="21072" y="31603"/>
                    <a:pt x="21233" y="31660"/>
                    <a:pt x="21371" y="31730"/>
                  </a:cubicBezTo>
                  <a:lnTo>
                    <a:pt x="21683" y="31902"/>
                  </a:lnTo>
                  <a:cubicBezTo>
                    <a:pt x="21924" y="32064"/>
                    <a:pt x="22166" y="32271"/>
                    <a:pt x="22385" y="32525"/>
                  </a:cubicBezTo>
                  <a:cubicBezTo>
                    <a:pt x="22408" y="32571"/>
                    <a:pt x="22466" y="32617"/>
                    <a:pt x="22512" y="32640"/>
                  </a:cubicBezTo>
                  <a:cubicBezTo>
                    <a:pt x="22570" y="32674"/>
                    <a:pt x="22616" y="32697"/>
                    <a:pt x="22673" y="32709"/>
                  </a:cubicBezTo>
                  <a:cubicBezTo>
                    <a:pt x="22742" y="32738"/>
                    <a:pt x="22817" y="32752"/>
                    <a:pt x="22894" y="32752"/>
                  </a:cubicBezTo>
                  <a:cubicBezTo>
                    <a:pt x="22970" y="32752"/>
                    <a:pt x="23048" y="32738"/>
                    <a:pt x="23123" y="32709"/>
                  </a:cubicBezTo>
                  <a:cubicBezTo>
                    <a:pt x="23180" y="32686"/>
                    <a:pt x="23238" y="32651"/>
                    <a:pt x="23295" y="32617"/>
                  </a:cubicBezTo>
                  <a:cubicBezTo>
                    <a:pt x="23422" y="32513"/>
                    <a:pt x="23503" y="32363"/>
                    <a:pt x="23537" y="32190"/>
                  </a:cubicBezTo>
                  <a:lnTo>
                    <a:pt x="23537" y="32156"/>
                  </a:lnTo>
                  <a:lnTo>
                    <a:pt x="23537" y="32121"/>
                  </a:lnTo>
                  <a:lnTo>
                    <a:pt x="23537" y="32075"/>
                  </a:lnTo>
                  <a:cubicBezTo>
                    <a:pt x="23537" y="31960"/>
                    <a:pt x="23537" y="31845"/>
                    <a:pt x="23549" y="31730"/>
                  </a:cubicBezTo>
                  <a:cubicBezTo>
                    <a:pt x="23560" y="31707"/>
                    <a:pt x="23560" y="31695"/>
                    <a:pt x="23560" y="31660"/>
                  </a:cubicBezTo>
                  <a:cubicBezTo>
                    <a:pt x="23572" y="31637"/>
                    <a:pt x="23572" y="31603"/>
                    <a:pt x="23572" y="31580"/>
                  </a:cubicBezTo>
                  <a:cubicBezTo>
                    <a:pt x="23595" y="31488"/>
                    <a:pt x="23606" y="31419"/>
                    <a:pt x="23618" y="31349"/>
                  </a:cubicBezTo>
                  <a:cubicBezTo>
                    <a:pt x="23630" y="31234"/>
                    <a:pt x="23676" y="31119"/>
                    <a:pt x="23710" y="31015"/>
                  </a:cubicBezTo>
                  <a:cubicBezTo>
                    <a:pt x="23745" y="30900"/>
                    <a:pt x="23791" y="30808"/>
                    <a:pt x="23837" y="30716"/>
                  </a:cubicBezTo>
                  <a:cubicBezTo>
                    <a:pt x="23860" y="30658"/>
                    <a:pt x="23906" y="30601"/>
                    <a:pt x="23941" y="30543"/>
                  </a:cubicBezTo>
                  <a:cubicBezTo>
                    <a:pt x="23952" y="30508"/>
                    <a:pt x="23987" y="30485"/>
                    <a:pt x="23998" y="30451"/>
                  </a:cubicBezTo>
                  <a:cubicBezTo>
                    <a:pt x="24021" y="30393"/>
                    <a:pt x="24067" y="30347"/>
                    <a:pt x="24113" y="30289"/>
                  </a:cubicBezTo>
                  <a:cubicBezTo>
                    <a:pt x="24183" y="30209"/>
                    <a:pt x="24240" y="30140"/>
                    <a:pt x="24309" y="30082"/>
                  </a:cubicBezTo>
                  <a:cubicBezTo>
                    <a:pt x="24355" y="30025"/>
                    <a:pt x="24413" y="29990"/>
                    <a:pt x="24459" y="29944"/>
                  </a:cubicBezTo>
                  <a:cubicBezTo>
                    <a:pt x="24736" y="29736"/>
                    <a:pt x="25058" y="29598"/>
                    <a:pt x="25427" y="29541"/>
                  </a:cubicBezTo>
                  <a:cubicBezTo>
                    <a:pt x="25507" y="29529"/>
                    <a:pt x="25577" y="29518"/>
                    <a:pt x="25657" y="29518"/>
                  </a:cubicBezTo>
                  <a:cubicBezTo>
                    <a:pt x="25807" y="29518"/>
                    <a:pt x="25968" y="29518"/>
                    <a:pt x="26130" y="29541"/>
                  </a:cubicBezTo>
                  <a:cubicBezTo>
                    <a:pt x="26279" y="29575"/>
                    <a:pt x="26441" y="29598"/>
                    <a:pt x="26602" y="29656"/>
                  </a:cubicBezTo>
                  <a:cubicBezTo>
                    <a:pt x="26694" y="29679"/>
                    <a:pt x="26763" y="29713"/>
                    <a:pt x="26844" y="29748"/>
                  </a:cubicBezTo>
                  <a:cubicBezTo>
                    <a:pt x="26959" y="29806"/>
                    <a:pt x="27097" y="29863"/>
                    <a:pt x="27201" y="29932"/>
                  </a:cubicBezTo>
                  <a:cubicBezTo>
                    <a:pt x="27270" y="29967"/>
                    <a:pt x="27316" y="29990"/>
                    <a:pt x="27385" y="30001"/>
                  </a:cubicBezTo>
                  <a:cubicBezTo>
                    <a:pt x="27440" y="30019"/>
                    <a:pt x="27497" y="30027"/>
                    <a:pt x="27553" y="30027"/>
                  </a:cubicBezTo>
                  <a:cubicBezTo>
                    <a:pt x="27757" y="30027"/>
                    <a:pt x="27957" y="29919"/>
                    <a:pt x="28065" y="29748"/>
                  </a:cubicBezTo>
                  <a:cubicBezTo>
                    <a:pt x="28180" y="29587"/>
                    <a:pt x="28226" y="29368"/>
                    <a:pt x="28146" y="29137"/>
                  </a:cubicBezTo>
                  <a:cubicBezTo>
                    <a:pt x="27996" y="28757"/>
                    <a:pt x="27938" y="28377"/>
                    <a:pt x="27961" y="28031"/>
                  </a:cubicBezTo>
                  <a:cubicBezTo>
                    <a:pt x="27961" y="27962"/>
                    <a:pt x="27961" y="27870"/>
                    <a:pt x="27973" y="27801"/>
                  </a:cubicBezTo>
                  <a:cubicBezTo>
                    <a:pt x="27996" y="27571"/>
                    <a:pt x="28054" y="27352"/>
                    <a:pt x="28146" y="27156"/>
                  </a:cubicBezTo>
                  <a:cubicBezTo>
                    <a:pt x="28180" y="27052"/>
                    <a:pt x="28238" y="26948"/>
                    <a:pt x="28295" y="26868"/>
                  </a:cubicBezTo>
                  <a:lnTo>
                    <a:pt x="28434" y="26695"/>
                  </a:lnTo>
                  <a:cubicBezTo>
                    <a:pt x="28837" y="26188"/>
                    <a:pt x="29471" y="25900"/>
                    <a:pt x="30219" y="25889"/>
                  </a:cubicBezTo>
                  <a:cubicBezTo>
                    <a:pt x="30392" y="25889"/>
                    <a:pt x="30565" y="25900"/>
                    <a:pt x="30749" y="25935"/>
                  </a:cubicBezTo>
                  <a:cubicBezTo>
                    <a:pt x="30876" y="25958"/>
                    <a:pt x="30991" y="25992"/>
                    <a:pt x="31130" y="26015"/>
                  </a:cubicBezTo>
                  <a:cubicBezTo>
                    <a:pt x="31186" y="26037"/>
                    <a:pt x="31244" y="26047"/>
                    <a:pt x="31302" y="26047"/>
                  </a:cubicBezTo>
                  <a:cubicBezTo>
                    <a:pt x="31396" y="26047"/>
                    <a:pt x="31488" y="26019"/>
                    <a:pt x="31567" y="25969"/>
                  </a:cubicBezTo>
                  <a:cubicBezTo>
                    <a:pt x="31740" y="25889"/>
                    <a:pt x="31855" y="25704"/>
                    <a:pt x="31867" y="25508"/>
                  </a:cubicBezTo>
                  <a:cubicBezTo>
                    <a:pt x="31890" y="25370"/>
                    <a:pt x="31844" y="25197"/>
                    <a:pt x="31717" y="25048"/>
                  </a:cubicBezTo>
                  <a:lnTo>
                    <a:pt x="31625" y="24967"/>
                  </a:lnTo>
                  <a:cubicBezTo>
                    <a:pt x="31602" y="24932"/>
                    <a:pt x="31590" y="24909"/>
                    <a:pt x="31556" y="24875"/>
                  </a:cubicBezTo>
                  <a:cubicBezTo>
                    <a:pt x="31452" y="24748"/>
                    <a:pt x="31372" y="24633"/>
                    <a:pt x="31302" y="24518"/>
                  </a:cubicBezTo>
                  <a:cubicBezTo>
                    <a:pt x="30726" y="23630"/>
                    <a:pt x="30795" y="22720"/>
                    <a:pt x="31233" y="22052"/>
                  </a:cubicBezTo>
                  <a:cubicBezTo>
                    <a:pt x="31256" y="22029"/>
                    <a:pt x="31268" y="21995"/>
                    <a:pt x="31302" y="21971"/>
                  </a:cubicBezTo>
                  <a:cubicBezTo>
                    <a:pt x="31325" y="21937"/>
                    <a:pt x="31337" y="21914"/>
                    <a:pt x="31372" y="21879"/>
                  </a:cubicBezTo>
                  <a:cubicBezTo>
                    <a:pt x="31418" y="21822"/>
                    <a:pt x="31452" y="21787"/>
                    <a:pt x="31510" y="21730"/>
                  </a:cubicBezTo>
                  <a:cubicBezTo>
                    <a:pt x="31984" y="21278"/>
                    <a:pt x="32647" y="20992"/>
                    <a:pt x="33422" y="20992"/>
                  </a:cubicBezTo>
                  <a:cubicBezTo>
                    <a:pt x="33438" y="20992"/>
                    <a:pt x="33453" y="20992"/>
                    <a:pt x="33468" y="20992"/>
                  </a:cubicBezTo>
                  <a:cubicBezTo>
                    <a:pt x="33664" y="20992"/>
                    <a:pt x="33802" y="20900"/>
                    <a:pt x="33895" y="20785"/>
                  </a:cubicBezTo>
                  <a:cubicBezTo>
                    <a:pt x="33918" y="20762"/>
                    <a:pt x="33929" y="20727"/>
                    <a:pt x="33952" y="20704"/>
                  </a:cubicBezTo>
                  <a:cubicBezTo>
                    <a:pt x="34067" y="20462"/>
                    <a:pt x="34010" y="20140"/>
                    <a:pt x="33699" y="20001"/>
                  </a:cubicBezTo>
                  <a:cubicBezTo>
                    <a:pt x="31740" y="19091"/>
                    <a:pt x="31418" y="16718"/>
                    <a:pt x="33583" y="15624"/>
                  </a:cubicBezTo>
                  <a:cubicBezTo>
                    <a:pt x="33676" y="15577"/>
                    <a:pt x="33756" y="15520"/>
                    <a:pt x="33814" y="15428"/>
                  </a:cubicBezTo>
                  <a:cubicBezTo>
                    <a:pt x="33895" y="15347"/>
                    <a:pt x="33929" y="15232"/>
                    <a:pt x="33952" y="15117"/>
                  </a:cubicBezTo>
                  <a:lnTo>
                    <a:pt x="33952" y="15059"/>
                  </a:lnTo>
                  <a:lnTo>
                    <a:pt x="33952" y="14955"/>
                  </a:lnTo>
                  <a:cubicBezTo>
                    <a:pt x="33918" y="14702"/>
                    <a:pt x="33756" y="14495"/>
                    <a:pt x="33388" y="14322"/>
                  </a:cubicBezTo>
                  <a:cubicBezTo>
                    <a:pt x="33353" y="14310"/>
                    <a:pt x="33330" y="14310"/>
                    <a:pt x="33295" y="14299"/>
                  </a:cubicBezTo>
                  <a:cubicBezTo>
                    <a:pt x="33169" y="14264"/>
                    <a:pt x="33042" y="14218"/>
                    <a:pt x="32915" y="14183"/>
                  </a:cubicBezTo>
                  <a:cubicBezTo>
                    <a:pt x="32835" y="14149"/>
                    <a:pt x="32777" y="14137"/>
                    <a:pt x="32719" y="14103"/>
                  </a:cubicBezTo>
                  <a:cubicBezTo>
                    <a:pt x="32604" y="14045"/>
                    <a:pt x="32489" y="13988"/>
                    <a:pt x="32397" y="13930"/>
                  </a:cubicBezTo>
                  <a:cubicBezTo>
                    <a:pt x="31452" y="13377"/>
                    <a:pt x="31107" y="12363"/>
                    <a:pt x="31441" y="11372"/>
                  </a:cubicBezTo>
                  <a:cubicBezTo>
                    <a:pt x="31475" y="11269"/>
                    <a:pt x="31510" y="11188"/>
                    <a:pt x="31556" y="11084"/>
                  </a:cubicBezTo>
                  <a:cubicBezTo>
                    <a:pt x="31706" y="10796"/>
                    <a:pt x="31901" y="10520"/>
                    <a:pt x="32166" y="10243"/>
                  </a:cubicBezTo>
                  <a:cubicBezTo>
                    <a:pt x="32201" y="10209"/>
                    <a:pt x="32236" y="10163"/>
                    <a:pt x="32259" y="10117"/>
                  </a:cubicBezTo>
                  <a:cubicBezTo>
                    <a:pt x="32282" y="10071"/>
                    <a:pt x="32305" y="10013"/>
                    <a:pt x="32316" y="9978"/>
                  </a:cubicBezTo>
                  <a:cubicBezTo>
                    <a:pt x="32339" y="9932"/>
                    <a:pt x="32351" y="9886"/>
                    <a:pt x="32351" y="9829"/>
                  </a:cubicBezTo>
                  <a:cubicBezTo>
                    <a:pt x="32362" y="9488"/>
                    <a:pt x="32089" y="9147"/>
                    <a:pt x="31683" y="9147"/>
                  </a:cubicBezTo>
                  <a:cubicBezTo>
                    <a:pt x="31664" y="9147"/>
                    <a:pt x="31645" y="9147"/>
                    <a:pt x="31625" y="9149"/>
                  </a:cubicBezTo>
                  <a:cubicBezTo>
                    <a:pt x="31505" y="9163"/>
                    <a:pt x="31386" y="9170"/>
                    <a:pt x="31268" y="9170"/>
                  </a:cubicBezTo>
                  <a:cubicBezTo>
                    <a:pt x="30733" y="9170"/>
                    <a:pt x="30234" y="9024"/>
                    <a:pt x="29828" y="8769"/>
                  </a:cubicBezTo>
                  <a:cubicBezTo>
                    <a:pt x="29747" y="8711"/>
                    <a:pt x="29655" y="8654"/>
                    <a:pt x="29586" y="8573"/>
                  </a:cubicBezTo>
                  <a:cubicBezTo>
                    <a:pt x="29471" y="8481"/>
                    <a:pt x="29355" y="8377"/>
                    <a:pt x="29263" y="8250"/>
                  </a:cubicBezTo>
                  <a:cubicBezTo>
                    <a:pt x="29252" y="8216"/>
                    <a:pt x="29240" y="8204"/>
                    <a:pt x="29229" y="8170"/>
                  </a:cubicBezTo>
                  <a:cubicBezTo>
                    <a:pt x="29194" y="8112"/>
                    <a:pt x="29183" y="8077"/>
                    <a:pt x="29148" y="8020"/>
                  </a:cubicBezTo>
                  <a:cubicBezTo>
                    <a:pt x="29136" y="7974"/>
                    <a:pt x="29113" y="7916"/>
                    <a:pt x="29090" y="7859"/>
                  </a:cubicBezTo>
                  <a:cubicBezTo>
                    <a:pt x="28975" y="7513"/>
                    <a:pt x="28964" y="7121"/>
                    <a:pt x="29010" y="6764"/>
                  </a:cubicBezTo>
                  <a:cubicBezTo>
                    <a:pt x="29010" y="6707"/>
                    <a:pt x="29010" y="6660"/>
                    <a:pt x="29021" y="6614"/>
                  </a:cubicBezTo>
                  <a:cubicBezTo>
                    <a:pt x="29056" y="6476"/>
                    <a:pt x="29079" y="6349"/>
                    <a:pt x="29125" y="6211"/>
                  </a:cubicBezTo>
                  <a:cubicBezTo>
                    <a:pt x="29136" y="6142"/>
                    <a:pt x="29171" y="6073"/>
                    <a:pt x="29194" y="6015"/>
                  </a:cubicBezTo>
                  <a:cubicBezTo>
                    <a:pt x="29240" y="5912"/>
                    <a:pt x="29286" y="5831"/>
                    <a:pt x="29344" y="5739"/>
                  </a:cubicBezTo>
                  <a:cubicBezTo>
                    <a:pt x="29367" y="5716"/>
                    <a:pt x="29378" y="5670"/>
                    <a:pt x="29413" y="5635"/>
                  </a:cubicBezTo>
                  <a:cubicBezTo>
                    <a:pt x="29436" y="5612"/>
                    <a:pt x="29459" y="5577"/>
                    <a:pt x="29482" y="5554"/>
                  </a:cubicBezTo>
                  <a:cubicBezTo>
                    <a:pt x="29874" y="5082"/>
                    <a:pt x="29713" y="4759"/>
                    <a:pt x="29574" y="4598"/>
                  </a:cubicBezTo>
                  <a:lnTo>
                    <a:pt x="29540" y="4575"/>
                  </a:lnTo>
                  <a:cubicBezTo>
                    <a:pt x="29494" y="4529"/>
                    <a:pt x="29436" y="4483"/>
                    <a:pt x="29401" y="4460"/>
                  </a:cubicBezTo>
                  <a:cubicBezTo>
                    <a:pt x="29300" y="4397"/>
                    <a:pt x="29199" y="4371"/>
                    <a:pt x="29095" y="4371"/>
                  </a:cubicBezTo>
                  <a:cubicBezTo>
                    <a:pt x="28571" y="4371"/>
                    <a:pt x="27964" y="5036"/>
                    <a:pt x="26821" y="5036"/>
                  </a:cubicBezTo>
                  <a:cubicBezTo>
                    <a:pt x="26602" y="5036"/>
                    <a:pt x="26383" y="5001"/>
                    <a:pt x="26187" y="4944"/>
                  </a:cubicBezTo>
                  <a:lnTo>
                    <a:pt x="25968" y="4863"/>
                  </a:lnTo>
                  <a:cubicBezTo>
                    <a:pt x="25945" y="4863"/>
                    <a:pt x="25922" y="4852"/>
                    <a:pt x="25899" y="4829"/>
                  </a:cubicBezTo>
                  <a:cubicBezTo>
                    <a:pt x="25853" y="4817"/>
                    <a:pt x="25807" y="4794"/>
                    <a:pt x="25772" y="4759"/>
                  </a:cubicBezTo>
                  <a:cubicBezTo>
                    <a:pt x="25162" y="4368"/>
                    <a:pt x="24816" y="3584"/>
                    <a:pt x="24966" y="2294"/>
                  </a:cubicBezTo>
                  <a:cubicBezTo>
                    <a:pt x="24977" y="2087"/>
                    <a:pt x="24908" y="1879"/>
                    <a:pt x="24759" y="1753"/>
                  </a:cubicBezTo>
                  <a:cubicBezTo>
                    <a:pt x="24736" y="1718"/>
                    <a:pt x="24689" y="1707"/>
                    <a:pt x="24655" y="1683"/>
                  </a:cubicBezTo>
                  <a:cubicBezTo>
                    <a:pt x="24549" y="1613"/>
                    <a:pt x="24423" y="1573"/>
                    <a:pt x="24294" y="1573"/>
                  </a:cubicBezTo>
                  <a:cubicBezTo>
                    <a:pt x="24169" y="1573"/>
                    <a:pt x="24042" y="1610"/>
                    <a:pt x="23929" y="1695"/>
                  </a:cubicBezTo>
                  <a:cubicBezTo>
                    <a:pt x="23895" y="1707"/>
                    <a:pt x="23883" y="1718"/>
                    <a:pt x="23848" y="1753"/>
                  </a:cubicBezTo>
                  <a:cubicBezTo>
                    <a:pt x="23825" y="1776"/>
                    <a:pt x="23791" y="1799"/>
                    <a:pt x="23768" y="1822"/>
                  </a:cubicBezTo>
                  <a:cubicBezTo>
                    <a:pt x="23733" y="1856"/>
                    <a:pt x="23722" y="1879"/>
                    <a:pt x="23699" y="1891"/>
                  </a:cubicBezTo>
                  <a:cubicBezTo>
                    <a:pt x="23664" y="1925"/>
                    <a:pt x="23641" y="1937"/>
                    <a:pt x="23606" y="1971"/>
                  </a:cubicBezTo>
                  <a:cubicBezTo>
                    <a:pt x="23595" y="1983"/>
                    <a:pt x="23583" y="1995"/>
                    <a:pt x="23549" y="2006"/>
                  </a:cubicBezTo>
                  <a:cubicBezTo>
                    <a:pt x="23526" y="2041"/>
                    <a:pt x="23480" y="2064"/>
                    <a:pt x="23434" y="2098"/>
                  </a:cubicBezTo>
                  <a:cubicBezTo>
                    <a:pt x="23388" y="2121"/>
                    <a:pt x="23330" y="2156"/>
                    <a:pt x="23295" y="2179"/>
                  </a:cubicBezTo>
                  <a:cubicBezTo>
                    <a:pt x="23272" y="2179"/>
                    <a:pt x="23272" y="2202"/>
                    <a:pt x="23261" y="2202"/>
                  </a:cubicBezTo>
                  <a:cubicBezTo>
                    <a:pt x="23249" y="2213"/>
                    <a:pt x="23238" y="2213"/>
                    <a:pt x="23215" y="2225"/>
                  </a:cubicBezTo>
                  <a:cubicBezTo>
                    <a:pt x="23123" y="2283"/>
                    <a:pt x="23007" y="2340"/>
                    <a:pt x="22892" y="2386"/>
                  </a:cubicBezTo>
                  <a:cubicBezTo>
                    <a:pt x="22812" y="2409"/>
                    <a:pt x="22754" y="2444"/>
                    <a:pt x="22685" y="2455"/>
                  </a:cubicBezTo>
                  <a:cubicBezTo>
                    <a:pt x="22673" y="2467"/>
                    <a:pt x="22639" y="2490"/>
                    <a:pt x="22616" y="2490"/>
                  </a:cubicBezTo>
                  <a:cubicBezTo>
                    <a:pt x="22399" y="2544"/>
                    <a:pt x="22196" y="2563"/>
                    <a:pt x="21991" y="2563"/>
                  </a:cubicBezTo>
                  <a:cubicBezTo>
                    <a:pt x="21934" y="2563"/>
                    <a:pt x="21878" y="2562"/>
                    <a:pt x="21821" y="2559"/>
                  </a:cubicBezTo>
                  <a:cubicBezTo>
                    <a:pt x="21694" y="2559"/>
                    <a:pt x="21567" y="2524"/>
                    <a:pt x="21452" y="2501"/>
                  </a:cubicBezTo>
                  <a:cubicBezTo>
                    <a:pt x="21360" y="2467"/>
                    <a:pt x="21256" y="2432"/>
                    <a:pt x="21176" y="2386"/>
                  </a:cubicBezTo>
                  <a:cubicBezTo>
                    <a:pt x="20772" y="2167"/>
                    <a:pt x="20415" y="1810"/>
                    <a:pt x="20162" y="1349"/>
                  </a:cubicBezTo>
                  <a:cubicBezTo>
                    <a:pt x="20024" y="1084"/>
                    <a:pt x="19920" y="819"/>
                    <a:pt x="19851" y="508"/>
                  </a:cubicBezTo>
                  <a:cubicBezTo>
                    <a:pt x="19839" y="497"/>
                    <a:pt x="19839" y="497"/>
                    <a:pt x="19839" y="485"/>
                  </a:cubicBezTo>
                  <a:cubicBezTo>
                    <a:pt x="19839" y="451"/>
                    <a:pt x="19816" y="416"/>
                    <a:pt x="19805" y="382"/>
                  </a:cubicBezTo>
                  <a:cubicBezTo>
                    <a:pt x="19782" y="336"/>
                    <a:pt x="19759" y="312"/>
                    <a:pt x="19736" y="266"/>
                  </a:cubicBezTo>
                  <a:cubicBezTo>
                    <a:pt x="19610" y="92"/>
                    <a:pt x="19408" y="0"/>
                    <a:pt x="19205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32"/>
            <p:cNvSpPr/>
            <p:nvPr/>
          </p:nvSpPr>
          <p:spPr>
            <a:xfrm>
              <a:off x="594396" y="351231"/>
              <a:ext cx="970634" cy="1139660"/>
            </a:xfrm>
            <a:custGeom>
              <a:avLst/>
              <a:gdLst/>
              <a:ahLst/>
              <a:cxnLst/>
              <a:rect l="l" t="t" r="r" b="b"/>
              <a:pathLst>
                <a:path w="27363" h="32128" extrusionOk="0">
                  <a:moveTo>
                    <a:pt x="17617" y="0"/>
                  </a:moveTo>
                  <a:cubicBezTo>
                    <a:pt x="17494" y="0"/>
                    <a:pt x="17369" y="36"/>
                    <a:pt x="17259" y="119"/>
                  </a:cubicBezTo>
                  <a:cubicBezTo>
                    <a:pt x="17236" y="130"/>
                    <a:pt x="17224" y="153"/>
                    <a:pt x="17190" y="176"/>
                  </a:cubicBezTo>
                  <a:cubicBezTo>
                    <a:pt x="17178" y="211"/>
                    <a:pt x="17143" y="222"/>
                    <a:pt x="17120" y="245"/>
                  </a:cubicBezTo>
                  <a:cubicBezTo>
                    <a:pt x="17086" y="280"/>
                    <a:pt x="17074" y="303"/>
                    <a:pt x="17051" y="326"/>
                  </a:cubicBezTo>
                  <a:cubicBezTo>
                    <a:pt x="17017" y="349"/>
                    <a:pt x="16994" y="361"/>
                    <a:pt x="16959" y="395"/>
                  </a:cubicBezTo>
                  <a:cubicBezTo>
                    <a:pt x="16948" y="407"/>
                    <a:pt x="16936" y="418"/>
                    <a:pt x="16901" y="441"/>
                  </a:cubicBezTo>
                  <a:cubicBezTo>
                    <a:pt x="16878" y="464"/>
                    <a:pt x="16832" y="499"/>
                    <a:pt x="16786" y="522"/>
                  </a:cubicBezTo>
                  <a:cubicBezTo>
                    <a:pt x="16740" y="556"/>
                    <a:pt x="16683" y="580"/>
                    <a:pt x="16648" y="614"/>
                  </a:cubicBezTo>
                  <a:cubicBezTo>
                    <a:pt x="16625" y="614"/>
                    <a:pt x="16625" y="626"/>
                    <a:pt x="16613" y="626"/>
                  </a:cubicBezTo>
                  <a:cubicBezTo>
                    <a:pt x="17236" y="1778"/>
                    <a:pt x="18203" y="3782"/>
                    <a:pt x="19010" y="6156"/>
                  </a:cubicBezTo>
                  <a:cubicBezTo>
                    <a:pt x="19021" y="6156"/>
                    <a:pt x="19033" y="6167"/>
                    <a:pt x="19044" y="6179"/>
                  </a:cubicBezTo>
                  <a:cubicBezTo>
                    <a:pt x="20819" y="7884"/>
                    <a:pt x="22120" y="10130"/>
                    <a:pt x="22639" y="12734"/>
                  </a:cubicBezTo>
                  <a:cubicBezTo>
                    <a:pt x="23987" y="19520"/>
                    <a:pt x="19597" y="26110"/>
                    <a:pt x="12812" y="27480"/>
                  </a:cubicBezTo>
                  <a:cubicBezTo>
                    <a:pt x="11976" y="27651"/>
                    <a:pt x="11138" y="27734"/>
                    <a:pt x="10311" y="27734"/>
                  </a:cubicBezTo>
                  <a:cubicBezTo>
                    <a:pt x="9234" y="27734"/>
                    <a:pt x="8176" y="27593"/>
                    <a:pt x="7166" y="27319"/>
                  </a:cubicBezTo>
                  <a:cubicBezTo>
                    <a:pt x="6164" y="27043"/>
                    <a:pt x="5185" y="26663"/>
                    <a:pt x="4275" y="26156"/>
                  </a:cubicBezTo>
                  <a:cubicBezTo>
                    <a:pt x="3419" y="26200"/>
                    <a:pt x="2520" y="26226"/>
                    <a:pt x="1581" y="26226"/>
                  </a:cubicBezTo>
                  <a:cubicBezTo>
                    <a:pt x="1066" y="26226"/>
                    <a:pt x="539" y="26218"/>
                    <a:pt x="1" y="26202"/>
                  </a:cubicBezTo>
                  <a:lnTo>
                    <a:pt x="1" y="26202"/>
                  </a:lnTo>
                  <a:cubicBezTo>
                    <a:pt x="24" y="26225"/>
                    <a:pt x="35" y="26271"/>
                    <a:pt x="58" y="26317"/>
                  </a:cubicBezTo>
                  <a:cubicBezTo>
                    <a:pt x="231" y="26732"/>
                    <a:pt x="289" y="27239"/>
                    <a:pt x="185" y="27780"/>
                  </a:cubicBezTo>
                  <a:cubicBezTo>
                    <a:pt x="173" y="27895"/>
                    <a:pt x="139" y="28033"/>
                    <a:pt x="93" y="28160"/>
                  </a:cubicBezTo>
                  <a:cubicBezTo>
                    <a:pt x="81" y="28206"/>
                    <a:pt x="70" y="28264"/>
                    <a:pt x="70" y="28322"/>
                  </a:cubicBezTo>
                  <a:cubicBezTo>
                    <a:pt x="70" y="28437"/>
                    <a:pt x="93" y="28552"/>
                    <a:pt x="150" y="28644"/>
                  </a:cubicBezTo>
                  <a:cubicBezTo>
                    <a:pt x="173" y="28679"/>
                    <a:pt x="185" y="28690"/>
                    <a:pt x="196" y="28725"/>
                  </a:cubicBezTo>
                  <a:cubicBezTo>
                    <a:pt x="231" y="28759"/>
                    <a:pt x="265" y="28805"/>
                    <a:pt x="312" y="28840"/>
                  </a:cubicBezTo>
                  <a:cubicBezTo>
                    <a:pt x="346" y="28851"/>
                    <a:pt x="358" y="28863"/>
                    <a:pt x="369" y="28874"/>
                  </a:cubicBezTo>
                  <a:cubicBezTo>
                    <a:pt x="438" y="28921"/>
                    <a:pt x="519" y="28967"/>
                    <a:pt x="600" y="28978"/>
                  </a:cubicBezTo>
                  <a:cubicBezTo>
                    <a:pt x="611" y="28990"/>
                    <a:pt x="634" y="28990"/>
                    <a:pt x="657" y="28990"/>
                  </a:cubicBezTo>
                  <a:cubicBezTo>
                    <a:pt x="687" y="28994"/>
                    <a:pt x="716" y="28997"/>
                    <a:pt x="745" y="28997"/>
                  </a:cubicBezTo>
                  <a:cubicBezTo>
                    <a:pt x="866" y="28997"/>
                    <a:pt x="986" y="28958"/>
                    <a:pt x="1106" y="28874"/>
                  </a:cubicBezTo>
                  <a:cubicBezTo>
                    <a:pt x="1556" y="28575"/>
                    <a:pt x="1994" y="28402"/>
                    <a:pt x="2431" y="28356"/>
                  </a:cubicBezTo>
                  <a:cubicBezTo>
                    <a:pt x="2501" y="28345"/>
                    <a:pt x="2593" y="28345"/>
                    <a:pt x="2662" y="28345"/>
                  </a:cubicBezTo>
                  <a:lnTo>
                    <a:pt x="2892" y="28345"/>
                  </a:lnTo>
                  <a:cubicBezTo>
                    <a:pt x="2938" y="28345"/>
                    <a:pt x="2961" y="28356"/>
                    <a:pt x="3007" y="28356"/>
                  </a:cubicBezTo>
                  <a:cubicBezTo>
                    <a:pt x="3054" y="28356"/>
                    <a:pt x="3088" y="28356"/>
                    <a:pt x="3123" y="28379"/>
                  </a:cubicBezTo>
                  <a:cubicBezTo>
                    <a:pt x="3169" y="28391"/>
                    <a:pt x="3192" y="28391"/>
                    <a:pt x="3226" y="28402"/>
                  </a:cubicBezTo>
                  <a:cubicBezTo>
                    <a:pt x="3307" y="28414"/>
                    <a:pt x="3399" y="28448"/>
                    <a:pt x="3468" y="28471"/>
                  </a:cubicBezTo>
                  <a:cubicBezTo>
                    <a:pt x="3491" y="28494"/>
                    <a:pt x="3514" y="28494"/>
                    <a:pt x="3537" y="28506"/>
                  </a:cubicBezTo>
                  <a:cubicBezTo>
                    <a:pt x="3572" y="28517"/>
                    <a:pt x="3607" y="28529"/>
                    <a:pt x="3641" y="28552"/>
                  </a:cubicBezTo>
                  <a:cubicBezTo>
                    <a:pt x="3653" y="28563"/>
                    <a:pt x="3664" y="28563"/>
                    <a:pt x="3687" y="28575"/>
                  </a:cubicBezTo>
                  <a:lnTo>
                    <a:pt x="3768" y="28621"/>
                  </a:lnTo>
                  <a:cubicBezTo>
                    <a:pt x="3768" y="28633"/>
                    <a:pt x="3779" y="28633"/>
                    <a:pt x="3779" y="28633"/>
                  </a:cubicBezTo>
                  <a:cubicBezTo>
                    <a:pt x="3814" y="28667"/>
                    <a:pt x="3860" y="28690"/>
                    <a:pt x="3895" y="28725"/>
                  </a:cubicBezTo>
                  <a:cubicBezTo>
                    <a:pt x="3941" y="28748"/>
                    <a:pt x="3987" y="28794"/>
                    <a:pt x="4033" y="28817"/>
                  </a:cubicBezTo>
                  <a:cubicBezTo>
                    <a:pt x="4056" y="28851"/>
                    <a:pt x="4090" y="28863"/>
                    <a:pt x="4113" y="28898"/>
                  </a:cubicBezTo>
                  <a:lnTo>
                    <a:pt x="4160" y="28932"/>
                  </a:lnTo>
                  <a:cubicBezTo>
                    <a:pt x="4171" y="28955"/>
                    <a:pt x="4183" y="28955"/>
                    <a:pt x="4183" y="28967"/>
                  </a:cubicBezTo>
                  <a:lnTo>
                    <a:pt x="4275" y="29047"/>
                  </a:lnTo>
                  <a:cubicBezTo>
                    <a:pt x="4298" y="29093"/>
                    <a:pt x="4344" y="29139"/>
                    <a:pt x="4378" y="29186"/>
                  </a:cubicBezTo>
                  <a:cubicBezTo>
                    <a:pt x="4413" y="29220"/>
                    <a:pt x="4448" y="29266"/>
                    <a:pt x="4471" y="29312"/>
                  </a:cubicBezTo>
                  <a:cubicBezTo>
                    <a:pt x="4505" y="29335"/>
                    <a:pt x="4528" y="29381"/>
                    <a:pt x="4551" y="29416"/>
                  </a:cubicBezTo>
                  <a:cubicBezTo>
                    <a:pt x="4563" y="29451"/>
                    <a:pt x="4586" y="29497"/>
                    <a:pt x="4609" y="29531"/>
                  </a:cubicBezTo>
                  <a:cubicBezTo>
                    <a:pt x="4620" y="29566"/>
                    <a:pt x="4643" y="29600"/>
                    <a:pt x="4666" y="29646"/>
                  </a:cubicBezTo>
                  <a:cubicBezTo>
                    <a:pt x="4689" y="29669"/>
                    <a:pt x="4701" y="29716"/>
                    <a:pt x="4724" y="29762"/>
                  </a:cubicBezTo>
                  <a:cubicBezTo>
                    <a:pt x="4805" y="29992"/>
                    <a:pt x="4874" y="30234"/>
                    <a:pt x="4908" y="30510"/>
                  </a:cubicBezTo>
                  <a:cubicBezTo>
                    <a:pt x="4920" y="30591"/>
                    <a:pt x="4931" y="30683"/>
                    <a:pt x="4931" y="30764"/>
                  </a:cubicBezTo>
                  <a:cubicBezTo>
                    <a:pt x="4954" y="30879"/>
                    <a:pt x="4977" y="30983"/>
                    <a:pt x="5024" y="31063"/>
                  </a:cubicBezTo>
                  <a:cubicBezTo>
                    <a:pt x="5035" y="31098"/>
                    <a:pt x="5070" y="31144"/>
                    <a:pt x="5093" y="31167"/>
                  </a:cubicBezTo>
                  <a:lnTo>
                    <a:pt x="5139" y="31213"/>
                  </a:lnTo>
                  <a:cubicBezTo>
                    <a:pt x="5162" y="31236"/>
                    <a:pt x="5208" y="31259"/>
                    <a:pt x="5242" y="31282"/>
                  </a:cubicBezTo>
                  <a:cubicBezTo>
                    <a:pt x="5350" y="31348"/>
                    <a:pt x="5477" y="31385"/>
                    <a:pt x="5605" y="31385"/>
                  </a:cubicBezTo>
                  <a:cubicBezTo>
                    <a:pt x="5792" y="31385"/>
                    <a:pt x="5981" y="31306"/>
                    <a:pt x="6118" y="31121"/>
                  </a:cubicBezTo>
                  <a:cubicBezTo>
                    <a:pt x="6688" y="30371"/>
                    <a:pt x="7416" y="30002"/>
                    <a:pt x="8119" y="30002"/>
                  </a:cubicBezTo>
                  <a:cubicBezTo>
                    <a:pt x="8994" y="30002"/>
                    <a:pt x="9830" y="30573"/>
                    <a:pt x="10277" y="31697"/>
                  </a:cubicBezTo>
                  <a:cubicBezTo>
                    <a:pt x="10346" y="31858"/>
                    <a:pt x="10461" y="31974"/>
                    <a:pt x="10600" y="32043"/>
                  </a:cubicBezTo>
                  <a:cubicBezTo>
                    <a:pt x="10669" y="32089"/>
                    <a:pt x="10738" y="32100"/>
                    <a:pt x="10807" y="32123"/>
                  </a:cubicBezTo>
                  <a:cubicBezTo>
                    <a:pt x="10838" y="32126"/>
                    <a:pt x="10869" y="32127"/>
                    <a:pt x="10898" y="32127"/>
                  </a:cubicBezTo>
                  <a:cubicBezTo>
                    <a:pt x="11002" y="32127"/>
                    <a:pt x="11098" y="32110"/>
                    <a:pt x="11187" y="32066"/>
                  </a:cubicBezTo>
                  <a:cubicBezTo>
                    <a:pt x="11245" y="32043"/>
                    <a:pt x="11291" y="32020"/>
                    <a:pt x="11325" y="31974"/>
                  </a:cubicBezTo>
                  <a:cubicBezTo>
                    <a:pt x="11372" y="31927"/>
                    <a:pt x="11418" y="31893"/>
                    <a:pt x="11441" y="31847"/>
                  </a:cubicBezTo>
                  <a:cubicBezTo>
                    <a:pt x="11487" y="31789"/>
                    <a:pt x="11521" y="31732"/>
                    <a:pt x="11533" y="31674"/>
                  </a:cubicBezTo>
                  <a:cubicBezTo>
                    <a:pt x="11890" y="30580"/>
                    <a:pt x="12639" y="29946"/>
                    <a:pt x="13480" y="29842"/>
                  </a:cubicBezTo>
                  <a:cubicBezTo>
                    <a:pt x="13572" y="29831"/>
                    <a:pt x="13676" y="29831"/>
                    <a:pt x="13779" y="29831"/>
                  </a:cubicBezTo>
                  <a:cubicBezTo>
                    <a:pt x="13918" y="29831"/>
                    <a:pt x="14067" y="29842"/>
                    <a:pt x="14229" y="29888"/>
                  </a:cubicBezTo>
                  <a:cubicBezTo>
                    <a:pt x="14367" y="29911"/>
                    <a:pt x="14528" y="29969"/>
                    <a:pt x="14666" y="30050"/>
                  </a:cubicBezTo>
                  <a:lnTo>
                    <a:pt x="14978" y="30222"/>
                  </a:lnTo>
                  <a:cubicBezTo>
                    <a:pt x="15219" y="30372"/>
                    <a:pt x="15461" y="30580"/>
                    <a:pt x="15680" y="30833"/>
                  </a:cubicBezTo>
                  <a:cubicBezTo>
                    <a:pt x="15703" y="30879"/>
                    <a:pt x="15761" y="30925"/>
                    <a:pt x="15807" y="30948"/>
                  </a:cubicBezTo>
                  <a:cubicBezTo>
                    <a:pt x="15865" y="30983"/>
                    <a:pt x="15911" y="31006"/>
                    <a:pt x="15968" y="31029"/>
                  </a:cubicBezTo>
                  <a:cubicBezTo>
                    <a:pt x="16037" y="31058"/>
                    <a:pt x="16112" y="31072"/>
                    <a:pt x="16189" y="31072"/>
                  </a:cubicBezTo>
                  <a:cubicBezTo>
                    <a:pt x="16265" y="31072"/>
                    <a:pt x="16343" y="31058"/>
                    <a:pt x="16418" y="31029"/>
                  </a:cubicBezTo>
                  <a:cubicBezTo>
                    <a:pt x="16475" y="30994"/>
                    <a:pt x="16533" y="30971"/>
                    <a:pt x="16590" y="30925"/>
                  </a:cubicBezTo>
                  <a:cubicBezTo>
                    <a:pt x="16717" y="30822"/>
                    <a:pt x="16798" y="30683"/>
                    <a:pt x="16832" y="30510"/>
                  </a:cubicBezTo>
                  <a:lnTo>
                    <a:pt x="16832" y="30464"/>
                  </a:lnTo>
                  <a:lnTo>
                    <a:pt x="16832" y="30430"/>
                  </a:lnTo>
                  <a:lnTo>
                    <a:pt x="16832" y="30395"/>
                  </a:lnTo>
                  <a:cubicBezTo>
                    <a:pt x="16832" y="30280"/>
                    <a:pt x="16832" y="30165"/>
                    <a:pt x="16844" y="30050"/>
                  </a:cubicBezTo>
                  <a:cubicBezTo>
                    <a:pt x="16855" y="30015"/>
                    <a:pt x="16855" y="30004"/>
                    <a:pt x="16855" y="29969"/>
                  </a:cubicBezTo>
                  <a:cubicBezTo>
                    <a:pt x="16867" y="29946"/>
                    <a:pt x="16867" y="29911"/>
                    <a:pt x="16867" y="29888"/>
                  </a:cubicBezTo>
                  <a:cubicBezTo>
                    <a:pt x="16890" y="29796"/>
                    <a:pt x="16901" y="29727"/>
                    <a:pt x="16913" y="29658"/>
                  </a:cubicBezTo>
                  <a:cubicBezTo>
                    <a:pt x="16925" y="29543"/>
                    <a:pt x="16971" y="29427"/>
                    <a:pt x="17005" y="29324"/>
                  </a:cubicBezTo>
                  <a:cubicBezTo>
                    <a:pt x="17040" y="29209"/>
                    <a:pt x="17086" y="29128"/>
                    <a:pt x="17132" y="29024"/>
                  </a:cubicBezTo>
                  <a:cubicBezTo>
                    <a:pt x="17155" y="28967"/>
                    <a:pt x="17201" y="28909"/>
                    <a:pt x="17236" y="28851"/>
                  </a:cubicBezTo>
                  <a:cubicBezTo>
                    <a:pt x="17247" y="28817"/>
                    <a:pt x="17282" y="28794"/>
                    <a:pt x="17293" y="28759"/>
                  </a:cubicBezTo>
                  <a:cubicBezTo>
                    <a:pt x="17316" y="28702"/>
                    <a:pt x="17362" y="28667"/>
                    <a:pt x="17408" y="28610"/>
                  </a:cubicBezTo>
                  <a:cubicBezTo>
                    <a:pt x="17478" y="28517"/>
                    <a:pt x="17535" y="28448"/>
                    <a:pt x="17604" y="28391"/>
                  </a:cubicBezTo>
                  <a:cubicBezTo>
                    <a:pt x="17650" y="28333"/>
                    <a:pt x="17708" y="28298"/>
                    <a:pt x="17754" y="28264"/>
                  </a:cubicBezTo>
                  <a:cubicBezTo>
                    <a:pt x="18031" y="28045"/>
                    <a:pt x="18353" y="27918"/>
                    <a:pt x="18722" y="27861"/>
                  </a:cubicBezTo>
                  <a:cubicBezTo>
                    <a:pt x="18802" y="27838"/>
                    <a:pt x="18872" y="27826"/>
                    <a:pt x="18952" y="27826"/>
                  </a:cubicBezTo>
                  <a:cubicBezTo>
                    <a:pt x="19102" y="27826"/>
                    <a:pt x="19263" y="27826"/>
                    <a:pt x="19425" y="27861"/>
                  </a:cubicBezTo>
                  <a:cubicBezTo>
                    <a:pt x="19574" y="27884"/>
                    <a:pt x="19736" y="27918"/>
                    <a:pt x="19897" y="27976"/>
                  </a:cubicBezTo>
                  <a:cubicBezTo>
                    <a:pt x="19989" y="27987"/>
                    <a:pt x="20058" y="28033"/>
                    <a:pt x="20139" y="28057"/>
                  </a:cubicBezTo>
                  <a:cubicBezTo>
                    <a:pt x="20254" y="28114"/>
                    <a:pt x="20392" y="28172"/>
                    <a:pt x="20496" y="28241"/>
                  </a:cubicBezTo>
                  <a:cubicBezTo>
                    <a:pt x="20565" y="28275"/>
                    <a:pt x="20611" y="28298"/>
                    <a:pt x="20680" y="28322"/>
                  </a:cubicBezTo>
                  <a:cubicBezTo>
                    <a:pt x="20732" y="28335"/>
                    <a:pt x="20785" y="28342"/>
                    <a:pt x="20836" y="28342"/>
                  </a:cubicBezTo>
                  <a:cubicBezTo>
                    <a:pt x="21048" y="28342"/>
                    <a:pt x="21249" y="28233"/>
                    <a:pt x="21360" y="28057"/>
                  </a:cubicBezTo>
                  <a:cubicBezTo>
                    <a:pt x="21475" y="27895"/>
                    <a:pt x="21521" y="27688"/>
                    <a:pt x="21441" y="27457"/>
                  </a:cubicBezTo>
                  <a:cubicBezTo>
                    <a:pt x="21291" y="27066"/>
                    <a:pt x="21233" y="26686"/>
                    <a:pt x="21256" y="26340"/>
                  </a:cubicBezTo>
                  <a:cubicBezTo>
                    <a:pt x="21256" y="26271"/>
                    <a:pt x="21256" y="26190"/>
                    <a:pt x="21268" y="26110"/>
                  </a:cubicBezTo>
                  <a:cubicBezTo>
                    <a:pt x="21291" y="25879"/>
                    <a:pt x="21349" y="25672"/>
                    <a:pt x="21441" y="25464"/>
                  </a:cubicBezTo>
                  <a:cubicBezTo>
                    <a:pt x="21475" y="25361"/>
                    <a:pt x="21533" y="25269"/>
                    <a:pt x="21590" y="25176"/>
                  </a:cubicBezTo>
                  <a:lnTo>
                    <a:pt x="21729" y="25004"/>
                  </a:lnTo>
                  <a:cubicBezTo>
                    <a:pt x="22132" y="24497"/>
                    <a:pt x="22766" y="24209"/>
                    <a:pt x="23514" y="24197"/>
                  </a:cubicBezTo>
                  <a:cubicBezTo>
                    <a:pt x="23687" y="24197"/>
                    <a:pt x="23860" y="24209"/>
                    <a:pt x="24044" y="24243"/>
                  </a:cubicBezTo>
                  <a:cubicBezTo>
                    <a:pt x="24171" y="24266"/>
                    <a:pt x="24286" y="24301"/>
                    <a:pt x="24425" y="24324"/>
                  </a:cubicBezTo>
                  <a:cubicBezTo>
                    <a:pt x="24476" y="24340"/>
                    <a:pt x="24529" y="24347"/>
                    <a:pt x="24581" y="24347"/>
                  </a:cubicBezTo>
                  <a:cubicBezTo>
                    <a:pt x="24681" y="24347"/>
                    <a:pt x="24779" y="24319"/>
                    <a:pt x="24862" y="24266"/>
                  </a:cubicBezTo>
                  <a:cubicBezTo>
                    <a:pt x="25035" y="24186"/>
                    <a:pt x="25150" y="24001"/>
                    <a:pt x="25162" y="23805"/>
                  </a:cubicBezTo>
                  <a:cubicBezTo>
                    <a:pt x="25185" y="23667"/>
                    <a:pt x="25139" y="23494"/>
                    <a:pt x="25012" y="23345"/>
                  </a:cubicBezTo>
                  <a:lnTo>
                    <a:pt x="24920" y="23264"/>
                  </a:lnTo>
                  <a:cubicBezTo>
                    <a:pt x="24897" y="23229"/>
                    <a:pt x="24885" y="23206"/>
                    <a:pt x="24851" y="23172"/>
                  </a:cubicBezTo>
                  <a:cubicBezTo>
                    <a:pt x="24747" y="23045"/>
                    <a:pt x="24667" y="22930"/>
                    <a:pt x="24597" y="22815"/>
                  </a:cubicBezTo>
                  <a:cubicBezTo>
                    <a:pt x="24021" y="21927"/>
                    <a:pt x="24090" y="21017"/>
                    <a:pt x="24528" y="20349"/>
                  </a:cubicBezTo>
                  <a:cubicBezTo>
                    <a:pt x="24551" y="20326"/>
                    <a:pt x="24574" y="20292"/>
                    <a:pt x="24597" y="20268"/>
                  </a:cubicBezTo>
                  <a:cubicBezTo>
                    <a:pt x="24620" y="20234"/>
                    <a:pt x="24632" y="20211"/>
                    <a:pt x="24667" y="20176"/>
                  </a:cubicBezTo>
                  <a:cubicBezTo>
                    <a:pt x="24713" y="20119"/>
                    <a:pt x="24747" y="20084"/>
                    <a:pt x="24805" y="20027"/>
                  </a:cubicBezTo>
                  <a:cubicBezTo>
                    <a:pt x="25279" y="19575"/>
                    <a:pt x="25942" y="19289"/>
                    <a:pt x="26717" y="19289"/>
                  </a:cubicBezTo>
                  <a:cubicBezTo>
                    <a:pt x="26733" y="19289"/>
                    <a:pt x="26748" y="19289"/>
                    <a:pt x="26763" y="19289"/>
                  </a:cubicBezTo>
                  <a:cubicBezTo>
                    <a:pt x="26959" y="19289"/>
                    <a:pt x="27097" y="19197"/>
                    <a:pt x="27190" y="19082"/>
                  </a:cubicBezTo>
                  <a:cubicBezTo>
                    <a:pt x="27213" y="19059"/>
                    <a:pt x="27224" y="19024"/>
                    <a:pt x="27247" y="19001"/>
                  </a:cubicBezTo>
                  <a:cubicBezTo>
                    <a:pt x="27362" y="18759"/>
                    <a:pt x="27305" y="18437"/>
                    <a:pt x="26994" y="18298"/>
                  </a:cubicBezTo>
                  <a:cubicBezTo>
                    <a:pt x="25035" y="17388"/>
                    <a:pt x="24713" y="15015"/>
                    <a:pt x="26878" y="13921"/>
                  </a:cubicBezTo>
                  <a:cubicBezTo>
                    <a:pt x="26971" y="13874"/>
                    <a:pt x="27051" y="13817"/>
                    <a:pt x="27109" y="13725"/>
                  </a:cubicBezTo>
                  <a:cubicBezTo>
                    <a:pt x="27190" y="13644"/>
                    <a:pt x="27224" y="13529"/>
                    <a:pt x="27247" y="13414"/>
                  </a:cubicBezTo>
                  <a:lnTo>
                    <a:pt x="27247" y="13356"/>
                  </a:lnTo>
                  <a:lnTo>
                    <a:pt x="27247" y="13252"/>
                  </a:lnTo>
                  <a:cubicBezTo>
                    <a:pt x="27213" y="12999"/>
                    <a:pt x="27051" y="12792"/>
                    <a:pt x="26729" y="12768"/>
                  </a:cubicBezTo>
                  <a:cubicBezTo>
                    <a:pt x="26694" y="12745"/>
                    <a:pt x="26671" y="12745"/>
                    <a:pt x="26637" y="12734"/>
                  </a:cubicBezTo>
                  <a:cubicBezTo>
                    <a:pt x="26510" y="12711"/>
                    <a:pt x="26383" y="12665"/>
                    <a:pt x="26245" y="12619"/>
                  </a:cubicBezTo>
                  <a:cubicBezTo>
                    <a:pt x="26176" y="12596"/>
                    <a:pt x="26118" y="12573"/>
                    <a:pt x="26061" y="12550"/>
                  </a:cubicBezTo>
                  <a:cubicBezTo>
                    <a:pt x="25945" y="12492"/>
                    <a:pt x="25830" y="12434"/>
                    <a:pt x="25726" y="12377"/>
                  </a:cubicBezTo>
                  <a:cubicBezTo>
                    <a:pt x="24793" y="11812"/>
                    <a:pt x="24448" y="10810"/>
                    <a:pt x="24782" y="9808"/>
                  </a:cubicBezTo>
                  <a:cubicBezTo>
                    <a:pt x="24805" y="9715"/>
                    <a:pt x="24851" y="9623"/>
                    <a:pt x="24897" y="9520"/>
                  </a:cubicBezTo>
                  <a:cubicBezTo>
                    <a:pt x="25035" y="9232"/>
                    <a:pt x="25243" y="8967"/>
                    <a:pt x="25496" y="8690"/>
                  </a:cubicBezTo>
                  <a:cubicBezTo>
                    <a:pt x="25542" y="8633"/>
                    <a:pt x="25577" y="8586"/>
                    <a:pt x="25600" y="8540"/>
                  </a:cubicBezTo>
                  <a:cubicBezTo>
                    <a:pt x="25634" y="8506"/>
                    <a:pt x="25646" y="8448"/>
                    <a:pt x="25657" y="8402"/>
                  </a:cubicBezTo>
                  <a:cubicBezTo>
                    <a:pt x="25669" y="8356"/>
                    <a:pt x="25692" y="8298"/>
                    <a:pt x="25692" y="8252"/>
                  </a:cubicBezTo>
                  <a:cubicBezTo>
                    <a:pt x="25703" y="7916"/>
                    <a:pt x="25438" y="7580"/>
                    <a:pt x="25042" y="7580"/>
                  </a:cubicBezTo>
                  <a:cubicBezTo>
                    <a:pt x="25017" y="7580"/>
                    <a:pt x="24992" y="7581"/>
                    <a:pt x="24966" y="7584"/>
                  </a:cubicBezTo>
                  <a:cubicBezTo>
                    <a:pt x="24856" y="7595"/>
                    <a:pt x="24748" y="7601"/>
                    <a:pt x="24641" y="7601"/>
                  </a:cubicBezTo>
                  <a:cubicBezTo>
                    <a:pt x="24086" y="7601"/>
                    <a:pt x="23575" y="7453"/>
                    <a:pt x="23169" y="7192"/>
                  </a:cubicBezTo>
                  <a:cubicBezTo>
                    <a:pt x="23077" y="7135"/>
                    <a:pt x="22996" y="7077"/>
                    <a:pt x="22927" y="7008"/>
                  </a:cubicBezTo>
                  <a:cubicBezTo>
                    <a:pt x="22812" y="6904"/>
                    <a:pt x="22696" y="6801"/>
                    <a:pt x="22604" y="6674"/>
                  </a:cubicBezTo>
                  <a:cubicBezTo>
                    <a:pt x="22593" y="6639"/>
                    <a:pt x="22581" y="6628"/>
                    <a:pt x="22558" y="6605"/>
                  </a:cubicBezTo>
                  <a:cubicBezTo>
                    <a:pt x="22535" y="6547"/>
                    <a:pt x="22524" y="6501"/>
                    <a:pt x="22489" y="6444"/>
                  </a:cubicBezTo>
                  <a:cubicBezTo>
                    <a:pt x="22478" y="6398"/>
                    <a:pt x="22443" y="6340"/>
                    <a:pt x="22431" y="6282"/>
                  </a:cubicBezTo>
                  <a:cubicBezTo>
                    <a:pt x="22316" y="5937"/>
                    <a:pt x="22305" y="5545"/>
                    <a:pt x="22351" y="5188"/>
                  </a:cubicBezTo>
                  <a:cubicBezTo>
                    <a:pt x="22351" y="5130"/>
                    <a:pt x="22351" y="5084"/>
                    <a:pt x="22362" y="5050"/>
                  </a:cubicBezTo>
                  <a:cubicBezTo>
                    <a:pt x="22385" y="4900"/>
                    <a:pt x="22420" y="4773"/>
                    <a:pt x="22466" y="4646"/>
                  </a:cubicBezTo>
                  <a:cubicBezTo>
                    <a:pt x="22478" y="4566"/>
                    <a:pt x="22501" y="4497"/>
                    <a:pt x="22535" y="4439"/>
                  </a:cubicBezTo>
                  <a:cubicBezTo>
                    <a:pt x="22581" y="4335"/>
                    <a:pt x="22616" y="4255"/>
                    <a:pt x="22673" y="4162"/>
                  </a:cubicBezTo>
                  <a:cubicBezTo>
                    <a:pt x="22708" y="4139"/>
                    <a:pt x="22719" y="4093"/>
                    <a:pt x="22754" y="4070"/>
                  </a:cubicBezTo>
                  <a:cubicBezTo>
                    <a:pt x="22777" y="4036"/>
                    <a:pt x="22789" y="4013"/>
                    <a:pt x="22823" y="3978"/>
                  </a:cubicBezTo>
                  <a:cubicBezTo>
                    <a:pt x="23215" y="3506"/>
                    <a:pt x="23054" y="3183"/>
                    <a:pt x="22904" y="3033"/>
                  </a:cubicBezTo>
                  <a:lnTo>
                    <a:pt x="22881" y="2999"/>
                  </a:lnTo>
                  <a:cubicBezTo>
                    <a:pt x="22835" y="2953"/>
                    <a:pt x="22777" y="2918"/>
                    <a:pt x="22731" y="2884"/>
                  </a:cubicBezTo>
                  <a:cubicBezTo>
                    <a:pt x="22633" y="2823"/>
                    <a:pt x="22535" y="2798"/>
                    <a:pt x="22433" y="2798"/>
                  </a:cubicBezTo>
                  <a:cubicBezTo>
                    <a:pt x="21913" y="2798"/>
                    <a:pt x="21299" y="3460"/>
                    <a:pt x="20162" y="3460"/>
                  </a:cubicBezTo>
                  <a:cubicBezTo>
                    <a:pt x="19943" y="3460"/>
                    <a:pt x="19724" y="3437"/>
                    <a:pt x="19528" y="3379"/>
                  </a:cubicBezTo>
                  <a:lnTo>
                    <a:pt x="19309" y="3287"/>
                  </a:lnTo>
                  <a:cubicBezTo>
                    <a:pt x="19275" y="3287"/>
                    <a:pt x="19263" y="3275"/>
                    <a:pt x="19240" y="3264"/>
                  </a:cubicBezTo>
                  <a:cubicBezTo>
                    <a:pt x="19194" y="3241"/>
                    <a:pt x="19148" y="3218"/>
                    <a:pt x="19102" y="3183"/>
                  </a:cubicBezTo>
                  <a:cubicBezTo>
                    <a:pt x="18503" y="2803"/>
                    <a:pt x="18157" y="2008"/>
                    <a:pt x="18296" y="729"/>
                  </a:cubicBezTo>
                  <a:cubicBezTo>
                    <a:pt x="18319" y="510"/>
                    <a:pt x="18238" y="303"/>
                    <a:pt x="18100" y="176"/>
                  </a:cubicBezTo>
                  <a:cubicBezTo>
                    <a:pt x="18065" y="153"/>
                    <a:pt x="18031" y="130"/>
                    <a:pt x="17996" y="107"/>
                  </a:cubicBezTo>
                  <a:cubicBezTo>
                    <a:pt x="17882" y="41"/>
                    <a:pt x="17750" y="0"/>
                    <a:pt x="17617" y="0"/>
                  </a:cubicBezTo>
                  <a:close/>
                </a:path>
              </a:pathLst>
            </a:custGeom>
            <a:solidFill>
              <a:srgbClr val="DA510B">
                <a:alpha val="37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32"/>
            <p:cNvSpPr/>
            <p:nvPr/>
          </p:nvSpPr>
          <p:spPr>
            <a:xfrm>
              <a:off x="479143" y="444065"/>
              <a:ext cx="968577" cy="889260"/>
            </a:xfrm>
            <a:custGeom>
              <a:avLst/>
              <a:gdLst/>
              <a:ahLst/>
              <a:cxnLst/>
              <a:rect l="l" t="t" r="r" b="b"/>
              <a:pathLst>
                <a:path w="27305" h="25069" extrusionOk="0">
                  <a:moveTo>
                    <a:pt x="13684" y="1"/>
                  </a:moveTo>
                  <a:cubicBezTo>
                    <a:pt x="12861" y="1"/>
                    <a:pt x="12025" y="83"/>
                    <a:pt x="11187" y="255"/>
                  </a:cubicBezTo>
                  <a:cubicBezTo>
                    <a:pt x="4390" y="1615"/>
                    <a:pt x="1" y="8228"/>
                    <a:pt x="1372" y="15013"/>
                  </a:cubicBezTo>
                  <a:cubicBezTo>
                    <a:pt x="2120" y="18700"/>
                    <a:pt x="4413" y="21695"/>
                    <a:pt x="7443" y="23423"/>
                  </a:cubicBezTo>
                  <a:cubicBezTo>
                    <a:pt x="7489" y="23446"/>
                    <a:pt x="7535" y="23469"/>
                    <a:pt x="7581" y="23493"/>
                  </a:cubicBezTo>
                  <a:cubicBezTo>
                    <a:pt x="8480" y="23999"/>
                    <a:pt x="9459" y="24391"/>
                    <a:pt x="10473" y="24668"/>
                  </a:cubicBezTo>
                  <a:cubicBezTo>
                    <a:pt x="11486" y="24929"/>
                    <a:pt x="12543" y="25068"/>
                    <a:pt x="13621" y="25068"/>
                  </a:cubicBezTo>
                  <a:cubicBezTo>
                    <a:pt x="14445" y="25068"/>
                    <a:pt x="15280" y="24987"/>
                    <a:pt x="16118" y="24817"/>
                  </a:cubicBezTo>
                  <a:cubicBezTo>
                    <a:pt x="22904" y="23469"/>
                    <a:pt x="27305" y="16857"/>
                    <a:pt x="25945" y="10071"/>
                  </a:cubicBezTo>
                  <a:cubicBezTo>
                    <a:pt x="25427" y="7467"/>
                    <a:pt x="24125" y="5221"/>
                    <a:pt x="22362" y="3504"/>
                  </a:cubicBezTo>
                  <a:cubicBezTo>
                    <a:pt x="22351" y="3504"/>
                    <a:pt x="22339" y="3492"/>
                    <a:pt x="22328" y="3481"/>
                  </a:cubicBezTo>
                  <a:cubicBezTo>
                    <a:pt x="21268" y="2467"/>
                    <a:pt x="20047" y="1661"/>
                    <a:pt x="18722" y="1073"/>
                  </a:cubicBezTo>
                  <a:cubicBezTo>
                    <a:pt x="17165" y="381"/>
                    <a:pt x="15453" y="1"/>
                    <a:pt x="13684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32"/>
            <p:cNvSpPr/>
            <p:nvPr/>
          </p:nvSpPr>
          <p:spPr>
            <a:xfrm>
              <a:off x="748068" y="567513"/>
              <a:ext cx="699660" cy="765816"/>
            </a:xfrm>
            <a:custGeom>
              <a:avLst/>
              <a:gdLst/>
              <a:ahLst/>
              <a:cxnLst/>
              <a:rect l="l" t="t" r="r" b="b"/>
              <a:pathLst>
                <a:path w="19724" h="21589" extrusionOk="0">
                  <a:moveTo>
                    <a:pt x="14724" y="1"/>
                  </a:moveTo>
                  <a:lnTo>
                    <a:pt x="14724" y="1"/>
                  </a:lnTo>
                  <a:cubicBezTo>
                    <a:pt x="17270" y="7570"/>
                    <a:pt x="18053" y="19068"/>
                    <a:pt x="0" y="20013"/>
                  </a:cubicBezTo>
                  <a:cubicBezTo>
                    <a:pt x="899" y="20519"/>
                    <a:pt x="1878" y="20911"/>
                    <a:pt x="2892" y="21188"/>
                  </a:cubicBezTo>
                  <a:cubicBezTo>
                    <a:pt x="3905" y="21449"/>
                    <a:pt x="4962" y="21588"/>
                    <a:pt x="6040" y="21588"/>
                  </a:cubicBezTo>
                  <a:cubicBezTo>
                    <a:pt x="6864" y="21588"/>
                    <a:pt x="7699" y="21507"/>
                    <a:pt x="8537" y="21337"/>
                  </a:cubicBezTo>
                  <a:cubicBezTo>
                    <a:pt x="15323" y="19989"/>
                    <a:pt x="19724" y="13377"/>
                    <a:pt x="18364" y="6591"/>
                  </a:cubicBezTo>
                  <a:cubicBezTo>
                    <a:pt x="17846" y="3987"/>
                    <a:pt x="16544" y="1741"/>
                    <a:pt x="14770" y="24"/>
                  </a:cubicBezTo>
                  <a:cubicBezTo>
                    <a:pt x="14758" y="24"/>
                    <a:pt x="14747" y="12"/>
                    <a:pt x="14724" y="1"/>
                  </a:cubicBezTo>
                  <a:close/>
                </a:path>
              </a:pathLst>
            </a:custGeom>
            <a:solidFill>
              <a:srgbClr val="DA510B">
                <a:alpha val="37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32"/>
            <p:cNvSpPr/>
            <p:nvPr/>
          </p:nvSpPr>
          <p:spPr>
            <a:xfrm>
              <a:off x="735794" y="786385"/>
              <a:ext cx="128552" cy="78217"/>
            </a:xfrm>
            <a:custGeom>
              <a:avLst/>
              <a:gdLst/>
              <a:ahLst/>
              <a:cxnLst/>
              <a:rect l="l" t="t" r="r" b="b"/>
              <a:pathLst>
                <a:path w="3624" h="2205" extrusionOk="0">
                  <a:moveTo>
                    <a:pt x="2204" y="0"/>
                  </a:moveTo>
                  <a:cubicBezTo>
                    <a:pt x="1431" y="0"/>
                    <a:pt x="544" y="343"/>
                    <a:pt x="220" y="1020"/>
                  </a:cubicBezTo>
                  <a:cubicBezTo>
                    <a:pt x="1" y="1458"/>
                    <a:pt x="254" y="1999"/>
                    <a:pt x="980" y="2149"/>
                  </a:cubicBezTo>
                  <a:cubicBezTo>
                    <a:pt x="1148" y="2187"/>
                    <a:pt x="1319" y="2205"/>
                    <a:pt x="1488" y="2205"/>
                  </a:cubicBezTo>
                  <a:cubicBezTo>
                    <a:pt x="2483" y="2205"/>
                    <a:pt x="3414" y="1591"/>
                    <a:pt x="3503" y="1020"/>
                  </a:cubicBezTo>
                  <a:cubicBezTo>
                    <a:pt x="3623" y="337"/>
                    <a:pt x="2970" y="0"/>
                    <a:pt x="22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32"/>
            <p:cNvSpPr/>
            <p:nvPr/>
          </p:nvSpPr>
          <p:spPr>
            <a:xfrm>
              <a:off x="1013587" y="728527"/>
              <a:ext cx="140719" cy="77578"/>
            </a:xfrm>
            <a:custGeom>
              <a:avLst/>
              <a:gdLst/>
              <a:ahLst/>
              <a:cxnLst/>
              <a:rect l="l" t="t" r="r" b="b"/>
              <a:pathLst>
                <a:path w="3967" h="2187" extrusionOk="0">
                  <a:moveTo>
                    <a:pt x="2431" y="1"/>
                  </a:moveTo>
                  <a:cubicBezTo>
                    <a:pt x="1272" y="1"/>
                    <a:pt x="1" y="809"/>
                    <a:pt x="545" y="1672"/>
                  </a:cubicBezTo>
                  <a:cubicBezTo>
                    <a:pt x="741" y="1988"/>
                    <a:pt x="1264" y="2186"/>
                    <a:pt x="1859" y="2186"/>
                  </a:cubicBezTo>
                  <a:cubicBezTo>
                    <a:pt x="2348" y="2186"/>
                    <a:pt x="2887" y="2052"/>
                    <a:pt x="3333" y="1741"/>
                  </a:cubicBezTo>
                  <a:cubicBezTo>
                    <a:pt x="3932" y="1303"/>
                    <a:pt x="3967" y="727"/>
                    <a:pt x="3587" y="381"/>
                  </a:cubicBezTo>
                  <a:cubicBezTo>
                    <a:pt x="3285" y="114"/>
                    <a:pt x="2866" y="1"/>
                    <a:pt x="24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32"/>
            <p:cNvSpPr/>
            <p:nvPr/>
          </p:nvSpPr>
          <p:spPr>
            <a:xfrm>
              <a:off x="549842" y="687307"/>
              <a:ext cx="100600" cy="319182"/>
            </a:xfrm>
            <a:custGeom>
              <a:avLst/>
              <a:gdLst/>
              <a:ahLst/>
              <a:cxnLst/>
              <a:rect l="l" t="t" r="r" b="b"/>
              <a:pathLst>
                <a:path w="2836" h="8998" extrusionOk="0">
                  <a:moveTo>
                    <a:pt x="2523" y="0"/>
                  </a:moveTo>
                  <a:cubicBezTo>
                    <a:pt x="2455" y="0"/>
                    <a:pt x="2385" y="28"/>
                    <a:pt x="2328" y="92"/>
                  </a:cubicBezTo>
                  <a:cubicBezTo>
                    <a:pt x="807" y="1924"/>
                    <a:pt x="1" y="5506"/>
                    <a:pt x="1464" y="8836"/>
                  </a:cubicBezTo>
                  <a:cubicBezTo>
                    <a:pt x="1510" y="8947"/>
                    <a:pt x="1607" y="8997"/>
                    <a:pt x="1704" y="8997"/>
                  </a:cubicBezTo>
                  <a:cubicBezTo>
                    <a:pt x="1848" y="8997"/>
                    <a:pt x="1991" y="8888"/>
                    <a:pt x="1971" y="8709"/>
                  </a:cubicBezTo>
                  <a:lnTo>
                    <a:pt x="1971" y="8709"/>
                  </a:lnTo>
                  <a:cubicBezTo>
                    <a:pt x="1971" y="8709"/>
                    <a:pt x="1971" y="8709"/>
                    <a:pt x="1971" y="8709"/>
                  </a:cubicBezTo>
                  <a:cubicBezTo>
                    <a:pt x="1968" y="8709"/>
                    <a:pt x="1752" y="7070"/>
                    <a:pt x="1740" y="6555"/>
                  </a:cubicBezTo>
                  <a:cubicBezTo>
                    <a:pt x="1487" y="3087"/>
                    <a:pt x="2651" y="668"/>
                    <a:pt x="2754" y="357"/>
                  </a:cubicBezTo>
                  <a:cubicBezTo>
                    <a:pt x="2836" y="161"/>
                    <a:pt x="2687" y="0"/>
                    <a:pt x="2523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32"/>
            <p:cNvSpPr/>
            <p:nvPr/>
          </p:nvSpPr>
          <p:spPr>
            <a:xfrm>
              <a:off x="866585" y="699758"/>
              <a:ext cx="131213" cy="92158"/>
            </a:xfrm>
            <a:custGeom>
              <a:avLst/>
              <a:gdLst/>
              <a:ahLst/>
              <a:cxnLst/>
              <a:rect l="l" t="t" r="r" b="b"/>
              <a:pathLst>
                <a:path w="3699" h="2598" extrusionOk="0">
                  <a:moveTo>
                    <a:pt x="3348" y="1"/>
                  </a:moveTo>
                  <a:cubicBezTo>
                    <a:pt x="3335" y="1"/>
                    <a:pt x="3321" y="2"/>
                    <a:pt x="3307" y="6"/>
                  </a:cubicBezTo>
                  <a:cubicBezTo>
                    <a:pt x="3226" y="17"/>
                    <a:pt x="3169" y="121"/>
                    <a:pt x="3180" y="202"/>
                  </a:cubicBezTo>
                  <a:cubicBezTo>
                    <a:pt x="3341" y="985"/>
                    <a:pt x="3065" y="1941"/>
                    <a:pt x="2212" y="2206"/>
                  </a:cubicBezTo>
                  <a:cubicBezTo>
                    <a:pt x="2090" y="2243"/>
                    <a:pt x="1972" y="2258"/>
                    <a:pt x="1861" y="2258"/>
                  </a:cubicBezTo>
                  <a:cubicBezTo>
                    <a:pt x="1586" y="2258"/>
                    <a:pt x="1354" y="2163"/>
                    <a:pt x="1199" y="2056"/>
                  </a:cubicBezTo>
                  <a:cubicBezTo>
                    <a:pt x="772" y="1803"/>
                    <a:pt x="438" y="1308"/>
                    <a:pt x="357" y="778"/>
                  </a:cubicBezTo>
                  <a:cubicBezTo>
                    <a:pt x="348" y="689"/>
                    <a:pt x="271" y="634"/>
                    <a:pt x="191" y="634"/>
                  </a:cubicBezTo>
                  <a:cubicBezTo>
                    <a:pt x="178" y="634"/>
                    <a:pt x="164" y="636"/>
                    <a:pt x="150" y="639"/>
                  </a:cubicBezTo>
                  <a:cubicBezTo>
                    <a:pt x="58" y="651"/>
                    <a:pt x="0" y="755"/>
                    <a:pt x="12" y="835"/>
                  </a:cubicBezTo>
                  <a:cubicBezTo>
                    <a:pt x="116" y="1457"/>
                    <a:pt x="507" y="2033"/>
                    <a:pt x="1003" y="2344"/>
                  </a:cubicBezTo>
                  <a:cubicBezTo>
                    <a:pt x="1268" y="2506"/>
                    <a:pt x="1556" y="2598"/>
                    <a:pt x="1844" y="2598"/>
                  </a:cubicBezTo>
                  <a:cubicBezTo>
                    <a:pt x="2005" y="2598"/>
                    <a:pt x="2155" y="2563"/>
                    <a:pt x="2316" y="2517"/>
                  </a:cubicBezTo>
                  <a:cubicBezTo>
                    <a:pt x="3353" y="2206"/>
                    <a:pt x="3699" y="1054"/>
                    <a:pt x="3514" y="132"/>
                  </a:cubicBezTo>
                  <a:cubicBezTo>
                    <a:pt x="3504" y="54"/>
                    <a:pt x="3428" y="1"/>
                    <a:pt x="334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32"/>
            <p:cNvSpPr/>
            <p:nvPr/>
          </p:nvSpPr>
          <p:spPr>
            <a:xfrm>
              <a:off x="1005535" y="625902"/>
              <a:ext cx="96060" cy="74067"/>
            </a:xfrm>
            <a:custGeom>
              <a:avLst/>
              <a:gdLst/>
              <a:ahLst/>
              <a:cxnLst/>
              <a:rect l="l" t="t" r="r" b="b"/>
              <a:pathLst>
                <a:path w="2708" h="2088" extrusionOk="0">
                  <a:moveTo>
                    <a:pt x="2372" y="1"/>
                  </a:moveTo>
                  <a:cubicBezTo>
                    <a:pt x="2365" y="1"/>
                    <a:pt x="2358" y="1"/>
                    <a:pt x="2351" y="2"/>
                  </a:cubicBezTo>
                  <a:cubicBezTo>
                    <a:pt x="2258" y="25"/>
                    <a:pt x="2201" y="129"/>
                    <a:pt x="2212" y="210"/>
                  </a:cubicBezTo>
                  <a:cubicBezTo>
                    <a:pt x="2351" y="797"/>
                    <a:pt x="2178" y="1535"/>
                    <a:pt x="1613" y="1708"/>
                  </a:cubicBezTo>
                  <a:cubicBezTo>
                    <a:pt x="1541" y="1728"/>
                    <a:pt x="1470" y="1738"/>
                    <a:pt x="1400" y="1738"/>
                  </a:cubicBezTo>
                  <a:cubicBezTo>
                    <a:pt x="1268" y="1738"/>
                    <a:pt x="1138" y="1702"/>
                    <a:pt x="1003" y="1627"/>
                  </a:cubicBezTo>
                  <a:cubicBezTo>
                    <a:pt x="692" y="1419"/>
                    <a:pt x="427" y="1016"/>
                    <a:pt x="358" y="590"/>
                  </a:cubicBezTo>
                  <a:cubicBezTo>
                    <a:pt x="347" y="495"/>
                    <a:pt x="259" y="439"/>
                    <a:pt x="183" y="439"/>
                  </a:cubicBezTo>
                  <a:cubicBezTo>
                    <a:pt x="176" y="439"/>
                    <a:pt x="169" y="439"/>
                    <a:pt x="162" y="440"/>
                  </a:cubicBezTo>
                  <a:cubicBezTo>
                    <a:pt x="58" y="452"/>
                    <a:pt x="0" y="555"/>
                    <a:pt x="12" y="648"/>
                  </a:cubicBezTo>
                  <a:cubicBezTo>
                    <a:pt x="104" y="1178"/>
                    <a:pt x="415" y="1661"/>
                    <a:pt x="818" y="1915"/>
                  </a:cubicBezTo>
                  <a:cubicBezTo>
                    <a:pt x="1003" y="2030"/>
                    <a:pt x="1210" y="2088"/>
                    <a:pt x="1394" y="2088"/>
                  </a:cubicBezTo>
                  <a:cubicBezTo>
                    <a:pt x="1498" y="2088"/>
                    <a:pt x="1602" y="2065"/>
                    <a:pt x="1717" y="2019"/>
                  </a:cubicBezTo>
                  <a:cubicBezTo>
                    <a:pt x="2466" y="1800"/>
                    <a:pt x="2708" y="867"/>
                    <a:pt x="2547" y="141"/>
                  </a:cubicBezTo>
                  <a:cubicBezTo>
                    <a:pt x="2536" y="56"/>
                    <a:pt x="2448" y="1"/>
                    <a:pt x="23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32"/>
            <p:cNvSpPr/>
            <p:nvPr/>
          </p:nvSpPr>
          <p:spPr>
            <a:xfrm>
              <a:off x="741505" y="679042"/>
              <a:ext cx="96095" cy="74067"/>
            </a:xfrm>
            <a:custGeom>
              <a:avLst/>
              <a:gdLst/>
              <a:ahLst/>
              <a:cxnLst/>
              <a:rect l="l" t="t" r="r" b="b"/>
              <a:pathLst>
                <a:path w="2709" h="2088" extrusionOk="0">
                  <a:moveTo>
                    <a:pt x="2363" y="1"/>
                  </a:moveTo>
                  <a:cubicBezTo>
                    <a:pt x="2355" y="1"/>
                    <a:pt x="2348" y="1"/>
                    <a:pt x="2340" y="2"/>
                  </a:cubicBezTo>
                  <a:cubicBezTo>
                    <a:pt x="2259" y="25"/>
                    <a:pt x="2201" y="117"/>
                    <a:pt x="2213" y="210"/>
                  </a:cubicBezTo>
                  <a:cubicBezTo>
                    <a:pt x="2340" y="797"/>
                    <a:pt x="2167" y="1534"/>
                    <a:pt x="1614" y="1707"/>
                  </a:cubicBezTo>
                  <a:cubicBezTo>
                    <a:pt x="1543" y="1727"/>
                    <a:pt x="1474" y="1737"/>
                    <a:pt x="1405" y="1737"/>
                  </a:cubicBezTo>
                  <a:cubicBezTo>
                    <a:pt x="1272" y="1737"/>
                    <a:pt x="1140" y="1699"/>
                    <a:pt x="1003" y="1615"/>
                  </a:cubicBezTo>
                  <a:cubicBezTo>
                    <a:pt x="692" y="1419"/>
                    <a:pt x="427" y="1016"/>
                    <a:pt x="358" y="590"/>
                  </a:cubicBezTo>
                  <a:cubicBezTo>
                    <a:pt x="348" y="495"/>
                    <a:pt x="260" y="438"/>
                    <a:pt x="174" y="438"/>
                  </a:cubicBezTo>
                  <a:cubicBezTo>
                    <a:pt x="166" y="438"/>
                    <a:pt x="159" y="439"/>
                    <a:pt x="151" y="440"/>
                  </a:cubicBezTo>
                  <a:cubicBezTo>
                    <a:pt x="59" y="451"/>
                    <a:pt x="1" y="555"/>
                    <a:pt x="13" y="647"/>
                  </a:cubicBezTo>
                  <a:cubicBezTo>
                    <a:pt x="93" y="1177"/>
                    <a:pt x="416" y="1661"/>
                    <a:pt x="819" y="1915"/>
                  </a:cubicBezTo>
                  <a:cubicBezTo>
                    <a:pt x="1003" y="2030"/>
                    <a:pt x="1211" y="2087"/>
                    <a:pt x="1395" y="2087"/>
                  </a:cubicBezTo>
                  <a:cubicBezTo>
                    <a:pt x="1510" y="2087"/>
                    <a:pt x="1614" y="2064"/>
                    <a:pt x="1706" y="2018"/>
                  </a:cubicBezTo>
                  <a:cubicBezTo>
                    <a:pt x="2455" y="1788"/>
                    <a:pt x="2708" y="866"/>
                    <a:pt x="2547" y="140"/>
                  </a:cubicBezTo>
                  <a:cubicBezTo>
                    <a:pt x="2537" y="56"/>
                    <a:pt x="2449" y="1"/>
                    <a:pt x="23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32"/>
            <p:cNvSpPr/>
            <p:nvPr/>
          </p:nvSpPr>
          <p:spPr>
            <a:xfrm>
              <a:off x="580491" y="343852"/>
              <a:ext cx="585580" cy="279488"/>
            </a:xfrm>
            <a:custGeom>
              <a:avLst/>
              <a:gdLst/>
              <a:ahLst/>
              <a:cxnLst/>
              <a:rect l="l" t="t" r="r" b="b"/>
              <a:pathLst>
                <a:path w="16508" h="7879" extrusionOk="0">
                  <a:moveTo>
                    <a:pt x="14289" y="1"/>
                  </a:moveTo>
                  <a:cubicBezTo>
                    <a:pt x="13230" y="1"/>
                    <a:pt x="11858" y="318"/>
                    <a:pt x="10588" y="995"/>
                  </a:cubicBezTo>
                  <a:cubicBezTo>
                    <a:pt x="9494" y="1571"/>
                    <a:pt x="9148" y="2101"/>
                    <a:pt x="9079" y="2147"/>
                  </a:cubicBezTo>
                  <a:cubicBezTo>
                    <a:pt x="9045" y="2147"/>
                    <a:pt x="8826" y="2075"/>
                    <a:pt x="8506" y="2075"/>
                  </a:cubicBezTo>
                  <a:cubicBezTo>
                    <a:pt x="8186" y="2075"/>
                    <a:pt x="7766" y="2147"/>
                    <a:pt x="7328" y="2435"/>
                  </a:cubicBezTo>
                  <a:cubicBezTo>
                    <a:pt x="7293" y="2455"/>
                    <a:pt x="7267" y="2464"/>
                    <a:pt x="7242" y="2464"/>
                  </a:cubicBezTo>
                  <a:cubicBezTo>
                    <a:pt x="7153" y="2464"/>
                    <a:pt x="7075" y="2349"/>
                    <a:pt x="6625" y="2205"/>
                  </a:cubicBezTo>
                  <a:cubicBezTo>
                    <a:pt x="5958" y="1979"/>
                    <a:pt x="5173" y="1878"/>
                    <a:pt x="4387" y="1878"/>
                  </a:cubicBezTo>
                  <a:cubicBezTo>
                    <a:pt x="2201" y="1878"/>
                    <a:pt x="0" y="2661"/>
                    <a:pt x="254" y="3737"/>
                  </a:cubicBezTo>
                  <a:cubicBezTo>
                    <a:pt x="312" y="4002"/>
                    <a:pt x="531" y="4244"/>
                    <a:pt x="842" y="4428"/>
                  </a:cubicBezTo>
                  <a:cubicBezTo>
                    <a:pt x="888" y="4463"/>
                    <a:pt x="922" y="4486"/>
                    <a:pt x="934" y="4532"/>
                  </a:cubicBezTo>
                  <a:cubicBezTo>
                    <a:pt x="1394" y="6267"/>
                    <a:pt x="2774" y="7879"/>
                    <a:pt x="4893" y="7879"/>
                  </a:cubicBezTo>
                  <a:cubicBezTo>
                    <a:pt x="5109" y="7879"/>
                    <a:pt x="5334" y="7862"/>
                    <a:pt x="5565" y="7827"/>
                  </a:cubicBezTo>
                  <a:cubicBezTo>
                    <a:pt x="6625" y="7677"/>
                    <a:pt x="7340" y="7043"/>
                    <a:pt x="7685" y="5949"/>
                  </a:cubicBezTo>
                  <a:cubicBezTo>
                    <a:pt x="7927" y="5177"/>
                    <a:pt x="7893" y="4140"/>
                    <a:pt x="7823" y="3668"/>
                  </a:cubicBezTo>
                  <a:cubicBezTo>
                    <a:pt x="7797" y="3508"/>
                    <a:pt x="8140" y="3259"/>
                    <a:pt x="8541" y="3259"/>
                  </a:cubicBezTo>
                  <a:cubicBezTo>
                    <a:pt x="8661" y="3259"/>
                    <a:pt x="8785" y="3281"/>
                    <a:pt x="8906" y="3334"/>
                  </a:cubicBezTo>
                  <a:cubicBezTo>
                    <a:pt x="9125" y="3426"/>
                    <a:pt x="9390" y="6317"/>
                    <a:pt x="11729" y="6594"/>
                  </a:cubicBezTo>
                  <a:cubicBezTo>
                    <a:pt x="11830" y="6605"/>
                    <a:pt x="11931" y="6610"/>
                    <a:pt x="12033" y="6610"/>
                  </a:cubicBezTo>
                  <a:cubicBezTo>
                    <a:pt x="13195" y="6610"/>
                    <a:pt x="14375" y="5906"/>
                    <a:pt x="14989" y="5016"/>
                  </a:cubicBezTo>
                  <a:cubicBezTo>
                    <a:pt x="15462" y="4347"/>
                    <a:pt x="15784" y="3368"/>
                    <a:pt x="15738" y="2331"/>
                  </a:cubicBezTo>
                  <a:cubicBezTo>
                    <a:pt x="15704" y="1617"/>
                    <a:pt x="15738" y="1778"/>
                    <a:pt x="15923" y="1502"/>
                  </a:cubicBezTo>
                  <a:cubicBezTo>
                    <a:pt x="16508" y="533"/>
                    <a:pt x="15661" y="1"/>
                    <a:pt x="14289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32"/>
            <p:cNvSpPr/>
            <p:nvPr/>
          </p:nvSpPr>
          <p:spPr>
            <a:xfrm>
              <a:off x="623414" y="429202"/>
              <a:ext cx="233799" cy="172893"/>
            </a:xfrm>
            <a:custGeom>
              <a:avLst/>
              <a:gdLst/>
              <a:ahLst/>
              <a:cxnLst/>
              <a:rect l="l" t="t" r="r" b="b"/>
              <a:pathLst>
                <a:path w="6591" h="4874" extrusionOk="0">
                  <a:moveTo>
                    <a:pt x="3297" y="1"/>
                  </a:moveTo>
                  <a:cubicBezTo>
                    <a:pt x="2230" y="1"/>
                    <a:pt x="1109" y="351"/>
                    <a:pt x="507" y="985"/>
                  </a:cubicBezTo>
                  <a:cubicBezTo>
                    <a:pt x="0" y="1527"/>
                    <a:pt x="484" y="3255"/>
                    <a:pt x="1717" y="4211"/>
                  </a:cubicBezTo>
                  <a:cubicBezTo>
                    <a:pt x="2221" y="4608"/>
                    <a:pt x="2851" y="4873"/>
                    <a:pt x="3587" y="4873"/>
                  </a:cubicBezTo>
                  <a:cubicBezTo>
                    <a:pt x="3962" y="4873"/>
                    <a:pt x="4365" y="4804"/>
                    <a:pt x="4793" y="4649"/>
                  </a:cubicBezTo>
                  <a:cubicBezTo>
                    <a:pt x="5957" y="4211"/>
                    <a:pt x="6590" y="2425"/>
                    <a:pt x="5749" y="1031"/>
                  </a:cubicBezTo>
                  <a:cubicBezTo>
                    <a:pt x="5484" y="594"/>
                    <a:pt x="5024" y="306"/>
                    <a:pt x="4459" y="156"/>
                  </a:cubicBezTo>
                  <a:cubicBezTo>
                    <a:pt x="4101" y="51"/>
                    <a:pt x="3703" y="1"/>
                    <a:pt x="3297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32"/>
            <p:cNvSpPr/>
            <p:nvPr/>
          </p:nvSpPr>
          <p:spPr>
            <a:xfrm>
              <a:off x="898866" y="371131"/>
              <a:ext cx="223973" cy="184528"/>
            </a:xfrm>
            <a:custGeom>
              <a:avLst/>
              <a:gdLst/>
              <a:ahLst/>
              <a:cxnLst/>
              <a:rect l="l" t="t" r="r" b="b"/>
              <a:pathLst>
                <a:path w="6314" h="5202" extrusionOk="0">
                  <a:moveTo>
                    <a:pt x="4371" y="1"/>
                  </a:moveTo>
                  <a:cubicBezTo>
                    <a:pt x="3468" y="1"/>
                    <a:pt x="2356" y="277"/>
                    <a:pt x="1544" y="894"/>
                  </a:cubicBezTo>
                  <a:cubicBezTo>
                    <a:pt x="1418" y="1009"/>
                    <a:pt x="1279" y="1125"/>
                    <a:pt x="1164" y="1251"/>
                  </a:cubicBezTo>
                  <a:cubicBezTo>
                    <a:pt x="0" y="2495"/>
                    <a:pt x="1003" y="4996"/>
                    <a:pt x="2662" y="5191"/>
                  </a:cubicBezTo>
                  <a:cubicBezTo>
                    <a:pt x="2739" y="5198"/>
                    <a:pt x="2822" y="5202"/>
                    <a:pt x="2910" y="5202"/>
                  </a:cubicBezTo>
                  <a:cubicBezTo>
                    <a:pt x="3266" y="5202"/>
                    <a:pt x="3693" y="5141"/>
                    <a:pt x="4090" y="4984"/>
                  </a:cubicBezTo>
                  <a:cubicBezTo>
                    <a:pt x="4793" y="4707"/>
                    <a:pt x="5277" y="4235"/>
                    <a:pt x="5611" y="3694"/>
                  </a:cubicBezTo>
                  <a:cubicBezTo>
                    <a:pt x="6314" y="2553"/>
                    <a:pt x="6291" y="1090"/>
                    <a:pt x="5853" y="468"/>
                  </a:cubicBezTo>
                  <a:cubicBezTo>
                    <a:pt x="5642" y="166"/>
                    <a:pt x="5069" y="1"/>
                    <a:pt x="4371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32"/>
            <p:cNvSpPr/>
            <p:nvPr/>
          </p:nvSpPr>
          <p:spPr>
            <a:xfrm>
              <a:off x="684322" y="434700"/>
              <a:ext cx="172893" cy="167395"/>
            </a:xfrm>
            <a:custGeom>
              <a:avLst/>
              <a:gdLst/>
              <a:ahLst/>
              <a:cxnLst/>
              <a:rect l="l" t="t" r="r" b="b"/>
              <a:pathLst>
                <a:path w="4874" h="4719" extrusionOk="0">
                  <a:moveTo>
                    <a:pt x="2765" y="1"/>
                  </a:moveTo>
                  <a:cubicBezTo>
                    <a:pt x="3664" y="1349"/>
                    <a:pt x="3203" y="2789"/>
                    <a:pt x="1866" y="3180"/>
                  </a:cubicBezTo>
                  <a:cubicBezTo>
                    <a:pt x="1187" y="3388"/>
                    <a:pt x="346" y="3330"/>
                    <a:pt x="0" y="4056"/>
                  </a:cubicBezTo>
                  <a:cubicBezTo>
                    <a:pt x="504" y="4453"/>
                    <a:pt x="1134" y="4718"/>
                    <a:pt x="1870" y="4718"/>
                  </a:cubicBezTo>
                  <a:cubicBezTo>
                    <a:pt x="2245" y="4718"/>
                    <a:pt x="2648" y="4649"/>
                    <a:pt x="3076" y="4494"/>
                  </a:cubicBezTo>
                  <a:cubicBezTo>
                    <a:pt x="4240" y="4056"/>
                    <a:pt x="4873" y="2270"/>
                    <a:pt x="4044" y="876"/>
                  </a:cubicBezTo>
                  <a:cubicBezTo>
                    <a:pt x="3779" y="450"/>
                    <a:pt x="3318" y="162"/>
                    <a:pt x="2765" y="1"/>
                  </a:cubicBezTo>
                  <a:close/>
                </a:path>
              </a:pathLst>
            </a:custGeom>
            <a:solidFill>
              <a:srgbClr val="0A1640">
                <a:alpha val="17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32"/>
            <p:cNvSpPr/>
            <p:nvPr/>
          </p:nvSpPr>
          <p:spPr>
            <a:xfrm>
              <a:off x="898866" y="402845"/>
              <a:ext cx="199072" cy="152816"/>
            </a:xfrm>
            <a:custGeom>
              <a:avLst/>
              <a:gdLst/>
              <a:ahLst/>
              <a:cxnLst/>
              <a:rect l="l" t="t" r="r" b="b"/>
              <a:pathLst>
                <a:path w="5612" h="4308" extrusionOk="0">
                  <a:moveTo>
                    <a:pt x="1544" y="0"/>
                  </a:moveTo>
                  <a:lnTo>
                    <a:pt x="1544" y="0"/>
                  </a:lnTo>
                  <a:cubicBezTo>
                    <a:pt x="1418" y="115"/>
                    <a:pt x="1279" y="231"/>
                    <a:pt x="1164" y="357"/>
                  </a:cubicBezTo>
                  <a:cubicBezTo>
                    <a:pt x="0" y="1601"/>
                    <a:pt x="1003" y="4102"/>
                    <a:pt x="2662" y="4297"/>
                  </a:cubicBezTo>
                  <a:cubicBezTo>
                    <a:pt x="2739" y="4304"/>
                    <a:pt x="2822" y="4308"/>
                    <a:pt x="2910" y="4308"/>
                  </a:cubicBezTo>
                  <a:cubicBezTo>
                    <a:pt x="3266" y="4308"/>
                    <a:pt x="3693" y="4247"/>
                    <a:pt x="4090" y="4090"/>
                  </a:cubicBezTo>
                  <a:cubicBezTo>
                    <a:pt x="4793" y="3813"/>
                    <a:pt x="5277" y="3341"/>
                    <a:pt x="5611" y="2800"/>
                  </a:cubicBezTo>
                  <a:cubicBezTo>
                    <a:pt x="5363" y="2571"/>
                    <a:pt x="5088" y="2503"/>
                    <a:pt x="4799" y="2503"/>
                  </a:cubicBezTo>
                  <a:cubicBezTo>
                    <a:pt x="4369" y="2503"/>
                    <a:pt x="3906" y="2654"/>
                    <a:pt x="3448" y="2654"/>
                  </a:cubicBezTo>
                  <a:cubicBezTo>
                    <a:pt x="3343" y="2654"/>
                    <a:pt x="3238" y="2646"/>
                    <a:pt x="3134" y="2627"/>
                  </a:cubicBezTo>
                  <a:cubicBezTo>
                    <a:pt x="2305" y="2477"/>
                    <a:pt x="1659" y="1843"/>
                    <a:pt x="1510" y="1002"/>
                  </a:cubicBezTo>
                  <a:cubicBezTo>
                    <a:pt x="1406" y="484"/>
                    <a:pt x="1487" y="173"/>
                    <a:pt x="1544" y="0"/>
                  </a:cubicBezTo>
                  <a:close/>
                </a:path>
              </a:pathLst>
            </a:custGeom>
            <a:solidFill>
              <a:srgbClr val="0A1640">
                <a:alpha val="17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32"/>
            <p:cNvSpPr/>
            <p:nvPr/>
          </p:nvSpPr>
          <p:spPr>
            <a:xfrm>
              <a:off x="958940" y="397612"/>
              <a:ext cx="124650" cy="64808"/>
            </a:xfrm>
            <a:custGeom>
              <a:avLst/>
              <a:gdLst/>
              <a:ahLst/>
              <a:cxnLst/>
              <a:rect l="l" t="t" r="r" b="b"/>
              <a:pathLst>
                <a:path w="3514" h="1827" extrusionOk="0">
                  <a:moveTo>
                    <a:pt x="1795" y="0"/>
                  </a:moveTo>
                  <a:cubicBezTo>
                    <a:pt x="1241" y="0"/>
                    <a:pt x="622" y="192"/>
                    <a:pt x="81" y="581"/>
                  </a:cubicBezTo>
                  <a:cubicBezTo>
                    <a:pt x="24" y="616"/>
                    <a:pt x="1" y="673"/>
                    <a:pt x="12" y="731"/>
                  </a:cubicBezTo>
                  <a:cubicBezTo>
                    <a:pt x="22" y="809"/>
                    <a:pt x="90" y="863"/>
                    <a:pt x="160" y="863"/>
                  </a:cubicBezTo>
                  <a:cubicBezTo>
                    <a:pt x="172" y="863"/>
                    <a:pt x="184" y="861"/>
                    <a:pt x="196" y="857"/>
                  </a:cubicBezTo>
                  <a:cubicBezTo>
                    <a:pt x="186" y="857"/>
                    <a:pt x="1085" y="672"/>
                    <a:pt x="1734" y="672"/>
                  </a:cubicBezTo>
                  <a:cubicBezTo>
                    <a:pt x="1827" y="672"/>
                    <a:pt x="1914" y="676"/>
                    <a:pt x="1994" y="685"/>
                  </a:cubicBezTo>
                  <a:cubicBezTo>
                    <a:pt x="3077" y="834"/>
                    <a:pt x="2835" y="1779"/>
                    <a:pt x="3146" y="1825"/>
                  </a:cubicBezTo>
                  <a:cubicBezTo>
                    <a:pt x="3155" y="1826"/>
                    <a:pt x="3163" y="1827"/>
                    <a:pt x="3172" y="1827"/>
                  </a:cubicBezTo>
                  <a:cubicBezTo>
                    <a:pt x="3265" y="1827"/>
                    <a:pt x="3343" y="1771"/>
                    <a:pt x="3353" y="1687"/>
                  </a:cubicBezTo>
                  <a:cubicBezTo>
                    <a:pt x="3514" y="571"/>
                    <a:pt x="2751" y="0"/>
                    <a:pt x="1795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32"/>
            <p:cNvSpPr/>
            <p:nvPr/>
          </p:nvSpPr>
          <p:spPr>
            <a:xfrm>
              <a:off x="642002" y="451337"/>
              <a:ext cx="125289" cy="87014"/>
            </a:xfrm>
            <a:custGeom>
              <a:avLst/>
              <a:gdLst/>
              <a:ahLst/>
              <a:cxnLst/>
              <a:rect l="l" t="t" r="r" b="b"/>
              <a:pathLst>
                <a:path w="3532" h="2453" extrusionOk="0">
                  <a:moveTo>
                    <a:pt x="2695" y="0"/>
                  </a:moveTo>
                  <a:cubicBezTo>
                    <a:pt x="1202" y="0"/>
                    <a:pt x="0" y="1044"/>
                    <a:pt x="801" y="2366"/>
                  </a:cubicBezTo>
                  <a:cubicBezTo>
                    <a:pt x="824" y="2419"/>
                    <a:pt x="882" y="2452"/>
                    <a:pt x="945" y="2452"/>
                  </a:cubicBezTo>
                  <a:cubicBezTo>
                    <a:pt x="978" y="2452"/>
                    <a:pt x="1012" y="2443"/>
                    <a:pt x="1043" y="2423"/>
                  </a:cubicBezTo>
                  <a:cubicBezTo>
                    <a:pt x="1320" y="2262"/>
                    <a:pt x="721" y="1479"/>
                    <a:pt x="1665" y="926"/>
                  </a:cubicBezTo>
                  <a:cubicBezTo>
                    <a:pt x="2230" y="615"/>
                    <a:pt x="3405" y="396"/>
                    <a:pt x="3394" y="396"/>
                  </a:cubicBezTo>
                  <a:cubicBezTo>
                    <a:pt x="3474" y="384"/>
                    <a:pt x="3532" y="281"/>
                    <a:pt x="3520" y="188"/>
                  </a:cubicBezTo>
                  <a:cubicBezTo>
                    <a:pt x="3474" y="131"/>
                    <a:pt x="3440" y="96"/>
                    <a:pt x="3382" y="73"/>
                  </a:cubicBezTo>
                  <a:cubicBezTo>
                    <a:pt x="3150" y="24"/>
                    <a:pt x="2920" y="0"/>
                    <a:pt x="2695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32"/>
            <p:cNvSpPr/>
            <p:nvPr/>
          </p:nvSpPr>
          <p:spPr>
            <a:xfrm>
              <a:off x="917667" y="851798"/>
              <a:ext cx="262000" cy="300452"/>
            </a:xfrm>
            <a:custGeom>
              <a:avLst/>
              <a:gdLst/>
              <a:ahLst/>
              <a:cxnLst/>
              <a:rect l="l" t="t" r="r" b="b"/>
              <a:pathLst>
                <a:path w="7386" h="8470" extrusionOk="0">
                  <a:moveTo>
                    <a:pt x="3203" y="1"/>
                  </a:moveTo>
                  <a:cubicBezTo>
                    <a:pt x="3099" y="1"/>
                    <a:pt x="2995" y="25"/>
                    <a:pt x="2904" y="75"/>
                  </a:cubicBezTo>
                  <a:lnTo>
                    <a:pt x="346" y="1768"/>
                  </a:lnTo>
                  <a:cubicBezTo>
                    <a:pt x="70" y="1952"/>
                    <a:pt x="0" y="2344"/>
                    <a:pt x="196" y="2598"/>
                  </a:cubicBezTo>
                  <a:lnTo>
                    <a:pt x="1371" y="4141"/>
                  </a:lnTo>
                  <a:lnTo>
                    <a:pt x="3860" y="7448"/>
                  </a:lnTo>
                  <a:lnTo>
                    <a:pt x="4447" y="8243"/>
                  </a:lnTo>
                  <a:cubicBezTo>
                    <a:pt x="4560" y="8390"/>
                    <a:pt x="4728" y="8469"/>
                    <a:pt x="4902" y="8469"/>
                  </a:cubicBezTo>
                  <a:cubicBezTo>
                    <a:pt x="5014" y="8469"/>
                    <a:pt x="5127" y="8437"/>
                    <a:pt x="5231" y="8369"/>
                  </a:cubicBezTo>
                  <a:lnTo>
                    <a:pt x="7040" y="7171"/>
                  </a:lnTo>
                  <a:cubicBezTo>
                    <a:pt x="7305" y="7022"/>
                    <a:pt x="7385" y="6676"/>
                    <a:pt x="7224" y="6411"/>
                  </a:cubicBezTo>
                  <a:lnTo>
                    <a:pt x="4851" y="2252"/>
                  </a:lnTo>
                  <a:lnTo>
                    <a:pt x="4678" y="1964"/>
                  </a:lnTo>
                  <a:lnTo>
                    <a:pt x="3733" y="293"/>
                  </a:lnTo>
                  <a:cubicBezTo>
                    <a:pt x="3625" y="101"/>
                    <a:pt x="3414" y="1"/>
                    <a:pt x="3203" y="1"/>
                  </a:cubicBezTo>
                  <a:close/>
                </a:path>
              </a:pathLst>
            </a:custGeom>
            <a:solidFill>
              <a:srgbClr val="00D4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32"/>
            <p:cNvSpPr/>
            <p:nvPr/>
          </p:nvSpPr>
          <p:spPr>
            <a:xfrm>
              <a:off x="1007167" y="983476"/>
              <a:ext cx="45795" cy="40581"/>
            </a:xfrm>
            <a:custGeom>
              <a:avLst/>
              <a:gdLst/>
              <a:ahLst/>
              <a:cxnLst/>
              <a:rect l="l" t="t" r="r" b="b"/>
              <a:pathLst>
                <a:path w="1291" h="1144" extrusionOk="0">
                  <a:moveTo>
                    <a:pt x="641" y="0"/>
                  </a:moveTo>
                  <a:cubicBezTo>
                    <a:pt x="532" y="0"/>
                    <a:pt x="421" y="31"/>
                    <a:pt x="323" y="95"/>
                  </a:cubicBezTo>
                  <a:cubicBezTo>
                    <a:pt x="70" y="268"/>
                    <a:pt x="0" y="625"/>
                    <a:pt x="173" y="890"/>
                  </a:cubicBezTo>
                  <a:cubicBezTo>
                    <a:pt x="284" y="1052"/>
                    <a:pt x="469" y="1143"/>
                    <a:pt x="655" y="1143"/>
                  </a:cubicBezTo>
                  <a:cubicBezTo>
                    <a:pt x="760" y="1143"/>
                    <a:pt x="865" y="1114"/>
                    <a:pt x="957" y="1051"/>
                  </a:cubicBezTo>
                  <a:cubicBezTo>
                    <a:pt x="1222" y="879"/>
                    <a:pt x="1291" y="510"/>
                    <a:pt x="1118" y="257"/>
                  </a:cubicBezTo>
                  <a:cubicBezTo>
                    <a:pt x="1009" y="90"/>
                    <a:pt x="827" y="0"/>
                    <a:pt x="641" y="0"/>
                  </a:cubicBezTo>
                  <a:close/>
                </a:path>
              </a:pathLst>
            </a:custGeom>
            <a:solidFill>
              <a:srgbClr val="6B7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32"/>
            <p:cNvSpPr/>
            <p:nvPr/>
          </p:nvSpPr>
          <p:spPr>
            <a:xfrm>
              <a:off x="1090955" y="1041901"/>
              <a:ext cx="45795" cy="40297"/>
            </a:xfrm>
            <a:custGeom>
              <a:avLst/>
              <a:gdLst/>
              <a:ahLst/>
              <a:cxnLst/>
              <a:rect l="l" t="t" r="r" b="b"/>
              <a:pathLst>
                <a:path w="1291" h="1136" extrusionOk="0">
                  <a:moveTo>
                    <a:pt x="644" y="0"/>
                  </a:moveTo>
                  <a:cubicBezTo>
                    <a:pt x="534" y="0"/>
                    <a:pt x="422" y="31"/>
                    <a:pt x="323" y="96"/>
                  </a:cubicBezTo>
                  <a:cubicBezTo>
                    <a:pt x="69" y="269"/>
                    <a:pt x="0" y="626"/>
                    <a:pt x="162" y="879"/>
                  </a:cubicBezTo>
                  <a:cubicBezTo>
                    <a:pt x="278" y="1046"/>
                    <a:pt x="462" y="1135"/>
                    <a:pt x="646" y="1135"/>
                  </a:cubicBezTo>
                  <a:cubicBezTo>
                    <a:pt x="755" y="1135"/>
                    <a:pt x="863" y="1104"/>
                    <a:pt x="956" y="1040"/>
                  </a:cubicBezTo>
                  <a:cubicBezTo>
                    <a:pt x="1221" y="868"/>
                    <a:pt x="1291" y="510"/>
                    <a:pt x="1118" y="246"/>
                  </a:cubicBezTo>
                  <a:cubicBezTo>
                    <a:pt x="1010" y="87"/>
                    <a:pt x="829" y="0"/>
                    <a:pt x="644" y="0"/>
                  </a:cubicBezTo>
                  <a:close/>
                </a:path>
              </a:pathLst>
            </a:custGeom>
            <a:solidFill>
              <a:srgbClr val="6B7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32"/>
            <p:cNvSpPr/>
            <p:nvPr/>
          </p:nvSpPr>
          <p:spPr>
            <a:xfrm>
              <a:off x="1040689" y="1044632"/>
              <a:ext cx="35153" cy="31038"/>
            </a:xfrm>
            <a:custGeom>
              <a:avLst/>
              <a:gdLst/>
              <a:ahLst/>
              <a:cxnLst/>
              <a:rect l="l" t="t" r="r" b="b"/>
              <a:pathLst>
                <a:path w="991" h="875" extrusionOk="0">
                  <a:moveTo>
                    <a:pt x="503" y="1"/>
                  </a:moveTo>
                  <a:cubicBezTo>
                    <a:pt x="421" y="1"/>
                    <a:pt x="337" y="25"/>
                    <a:pt x="265" y="76"/>
                  </a:cubicBezTo>
                  <a:cubicBezTo>
                    <a:pt x="58" y="215"/>
                    <a:pt x="0" y="480"/>
                    <a:pt x="127" y="675"/>
                  </a:cubicBezTo>
                  <a:cubicBezTo>
                    <a:pt x="216" y="801"/>
                    <a:pt x="357" y="875"/>
                    <a:pt x="501" y="875"/>
                  </a:cubicBezTo>
                  <a:cubicBezTo>
                    <a:pt x="582" y="875"/>
                    <a:pt x="663" y="852"/>
                    <a:pt x="738" y="802"/>
                  </a:cubicBezTo>
                  <a:cubicBezTo>
                    <a:pt x="933" y="675"/>
                    <a:pt x="991" y="399"/>
                    <a:pt x="864" y="203"/>
                  </a:cubicBezTo>
                  <a:cubicBezTo>
                    <a:pt x="784" y="72"/>
                    <a:pt x="645" y="1"/>
                    <a:pt x="503" y="1"/>
                  </a:cubicBezTo>
                  <a:close/>
                </a:path>
              </a:pathLst>
            </a:custGeom>
            <a:solidFill>
              <a:srgbClr val="6B7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32"/>
            <p:cNvSpPr/>
            <p:nvPr/>
          </p:nvSpPr>
          <p:spPr>
            <a:xfrm>
              <a:off x="1077475" y="994224"/>
              <a:ext cx="26179" cy="22844"/>
            </a:xfrm>
            <a:custGeom>
              <a:avLst/>
              <a:gdLst/>
              <a:ahLst/>
              <a:cxnLst/>
              <a:rect l="l" t="t" r="r" b="b"/>
              <a:pathLst>
                <a:path w="738" h="644" extrusionOk="0">
                  <a:moveTo>
                    <a:pt x="364" y="1"/>
                  </a:moveTo>
                  <a:cubicBezTo>
                    <a:pt x="303" y="1"/>
                    <a:pt x="240" y="19"/>
                    <a:pt x="184" y="57"/>
                  </a:cubicBezTo>
                  <a:cubicBezTo>
                    <a:pt x="46" y="149"/>
                    <a:pt x="0" y="357"/>
                    <a:pt x="104" y="495"/>
                  </a:cubicBezTo>
                  <a:cubicBezTo>
                    <a:pt x="169" y="590"/>
                    <a:pt x="272" y="643"/>
                    <a:pt x="374" y="643"/>
                  </a:cubicBezTo>
                  <a:cubicBezTo>
                    <a:pt x="432" y="643"/>
                    <a:pt x="491" y="625"/>
                    <a:pt x="542" y="587"/>
                  </a:cubicBezTo>
                  <a:cubicBezTo>
                    <a:pt x="691" y="484"/>
                    <a:pt x="737" y="288"/>
                    <a:pt x="634" y="138"/>
                  </a:cubicBezTo>
                  <a:cubicBezTo>
                    <a:pt x="569" y="51"/>
                    <a:pt x="467" y="1"/>
                    <a:pt x="364" y="1"/>
                  </a:cubicBezTo>
                  <a:close/>
                </a:path>
              </a:pathLst>
            </a:custGeom>
            <a:solidFill>
              <a:srgbClr val="6B7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32"/>
            <p:cNvSpPr/>
            <p:nvPr/>
          </p:nvSpPr>
          <p:spPr>
            <a:xfrm>
              <a:off x="1077865" y="1096849"/>
              <a:ext cx="35579" cy="30967"/>
            </a:xfrm>
            <a:custGeom>
              <a:avLst/>
              <a:gdLst/>
              <a:ahLst/>
              <a:cxnLst/>
              <a:rect l="l" t="t" r="r" b="b"/>
              <a:pathLst>
                <a:path w="1003" h="873" extrusionOk="0">
                  <a:moveTo>
                    <a:pt x="498" y="0"/>
                  </a:moveTo>
                  <a:cubicBezTo>
                    <a:pt x="417" y="0"/>
                    <a:pt x="336" y="22"/>
                    <a:pt x="266" y="67"/>
                  </a:cubicBezTo>
                  <a:cubicBezTo>
                    <a:pt x="58" y="194"/>
                    <a:pt x="1" y="471"/>
                    <a:pt x="139" y="678"/>
                  </a:cubicBezTo>
                  <a:cubicBezTo>
                    <a:pt x="220" y="803"/>
                    <a:pt x="358" y="872"/>
                    <a:pt x="501" y="872"/>
                  </a:cubicBezTo>
                  <a:cubicBezTo>
                    <a:pt x="581" y="872"/>
                    <a:pt x="663" y="850"/>
                    <a:pt x="738" y="805"/>
                  </a:cubicBezTo>
                  <a:cubicBezTo>
                    <a:pt x="945" y="678"/>
                    <a:pt x="1003" y="402"/>
                    <a:pt x="865" y="194"/>
                  </a:cubicBezTo>
                  <a:cubicBezTo>
                    <a:pt x="784" y="69"/>
                    <a:pt x="641" y="0"/>
                    <a:pt x="498" y="0"/>
                  </a:cubicBezTo>
                  <a:close/>
                </a:path>
              </a:pathLst>
            </a:custGeom>
            <a:solidFill>
              <a:srgbClr val="6B7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32"/>
            <p:cNvSpPr/>
            <p:nvPr/>
          </p:nvSpPr>
          <p:spPr>
            <a:xfrm>
              <a:off x="917667" y="852046"/>
              <a:ext cx="165940" cy="147069"/>
            </a:xfrm>
            <a:custGeom>
              <a:avLst/>
              <a:gdLst/>
              <a:ahLst/>
              <a:cxnLst/>
              <a:rect l="l" t="t" r="r" b="b"/>
              <a:pathLst>
                <a:path w="4678" h="4146" extrusionOk="0">
                  <a:moveTo>
                    <a:pt x="3224" y="0"/>
                  </a:moveTo>
                  <a:cubicBezTo>
                    <a:pt x="3113" y="0"/>
                    <a:pt x="3001" y="30"/>
                    <a:pt x="2904" y="91"/>
                  </a:cubicBezTo>
                  <a:lnTo>
                    <a:pt x="346" y="1773"/>
                  </a:lnTo>
                  <a:cubicBezTo>
                    <a:pt x="70" y="1957"/>
                    <a:pt x="0" y="2349"/>
                    <a:pt x="196" y="2602"/>
                  </a:cubicBezTo>
                  <a:cubicBezTo>
                    <a:pt x="588" y="3121"/>
                    <a:pt x="980" y="3627"/>
                    <a:pt x="1371" y="4146"/>
                  </a:cubicBezTo>
                  <a:cubicBezTo>
                    <a:pt x="1348" y="4054"/>
                    <a:pt x="1302" y="3800"/>
                    <a:pt x="1452" y="3524"/>
                  </a:cubicBezTo>
                  <a:cubicBezTo>
                    <a:pt x="1625" y="3213"/>
                    <a:pt x="1913" y="3109"/>
                    <a:pt x="2028" y="3063"/>
                  </a:cubicBezTo>
                  <a:cubicBezTo>
                    <a:pt x="2133" y="3023"/>
                    <a:pt x="2217" y="3011"/>
                    <a:pt x="2299" y="3011"/>
                  </a:cubicBezTo>
                  <a:cubicBezTo>
                    <a:pt x="2441" y="3011"/>
                    <a:pt x="2577" y="3049"/>
                    <a:pt x="2801" y="3049"/>
                  </a:cubicBezTo>
                  <a:cubicBezTo>
                    <a:pt x="2860" y="3049"/>
                    <a:pt x="2924" y="3046"/>
                    <a:pt x="2996" y="3040"/>
                  </a:cubicBezTo>
                  <a:cubicBezTo>
                    <a:pt x="3146" y="3028"/>
                    <a:pt x="3514" y="2994"/>
                    <a:pt x="3860" y="2809"/>
                  </a:cubicBezTo>
                  <a:cubicBezTo>
                    <a:pt x="4275" y="2591"/>
                    <a:pt x="4540" y="2233"/>
                    <a:pt x="4678" y="1957"/>
                  </a:cubicBezTo>
                  <a:lnTo>
                    <a:pt x="3733" y="286"/>
                  </a:lnTo>
                  <a:cubicBezTo>
                    <a:pt x="3629" y="100"/>
                    <a:pt x="3428" y="0"/>
                    <a:pt x="3224" y="0"/>
                  </a:cubicBezTo>
                  <a:close/>
                </a:path>
              </a:pathLst>
            </a:custGeom>
            <a:solidFill>
              <a:srgbClr val="FFC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32"/>
            <p:cNvSpPr/>
            <p:nvPr/>
          </p:nvSpPr>
          <p:spPr>
            <a:xfrm>
              <a:off x="1054559" y="932075"/>
              <a:ext cx="125112" cy="220958"/>
            </a:xfrm>
            <a:custGeom>
              <a:avLst/>
              <a:gdLst/>
              <a:ahLst/>
              <a:cxnLst/>
              <a:rect l="l" t="t" r="r" b="b"/>
              <a:pathLst>
                <a:path w="3527" h="6229" extrusionOk="0">
                  <a:moveTo>
                    <a:pt x="992" y="0"/>
                  </a:moveTo>
                  <a:cubicBezTo>
                    <a:pt x="819" y="196"/>
                    <a:pt x="715" y="461"/>
                    <a:pt x="715" y="749"/>
                  </a:cubicBezTo>
                  <a:cubicBezTo>
                    <a:pt x="692" y="1671"/>
                    <a:pt x="1337" y="2454"/>
                    <a:pt x="1337" y="3388"/>
                  </a:cubicBezTo>
                  <a:cubicBezTo>
                    <a:pt x="1337" y="4401"/>
                    <a:pt x="623" y="4805"/>
                    <a:pt x="1" y="5208"/>
                  </a:cubicBezTo>
                  <a:lnTo>
                    <a:pt x="588" y="5991"/>
                  </a:lnTo>
                  <a:cubicBezTo>
                    <a:pt x="702" y="6147"/>
                    <a:pt x="871" y="6229"/>
                    <a:pt x="1047" y="6229"/>
                  </a:cubicBezTo>
                  <a:cubicBezTo>
                    <a:pt x="1157" y="6229"/>
                    <a:pt x="1270" y="6196"/>
                    <a:pt x="1372" y="6130"/>
                  </a:cubicBezTo>
                  <a:lnTo>
                    <a:pt x="3181" y="4931"/>
                  </a:lnTo>
                  <a:cubicBezTo>
                    <a:pt x="3446" y="4770"/>
                    <a:pt x="3526" y="4424"/>
                    <a:pt x="3365" y="4171"/>
                  </a:cubicBezTo>
                  <a:lnTo>
                    <a:pt x="992" y="0"/>
                  </a:lnTo>
                  <a:close/>
                </a:path>
              </a:pathLst>
            </a:custGeom>
            <a:solidFill>
              <a:srgbClr val="6B7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32"/>
            <p:cNvSpPr/>
            <p:nvPr/>
          </p:nvSpPr>
          <p:spPr>
            <a:xfrm>
              <a:off x="913587" y="846264"/>
              <a:ext cx="272606" cy="312655"/>
            </a:xfrm>
            <a:custGeom>
              <a:avLst/>
              <a:gdLst/>
              <a:ahLst/>
              <a:cxnLst/>
              <a:rect l="l" t="t" r="r" b="b"/>
              <a:pathLst>
                <a:path w="7685" h="8814" extrusionOk="0">
                  <a:moveTo>
                    <a:pt x="3341" y="323"/>
                  </a:moveTo>
                  <a:cubicBezTo>
                    <a:pt x="3364" y="323"/>
                    <a:pt x="3399" y="323"/>
                    <a:pt x="3433" y="334"/>
                  </a:cubicBezTo>
                  <a:cubicBezTo>
                    <a:pt x="3549" y="369"/>
                    <a:pt x="3641" y="438"/>
                    <a:pt x="3698" y="542"/>
                  </a:cubicBezTo>
                  <a:lnTo>
                    <a:pt x="4620" y="2166"/>
                  </a:lnTo>
                  <a:cubicBezTo>
                    <a:pt x="4620" y="2178"/>
                    <a:pt x="4609" y="2178"/>
                    <a:pt x="4609" y="2189"/>
                  </a:cubicBezTo>
                  <a:cubicBezTo>
                    <a:pt x="4363" y="2722"/>
                    <a:pt x="3788" y="3009"/>
                    <a:pt x="3016" y="3009"/>
                  </a:cubicBezTo>
                  <a:cubicBezTo>
                    <a:pt x="2920" y="3009"/>
                    <a:pt x="2821" y="3004"/>
                    <a:pt x="2719" y="2996"/>
                  </a:cubicBezTo>
                  <a:cubicBezTo>
                    <a:pt x="2669" y="2991"/>
                    <a:pt x="2620" y="2989"/>
                    <a:pt x="2572" y="2989"/>
                  </a:cubicBezTo>
                  <a:cubicBezTo>
                    <a:pt x="1872" y="2989"/>
                    <a:pt x="1498" y="3448"/>
                    <a:pt x="1325" y="3837"/>
                  </a:cubicBezTo>
                  <a:lnTo>
                    <a:pt x="461" y="2684"/>
                  </a:lnTo>
                  <a:cubicBezTo>
                    <a:pt x="392" y="2581"/>
                    <a:pt x="357" y="2466"/>
                    <a:pt x="369" y="2350"/>
                  </a:cubicBezTo>
                  <a:cubicBezTo>
                    <a:pt x="380" y="2235"/>
                    <a:pt x="461" y="2155"/>
                    <a:pt x="542" y="2074"/>
                  </a:cubicBezTo>
                  <a:lnTo>
                    <a:pt x="3111" y="392"/>
                  </a:lnTo>
                  <a:cubicBezTo>
                    <a:pt x="3180" y="346"/>
                    <a:pt x="3249" y="323"/>
                    <a:pt x="3341" y="323"/>
                  </a:cubicBezTo>
                  <a:close/>
                  <a:moveTo>
                    <a:pt x="4827" y="2500"/>
                  </a:moveTo>
                  <a:lnTo>
                    <a:pt x="7201" y="6659"/>
                  </a:lnTo>
                  <a:cubicBezTo>
                    <a:pt x="7304" y="6843"/>
                    <a:pt x="7247" y="7085"/>
                    <a:pt x="7051" y="7201"/>
                  </a:cubicBezTo>
                  <a:lnTo>
                    <a:pt x="5242" y="8399"/>
                  </a:lnTo>
                  <a:cubicBezTo>
                    <a:pt x="5178" y="8442"/>
                    <a:pt x="5104" y="8462"/>
                    <a:pt x="5030" y="8462"/>
                  </a:cubicBezTo>
                  <a:cubicBezTo>
                    <a:pt x="4904" y="8462"/>
                    <a:pt x="4776" y="8404"/>
                    <a:pt x="4689" y="8295"/>
                  </a:cubicBezTo>
                  <a:lnTo>
                    <a:pt x="1567" y="4148"/>
                  </a:lnTo>
                  <a:cubicBezTo>
                    <a:pt x="1578" y="4082"/>
                    <a:pt x="1778" y="3324"/>
                    <a:pt x="2576" y="3324"/>
                  </a:cubicBezTo>
                  <a:cubicBezTo>
                    <a:pt x="2614" y="3324"/>
                    <a:pt x="2655" y="3326"/>
                    <a:pt x="2696" y="3330"/>
                  </a:cubicBezTo>
                  <a:cubicBezTo>
                    <a:pt x="2811" y="3340"/>
                    <a:pt x="2923" y="3346"/>
                    <a:pt x="3031" y="3346"/>
                  </a:cubicBezTo>
                  <a:cubicBezTo>
                    <a:pt x="3858" y="3346"/>
                    <a:pt x="4491" y="3040"/>
                    <a:pt x="4827" y="2500"/>
                  </a:cubicBezTo>
                  <a:close/>
                  <a:moveTo>
                    <a:pt x="3318" y="1"/>
                  </a:moveTo>
                  <a:cubicBezTo>
                    <a:pt x="3179" y="1"/>
                    <a:pt x="3045" y="37"/>
                    <a:pt x="2927" y="115"/>
                  </a:cubicBezTo>
                  <a:lnTo>
                    <a:pt x="357" y="1809"/>
                  </a:lnTo>
                  <a:cubicBezTo>
                    <a:pt x="185" y="1924"/>
                    <a:pt x="69" y="2097"/>
                    <a:pt x="23" y="2304"/>
                  </a:cubicBezTo>
                  <a:cubicBezTo>
                    <a:pt x="0" y="2512"/>
                    <a:pt x="46" y="2731"/>
                    <a:pt x="173" y="2880"/>
                  </a:cubicBezTo>
                  <a:lnTo>
                    <a:pt x="4401" y="8514"/>
                  </a:lnTo>
                  <a:cubicBezTo>
                    <a:pt x="4551" y="8698"/>
                    <a:pt x="4781" y="8814"/>
                    <a:pt x="5012" y="8814"/>
                  </a:cubicBezTo>
                  <a:cubicBezTo>
                    <a:pt x="5150" y="8814"/>
                    <a:pt x="5300" y="8779"/>
                    <a:pt x="5427" y="8687"/>
                  </a:cubicBezTo>
                  <a:lnTo>
                    <a:pt x="7247" y="7489"/>
                  </a:lnTo>
                  <a:cubicBezTo>
                    <a:pt x="7569" y="7281"/>
                    <a:pt x="7685" y="6832"/>
                    <a:pt x="7489" y="6498"/>
                  </a:cubicBezTo>
                  <a:lnTo>
                    <a:pt x="3986" y="380"/>
                  </a:lnTo>
                  <a:cubicBezTo>
                    <a:pt x="3883" y="208"/>
                    <a:pt x="3710" y="81"/>
                    <a:pt x="3514" y="23"/>
                  </a:cubicBezTo>
                  <a:cubicBezTo>
                    <a:pt x="3448" y="9"/>
                    <a:pt x="3383" y="1"/>
                    <a:pt x="33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32"/>
            <p:cNvSpPr/>
            <p:nvPr/>
          </p:nvSpPr>
          <p:spPr>
            <a:xfrm>
              <a:off x="909508" y="778368"/>
              <a:ext cx="139797" cy="226385"/>
            </a:xfrm>
            <a:custGeom>
              <a:avLst/>
              <a:gdLst/>
              <a:ahLst/>
              <a:cxnLst/>
              <a:rect l="l" t="t" r="r" b="b"/>
              <a:pathLst>
                <a:path w="3941" h="6382" extrusionOk="0">
                  <a:moveTo>
                    <a:pt x="796" y="0"/>
                  </a:moveTo>
                  <a:cubicBezTo>
                    <a:pt x="684" y="0"/>
                    <a:pt x="579" y="74"/>
                    <a:pt x="542" y="186"/>
                  </a:cubicBezTo>
                  <a:lnTo>
                    <a:pt x="81" y="1741"/>
                  </a:lnTo>
                  <a:cubicBezTo>
                    <a:pt x="0" y="2029"/>
                    <a:pt x="58" y="2329"/>
                    <a:pt x="253" y="2559"/>
                  </a:cubicBezTo>
                  <a:lnTo>
                    <a:pt x="3445" y="6292"/>
                  </a:lnTo>
                  <a:cubicBezTo>
                    <a:pt x="3492" y="6353"/>
                    <a:pt x="3562" y="6382"/>
                    <a:pt x="3636" y="6382"/>
                  </a:cubicBezTo>
                  <a:cubicBezTo>
                    <a:pt x="3688" y="6382"/>
                    <a:pt x="3742" y="6367"/>
                    <a:pt x="3790" y="6338"/>
                  </a:cubicBezTo>
                  <a:cubicBezTo>
                    <a:pt x="3790" y="6332"/>
                    <a:pt x="3793" y="6329"/>
                    <a:pt x="3798" y="6329"/>
                  </a:cubicBezTo>
                  <a:cubicBezTo>
                    <a:pt x="3802" y="6329"/>
                    <a:pt x="3808" y="6332"/>
                    <a:pt x="3813" y="6338"/>
                  </a:cubicBezTo>
                  <a:cubicBezTo>
                    <a:pt x="3929" y="6234"/>
                    <a:pt x="3940" y="6085"/>
                    <a:pt x="3836" y="5969"/>
                  </a:cubicBezTo>
                  <a:lnTo>
                    <a:pt x="657" y="2237"/>
                  </a:lnTo>
                  <a:cubicBezTo>
                    <a:pt x="576" y="2145"/>
                    <a:pt x="565" y="2018"/>
                    <a:pt x="588" y="1903"/>
                  </a:cubicBezTo>
                  <a:lnTo>
                    <a:pt x="1048" y="347"/>
                  </a:lnTo>
                  <a:cubicBezTo>
                    <a:pt x="1095" y="209"/>
                    <a:pt x="1025" y="59"/>
                    <a:pt x="876" y="13"/>
                  </a:cubicBezTo>
                  <a:cubicBezTo>
                    <a:pt x="849" y="4"/>
                    <a:pt x="822" y="0"/>
                    <a:pt x="7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32"/>
            <p:cNvSpPr/>
            <p:nvPr/>
          </p:nvSpPr>
          <p:spPr>
            <a:xfrm>
              <a:off x="1067649" y="849528"/>
              <a:ext cx="215424" cy="182045"/>
            </a:xfrm>
            <a:custGeom>
              <a:avLst/>
              <a:gdLst/>
              <a:ahLst/>
              <a:cxnLst/>
              <a:rect l="l" t="t" r="r" b="b"/>
              <a:pathLst>
                <a:path w="6073" h="5132" extrusionOk="0">
                  <a:moveTo>
                    <a:pt x="2823" y="0"/>
                  </a:moveTo>
                  <a:cubicBezTo>
                    <a:pt x="980" y="910"/>
                    <a:pt x="1" y="3111"/>
                    <a:pt x="1037" y="4390"/>
                  </a:cubicBezTo>
                  <a:cubicBezTo>
                    <a:pt x="1444" y="4899"/>
                    <a:pt x="2055" y="5131"/>
                    <a:pt x="2725" y="5131"/>
                  </a:cubicBezTo>
                  <a:cubicBezTo>
                    <a:pt x="3935" y="5131"/>
                    <a:pt x="5338" y="4372"/>
                    <a:pt x="6072" y="3111"/>
                  </a:cubicBezTo>
                  <a:lnTo>
                    <a:pt x="2823" y="0"/>
                  </a:lnTo>
                  <a:close/>
                </a:path>
              </a:pathLst>
            </a:custGeom>
            <a:solidFill>
              <a:srgbClr val="FFC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32"/>
            <p:cNvSpPr/>
            <p:nvPr/>
          </p:nvSpPr>
          <p:spPr>
            <a:xfrm>
              <a:off x="1079923" y="843072"/>
              <a:ext cx="210494" cy="194886"/>
            </a:xfrm>
            <a:custGeom>
              <a:avLst/>
              <a:gdLst/>
              <a:ahLst/>
              <a:cxnLst/>
              <a:rect l="l" t="t" r="r" b="b"/>
              <a:pathLst>
                <a:path w="5934" h="5494" extrusionOk="0">
                  <a:moveTo>
                    <a:pt x="2486" y="0"/>
                  </a:moveTo>
                  <a:cubicBezTo>
                    <a:pt x="2460" y="0"/>
                    <a:pt x="2433" y="7"/>
                    <a:pt x="2408" y="21"/>
                  </a:cubicBezTo>
                  <a:cubicBezTo>
                    <a:pt x="1302" y="586"/>
                    <a:pt x="426" y="1645"/>
                    <a:pt x="173" y="2740"/>
                  </a:cubicBezTo>
                  <a:cubicBezTo>
                    <a:pt x="0" y="3477"/>
                    <a:pt x="150" y="4168"/>
                    <a:pt x="565" y="4687"/>
                  </a:cubicBezTo>
                  <a:cubicBezTo>
                    <a:pt x="979" y="5205"/>
                    <a:pt x="1613" y="5493"/>
                    <a:pt x="2385" y="5493"/>
                  </a:cubicBezTo>
                  <a:cubicBezTo>
                    <a:pt x="2466" y="5493"/>
                    <a:pt x="2535" y="5493"/>
                    <a:pt x="2627" y="5447"/>
                  </a:cubicBezTo>
                  <a:cubicBezTo>
                    <a:pt x="3917" y="5367"/>
                    <a:pt x="5185" y="4537"/>
                    <a:pt x="5876" y="3362"/>
                  </a:cubicBezTo>
                  <a:cubicBezTo>
                    <a:pt x="5933" y="3293"/>
                    <a:pt x="5910" y="3178"/>
                    <a:pt x="5818" y="3132"/>
                  </a:cubicBezTo>
                  <a:cubicBezTo>
                    <a:pt x="5793" y="3110"/>
                    <a:pt x="5761" y="3100"/>
                    <a:pt x="5729" y="3100"/>
                  </a:cubicBezTo>
                  <a:cubicBezTo>
                    <a:pt x="5674" y="3100"/>
                    <a:pt x="5617" y="3131"/>
                    <a:pt x="5588" y="3189"/>
                  </a:cubicBezTo>
                  <a:cubicBezTo>
                    <a:pt x="4977" y="4249"/>
                    <a:pt x="3779" y="5033"/>
                    <a:pt x="2604" y="5113"/>
                  </a:cubicBezTo>
                  <a:cubicBezTo>
                    <a:pt x="2517" y="5121"/>
                    <a:pt x="2432" y="5125"/>
                    <a:pt x="2348" y="5125"/>
                  </a:cubicBezTo>
                  <a:cubicBezTo>
                    <a:pt x="1714" y="5125"/>
                    <a:pt x="1187" y="4894"/>
                    <a:pt x="841" y="4456"/>
                  </a:cubicBezTo>
                  <a:cubicBezTo>
                    <a:pt x="392" y="3892"/>
                    <a:pt x="403" y="3247"/>
                    <a:pt x="507" y="2798"/>
                  </a:cubicBezTo>
                  <a:cubicBezTo>
                    <a:pt x="726" y="1807"/>
                    <a:pt x="1532" y="827"/>
                    <a:pt x="2569" y="321"/>
                  </a:cubicBezTo>
                  <a:cubicBezTo>
                    <a:pt x="2650" y="286"/>
                    <a:pt x="2685" y="182"/>
                    <a:pt x="2638" y="90"/>
                  </a:cubicBezTo>
                  <a:cubicBezTo>
                    <a:pt x="2606" y="34"/>
                    <a:pt x="2547" y="0"/>
                    <a:pt x="24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32"/>
            <p:cNvSpPr/>
            <p:nvPr/>
          </p:nvSpPr>
          <p:spPr>
            <a:xfrm>
              <a:off x="696560" y="931649"/>
              <a:ext cx="198256" cy="176015"/>
            </a:xfrm>
            <a:custGeom>
              <a:avLst/>
              <a:gdLst/>
              <a:ahLst/>
              <a:cxnLst/>
              <a:rect l="l" t="t" r="r" b="b"/>
              <a:pathLst>
                <a:path w="5589" h="4962" extrusionOk="0">
                  <a:moveTo>
                    <a:pt x="1775" y="1"/>
                  </a:moveTo>
                  <a:lnTo>
                    <a:pt x="1" y="4137"/>
                  </a:lnTo>
                  <a:cubicBezTo>
                    <a:pt x="738" y="4694"/>
                    <a:pt x="1647" y="4961"/>
                    <a:pt x="2499" y="4961"/>
                  </a:cubicBezTo>
                  <a:cubicBezTo>
                    <a:pt x="3724" y="4961"/>
                    <a:pt x="4828" y="4409"/>
                    <a:pt x="5127" y="3377"/>
                  </a:cubicBezTo>
                  <a:cubicBezTo>
                    <a:pt x="5588" y="1775"/>
                    <a:pt x="3826" y="128"/>
                    <a:pt x="1775" y="1"/>
                  </a:cubicBezTo>
                  <a:close/>
                </a:path>
              </a:pathLst>
            </a:custGeom>
            <a:solidFill>
              <a:srgbClr val="FFC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32"/>
            <p:cNvSpPr/>
            <p:nvPr/>
          </p:nvSpPr>
          <p:spPr>
            <a:xfrm>
              <a:off x="689217" y="925086"/>
              <a:ext cx="201909" cy="188465"/>
            </a:xfrm>
            <a:custGeom>
              <a:avLst/>
              <a:gdLst/>
              <a:ahLst/>
              <a:cxnLst/>
              <a:rect l="l" t="t" r="r" b="b"/>
              <a:pathLst>
                <a:path w="5692" h="5313" extrusionOk="0">
                  <a:moveTo>
                    <a:pt x="1983" y="0"/>
                  </a:moveTo>
                  <a:cubicBezTo>
                    <a:pt x="1890" y="0"/>
                    <a:pt x="1821" y="67"/>
                    <a:pt x="1821" y="163"/>
                  </a:cubicBezTo>
                  <a:cubicBezTo>
                    <a:pt x="1821" y="255"/>
                    <a:pt x="1878" y="347"/>
                    <a:pt x="1970" y="347"/>
                  </a:cubicBezTo>
                  <a:cubicBezTo>
                    <a:pt x="3111" y="416"/>
                    <a:pt x="4240" y="1004"/>
                    <a:pt x="4828" y="1845"/>
                  </a:cubicBezTo>
                  <a:cubicBezTo>
                    <a:pt x="5104" y="2214"/>
                    <a:pt x="5369" y="2813"/>
                    <a:pt x="5173" y="3504"/>
                  </a:cubicBezTo>
                  <a:cubicBezTo>
                    <a:pt x="5000" y="4091"/>
                    <a:pt x="4505" y="4564"/>
                    <a:pt x="3802" y="4794"/>
                  </a:cubicBezTo>
                  <a:cubicBezTo>
                    <a:pt x="3462" y="4911"/>
                    <a:pt x="3093" y="4967"/>
                    <a:pt x="2716" y="4967"/>
                  </a:cubicBezTo>
                  <a:cubicBezTo>
                    <a:pt x="1867" y="4967"/>
                    <a:pt x="978" y="4683"/>
                    <a:pt x="300" y="4172"/>
                  </a:cubicBezTo>
                  <a:cubicBezTo>
                    <a:pt x="264" y="4147"/>
                    <a:pt x="224" y="4133"/>
                    <a:pt x="186" y="4133"/>
                  </a:cubicBezTo>
                  <a:cubicBezTo>
                    <a:pt x="137" y="4133"/>
                    <a:pt x="90" y="4155"/>
                    <a:pt x="58" y="4207"/>
                  </a:cubicBezTo>
                  <a:cubicBezTo>
                    <a:pt x="0" y="4287"/>
                    <a:pt x="12" y="4391"/>
                    <a:pt x="92" y="4449"/>
                  </a:cubicBezTo>
                  <a:cubicBezTo>
                    <a:pt x="830" y="5013"/>
                    <a:pt x="1786" y="5313"/>
                    <a:pt x="2696" y="5313"/>
                  </a:cubicBezTo>
                  <a:cubicBezTo>
                    <a:pt x="3111" y="5313"/>
                    <a:pt x="3526" y="5255"/>
                    <a:pt x="3917" y="5117"/>
                  </a:cubicBezTo>
                  <a:cubicBezTo>
                    <a:pt x="4735" y="4840"/>
                    <a:pt x="5300" y="4287"/>
                    <a:pt x="5507" y="3585"/>
                  </a:cubicBezTo>
                  <a:cubicBezTo>
                    <a:pt x="5692" y="2951"/>
                    <a:pt x="5542" y="2260"/>
                    <a:pt x="5116" y="1638"/>
                  </a:cubicBezTo>
                  <a:cubicBezTo>
                    <a:pt x="4470" y="716"/>
                    <a:pt x="3261" y="82"/>
                    <a:pt x="2005" y="2"/>
                  </a:cubicBezTo>
                  <a:cubicBezTo>
                    <a:pt x="1997" y="1"/>
                    <a:pt x="1990" y="0"/>
                    <a:pt x="19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32"/>
            <p:cNvSpPr/>
            <p:nvPr/>
          </p:nvSpPr>
          <p:spPr>
            <a:xfrm>
              <a:off x="897234" y="766165"/>
              <a:ext cx="163493" cy="250932"/>
            </a:xfrm>
            <a:custGeom>
              <a:avLst/>
              <a:gdLst/>
              <a:ahLst/>
              <a:cxnLst/>
              <a:rect l="l" t="t" r="r" b="b"/>
              <a:pathLst>
                <a:path w="4609" h="7074" extrusionOk="0">
                  <a:moveTo>
                    <a:pt x="1152" y="334"/>
                  </a:moveTo>
                  <a:cubicBezTo>
                    <a:pt x="1176" y="334"/>
                    <a:pt x="1199" y="334"/>
                    <a:pt x="1222" y="346"/>
                  </a:cubicBezTo>
                  <a:cubicBezTo>
                    <a:pt x="1371" y="392"/>
                    <a:pt x="1441" y="530"/>
                    <a:pt x="1394" y="680"/>
                  </a:cubicBezTo>
                  <a:lnTo>
                    <a:pt x="934" y="2235"/>
                  </a:lnTo>
                  <a:cubicBezTo>
                    <a:pt x="911" y="2350"/>
                    <a:pt x="922" y="2477"/>
                    <a:pt x="1003" y="2569"/>
                  </a:cubicBezTo>
                  <a:lnTo>
                    <a:pt x="4182" y="6290"/>
                  </a:lnTo>
                  <a:cubicBezTo>
                    <a:pt x="4286" y="6406"/>
                    <a:pt x="4275" y="6567"/>
                    <a:pt x="4159" y="6671"/>
                  </a:cubicBezTo>
                  <a:cubicBezTo>
                    <a:pt x="4148" y="6682"/>
                    <a:pt x="4148" y="6682"/>
                    <a:pt x="4125" y="6682"/>
                  </a:cubicBezTo>
                  <a:cubicBezTo>
                    <a:pt x="4090" y="6717"/>
                    <a:pt x="4033" y="6728"/>
                    <a:pt x="3987" y="6728"/>
                  </a:cubicBezTo>
                  <a:cubicBezTo>
                    <a:pt x="3917" y="6728"/>
                    <a:pt x="3837" y="6694"/>
                    <a:pt x="3779" y="6636"/>
                  </a:cubicBezTo>
                  <a:lnTo>
                    <a:pt x="599" y="2915"/>
                  </a:lnTo>
                  <a:cubicBezTo>
                    <a:pt x="404" y="2684"/>
                    <a:pt x="346" y="2373"/>
                    <a:pt x="427" y="2085"/>
                  </a:cubicBezTo>
                  <a:lnTo>
                    <a:pt x="888" y="530"/>
                  </a:lnTo>
                  <a:cubicBezTo>
                    <a:pt x="934" y="403"/>
                    <a:pt x="1037" y="334"/>
                    <a:pt x="1152" y="334"/>
                  </a:cubicBezTo>
                  <a:close/>
                  <a:moveTo>
                    <a:pt x="1152" y="0"/>
                  </a:moveTo>
                  <a:cubicBezTo>
                    <a:pt x="888" y="0"/>
                    <a:pt x="646" y="173"/>
                    <a:pt x="576" y="438"/>
                  </a:cubicBezTo>
                  <a:lnTo>
                    <a:pt x="116" y="1993"/>
                  </a:lnTo>
                  <a:cubicBezTo>
                    <a:pt x="0" y="2396"/>
                    <a:pt x="81" y="2811"/>
                    <a:pt x="358" y="3122"/>
                  </a:cubicBezTo>
                  <a:lnTo>
                    <a:pt x="3526" y="6855"/>
                  </a:lnTo>
                  <a:cubicBezTo>
                    <a:pt x="3641" y="6982"/>
                    <a:pt x="3814" y="7074"/>
                    <a:pt x="3987" y="7074"/>
                  </a:cubicBezTo>
                  <a:cubicBezTo>
                    <a:pt x="4102" y="7074"/>
                    <a:pt x="4217" y="7039"/>
                    <a:pt x="4321" y="6970"/>
                  </a:cubicBezTo>
                  <a:cubicBezTo>
                    <a:pt x="4332" y="6959"/>
                    <a:pt x="4367" y="6947"/>
                    <a:pt x="4378" y="6924"/>
                  </a:cubicBezTo>
                  <a:cubicBezTo>
                    <a:pt x="4494" y="6832"/>
                    <a:pt x="4574" y="6682"/>
                    <a:pt x="4597" y="6509"/>
                  </a:cubicBezTo>
                  <a:cubicBezTo>
                    <a:pt x="4609" y="6348"/>
                    <a:pt x="4551" y="6198"/>
                    <a:pt x="4447" y="6060"/>
                  </a:cubicBezTo>
                  <a:lnTo>
                    <a:pt x="1268" y="2339"/>
                  </a:lnTo>
                  <a:lnTo>
                    <a:pt x="1268" y="2316"/>
                  </a:lnTo>
                  <a:lnTo>
                    <a:pt x="1729" y="760"/>
                  </a:lnTo>
                  <a:cubicBezTo>
                    <a:pt x="1775" y="611"/>
                    <a:pt x="1752" y="449"/>
                    <a:pt x="1682" y="300"/>
                  </a:cubicBezTo>
                  <a:cubicBezTo>
                    <a:pt x="1613" y="161"/>
                    <a:pt x="1487" y="58"/>
                    <a:pt x="1325" y="12"/>
                  </a:cubicBezTo>
                  <a:cubicBezTo>
                    <a:pt x="1268" y="0"/>
                    <a:pt x="1210" y="0"/>
                    <a:pt x="115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34" name="Google Shape;1734;p32"/>
          <p:cNvGrpSpPr/>
          <p:nvPr/>
        </p:nvGrpSpPr>
        <p:grpSpPr>
          <a:xfrm rot="-1787313">
            <a:off x="303303" y="90510"/>
            <a:ext cx="1811279" cy="1457077"/>
            <a:chOff x="7045492" y="3796523"/>
            <a:chExt cx="1464591" cy="1178102"/>
          </a:xfrm>
        </p:grpSpPr>
        <p:sp>
          <p:nvSpPr>
            <p:cNvPr id="1735" name="Google Shape;1735;p32"/>
            <p:cNvSpPr/>
            <p:nvPr/>
          </p:nvSpPr>
          <p:spPr>
            <a:xfrm rot="1213526">
              <a:off x="7141092" y="3992657"/>
              <a:ext cx="1273596" cy="779017"/>
            </a:xfrm>
            <a:custGeom>
              <a:avLst/>
              <a:gdLst/>
              <a:ahLst/>
              <a:cxnLst/>
              <a:rect l="l" t="t" r="r" b="b"/>
              <a:pathLst>
                <a:path w="50946" h="31162" extrusionOk="0">
                  <a:moveTo>
                    <a:pt x="25639" y="0"/>
                  </a:moveTo>
                  <a:cubicBezTo>
                    <a:pt x="25253" y="0"/>
                    <a:pt x="24867" y="14"/>
                    <a:pt x="24482" y="41"/>
                  </a:cubicBezTo>
                  <a:cubicBezTo>
                    <a:pt x="19759" y="375"/>
                    <a:pt x="15116" y="2852"/>
                    <a:pt x="11752" y="6839"/>
                  </a:cubicBezTo>
                  <a:cubicBezTo>
                    <a:pt x="8618" y="10537"/>
                    <a:pt x="6844" y="15191"/>
                    <a:pt x="6717" y="20041"/>
                  </a:cubicBezTo>
                  <a:cubicBezTo>
                    <a:pt x="6587" y="20018"/>
                    <a:pt x="6458" y="20006"/>
                    <a:pt x="6329" y="20006"/>
                  </a:cubicBezTo>
                  <a:cubicBezTo>
                    <a:pt x="5142" y="20006"/>
                    <a:pt x="4050" y="20989"/>
                    <a:pt x="4102" y="22507"/>
                  </a:cubicBezTo>
                  <a:cubicBezTo>
                    <a:pt x="4102" y="22622"/>
                    <a:pt x="4113" y="22737"/>
                    <a:pt x="4125" y="22852"/>
                  </a:cubicBezTo>
                  <a:cubicBezTo>
                    <a:pt x="4159" y="22956"/>
                    <a:pt x="4033" y="22945"/>
                    <a:pt x="3802" y="22979"/>
                  </a:cubicBezTo>
                  <a:cubicBezTo>
                    <a:pt x="991" y="23417"/>
                    <a:pt x="0" y="26643"/>
                    <a:pt x="2178" y="28348"/>
                  </a:cubicBezTo>
                  <a:cubicBezTo>
                    <a:pt x="2431" y="28532"/>
                    <a:pt x="2708" y="28693"/>
                    <a:pt x="2996" y="28809"/>
                  </a:cubicBezTo>
                  <a:cubicBezTo>
                    <a:pt x="3341" y="28958"/>
                    <a:pt x="3699" y="29039"/>
                    <a:pt x="4067" y="29051"/>
                  </a:cubicBezTo>
                  <a:lnTo>
                    <a:pt x="4712" y="29051"/>
                  </a:lnTo>
                  <a:lnTo>
                    <a:pt x="4782" y="29039"/>
                  </a:lnTo>
                  <a:lnTo>
                    <a:pt x="4851" y="29027"/>
                  </a:lnTo>
                  <a:lnTo>
                    <a:pt x="4920" y="29016"/>
                  </a:lnTo>
                  <a:lnTo>
                    <a:pt x="4931" y="29016"/>
                  </a:lnTo>
                  <a:cubicBezTo>
                    <a:pt x="5173" y="28981"/>
                    <a:pt x="5404" y="28924"/>
                    <a:pt x="5623" y="28832"/>
                  </a:cubicBezTo>
                  <a:lnTo>
                    <a:pt x="5646" y="28820"/>
                  </a:lnTo>
                  <a:lnTo>
                    <a:pt x="5968" y="28682"/>
                  </a:lnTo>
                  <a:cubicBezTo>
                    <a:pt x="5991" y="28716"/>
                    <a:pt x="6014" y="28763"/>
                    <a:pt x="6037" y="28809"/>
                  </a:cubicBezTo>
                  <a:cubicBezTo>
                    <a:pt x="6049" y="28855"/>
                    <a:pt x="6060" y="28901"/>
                    <a:pt x="6083" y="28958"/>
                  </a:cubicBezTo>
                  <a:cubicBezTo>
                    <a:pt x="6118" y="29051"/>
                    <a:pt x="6152" y="29131"/>
                    <a:pt x="6187" y="29223"/>
                  </a:cubicBezTo>
                  <a:cubicBezTo>
                    <a:pt x="6337" y="29534"/>
                    <a:pt x="6533" y="29834"/>
                    <a:pt x="6786" y="30087"/>
                  </a:cubicBezTo>
                  <a:lnTo>
                    <a:pt x="6832" y="30133"/>
                  </a:lnTo>
                  <a:lnTo>
                    <a:pt x="6878" y="30168"/>
                  </a:lnTo>
                  <a:cubicBezTo>
                    <a:pt x="7552" y="30809"/>
                    <a:pt x="8493" y="31150"/>
                    <a:pt x="9446" y="31150"/>
                  </a:cubicBezTo>
                  <a:cubicBezTo>
                    <a:pt x="9862" y="31150"/>
                    <a:pt x="10281" y="31085"/>
                    <a:pt x="10680" y="30951"/>
                  </a:cubicBezTo>
                  <a:lnTo>
                    <a:pt x="10692" y="30951"/>
                  </a:lnTo>
                  <a:lnTo>
                    <a:pt x="10841" y="30905"/>
                  </a:lnTo>
                  <a:lnTo>
                    <a:pt x="10945" y="30859"/>
                  </a:lnTo>
                  <a:lnTo>
                    <a:pt x="10991" y="30848"/>
                  </a:lnTo>
                  <a:cubicBezTo>
                    <a:pt x="11325" y="30698"/>
                    <a:pt x="11625" y="30514"/>
                    <a:pt x="11901" y="30272"/>
                  </a:cubicBezTo>
                  <a:cubicBezTo>
                    <a:pt x="12051" y="30157"/>
                    <a:pt x="12178" y="30018"/>
                    <a:pt x="12293" y="29869"/>
                  </a:cubicBezTo>
                  <a:cubicBezTo>
                    <a:pt x="12328" y="29834"/>
                    <a:pt x="12339" y="29811"/>
                    <a:pt x="12362" y="29776"/>
                  </a:cubicBezTo>
                  <a:cubicBezTo>
                    <a:pt x="12466" y="29638"/>
                    <a:pt x="12558" y="29500"/>
                    <a:pt x="12639" y="29350"/>
                  </a:cubicBezTo>
                  <a:cubicBezTo>
                    <a:pt x="12660" y="29314"/>
                    <a:pt x="12682" y="29296"/>
                    <a:pt x="12703" y="29296"/>
                  </a:cubicBezTo>
                  <a:cubicBezTo>
                    <a:pt x="12716" y="29296"/>
                    <a:pt x="12729" y="29303"/>
                    <a:pt x="12742" y="29316"/>
                  </a:cubicBezTo>
                  <a:cubicBezTo>
                    <a:pt x="12777" y="29350"/>
                    <a:pt x="12823" y="29419"/>
                    <a:pt x="12904" y="29511"/>
                  </a:cubicBezTo>
                  <a:cubicBezTo>
                    <a:pt x="13534" y="30247"/>
                    <a:pt x="14357" y="30628"/>
                    <a:pt x="15126" y="30628"/>
                  </a:cubicBezTo>
                  <a:cubicBezTo>
                    <a:pt x="15200" y="30628"/>
                    <a:pt x="15273" y="30624"/>
                    <a:pt x="15346" y="30617"/>
                  </a:cubicBezTo>
                  <a:lnTo>
                    <a:pt x="15450" y="30617"/>
                  </a:lnTo>
                  <a:cubicBezTo>
                    <a:pt x="16003" y="30548"/>
                    <a:pt x="16498" y="30260"/>
                    <a:pt x="16855" y="29834"/>
                  </a:cubicBezTo>
                  <a:lnTo>
                    <a:pt x="16878" y="29811"/>
                  </a:lnTo>
                  <a:cubicBezTo>
                    <a:pt x="16913" y="29776"/>
                    <a:pt x="16936" y="29730"/>
                    <a:pt x="16971" y="29696"/>
                  </a:cubicBezTo>
                  <a:cubicBezTo>
                    <a:pt x="16982" y="29673"/>
                    <a:pt x="16994" y="29661"/>
                    <a:pt x="17005" y="29650"/>
                  </a:cubicBezTo>
                  <a:cubicBezTo>
                    <a:pt x="17017" y="29627"/>
                    <a:pt x="17051" y="29580"/>
                    <a:pt x="17074" y="29534"/>
                  </a:cubicBezTo>
                  <a:cubicBezTo>
                    <a:pt x="17097" y="29500"/>
                    <a:pt x="17097" y="29500"/>
                    <a:pt x="17120" y="29477"/>
                  </a:cubicBezTo>
                  <a:cubicBezTo>
                    <a:pt x="17132" y="29454"/>
                    <a:pt x="17155" y="29408"/>
                    <a:pt x="17166" y="29385"/>
                  </a:cubicBezTo>
                  <a:cubicBezTo>
                    <a:pt x="17201" y="29316"/>
                    <a:pt x="17235" y="29246"/>
                    <a:pt x="17270" y="29177"/>
                  </a:cubicBezTo>
                  <a:cubicBezTo>
                    <a:pt x="17282" y="29154"/>
                    <a:pt x="17282" y="29143"/>
                    <a:pt x="17293" y="29120"/>
                  </a:cubicBezTo>
                  <a:cubicBezTo>
                    <a:pt x="17305" y="29085"/>
                    <a:pt x="17328" y="29039"/>
                    <a:pt x="17339" y="28993"/>
                  </a:cubicBezTo>
                  <a:lnTo>
                    <a:pt x="17362" y="28924"/>
                  </a:lnTo>
                  <a:cubicBezTo>
                    <a:pt x="17385" y="28878"/>
                    <a:pt x="17397" y="28843"/>
                    <a:pt x="17408" y="28797"/>
                  </a:cubicBezTo>
                  <a:cubicBezTo>
                    <a:pt x="17420" y="28751"/>
                    <a:pt x="17431" y="28739"/>
                    <a:pt x="17431" y="28716"/>
                  </a:cubicBezTo>
                  <a:cubicBezTo>
                    <a:pt x="17443" y="28682"/>
                    <a:pt x="17454" y="28624"/>
                    <a:pt x="17466" y="28578"/>
                  </a:cubicBezTo>
                  <a:cubicBezTo>
                    <a:pt x="17477" y="28532"/>
                    <a:pt x="17477" y="28521"/>
                    <a:pt x="17489" y="28486"/>
                  </a:cubicBezTo>
                  <a:cubicBezTo>
                    <a:pt x="17500" y="28451"/>
                    <a:pt x="17512" y="28394"/>
                    <a:pt x="17512" y="28359"/>
                  </a:cubicBezTo>
                  <a:cubicBezTo>
                    <a:pt x="17524" y="28313"/>
                    <a:pt x="17524" y="28279"/>
                    <a:pt x="17535" y="28244"/>
                  </a:cubicBezTo>
                  <a:cubicBezTo>
                    <a:pt x="17547" y="28210"/>
                    <a:pt x="17547" y="28175"/>
                    <a:pt x="17547" y="28140"/>
                  </a:cubicBezTo>
                  <a:cubicBezTo>
                    <a:pt x="17563" y="28068"/>
                    <a:pt x="17573" y="28023"/>
                    <a:pt x="17618" y="28023"/>
                  </a:cubicBezTo>
                  <a:cubicBezTo>
                    <a:pt x="17637" y="28023"/>
                    <a:pt x="17662" y="28031"/>
                    <a:pt x="17696" y="28048"/>
                  </a:cubicBezTo>
                  <a:cubicBezTo>
                    <a:pt x="17719" y="28060"/>
                    <a:pt x="17754" y="28071"/>
                    <a:pt x="17777" y="28083"/>
                  </a:cubicBezTo>
                  <a:cubicBezTo>
                    <a:pt x="17823" y="28094"/>
                    <a:pt x="17869" y="28117"/>
                    <a:pt x="17927" y="28140"/>
                  </a:cubicBezTo>
                  <a:lnTo>
                    <a:pt x="17973" y="28152"/>
                  </a:lnTo>
                  <a:lnTo>
                    <a:pt x="18019" y="28163"/>
                  </a:lnTo>
                  <a:lnTo>
                    <a:pt x="18053" y="28175"/>
                  </a:lnTo>
                  <a:cubicBezTo>
                    <a:pt x="18123" y="28198"/>
                    <a:pt x="18192" y="28210"/>
                    <a:pt x="18272" y="28233"/>
                  </a:cubicBezTo>
                  <a:cubicBezTo>
                    <a:pt x="18411" y="28258"/>
                    <a:pt x="18542" y="28271"/>
                    <a:pt x="18677" y="28271"/>
                  </a:cubicBezTo>
                  <a:cubicBezTo>
                    <a:pt x="18722" y="28271"/>
                    <a:pt x="18768" y="28270"/>
                    <a:pt x="18814" y="28267"/>
                  </a:cubicBezTo>
                  <a:lnTo>
                    <a:pt x="18883" y="28267"/>
                  </a:lnTo>
                  <a:cubicBezTo>
                    <a:pt x="18929" y="28270"/>
                    <a:pt x="18975" y="28272"/>
                    <a:pt x="19021" y="28272"/>
                  </a:cubicBezTo>
                  <a:cubicBezTo>
                    <a:pt x="19334" y="28272"/>
                    <a:pt x="19653" y="28205"/>
                    <a:pt x="19954" y="28094"/>
                  </a:cubicBezTo>
                  <a:cubicBezTo>
                    <a:pt x="20024" y="28060"/>
                    <a:pt x="20104" y="28037"/>
                    <a:pt x="20162" y="28002"/>
                  </a:cubicBezTo>
                  <a:lnTo>
                    <a:pt x="20265" y="27956"/>
                  </a:lnTo>
                  <a:lnTo>
                    <a:pt x="20335" y="27921"/>
                  </a:lnTo>
                  <a:cubicBezTo>
                    <a:pt x="20888" y="27645"/>
                    <a:pt x="21325" y="27184"/>
                    <a:pt x="21590" y="26620"/>
                  </a:cubicBezTo>
                  <a:cubicBezTo>
                    <a:pt x="21602" y="26597"/>
                    <a:pt x="21613" y="26562"/>
                    <a:pt x="21625" y="26527"/>
                  </a:cubicBezTo>
                  <a:cubicBezTo>
                    <a:pt x="21625" y="26516"/>
                    <a:pt x="21636" y="26504"/>
                    <a:pt x="21636" y="26493"/>
                  </a:cubicBezTo>
                  <a:cubicBezTo>
                    <a:pt x="21855" y="25963"/>
                    <a:pt x="21855" y="25375"/>
                    <a:pt x="21659" y="24845"/>
                  </a:cubicBezTo>
                  <a:cubicBezTo>
                    <a:pt x="21487" y="24385"/>
                    <a:pt x="21176" y="23981"/>
                    <a:pt x="20772" y="23693"/>
                  </a:cubicBezTo>
                  <a:cubicBezTo>
                    <a:pt x="20273" y="23337"/>
                    <a:pt x="19682" y="23149"/>
                    <a:pt x="19080" y="23149"/>
                  </a:cubicBezTo>
                  <a:cubicBezTo>
                    <a:pt x="18806" y="23149"/>
                    <a:pt x="18531" y="23188"/>
                    <a:pt x="18261" y="23267"/>
                  </a:cubicBezTo>
                  <a:cubicBezTo>
                    <a:pt x="18247" y="23272"/>
                    <a:pt x="18234" y="23274"/>
                    <a:pt x="18223" y="23274"/>
                  </a:cubicBezTo>
                  <a:cubicBezTo>
                    <a:pt x="18179" y="23274"/>
                    <a:pt x="18157" y="23239"/>
                    <a:pt x="18157" y="23175"/>
                  </a:cubicBezTo>
                  <a:cubicBezTo>
                    <a:pt x="18146" y="23140"/>
                    <a:pt x="18146" y="23106"/>
                    <a:pt x="18157" y="23071"/>
                  </a:cubicBezTo>
                  <a:cubicBezTo>
                    <a:pt x="18238" y="22403"/>
                    <a:pt x="18053" y="21735"/>
                    <a:pt x="17650" y="21205"/>
                  </a:cubicBezTo>
                  <a:cubicBezTo>
                    <a:pt x="17339" y="20802"/>
                    <a:pt x="16867" y="20548"/>
                    <a:pt x="16371" y="20502"/>
                  </a:cubicBezTo>
                  <a:cubicBezTo>
                    <a:pt x="16567" y="18140"/>
                    <a:pt x="17489" y="15894"/>
                    <a:pt x="19010" y="14074"/>
                  </a:cubicBezTo>
                  <a:cubicBezTo>
                    <a:pt x="19586" y="13382"/>
                    <a:pt x="20254" y="12760"/>
                    <a:pt x="20991" y="12230"/>
                  </a:cubicBezTo>
                  <a:lnTo>
                    <a:pt x="20991" y="12230"/>
                  </a:lnTo>
                  <a:lnTo>
                    <a:pt x="20922" y="12299"/>
                  </a:lnTo>
                  <a:cubicBezTo>
                    <a:pt x="22500" y="11176"/>
                    <a:pt x="24160" y="10680"/>
                    <a:pt x="25771" y="10680"/>
                  </a:cubicBezTo>
                  <a:cubicBezTo>
                    <a:pt x="26077" y="10680"/>
                    <a:pt x="26381" y="10698"/>
                    <a:pt x="26683" y="10733"/>
                  </a:cubicBezTo>
                  <a:lnTo>
                    <a:pt x="26832" y="10756"/>
                  </a:lnTo>
                  <a:lnTo>
                    <a:pt x="26936" y="10767"/>
                  </a:lnTo>
                  <a:cubicBezTo>
                    <a:pt x="28883" y="11067"/>
                    <a:pt x="30726" y="12069"/>
                    <a:pt x="32213" y="13544"/>
                  </a:cubicBezTo>
                  <a:lnTo>
                    <a:pt x="32385" y="13716"/>
                  </a:lnTo>
                  <a:lnTo>
                    <a:pt x="32420" y="13762"/>
                  </a:lnTo>
                  <a:cubicBezTo>
                    <a:pt x="34044" y="15491"/>
                    <a:pt x="35093" y="17657"/>
                    <a:pt x="35450" y="20007"/>
                  </a:cubicBezTo>
                  <a:cubicBezTo>
                    <a:pt x="35436" y="20006"/>
                    <a:pt x="35423" y="20006"/>
                    <a:pt x="35409" y="20006"/>
                  </a:cubicBezTo>
                  <a:cubicBezTo>
                    <a:pt x="34227" y="20006"/>
                    <a:pt x="33158" y="20992"/>
                    <a:pt x="33192" y="22507"/>
                  </a:cubicBezTo>
                  <a:cubicBezTo>
                    <a:pt x="33192" y="22610"/>
                    <a:pt x="33203" y="22726"/>
                    <a:pt x="33226" y="22841"/>
                  </a:cubicBezTo>
                  <a:cubicBezTo>
                    <a:pt x="33249" y="22945"/>
                    <a:pt x="33123" y="22933"/>
                    <a:pt x="32904" y="22968"/>
                  </a:cubicBezTo>
                  <a:cubicBezTo>
                    <a:pt x="30093" y="23428"/>
                    <a:pt x="29090" y="26643"/>
                    <a:pt x="31268" y="28348"/>
                  </a:cubicBezTo>
                  <a:cubicBezTo>
                    <a:pt x="31521" y="28544"/>
                    <a:pt x="31798" y="28705"/>
                    <a:pt x="32086" y="28820"/>
                  </a:cubicBezTo>
                  <a:cubicBezTo>
                    <a:pt x="32431" y="28970"/>
                    <a:pt x="32789" y="29051"/>
                    <a:pt x="33157" y="29062"/>
                  </a:cubicBezTo>
                  <a:lnTo>
                    <a:pt x="33664" y="29062"/>
                  </a:lnTo>
                  <a:lnTo>
                    <a:pt x="33802" y="29051"/>
                  </a:lnTo>
                  <a:lnTo>
                    <a:pt x="33883" y="29039"/>
                  </a:lnTo>
                  <a:lnTo>
                    <a:pt x="33941" y="29039"/>
                  </a:lnTo>
                  <a:lnTo>
                    <a:pt x="34021" y="29027"/>
                  </a:lnTo>
                  <a:cubicBezTo>
                    <a:pt x="34252" y="28993"/>
                    <a:pt x="34494" y="28924"/>
                    <a:pt x="34713" y="28832"/>
                  </a:cubicBezTo>
                  <a:lnTo>
                    <a:pt x="34736" y="28820"/>
                  </a:lnTo>
                  <a:lnTo>
                    <a:pt x="35058" y="28693"/>
                  </a:lnTo>
                  <a:cubicBezTo>
                    <a:pt x="35081" y="28728"/>
                    <a:pt x="35104" y="28774"/>
                    <a:pt x="35116" y="28820"/>
                  </a:cubicBezTo>
                  <a:cubicBezTo>
                    <a:pt x="35127" y="28855"/>
                    <a:pt x="35150" y="28912"/>
                    <a:pt x="35173" y="28958"/>
                  </a:cubicBezTo>
                  <a:cubicBezTo>
                    <a:pt x="35196" y="29051"/>
                    <a:pt x="35242" y="29143"/>
                    <a:pt x="35277" y="29223"/>
                  </a:cubicBezTo>
                  <a:cubicBezTo>
                    <a:pt x="35427" y="29546"/>
                    <a:pt x="35623" y="29834"/>
                    <a:pt x="35876" y="30087"/>
                  </a:cubicBezTo>
                  <a:lnTo>
                    <a:pt x="35922" y="30133"/>
                  </a:lnTo>
                  <a:lnTo>
                    <a:pt x="35968" y="30180"/>
                  </a:lnTo>
                  <a:cubicBezTo>
                    <a:pt x="36642" y="30821"/>
                    <a:pt x="37583" y="31161"/>
                    <a:pt x="38536" y="31161"/>
                  </a:cubicBezTo>
                  <a:cubicBezTo>
                    <a:pt x="38952" y="31161"/>
                    <a:pt x="39371" y="31096"/>
                    <a:pt x="39770" y="30963"/>
                  </a:cubicBezTo>
                  <a:lnTo>
                    <a:pt x="39782" y="30963"/>
                  </a:lnTo>
                  <a:lnTo>
                    <a:pt x="39931" y="30905"/>
                  </a:lnTo>
                  <a:lnTo>
                    <a:pt x="40035" y="30871"/>
                  </a:lnTo>
                  <a:lnTo>
                    <a:pt x="40081" y="30848"/>
                  </a:lnTo>
                  <a:cubicBezTo>
                    <a:pt x="40404" y="30710"/>
                    <a:pt x="40715" y="30514"/>
                    <a:pt x="40991" y="30283"/>
                  </a:cubicBezTo>
                  <a:cubicBezTo>
                    <a:pt x="41141" y="30157"/>
                    <a:pt x="41268" y="30018"/>
                    <a:pt x="41383" y="29869"/>
                  </a:cubicBezTo>
                  <a:lnTo>
                    <a:pt x="41452" y="29788"/>
                  </a:lnTo>
                  <a:cubicBezTo>
                    <a:pt x="41556" y="29650"/>
                    <a:pt x="41648" y="29500"/>
                    <a:pt x="41729" y="29350"/>
                  </a:cubicBezTo>
                  <a:cubicBezTo>
                    <a:pt x="41752" y="29319"/>
                    <a:pt x="41775" y="29299"/>
                    <a:pt x="41798" y="29299"/>
                  </a:cubicBezTo>
                  <a:cubicBezTo>
                    <a:pt x="41809" y="29299"/>
                    <a:pt x="41821" y="29304"/>
                    <a:pt x="41832" y="29316"/>
                  </a:cubicBezTo>
                  <a:cubicBezTo>
                    <a:pt x="41867" y="29362"/>
                    <a:pt x="41913" y="29431"/>
                    <a:pt x="41982" y="29511"/>
                  </a:cubicBezTo>
                  <a:cubicBezTo>
                    <a:pt x="42629" y="30265"/>
                    <a:pt x="43453" y="30637"/>
                    <a:pt x="44236" y="30637"/>
                  </a:cubicBezTo>
                  <a:cubicBezTo>
                    <a:pt x="44303" y="30637"/>
                    <a:pt x="44370" y="30634"/>
                    <a:pt x="44436" y="30629"/>
                  </a:cubicBezTo>
                  <a:lnTo>
                    <a:pt x="44517" y="30617"/>
                  </a:lnTo>
                  <a:lnTo>
                    <a:pt x="44528" y="30617"/>
                  </a:lnTo>
                  <a:cubicBezTo>
                    <a:pt x="45081" y="30548"/>
                    <a:pt x="45588" y="30272"/>
                    <a:pt x="45945" y="29845"/>
                  </a:cubicBezTo>
                  <a:lnTo>
                    <a:pt x="45968" y="29811"/>
                  </a:lnTo>
                  <a:cubicBezTo>
                    <a:pt x="46003" y="29776"/>
                    <a:pt x="46026" y="29742"/>
                    <a:pt x="46060" y="29696"/>
                  </a:cubicBezTo>
                  <a:lnTo>
                    <a:pt x="46095" y="29650"/>
                  </a:lnTo>
                  <a:cubicBezTo>
                    <a:pt x="46118" y="29615"/>
                    <a:pt x="46141" y="29580"/>
                    <a:pt x="46164" y="29546"/>
                  </a:cubicBezTo>
                  <a:cubicBezTo>
                    <a:pt x="46187" y="29511"/>
                    <a:pt x="46187" y="29500"/>
                    <a:pt x="46199" y="29477"/>
                  </a:cubicBezTo>
                  <a:cubicBezTo>
                    <a:pt x="46210" y="29454"/>
                    <a:pt x="46233" y="29419"/>
                    <a:pt x="46256" y="29385"/>
                  </a:cubicBezTo>
                  <a:cubicBezTo>
                    <a:pt x="46291" y="29316"/>
                    <a:pt x="46325" y="29246"/>
                    <a:pt x="46360" y="29177"/>
                  </a:cubicBezTo>
                  <a:cubicBezTo>
                    <a:pt x="46360" y="29154"/>
                    <a:pt x="46372" y="29143"/>
                    <a:pt x="46383" y="29131"/>
                  </a:cubicBezTo>
                  <a:cubicBezTo>
                    <a:pt x="46395" y="29085"/>
                    <a:pt x="46418" y="29039"/>
                    <a:pt x="46429" y="29004"/>
                  </a:cubicBezTo>
                  <a:lnTo>
                    <a:pt x="46452" y="28935"/>
                  </a:lnTo>
                  <a:cubicBezTo>
                    <a:pt x="46464" y="28889"/>
                    <a:pt x="46487" y="28843"/>
                    <a:pt x="46498" y="28797"/>
                  </a:cubicBezTo>
                  <a:cubicBezTo>
                    <a:pt x="46510" y="28751"/>
                    <a:pt x="46510" y="28751"/>
                    <a:pt x="46521" y="28716"/>
                  </a:cubicBezTo>
                  <a:lnTo>
                    <a:pt x="46556" y="28590"/>
                  </a:lnTo>
                  <a:lnTo>
                    <a:pt x="46579" y="28498"/>
                  </a:lnTo>
                  <a:cubicBezTo>
                    <a:pt x="46590" y="28451"/>
                    <a:pt x="46602" y="28405"/>
                    <a:pt x="46602" y="28359"/>
                  </a:cubicBezTo>
                  <a:lnTo>
                    <a:pt x="46625" y="28244"/>
                  </a:lnTo>
                  <a:cubicBezTo>
                    <a:pt x="46625" y="28210"/>
                    <a:pt x="46637" y="28175"/>
                    <a:pt x="46637" y="28140"/>
                  </a:cubicBezTo>
                  <a:cubicBezTo>
                    <a:pt x="46645" y="28073"/>
                    <a:pt x="46660" y="28030"/>
                    <a:pt x="46712" y="28030"/>
                  </a:cubicBezTo>
                  <a:cubicBezTo>
                    <a:pt x="46731" y="28030"/>
                    <a:pt x="46755" y="28036"/>
                    <a:pt x="46786" y="28048"/>
                  </a:cubicBezTo>
                  <a:lnTo>
                    <a:pt x="46867" y="28083"/>
                  </a:lnTo>
                  <a:cubicBezTo>
                    <a:pt x="46913" y="28106"/>
                    <a:pt x="46959" y="28129"/>
                    <a:pt x="47017" y="28140"/>
                  </a:cubicBezTo>
                  <a:lnTo>
                    <a:pt x="47051" y="28152"/>
                  </a:lnTo>
                  <a:lnTo>
                    <a:pt x="47109" y="28175"/>
                  </a:lnTo>
                  <a:lnTo>
                    <a:pt x="47143" y="28175"/>
                  </a:lnTo>
                  <a:cubicBezTo>
                    <a:pt x="47213" y="28198"/>
                    <a:pt x="47282" y="28221"/>
                    <a:pt x="47362" y="28233"/>
                  </a:cubicBezTo>
                  <a:cubicBezTo>
                    <a:pt x="47547" y="28267"/>
                    <a:pt x="47719" y="28279"/>
                    <a:pt x="47904" y="28279"/>
                  </a:cubicBezTo>
                  <a:lnTo>
                    <a:pt x="47961" y="28279"/>
                  </a:lnTo>
                  <a:cubicBezTo>
                    <a:pt x="47992" y="28280"/>
                    <a:pt x="48022" y="28280"/>
                    <a:pt x="48053" y="28280"/>
                  </a:cubicBezTo>
                  <a:cubicBezTo>
                    <a:pt x="48391" y="28280"/>
                    <a:pt x="48727" y="28221"/>
                    <a:pt x="49044" y="28094"/>
                  </a:cubicBezTo>
                  <a:cubicBezTo>
                    <a:pt x="49113" y="28071"/>
                    <a:pt x="49183" y="28037"/>
                    <a:pt x="49252" y="28014"/>
                  </a:cubicBezTo>
                  <a:lnTo>
                    <a:pt x="49355" y="27956"/>
                  </a:lnTo>
                  <a:lnTo>
                    <a:pt x="49425" y="27921"/>
                  </a:lnTo>
                  <a:cubicBezTo>
                    <a:pt x="49978" y="27645"/>
                    <a:pt x="50415" y="27196"/>
                    <a:pt x="50669" y="26631"/>
                  </a:cubicBezTo>
                  <a:cubicBezTo>
                    <a:pt x="50692" y="26597"/>
                    <a:pt x="50703" y="26562"/>
                    <a:pt x="50715" y="26539"/>
                  </a:cubicBezTo>
                  <a:cubicBezTo>
                    <a:pt x="50726" y="26504"/>
                    <a:pt x="50726" y="26516"/>
                    <a:pt x="50726" y="26504"/>
                  </a:cubicBezTo>
                  <a:cubicBezTo>
                    <a:pt x="50945" y="25974"/>
                    <a:pt x="50945" y="25387"/>
                    <a:pt x="50749" y="24857"/>
                  </a:cubicBezTo>
                  <a:cubicBezTo>
                    <a:pt x="50577" y="24385"/>
                    <a:pt x="50266" y="23993"/>
                    <a:pt x="49862" y="23705"/>
                  </a:cubicBezTo>
                  <a:cubicBezTo>
                    <a:pt x="49358" y="23345"/>
                    <a:pt x="48759" y="23157"/>
                    <a:pt x="48151" y="23157"/>
                  </a:cubicBezTo>
                  <a:cubicBezTo>
                    <a:pt x="47884" y="23157"/>
                    <a:pt x="47615" y="23193"/>
                    <a:pt x="47351" y="23267"/>
                  </a:cubicBezTo>
                  <a:cubicBezTo>
                    <a:pt x="47336" y="23272"/>
                    <a:pt x="47323" y="23274"/>
                    <a:pt x="47312" y="23274"/>
                  </a:cubicBezTo>
                  <a:cubicBezTo>
                    <a:pt x="47269" y="23274"/>
                    <a:pt x="47247" y="23241"/>
                    <a:pt x="47247" y="23186"/>
                  </a:cubicBezTo>
                  <a:cubicBezTo>
                    <a:pt x="47236" y="23152"/>
                    <a:pt x="47236" y="23117"/>
                    <a:pt x="47247" y="23083"/>
                  </a:cubicBezTo>
                  <a:cubicBezTo>
                    <a:pt x="47328" y="22415"/>
                    <a:pt x="47143" y="21735"/>
                    <a:pt x="46740" y="21205"/>
                  </a:cubicBezTo>
                  <a:cubicBezTo>
                    <a:pt x="46382" y="20760"/>
                    <a:pt x="45840" y="20499"/>
                    <a:pt x="45278" y="20499"/>
                  </a:cubicBezTo>
                  <a:cubicBezTo>
                    <a:pt x="45243" y="20499"/>
                    <a:pt x="45208" y="20500"/>
                    <a:pt x="45173" y="20502"/>
                  </a:cubicBezTo>
                  <a:cubicBezTo>
                    <a:pt x="45058" y="15030"/>
                    <a:pt x="42846" y="9799"/>
                    <a:pt x="39010" y="5894"/>
                  </a:cubicBezTo>
                  <a:cubicBezTo>
                    <a:pt x="35267" y="2108"/>
                    <a:pt x="30447" y="0"/>
                    <a:pt x="25639" y="0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66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32"/>
            <p:cNvSpPr/>
            <p:nvPr/>
          </p:nvSpPr>
          <p:spPr>
            <a:xfrm rot="1213526">
              <a:off x="7338275" y="4001998"/>
              <a:ext cx="971484" cy="555751"/>
            </a:xfrm>
            <a:custGeom>
              <a:avLst/>
              <a:gdLst/>
              <a:ahLst/>
              <a:cxnLst/>
              <a:rect l="l" t="t" r="r" b="b"/>
              <a:pathLst>
                <a:path w="38861" h="22231" extrusionOk="0">
                  <a:moveTo>
                    <a:pt x="19280" y="1"/>
                  </a:moveTo>
                  <a:cubicBezTo>
                    <a:pt x="18894" y="1"/>
                    <a:pt x="18508" y="14"/>
                    <a:pt x="18123" y="42"/>
                  </a:cubicBezTo>
                  <a:cubicBezTo>
                    <a:pt x="13388" y="387"/>
                    <a:pt x="8757" y="2864"/>
                    <a:pt x="5393" y="6839"/>
                  </a:cubicBezTo>
                  <a:cubicBezTo>
                    <a:pt x="1764" y="11136"/>
                    <a:pt x="1" y="16586"/>
                    <a:pt x="404" y="22231"/>
                  </a:cubicBezTo>
                  <a:lnTo>
                    <a:pt x="4298" y="22231"/>
                  </a:lnTo>
                  <a:cubicBezTo>
                    <a:pt x="3895" y="17496"/>
                    <a:pt x="5335" y="12933"/>
                    <a:pt x="8365" y="9351"/>
                  </a:cubicBezTo>
                  <a:cubicBezTo>
                    <a:pt x="11038" y="6159"/>
                    <a:pt x="14701" y="4178"/>
                    <a:pt x="18388" y="3913"/>
                  </a:cubicBezTo>
                  <a:cubicBezTo>
                    <a:pt x="18681" y="3892"/>
                    <a:pt x="18974" y="3882"/>
                    <a:pt x="19268" y="3882"/>
                  </a:cubicBezTo>
                  <a:cubicBezTo>
                    <a:pt x="23034" y="3882"/>
                    <a:pt x="26860" y="5579"/>
                    <a:pt x="29863" y="8625"/>
                  </a:cubicBezTo>
                  <a:cubicBezTo>
                    <a:pt x="31314" y="10111"/>
                    <a:pt x="32489" y="11827"/>
                    <a:pt x="33330" y="13682"/>
                  </a:cubicBezTo>
                  <a:cubicBezTo>
                    <a:pt x="34540" y="16321"/>
                    <a:pt x="35093" y="19258"/>
                    <a:pt x="34874" y="22231"/>
                  </a:cubicBezTo>
                  <a:lnTo>
                    <a:pt x="38780" y="22231"/>
                  </a:lnTo>
                  <a:cubicBezTo>
                    <a:pt x="38860" y="20871"/>
                    <a:pt x="38803" y="19500"/>
                    <a:pt x="38653" y="18141"/>
                  </a:cubicBezTo>
                  <a:cubicBezTo>
                    <a:pt x="38042" y="13556"/>
                    <a:pt x="35969" y="9247"/>
                    <a:pt x="32662" y="5894"/>
                  </a:cubicBezTo>
                  <a:cubicBezTo>
                    <a:pt x="28908" y="2108"/>
                    <a:pt x="24088" y="1"/>
                    <a:pt x="19280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32"/>
            <p:cNvSpPr/>
            <p:nvPr/>
          </p:nvSpPr>
          <p:spPr>
            <a:xfrm rot="1213526">
              <a:off x="7404266" y="4093846"/>
              <a:ext cx="810766" cy="461705"/>
            </a:xfrm>
            <a:custGeom>
              <a:avLst/>
              <a:gdLst/>
              <a:ahLst/>
              <a:cxnLst/>
              <a:rect l="l" t="t" r="r" b="b"/>
              <a:pathLst>
                <a:path w="32432" h="18469" extrusionOk="0">
                  <a:moveTo>
                    <a:pt x="16079" y="1"/>
                  </a:moveTo>
                  <a:cubicBezTo>
                    <a:pt x="15750" y="1"/>
                    <a:pt x="15421" y="12"/>
                    <a:pt x="15093" y="36"/>
                  </a:cubicBezTo>
                  <a:cubicBezTo>
                    <a:pt x="11118" y="324"/>
                    <a:pt x="7224" y="2386"/>
                    <a:pt x="4436" y="5704"/>
                  </a:cubicBezTo>
                  <a:cubicBezTo>
                    <a:pt x="1441" y="9241"/>
                    <a:pt x="1" y="13768"/>
                    <a:pt x="358" y="18457"/>
                  </a:cubicBezTo>
                  <a:lnTo>
                    <a:pt x="3365" y="18457"/>
                  </a:lnTo>
                  <a:cubicBezTo>
                    <a:pt x="3008" y="14471"/>
                    <a:pt x="4194" y="10623"/>
                    <a:pt x="6729" y="7628"/>
                  </a:cubicBezTo>
                  <a:cubicBezTo>
                    <a:pt x="8641" y="5370"/>
                    <a:pt x="11141" y="3826"/>
                    <a:pt x="13780" y="3250"/>
                  </a:cubicBezTo>
                  <a:cubicBezTo>
                    <a:pt x="13895" y="3227"/>
                    <a:pt x="14022" y="3204"/>
                    <a:pt x="14160" y="3181"/>
                  </a:cubicBezTo>
                  <a:cubicBezTo>
                    <a:pt x="14240" y="3158"/>
                    <a:pt x="14344" y="3146"/>
                    <a:pt x="14425" y="3135"/>
                  </a:cubicBezTo>
                  <a:cubicBezTo>
                    <a:pt x="14713" y="3089"/>
                    <a:pt x="15001" y="3042"/>
                    <a:pt x="15289" y="3031"/>
                  </a:cubicBezTo>
                  <a:cubicBezTo>
                    <a:pt x="15505" y="3017"/>
                    <a:pt x="15721" y="3012"/>
                    <a:pt x="15939" y="3012"/>
                  </a:cubicBezTo>
                  <a:cubicBezTo>
                    <a:pt x="16093" y="3012"/>
                    <a:pt x="16249" y="3015"/>
                    <a:pt x="16406" y="3019"/>
                  </a:cubicBezTo>
                  <a:cubicBezTo>
                    <a:pt x="16476" y="3019"/>
                    <a:pt x="16556" y="3031"/>
                    <a:pt x="16637" y="3031"/>
                  </a:cubicBezTo>
                  <a:cubicBezTo>
                    <a:pt x="18722" y="3146"/>
                    <a:pt x="20842" y="3872"/>
                    <a:pt x="22720" y="5093"/>
                  </a:cubicBezTo>
                  <a:cubicBezTo>
                    <a:pt x="23572" y="5646"/>
                    <a:pt x="24367" y="6291"/>
                    <a:pt x="25105" y="7029"/>
                  </a:cubicBezTo>
                  <a:cubicBezTo>
                    <a:pt x="28065" y="10036"/>
                    <a:pt x="29575" y="14195"/>
                    <a:pt x="29252" y="18469"/>
                  </a:cubicBezTo>
                  <a:lnTo>
                    <a:pt x="32259" y="18469"/>
                  </a:lnTo>
                  <a:cubicBezTo>
                    <a:pt x="32432" y="15842"/>
                    <a:pt x="32017" y="13227"/>
                    <a:pt x="31095" y="10830"/>
                  </a:cubicBezTo>
                  <a:cubicBezTo>
                    <a:pt x="30243" y="8642"/>
                    <a:pt x="28941" y="6625"/>
                    <a:pt x="27259" y="4909"/>
                  </a:cubicBezTo>
                  <a:cubicBezTo>
                    <a:pt x="24148" y="1755"/>
                    <a:pt x="20120" y="1"/>
                    <a:pt x="16079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32"/>
            <p:cNvSpPr/>
            <p:nvPr/>
          </p:nvSpPr>
          <p:spPr>
            <a:xfrm rot="1213526">
              <a:off x="7748408" y="4059858"/>
              <a:ext cx="104671" cy="63022"/>
            </a:xfrm>
            <a:custGeom>
              <a:avLst/>
              <a:gdLst/>
              <a:ahLst/>
              <a:cxnLst/>
              <a:rect l="l" t="t" r="r" b="b"/>
              <a:pathLst>
                <a:path w="4187" h="2521" extrusionOk="0">
                  <a:moveTo>
                    <a:pt x="2188" y="1"/>
                  </a:moveTo>
                  <a:cubicBezTo>
                    <a:pt x="1642" y="1"/>
                    <a:pt x="1130" y="223"/>
                    <a:pt x="799" y="581"/>
                  </a:cubicBezTo>
                  <a:cubicBezTo>
                    <a:pt x="0" y="1457"/>
                    <a:pt x="945" y="2521"/>
                    <a:pt x="2136" y="2521"/>
                  </a:cubicBezTo>
                  <a:cubicBezTo>
                    <a:pt x="2387" y="2521"/>
                    <a:pt x="2649" y="2473"/>
                    <a:pt x="2908" y="2367"/>
                  </a:cubicBezTo>
                  <a:cubicBezTo>
                    <a:pt x="4186" y="1837"/>
                    <a:pt x="4014" y="789"/>
                    <a:pt x="3288" y="328"/>
                  </a:cubicBezTo>
                  <a:cubicBezTo>
                    <a:pt x="2936" y="101"/>
                    <a:pt x="2554" y="1"/>
                    <a:pt x="21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32"/>
            <p:cNvSpPr/>
            <p:nvPr/>
          </p:nvSpPr>
          <p:spPr>
            <a:xfrm rot="1213526">
              <a:off x="7915328" y="4121277"/>
              <a:ext cx="104221" cy="63022"/>
            </a:xfrm>
            <a:custGeom>
              <a:avLst/>
              <a:gdLst/>
              <a:ahLst/>
              <a:cxnLst/>
              <a:rect l="l" t="t" r="r" b="b"/>
              <a:pathLst>
                <a:path w="4169" h="2521" extrusionOk="0">
                  <a:moveTo>
                    <a:pt x="2172" y="1"/>
                  </a:moveTo>
                  <a:cubicBezTo>
                    <a:pt x="1624" y="1"/>
                    <a:pt x="1112" y="223"/>
                    <a:pt x="781" y="581"/>
                  </a:cubicBezTo>
                  <a:cubicBezTo>
                    <a:pt x="1" y="1457"/>
                    <a:pt x="934" y="2521"/>
                    <a:pt x="2119" y="2521"/>
                  </a:cubicBezTo>
                  <a:cubicBezTo>
                    <a:pt x="2369" y="2521"/>
                    <a:pt x="2631" y="2473"/>
                    <a:pt x="2889" y="2367"/>
                  </a:cubicBezTo>
                  <a:cubicBezTo>
                    <a:pt x="4168" y="1837"/>
                    <a:pt x="3995" y="789"/>
                    <a:pt x="3281" y="328"/>
                  </a:cubicBezTo>
                  <a:cubicBezTo>
                    <a:pt x="2925" y="101"/>
                    <a:pt x="2540" y="1"/>
                    <a:pt x="21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32"/>
            <p:cNvSpPr/>
            <p:nvPr/>
          </p:nvSpPr>
          <p:spPr>
            <a:xfrm rot="1213526">
              <a:off x="7456723" y="4167949"/>
              <a:ext cx="686621" cy="386534"/>
            </a:xfrm>
            <a:custGeom>
              <a:avLst/>
              <a:gdLst/>
              <a:ahLst/>
              <a:cxnLst/>
              <a:rect l="l" t="t" r="r" b="b"/>
              <a:pathLst>
                <a:path w="27466" h="15462" extrusionOk="0">
                  <a:moveTo>
                    <a:pt x="13375" y="0"/>
                  </a:moveTo>
                  <a:cubicBezTo>
                    <a:pt x="10030" y="0"/>
                    <a:pt x="6605" y="1444"/>
                    <a:pt x="3768" y="4805"/>
                  </a:cubicBezTo>
                  <a:cubicBezTo>
                    <a:pt x="1302" y="7731"/>
                    <a:pt x="1" y="11579"/>
                    <a:pt x="185" y="15462"/>
                  </a:cubicBezTo>
                  <a:lnTo>
                    <a:pt x="4067" y="15462"/>
                  </a:lnTo>
                  <a:cubicBezTo>
                    <a:pt x="3895" y="12501"/>
                    <a:pt x="4851" y="9552"/>
                    <a:pt x="6729" y="7317"/>
                  </a:cubicBezTo>
                  <a:cubicBezTo>
                    <a:pt x="8745" y="4929"/>
                    <a:pt x="11123" y="3909"/>
                    <a:pt x="13439" y="3909"/>
                  </a:cubicBezTo>
                  <a:cubicBezTo>
                    <a:pt x="18665" y="3909"/>
                    <a:pt x="23571" y="9099"/>
                    <a:pt x="23284" y="15462"/>
                  </a:cubicBezTo>
                  <a:lnTo>
                    <a:pt x="27167" y="15462"/>
                  </a:lnTo>
                  <a:cubicBezTo>
                    <a:pt x="27466" y="6756"/>
                    <a:pt x="20610" y="0"/>
                    <a:pt x="13375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32"/>
            <p:cNvSpPr/>
            <p:nvPr/>
          </p:nvSpPr>
          <p:spPr>
            <a:xfrm rot="1213526">
              <a:off x="7654619" y="4267902"/>
              <a:ext cx="607724" cy="346285"/>
            </a:xfrm>
            <a:custGeom>
              <a:avLst/>
              <a:gdLst/>
              <a:ahLst/>
              <a:cxnLst/>
              <a:rect l="l" t="t" r="r" b="b"/>
              <a:pathLst>
                <a:path w="24310" h="13852" extrusionOk="0">
                  <a:moveTo>
                    <a:pt x="8663" y="0"/>
                  </a:moveTo>
                  <a:cubicBezTo>
                    <a:pt x="8561" y="0"/>
                    <a:pt x="8458" y="1"/>
                    <a:pt x="8353" y="4"/>
                  </a:cubicBezTo>
                  <a:cubicBezTo>
                    <a:pt x="6372" y="50"/>
                    <a:pt x="4402" y="637"/>
                    <a:pt x="2743" y="1732"/>
                  </a:cubicBezTo>
                  <a:cubicBezTo>
                    <a:pt x="2455" y="1916"/>
                    <a:pt x="738" y="3114"/>
                    <a:pt x="1" y="3932"/>
                  </a:cubicBezTo>
                  <a:cubicBezTo>
                    <a:pt x="1583" y="2808"/>
                    <a:pt x="3247" y="2310"/>
                    <a:pt x="4862" y="2310"/>
                  </a:cubicBezTo>
                  <a:cubicBezTo>
                    <a:pt x="10148" y="2310"/>
                    <a:pt x="14914" y="7648"/>
                    <a:pt x="14632" y="13852"/>
                  </a:cubicBezTo>
                  <a:lnTo>
                    <a:pt x="24229" y="13852"/>
                  </a:lnTo>
                  <a:cubicBezTo>
                    <a:pt x="24309" y="12492"/>
                    <a:pt x="24252" y="11121"/>
                    <a:pt x="24068" y="9762"/>
                  </a:cubicBezTo>
                  <a:cubicBezTo>
                    <a:pt x="24007" y="9763"/>
                    <a:pt x="23947" y="9764"/>
                    <a:pt x="23887" y="9764"/>
                  </a:cubicBezTo>
                  <a:cubicBezTo>
                    <a:pt x="16974" y="9764"/>
                    <a:pt x="18039" y="0"/>
                    <a:pt x="8663" y="0"/>
                  </a:cubicBezTo>
                  <a:close/>
                </a:path>
              </a:pathLst>
            </a:custGeom>
            <a:solidFill>
              <a:srgbClr val="0A1640">
                <a:alpha val="17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32"/>
            <p:cNvSpPr/>
            <p:nvPr/>
          </p:nvSpPr>
          <p:spPr>
            <a:xfrm rot="1213526">
              <a:off x="7482637" y="4014315"/>
              <a:ext cx="183767" cy="198492"/>
            </a:xfrm>
            <a:custGeom>
              <a:avLst/>
              <a:gdLst/>
              <a:ahLst/>
              <a:cxnLst/>
              <a:rect l="l" t="t" r="r" b="b"/>
              <a:pathLst>
                <a:path w="7351" h="7940" extrusionOk="0">
                  <a:moveTo>
                    <a:pt x="6836" y="0"/>
                  </a:moveTo>
                  <a:cubicBezTo>
                    <a:pt x="6812" y="0"/>
                    <a:pt x="6788" y="3"/>
                    <a:pt x="6763" y="9"/>
                  </a:cubicBezTo>
                  <a:cubicBezTo>
                    <a:pt x="3411" y="712"/>
                    <a:pt x="439" y="4191"/>
                    <a:pt x="12" y="7567"/>
                  </a:cubicBezTo>
                  <a:cubicBezTo>
                    <a:pt x="1" y="7705"/>
                    <a:pt x="58" y="7843"/>
                    <a:pt x="197" y="7901"/>
                  </a:cubicBezTo>
                  <a:cubicBezTo>
                    <a:pt x="244" y="7928"/>
                    <a:pt x="294" y="7940"/>
                    <a:pt x="343" y="7940"/>
                  </a:cubicBezTo>
                  <a:cubicBezTo>
                    <a:pt x="464" y="7940"/>
                    <a:pt x="581" y="7869"/>
                    <a:pt x="646" y="7763"/>
                  </a:cubicBezTo>
                  <a:cubicBezTo>
                    <a:pt x="4033" y="1196"/>
                    <a:pt x="7351" y="1138"/>
                    <a:pt x="7178" y="286"/>
                  </a:cubicBezTo>
                  <a:cubicBezTo>
                    <a:pt x="7148" y="125"/>
                    <a:pt x="6996" y="0"/>
                    <a:pt x="6836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32"/>
            <p:cNvSpPr/>
            <p:nvPr/>
          </p:nvSpPr>
          <p:spPr>
            <a:xfrm rot="1213526">
              <a:off x="7874356" y="4067136"/>
              <a:ext cx="53873" cy="31124"/>
            </a:xfrm>
            <a:custGeom>
              <a:avLst/>
              <a:gdLst/>
              <a:ahLst/>
              <a:cxnLst/>
              <a:rect l="l" t="t" r="r" b="b"/>
              <a:pathLst>
                <a:path w="2155" h="1245" extrusionOk="0">
                  <a:moveTo>
                    <a:pt x="150" y="0"/>
                  </a:moveTo>
                  <a:cubicBezTo>
                    <a:pt x="81" y="0"/>
                    <a:pt x="23" y="46"/>
                    <a:pt x="23" y="127"/>
                  </a:cubicBezTo>
                  <a:cubicBezTo>
                    <a:pt x="0" y="415"/>
                    <a:pt x="104" y="703"/>
                    <a:pt x="311" y="910"/>
                  </a:cubicBezTo>
                  <a:cubicBezTo>
                    <a:pt x="507" y="1129"/>
                    <a:pt x="784" y="1245"/>
                    <a:pt x="1072" y="1245"/>
                  </a:cubicBezTo>
                  <a:lnTo>
                    <a:pt x="1083" y="1245"/>
                  </a:lnTo>
                  <a:cubicBezTo>
                    <a:pt x="1371" y="1245"/>
                    <a:pt x="1648" y="1118"/>
                    <a:pt x="1844" y="910"/>
                  </a:cubicBezTo>
                  <a:cubicBezTo>
                    <a:pt x="2051" y="703"/>
                    <a:pt x="2155" y="427"/>
                    <a:pt x="2132" y="127"/>
                  </a:cubicBezTo>
                  <a:cubicBezTo>
                    <a:pt x="2109" y="69"/>
                    <a:pt x="2051" y="0"/>
                    <a:pt x="1982" y="0"/>
                  </a:cubicBezTo>
                  <a:cubicBezTo>
                    <a:pt x="1901" y="0"/>
                    <a:pt x="1867" y="69"/>
                    <a:pt x="1867" y="139"/>
                  </a:cubicBezTo>
                  <a:cubicBezTo>
                    <a:pt x="1878" y="369"/>
                    <a:pt x="1786" y="576"/>
                    <a:pt x="1648" y="738"/>
                  </a:cubicBezTo>
                  <a:cubicBezTo>
                    <a:pt x="1486" y="899"/>
                    <a:pt x="1291" y="1003"/>
                    <a:pt x="1072" y="1003"/>
                  </a:cubicBezTo>
                  <a:cubicBezTo>
                    <a:pt x="853" y="1003"/>
                    <a:pt x="634" y="910"/>
                    <a:pt x="496" y="738"/>
                  </a:cubicBezTo>
                  <a:cubicBezTo>
                    <a:pt x="334" y="565"/>
                    <a:pt x="254" y="357"/>
                    <a:pt x="265" y="139"/>
                  </a:cubicBezTo>
                  <a:cubicBezTo>
                    <a:pt x="265" y="69"/>
                    <a:pt x="219" y="0"/>
                    <a:pt x="1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32"/>
            <p:cNvSpPr/>
            <p:nvPr/>
          </p:nvSpPr>
          <p:spPr>
            <a:xfrm rot="1213526">
              <a:off x="7942019" y="4077808"/>
              <a:ext cx="80947" cy="40548"/>
            </a:xfrm>
            <a:custGeom>
              <a:avLst/>
              <a:gdLst/>
              <a:ahLst/>
              <a:cxnLst/>
              <a:rect l="l" t="t" r="r" b="b"/>
              <a:pathLst>
                <a:path w="3238" h="1622" extrusionOk="0">
                  <a:moveTo>
                    <a:pt x="206" y="0"/>
                  </a:moveTo>
                  <a:cubicBezTo>
                    <a:pt x="192" y="0"/>
                    <a:pt x="177" y="3"/>
                    <a:pt x="161" y="9"/>
                  </a:cubicBezTo>
                  <a:cubicBezTo>
                    <a:pt x="81" y="20"/>
                    <a:pt x="0" y="124"/>
                    <a:pt x="35" y="204"/>
                  </a:cubicBezTo>
                  <a:cubicBezTo>
                    <a:pt x="150" y="803"/>
                    <a:pt x="599" y="1241"/>
                    <a:pt x="1118" y="1310"/>
                  </a:cubicBezTo>
                  <a:cubicBezTo>
                    <a:pt x="1152" y="1310"/>
                    <a:pt x="1210" y="1333"/>
                    <a:pt x="1256" y="1333"/>
                  </a:cubicBezTo>
                  <a:cubicBezTo>
                    <a:pt x="1521" y="1333"/>
                    <a:pt x="1763" y="1241"/>
                    <a:pt x="1959" y="1091"/>
                  </a:cubicBezTo>
                  <a:lnTo>
                    <a:pt x="2523" y="1575"/>
                  </a:lnTo>
                  <a:cubicBezTo>
                    <a:pt x="2558" y="1598"/>
                    <a:pt x="2592" y="1621"/>
                    <a:pt x="2638" y="1621"/>
                  </a:cubicBezTo>
                  <a:cubicBezTo>
                    <a:pt x="2685" y="1621"/>
                    <a:pt x="2742" y="1610"/>
                    <a:pt x="2765" y="1564"/>
                  </a:cubicBezTo>
                  <a:cubicBezTo>
                    <a:pt x="2823" y="1495"/>
                    <a:pt x="2823" y="1391"/>
                    <a:pt x="2754" y="1322"/>
                  </a:cubicBezTo>
                  <a:lnTo>
                    <a:pt x="2224" y="861"/>
                  </a:lnTo>
                  <a:cubicBezTo>
                    <a:pt x="2247" y="815"/>
                    <a:pt x="2281" y="769"/>
                    <a:pt x="2304" y="746"/>
                  </a:cubicBezTo>
                  <a:lnTo>
                    <a:pt x="2984" y="988"/>
                  </a:lnTo>
                  <a:cubicBezTo>
                    <a:pt x="2996" y="988"/>
                    <a:pt x="3030" y="999"/>
                    <a:pt x="3042" y="999"/>
                  </a:cubicBezTo>
                  <a:cubicBezTo>
                    <a:pt x="3111" y="999"/>
                    <a:pt x="3180" y="953"/>
                    <a:pt x="3203" y="884"/>
                  </a:cubicBezTo>
                  <a:cubicBezTo>
                    <a:pt x="3238" y="769"/>
                    <a:pt x="3191" y="665"/>
                    <a:pt x="3088" y="642"/>
                  </a:cubicBezTo>
                  <a:lnTo>
                    <a:pt x="2454" y="423"/>
                  </a:lnTo>
                  <a:cubicBezTo>
                    <a:pt x="2489" y="354"/>
                    <a:pt x="2500" y="285"/>
                    <a:pt x="2523" y="204"/>
                  </a:cubicBezTo>
                  <a:cubicBezTo>
                    <a:pt x="2535" y="124"/>
                    <a:pt x="2489" y="20"/>
                    <a:pt x="2397" y="9"/>
                  </a:cubicBezTo>
                  <a:cubicBezTo>
                    <a:pt x="2390" y="8"/>
                    <a:pt x="2383" y="7"/>
                    <a:pt x="2375" y="7"/>
                  </a:cubicBezTo>
                  <a:cubicBezTo>
                    <a:pt x="2299" y="7"/>
                    <a:pt x="2210" y="62"/>
                    <a:pt x="2189" y="135"/>
                  </a:cubicBezTo>
                  <a:cubicBezTo>
                    <a:pt x="2082" y="630"/>
                    <a:pt x="1674" y="994"/>
                    <a:pt x="1245" y="994"/>
                  </a:cubicBezTo>
                  <a:cubicBezTo>
                    <a:pt x="1214" y="994"/>
                    <a:pt x="1183" y="992"/>
                    <a:pt x="1152" y="988"/>
                  </a:cubicBezTo>
                  <a:cubicBezTo>
                    <a:pt x="772" y="930"/>
                    <a:pt x="450" y="596"/>
                    <a:pt x="369" y="135"/>
                  </a:cubicBezTo>
                  <a:cubicBezTo>
                    <a:pt x="350" y="68"/>
                    <a:pt x="282" y="0"/>
                    <a:pt x="2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32"/>
            <p:cNvSpPr/>
            <p:nvPr/>
          </p:nvSpPr>
          <p:spPr>
            <a:xfrm rot="1213526">
              <a:off x="7789030" y="4021013"/>
              <a:ext cx="80097" cy="39623"/>
            </a:xfrm>
            <a:custGeom>
              <a:avLst/>
              <a:gdLst/>
              <a:ahLst/>
              <a:cxnLst/>
              <a:rect l="l" t="t" r="r" b="b"/>
              <a:pathLst>
                <a:path w="3204" h="1585" extrusionOk="0">
                  <a:moveTo>
                    <a:pt x="861" y="1"/>
                  </a:moveTo>
                  <a:cubicBezTo>
                    <a:pt x="847" y="1"/>
                    <a:pt x="833" y="3"/>
                    <a:pt x="819" y="6"/>
                  </a:cubicBezTo>
                  <a:cubicBezTo>
                    <a:pt x="738" y="18"/>
                    <a:pt x="681" y="121"/>
                    <a:pt x="692" y="202"/>
                  </a:cubicBezTo>
                  <a:cubicBezTo>
                    <a:pt x="704" y="271"/>
                    <a:pt x="738" y="352"/>
                    <a:pt x="761" y="421"/>
                  </a:cubicBezTo>
                  <a:lnTo>
                    <a:pt x="128" y="640"/>
                  </a:lnTo>
                  <a:cubicBezTo>
                    <a:pt x="47" y="663"/>
                    <a:pt x="1" y="766"/>
                    <a:pt x="24" y="847"/>
                  </a:cubicBezTo>
                  <a:cubicBezTo>
                    <a:pt x="59" y="928"/>
                    <a:pt x="116" y="962"/>
                    <a:pt x="185" y="962"/>
                  </a:cubicBezTo>
                  <a:cubicBezTo>
                    <a:pt x="197" y="962"/>
                    <a:pt x="231" y="962"/>
                    <a:pt x="243" y="951"/>
                  </a:cubicBezTo>
                  <a:lnTo>
                    <a:pt x="923" y="709"/>
                  </a:lnTo>
                  <a:cubicBezTo>
                    <a:pt x="946" y="755"/>
                    <a:pt x="980" y="789"/>
                    <a:pt x="1003" y="824"/>
                  </a:cubicBezTo>
                  <a:lnTo>
                    <a:pt x="473" y="1285"/>
                  </a:lnTo>
                  <a:cubicBezTo>
                    <a:pt x="404" y="1342"/>
                    <a:pt x="404" y="1458"/>
                    <a:pt x="462" y="1527"/>
                  </a:cubicBezTo>
                  <a:cubicBezTo>
                    <a:pt x="485" y="1573"/>
                    <a:pt x="542" y="1584"/>
                    <a:pt x="588" y="1584"/>
                  </a:cubicBezTo>
                  <a:cubicBezTo>
                    <a:pt x="635" y="1584"/>
                    <a:pt x="658" y="1573"/>
                    <a:pt x="704" y="1538"/>
                  </a:cubicBezTo>
                  <a:lnTo>
                    <a:pt x="1268" y="1054"/>
                  </a:lnTo>
                  <a:cubicBezTo>
                    <a:pt x="1476" y="1216"/>
                    <a:pt x="1718" y="1296"/>
                    <a:pt x="1971" y="1296"/>
                  </a:cubicBezTo>
                  <a:cubicBezTo>
                    <a:pt x="2017" y="1296"/>
                    <a:pt x="2075" y="1296"/>
                    <a:pt x="2121" y="1285"/>
                  </a:cubicBezTo>
                  <a:cubicBezTo>
                    <a:pt x="2651" y="1216"/>
                    <a:pt x="3088" y="766"/>
                    <a:pt x="3204" y="179"/>
                  </a:cubicBezTo>
                  <a:cubicBezTo>
                    <a:pt x="3204" y="121"/>
                    <a:pt x="3146" y="18"/>
                    <a:pt x="3054" y="6"/>
                  </a:cubicBezTo>
                  <a:cubicBezTo>
                    <a:pt x="3042" y="3"/>
                    <a:pt x="3029" y="1"/>
                    <a:pt x="3017" y="1"/>
                  </a:cubicBezTo>
                  <a:cubicBezTo>
                    <a:pt x="2944" y="1"/>
                    <a:pt x="2868" y="54"/>
                    <a:pt x="2858" y="133"/>
                  </a:cubicBezTo>
                  <a:cubicBezTo>
                    <a:pt x="2766" y="594"/>
                    <a:pt x="2432" y="928"/>
                    <a:pt x="2063" y="985"/>
                  </a:cubicBezTo>
                  <a:cubicBezTo>
                    <a:pt x="2032" y="989"/>
                    <a:pt x="2001" y="991"/>
                    <a:pt x="1970" y="991"/>
                  </a:cubicBezTo>
                  <a:cubicBezTo>
                    <a:pt x="1542" y="991"/>
                    <a:pt x="1134" y="627"/>
                    <a:pt x="1026" y="133"/>
                  </a:cubicBezTo>
                  <a:cubicBezTo>
                    <a:pt x="1016" y="54"/>
                    <a:pt x="940" y="1"/>
                    <a:pt x="86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32"/>
            <p:cNvSpPr/>
            <p:nvPr/>
          </p:nvSpPr>
          <p:spPr>
            <a:xfrm rot="1213526">
              <a:off x="7084930" y="4306060"/>
              <a:ext cx="567001" cy="329286"/>
            </a:xfrm>
            <a:custGeom>
              <a:avLst/>
              <a:gdLst/>
              <a:ahLst/>
              <a:cxnLst/>
              <a:rect l="l" t="t" r="r" b="b"/>
              <a:pathLst>
                <a:path w="22681" h="13172" extrusionOk="0">
                  <a:moveTo>
                    <a:pt x="11209" y="0"/>
                  </a:moveTo>
                  <a:cubicBezTo>
                    <a:pt x="10100" y="0"/>
                    <a:pt x="8984" y="614"/>
                    <a:pt x="8307" y="1854"/>
                  </a:cubicBezTo>
                  <a:cubicBezTo>
                    <a:pt x="8013" y="2415"/>
                    <a:pt x="8032" y="2685"/>
                    <a:pt x="7957" y="2685"/>
                  </a:cubicBezTo>
                  <a:cubicBezTo>
                    <a:pt x="7941" y="2685"/>
                    <a:pt x="7921" y="2673"/>
                    <a:pt x="7893" y="2649"/>
                  </a:cubicBezTo>
                  <a:cubicBezTo>
                    <a:pt x="7411" y="2213"/>
                    <a:pt x="6857" y="2016"/>
                    <a:pt x="6324" y="2016"/>
                  </a:cubicBezTo>
                  <a:cubicBezTo>
                    <a:pt x="5137" y="2016"/>
                    <a:pt x="4055" y="2997"/>
                    <a:pt x="4102" y="4515"/>
                  </a:cubicBezTo>
                  <a:cubicBezTo>
                    <a:pt x="4102" y="4630"/>
                    <a:pt x="4102" y="4746"/>
                    <a:pt x="4137" y="4861"/>
                  </a:cubicBezTo>
                  <a:cubicBezTo>
                    <a:pt x="4160" y="4965"/>
                    <a:pt x="4033" y="4965"/>
                    <a:pt x="3814" y="4988"/>
                  </a:cubicBezTo>
                  <a:cubicBezTo>
                    <a:pt x="992" y="5437"/>
                    <a:pt x="1" y="8663"/>
                    <a:pt x="2178" y="10368"/>
                  </a:cubicBezTo>
                  <a:cubicBezTo>
                    <a:pt x="2783" y="10841"/>
                    <a:pt x="3528" y="11096"/>
                    <a:pt x="4317" y="11096"/>
                  </a:cubicBezTo>
                  <a:cubicBezTo>
                    <a:pt x="4490" y="11096"/>
                    <a:pt x="4664" y="11084"/>
                    <a:pt x="4840" y="11059"/>
                  </a:cubicBezTo>
                  <a:cubicBezTo>
                    <a:pt x="5370" y="10978"/>
                    <a:pt x="5542" y="10886"/>
                    <a:pt x="5969" y="10713"/>
                  </a:cubicBezTo>
                  <a:cubicBezTo>
                    <a:pt x="6061" y="10794"/>
                    <a:pt x="6118" y="11577"/>
                    <a:pt x="7006" y="12303"/>
                  </a:cubicBezTo>
                  <a:cubicBezTo>
                    <a:pt x="7704" y="12892"/>
                    <a:pt x="8581" y="13172"/>
                    <a:pt x="9446" y="13172"/>
                  </a:cubicBezTo>
                  <a:cubicBezTo>
                    <a:pt x="10749" y="13172"/>
                    <a:pt x="12025" y="12536"/>
                    <a:pt x="12628" y="11359"/>
                  </a:cubicBezTo>
                  <a:cubicBezTo>
                    <a:pt x="12651" y="11324"/>
                    <a:pt x="12671" y="11301"/>
                    <a:pt x="12695" y="11301"/>
                  </a:cubicBezTo>
                  <a:cubicBezTo>
                    <a:pt x="12720" y="11301"/>
                    <a:pt x="12749" y="11324"/>
                    <a:pt x="12789" y="11382"/>
                  </a:cubicBezTo>
                  <a:cubicBezTo>
                    <a:pt x="13440" y="12220"/>
                    <a:pt x="14314" y="12646"/>
                    <a:pt x="15139" y="12646"/>
                  </a:cubicBezTo>
                  <a:cubicBezTo>
                    <a:pt x="16286" y="12646"/>
                    <a:pt x="17337" y="11824"/>
                    <a:pt x="17559" y="10149"/>
                  </a:cubicBezTo>
                  <a:cubicBezTo>
                    <a:pt x="17559" y="10082"/>
                    <a:pt x="17571" y="10034"/>
                    <a:pt x="17621" y="10034"/>
                  </a:cubicBezTo>
                  <a:cubicBezTo>
                    <a:pt x="17640" y="10034"/>
                    <a:pt x="17665" y="10041"/>
                    <a:pt x="17697" y="10057"/>
                  </a:cubicBezTo>
                  <a:cubicBezTo>
                    <a:pt x="18034" y="10200"/>
                    <a:pt x="18381" y="10279"/>
                    <a:pt x="18744" y="10279"/>
                  </a:cubicBezTo>
                  <a:cubicBezTo>
                    <a:pt x="18790" y="10279"/>
                    <a:pt x="18837" y="10278"/>
                    <a:pt x="18883" y="10276"/>
                  </a:cubicBezTo>
                  <a:cubicBezTo>
                    <a:pt x="18941" y="10281"/>
                    <a:pt x="18999" y="10284"/>
                    <a:pt x="19056" y="10284"/>
                  </a:cubicBezTo>
                  <a:cubicBezTo>
                    <a:pt x="19367" y="10284"/>
                    <a:pt x="19675" y="10208"/>
                    <a:pt x="19966" y="10091"/>
                  </a:cubicBezTo>
                  <a:cubicBezTo>
                    <a:pt x="20485" y="9907"/>
                    <a:pt x="20900" y="9596"/>
                    <a:pt x="21245" y="9181"/>
                  </a:cubicBezTo>
                  <a:cubicBezTo>
                    <a:pt x="22680" y="7418"/>
                    <a:pt x="21234" y="5154"/>
                    <a:pt x="19096" y="5154"/>
                  </a:cubicBezTo>
                  <a:cubicBezTo>
                    <a:pt x="18831" y="5154"/>
                    <a:pt x="18555" y="5189"/>
                    <a:pt x="18273" y="5264"/>
                  </a:cubicBezTo>
                  <a:cubicBezTo>
                    <a:pt x="18262" y="5266"/>
                    <a:pt x="18251" y="5267"/>
                    <a:pt x="18241" y="5267"/>
                  </a:cubicBezTo>
                  <a:cubicBezTo>
                    <a:pt x="18190" y="5267"/>
                    <a:pt x="18158" y="5241"/>
                    <a:pt x="18158" y="5183"/>
                  </a:cubicBezTo>
                  <a:lnTo>
                    <a:pt x="18158" y="5080"/>
                  </a:lnTo>
                  <a:cubicBezTo>
                    <a:pt x="18238" y="4723"/>
                    <a:pt x="18158" y="3824"/>
                    <a:pt x="17662" y="3202"/>
                  </a:cubicBezTo>
                  <a:cubicBezTo>
                    <a:pt x="17290" y="2737"/>
                    <a:pt x="16768" y="2500"/>
                    <a:pt x="16213" y="2500"/>
                  </a:cubicBezTo>
                  <a:cubicBezTo>
                    <a:pt x="15667" y="2500"/>
                    <a:pt x="15088" y="2728"/>
                    <a:pt x="14586" y="3190"/>
                  </a:cubicBezTo>
                  <a:cubicBezTo>
                    <a:pt x="14575" y="3202"/>
                    <a:pt x="14552" y="3202"/>
                    <a:pt x="14529" y="3225"/>
                  </a:cubicBezTo>
                  <a:cubicBezTo>
                    <a:pt x="14459" y="3064"/>
                    <a:pt x="14448" y="2430"/>
                    <a:pt x="13953" y="1624"/>
                  </a:cubicBezTo>
                  <a:cubicBezTo>
                    <a:pt x="13293" y="545"/>
                    <a:pt x="12254" y="0"/>
                    <a:pt x="11209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32"/>
            <p:cNvSpPr/>
            <p:nvPr/>
          </p:nvSpPr>
          <p:spPr>
            <a:xfrm rot="1213526">
              <a:off x="7132256" y="4442871"/>
              <a:ext cx="490204" cy="199992"/>
            </a:xfrm>
            <a:custGeom>
              <a:avLst/>
              <a:gdLst/>
              <a:ahLst/>
              <a:cxnLst/>
              <a:rect l="l" t="t" r="r" b="b"/>
              <a:pathLst>
                <a:path w="19609" h="8000" extrusionOk="0">
                  <a:moveTo>
                    <a:pt x="16441" y="1"/>
                  </a:moveTo>
                  <a:cubicBezTo>
                    <a:pt x="16314" y="24"/>
                    <a:pt x="16383" y="116"/>
                    <a:pt x="16406" y="323"/>
                  </a:cubicBezTo>
                  <a:cubicBezTo>
                    <a:pt x="16418" y="669"/>
                    <a:pt x="16360" y="1015"/>
                    <a:pt x="16233" y="1326"/>
                  </a:cubicBezTo>
                  <a:cubicBezTo>
                    <a:pt x="15956" y="1996"/>
                    <a:pt x="15484" y="2201"/>
                    <a:pt x="14912" y="2201"/>
                  </a:cubicBezTo>
                  <a:cubicBezTo>
                    <a:pt x="14009" y="2201"/>
                    <a:pt x="12857" y="1689"/>
                    <a:pt x="11824" y="1689"/>
                  </a:cubicBezTo>
                  <a:cubicBezTo>
                    <a:pt x="11666" y="1689"/>
                    <a:pt x="11511" y="1701"/>
                    <a:pt x="11360" y="1729"/>
                  </a:cubicBezTo>
                  <a:cubicBezTo>
                    <a:pt x="9851" y="2017"/>
                    <a:pt x="9275" y="3423"/>
                    <a:pt x="8595" y="3953"/>
                  </a:cubicBezTo>
                  <a:cubicBezTo>
                    <a:pt x="8168" y="4290"/>
                    <a:pt x="7744" y="4414"/>
                    <a:pt x="7321" y="4414"/>
                  </a:cubicBezTo>
                  <a:cubicBezTo>
                    <a:pt x="6444" y="4414"/>
                    <a:pt x="5576" y="3879"/>
                    <a:pt x="4713" y="3607"/>
                  </a:cubicBezTo>
                  <a:cubicBezTo>
                    <a:pt x="4309" y="3479"/>
                    <a:pt x="3911" y="3421"/>
                    <a:pt x="3526" y="3421"/>
                  </a:cubicBezTo>
                  <a:cubicBezTo>
                    <a:pt x="1997" y="3421"/>
                    <a:pt x="677" y="4334"/>
                    <a:pt x="70" y="5439"/>
                  </a:cubicBezTo>
                  <a:cubicBezTo>
                    <a:pt x="1" y="5577"/>
                    <a:pt x="1" y="5612"/>
                    <a:pt x="139" y="5669"/>
                  </a:cubicBezTo>
                  <a:cubicBezTo>
                    <a:pt x="499" y="5824"/>
                    <a:pt x="963" y="5910"/>
                    <a:pt x="1442" y="5910"/>
                  </a:cubicBezTo>
                  <a:cubicBezTo>
                    <a:pt x="1960" y="5910"/>
                    <a:pt x="2496" y="5810"/>
                    <a:pt x="2938" y="5588"/>
                  </a:cubicBezTo>
                  <a:cubicBezTo>
                    <a:pt x="3023" y="5548"/>
                    <a:pt x="3068" y="5525"/>
                    <a:pt x="3096" y="5525"/>
                  </a:cubicBezTo>
                  <a:cubicBezTo>
                    <a:pt x="3148" y="5525"/>
                    <a:pt x="3140" y="5605"/>
                    <a:pt x="3215" y="5807"/>
                  </a:cubicBezTo>
                  <a:cubicBezTo>
                    <a:pt x="3731" y="7221"/>
                    <a:pt x="5134" y="8000"/>
                    <a:pt x="6572" y="8000"/>
                  </a:cubicBezTo>
                  <a:cubicBezTo>
                    <a:pt x="7219" y="8000"/>
                    <a:pt x="7874" y="7842"/>
                    <a:pt x="8457" y="7512"/>
                  </a:cubicBezTo>
                  <a:cubicBezTo>
                    <a:pt x="9578" y="6874"/>
                    <a:pt x="9689" y="6130"/>
                    <a:pt x="9821" y="6130"/>
                  </a:cubicBezTo>
                  <a:cubicBezTo>
                    <a:pt x="9834" y="6130"/>
                    <a:pt x="9848" y="6137"/>
                    <a:pt x="9862" y="6153"/>
                  </a:cubicBezTo>
                  <a:cubicBezTo>
                    <a:pt x="9955" y="6245"/>
                    <a:pt x="10127" y="6522"/>
                    <a:pt x="10565" y="6844"/>
                  </a:cubicBezTo>
                  <a:cubicBezTo>
                    <a:pt x="11125" y="7269"/>
                    <a:pt x="11727" y="7476"/>
                    <a:pt x="12295" y="7476"/>
                  </a:cubicBezTo>
                  <a:cubicBezTo>
                    <a:pt x="13465" y="7476"/>
                    <a:pt x="14488" y="6596"/>
                    <a:pt x="14690" y="4943"/>
                  </a:cubicBezTo>
                  <a:cubicBezTo>
                    <a:pt x="14694" y="4882"/>
                    <a:pt x="14712" y="4860"/>
                    <a:pt x="14745" y="4860"/>
                  </a:cubicBezTo>
                  <a:cubicBezTo>
                    <a:pt x="14804" y="4860"/>
                    <a:pt x="14910" y="4933"/>
                    <a:pt x="15058" y="4978"/>
                  </a:cubicBezTo>
                  <a:cubicBezTo>
                    <a:pt x="15326" y="5064"/>
                    <a:pt x="15586" y="5110"/>
                    <a:pt x="15852" y="5110"/>
                  </a:cubicBezTo>
                  <a:cubicBezTo>
                    <a:pt x="15906" y="5110"/>
                    <a:pt x="15960" y="5108"/>
                    <a:pt x="16014" y="5105"/>
                  </a:cubicBezTo>
                  <a:cubicBezTo>
                    <a:pt x="16071" y="5110"/>
                    <a:pt x="16128" y="5112"/>
                    <a:pt x="16184" y="5112"/>
                  </a:cubicBezTo>
                  <a:cubicBezTo>
                    <a:pt x="16496" y="5112"/>
                    <a:pt x="16808" y="5034"/>
                    <a:pt x="17120" y="4897"/>
                  </a:cubicBezTo>
                  <a:cubicBezTo>
                    <a:pt x="19609" y="3976"/>
                    <a:pt x="19574" y="727"/>
                    <a:pt x="16890" y="59"/>
                  </a:cubicBezTo>
                  <a:cubicBezTo>
                    <a:pt x="16752" y="24"/>
                    <a:pt x="16602" y="1"/>
                    <a:pt x="16441" y="1"/>
                  </a:cubicBezTo>
                  <a:close/>
                </a:path>
              </a:pathLst>
            </a:custGeom>
            <a:solidFill>
              <a:srgbClr val="0A1640">
                <a:alpha val="17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32"/>
            <p:cNvSpPr/>
            <p:nvPr/>
          </p:nvSpPr>
          <p:spPr>
            <a:xfrm rot="1213526">
              <a:off x="7346851" y="4342171"/>
              <a:ext cx="96021" cy="58248"/>
            </a:xfrm>
            <a:custGeom>
              <a:avLst/>
              <a:gdLst/>
              <a:ahLst/>
              <a:cxnLst/>
              <a:rect l="l" t="t" r="r" b="b"/>
              <a:pathLst>
                <a:path w="3841" h="2330" extrusionOk="0">
                  <a:moveTo>
                    <a:pt x="2107" y="1"/>
                  </a:moveTo>
                  <a:cubicBezTo>
                    <a:pt x="1086" y="1"/>
                    <a:pt x="188" y="805"/>
                    <a:pt x="8" y="2200"/>
                  </a:cubicBezTo>
                  <a:cubicBezTo>
                    <a:pt x="1" y="2278"/>
                    <a:pt x="66" y="2329"/>
                    <a:pt x="129" y="2329"/>
                  </a:cubicBezTo>
                  <a:cubicBezTo>
                    <a:pt x="169" y="2329"/>
                    <a:pt x="209" y="2308"/>
                    <a:pt x="227" y="2258"/>
                  </a:cubicBezTo>
                  <a:cubicBezTo>
                    <a:pt x="227" y="2258"/>
                    <a:pt x="227" y="2258"/>
                    <a:pt x="227" y="2258"/>
                  </a:cubicBezTo>
                  <a:cubicBezTo>
                    <a:pt x="231" y="2258"/>
                    <a:pt x="448" y="1644"/>
                    <a:pt x="745" y="1233"/>
                  </a:cubicBezTo>
                  <a:cubicBezTo>
                    <a:pt x="1181" y="625"/>
                    <a:pt x="1697" y="440"/>
                    <a:pt x="2172" y="440"/>
                  </a:cubicBezTo>
                  <a:cubicBezTo>
                    <a:pt x="2912" y="440"/>
                    <a:pt x="3552" y="892"/>
                    <a:pt x="3637" y="899"/>
                  </a:cubicBezTo>
                  <a:cubicBezTo>
                    <a:pt x="3656" y="908"/>
                    <a:pt x="3674" y="912"/>
                    <a:pt x="3692" y="912"/>
                  </a:cubicBezTo>
                  <a:cubicBezTo>
                    <a:pt x="3781" y="912"/>
                    <a:pt x="3841" y="803"/>
                    <a:pt x="3763" y="726"/>
                  </a:cubicBezTo>
                  <a:cubicBezTo>
                    <a:pt x="3237" y="232"/>
                    <a:pt x="2655" y="1"/>
                    <a:pt x="2107" y="1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32"/>
            <p:cNvSpPr/>
            <p:nvPr/>
          </p:nvSpPr>
          <p:spPr>
            <a:xfrm rot="1213526">
              <a:off x="7115770" y="4380023"/>
              <a:ext cx="73397" cy="92946"/>
            </a:xfrm>
            <a:custGeom>
              <a:avLst/>
              <a:gdLst/>
              <a:ahLst/>
              <a:cxnLst/>
              <a:rect l="l" t="t" r="r" b="b"/>
              <a:pathLst>
                <a:path w="2936" h="3718" extrusionOk="0">
                  <a:moveTo>
                    <a:pt x="2591" y="1"/>
                  </a:moveTo>
                  <a:cubicBezTo>
                    <a:pt x="1106" y="1"/>
                    <a:pt x="1" y="2197"/>
                    <a:pt x="1242" y="3680"/>
                  </a:cubicBezTo>
                  <a:cubicBezTo>
                    <a:pt x="1265" y="3706"/>
                    <a:pt x="1295" y="3718"/>
                    <a:pt x="1324" y="3718"/>
                  </a:cubicBezTo>
                  <a:cubicBezTo>
                    <a:pt x="1397" y="3718"/>
                    <a:pt x="1468" y="3647"/>
                    <a:pt x="1427" y="3565"/>
                  </a:cubicBezTo>
                  <a:lnTo>
                    <a:pt x="1427" y="3565"/>
                  </a:lnTo>
                  <a:cubicBezTo>
                    <a:pt x="1427" y="3565"/>
                    <a:pt x="1427" y="3565"/>
                    <a:pt x="1427" y="3565"/>
                  </a:cubicBezTo>
                  <a:cubicBezTo>
                    <a:pt x="1432" y="3565"/>
                    <a:pt x="1184" y="3097"/>
                    <a:pt x="1139" y="2528"/>
                  </a:cubicBezTo>
                  <a:cubicBezTo>
                    <a:pt x="1092" y="1837"/>
                    <a:pt x="1334" y="1111"/>
                    <a:pt x="1876" y="650"/>
                  </a:cubicBezTo>
                  <a:cubicBezTo>
                    <a:pt x="2314" y="258"/>
                    <a:pt x="2774" y="235"/>
                    <a:pt x="2809" y="235"/>
                  </a:cubicBezTo>
                  <a:cubicBezTo>
                    <a:pt x="2924" y="224"/>
                    <a:pt x="2936" y="28"/>
                    <a:pt x="2809" y="17"/>
                  </a:cubicBezTo>
                  <a:cubicBezTo>
                    <a:pt x="2736" y="6"/>
                    <a:pt x="2663" y="1"/>
                    <a:pt x="2591" y="1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32"/>
            <p:cNvSpPr/>
            <p:nvPr/>
          </p:nvSpPr>
          <p:spPr>
            <a:xfrm rot="1213526">
              <a:off x="7226877" y="4335397"/>
              <a:ext cx="64172" cy="60772"/>
            </a:xfrm>
            <a:custGeom>
              <a:avLst/>
              <a:gdLst/>
              <a:ahLst/>
              <a:cxnLst/>
              <a:rect l="l" t="t" r="r" b="b"/>
              <a:pathLst>
                <a:path w="2567" h="2431" extrusionOk="0">
                  <a:moveTo>
                    <a:pt x="2001" y="0"/>
                  </a:moveTo>
                  <a:cubicBezTo>
                    <a:pt x="898" y="0"/>
                    <a:pt x="0" y="1276"/>
                    <a:pt x="458" y="2364"/>
                  </a:cubicBezTo>
                  <a:cubicBezTo>
                    <a:pt x="476" y="2410"/>
                    <a:pt x="516" y="2430"/>
                    <a:pt x="557" y="2430"/>
                  </a:cubicBezTo>
                  <a:cubicBezTo>
                    <a:pt x="619" y="2430"/>
                    <a:pt x="684" y="2383"/>
                    <a:pt x="677" y="2307"/>
                  </a:cubicBezTo>
                  <a:cubicBezTo>
                    <a:pt x="608" y="1270"/>
                    <a:pt x="1253" y="313"/>
                    <a:pt x="2416" y="267"/>
                  </a:cubicBezTo>
                  <a:cubicBezTo>
                    <a:pt x="2532" y="267"/>
                    <a:pt x="2566" y="118"/>
                    <a:pt x="2451" y="72"/>
                  </a:cubicBezTo>
                  <a:cubicBezTo>
                    <a:pt x="2299" y="23"/>
                    <a:pt x="2149" y="0"/>
                    <a:pt x="2001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32"/>
            <p:cNvSpPr/>
            <p:nvPr/>
          </p:nvSpPr>
          <p:spPr>
            <a:xfrm rot="1213526">
              <a:off x="7767335" y="4557485"/>
              <a:ext cx="566976" cy="329286"/>
            </a:xfrm>
            <a:custGeom>
              <a:avLst/>
              <a:gdLst/>
              <a:ahLst/>
              <a:cxnLst/>
              <a:rect l="l" t="t" r="r" b="b"/>
              <a:pathLst>
                <a:path w="22680" h="13172" extrusionOk="0">
                  <a:moveTo>
                    <a:pt x="11209" y="0"/>
                  </a:moveTo>
                  <a:cubicBezTo>
                    <a:pt x="10100" y="0"/>
                    <a:pt x="8984" y="614"/>
                    <a:pt x="8307" y="1854"/>
                  </a:cubicBezTo>
                  <a:cubicBezTo>
                    <a:pt x="8013" y="2415"/>
                    <a:pt x="8032" y="2685"/>
                    <a:pt x="7957" y="2685"/>
                  </a:cubicBezTo>
                  <a:cubicBezTo>
                    <a:pt x="7941" y="2685"/>
                    <a:pt x="7921" y="2673"/>
                    <a:pt x="7893" y="2649"/>
                  </a:cubicBezTo>
                  <a:cubicBezTo>
                    <a:pt x="7411" y="2213"/>
                    <a:pt x="6857" y="2016"/>
                    <a:pt x="6324" y="2016"/>
                  </a:cubicBezTo>
                  <a:cubicBezTo>
                    <a:pt x="5137" y="2016"/>
                    <a:pt x="4055" y="2997"/>
                    <a:pt x="4102" y="4515"/>
                  </a:cubicBezTo>
                  <a:cubicBezTo>
                    <a:pt x="4102" y="4630"/>
                    <a:pt x="4102" y="4746"/>
                    <a:pt x="4137" y="4861"/>
                  </a:cubicBezTo>
                  <a:cubicBezTo>
                    <a:pt x="4160" y="4965"/>
                    <a:pt x="4033" y="4965"/>
                    <a:pt x="3814" y="4988"/>
                  </a:cubicBezTo>
                  <a:cubicBezTo>
                    <a:pt x="992" y="5437"/>
                    <a:pt x="1" y="8663"/>
                    <a:pt x="2178" y="10368"/>
                  </a:cubicBezTo>
                  <a:cubicBezTo>
                    <a:pt x="2783" y="10841"/>
                    <a:pt x="3528" y="11096"/>
                    <a:pt x="4317" y="11096"/>
                  </a:cubicBezTo>
                  <a:cubicBezTo>
                    <a:pt x="4490" y="11096"/>
                    <a:pt x="4664" y="11084"/>
                    <a:pt x="4840" y="11059"/>
                  </a:cubicBezTo>
                  <a:cubicBezTo>
                    <a:pt x="5370" y="10978"/>
                    <a:pt x="5542" y="10886"/>
                    <a:pt x="5969" y="10713"/>
                  </a:cubicBezTo>
                  <a:cubicBezTo>
                    <a:pt x="6061" y="10794"/>
                    <a:pt x="6118" y="11577"/>
                    <a:pt x="7005" y="12303"/>
                  </a:cubicBezTo>
                  <a:cubicBezTo>
                    <a:pt x="7704" y="12892"/>
                    <a:pt x="8581" y="13172"/>
                    <a:pt x="9446" y="13172"/>
                  </a:cubicBezTo>
                  <a:cubicBezTo>
                    <a:pt x="10749" y="13172"/>
                    <a:pt x="12025" y="12536"/>
                    <a:pt x="12628" y="11359"/>
                  </a:cubicBezTo>
                  <a:cubicBezTo>
                    <a:pt x="12651" y="11324"/>
                    <a:pt x="12671" y="11301"/>
                    <a:pt x="12695" y="11301"/>
                  </a:cubicBezTo>
                  <a:cubicBezTo>
                    <a:pt x="12720" y="11301"/>
                    <a:pt x="12749" y="11324"/>
                    <a:pt x="12789" y="11382"/>
                  </a:cubicBezTo>
                  <a:cubicBezTo>
                    <a:pt x="13440" y="12220"/>
                    <a:pt x="14314" y="12646"/>
                    <a:pt x="15139" y="12646"/>
                  </a:cubicBezTo>
                  <a:cubicBezTo>
                    <a:pt x="16286" y="12646"/>
                    <a:pt x="17337" y="11824"/>
                    <a:pt x="17559" y="10149"/>
                  </a:cubicBezTo>
                  <a:cubicBezTo>
                    <a:pt x="17559" y="10082"/>
                    <a:pt x="17571" y="10034"/>
                    <a:pt x="17621" y="10034"/>
                  </a:cubicBezTo>
                  <a:cubicBezTo>
                    <a:pt x="17640" y="10034"/>
                    <a:pt x="17665" y="10041"/>
                    <a:pt x="17697" y="10057"/>
                  </a:cubicBezTo>
                  <a:cubicBezTo>
                    <a:pt x="18034" y="10200"/>
                    <a:pt x="18381" y="10279"/>
                    <a:pt x="18744" y="10279"/>
                  </a:cubicBezTo>
                  <a:cubicBezTo>
                    <a:pt x="18790" y="10279"/>
                    <a:pt x="18837" y="10278"/>
                    <a:pt x="18883" y="10276"/>
                  </a:cubicBezTo>
                  <a:cubicBezTo>
                    <a:pt x="18941" y="10281"/>
                    <a:pt x="18999" y="10284"/>
                    <a:pt x="19056" y="10284"/>
                  </a:cubicBezTo>
                  <a:cubicBezTo>
                    <a:pt x="19367" y="10284"/>
                    <a:pt x="19675" y="10208"/>
                    <a:pt x="19966" y="10091"/>
                  </a:cubicBezTo>
                  <a:cubicBezTo>
                    <a:pt x="20485" y="9907"/>
                    <a:pt x="20900" y="9596"/>
                    <a:pt x="21245" y="9181"/>
                  </a:cubicBezTo>
                  <a:cubicBezTo>
                    <a:pt x="22680" y="7418"/>
                    <a:pt x="21234" y="5154"/>
                    <a:pt x="19096" y="5154"/>
                  </a:cubicBezTo>
                  <a:cubicBezTo>
                    <a:pt x="18831" y="5154"/>
                    <a:pt x="18555" y="5189"/>
                    <a:pt x="18273" y="5264"/>
                  </a:cubicBezTo>
                  <a:cubicBezTo>
                    <a:pt x="18262" y="5266"/>
                    <a:pt x="18251" y="5267"/>
                    <a:pt x="18241" y="5267"/>
                  </a:cubicBezTo>
                  <a:cubicBezTo>
                    <a:pt x="18190" y="5267"/>
                    <a:pt x="18158" y="5241"/>
                    <a:pt x="18158" y="5183"/>
                  </a:cubicBezTo>
                  <a:lnTo>
                    <a:pt x="18158" y="5080"/>
                  </a:lnTo>
                  <a:cubicBezTo>
                    <a:pt x="18238" y="4723"/>
                    <a:pt x="18158" y="3824"/>
                    <a:pt x="17662" y="3202"/>
                  </a:cubicBezTo>
                  <a:cubicBezTo>
                    <a:pt x="17290" y="2737"/>
                    <a:pt x="16768" y="2500"/>
                    <a:pt x="16212" y="2500"/>
                  </a:cubicBezTo>
                  <a:cubicBezTo>
                    <a:pt x="15667" y="2500"/>
                    <a:pt x="15088" y="2728"/>
                    <a:pt x="14586" y="3190"/>
                  </a:cubicBezTo>
                  <a:cubicBezTo>
                    <a:pt x="14575" y="3202"/>
                    <a:pt x="14552" y="3202"/>
                    <a:pt x="14529" y="3225"/>
                  </a:cubicBezTo>
                  <a:cubicBezTo>
                    <a:pt x="14459" y="3064"/>
                    <a:pt x="14448" y="2430"/>
                    <a:pt x="13953" y="1624"/>
                  </a:cubicBezTo>
                  <a:cubicBezTo>
                    <a:pt x="13293" y="545"/>
                    <a:pt x="12254" y="0"/>
                    <a:pt x="11209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32"/>
            <p:cNvSpPr/>
            <p:nvPr/>
          </p:nvSpPr>
          <p:spPr>
            <a:xfrm rot="1213526">
              <a:off x="7814660" y="4694301"/>
              <a:ext cx="490204" cy="199992"/>
            </a:xfrm>
            <a:custGeom>
              <a:avLst/>
              <a:gdLst/>
              <a:ahLst/>
              <a:cxnLst/>
              <a:rect l="l" t="t" r="r" b="b"/>
              <a:pathLst>
                <a:path w="19609" h="8000" extrusionOk="0">
                  <a:moveTo>
                    <a:pt x="16441" y="1"/>
                  </a:moveTo>
                  <a:cubicBezTo>
                    <a:pt x="16314" y="24"/>
                    <a:pt x="16383" y="116"/>
                    <a:pt x="16406" y="323"/>
                  </a:cubicBezTo>
                  <a:cubicBezTo>
                    <a:pt x="16418" y="669"/>
                    <a:pt x="16360" y="1015"/>
                    <a:pt x="16233" y="1326"/>
                  </a:cubicBezTo>
                  <a:cubicBezTo>
                    <a:pt x="15956" y="1996"/>
                    <a:pt x="15484" y="2201"/>
                    <a:pt x="14912" y="2201"/>
                  </a:cubicBezTo>
                  <a:cubicBezTo>
                    <a:pt x="14009" y="2201"/>
                    <a:pt x="12857" y="1689"/>
                    <a:pt x="11824" y="1689"/>
                  </a:cubicBezTo>
                  <a:cubicBezTo>
                    <a:pt x="11666" y="1689"/>
                    <a:pt x="11511" y="1701"/>
                    <a:pt x="11360" y="1729"/>
                  </a:cubicBezTo>
                  <a:cubicBezTo>
                    <a:pt x="9851" y="2017"/>
                    <a:pt x="9275" y="3423"/>
                    <a:pt x="8595" y="3953"/>
                  </a:cubicBezTo>
                  <a:cubicBezTo>
                    <a:pt x="8168" y="4290"/>
                    <a:pt x="7744" y="4414"/>
                    <a:pt x="7321" y="4414"/>
                  </a:cubicBezTo>
                  <a:cubicBezTo>
                    <a:pt x="6444" y="4414"/>
                    <a:pt x="5576" y="3879"/>
                    <a:pt x="4713" y="3607"/>
                  </a:cubicBezTo>
                  <a:cubicBezTo>
                    <a:pt x="4309" y="3479"/>
                    <a:pt x="3911" y="3421"/>
                    <a:pt x="3526" y="3421"/>
                  </a:cubicBezTo>
                  <a:cubicBezTo>
                    <a:pt x="1997" y="3421"/>
                    <a:pt x="677" y="4334"/>
                    <a:pt x="70" y="5439"/>
                  </a:cubicBezTo>
                  <a:cubicBezTo>
                    <a:pt x="1" y="5577"/>
                    <a:pt x="1" y="5612"/>
                    <a:pt x="139" y="5669"/>
                  </a:cubicBezTo>
                  <a:cubicBezTo>
                    <a:pt x="499" y="5824"/>
                    <a:pt x="963" y="5910"/>
                    <a:pt x="1442" y="5910"/>
                  </a:cubicBezTo>
                  <a:cubicBezTo>
                    <a:pt x="1960" y="5910"/>
                    <a:pt x="2496" y="5810"/>
                    <a:pt x="2938" y="5588"/>
                  </a:cubicBezTo>
                  <a:cubicBezTo>
                    <a:pt x="3023" y="5548"/>
                    <a:pt x="3068" y="5525"/>
                    <a:pt x="3096" y="5525"/>
                  </a:cubicBezTo>
                  <a:cubicBezTo>
                    <a:pt x="3148" y="5525"/>
                    <a:pt x="3140" y="5605"/>
                    <a:pt x="3215" y="5807"/>
                  </a:cubicBezTo>
                  <a:cubicBezTo>
                    <a:pt x="3731" y="7221"/>
                    <a:pt x="5134" y="8000"/>
                    <a:pt x="6572" y="8000"/>
                  </a:cubicBezTo>
                  <a:cubicBezTo>
                    <a:pt x="7219" y="8000"/>
                    <a:pt x="7874" y="7842"/>
                    <a:pt x="8457" y="7512"/>
                  </a:cubicBezTo>
                  <a:cubicBezTo>
                    <a:pt x="9578" y="6874"/>
                    <a:pt x="9689" y="6130"/>
                    <a:pt x="9821" y="6130"/>
                  </a:cubicBezTo>
                  <a:cubicBezTo>
                    <a:pt x="9834" y="6130"/>
                    <a:pt x="9848" y="6137"/>
                    <a:pt x="9862" y="6153"/>
                  </a:cubicBezTo>
                  <a:cubicBezTo>
                    <a:pt x="9954" y="6245"/>
                    <a:pt x="10127" y="6522"/>
                    <a:pt x="10565" y="6844"/>
                  </a:cubicBezTo>
                  <a:cubicBezTo>
                    <a:pt x="11125" y="7269"/>
                    <a:pt x="11727" y="7476"/>
                    <a:pt x="12295" y="7476"/>
                  </a:cubicBezTo>
                  <a:cubicBezTo>
                    <a:pt x="13465" y="7476"/>
                    <a:pt x="14488" y="6596"/>
                    <a:pt x="14690" y="4943"/>
                  </a:cubicBezTo>
                  <a:cubicBezTo>
                    <a:pt x="14694" y="4882"/>
                    <a:pt x="14712" y="4860"/>
                    <a:pt x="14745" y="4860"/>
                  </a:cubicBezTo>
                  <a:cubicBezTo>
                    <a:pt x="14804" y="4860"/>
                    <a:pt x="14909" y="4933"/>
                    <a:pt x="15058" y="4978"/>
                  </a:cubicBezTo>
                  <a:cubicBezTo>
                    <a:pt x="15326" y="5064"/>
                    <a:pt x="15586" y="5110"/>
                    <a:pt x="15852" y="5110"/>
                  </a:cubicBezTo>
                  <a:cubicBezTo>
                    <a:pt x="15906" y="5110"/>
                    <a:pt x="15960" y="5108"/>
                    <a:pt x="16014" y="5105"/>
                  </a:cubicBezTo>
                  <a:cubicBezTo>
                    <a:pt x="16071" y="5110"/>
                    <a:pt x="16128" y="5112"/>
                    <a:pt x="16184" y="5112"/>
                  </a:cubicBezTo>
                  <a:cubicBezTo>
                    <a:pt x="16496" y="5112"/>
                    <a:pt x="16808" y="5034"/>
                    <a:pt x="17120" y="4897"/>
                  </a:cubicBezTo>
                  <a:cubicBezTo>
                    <a:pt x="19609" y="3976"/>
                    <a:pt x="19574" y="727"/>
                    <a:pt x="16890" y="59"/>
                  </a:cubicBezTo>
                  <a:cubicBezTo>
                    <a:pt x="16752" y="24"/>
                    <a:pt x="16602" y="1"/>
                    <a:pt x="16441" y="1"/>
                  </a:cubicBezTo>
                  <a:close/>
                </a:path>
              </a:pathLst>
            </a:custGeom>
            <a:solidFill>
              <a:srgbClr val="0A1640">
                <a:alpha val="17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32"/>
            <p:cNvSpPr/>
            <p:nvPr/>
          </p:nvSpPr>
          <p:spPr>
            <a:xfrm rot="1213526">
              <a:off x="8029256" y="4593601"/>
              <a:ext cx="96021" cy="58248"/>
            </a:xfrm>
            <a:custGeom>
              <a:avLst/>
              <a:gdLst/>
              <a:ahLst/>
              <a:cxnLst/>
              <a:rect l="l" t="t" r="r" b="b"/>
              <a:pathLst>
                <a:path w="3841" h="2330" extrusionOk="0">
                  <a:moveTo>
                    <a:pt x="2107" y="1"/>
                  </a:moveTo>
                  <a:cubicBezTo>
                    <a:pt x="1086" y="1"/>
                    <a:pt x="188" y="805"/>
                    <a:pt x="8" y="2200"/>
                  </a:cubicBezTo>
                  <a:cubicBezTo>
                    <a:pt x="1" y="2278"/>
                    <a:pt x="66" y="2329"/>
                    <a:pt x="129" y="2329"/>
                  </a:cubicBezTo>
                  <a:cubicBezTo>
                    <a:pt x="169" y="2329"/>
                    <a:pt x="209" y="2308"/>
                    <a:pt x="227" y="2258"/>
                  </a:cubicBezTo>
                  <a:cubicBezTo>
                    <a:pt x="227" y="2258"/>
                    <a:pt x="227" y="2258"/>
                    <a:pt x="227" y="2258"/>
                  </a:cubicBezTo>
                  <a:cubicBezTo>
                    <a:pt x="231" y="2258"/>
                    <a:pt x="448" y="1644"/>
                    <a:pt x="745" y="1233"/>
                  </a:cubicBezTo>
                  <a:cubicBezTo>
                    <a:pt x="1181" y="625"/>
                    <a:pt x="1697" y="440"/>
                    <a:pt x="2172" y="440"/>
                  </a:cubicBezTo>
                  <a:cubicBezTo>
                    <a:pt x="2912" y="440"/>
                    <a:pt x="3552" y="892"/>
                    <a:pt x="3637" y="899"/>
                  </a:cubicBezTo>
                  <a:cubicBezTo>
                    <a:pt x="3656" y="908"/>
                    <a:pt x="3674" y="912"/>
                    <a:pt x="3692" y="912"/>
                  </a:cubicBezTo>
                  <a:cubicBezTo>
                    <a:pt x="3781" y="912"/>
                    <a:pt x="3841" y="803"/>
                    <a:pt x="3763" y="726"/>
                  </a:cubicBezTo>
                  <a:cubicBezTo>
                    <a:pt x="3237" y="232"/>
                    <a:pt x="2655" y="1"/>
                    <a:pt x="2107" y="1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32"/>
            <p:cNvSpPr/>
            <p:nvPr/>
          </p:nvSpPr>
          <p:spPr>
            <a:xfrm rot="1213526">
              <a:off x="7798174" y="4631453"/>
              <a:ext cx="73397" cy="92946"/>
            </a:xfrm>
            <a:custGeom>
              <a:avLst/>
              <a:gdLst/>
              <a:ahLst/>
              <a:cxnLst/>
              <a:rect l="l" t="t" r="r" b="b"/>
              <a:pathLst>
                <a:path w="2936" h="3718" extrusionOk="0">
                  <a:moveTo>
                    <a:pt x="2591" y="1"/>
                  </a:moveTo>
                  <a:cubicBezTo>
                    <a:pt x="1106" y="1"/>
                    <a:pt x="1" y="2197"/>
                    <a:pt x="1242" y="3680"/>
                  </a:cubicBezTo>
                  <a:cubicBezTo>
                    <a:pt x="1265" y="3706"/>
                    <a:pt x="1295" y="3718"/>
                    <a:pt x="1324" y="3718"/>
                  </a:cubicBezTo>
                  <a:cubicBezTo>
                    <a:pt x="1397" y="3718"/>
                    <a:pt x="1468" y="3647"/>
                    <a:pt x="1427" y="3565"/>
                  </a:cubicBezTo>
                  <a:lnTo>
                    <a:pt x="1427" y="3565"/>
                  </a:lnTo>
                  <a:cubicBezTo>
                    <a:pt x="1427" y="3565"/>
                    <a:pt x="1427" y="3565"/>
                    <a:pt x="1427" y="3565"/>
                  </a:cubicBezTo>
                  <a:cubicBezTo>
                    <a:pt x="1432" y="3565"/>
                    <a:pt x="1184" y="3097"/>
                    <a:pt x="1138" y="2528"/>
                  </a:cubicBezTo>
                  <a:cubicBezTo>
                    <a:pt x="1092" y="1837"/>
                    <a:pt x="1334" y="1111"/>
                    <a:pt x="1876" y="650"/>
                  </a:cubicBezTo>
                  <a:cubicBezTo>
                    <a:pt x="2314" y="258"/>
                    <a:pt x="2774" y="235"/>
                    <a:pt x="2809" y="235"/>
                  </a:cubicBezTo>
                  <a:cubicBezTo>
                    <a:pt x="2924" y="224"/>
                    <a:pt x="2936" y="28"/>
                    <a:pt x="2809" y="17"/>
                  </a:cubicBezTo>
                  <a:cubicBezTo>
                    <a:pt x="2735" y="6"/>
                    <a:pt x="2663" y="1"/>
                    <a:pt x="2591" y="1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32"/>
            <p:cNvSpPr/>
            <p:nvPr/>
          </p:nvSpPr>
          <p:spPr>
            <a:xfrm rot="1213526">
              <a:off x="7909281" y="4586827"/>
              <a:ext cx="64172" cy="60772"/>
            </a:xfrm>
            <a:custGeom>
              <a:avLst/>
              <a:gdLst/>
              <a:ahLst/>
              <a:cxnLst/>
              <a:rect l="l" t="t" r="r" b="b"/>
              <a:pathLst>
                <a:path w="2567" h="2431" extrusionOk="0">
                  <a:moveTo>
                    <a:pt x="2001" y="0"/>
                  </a:moveTo>
                  <a:cubicBezTo>
                    <a:pt x="897" y="0"/>
                    <a:pt x="0" y="1276"/>
                    <a:pt x="458" y="2364"/>
                  </a:cubicBezTo>
                  <a:cubicBezTo>
                    <a:pt x="476" y="2410"/>
                    <a:pt x="516" y="2430"/>
                    <a:pt x="557" y="2430"/>
                  </a:cubicBezTo>
                  <a:cubicBezTo>
                    <a:pt x="619" y="2430"/>
                    <a:pt x="684" y="2383"/>
                    <a:pt x="677" y="2307"/>
                  </a:cubicBezTo>
                  <a:cubicBezTo>
                    <a:pt x="608" y="1270"/>
                    <a:pt x="1253" y="313"/>
                    <a:pt x="2416" y="267"/>
                  </a:cubicBezTo>
                  <a:cubicBezTo>
                    <a:pt x="2532" y="267"/>
                    <a:pt x="2566" y="118"/>
                    <a:pt x="2451" y="72"/>
                  </a:cubicBezTo>
                  <a:cubicBezTo>
                    <a:pt x="2299" y="23"/>
                    <a:pt x="2148" y="0"/>
                    <a:pt x="2001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56" name="Google Shape;1756;p32"/>
          <p:cNvGrpSpPr/>
          <p:nvPr/>
        </p:nvGrpSpPr>
        <p:grpSpPr>
          <a:xfrm>
            <a:off x="647531" y="3537830"/>
            <a:ext cx="1638671" cy="1605680"/>
            <a:chOff x="154399" y="4068332"/>
            <a:chExt cx="1350368" cy="1323181"/>
          </a:xfrm>
        </p:grpSpPr>
        <p:sp>
          <p:nvSpPr>
            <p:cNvPr id="1757" name="Google Shape;1757;p32"/>
            <p:cNvSpPr/>
            <p:nvPr/>
          </p:nvSpPr>
          <p:spPr>
            <a:xfrm rot="-1608509" flipH="1">
              <a:off x="319571" y="4243508"/>
              <a:ext cx="1008653" cy="972829"/>
            </a:xfrm>
            <a:custGeom>
              <a:avLst/>
              <a:gdLst/>
              <a:ahLst/>
              <a:cxnLst/>
              <a:rect l="l" t="t" r="r" b="b"/>
              <a:pathLst>
                <a:path w="40347" h="38914" extrusionOk="0">
                  <a:moveTo>
                    <a:pt x="27005" y="0"/>
                  </a:moveTo>
                  <a:cubicBezTo>
                    <a:pt x="25865" y="0"/>
                    <a:pt x="24747" y="369"/>
                    <a:pt x="23825" y="1049"/>
                  </a:cubicBezTo>
                  <a:cubicBezTo>
                    <a:pt x="22143" y="2258"/>
                    <a:pt x="21625" y="3560"/>
                    <a:pt x="21371" y="4194"/>
                  </a:cubicBezTo>
                  <a:cubicBezTo>
                    <a:pt x="21337" y="4286"/>
                    <a:pt x="21291" y="4390"/>
                    <a:pt x="21256" y="4459"/>
                  </a:cubicBezTo>
                  <a:lnTo>
                    <a:pt x="21245" y="4436"/>
                  </a:lnTo>
                  <a:cubicBezTo>
                    <a:pt x="20404" y="3272"/>
                    <a:pt x="19229" y="2627"/>
                    <a:pt x="17904" y="2627"/>
                  </a:cubicBezTo>
                  <a:cubicBezTo>
                    <a:pt x="15876" y="2627"/>
                    <a:pt x="13653" y="4286"/>
                    <a:pt x="13526" y="7362"/>
                  </a:cubicBezTo>
                  <a:cubicBezTo>
                    <a:pt x="13526" y="7454"/>
                    <a:pt x="13526" y="7558"/>
                    <a:pt x="13537" y="7650"/>
                  </a:cubicBezTo>
                  <a:cubicBezTo>
                    <a:pt x="13560" y="7811"/>
                    <a:pt x="13595" y="8111"/>
                    <a:pt x="13526" y="8180"/>
                  </a:cubicBezTo>
                  <a:cubicBezTo>
                    <a:pt x="13526" y="8180"/>
                    <a:pt x="13514" y="8191"/>
                    <a:pt x="13491" y="8191"/>
                  </a:cubicBezTo>
                  <a:cubicBezTo>
                    <a:pt x="11037" y="8226"/>
                    <a:pt x="8860" y="9528"/>
                    <a:pt x="7938" y="11521"/>
                  </a:cubicBezTo>
                  <a:cubicBezTo>
                    <a:pt x="7201" y="13099"/>
                    <a:pt x="7408" y="14770"/>
                    <a:pt x="8514" y="16106"/>
                  </a:cubicBezTo>
                  <a:cubicBezTo>
                    <a:pt x="9113" y="16820"/>
                    <a:pt x="9862" y="17373"/>
                    <a:pt x="10715" y="17742"/>
                  </a:cubicBezTo>
                  <a:cubicBezTo>
                    <a:pt x="10012" y="18399"/>
                    <a:pt x="9735" y="19390"/>
                    <a:pt x="10000" y="20311"/>
                  </a:cubicBezTo>
                  <a:cubicBezTo>
                    <a:pt x="10216" y="21163"/>
                    <a:pt x="10930" y="21553"/>
                    <a:pt x="11560" y="21553"/>
                  </a:cubicBezTo>
                  <a:cubicBezTo>
                    <a:pt x="12208" y="21553"/>
                    <a:pt x="12768" y="21140"/>
                    <a:pt x="12604" y="20392"/>
                  </a:cubicBezTo>
                  <a:cubicBezTo>
                    <a:pt x="12546" y="20045"/>
                    <a:pt x="12240" y="19817"/>
                    <a:pt x="11919" y="19817"/>
                  </a:cubicBezTo>
                  <a:cubicBezTo>
                    <a:pt x="11792" y="19817"/>
                    <a:pt x="11662" y="19853"/>
                    <a:pt x="11544" y="19931"/>
                  </a:cubicBezTo>
                  <a:cubicBezTo>
                    <a:pt x="11519" y="19947"/>
                    <a:pt x="11494" y="19954"/>
                    <a:pt x="11471" y="19954"/>
                  </a:cubicBezTo>
                  <a:cubicBezTo>
                    <a:pt x="11382" y="19954"/>
                    <a:pt x="11330" y="19843"/>
                    <a:pt x="11441" y="19770"/>
                  </a:cubicBezTo>
                  <a:cubicBezTo>
                    <a:pt x="11591" y="19671"/>
                    <a:pt x="11754" y="19619"/>
                    <a:pt x="11916" y="19619"/>
                  </a:cubicBezTo>
                  <a:cubicBezTo>
                    <a:pt x="12225" y="19619"/>
                    <a:pt x="12531" y="19807"/>
                    <a:pt x="12742" y="20208"/>
                  </a:cubicBezTo>
                  <a:cubicBezTo>
                    <a:pt x="12800" y="20300"/>
                    <a:pt x="12835" y="20403"/>
                    <a:pt x="12846" y="20519"/>
                  </a:cubicBezTo>
                  <a:cubicBezTo>
                    <a:pt x="12868" y="21279"/>
                    <a:pt x="12259" y="21741"/>
                    <a:pt x="11557" y="21741"/>
                  </a:cubicBezTo>
                  <a:cubicBezTo>
                    <a:pt x="11132" y="21741"/>
                    <a:pt x="10673" y="21572"/>
                    <a:pt x="10300" y="21198"/>
                  </a:cubicBezTo>
                  <a:cubicBezTo>
                    <a:pt x="10093" y="20991"/>
                    <a:pt x="9943" y="20749"/>
                    <a:pt x="9839" y="20472"/>
                  </a:cubicBezTo>
                  <a:cubicBezTo>
                    <a:pt x="9735" y="20173"/>
                    <a:pt x="9689" y="19850"/>
                    <a:pt x="9701" y="19528"/>
                  </a:cubicBezTo>
                  <a:lnTo>
                    <a:pt x="9701" y="19482"/>
                  </a:lnTo>
                  <a:cubicBezTo>
                    <a:pt x="9701" y="19413"/>
                    <a:pt x="9712" y="19355"/>
                    <a:pt x="9724" y="19297"/>
                  </a:cubicBezTo>
                  <a:cubicBezTo>
                    <a:pt x="9724" y="19274"/>
                    <a:pt x="9724" y="19251"/>
                    <a:pt x="9724" y="19240"/>
                  </a:cubicBezTo>
                  <a:cubicBezTo>
                    <a:pt x="9735" y="19171"/>
                    <a:pt x="9747" y="19090"/>
                    <a:pt x="9770" y="19021"/>
                  </a:cubicBezTo>
                  <a:cubicBezTo>
                    <a:pt x="9770" y="18998"/>
                    <a:pt x="9782" y="18975"/>
                    <a:pt x="9782" y="18952"/>
                  </a:cubicBezTo>
                  <a:cubicBezTo>
                    <a:pt x="9793" y="18906"/>
                    <a:pt x="9816" y="18848"/>
                    <a:pt x="9828" y="18802"/>
                  </a:cubicBezTo>
                  <a:cubicBezTo>
                    <a:pt x="9839" y="18779"/>
                    <a:pt x="9839" y="18744"/>
                    <a:pt x="9851" y="18721"/>
                  </a:cubicBezTo>
                  <a:cubicBezTo>
                    <a:pt x="9862" y="18675"/>
                    <a:pt x="9885" y="18629"/>
                    <a:pt x="9908" y="18583"/>
                  </a:cubicBezTo>
                  <a:lnTo>
                    <a:pt x="9920" y="18525"/>
                  </a:lnTo>
                  <a:cubicBezTo>
                    <a:pt x="9943" y="18491"/>
                    <a:pt x="9954" y="18445"/>
                    <a:pt x="9966" y="18399"/>
                  </a:cubicBezTo>
                  <a:cubicBezTo>
                    <a:pt x="9989" y="18341"/>
                    <a:pt x="9966" y="18284"/>
                    <a:pt x="9931" y="18249"/>
                  </a:cubicBezTo>
                  <a:lnTo>
                    <a:pt x="9908" y="18226"/>
                  </a:lnTo>
                  <a:lnTo>
                    <a:pt x="9897" y="18203"/>
                  </a:lnTo>
                  <a:lnTo>
                    <a:pt x="9816" y="18145"/>
                  </a:lnTo>
                  <a:cubicBezTo>
                    <a:pt x="9214" y="17619"/>
                    <a:pt x="8389" y="17372"/>
                    <a:pt x="7509" y="17372"/>
                  </a:cubicBezTo>
                  <a:cubicBezTo>
                    <a:pt x="6907" y="17372"/>
                    <a:pt x="6279" y="17488"/>
                    <a:pt x="5680" y="17708"/>
                  </a:cubicBezTo>
                  <a:cubicBezTo>
                    <a:pt x="4805" y="17996"/>
                    <a:pt x="4033" y="18525"/>
                    <a:pt x="3457" y="19240"/>
                  </a:cubicBezTo>
                  <a:cubicBezTo>
                    <a:pt x="3318" y="19413"/>
                    <a:pt x="3192" y="19597"/>
                    <a:pt x="3088" y="19781"/>
                  </a:cubicBezTo>
                  <a:lnTo>
                    <a:pt x="3042" y="19862"/>
                  </a:lnTo>
                  <a:lnTo>
                    <a:pt x="2984" y="19966"/>
                  </a:lnTo>
                  <a:cubicBezTo>
                    <a:pt x="2961" y="20012"/>
                    <a:pt x="2927" y="20069"/>
                    <a:pt x="2904" y="20127"/>
                  </a:cubicBezTo>
                  <a:cubicBezTo>
                    <a:pt x="2777" y="20334"/>
                    <a:pt x="2685" y="20565"/>
                    <a:pt x="2627" y="20807"/>
                  </a:cubicBezTo>
                  <a:cubicBezTo>
                    <a:pt x="2616" y="20841"/>
                    <a:pt x="2604" y="20876"/>
                    <a:pt x="2593" y="20910"/>
                  </a:cubicBezTo>
                  <a:cubicBezTo>
                    <a:pt x="1923" y="23335"/>
                    <a:pt x="3386" y="25769"/>
                    <a:pt x="5233" y="25769"/>
                  </a:cubicBezTo>
                  <a:cubicBezTo>
                    <a:pt x="5580" y="25769"/>
                    <a:pt x="5940" y="25683"/>
                    <a:pt x="6302" y="25496"/>
                  </a:cubicBezTo>
                  <a:cubicBezTo>
                    <a:pt x="7895" y="24684"/>
                    <a:pt x="7470" y="22404"/>
                    <a:pt x="6184" y="22404"/>
                  </a:cubicBezTo>
                  <a:cubicBezTo>
                    <a:pt x="6066" y="22404"/>
                    <a:pt x="5939" y="22424"/>
                    <a:pt x="5807" y="22466"/>
                  </a:cubicBezTo>
                  <a:cubicBezTo>
                    <a:pt x="5415" y="22558"/>
                    <a:pt x="5196" y="22972"/>
                    <a:pt x="5323" y="23341"/>
                  </a:cubicBezTo>
                  <a:cubicBezTo>
                    <a:pt x="5335" y="23387"/>
                    <a:pt x="5346" y="23445"/>
                    <a:pt x="5346" y="23491"/>
                  </a:cubicBezTo>
                  <a:cubicBezTo>
                    <a:pt x="5346" y="23537"/>
                    <a:pt x="5311" y="23560"/>
                    <a:pt x="5277" y="23583"/>
                  </a:cubicBezTo>
                  <a:cubicBezTo>
                    <a:pt x="5272" y="23585"/>
                    <a:pt x="5267" y="23585"/>
                    <a:pt x="5263" y="23585"/>
                  </a:cubicBezTo>
                  <a:cubicBezTo>
                    <a:pt x="5233" y="23585"/>
                    <a:pt x="5205" y="23557"/>
                    <a:pt x="5185" y="23537"/>
                  </a:cubicBezTo>
                  <a:cubicBezTo>
                    <a:pt x="5173" y="23514"/>
                    <a:pt x="5162" y="23479"/>
                    <a:pt x="5150" y="23456"/>
                  </a:cubicBezTo>
                  <a:cubicBezTo>
                    <a:pt x="4977" y="23065"/>
                    <a:pt x="5173" y="22650"/>
                    <a:pt x="5496" y="22408"/>
                  </a:cubicBezTo>
                  <a:cubicBezTo>
                    <a:pt x="5669" y="22277"/>
                    <a:pt x="5893" y="22212"/>
                    <a:pt x="6125" y="22212"/>
                  </a:cubicBezTo>
                  <a:cubicBezTo>
                    <a:pt x="6463" y="22212"/>
                    <a:pt x="6821" y="22349"/>
                    <a:pt x="7074" y="22615"/>
                  </a:cubicBezTo>
                  <a:cubicBezTo>
                    <a:pt x="7466" y="23030"/>
                    <a:pt x="7627" y="23606"/>
                    <a:pt x="7512" y="24159"/>
                  </a:cubicBezTo>
                  <a:cubicBezTo>
                    <a:pt x="7332" y="25224"/>
                    <a:pt x="6356" y="25953"/>
                    <a:pt x="5270" y="25953"/>
                  </a:cubicBezTo>
                  <a:cubicBezTo>
                    <a:pt x="4689" y="25953"/>
                    <a:pt x="4076" y="25743"/>
                    <a:pt x="3537" y="25265"/>
                  </a:cubicBezTo>
                  <a:cubicBezTo>
                    <a:pt x="3503" y="25219"/>
                    <a:pt x="3468" y="25173"/>
                    <a:pt x="3422" y="25138"/>
                  </a:cubicBezTo>
                  <a:cubicBezTo>
                    <a:pt x="3215" y="24931"/>
                    <a:pt x="3030" y="24701"/>
                    <a:pt x="2881" y="24459"/>
                  </a:cubicBezTo>
                  <a:cubicBezTo>
                    <a:pt x="2835" y="24390"/>
                    <a:pt x="2800" y="24309"/>
                    <a:pt x="2754" y="24240"/>
                  </a:cubicBezTo>
                  <a:cubicBezTo>
                    <a:pt x="2546" y="23871"/>
                    <a:pt x="2408" y="23468"/>
                    <a:pt x="2339" y="23053"/>
                  </a:cubicBezTo>
                  <a:cubicBezTo>
                    <a:pt x="2339" y="23030"/>
                    <a:pt x="2339" y="23007"/>
                    <a:pt x="2328" y="22984"/>
                  </a:cubicBezTo>
                  <a:cubicBezTo>
                    <a:pt x="2316" y="22972"/>
                    <a:pt x="2328" y="22972"/>
                    <a:pt x="2328" y="22961"/>
                  </a:cubicBezTo>
                  <a:cubicBezTo>
                    <a:pt x="2328" y="22949"/>
                    <a:pt x="2328" y="22938"/>
                    <a:pt x="2316" y="22926"/>
                  </a:cubicBezTo>
                  <a:cubicBezTo>
                    <a:pt x="2297" y="22868"/>
                    <a:pt x="2263" y="22839"/>
                    <a:pt x="2216" y="22839"/>
                  </a:cubicBezTo>
                  <a:cubicBezTo>
                    <a:pt x="2180" y="22839"/>
                    <a:pt x="2136" y="22857"/>
                    <a:pt x="2086" y="22892"/>
                  </a:cubicBezTo>
                  <a:cubicBezTo>
                    <a:pt x="2063" y="22903"/>
                    <a:pt x="2040" y="22926"/>
                    <a:pt x="2005" y="22949"/>
                  </a:cubicBezTo>
                  <a:lnTo>
                    <a:pt x="1993" y="22961"/>
                  </a:lnTo>
                  <a:lnTo>
                    <a:pt x="1947" y="22996"/>
                  </a:lnTo>
                  <a:cubicBezTo>
                    <a:pt x="1924" y="23019"/>
                    <a:pt x="1890" y="23053"/>
                    <a:pt x="1844" y="23088"/>
                  </a:cubicBezTo>
                  <a:lnTo>
                    <a:pt x="1809" y="23122"/>
                  </a:lnTo>
                  <a:lnTo>
                    <a:pt x="1786" y="23134"/>
                  </a:lnTo>
                  <a:cubicBezTo>
                    <a:pt x="980" y="23894"/>
                    <a:pt x="277" y="25369"/>
                    <a:pt x="70" y="26993"/>
                  </a:cubicBezTo>
                  <a:cubicBezTo>
                    <a:pt x="70" y="27028"/>
                    <a:pt x="58" y="27051"/>
                    <a:pt x="58" y="27085"/>
                  </a:cubicBezTo>
                  <a:cubicBezTo>
                    <a:pt x="46" y="27120"/>
                    <a:pt x="46" y="27189"/>
                    <a:pt x="35" y="27247"/>
                  </a:cubicBezTo>
                  <a:cubicBezTo>
                    <a:pt x="12" y="27454"/>
                    <a:pt x="0" y="27661"/>
                    <a:pt x="0" y="27880"/>
                  </a:cubicBezTo>
                  <a:lnTo>
                    <a:pt x="0" y="27961"/>
                  </a:lnTo>
                  <a:lnTo>
                    <a:pt x="0" y="28168"/>
                  </a:lnTo>
                  <a:cubicBezTo>
                    <a:pt x="0" y="28261"/>
                    <a:pt x="0" y="28353"/>
                    <a:pt x="12" y="28456"/>
                  </a:cubicBezTo>
                  <a:lnTo>
                    <a:pt x="12" y="28537"/>
                  </a:lnTo>
                  <a:cubicBezTo>
                    <a:pt x="12" y="28641"/>
                    <a:pt x="23" y="28733"/>
                    <a:pt x="35" y="28837"/>
                  </a:cubicBezTo>
                  <a:lnTo>
                    <a:pt x="35" y="28871"/>
                  </a:lnTo>
                  <a:cubicBezTo>
                    <a:pt x="70" y="29102"/>
                    <a:pt x="104" y="29332"/>
                    <a:pt x="162" y="29551"/>
                  </a:cubicBezTo>
                  <a:cubicBezTo>
                    <a:pt x="173" y="29608"/>
                    <a:pt x="185" y="29666"/>
                    <a:pt x="196" y="29712"/>
                  </a:cubicBezTo>
                  <a:lnTo>
                    <a:pt x="196" y="29724"/>
                  </a:lnTo>
                  <a:cubicBezTo>
                    <a:pt x="219" y="29827"/>
                    <a:pt x="254" y="29920"/>
                    <a:pt x="277" y="30012"/>
                  </a:cubicBezTo>
                  <a:cubicBezTo>
                    <a:pt x="358" y="30277"/>
                    <a:pt x="450" y="30530"/>
                    <a:pt x="565" y="30784"/>
                  </a:cubicBezTo>
                  <a:lnTo>
                    <a:pt x="588" y="30830"/>
                  </a:lnTo>
                  <a:cubicBezTo>
                    <a:pt x="623" y="30910"/>
                    <a:pt x="657" y="30979"/>
                    <a:pt x="692" y="31049"/>
                  </a:cubicBezTo>
                  <a:cubicBezTo>
                    <a:pt x="738" y="31129"/>
                    <a:pt x="772" y="31198"/>
                    <a:pt x="818" y="31279"/>
                  </a:cubicBezTo>
                  <a:cubicBezTo>
                    <a:pt x="1037" y="31671"/>
                    <a:pt x="1325" y="32028"/>
                    <a:pt x="1659" y="32339"/>
                  </a:cubicBezTo>
                  <a:cubicBezTo>
                    <a:pt x="2212" y="32823"/>
                    <a:pt x="2858" y="33180"/>
                    <a:pt x="3560" y="33399"/>
                  </a:cubicBezTo>
                  <a:lnTo>
                    <a:pt x="3595" y="33410"/>
                  </a:lnTo>
                  <a:cubicBezTo>
                    <a:pt x="3606" y="33410"/>
                    <a:pt x="3618" y="33422"/>
                    <a:pt x="3629" y="33422"/>
                  </a:cubicBezTo>
                  <a:cubicBezTo>
                    <a:pt x="3953" y="33509"/>
                    <a:pt x="4278" y="33554"/>
                    <a:pt x="4596" y="33554"/>
                  </a:cubicBezTo>
                  <a:cubicBezTo>
                    <a:pt x="5580" y="33554"/>
                    <a:pt x="6496" y="33121"/>
                    <a:pt x="7097" y="32155"/>
                  </a:cubicBezTo>
                  <a:cubicBezTo>
                    <a:pt x="7910" y="30848"/>
                    <a:pt x="7216" y="29091"/>
                    <a:pt x="5836" y="29091"/>
                  </a:cubicBezTo>
                  <a:cubicBezTo>
                    <a:pt x="5670" y="29091"/>
                    <a:pt x="5495" y="29116"/>
                    <a:pt x="5311" y="29171"/>
                  </a:cubicBezTo>
                  <a:cubicBezTo>
                    <a:pt x="4943" y="29286"/>
                    <a:pt x="4747" y="29562"/>
                    <a:pt x="4655" y="29920"/>
                  </a:cubicBezTo>
                  <a:cubicBezTo>
                    <a:pt x="4609" y="30092"/>
                    <a:pt x="4609" y="30277"/>
                    <a:pt x="4655" y="30449"/>
                  </a:cubicBezTo>
                  <a:cubicBezTo>
                    <a:pt x="4714" y="30933"/>
                    <a:pt x="5086" y="31153"/>
                    <a:pt x="5426" y="31153"/>
                  </a:cubicBezTo>
                  <a:cubicBezTo>
                    <a:pt x="5678" y="31153"/>
                    <a:pt x="5913" y="31032"/>
                    <a:pt x="5991" y="30807"/>
                  </a:cubicBezTo>
                  <a:cubicBezTo>
                    <a:pt x="6072" y="30622"/>
                    <a:pt x="6003" y="30403"/>
                    <a:pt x="5830" y="30288"/>
                  </a:cubicBezTo>
                  <a:cubicBezTo>
                    <a:pt x="5784" y="30254"/>
                    <a:pt x="5761" y="30219"/>
                    <a:pt x="5807" y="30173"/>
                  </a:cubicBezTo>
                  <a:cubicBezTo>
                    <a:pt x="5821" y="30145"/>
                    <a:pt x="5852" y="30130"/>
                    <a:pt x="5884" y="30130"/>
                  </a:cubicBezTo>
                  <a:cubicBezTo>
                    <a:pt x="5905" y="30130"/>
                    <a:pt x="5927" y="30136"/>
                    <a:pt x="5945" y="30150"/>
                  </a:cubicBezTo>
                  <a:cubicBezTo>
                    <a:pt x="6510" y="30542"/>
                    <a:pt x="6118" y="31337"/>
                    <a:pt x="5473" y="31360"/>
                  </a:cubicBezTo>
                  <a:cubicBezTo>
                    <a:pt x="5461" y="31360"/>
                    <a:pt x="5449" y="31360"/>
                    <a:pt x="5437" y="31360"/>
                  </a:cubicBezTo>
                  <a:cubicBezTo>
                    <a:pt x="4856" y="31360"/>
                    <a:pt x="4424" y="30819"/>
                    <a:pt x="4413" y="30323"/>
                  </a:cubicBezTo>
                  <a:cubicBezTo>
                    <a:pt x="4401" y="29793"/>
                    <a:pt x="4689" y="29182"/>
                    <a:pt x="5288" y="28975"/>
                  </a:cubicBezTo>
                  <a:cubicBezTo>
                    <a:pt x="5474" y="28910"/>
                    <a:pt x="5658" y="28880"/>
                    <a:pt x="5836" y="28880"/>
                  </a:cubicBezTo>
                  <a:cubicBezTo>
                    <a:pt x="7218" y="28880"/>
                    <a:pt x="8266" y="30691"/>
                    <a:pt x="7235" y="32293"/>
                  </a:cubicBezTo>
                  <a:cubicBezTo>
                    <a:pt x="7178" y="32373"/>
                    <a:pt x="7109" y="32466"/>
                    <a:pt x="7051" y="32546"/>
                  </a:cubicBezTo>
                  <a:lnTo>
                    <a:pt x="6936" y="32696"/>
                  </a:lnTo>
                  <a:cubicBezTo>
                    <a:pt x="6705" y="32973"/>
                    <a:pt x="6417" y="33203"/>
                    <a:pt x="6095" y="33387"/>
                  </a:cubicBezTo>
                  <a:lnTo>
                    <a:pt x="5991" y="33445"/>
                  </a:lnTo>
                  <a:lnTo>
                    <a:pt x="5922" y="33468"/>
                  </a:lnTo>
                  <a:lnTo>
                    <a:pt x="5818" y="33526"/>
                  </a:lnTo>
                  <a:lnTo>
                    <a:pt x="5795" y="33537"/>
                  </a:lnTo>
                  <a:cubicBezTo>
                    <a:pt x="5657" y="33595"/>
                    <a:pt x="5634" y="33641"/>
                    <a:pt x="5646" y="33802"/>
                  </a:cubicBezTo>
                  <a:cubicBezTo>
                    <a:pt x="5646" y="33871"/>
                    <a:pt x="5657" y="33940"/>
                    <a:pt x="5657" y="34009"/>
                  </a:cubicBezTo>
                  <a:cubicBezTo>
                    <a:pt x="5664" y="34006"/>
                    <a:pt x="5669" y="34005"/>
                    <a:pt x="5672" y="34005"/>
                  </a:cubicBezTo>
                  <a:cubicBezTo>
                    <a:pt x="5680" y="34005"/>
                    <a:pt x="5680" y="34013"/>
                    <a:pt x="5680" y="34021"/>
                  </a:cubicBezTo>
                  <a:cubicBezTo>
                    <a:pt x="5830" y="35242"/>
                    <a:pt x="6383" y="36371"/>
                    <a:pt x="7270" y="37235"/>
                  </a:cubicBezTo>
                  <a:cubicBezTo>
                    <a:pt x="8325" y="38311"/>
                    <a:pt x="9768" y="38913"/>
                    <a:pt x="11265" y="38913"/>
                  </a:cubicBezTo>
                  <a:cubicBezTo>
                    <a:pt x="11419" y="38913"/>
                    <a:pt x="11574" y="38907"/>
                    <a:pt x="11729" y="38894"/>
                  </a:cubicBezTo>
                  <a:lnTo>
                    <a:pt x="11786" y="38894"/>
                  </a:lnTo>
                  <a:cubicBezTo>
                    <a:pt x="11890" y="38894"/>
                    <a:pt x="11982" y="38883"/>
                    <a:pt x="12074" y="38871"/>
                  </a:cubicBezTo>
                  <a:cubicBezTo>
                    <a:pt x="12627" y="38814"/>
                    <a:pt x="13169" y="38664"/>
                    <a:pt x="13676" y="38433"/>
                  </a:cubicBezTo>
                  <a:lnTo>
                    <a:pt x="13779" y="38376"/>
                  </a:lnTo>
                  <a:lnTo>
                    <a:pt x="13848" y="38353"/>
                  </a:lnTo>
                  <a:cubicBezTo>
                    <a:pt x="14182" y="38180"/>
                    <a:pt x="14494" y="37961"/>
                    <a:pt x="14782" y="37719"/>
                  </a:cubicBezTo>
                  <a:cubicBezTo>
                    <a:pt x="15265" y="37304"/>
                    <a:pt x="15669" y="36786"/>
                    <a:pt x="15945" y="36210"/>
                  </a:cubicBezTo>
                  <a:cubicBezTo>
                    <a:pt x="16014" y="36083"/>
                    <a:pt x="16060" y="35956"/>
                    <a:pt x="16106" y="35830"/>
                  </a:cubicBezTo>
                  <a:cubicBezTo>
                    <a:pt x="16464" y="34816"/>
                    <a:pt x="16498" y="33710"/>
                    <a:pt x="16187" y="32684"/>
                  </a:cubicBezTo>
                  <a:cubicBezTo>
                    <a:pt x="15770" y="31197"/>
                    <a:pt x="14738" y="30591"/>
                    <a:pt x="13784" y="30591"/>
                  </a:cubicBezTo>
                  <a:cubicBezTo>
                    <a:pt x="12736" y="30591"/>
                    <a:pt x="11783" y="31322"/>
                    <a:pt x="11844" y="32420"/>
                  </a:cubicBezTo>
                  <a:cubicBezTo>
                    <a:pt x="11887" y="33235"/>
                    <a:pt x="12520" y="33741"/>
                    <a:pt x="13128" y="33741"/>
                  </a:cubicBezTo>
                  <a:cubicBezTo>
                    <a:pt x="13172" y="33741"/>
                    <a:pt x="13217" y="33738"/>
                    <a:pt x="13261" y="33733"/>
                  </a:cubicBezTo>
                  <a:cubicBezTo>
                    <a:pt x="13455" y="33706"/>
                    <a:pt x="13529" y="33660"/>
                    <a:pt x="13572" y="33660"/>
                  </a:cubicBezTo>
                  <a:cubicBezTo>
                    <a:pt x="13603" y="33660"/>
                    <a:pt x="13619" y="33684"/>
                    <a:pt x="13653" y="33756"/>
                  </a:cubicBezTo>
                  <a:cubicBezTo>
                    <a:pt x="13676" y="33814"/>
                    <a:pt x="13641" y="33837"/>
                    <a:pt x="13595" y="33848"/>
                  </a:cubicBezTo>
                  <a:cubicBezTo>
                    <a:pt x="13442" y="33904"/>
                    <a:pt x="13288" y="33930"/>
                    <a:pt x="13138" y="33930"/>
                  </a:cubicBezTo>
                  <a:cubicBezTo>
                    <a:pt x="12308" y="33930"/>
                    <a:pt x="11588" y="33134"/>
                    <a:pt x="11636" y="32304"/>
                  </a:cubicBezTo>
                  <a:cubicBezTo>
                    <a:pt x="11713" y="31131"/>
                    <a:pt x="12682" y="30383"/>
                    <a:pt x="13765" y="30383"/>
                  </a:cubicBezTo>
                  <a:cubicBezTo>
                    <a:pt x="13978" y="30383"/>
                    <a:pt x="14196" y="30412"/>
                    <a:pt x="14413" y="30473"/>
                  </a:cubicBezTo>
                  <a:cubicBezTo>
                    <a:pt x="14424" y="30496"/>
                    <a:pt x="14470" y="30496"/>
                    <a:pt x="14494" y="30507"/>
                  </a:cubicBezTo>
                  <a:cubicBezTo>
                    <a:pt x="14528" y="30519"/>
                    <a:pt x="14586" y="30542"/>
                    <a:pt x="14643" y="30553"/>
                  </a:cubicBezTo>
                  <a:cubicBezTo>
                    <a:pt x="14666" y="30565"/>
                    <a:pt x="14701" y="30576"/>
                    <a:pt x="14724" y="30588"/>
                  </a:cubicBezTo>
                  <a:lnTo>
                    <a:pt x="14816" y="30634"/>
                  </a:lnTo>
                  <a:lnTo>
                    <a:pt x="14851" y="30645"/>
                  </a:lnTo>
                  <a:cubicBezTo>
                    <a:pt x="14897" y="30668"/>
                    <a:pt x="14943" y="30691"/>
                    <a:pt x="14977" y="30714"/>
                  </a:cubicBezTo>
                  <a:lnTo>
                    <a:pt x="14989" y="30714"/>
                  </a:lnTo>
                  <a:cubicBezTo>
                    <a:pt x="15047" y="30749"/>
                    <a:pt x="15093" y="30772"/>
                    <a:pt x="15139" y="30807"/>
                  </a:cubicBezTo>
                  <a:lnTo>
                    <a:pt x="15150" y="30807"/>
                  </a:lnTo>
                  <a:cubicBezTo>
                    <a:pt x="15196" y="30841"/>
                    <a:pt x="15242" y="30876"/>
                    <a:pt x="15288" y="30910"/>
                  </a:cubicBezTo>
                  <a:cubicBezTo>
                    <a:pt x="15335" y="30956"/>
                    <a:pt x="15381" y="30991"/>
                    <a:pt x="15438" y="31025"/>
                  </a:cubicBezTo>
                  <a:cubicBezTo>
                    <a:pt x="15484" y="31072"/>
                    <a:pt x="15519" y="31106"/>
                    <a:pt x="15565" y="31152"/>
                  </a:cubicBezTo>
                  <a:lnTo>
                    <a:pt x="15588" y="31175"/>
                  </a:lnTo>
                  <a:cubicBezTo>
                    <a:pt x="15600" y="31187"/>
                    <a:pt x="15623" y="31210"/>
                    <a:pt x="15634" y="31221"/>
                  </a:cubicBezTo>
                  <a:cubicBezTo>
                    <a:pt x="15888" y="31498"/>
                    <a:pt x="16083" y="31809"/>
                    <a:pt x="16222" y="32155"/>
                  </a:cubicBezTo>
                  <a:cubicBezTo>
                    <a:pt x="16268" y="32281"/>
                    <a:pt x="16302" y="32396"/>
                    <a:pt x="16337" y="32477"/>
                  </a:cubicBezTo>
                  <a:lnTo>
                    <a:pt x="16337" y="32500"/>
                  </a:lnTo>
                  <a:cubicBezTo>
                    <a:pt x="16360" y="32558"/>
                    <a:pt x="16394" y="32615"/>
                    <a:pt x="16452" y="32650"/>
                  </a:cubicBezTo>
                  <a:cubicBezTo>
                    <a:pt x="16452" y="32650"/>
                    <a:pt x="16452" y="32650"/>
                    <a:pt x="16464" y="32661"/>
                  </a:cubicBezTo>
                  <a:cubicBezTo>
                    <a:pt x="16475" y="32661"/>
                    <a:pt x="16487" y="32673"/>
                    <a:pt x="16498" y="32673"/>
                  </a:cubicBezTo>
                  <a:cubicBezTo>
                    <a:pt x="16521" y="32684"/>
                    <a:pt x="16556" y="32696"/>
                    <a:pt x="16579" y="32696"/>
                  </a:cubicBezTo>
                  <a:cubicBezTo>
                    <a:pt x="16715" y="32713"/>
                    <a:pt x="16859" y="32721"/>
                    <a:pt x="17010" y="32721"/>
                  </a:cubicBezTo>
                  <a:cubicBezTo>
                    <a:pt x="17800" y="32721"/>
                    <a:pt x="18761" y="32491"/>
                    <a:pt x="19632" y="32016"/>
                  </a:cubicBezTo>
                  <a:cubicBezTo>
                    <a:pt x="19874" y="31890"/>
                    <a:pt x="20116" y="31728"/>
                    <a:pt x="20346" y="31555"/>
                  </a:cubicBezTo>
                  <a:cubicBezTo>
                    <a:pt x="20542" y="31406"/>
                    <a:pt x="20726" y="31233"/>
                    <a:pt x="20899" y="31049"/>
                  </a:cubicBezTo>
                  <a:lnTo>
                    <a:pt x="20922" y="31014"/>
                  </a:lnTo>
                  <a:lnTo>
                    <a:pt x="21003" y="30922"/>
                  </a:lnTo>
                  <a:cubicBezTo>
                    <a:pt x="21049" y="30864"/>
                    <a:pt x="21095" y="30807"/>
                    <a:pt x="21141" y="30761"/>
                  </a:cubicBezTo>
                  <a:cubicBezTo>
                    <a:pt x="21187" y="30691"/>
                    <a:pt x="21245" y="30622"/>
                    <a:pt x="21279" y="30553"/>
                  </a:cubicBezTo>
                  <a:cubicBezTo>
                    <a:pt x="21325" y="30496"/>
                    <a:pt x="21360" y="30438"/>
                    <a:pt x="21394" y="30380"/>
                  </a:cubicBezTo>
                  <a:cubicBezTo>
                    <a:pt x="21429" y="30323"/>
                    <a:pt x="21429" y="30311"/>
                    <a:pt x="21452" y="30277"/>
                  </a:cubicBezTo>
                  <a:lnTo>
                    <a:pt x="21464" y="30242"/>
                  </a:lnTo>
                  <a:cubicBezTo>
                    <a:pt x="21475" y="30242"/>
                    <a:pt x="21475" y="30231"/>
                    <a:pt x="21475" y="30231"/>
                  </a:cubicBezTo>
                  <a:cubicBezTo>
                    <a:pt x="21510" y="30161"/>
                    <a:pt x="21544" y="30104"/>
                    <a:pt x="21567" y="30035"/>
                  </a:cubicBezTo>
                  <a:lnTo>
                    <a:pt x="21590" y="29989"/>
                  </a:lnTo>
                  <a:cubicBezTo>
                    <a:pt x="21602" y="29977"/>
                    <a:pt x="21602" y="29966"/>
                    <a:pt x="21613" y="29954"/>
                  </a:cubicBezTo>
                  <a:lnTo>
                    <a:pt x="21613" y="29931"/>
                  </a:lnTo>
                  <a:cubicBezTo>
                    <a:pt x="22109" y="28825"/>
                    <a:pt x="21901" y="27949"/>
                    <a:pt x="21878" y="27592"/>
                  </a:cubicBezTo>
                  <a:cubicBezTo>
                    <a:pt x="21855" y="27454"/>
                    <a:pt x="21821" y="27304"/>
                    <a:pt x="21775" y="27166"/>
                  </a:cubicBezTo>
                  <a:cubicBezTo>
                    <a:pt x="21775" y="27155"/>
                    <a:pt x="21763" y="27155"/>
                    <a:pt x="21763" y="27143"/>
                  </a:cubicBezTo>
                  <a:cubicBezTo>
                    <a:pt x="21740" y="27085"/>
                    <a:pt x="21729" y="27016"/>
                    <a:pt x="21706" y="26959"/>
                  </a:cubicBezTo>
                  <a:cubicBezTo>
                    <a:pt x="21244" y="25690"/>
                    <a:pt x="20350" y="25184"/>
                    <a:pt x="19496" y="25184"/>
                  </a:cubicBezTo>
                  <a:cubicBezTo>
                    <a:pt x="18326" y="25184"/>
                    <a:pt x="17232" y="26135"/>
                    <a:pt x="17431" y="27373"/>
                  </a:cubicBezTo>
                  <a:cubicBezTo>
                    <a:pt x="17523" y="27940"/>
                    <a:pt x="17995" y="28375"/>
                    <a:pt x="18555" y="28375"/>
                  </a:cubicBezTo>
                  <a:cubicBezTo>
                    <a:pt x="18768" y="28375"/>
                    <a:pt x="18994" y="28312"/>
                    <a:pt x="19217" y="28168"/>
                  </a:cubicBezTo>
                  <a:cubicBezTo>
                    <a:pt x="19609" y="27915"/>
                    <a:pt x="19724" y="27293"/>
                    <a:pt x="19148" y="27016"/>
                  </a:cubicBezTo>
                  <a:cubicBezTo>
                    <a:pt x="19102" y="26993"/>
                    <a:pt x="19021" y="26993"/>
                    <a:pt x="19056" y="26890"/>
                  </a:cubicBezTo>
                  <a:cubicBezTo>
                    <a:pt x="19079" y="26844"/>
                    <a:pt x="19110" y="26826"/>
                    <a:pt x="19146" y="26826"/>
                  </a:cubicBezTo>
                  <a:cubicBezTo>
                    <a:pt x="19237" y="26826"/>
                    <a:pt x="19360" y="26942"/>
                    <a:pt x="19459" y="27016"/>
                  </a:cubicBezTo>
                  <a:cubicBezTo>
                    <a:pt x="20167" y="27555"/>
                    <a:pt x="19467" y="28569"/>
                    <a:pt x="18586" y="28569"/>
                  </a:cubicBezTo>
                  <a:cubicBezTo>
                    <a:pt x="18450" y="28569"/>
                    <a:pt x="18309" y="28545"/>
                    <a:pt x="18169" y="28491"/>
                  </a:cubicBezTo>
                  <a:cubicBezTo>
                    <a:pt x="17247" y="28134"/>
                    <a:pt x="17040" y="27212"/>
                    <a:pt x="17362" y="26406"/>
                  </a:cubicBezTo>
                  <a:cubicBezTo>
                    <a:pt x="17593" y="25853"/>
                    <a:pt x="18019" y="25415"/>
                    <a:pt x="18572" y="25173"/>
                  </a:cubicBezTo>
                  <a:cubicBezTo>
                    <a:pt x="18618" y="25150"/>
                    <a:pt x="18664" y="25138"/>
                    <a:pt x="18722" y="25115"/>
                  </a:cubicBezTo>
                  <a:lnTo>
                    <a:pt x="18745" y="25104"/>
                  </a:lnTo>
                  <a:cubicBezTo>
                    <a:pt x="18929" y="25046"/>
                    <a:pt x="19125" y="25000"/>
                    <a:pt x="19321" y="24989"/>
                  </a:cubicBezTo>
                  <a:lnTo>
                    <a:pt x="19620" y="24989"/>
                  </a:lnTo>
                  <a:cubicBezTo>
                    <a:pt x="19678" y="24989"/>
                    <a:pt x="19724" y="24989"/>
                    <a:pt x="19770" y="25000"/>
                  </a:cubicBezTo>
                  <a:cubicBezTo>
                    <a:pt x="20216" y="25048"/>
                    <a:pt x="20412" y="25251"/>
                    <a:pt x="20576" y="25251"/>
                  </a:cubicBezTo>
                  <a:cubicBezTo>
                    <a:pt x="20612" y="25251"/>
                    <a:pt x="20645" y="25241"/>
                    <a:pt x="20680" y="25219"/>
                  </a:cubicBezTo>
                  <a:cubicBezTo>
                    <a:pt x="20692" y="25208"/>
                    <a:pt x="20715" y="25196"/>
                    <a:pt x="20726" y="25184"/>
                  </a:cubicBezTo>
                  <a:cubicBezTo>
                    <a:pt x="21153" y="24827"/>
                    <a:pt x="21544" y="24436"/>
                    <a:pt x="21890" y="24021"/>
                  </a:cubicBezTo>
                  <a:lnTo>
                    <a:pt x="21959" y="23940"/>
                  </a:lnTo>
                  <a:lnTo>
                    <a:pt x="21971" y="23929"/>
                  </a:lnTo>
                  <a:cubicBezTo>
                    <a:pt x="22028" y="23871"/>
                    <a:pt x="22074" y="23802"/>
                    <a:pt x="22132" y="23733"/>
                  </a:cubicBezTo>
                  <a:cubicBezTo>
                    <a:pt x="22189" y="23664"/>
                    <a:pt x="22201" y="23641"/>
                    <a:pt x="22236" y="23595"/>
                  </a:cubicBezTo>
                  <a:lnTo>
                    <a:pt x="22316" y="23491"/>
                  </a:lnTo>
                  <a:cubicBezTo>
                    <a:pt x="23065" y="22466"/>
                    <a:pt x="23653" y="21325"/>
                    <a:pt x="24056" y="20127"/>
                  </a:cubicBezTo>
                  <a:cubicBezTo>
                    <a:pt x="24862" y="21302"/>
                    <a:pt x="25991" y="22224"/>
                    <a:pt x="27316" y="22788"/>
                  </a:cubicBezTo>
                  <a:cubicBezTo>
                    <a:pt x="28169" y="23145"/>
                    <a:pt x="29102" y="23330"/>
                    <a:pt x="30035" y="23330"/>
                  </a:cubicBezTo>
                  <a:cubicBezTo>
                    <a:pt x="31971" y="23330"/>
                    <a:pt x="33699" y="22592"/>
                    <a:pt x="34782" y="21314"/>
                  </a:cubicBezTo>
                  <a:cubicBezTo>
                    <a:pt x="35980" y="19885"/>
                    <a:pt x="36441" y="17834"/>
                    <a:pt x="35945" y="16083"/>
                  </a:cubicBezTo>
                  <a:lnTo>
                    <a:pt x="35945" y="16060"/>
                  </a:lnTo>
                  <a:cubicBezTo>
                    <a:pt x="35991" y="16037"/>
                    <a:pt x="36083" y="15991"/>
                    <a:pt x="36176" y="15945"/>
                  </a:cubicBezTo>
                  <a:cubicBezTo>
                    <a:pt x="36245" y="15910"/>
                    <a:pt x="36314" y="15876"/>
                    <a:pt x="36395" y="15830"/>
                  </a:cubicBezTo>
                  <a:cubicBezTo>
                    <a:pt x="37570" y="15254"/>
                    <a:pt x="38560" y="14366"/>
                    <a:pt x="39252" y="13261"/>
                  </a:cubicBezTo>
                  <a:cubicBezTo>
                    <a:pt x="40254" y="11625"/>
                    <a:pt x="40346" y="9885"/>
                    <a:pt x="39494" y="8364"/>
                  </a:cubicBezTo>
                  <a:cubicBezTo>
                    <a:pt x="38514" y="6590"/>
                    <a:pt x="36441" y="5496"/>
                    <a:pt x="34102" y="5496"/>
                  </a:cubicBezTo>
                  <a:cubicBezTo>
                    <a:pt x="33779" y="5496"/>
                    <a:pt x="33457" y="5519"/>
                    <a:pt x="33134" y="5565"/>
                  </a:cubicBezTo>
                  <a:cubicBezTo>
                    <a:pt x="33054" y="5565"/>
                    <a:pt x="32973" y="5576"/>
                    <a:pt x="32892" y="5576"/>
                  </a:cubicBezTo>
                  <a:cubicBezTo>
                    <a:pt x="32846" y="5576"/>
                    <a:pt x="32812" y="5576"/>
                    <a:pt x="32766" y="5565"/>
                  </a:cubicBezTo>
                  <a:cubicBezTo>
                    <a:pt x="32766" y="5530"/>
                    <a:pt x="32754" y="5507"/>
                    <a:pt x="32742" y="5472"/>
                  </a:cubicBezTo>
                  <a:cubicBezTo>
                    <a:pt x="32074" y="2143"/>
                    <a:pt x="29828" y="0"/>
                    <a:pt x="27005" y="0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32"/>
            <p:cNvSpPr/>
            <p:nvPr/>
          </p:nvSpPr>
          <p:spPr>
            <a:xfrm rot="-1608509" flipH="1">
              <a:off x="241481" y="4305443"/>
              <a:ext cx="829232" cy="582663"/>
            </a:xfrm>
            <a:custGeom>
              <a:avLst/>
              <a:gdLst/>
              <a:ahLst/>
              <a:cxnLst/>
              <a:rect l="l" t="t" r="r" b="b"/>
              <a:pathLst>
                <a:path w="33170" h="23307" extrusionOk="0">
                  <a:moveTo>
                    <a:pt x="19817" y="0"/>
                  </a:moveTo>
                  <a:cubicBezTo>
                    <a:pt x="18699" y="0"/>
                    <a:pt x="17605" y="357"/>
                    <a:pt x="16637" y="1049"/>
                  </a:cubicBezTo>
                  <a:cubicBezTo>
                    <a:pt x="14955" y="2235"/>
                    <a:pt x="14436" y="3549"/>
                    <a:pt x="14183" y="4182"/>
                  </a:cubicBezTo>
                  <a:cubicBezTo>
                    <a:pt x="14148" y="4274"/>
                    <a:pt x="14102" y="4367"/>
                    <a:pt x="14068" y="4447"/>
                  </a:cubicBezTo>
                  <a:cubicBezTo>
                    <a:pt x="14068" y="4424"/>
                    <a:pt x="14056" y="4424"/>
                    <a:pt x="14056" y="4413"/>
                  </a:cubicBezTo>
                  <a:cubicBezTo>
                    <a:pt x="13204" y="3249"/>
                    <a:pt x="12029" y="2604"/>
                    <a:pt x="10715" y="2604"/>
                  </a:cubicBezTo>
                  <a:cubicBezTo>
                    <a:pt x="8699" y="2604"/>
                    <a:pt x="6464" y="4251"/>
                    <a:pt x="6337" y="7339"/>
                  </a:cubicBezTo>
                  <a:cubicBezTo>
                    <a:pt x="6326" y="7420"/>
                    <a:pt x="6337" y="7512"/>
                    <a:pt x="6349" y="7627"/>
                  </a:cubicBezTo>
                  <a:cubicBezTo>
                    <a:pt x="6372" y="7788"/>
                    <a:pt x="6406" y="8088"/>
                    <a:pt x="6337" y="8157"/>
                  </a:cubicBezTo>
                  <a:cubicBezTo>
                    <a:pt x="6326" y="8157"/>
                    <a:pt x="6326" y="8168"/>
                    <a:pt x="6291" y="8168"/>
                  </a:cubicBezTo>
                  <a:cubicBezTo>
                    <a:pt x="3849" y="8203"/>
                    <a:pt x="1660" y="9516"/>
                    <a:pt x="738" y="11498"/>
                  </a:cubicBezTo>
                  <a:cubicBezTo>
                    <a:pt x="1" y="13088"/>
                    <a:pt x="220" y="14758"/>
                    <a:pt x="1314" y="16095"/>
                  </a:cubicBezTo>
                  <a:cubicBezTo>
                    <a:pt x="2409" y="17420"/>
                    <a:pt x="4252" y="18284"/>
                    <a:pt x="6003" y="18284"/>
                  </a:cubicBezTo>
                  <a:cubicBezTo>
                    <a:pt x="6441" y="18284"/>
                    <a:pt x="6844" y="18238"/>
                    <a:pt x="7236" y="18134"/>
                  </a:cubicBezTo>
                  <a:cubicBezTo>
                    <a:pt x="7616" y="18042"/>
                    <a:pt x="7881" y="17961"/>
                    <a:pt x="7996" y="17961"/>
                  </a:cubicBezTo>
                  <a:lnTo>
                    <a:pt x="7996" y="17996"/>
                  </a:lnTo>
                  <a:cubicBezTo>
                    <a:pt x="8123" y="20691"/>
                    <a:pt x="9794" y="22500"/>
                    <a:pt x="12132" y="22500"/>
                  </a:cubicBezTo>
                  <a:cubicBezTo>
                    <a:pt x="13123" y="22500"/>
                    <a:pt x="14114" y="22166"/>
                    <a:pt x="15024" y="21521"/>
                  </a:cubicBezTo>
                  <a:cubicBezTo>
                    <a:pt x="15911" y="20887"/>
                    <a:pt x="16349" y="20254"/>
                    <a:pt x="16579" y="19908"/>
                  </a:cubicBezTo>
                  <a:cubicBezTo>
                    <a:pt x="16602" y="19885"/>
                    <a:pt x="16637" y="19839"/>
                    <a:pt x="16660" y="19793"/>
                  </a:cubicBezTo>
                  <a:cubicBezTo>
                    <a:pt x="16683" y="19827"/>
                    <a:pt x="16706" y="19850"/>
                    <a:pt x="16717" y="19885"/>
                  </a:cubicBezTo>
                  <a:cubicBezTo>
                    <a:pt x="17098" y="20438"/>
                    <a:pt x="18088" y="21901"/>
                    <a:pt x="20139" y="22777"/>
                  </a:cubicBezTo>
                  <a:cubicBezTo>
                    <a:pt x="20957" y="23122"/>
                    <a:pt x="21902" y="23307"/>
                    <a:pt x="22858" y="23307"/>
                  </a:cubicBezTo>
                  <a:cubicBezTo>
                    <a:pt x="24782" y="23307"/>
                    <a:pt x="26510" y="22581"/>
                    <a:pt x="27605" y="21337"/>
                  </a:cubicBezTo>
                  <a:cubicBezTo>
                    <a:pt x="28803" y="19908"/>
                    <a:pt x="29264" y="17857"/>
                    <a:pt x="28780" y="16106"/>
                  </a:cubicBezTo>
                  <a:lnTo>
                    <a:pt x="28780" y="16083"/>
                  </a:lnTo>
                  <a:cubicBezTo>
                    <a:pt x="28814" y="16049"/>
                    <a:pt x="28906" y="16002"/>
                    <a:pt x="29010" y="15968"/>
                  </a:cubicBezTo>
                  <a:cubicBezTo>
                    <a:pt x="29068" y="15922"/>
                    <a:pt x="29137" y="15887"/>
                    <a:pt x="29218" y="15853"/>
                  </a:cubicBezTo>
                  <a:cubicBezTo>
                    <a:pt x="30450" y="15219"/>
                    <a:pt x="31406" y="14355"/>
                    <a:pt x="32075" y="13272"/>
                  </a:cubicBezTo>
                  <a:cubicBezTo>
                    <a:pt x="33077" y="11636"/>
                    <a:pt x="33169" y="9885"/>
                    <a:pt x="32317" y="8376"/>
                  </a:cubicBezTo>
                  <a:cubicBezTo>
                    <a:pt x="31337" y="6602"/>
                    <a:pt x="29264" y="5507"/>
                    <a:pt x="26936" y="5507"/>
                  </a:cubicBezTo>
                  <a:cubicBezTo>
                    <a:pt x="26602" y="5507"/>
                    <a:pt x="26280" y="5530"/>
                    <a:pt x="25957" y="5565"/>
                  </a:cubicBezTo>
                  <a:cubicBezTo>
                    <a:pt x="25853" y="5588"/>
                    <a:pt x="25761" y="5588"/>
                    <a:pt x="25704" y="5588"/>
                  </a:cubicBezTo>
                  <a:cubicBezTo>
                    <a:pt x="25623" y="5588"/>
                    <a:pt x="25589" y="5565"/>
                    <a:pt x="25589" y="5565"/>
                  </a:cubicBezTo>
                  <a:cubicBezTo>
                    <a:pt x="25577" y="5553"/>
                    <a:pt x="25577" y="5507"/>
                    <a:pt x="25565" y="5473"/>
                  </a:cubicBezTo>
                  <a:cubicBezTo>
                    <a:pt x="24886" y="2143"/>
                    <a:pt x="22639" y="0"/>
                    <a:pt x="19817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32"/>
            <p:cNvSpPr/>
            <p:nvPr/>
          </p:nvSpPr>
          <p:spPr>
            <a:xfrm rot="-1608509" flipH="1">
              <a:off x="262991" y="4484854"/>
              <a:ext cx="773358" cy="413016"/>
            </a:xfrm>
            <a:custGeom>
              <a:avLst/>
              <a:gdLst/>
              <a:ahLst/>
              <a:cxnLst/>
              <a:rect l="l" t="t" r="r" b="b"/>
              <a:pathLst>
                <a:path w="30935" h="16521" extrusionOk="0">
                  <a:moveTo>
                    <a:pt x="27365" y="1"/>
                  </a:moveTo>
                  <a:cubicBezTo>
                    <a:pt x="27354" y="1"/>
                    <a:pt x="27346" y="2"/>
                    <a:pt x="27340" y="5"/>
                  </a:cubicBezTo>
                  <a:cubicBezTo>
                    <a:pt x="27236" y="51"/>
                    <a:pt x="27305" y="213"/>
                    <a:pt x="27374" y="431"/>
                  </a:cubicBezTo>
                  <a:cubicBezTo>
                    <a:pt x="27870" y="2102"/>
                    <a:pt x="27800" y="4406"/>
                    <a:pt x="26418" y="5501"/>
                  </a:cubicBezTo>
                  <a:cubicBezTo>
                    <a:pt x="25093" y="6537"/>
                    <a:pt x="23273" y="6272"/>
                    <a:pt x="22386" y="7989"/>
                  </a:cubicBezTo>
                  <a:cubicBezTo>
                    <a:pt x="21576" y="9544"/>
                    <a:pt x="21700" y="12120"/>
                    <a:pt x="19877" y="12120"/>
                  </a:cubicBezTo>
                  <a:cubicBezTo>
                    <a:pt x="19391" y="12120"/>
                    <a:pt x="18767" y="11937"/>
                    <a:pt x="17950" y="11503"/>
                  </a:cubicBezTo>
                  <a:cubicBezTo>
                    <a:pt x="16703" y="10845"/>
                    <a:pt x="15704" y="10618"/>
                    <a:pt x="14852" y="10618"/>
                  </a:cubicBezTo>
                  <a:cubicBezTo>
                    <a:pt x="12960" y="10618"/>
                    <a:pt x="11791" y="11734"/>
                    <a:pt x="10238" y="11734"/>
                  </a:cubicBezTo>
                  <a:cubicBezTo>
                    <a:pt x="9918" y="11734"/>
                    <a:pt x="9581" y="11687"/>
                    <a:pt x="9217" y="11572"/>
                  </a:cubicBezTo>
                  <a:cubicBezTo>
                    <a:pt x="8181" y="11261"/>
                    <a:pt x="7605" y="10189"/>
                    <a:pt x="6902" y="9452"/>
                  </a:cubicBezTo>
                  <a:cubicBezTo>
                    <a:pt x="6114" y="8619"/>
                    <a:pt x="5084" y="8247"/>
                    <a:pt x="4045" y="8247"/>
                  </a:cubicBezTo>
                  <a:cubicBezTo>
                    <a:pt x="2485" y="8247"/>
                    <a:pt x="907" y="9085"/>
                    <a:pt x="105" y="10454"/>
                  </a:cubicBezTo>
                  <a:cubicBezTo>
                    <a:pt x="1" y="10627"/>
                    <a:pt x="12" y="10685"/>
                    <a:pt x="185" y="10766"/>
                  </a:cubicBezTo>
                  <a:cubicBezTo>
                    <a:pt x="1114" y="11186"/>
                    <a:pt x="2102" y="11420"/>
                    <a:pt x="3095" y="11420"/>
                  </a:cubicBezTo>
                  <a:cubicBezTo>
                    <a:pt x="3679" y="11420"/>
                    <a:pt x="4264" y="11339"/>
                    <a:pt x="4840" y="11169"/>
                  </a:cubicBezTo>
                  <a:cubicBezTo>
                    <a:pt x="4903" y="11150"/>
                    <a:pt x="4952" y="11140"/>
                    <a:pt x="4991" y="11140"/>
                  </a:cubicBezTo>
                  <a:cubicBezTo>
                    <a:pt x="5093" y="11140"/>
                    <a:pt x="5122" y="11212"/>
                    <a:pt x="5139" y="11388"/>
                  </a:cubicBezTo>
                  <a:cubicBezTo>
                    <a:pt x="5401" y="14283"/>
                    <a:pt x="7144" y="15669"/>
                    <a:pt x="9082" y="15669"/>
                  </a:cubicBezTo>
                  <a:cubicBezTo>
                    <a:pt x="10476" y="15669"/>
                    <a:pt x="11971" y="14953"/>
                    <a:pt x="13088" y="13565"/>
                  </a:cubicBezTo>
                  <a:cubicBezTo>
                    <a:pt x="13427" y="13140"/>
                    <a:pt x="13530" y="12878"/>
                    <a:pt x="13634" y="12878"/>
                  </a:cubicBezTo>
                  <a:cubicBezTo>
                    <a:pt x="13668" y="12878"/>
                    <a:pt x="13702" y="12906"/>
                    <a:pt x="13745" y="12966"/>
                  </a:cubicBezTo>
                  <a:cubicBezTo>
                    <a:pt x="13803" y="13047"/>
                    <a:pt x="14171" y="13703"/>
                    <a:pt x="14736" y="14268"/>
                  </a:cubicBezTo>
                  <a:cubicBezTo>
                    <a:pt x="16292" y="15836"/>
                    <a:pt x="18140" y="16521"/>
                    <a:pt x="19874" y="16521"/>
                  </a:cubicBezTo>
                  <a:cubicBezTo>
                    <a:pt x="23350" y="16521"/>
                    <a:pt x="26365" y="13765"/>
                    <a:pt x="25635" y="9844"/>
                  </a:cubicBezTo>
                  <a:cubicBezTo>
                    <a:pt x="25612" y="9671"/>
                    <a:pt x="25519" y="9487"/>
                    <a:pt x="25565" y="9325"/>
                  </a:cubicBezTo>
                  <a:cubicBezTo>
                    <a:pt x="25623" y="9141"/>
                    <a:pt x="25853" y="9107"/>
                    <a:pt x="26026" y="9026"/>
                  </a:cubicBezTo>
                  <a:cubicBezTo>
                    <a:pt x="30162" y="6952"/>
                    <a:pt x="30934" y="2229"/>
                    <a:pt x="27455" y="28"/>
                  </a:cubicBezTo>
                  <a:cubicBezTo>
                    <a:pt x="27430" y="11"/>
                    <a:pt x="27392" y="1"/>
                    <a:pt x="27365" y="1"/>
                  </a:cubicBezTo>
                  <a:close/>
                </a:path>
              </a:pathLst>
            </a:custGeom>
            <a:solidFill>
              <a:srgbClr val="0A1640">
                <a:alpha val="17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32"/>
            <p:cNvSpPr/>
            <p:nvPr/>
          </p:nvSpPr>
          <p:spPr>
            <a:xfrm rot="-1608509" flipH="1">
              <a:off x="403475" y="4416384"/>
              <a:ext cx="199921" cy="112973"/>
            </a:xfrm>
            <a:custGeom>
              <a:avLst/>
              <a:gdLst/>
              <a:ahLst/>
              <a:cxnLst/>
              <a:rect l="l" t="t" r="r" b="b"/>
              <a:pathLst>
                <a:path w="7997" h="4519" extrusionOk="0">
                  <a:moveTo>
                    <a:pt x="3881" y="0"/>
                  </a:moveTo>
                  <a:cubicBezTo>
                    <a:pt x="2820" y="0"/>
                    <a:pt x="1766" y="447"/>
                    <a:pt x="1009" y="1447"/>
                  </a:cubicBezTo>
                  <a:cubicBezTo>
                    <a:pt x="375" y="2288"/>
                    <a:pt x="41" y="3290"/>
                    <a:pt x="6" y="4304"/>
                  </a:cubicBezTo>
                  <a:cubicBezTo>
                    <a:pt x="0" y="4442"/>
                    <a:pt x="110" y="4519"/>
                    <a:pt x="221" y="4519"/>
                  </a:cubicBezTo>
                  <a:cubicBezTo>
                    <a:pt x="313" y="4519"/>
                    <a:pt x="406" y="4465"/>
                    <a:pt x="433" y="4350"/>
                  </a:cubicBezTo>
                  <a:cubicBezTo>
                    <a:pt x="433" y="4350"/>
                    <a:pt x="433" y="4350"/>
                    <a:pt x="433" y="4350"/>
                  </a:cubicBezTo>
                  <a:cubicBezTo>
                    <a:pt x="435" y="4350"/>
                    <a:pt x="702" y="2745"/>
                    <a:pt x="1827" y="1677"/>
                  </a:cubicBezTo>
                  <a:cubicBezTo>
                    <a:pt x="2320" y="1167"/>
                    <a:pt x="3093" y="846"/>
                    <a:pt x="3936" y="846"/>
                  </a:cubicBezTo>
                  <a:cubicBezTo>
                    <a:pt x="4768" y="846"/>
                    <a:pt x="5668" y="1158"/>
                    <a:pt x="6435" y="1908"/>
                  </a:cubicBezTo>
                  <a:cubicBezTo>
                    <a:pt x="6504" y="2000"/>
                    <a:pt x="6596" y="2069"/>
                    <a:pt x="6665" y="2161"/>
                  </a:cubicBezTo>
                  <a:lnTo>
                    <a:pt x="6884" y="2415"/>
                  </a:lnTo>
                  <a:lnTo>
                    <a:pt x="7069" y="2691"/>
                  </a:lnTo>
                  <a:cubicBezTo>
                    <a:pt x="7311" y="3083"/>
                    <a:pt x="7622" y="3947"/>
                    <a:pt x="7599" y="3958"/>
                  </a:cubicBezTo>
                  <a:cubicBezTo>
                    <a:pt x="7624" y="4058"/>
                    <a:pt x="7703" y="4104"/>
                    <a:pt x="7783" y="4104"/>
                  </a:cubicBezTo>
                  <a:cubicBezTo>
                    <a:pt x="7889" y="4104"/>
                    <a:pt x="7997" y="4026"/>
                    <a:pt x="7990" y="3889"/>
                  </a:cubicBezTo>
                  <a:cubicBezTo>
                    <a:pt x="7818" y="1521"/>
                    <a:pt x="5839" y="0"/>
                    <a:pt x="3881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32"/>
            <p:cNvSpPr/>
            <p:nvPr/>
          </p:nvSpPr>
          <p:spPr>
            <a:xfrm rot="-1608509" flipH="1">
              <a:off x="670280" y="4371636"/>
              <a:ext cx="140122" cy="111548"/>
            </a:xfrm>
            <a:custGeom>
              <a:avLst/>
              <a:gdLst/>
              <a:ahLst/>
              <a:cxnLst/>
              <a:rect l="l" t="t" r="r" b="b"/>
              <a:pathLst>
                <a:path w="5605" h="4462" extrusionOk="0">
                  <a:moveTo>
                    <a:pt x="2915" y="0"/>
                  </a:moveTo>
                  <a:cubicBezTo>
                    <a:pt x="2065" y="0"/>
                    <a:pt x="1247" y="378"/>
                    <a:pt x="692" y="1199"/>
                  </a:cubicBezTo>
                  <a:cubicBezTo>
                    <a:pt x="47" y="2201"/>
                    <a:pt x="1" y="3422"/>
                    <a:pt x="416" y="4332"/>
                  </a:cubicBezTo>
                  <a:cubicBezTo>
                    <a:pt x="456" y="4422"/>
                    <a:pt x="533" y="4461"/>
                    <a:pt x="609" y="4461"/>
                  </a:cubicBezTo>
                  <a:cubicBezTo>
                    <a:pt x="729" y="4461"/>
                    <a:pt x="847" y="4365"/>
                    <a:pt x="819" y="4217"/>
                  </a:cubicBezTo>
                  <a:lnTo>
                    <a:pt x="819" y="4217"/>
                  </a:lnTo>
                  <a:cubicBezTo>
                    <a:pt x="819" y="4217"/>
                    <a:pt x="819" y="4217"/>
                    <a:pt x="819" y="4217"/>
                  </a:cubicBezTo>
                  <a:cubicBezTo>
                    <a:pt x="816" y="4217"/>
                    <a:pt x="648" y="3370"/>
                    <a:pt x="980" y="2443"/>
                  </a:cubicBezTo>
                  <a:cubicBezTo>
                    <a:pt x="1340" y="1429"/>
                    <a:pt x="2086" y="805"/>
                    <a:pt x="3106" y="805"/>
                  </a:cubicBezTo>
                  <a:cubicBezTo>
                    <a:pt x="3719" y="805"/>
                    <a:pt x="4432" y="1031"/>
                    <a:pt x="5220" y="1533"/>
                  </a:cubicBezTo>
                  <a:cubicBezTo>
                    <a:pt x="5257" y="1557"/>
                    <a:pt x="5294" y="1567"/>
                    <a:pt x="5330" y="1567"/>
                  </a:cubicBezTo>
                  <a:cubicBezTo>
                    <a:pt x="5484" y="1567"/>
                    <a:pt x="5604" y="1374"/>
                    <a:pt x="5473" y="1233"/>
                  </a:cubicBezTo>
                  <a:cubicBezTo>
                    <a:pt x="4780" y="439"/>
                    <a:pt x="3830" y="0"/>
                    <a:pt x="2915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32"/>
            <p:cNvSpPr/>
            <p:nvPr/>
          </p:nvSpPr>
          <p:spPr>
            <a:xfrm rot="-1608509" flipH="1">
              <a:off x="884224" y="4413767"/>
              <a:ext cx="123022" cy="133047"/>
            </a:xfrm>
            <a:custGeom>
              <a:avLst/>
              <a:gdLst/>
              <a:ahLst/>
              <a:cxnLst/>
              <a:rect l="l" t="t" r="r" b="b"/>
              <a:pathLst>
                <a:path w="4921" h="5322" extrusionOk="0">
                  <a:moveTo>
                    <a:pt x="4227" y="0"/>
                  </a:moveTo>
                  <a:cubicBezTo>
                    <a:pt x="2988" y="0"/>
                    <a:pt x="1804" y="515"/>
                    <a:pt x="1072" y="1381"/>
                  </a:cubicBezTo>
                  <a:cubicBezTo>
                    <a:pt x="82" y="2556"/>
                    <a:pt x="1" y="4227"/>
                    <a:pt x="658" y="5218"/>
                  </a:cubicBezTo>
                  <a:cubicBezTo>
                    <a:pt x="704" y="5291"/>
                    <a:pt x="770" y="5321"/>
                    <a:pt x="835" y="5321"/>
                  </a:cubicBezTo>
                  <a:cubicBezTo>
                    <a:pt x="966" y="5321"/>
                    <a:pt x="1092" y="5198"/>
                    <a:pt x="1038" y="5045"/>
                  </a:cubicBezTo>
                  <a:lnTo>
                    <a:pt x="1038" y="5045"/>
                  </a:lnTo>
                  <a:cubicBezTo>
                    <a:pt x="1039" y="5050"/>
                    <a:pt x="1039" y="5052"/>
                    <a:pt x="1038" y="5052"/>
                  </a:cubicBezTo>
                  <a:cubicBezTo>
                    <a:pt x="1022" y="5052"/>
                    <a:pt x="541" y="3323"/>
                    <a:pt x="1717" y="1946"/>
                  </a:cubicBezTo>
                  <a:cubicBezTo>
                    <a:pt x="2593" y="805"/>
                    <a:pt x="4379" y="552"/>
                    <a:pt x="4701" y="414"/>
                  </a:cubicBezTo>
                  <a:cubicBezTo>
                    <a:pt x="4920" y="379"/>
                    <a:pt x="4897" y="33"/>
                    <a:pt x="4667" y="22"/>
                  </a:cubicBezTo>
                  <a:cubicBezTo>
                    <a:pt x="4520" y="7"/>
                    <a:pt x="4373" y="0"/>
                    <a:pt x="4227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32"/>
            <p:cNvSpPr/>
            <p:nvPr/>
          </p:nvSpPr>
          <p:spPr>
            <a:xfrm rot="-1608509" flipH="1">
              <a:off x="714128" y="4577915"/>
              <a:ext cx="87723" cy="48699"/>
            </a:xfrm>
            <a:custGeom>
              <a:avLst/>
              <a:gdLst/>
              <a:ahLst/>
              <a:cxnLst/>
              <a:rect l="l" t="t" r="r" b="b"/>
              <a:pathLst>
                <a:path w="3509" h="1948" extrusionOk="0">
                  <a:moveTo>
                    <a:pt x="1743" y="1"/>
                  </a:moveTo>
                  <a:cubicBezTo>
                    <a:pt x="1175" y="1"/>
                    <a:pt x="593" y="185"/>
                    <a:pt x="277" y="604"/>
                  </a:cubicBezTo>
                  <a:cubicBezTo>
                    <a:pt x="0" y="973"/>
                    <a:pt x="127" y="1491"/>
                    <a:pt x="749" y="1768"/>
                  </a:cubicBezTo>
                  <a:cubicBezTo>
                    <a:pt x="1033" y="1893"/>
                    <a:pt x="1339" y="1948"/>
                    <a:pt x="1636" y="1948"/>
                  </a:cubicBezTo>
                  <a:cubicBezTo>
                    <a:pt x="2376" y="1948"/>
                    <a:pt x="3062" y="1611"/>
                    <a:pt x="3226" y="1192"/>
                  </a:cubicBezTo>
                  <a:cubicBezTo>
                    <a:pt x="3509" y="464"/>
                    <a:pt x="2643" y="1"/>
                    <a:pt x="17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32"/>
            <p:cNvSpPr/>
            <p:nvPr/>
          </p:nvSpPr>
          <p:spPr>
            <a:xfrm rot="-1608509" flipH="1">
              <a:off x="547154" y="4662274"/>
              <a:ext cx="87748" cy="48699"/>
            </a:xfrm>
            <a:custGeom>
              <a:avLst/>
              <a:gdLst/>
              <a:ahLst/>
              <a:cxnLst/>
              <a:rect l="l" t="t" r="r" b="b"/>
              <a:pathLst>
                <a:path w="3510" h="1948" extrusionOk="0">
                  <a:moveTo>
                    <a:pt x="1766" y="1"/>
                  </a:moveTo>
                  <a:cubicBezTo>
                    <a:pt x="866" y="1"/>
                    <a:pt x="1" y="464"/>
                    <a:pt x="283" y="1192"/>
                  </a:cubicBezTo>
                  <a:cubicBezTo>
                    <a:pt x="448" y="1611"/>
                    <a:pt x="1133" y="1948"/>
                    <a:pt x="1873" y="1948"/>
                  </a:cubicBezTo>
                  <a:cubicBezTo>
                    <a:pt x="2170" y="1948"/>
                    <a:pt x="2476" y="1893"/>
                    <a:pt x="2760" y="1768"/>
                  </a:cubicBezTo>
                  <a:cubicBezTo>
                    <a:pt x="3382" y="1491"/>
                    <a:pt x="3509" y="973"/>
                    <a:pt x="3233" y="604"/>
                  </a:cubicBezTo>
                  <a:cubicBezTo>
                    <a:pt x="2916" y="185"/>
                    <a:pt x="2334" y="1"/>
                    <a:pt x="17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32"/>
            <p:cNvSpPr/>
            <p:nvPr/>
          </p:nvSpPr>
          <p:spPr>
            <a:xfrm rot="-1608509" flipH="1">
              <a:off x="704644" y="4525757"/>
              <a:ext cx="50699" cy="49574"/>
            </a:xfrm>
            <a:custGeom>
              <a:avLst/>
              <a:gdLst/>
              <a:ahLst/>
              <a:cxnLst/>
              <a:rect l="l" t="t" r="r" b="b"/>
              <a:pathLst>
                <a:path w="2028" h="1983" extrusionOk="0">
                  <a:moveTo>
                    <a:pt x="1020" y="1"/>
                  </a:moveTo>
                  <a:cubicBezTo>
                    <a:pt x="507" y="1"/>
                    <a:pt x="0" y="513"/>
                    <a:pt x="57" y="980"/>
                  </a:cubicBezTo>
                  <a:cubicBezTo>
                    <a:pt x="11" y="1510"/>
                    <a:pt x="507" y="1959"/>
                    <a:pt x="1013" y="1982"/>
                  </a:cubicBezTo>
                  <a:cubicBezTo>
                    <a:pt x="1020" y="1982"/>
                    <a:pt x="1027" y="1983"/>
                    <a:pt x="1033" y="1983"/>
                  </a:cubicBezTo>
                  <a:cubicBezTo>
                    <a:pt x="1622" y="1983"/>
                    <a:pt x="2027" y="1470"/>
                    <a:pt x="2027" y="1003"/>
                  </a:cubicBezTo>
                  <a:cubicBezTo>
                    <a:pt x="2016" y="404"/>
                    <a:pt x="1566" y="24"/>
                    <a:pt x="1037" y="1"/>
                  </a:cubicBezTo>
                  <a:cubicBezTo>
                    <a:pt x="1031" y="1"/>
                    <a:pt x="1025" y="1"/>
                    <a:pt x="10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32"/>
            <p:cNvSpPr/>
            <p:nvPr/>
          </p:nvSpPr>
          <p:spPr>
            <a:xfrm rot="-1608509" flipH="1">
              <a:off x="541428" y="4608363"/>
              <a:ext cx="50149" cy="49574"/>
            </a:xfrm>
            <a:custGeom>
              <a:avLst/>
              <a:gdLst/>
              <a:ahLst/>
              <a:cxnLst/>
              <a:rect l="l" t="t" r="r" b="b"/>
              <a:pathLst>
                <a:path w="2006" h="1983" extrusionOk="0">
                  <a:moveTo>
                    <a:pt x="991" y="1"/>
                  </a:moveTo>
                  <a:cubicBezTo>
                    <a:pt x="450" y="24"/>
                    <a:pt x="0" y="450"/>
                    <a:pt x="0" y="1026"/>
                  </a:cubicBezTo>
                  <a:cubicBezTo>
                    <a:pt x="0" y="1498"/>
                    <a:pt x="438" y="1982"/>
                    <a:pt x="957" y="1982"/>
                  </a:cubicBezTo>
                  <a:lnTo>
                    <a:pt x="1072" y="1982"/>
                  </a:lnTo>
                  <a:cubicBezTo>
                    <a:pt x="1521" y="1982"/>
                    <a:pt x="2005" y="1498"/>
                    <a:pt x="1982" y="969"/>
                  </a:cubicBezTo>
                  <a:cubicBezTo>
                    <a:pt x="1970" y="439"/>
                    <a:pt x="1521" y="1"/>
                    <a:pt x="9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32"/>
            <p:cNvSpPr/>
            <p:nvPr/>
          </p:nvSpPr>
          <p:spPr>
            <a:xfrm rot="-1608509" flipH="1">
              <a:off x="624091" y="4575020"/>
              <a:ext cx="67424" cy="74023"/>
            </a:xfrm>
            <a:custGeom>
              <a:avLst/>
              <a:gdLst/>
              <a:ahLst/>
              <a:cxnLst/>
              <a:rect l="l" t="t" r="r" b="b"/>
              <a:pathLst>
                <a:path w="2697" h="2961" extrusionOk="0">
                  <a:moveTo>
                    <a:pt x="1348" y="0"/>
                  </a:moveTo>
                  <a:cubicBezTo>
                    <a:pt x="611" y="0"/>
                    <a:pt x="0" y="668"/>
                    <a:pt x="0" y="1532"/>
                  </a:cubicBezTo>
                  <a:cubicBezTo>
                    <a:pt x="0" y="2235"/>
                    <a:pt x="576" y="2961"/>
                    <a:pt x="1291" y="2961"/>
                  </a:cubicBezTo>
                  <a:lnTo>
                    <a:pt x="1429" y="2961"/>
                  </a:lnTo>
                  <a:cubicBezTo>
                    <a:pt x="1434" y="2961"/>
                    <a:pt x="1438" y="2961"/>
                    <a:pt x="1443" y="2961"/>
                  </a:cubicBezTo>
                  <a:cubicBezTo>
                    <a:pt x="2050" y="2961"/>
                    <a:pt x="2696" y="2240"/>
                    <a:pt x="2696" y="1463"/>
                  </a:cubicBezTo>
                  <a:cubicBezTo>
                    <a:pt x="2685" y="657"/>
                    <a:pt x="2062" y="0"/>
                    <a:pt x="13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32"/>
            <p:cNvSpPr/>
            <p:nvPr/>
          </p:nvSpPr>
          <p:spPr>
            <a:xfrm rot="-1608509" flipH="1">
              <a:off x="763605" y="4462948"/>
              <a:ext cx="629612" cy="644711"/>
            </a:xfrm>
            <a:custGeom>
              <a:avLst/>
              <a:gdLst/>
              <a:ahLst/>
              <a:cxnLst/>
              <a:rect l="l" t="t" r="r" b="b"/>
              <a:pathLst>
                <a:path w="25185" h="25789" extrusionOk="0">
                  <a:moveTo>
                    <a:pt x="24460" y="1"/>
                  </a:moveTo>
                  <a:cubicBezTo>
                    <a:pt x="24431" y="1"/>
                    <a:pt x="24412" y="42"/>
                    <a:pt x="24401" y="83"/>
                  </a:cubicBezTo>
                  <a:cubicBezTo>
                    <a:pt x="23825" y="2871"/>
                    <a:pt x="21049" y="6328"/>
                    <a:pt x="16925" y="7952"/>
                  </a:cubicBezTo>
                  <a:cubicBezTo>
                    <a:pt x="16896" y="7964"/>
                    <a:pt x="16876" y="7972"/>
                    <a:pt x="16857" y="7972"/>
                  </a:cubicBezTo>
                  <a:cubicBezTo>
                    <a:pt x="16838" y="7972"/>
                    <a:pt x="16821" y="7964"/>
                    <a:pt x="16798" y="7941"/>
                  </a:cubicBezTo>
                  <a:cubicBezTo>
                    <a:pt x="16752" y="7883"/>
                    <a:pt x="16775" y="7860"/>
                    <a:pt x="16798" y="7802"/>
                  </a:cubicBezTo>
                  <a:cubicBezTo>
                    <a:pt x="17074" y="7307"/>
                    <a:pt x="17040" y="5982"/>
                    <a:pt x="16233" y="4991"/>
                  </a:cubicBezTo>
                  <a:cubicBezTo>
                    <a:pt x="15510" y="4106"/>
                    <a:pt x="14517" y="3720"/>
                    <a:pt x="13556" y="3720"/>
                  </a:cubicBezTo>
                  <a:cubicBezTo>
                    <a:pt x="11716" y="3720"/>
                    <a:pt x="9993" y="5137"/>
                    <a:pt x="10507" y="7180"/>
                  </a:cubicBezTo>
                  <a:cubicBezTo>
                    <a:pt x="10718" y="8032"/>
                    <a:pt x="11434" y="8422"/>
                    <a:pt x="12067" y="8422"/>
                  </a:cubicBezTo>
                  <a:cubicBezTo>
                    <a:pt x="12718" y="8422"/>
                    <a:pt x="13281" y="8009"/>
                    <a:pt x="13111" y="7261"/>
                  </a:cubicBezTo>
                  <a:cubicBezTo>
                    <a:pt x="13029" y="6907"/>
                    <a:pt x="12730" y="6689"/>
                    <a:pt x="12419" y="6689"/>
                  </a:cubicBezTo>
                  <a:cubicBezTo>
                    <a:pt x="12294" y="6689"/>
                    <a:pt x="12167" y="6724"/>
                    <a:pt x="12051" y="6800"/>
                  </a:cubicBezTo>
                  <a:cubicBezTo>
                    <a:pt x="12022" y="6819"/>
                    <a:pt x="11995" y="6828"/>
                    <a:pt x="11971" y="6828"/>
                  </a:cubicBezTo>
                  <a:cubicBezTo>
                    <a:pt x="11884" y="6828"/>
                    <a:pt x="11848" y="6714"/>
                    <a:pt x="11948" y="6650"/>
                  </a:cubicBezTo>
                  <a:cubicBezTo>
                    <a:pt x="12107" y="6548"/>
                    <a:pt x="12277" y="6494"/>
                    <a:pt x="12446" y="6494"/>
                  </a:cubicBezTo>
                  <a:cubicBezTo>
                    <a:pt x="12753" y="6494"/>
                    <a:pt x="13053" y="6675"/>
                    <a:pt x="13261" y="7077"/>
                  </a:cubicBezTo>
                  <a:cubicBezTo>
                    <a:pt x="13295" y="7180"/>
                    <a:pt x="13353" y="7284"/>
                    <a:pt x="13353" y="7399"/>
                  </a:cubicBezTo>
                  <a:cubicBezTo>
                    <a:pt x="13382" y="8158"/>
                    <a:pt x="12775" y="8618"/>
                    <a:pt x="12073" y="8618"/>
                  </a:cubicBezTo>
                  <a:cubicBezTo>
                    <a:pt x="11645" y="8618"/>
                    <a:pt x="11182" y="8447"/>
                    <a:pt x="10807" y="8067"/>
                  </a:cubicBezTo>
                  <a:cubicBezTo>
                    <a:pt x="10127" y="7376"/>
                    <a:pt x="10070" y="6305"/>
                    <a:pt x="10450" y="5406"/>
                  </a:cubicBezTo>
                  <a:cubicBezTo>
                    <a:pt x="10530" y="5187"/>
                    <a:pt x="10530" y="5176"/>
                    <a:pt x="10346" y="5014"/>
                  </a:cubicBezTo>
                  <a:cubicBezTo>
                    <a:pt x="9742" y="4488"/>
                    <a:pt x="8918" y="4239"/>
                    <a:pt x="8039" y="4239"/>
                  </a:cubicBezTo>
                  <a:cubicBezTo>
                    <a:pt x="6033" y="4239"/>
                    <a:pt x="3739" y="5533"/>
                    <a:pt x="3123" y="7768"/>
                  </a:cubicBezTo>
                  <a:cubicBezTo>
                    <a:pt x="2443" y="10196"/>
                    <a:pt x="3900" y="12633"/>
                    <a:pt x="5756" y="12633"/>
                  </a:cubicBezTo>
                  <a:cubicBezTo>
                    <a:pt x="6101" y="12633"/>
                    <a:pt x="6459" y="12549"/>
                    <a:pt x="6821" y="12365"/>
                  </a:cubicBezTo>
                  <a:cubicBezTo>
                    <a:pt x="8411" y="11543"/>
                    <a:pt x="7999" y="9259"/>
                    <a:pt x="6711" y="9259"/>
                  </a:cubicBezTo>
                  <a:cubicBezTo>
                    <a:pt x="6590" y="9259"/>
                    <a:pt x="6461" y="9279"/>
                    <a:pt x="6325" y="9323"/>
                  </a:cubicBezTo>
                  <a:cubicBezTo>
                    <a:pt x="5922" y="9450"/>
                    <a:pt x="5738" y="9795"/>
                    <a:pt x="5853" y="10199"/>
                  </a:cubicBezTo>
                  <a:cubicBezTo>
                    <a:pt x="5865" y="10245"/>
                    <a:pt x="5865" y="10302"/>
                    <a:pt x="5865" y="10348"/>
                  </a:cubicBezTo>
                  <a:cubicBezTo>
                    <a:pt x="5865" y="10394"/>
                    <a:pt x="5830" y="10418"/>
                    <a:pt x="5795" y="10429"/>
                  </a:cubicBezTo>
                  <a:cubicBezTo>
                    <a:pt x="5790" y="10434"/>
                    <a:pt x="5783" y="10437"/>
                    <a:pt x="5776" y="10437"/>
                  </a:cubicBezTo>
                  <a:cubicBezTo>
                    <a:pt x="5753" y="10437"/>
                    <a:pt x="5724" y="10412"/>
                    <a:pt x="5715" y="10394"/>
                  </a:cubicBezTo>
                  <a:cubicBezTo>
                    <a:pt x="5692" y="10371"/>
                    <a:pt x="5692" y="10348"/>
                    <a:pt x="5680" y="10314"/>
                  </a:cubicBezTo>
                  <a:cubicBezTo>
                    <a:pt x="5496" y="9911"/>
                    <a:pt x="5692" y="9496"/>
                    <a:pt x="6014" y="9265"/>
                  </a:cubicBezTo>
                  <a:cubicBezTo>
                    <a:pt x="6184" y="9138"/>
                    <a:pt x="6408" y="9075"/>
                    <a:pt x="6641" y="9075"/>
                  </a:cubicBezTo>
                  <a:cubicBezTo>
                    <a:pt x="6978" y="9075"/>
                    <a:pt x="7336" y="9207"/>
                    <a:pt x="7581" y="9473"/>
                  </a:cubicBezTo>
                  <a:cubicBezTo>
                    <a:pt x="8007" y="9911"/>
                    <a:pt x="8111" y="10452"/>
                    <a:pt x="8019" y="11028"/>
                  </a:cubicBezTo>
                  <a:cubicBezTo>
                    <a:pt x="7842" y="12090"/>
                    <a:pt x="6861" y="12822"/>
                    <a:pt x="5773" y="12822"/>
                  </a:cubicBezTo>
                  <a:cubicBezTo>
                    <a:pt x="4878" y="12822"/>
                    <a:pt x="3911" y="12326"/>
                    <a:pt x="3261" y="11109"/>
                  </a:cubicBezTo>
                  <a:cubicBezTo>
                    <a:pt x="2996" y="10590"/>
                    <a:pt x="2892" y="10245"/>
                    <a:pt x="2835" y="9853"/>
                  </a:cubicBezTo>
                  <a:cubicBezTo>
                    <a:pt x="2813" y="9758"/>
                    <a:pt x="2772" y="9705"/>
                    <a:pt x="2714" y="9705"/>
                  </a:cubicBezTo>
                  <a:cubicBezTo>
                    <a:pt x="2679" y="9705"/>
                    <a:pt x="2639" y="9723"/>
                    <a:pt x="2593" y="9761"/>
                  </a:cubicBezTo>
                  <a:cubicBezTo>
                    <a:pt x="1210" y="10717"/>
                    <a:pt x="0" y="13908"/>
                    <a:pt x="703" y="16616"/>
                  </a:cubicBezTo>
                  <a:cubicBezTo>
                    <a:pt x="957" y="17595"/>
                    <a:pt x="1394" y="18551"/>
                    <a:pt x="2166" y="19231"/>
                  </a:cubicBezTo>
                  <a:cubicBezTo>
                    <a:pt x="3056" y="20011"/>
                    <a:pt x="4120" y="20452"/>
                    <a:pt x="5113" y="20452"/>
                  </a:cubicBezTo>
                  <a:cubicBezTo>
                    <a:pt x="6098" y="20452"/>
                    <a:pt x="7013" y="20017"/>
                    <a:pt x="7616" y="19047"/>
                  </a:cubicBezTo>
                  <a:cubicBezTo>
                    <a:pt x="8416" y="17733"/>
                    <a:pt x="7726" y="15980"/>
                    <a:pt x="6360" y="15980"/>
                  </a:cubicBezTo>
                  <a:cubicBezTo>
                    <a:pt x="6193" y="15980"/>
                    <a:pt x="6016" y="16006"/>
                    <a:pt x="5830" y="16063"/>
                  </a:cubicBezTo>
                  <a:cubicBezTo>
                    <a:pt x="5450" y="16166"/>
                    <a:pt x="5265" y="16443"/>
                    <a:pt x="5162" y="16800"/>
                  </a:cubicBezTo>
                  <a:cubicBezTo>
                    <a:pt x="5104" y="16973"/>
                    <a:pt x="5116" y="17157"/>
                    <a:pt x="5150" y="17330"/>
                  </a:cubicBezTo>
                  <a:cubicBezTo>
                    <a:pt x="5210" y="17819"/>
                    <a:pt x="5579" y="18042"/>
                    <a:pt x="5919" y="18042"/>
                  </a:cubicBezTo>
                  <a:cubicBezTo>
                    <a:pt x="6172" y="18042"/>
                    <a:pt x="6408" y="17918"/>
                    <a:pt x="6487" y="17687"/>
                  </a:cubicBezTo>
                  <a:cubicBezTo>
                    <a:pt x="6556" y="17491"/>
                    <a:pt x="6521" y="17307"/>
                    <a:pt x="6325" y="17169"/>
                  </a:cubicBezTo>
                  <a:cubicBezTo>
                    <a:pt x="6291" y="17146"/>
                    <a:pt x="6256" y="17111"/>
                    <a:pt x="6302" y="17053"/>
                  </a:cubicBezTo>
                  <a:cubicBezTo>
                    <a:pt x="6316" y="17020"/>
                    <a:pt x="6337" y="17002"/>
                    <a:pt x="6364" y="17002"/>
                  </a:cubicBezTo>
                  <a:cubicBezTo>
                    <a:pt x="6383" y="17002"/>
                    <a:pt x="6405" y="17011"/>
                    <a:pt x="6429" y="17030"/>
                  </a:cubicBezTo>
                  <a:cubicBezTo>
                    <a:pt x="6994" y="17422"/>
                    <a:pt x="6602" y="18206"/>
                    <a:pt x="5957" y="18240"/>
                  </a:cubicBezTo>
                  <a:cubicBezTo>
                    <a:pt x="5944" y="18241"/>
                    <a:pt x="5932" y="18241"/>
                    <a:pt x="5920" y="18241"/>
                  </a:cubicBezTo>
                  <a:cubicBezTo>
                    <a:pt x="5329" y="18241"/>
                    <a:pt x="4908" y="17700"/>
                    <a:pt x="4885" y="17203"/>
                  </a:cubicBezTo>
                  <a:cubicBezTo>
                    <a:pt x="4874" y="16650"/>
                    <a:pt x="5162" y="16063"/>
                    <a:pt x="5772" y="15844"/>
                  </a:cubicBezTo>
                  <a:cubicBezTo>
                    <a:pt x="5953" y="15782"/>
                    <a:pt x="6133" y="15753"/>
                    <a:pt x="6307" y="15753"/>
                  </a:cubicBezTo>
                  <a:cubicBezTo>
                    <a:pt x="7688" y="15753"/>
                    <a:pt x="8751" y="17566"/>
                    <a:pt x="7708" y="19162"/>
                  </a:cubicBezTo>
                  <a:cubicBezTo>
                    <a:pt x="7351" y="19703"/>
                    <a:pt x="6901" y="20130"/>
                    <a:pt x="6302" y="20383"/>
                  </a:cubicBezTo>
                  <a:cubicBezTo>
                    <a:pt x="6141" y="20452"/>
                    <a:pt x="6118" y="20498"/>
                    <a:pt x="6130" y="20671"/>
                  </a:cubicBezTo>
                  <a:cubicBezTo>
                    <a:pt x="6302" y="23361"/>
                    <a:pt x="8634" y="25789"/>
                    <a:pt x="11850" y="25789"/>
                  </a:cubicBezTo>
                  <a:cubicBezTo>
                    <a:pt x="12078" y="25789"/>
                    <a:pt x="12310" y="25777"/>
                    <a:pt x="12547" y="25752"/>
                  </a:cubicBezTo>
                  <a:cubicBezTo>
                    <a:pt x="15392" y="25464"/>
                    <a:pt x="17593" y="22837"/>
                    <a:pt x="16671" y="19565"/>
                  </a:cubicBezTo>
                  <a:cubicBezTo>
                    <a:pt x="16254" y="18083"/>
                    <a:pt x="15220" y="17480"/>
                    <a:pt x="14263" y="17480"/>
                  </a:cubicBezTo>
                  <a:cubicBezTo>
                    <a:pt x="13212" y="17480"/>
                    <a:pt x="12256" y="18208"/>
                    <a:pt x="12316" y="19300"/>
                  </a:cubicBezTo>
                  <a:cubicBezTo>
                    <a:pt x="12359" y="20119"/>
                    <a:pt x="12991" y="20624"/>
                    <a:pt x="13595" y="20624"/>
                  </a:cubicBezTo>
                  <a:cubicBezTo>
                    <a:pt x="13645" y="20624"/>
                    <a:pt x="13695" y="20620"/>
                    <a:pt x="13745" y="20613"/>
                  </a:cubicBezTo>
                  <a:cubicBezTo>
                    <a:pt x="13932" y="20588"/>
                    <a:pt x="14011" y="20547"/>
                    <a:pt x="14056" y="20547"/>
                  </a:cubicBezTo>
                  <a:cubicBezTo>
                    <a:pt x="14091" y="20547"/>
                    <a:pt x="14106" y="20572"/>
                    <a:pt x="14136" y="20648"/>
                  </a:cubicBezTo>
                  <a:cubicBezTo>
                    <a:pt x="14160" y="20706"/>
                    <a:pt x="14125" y="20717"/>
                    <a:pt x="14079" y="20729"/>
                  </a:cubicBezTo>
                  <a:cubicBezTo>
                    <a:pt x="13931" y="20782"/>
                    <a:pt x="13783" y="20806"/>
                    <a:pt x="13637" y="20806"/>
                  </a:cubicBezTo>
                  <a:cubicBezTo>
                    <a:pt x="12806" y="20806"/>
                    <a:pt x="12071" y="20007"/>
                    <a:pt x="12120" y="19173"/>
                  </a:cubicBezTo>
                  <a:cubicBezTo>
                    <a:pt x="12193" y="18005"/>
                    <a:pt x="13156" y="17257"/>
                    <a:pt x="14232" y="17257"/>
                  </a:cubicBezTo>
                  <a:cubicBezTo>
                    <a:pt x="14853" y="17257"/>
                    <a:pt x="15512" y="17506"/>
                    <a:pt x="16060" y="18067"/>
                  </a:cubicBezTo>
                  <a:cubicBezTo>
                    <a:pt x="16948" y="18954"/>
                    <a:pt x="16660" y="19553"/>
                    <a:pt x="17074" y="19611"/>
                  </a:cubicBezTo>
                  <a:cubicBezTo>
                    <a:pt x="17205" y="19627"/>
                    <a:pt x="17343" y="19634"/>
                    <a:pt x="17488" y="19634"/>
                  </a:cubicBezTo>
                  <a:cubicBezTo>
                    <a:pt x="18951" y="19634"/>
                    <a:pt x="21048" y="18834"/>
                    <a:pt x="21971" y="17146"/>
                  </a:cubicBezTo>
                  <a:cubicBezTo>
                    <a:pt x="22650" y="15890"/>
                    <a:pt x="22397" y="14888"/>
                    <a:pt x="22374" y="14496"/>
                  </a:cubicBezTo>
                  <a:cubicBezTo>
                    <a:pt x="22362" y="14346"/>
                    <a:pt x="22316" y="14219"/>
                    <a:pt x="22270" y="14081"/>
                  </a:cubicBezTo>
                  <a:cubicBezTo>
                    <a:pt x="21839" y="12653"/>
                    <a:pt x="20896" y="12090"/>
                    <a:pt x="19997" y="12090"/>
                  </a:cubicBezTo>
                  <a:cubicBezTo>
                    <a:pt x="18830" y="12090"/>
                    <a:pt x="17737" y="13040"/>
                    <a:pt x="17938" y="14277"/>
                  </a:cubicBezTo>
                  <a:cubicBezTo>
                    <a:pt x="18030" y="14844"/>
                    <a:pt x="18502" y="15278"/>
                    <a:pt x="19062" y="15278"/>
                  </a:cubicBezTo>
                  <a:cubicBezTo>
                    <a:pt x="19275" y="15278"/>
                    <a:pt x="19501" y="15215"/>
                    <a:pt x="19724" y="15072"/>
                  </a:cubicBezTo>
                  <a:cubicBezTo>
                    <a:pt x="20127" y="14807"/>
                    <a:pt x="20242" y="14173"/>
                    <a:pt x="19666" y="13920"/>
                  </a:cubicBezTo>
                  <a:cubicBezTo>
                    <a:pt x="19620" y="13885"/>
                    <a:pt x="19540" y="13885"/>
                    <a:pt x="19574" y="13793"/>
                  </a:cubicBezTo>
                  <a:cubicBezTo>
                    <a:pt x="19598" y="13742"/>
                    <a:pt x="19632" y="13722"/>
                    <a:pt x="19671" y="13722"/>
                  </a:cubicBezTo>
                  <a:cubicBezTo>
                    <a:pt x="19766" y="13722"/>
                    <a:pt x="19892" y="13835"/>
                    <a:pt x="19989" y="13908"/>
                  </a:cubicBezTo>
                  <a:cubicBezTo>
                    <a:pt x="20698" y="14438"/>
                    <a:pt x="19987" y="15461"/>
                    <a:pt x="19110" y="15461"/>
                  </a:cubicBezTo>
                  <a:cubicBezTo>
                    <a:pt x="18975" y="15461"/>
                    <a:pt x="18837" y="15437"/>
                    <a:pt x="18699" y="15383"/>
                  </a:cubicBezTo>
                  <a:cubicBezTo>
                    <a:pt x="16898" y="14694"/>
                    <a:pt x="17821" y="11881"/>
                    <a:pt x="20052" y="11881"/>
                  </a:cubicBezTo>
                  <a:cubicBezTo>
                    <a:pt x="20133" y="11881"/>
                    <a:pt x="20216" y="11885"/>
                    <a:pt x="20300" y="11892"/>
                  </a:cubicBezTo>
                  <a:cubicBezTo>
                    <a:pt x="20749" y="11936"/>
                    <a:pt x="20942" y="12148"/>
                    <a:pt x="21111" y="12148"/>
                  </a:cubicBezTo>
                  <a:cubicBezTo>
                    <a:pt x="21164" y="12148"/>
                    <a:pt x="21213" y="12128"/>
                    <a:pt x="21268" y="12077"/>
                  </a:cubicBezTo>
                  <a:cubicBezTo>
                    <a:pt x="21648" y="11719"/>
                    <a:pt x="21694" y="11742"/>
                    <a:pt x="22431" y="10913"/>
                  </a:cubicBezTo>
                  <a:cubicBezTo>
                    <a:pt x="23872" y="9277"/>
                    <a:pt x="25093" y="6305"/>
                    <a:pt x="25150" y="3747"/>
                  </a:cubicBezTo>
                  <a:cubicBezTo>
                    <a:pt x="25185" y="2445"/>
                    <a:pt x="25081" y="2618"/>
                    <a:pt x="25127" y="2365"/>
                  </a:cubicBezTo>
                  <a:cubicBezTo>
                    <a:pt x="25139" y="2307"/>
                    <a:pt x="25139" y="2238"/>
                    <a:pt x="25104" y="2180"/>
                  </a:cubicBezTo>
                  <a:cubicBezTo>
                    <a:pt x="25035" y="2007"/>
                    <a:pt x="25047" y="1846"/>
                    <a:pt x="25024" y="1673"/>
                  </a:cubicBezTo>
                  <a:cubicBezTo>
                    <a:pt x="24954" y="1201"/>
                    <a:pt x="24620" y="3"/>
                    <a:pt x="24471" y="3"/>
                  </a:cubicBezTo>
                  <a:cubicBezTo>
                    <a:pt x="24467" y="2"/>
                    <a:pt x="24463" y="1"/>
                    <a:pt x="24460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32"/>
            <p:cNvSpPr/>
            <p:nvPr/>
          </p:nvSpPr>
          <p:spPr>
            <a:xfrm rot="-1608509" flipH="1">
              <a:off x="1082568" y="4904245"/>
              <a:ext cx="262244" cy="163896"/>
            </a:xfrm>
            <a:custGeom>
              <a:avLst/>
              <a:gdLst/>
              <a:ahLst/>
              <a:cxnLst/>
              <a:rect l="l" t="t" r="r" b="b"/>
              <a:pathLst>
                <a:path w="10490" h="6556" extrusionOk="0">
                  <a:moveTo>
                    <a:pt x="1596" y="0"/>
                  </a:moveTo>
                  <a:cubicBezTo>
                    <a:pt x="1576" y="0"/>
                    <a:pt x="1555" y="11"/>
                    <a:pt x="1532" y="36"/>
                  </a:cubicBezTo>
                  <a:cubicBezTo>
                    <a:pt x="1290" y="301"/>
                    <a:pt x="1071" y="739"/>
                    <a:pt x="196" y="1142"/>
                  </a:cubicBezTo>
                  <a:cubicBezTo>
                    <a:pt x="35" y="1212"/>
                    <a:pt x="0" y="1258"/>
                    <a:pt x="23" y="1430"/>
                  </a:cubicBezTo>
                  <a:cubicBezTo>
                    <a:pt x="58" y="2053"/>
                    <a:pt x="230" y="2583"/>
                    <a:pt x="380" y="2997"/>
                  </a:cubicBezTo>
                  <a:cubicBezTo>
                    <a:pt x="1362" y="5377"/>
                    <a:pt x="3466" y="6555"/>
                    <a:pt x="5674" y="6555"/>
                  </a:cubicBezTo>
                  <a:cubicBezTo>
                    <a:pt x="5978" y="6555"/>
                    <a:pt x="6285" y="6533"/>
                    <a:pt x="6590" y="6488"/>
                  </a:cubicBezTo>
                  <a:cubicBezTo>
                    <a:pt x="8341" y="6223"/>
                    <a:pt x="9539" y="5301"/>
                    <a:pt x="10288" y="3861"/>
                  </a:cubicBezTo>
                  <a:cubicBezTo>
                    <a:pt x="10489" y="3476"/>
                    <a:pt x="10471" y="3383"/>
                    <a:pt x="10437" y="3383"/>
                  </a:cubicBezTo>
                  <a:cubicBezTo>
                    <a:pt x="10425" y="3383"/>
                    <a:pt x="10410" y="3396"/>
                    <a:pt x="10403" y="3412"/>
                  </a:cubicBezTo>
                  <a:cubicBezTo>
                    <a:pt x="10127" y="3930"/>
                    <a:pt x="9067" y="4795"/>
                    <a:pt x="8065" y="5002"/>
                  </a:cubicBezTo>
                  <a:cubicBezTo>
                    <a:pt x="7727" y="5068"/>
                    <a:pt x="7542" y="5141"/>
                    <a:pt x="7074" y="5141"/>
                  </a:cubicBezTo>
                  <a:cubicBezTo>
                    <a:pt x="6967" y="5141"/>
                    <a:pt x="6846" y="5137"/>
                    <a:pt x="6705" y="5129"/>
                  </a:cubicBezTo>
                  <a:cubicBezTo>
                    <a:pt x="5392" y="5060"/>
                    <a:pt x="4171" y="4449"/>
                    <a:pt x="3341" y="3642"/>
                  </a:cubicBezTo>
                  <a:cubicBezTo>
                    <a:pt x="1820" y="2156"/>
                    <a:pt x="1786" y="797"/>
                    <a:pt x="1717" y="589"/>
                  </a:cubicBezTo>
                  <a:cubicBezTo>
                    <a:pt x="1694" y="474"/>
                    <a:pt x="1671" y="371"/>
                    <a:pt x="1694" y="267"/>
                  </a:cubicBezTo>
                  <a:cubicBezTo>
                    <a:pt x="1712" y="141"/>
                    <a:pt x="1666" y="0"/>
                    <a:pt x="1596" y="0"/>
                  </a:cubicBezTo>
                  <a:close/>
                </a:path>
              </a:pathLst>
            </a:custGeom>
            <a:solidFill>
              <a:srgbClr val="0A1640">
                <a:alpha val="17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32"/>
            <p:cNvSpPr/>
            <p:nvPr/>
          </p:nvSpPr>
          <p:spPr>
            <a:xfrm rot="-1608509" flipH="1">
              <a:off x="725255" y="4631285"/>
              <a:ext cx="194421" cy="284294"/>
            </a:xfrm>
            <a:custGeom>
              <a:avLst/>
              <a:gdLst/>
              <a:ahLst/>
              <a:cxnLst/>
              <a:rect l="l" t="t" r="r" b="b"/>
              <a:pathLst>
                <a:path w="7777" h="11372" extrusionOk="0">
                  <a:moveTo>
                    <a:pt x="7489" y="1"/>
                  </a:moveTo>
                  <a:cubicBezTo>
                    <a:pt x="7397" y="1"/>
                    <a:pt x="7454" y="692"/>
                    <a:pt x="7039" y="2028"/>
                  </a:cubicBezTo>
                  <a:cubicBezTo>
                    <a:pt x="5899" y="5634"/>
                    <a:pt x="2512" y="7086"/>
                    <a:pt x="1268" y="8238"/>
                  </a:cubicBezTo>
                  <a:cubicBezTo>
                    <a:pt x="496" y="8941"/>
                    <a:pt x="265" y="9586"/>
                    <a:pt x="139" y="10162"/>
                  </a:cubicBezTo>
                  <a:cubicBezTo>
                    <a:pt x="69" y="10485"/>
                    <a:pt x="0" y="11141"/>
                    <a:pt x="81" y="11314"/>
                  </a:cubicBezTo>
                  <a:cubicBezTo>
                    <a:pt x="92" y="11349"/>
                    <a:pt x="115" y="11372"/>
                    <a:pt x="139" y="11372"/>
                  </a:cubicBezTo>
                  <a:cubicBezTo>
                    <a:pt x="173" y="11372"/>
                    <a:pt x="150" y="11337"/>
                    <a:pt x="173" y="11314"/>
                  </a:cubicBezTo>
                  <a:cubicBezTo>
                    <a:pt x="513" y="10294"/>
                    <a:pt x="1382" y="9676"/>
                    <a:pt x="2409" y="9676"/>
                  </a:cubicBezTo>
                  <a:cubicBezTo>
                    <a:pt x="2496" y="9676"/>
                    <a:pt x="2584" y="9681"/>
                    <a:pt x="2673" y="9690"/>
                  </a:cubicBezTo>
                  <a:cubicBezTo>
                    <a:pt x="3124" y="9744"/>
                    <a:pt x="3321" y="9953"/>
                    <a:pt x="3479" y="9953"/>
                  </a:cubicBezTo>
                  <a:cubicBezTo>
                    <a:pt x="3523" y="9953"/>
                    <a:pt x="3564" y="9937"/>
                    <a:pt x="3606" y="9897"/>
                  </a:cubicBezTo>
                  <a:cubicBezTo>
                    <a:pt x="3940" y="9586"/>
                    <a:pt x="4067" y="9563"/>
                    <a:pt x="4874" y="8630"/>
                  </a:cubicBezTo>
                  <a:cubicBezTo>
                    <a:pt x="5680" y="7708"/>
                    <a:pt x="6717" y="5842"/>
                    <a:pt x="7212" y="3826"/>
                  </a:cubicBezTo>
                  <a:cubicBezTo>
                    <a:pt x="7777" y="1556"/>
                    <a:pt x="7466" y="415"/>
                    <a:pt x="7512" y="139"/>
                  </a:cubicBezTo>
                  <a:cubicBezTo>
                    <a:pt x="7523" y="104"/>
                    <a:pt x="7523" y="1"/>
                    <a:pt x="7489" y="1"/>
                  </a:cubicBezTo>
                  <a:close/>
                </a:path>
              </a:pathLst>
            </a:custGeom>
            <a:solidFill>
              <a:srgbClr val="0A1640">
                <a:alpha val="17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32"/>
            <p:cNvSpPr/>
            <p:nvPr/>
          </p:nvSpPr>
          <p:spPr>
            <a:xfrm rot="-1608509" flipH="1">
              <a:off x="1282341" y="4580246"/>
              <a:ext cx="114873" cy="264069"/>
            </a:xfrm>
            <a:custGeom>
              <a:avLst/>
              <a:gdLst/>
              <a:ahLst/>
              <a:cxnLst/>
              <a:rect l="l" t="t" r="r" b="b"/>
              <a:pathLst>
                <a:path w="4595" h="10563" extrusionOk="0">
                  <a:moveTo>
                    <a:pt x="3072" y="1"/>
                  </a:moveTo>
                  <a:cubicBezTo>
                    <a:pt x="2487" y="1"/>
                    <a:pt x="1" y="3416"/>
                    <a:pt x="1172" y="7148"/>
                  </a:cubicBezTo>
                  <a:cubicBezTo>
                    <a:pt x="1748" y="9061"/>
                    <a:pt x="2901" y="10005"/>
                    <a:pt x="4479" y="10547"/>
                  </a:cubicBezTo>
                  <a:cubicBezTo>
                    <a:pt x="4498" y="10553"/>
                    <a:pt x="4520" y="10563"/>
                    <a:pt x="4538" y="10563"/>
                  </a:cubicBezTo>
                  <a:cubicBezTo>
                    <a:pt x="4554" y="10563"/>
                    <a:pt x="4566" y="10556"/>
                    <a:pt x="4571" y="10535"/>
                  </a:cubicBezTo>
                  <a:cubicBezTo>
                    <a:pt x="4594" y="10489"/>
                    <a:pt x="4329" y="10362"/>
                    <a:pt x="3834" y="9856"/>
                  </a:cubicBezTo>
                  <a:cubicBezTo>
                    <a:pt x="1795" y="7724"/>
                    <a:pt x="2221" y="4683"/>
                    <a:pt x="4306" y="2574"/>
                  </a:cubicBezTo>
                  <a:cubicBezTo>
                    <a:pt x="4444" y="2436"/>
                    <a:pt x="4444" y="2425"/>
                    <a:pt x="4283" y="2286"/>
                  </a:cubicBezTo>
                  <a:cubicBezTo>
                    <a:pt x="3776" y="1803"/>
                    <a:pt x="3269" y="927"/>
                    <a:pt x="3189" y="132"/>
                  </a:cubicBezTo>
                  <a:cubicBezTo>
                    <a:pt x="3178" y="43"/>
                    <a:pt x="3137" y="1"/>
                    <a:pt x="3072" y="1"/>
                  </a:cubicBezTo>
                  <a:close/>
                </a:path>
              </a:pathLst>
            </a:custGeom>
            <a:solidFill>
              <a:srgbClr val="0A1640">
                <a:alpha val="17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32"/>
            <p:cNvSpPr/>
            <p:nvPr/>
          </p:nvSpPr>
          <p:spPr>
            <a:xfrm rot="-1608509" flipH="1">
              <a:off x="1037275" y="4523016"/>
              <a:ext cx="186646" cy="87448"/>
            </a:xfrm>
            <a:custGeom>
              <a:avLst/>
              <a:gdLst/>
              <a:ahLst/>
              <a:cxnLst/>
              <a:rect l="l" t="t" r="r" b="b"/>
              <a:pathLst>
                <a:path w="7466" h="3498" extrusionOk="0">
                  <a:moveTo>
                    <a:pt x="5074" y="0"/>
                  </a:moveTo>
                  <a:cubicBezTo>
                    <a:pt x="4807" y="0"/>
                    <a:pt x="4535" y="22"/>
                    <a:pt x="4263" y="62"/>
                  </a:cubicBezTo>
                  <a:cubicBezTo>
                    <a:pt x="4148" y="85"/>
                    <a:pt x="3918" y="85"/>
                    <a:pt x="3687" y="143"/>
                  </a:cubicBezTo>
                  <a:cubicBezTo>
                    <a:pt x="2547" y="431"/>
                    <a:pt x="1648" y="938"/>
                    <a:pt x="922" y="1825"/>
                  </a:cubicBezTo>
                  <a:cubicBezTo>
                    <a:pt x="381" y="2493"/>
                    <a:pt x="0" y="3438"/>
                    <a:pt x="93" y="3495"/>
                  </a:cubicBezTo>
                  <a:cubicBezTo>
                    <a:pt x="96" y="3497"/>
                    <a:pt x="100" y="3498"/>
                    <a:pt x="104" y="3498"/>
                  </a:cubicBezTo>
                  <a:cubicBezTo>
                    <a:pt x="245" y="3498"/>
                    <a:pt x="880" y="2577"/>
                    <a:pt x="2570" y="2297"/>
                  </a:cubicBezTo>
                  <a:cubicBezTo>
                    <a:pt x="2705" y="2275"/>
                    <a:pt x="2839" y="2264"/>
                    <a:pt x="2972" y="2264"/>
                  </a:cubicBezTo>
                  <a:cubicBezTo>
                    <a:pt x="4358" y="2264"/>
                    <a:pt x="5644" y="3376"/>
                    <a:pt x="6817" y="3376"/>
                  </a:cubicBezTo>
                  <a:cubicBezTo>
                    <a:pt x="6974" y="3376"/>
                    <a:pt x="7129" y="3356"/>
                    <a:pt x="7282" y="3311"/>
                  </a:cubicBezTo>
                  <a:cubicBezTo>
                    <a:pt x="7397" y="3288"/>
                    <a:pt x="7351" y="3219"/>
                    <a:pt x="7316" y="3115"/>
                  </a:cubicBezTo>
                  <a:cubicBezTo>
                    <a:pt x="7086" y="2447"/>
                    <a:pt x="7132" y="1756"/>
                    <a:pt x="7397" y="1110"/>
                  </a:cubicBezTo>
                  <a:cubicBezTo>
                    <a:pt x="7466" y="926"/>
                    <a:pt x="7466" y="892"/>
                    <a:pt x="7316" y="765"/>
                  </a:cubicBezTo>
                  <a:cubicBezTo>
                    <a:pt x="6673" y="209"/>
                    <a:pt x="5893" y="0"/>
                    <a:pt x="5074" y="0"/>
                  </a:cubicBezTo>
                  <a:close/>
                </a:path>
              </a:pathLst>
            </a:custGeom>
            <a:solidFill>
              <a:srgbClr val="0A1640">
                <a:alpha val="17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32"/>
            <p:cNvSpPr/>
            <p:nvPr/>
          </p:nvSpPr>
          <p:spPr>
            <a:xfrm rot="-1608509" flipH="1">
              <a:off x="970554" y="4694750"/>
              <a:ext cx="214020" cy="184921"/>
            </a:xfrm>
            <a:custGeom>
              <a:avLst/>
              <a:gdLst/>
              <a:ahLst/>
              <a:cxnLst/>
              <a:rect l="l" t="t" r="r" b="b"/>
              <a:pathLst>
                <a:path w="8561" h="7397" extrusionOk="0">
                  <a:moveTo>
                    <a:pt x="8240" y="0"/>
                  </a:moveTo>
                  <a:cubicBezTo>
                    <a:pt x="8143" y="0"/>
                    <a:pt x="8056" y="103"/>
                    <a:pt x="8111" y="247"/>
                  </a:cubicBezTo>
                  <a:cubicBezTo>
                    <a:pt x="8168" y="397"/>
                    <a:pt x="8168" y="523"/>
                    <a:pt x="8099" y="650"/>
                  </a:cubicBezTo>
                  <a:cubicBezTo>
                    <a:pt x="7834" y="1145"/>
                    <a:pt x="7581" y="1664"/>
                    <a:pt x="6751" y="2148"/>
                  </a:cubicBezTo>
                  <a:cubicBezTo>
                    <a:pt x="6234" y="2462"/>
                    <a:pt x="5568" y="2613"/>
                    <a:pt x="5200" y="2613"/>
                  </a:cubicBezTo>
                  <a:cubicBezTo>
                    <a:pt x="5109" y="2613"/>
                    <a:pt x="5036" y="2604"/>
                    <a:pt x="4989" y="2586"/>
                  </a:cubicBezTo>
                  <a:cubicBezTo>
                    <a:pt x="4935" y="2565"/>
                    <a:pt x="4888" y="2557"/>
                    <a:pt x="4834" y="2557"/>
                  </a:cubicBezTo>
                  <a:cubicBezTo>
                    <a:pt x="4678" y="2557"/>
                    <a:pt x="4459" y="2620"/>
                    <a:pt x="3837" y="2620"/>
                  </a:cubicBezTo>
                  <a:cubicBezTo>
                    <a:pt x="3295" y="2620"/>
                    <a:pt x="2638" y="2701"/>
                    <a:pt x="2454" y="2758"/>
                  </a:cubicBezTo>
                  <a:cubicBezTo>
                    <a:pt x="0" y="3542"/>
                    <a:pt x="346" y="6399"/>
                    <a:pt x="1740" y="7367"/>
                  </a:cubicBezTo>
                  <a:cubicBezTo>
                    <a:pt x="1773" y="7387"/>
                    <a:pt x="1812" y="7397"/>
                    <a:pt x="1850" y="7397"/>
                  </a:cubicBezTo>
                  <a:cubicBezTo>
                    <a:pt x="1983" y="7397"/>
                    <a:pt x="2109" y="7281"/>
                    <a:pt x="1993" y="7102"/>
                  </a:cubicBezTo>
                  <a:cubicBezTo>
                    <a:pt x="1152" y="5938"/>
                    <a:pt x="1797" y="4463"/>
                    <a:pt x="3260" y="4106"/>
                  </a:cubicBezTo>
                  <a:cubicBezTo>
                    <a:pt x="4597" y="3772"/>
                    <a:pt x="5807" y="4314"/>
                    <a:pt x="7304" y="3392"/>
                  </a:cubicBezTo>
                  <a:cubicBezTo>
                    <a:pt x="8111" y="2897"/>
                    <a:pt x="8525" y="1975"/>
                    <a:pt x="8560" y="1053"/>
                  </a:cubicBezTo>
                  <a:cubicBezTo>
                    <a:pt x="8560" y="742"/>
                    <a:pt x="8479" y="454"/>
                    <a:pt x="8410" y="166"/>
                  </a:cubicBezTo>
                  <a:cubicBezTo>
                    <a:pt x="8377" y="49"/>
                    <a:pt x="8306" y="0"/>
                    <a:pt x="8240" y="0"/>
                  </a:cubicBezTo>
                  <a:close/>
                </a:path>
              </a:pathLst>
            </a:custGeom>
            <a:solidFill>
              <a:srgbClr val="0A1640">
                <a:alpha val="17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32"/>
            <p:cNvSpPr/>
            <p:nvPr/>
          </p:nvSpPr>
          <p:spPr>
            <a:xfrm rot="-1608509" flipH="1">
              <a:off x="881933" y="4836769"/>
              <a:ext cx="190696" cy="177646"/>
            </a:xfrm>
            <a:custGeom>
              <a:avLst/>
              <a:gdLst/>
              <a:ahLst/>
              <a:cxnLst/>
              <a:rect l="l" t="t" r="r" b="b"/>
              <a:pathLst>
                <a:path w="7628" h="7106" extrusionOk="0">
                  <a:moveTo>
                    <a:pt x="6374" y="0"/>
                  </a:moveTo>
                  <a:cubicBezTo>
                    <a:pt x="6364" y="0"/>
                    <a:pt x="6355" y="4"/>
                    <a:pt x="6349" y="11"/>
                  </a:cubicBezTo>
                  <a:cubicBezTo>
                    <a:pt x="6303" y="69"/>
                    <a:pt x="6637" y="299"/>
                    <a:pt x="6775" y="1060"/>
                  </a:cubicBezTo>
                  <a:cubicBezTo>
                    <a:pt x="7006" y="2258"/>
                    <a:pt x="6648" y="3375"/>
                    <a:pt x="6084" y="4055"/>
                  </a:cubicBezTo>
                  <a:cubicBezTo>
                    <a:pt x="5502" y="4749"/>
                    <a:pt x="4869" y="4954"/>
                    <a:pt x="4207" y="4954"/>
                  </a:cubicBezTo>
                  <a:cubicBezTo>
                    <a:pt x="3247" y="4954"/>
                    <a:pt x="2227" y="4522"/>
                    <a:pt x="1215" y="4522"/>
                  </a:cubicBezTo>
                  <a:cubicBezTo>
                    <a:pt x="839" y="4522"/>
                    <a:pt x="464" y="4582"/>
                    <a:pt x="93" y="4746"/>
                  </a:cubicBezTo>
                  <a:cubicBezTo>
                    <a:pt x="58" y="4758"/>
                    <a:pt x="1" y="4758"/>
                    <a:pt x="1" y="4804"/>
                  </a:cubicBezTo>
                  <a:cubicBezTo>
                    <a:pt x="1" y="4862"/>
                    <a:pt x="47" y="4850"/>
                    <a:pt x="93" y="4862"/>
                  </a:cubicBezTo>
                  <a:cubicBezTo>
                    <a:pt x="865" y="5092"/>
                    <a:pt x="1648" y="5818"/>
                    <a:pt x="1936" y="6866"/>
                  </a:cubicBezTo>
                  <a:cubicBezTo>
                    <a:pt x="1982" y="7004"/>
                    <a:pt x="2075" y="7062"/>
                    <a:pt x="2201" y="7085"/>
                  </a:cubicBezTo>
                  <a:cubicBezTo>
                    <a:pt x="2315" y="7098"/>
                    <a:pt x="2438" y="7105"/>
                    <a:pt x="2569" y="7105"/>
                  </a:cubicBezTo>
                  <a:cubicBezTo>
                    <a:pt x="3559" y="7105"/>
                    <a:pt x="4970" y="6718"/>
                    <a:pt x="5957" y="5945"/>
                  </a:cubicBezTo>
                  <a:cubicBezTo>
                    <a:pt x="6591" y="5438"/>
                    <a:pt x="7006" y="4816"/>
                    <a:pt x="7224" y="4332"/>
                  </a:cubicBezTo>
                  <a:cubicBezTo>
                    <a:pt x="7628" y="3375"/>
                    <a:pt x="7455" y="1751"/>
                    <a:pt x="7386" y="1498"/>
                  </a:cubicBezTo>
                  <a:cubicBezTo>
                    <a:pt x="7160" y="744"/>
                    <a:pt x="6531" y="0"/>
                    <a:pt x="6374" y="0"/>
                  </a:cubicBezTo>
                  <a:close/>
                </a:path>
              </a:pathLst>
            </a:custGeom>
            <a:solidFill>
              <a:srgbClr val="0A1640">
                <a:alpha val="17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32"/>
            <p:cNvSpPr/>
            <p:nvPr/>
          </p:nvSpPr>
          <p:spPr>
            <a:xfrm rot="-1608509" flipH="1">
              <a:off x="891369" y="4592910"/>
              <a:ext cx="145172" cy="113198"/>
            </a:xfrm>
            <a:custGeom>
              <a:avLst/>
              <a:gdLst/>
              <a:ahLst/>
              <a:cxnLst/>
              <a:rect l="l" t="t" r="r" b="b"/>
              <a:pathLst>
                <a:path w="5807" h="4528" extrusionOk="0">
                  <a:moveTo>
                    <a:pt x="2254" y="1"/>
                  </a:moveTo>
                  <a:cubicBezTo>
                    <a:pt x="1048" y="1"/>
                    <a:pt x="72" y="630"/>
                    <a:pt x="0" y="812"/>
                  </a:cubicBezTo>
                  <a:cubicBezTo>
                    <a:pt x="6" y="813"/>
                    <a:pt x="12" y="814"/>
                    <a:pt x="19" y="814"/>
                  </a:cubicBezTo>
                  <a:cubicBezTo>
                    <a:pt x="156" y="814"/>
                    <a:pt x="417" y="627"/>
                    <a:pt x="895" y="627"/>
                  </a:cubicBezTo>
                  <a:cubicBezTo>
                    <a:pt x="1007" y="627"/>
                    <a:pt x="1131" y="637"/>
                    <a:pt x="1268" y="663"/>
                  </a:cubicBezTo>
                  <a:cubicBezTo>
                    <a:pt x="2109" y="824"/>
                    <a:pt x="2996" y="1273"/>
                    <a:pt x="3249" y="2091"/>
                  </a:cubicBezTo>
                  <a:cubicBezTo>
                    <a:pt x="3537" y="3013"/>
                    <a:pt x="3215" y="3935"/>
                    <a:pt x="4113" y="4407"/>
                  </a:cubicBezTo>
                  <a:cubicBezTo>
                    <a:pt x="4283" y="4496"/>
                    <a:pt x="4481" y="4527"/>
                    <a:pt x="4668" y="4527"/>
                  </a:cubicBezTo>
                  <a:cubicBezTo>
                    <a:pt x="4991" y="4527"/>
                    <a:pt x="5285" y="4435"/>
                    <a:pt x="5358" y="4384"/>
                  </a:cubicBezTo>
                  <a:cubicBezTo>
                    <a:pt x="5438" y="4338"/>
                    <a:pt x="5565" y="4326"/>
                    <a:pt x="5450" y="4188"/>
                  </a:cubicBezTo>
                  <a:cubicBezTo>
                    <a:pt x="5404" y="4153"/>
                    <a:pt x="5473" y="4153"/>
                    <a:pt x="5553" y="3865"/>
                  </a:cubicBezTo>
                  <a:cubicBezTo>
                    <a:pt x="5807" y="2782"/>
                    <a:pt x="5369" y="1354"/>
                    <a:pt x="3975" y="490"/>
                  </a:cubicBezTo>
                  <a:cubicBezTo>
                    <a:pt x="3396" y="130"/>
                    <a:pt x="2802" y="1"/>
                    <a:pt x="2254" y="1"/>
                  </a:cubicBezTo>
                  <a:close/>
                </a:path>
              </a:pathLst>
            </a:custGeom>
            <a:solidFill>
              <a:srgbClr val="0A1640">
                <a:alpha val="17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32"/>
            <p:cNvSpPr/>
            <p:nvPr/>
          </p:nvSpPr>
          <p:spPr>
            <a:xfrm rot="-1608509" flipH="1">
              <a:off x="1099766" y="4890479"/>
              <a:ext cx="151222" cy="116673"/>
            </a:xfrm>
            <a:custGeom>
              <a:avLst/>
              <a:gdLst/>
              <a:ahLst/>
              <a:cxnLst/>
              <a:rect l="l" t="t" r="r" b="b"/>
              <a:pathLst>
                <a:path w="6049" h="4667" extrusionOk="0">
                  <a:moveTo>
                    <a:pt x="844" y="0"/>
                  </a:moveTo>
                  <a:cubicBezTo>
                    <a:pt x="778" y="0"/>
                    <a:pt x="712" y="43"/>
                    <a:pt x="692" y="138"/>
                  </a:cubicBezTo>
                  <a:cubicBezTo>
                    <a:pt x="1" y="2097"/>
                    <a:pt x="1026" y="4194"/>
                    <a:pt x="2835" y="4597"/>
                  </a:cubicBezTo>
                  <a:cubicBezTo>
                    <a:pt x="3060" y="4644"/>
                    <a:pt x="3288" y="4667"/>
                    <a:pt x="3515" y="4667"/>
                  </a:cubicBezTo>
                  <a:cubicBezTo>
                    <a:pt x="4394" y="4667"/>
                    <a:pt x="5264" y="4330"/>
                    <a:pt x="5922" y="3790"/>
                  </a:cubicBezTo>
                  <a:cubicBezTo>
                    <a:pt x="6049" y="3674"/>
                    <a:pt x="5946" y="3467"/>
                    <a:pt x="5800" y="3467"/>
                  </a:cubicBezTo>
                  <a:cubicBezTo>
                    <a:pt x="5773" y="3467"/>
                    <a:pt x="5744" y="3474"/>
                    <a:pt x="5715" y="3491"/>
                  </a:cubicBezTo>
                  <a:cubicBezTo>
                    <a:pt x="5715" y="3490"/>
                    <a:pt x="5715" y="3490"/>
                    <a:pt x="5715" y="3490"/>
                  </a:cubicBezTo>
                  <a:cubicBezTo>
                    <a:pt x="5687" y="3490"/>
                    <a:pt x="4873" y="3941"/>
                    <a:pt x="3883" y="3998"/>
                  </a:cubicBezTo>
                  <a:cubicBezTo>
                    <a:pt x="3838" y="3999"/>
                    <a:pt x="3794" y="4000"/>
                    <a:pt x="3750" y="4000"/>
                  </a:cubicBezTo>
                  <a:cubicBezTo>
                    <a:pt x="1765" y="4000"/>
                    <a:pt x="778" y="2236"/>
                    <a:pt x="1003" y="196"/>
                  </a:cubicBezTo>
                  <a:cubicBezTo>
                    <a:pt x="1016" y="72"/>
                    <a:pt x="930" y="0"/>
                    <a:pt x="844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32"/>
            <p:cNvSpPr/>
            <p:nvPr/>
          </p:nvSpPr>
          <p:spPr>
            <a:xfrm rot="-1608509" flipH="1">
              <a:off x="985775" y="4681450"/>
              <a:ext cx="163971" cy="70173"/>
            </a:xfrm>
            <a:custGeom>
              <a:avLst/>
              <a:gdLst/>
              <a:ahLst/>
              <a:cxnLst/>
              <a:rect l="l" t="t" r="r" b="b"/>
              <a:pathLst>
                <a:path w="6559" h="2807" extrusionOk="0">
                  <a:moveTo>
                    <a:pt x="6331" y="1"/>
                  </a:moveTo>
                  <a:cubicBezTo>
                    <a:pt x="6288" y="1"/>
                    <a:pt x="6243" y="16"/>
                    <a:pt x="6203" y="53"/>
                  </a:cubicBezTo>
                  <a:cubicBezTo>
                    <a:pt x="6203" y="52"/>
                    <a:pt x="6203" y="52"/>
                    <a:pt x="6203" y="52"/>
                  </a:cubicBezTo>
                  <a:lnTo>
                    <a:pt x="6203" y="52"/>
                  </a:lnTo>
                  <a:cubicBezTo>
                    <a:pt x="6198" y="52"/>
                    <a:pt x="5737" y="655"/>
                    <a:pt x="4855" y="802"/>
                  </a:cubicBezTo>
                  <a:cubicBezTo>
                    <a:pt x="4530" y="855"/>
                    <a:pt x="4151" y="860"/>
                    <a:pt x="3750" y="860"/>
                  </a:cubicBezTo>
                  <a:cubicBezTo>
                    <a:pt x="3652" y="860"/>
                    <a:pt x="3552" y="860"/>
                    <a:pt x="3452" y="860"/>
                  </a:cubicBezTo>
                  <a:cubicBezTo>
                    <a:pt x="2098" y="860"/>
                    <a:pt x="583" y="917"/>
                    <a:pt x="39" y="2564"/>
                  </a:cubicBezTo>
                  <a:cubicBezTo>
                    <a:pt x="1" y="2704"/>
                    <a:pt x="113" y="2807"/>
                    <a:pt x="226" y="2807"/>
                  </a:cubicBezTo>
                  <a:cubicBezTo>
                    <a:pt x="281" y="2807"/>
                    <a:pt x="336" y="2782"/>
                    <a:pt x="373" y="2726"/>
                  </a:cubicBezTo>
                  <a:lnTo>
                    <a:pt x="373" y="2726"/>
                  </a:lnTo>
                  <a:cubicBezTo>
                    <a:pt x="373" y="2726"/>
                    <a:pt x="373" y="2726"/>
                    <a:pt x="373" y="2726"/>
                  </a:cubicBezTo>
                  <a:cubicBezTo>
                    <a:pt x="357" y="2726"/>
                    <a:pt x="783" y="1986"/>
                    <a:pt x="1549" y="1746"/>
                  </a:cubicBezTo>
                  <a:cubicBezTo>
                    <a:pt x="3023" y="1274"/>
                    <a:pt x="5523" y="2196"/>
                    <a:pt x="6491" y="249"/>
                  </a:cubicBezTo>
                  <a:cubicBezTo>
                    <a:pt x="6559" y="122"/>
                    <a:pt x="6452" y="1"/>
                    <a:pt x="6331" y="1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32"/>
            <p:cNvSpPr/>
            <p:nvPr/>
          </p:nvSpPr>
          <p:spPr>
            <a:xfrm rot="-1608509" flipH="1">
              <a:off x="1217627" y="4712019"/>
              <a:ext cx="123922" cy="106223"/>
            </a:xfrm>
            <a:custGeom>
              <a:avLst/>
              <a:gdLst/>
              <a:ahLst/>
              <a:cxnLst/>
              <a:rect l="l" t="t" r="r" b="b"/>
              <a:pathLst>
                <a:path w="4957" h="4249" extrusionOk="0">
                  <a:moveTo>
                    <a:pt x="3844" y="1"/>
                  </a:moveTo>
                  <a:cubicBezTo>
                    <a:pt x="1808" y="1"/>
                    <a:pt x="1" y="2071"/>
                    <a:pt x="751" y="4123"/>
                  </a:cubicBezTo>
                  <a:cubicBezTo>
                    <a:pt x="785" y="4210"/>
                    <a:pt x="855" y="4249"/>
                    <a:pt x="924" y="4249"/>
                  </a:cubicBezTo>
                  <a:cubicBezTo>
                    <a:pt x="1019" y="4249"/>
                    <a:pt x="1110" y="4175"/>
                    <a:pt x="1097" y="4054"/>
                  </a:cubicBezTo>
                  <a:lnTo>
                    <a:pt x="1097" y="4054"/>
                  </a:lnTo>
                  <a:cubicBezTo>
                    <a:pt x="1097" y="4055"/>
                    <a:pt x="1097" y="4055"/>
                    <a:pt x="1096" y="4055"/>
                  </a:cubicBezTo>
                  <a:cubicBezTo>
                    <a:pt x="1079" y="4055"/>
                    <a:pt x="884" y="2540"/>
                    <a:pt x="2053" y="1451"/>
                  </a:cubicBezTo>
                  <a:cubicBezTo>
                    <a:pt x="3004" y="538"/>
                    <a:pt x="4210" y="482"/>
                    <a:pt x="4593" y="482"/>
                  </a:cubicBezTo>
                  <a:cubicBezTo>
                    <a:pt x="4646" y="482"/>
                    <a:pt x="4684" y="484"/>
                    <a:pt x="4702" y="484"/>
                  </a:cubicBezTo>
                  <a:cubicBezTo>
                    <a:pt x="4710" y="484"/>
                    <a:pt x="4714" y="483"/>
                    <a:pt x="4715" y="483"/>
                  </a:cubicBezTo>
                  <a:cubicBezTo>
                    <a:pt x="4899" y="483"/>
                    <a:pt x="4957" y="206"/>
                    <a:pt x="4772" y="149"/>
                  </a:cubicBezTo>
                  <a:cubicBezTo>
                    <a:pt x="4463" y="48"/>
                    <a:pt x="4151" y="1"/>
                    <a:pt x="3844" y="1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32"/>
            <p:cNvSpPr/>
            <p:nvPr/>
          </p:nvSpPr>
          <p:spPr>
            <a:xfrm rot="-1608509" flipH="1">
              <a:off x="748327" y="4679906"/>
              <a:ext cx="128697" cy="111348"/>
            </a:xfrm>
            <a:custGeom>
              <a:avLst/>
              <a:gdLst/>
              <a:ahLst/>
              <a:cxnLst/>
              <a:rect l="l" t="t" r="r" b="b"/>
              <a:pathLst>
                <a:path w="5148" h="4454" extrusionOk="0">
                  <a:moveTo>
                    <a:pt x="4949" y="1"/>
                  </a:moveTo>
                  <a:cubicBezTo>
                    <a:pt x="4897" y="1"/>
                    <a:pt x="4846" y="26"/>
                    <a:pt x="4814" y="86"/>
                  </a:cubicBezTo>
                  <a:cubicBezTo>
                    <a:pt x="4816" y="82"/>
                    <a:pt x="4817" y="80"/>
                    <a:pt x="4817" y="80"/>
                  </a:cubicBezTo>
                  <a:lnTo>
                    <a:pt x="4817" y="80"/>
                  </a:lnTo>
                  <a:cubicBezTo>
                    <a:pt x="4822" y="80"/>
                    <a:pt x="4112" y="1449"/>
                    <a:pt x="2833" y="2517"/>
                  </a:cubicBezTo>
                  <a:cubicBezTo>
                    <a:pt x="2015" y="3219"/>
                    <a:pt x="1116" y="3715"/>
                    <a:pt x="125" y="4107"/>
                  </a:cubicBezTo>
                  <a:cubicBezTo>
                    <a:pt x="127" y="4103"/>
                    <a:pt x="126" y="4102"/>
                    <a:pt x="122" y="4102"/>
                  </a:cubicBezTo>
                  <a:cubicBezTo>
                    <a:pt x="101" y="4102"/>
                    <a:pt x="0" y="4162"/>
                    <a:pt x="10" y="4291"/>
                  </a:cubicBezTo>
                  <a:cubicBezTo>
                    <a:pt x="21" y="4387"/>
                    <a:pt x="101" y="4453"/>
                    <a:pt x="186" y="4453"/>
                  </a:cubicBezTo>
                  <a:cubicBezTo>
                    <a:pt x="192" y="4453"/>
                    <a:pt x="199" y="4453"/>
                    <a:pt x="206" y="4452"/>
                  </a:cubicBezTo>
                  <a:cubicBezTo>
                    <a:pt x="2395" y="4222"/>
                    <a:pt x="4572" y="2390"/>
                    <a:pt x="5125" y="213"/>
                  </a:cubicBezTo>
                  <a:cubicBezTo>
                    <a:pt x="5148" y="92"/>
                    <a:pt x="5047" y="1"/>
                    <a:pt x="4949" y="1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32"/>
            <p:cNvSpPr/>
            <p:nvPr/>
          </p:nvSpPr>
          <p:spPr>
            <a:xfrm rot="-1608509" flipH="1">
              <a:off x="941677" y="4858344"/>
              <a:ext cx="104573" cy="78198"/>
            </a:xfrm>
            <a:custGeom>
              <a:avLst/>
              <a:gdLst/>
              <a:ahLst/>
              <a:cxnLst/>
              <a:rect l="l" t="t" r="r" b="b"/>
              <a:pathLst>
                <a:path w="4183" h="3128" extrusionOk="0">
                  <a:moveTo>
                    <a:pt x="217" y="1"/>
                  </a:moveTo>
                  <a:cubicBezTo>
                    <a:pt x="129" y="1"/>
                    <a:pt x="39" y="61"/>
                    <a:pt x="39" y="166"/>
                  </a:cubicBezTo>
                  <a:cubicBezTo>
                    <a:pt x="1" y="1822"/>
                    <a:pt x="1469" y="3128"/>
                    <a:pt x="3004" y="3128"/>
                  </a:cubicBezTo>
                  <a:cubicBezTo>
                    <a:pt x="3338" y="3128"/>
                    <a:pt x="3676" y="3065"/>
                    <a:pt x="4002" y="2931"/>
                  </a:cubicBezTo>
                  <a:cubicBezTo>
                    <a:pt x="4182" y="2864"/>
                    <a:pt x="4131" y="2585"/>
                    <a:pt x="3944" y="2585"/>
                  </a:cubicBezTo>
                  <a:cubicBezTo>
                    <a:pt x="3940" y="2585"/>
                    <a:pt x="3936" y="2586"/>
                    <a:pt x="3933" y="2586"/>
                  </a:cubicBezTo>
                  <a:cubicBezTo>
                    <a:pt x="3941" y="2586"/>
                    <a:pt x="3867" y="2592"/>
                    <a:pt x="3740" y="2592"/>
                  </a:cubicBezTo>
                  <a:cubicBezTo>
                    <a:pt x="3518" y="2592"/>
                    <a:pt x="3135" y="2573"/>
                    <a:pt x="2746" y="2471"/>
                  </a:cubicBezTo>
                  <a:cubicBezTo>
                    <a:pt x="891" y="1964"/>
                    <a:pt x="384" y="109"/>
                    <a:pt x="373" y="109"/>
                  </a:cubicBezTo>
                  <a:cubicBezTo>
                    <a:pt x="348" y="35"/>
                    <a:pt x="283" y="1"/>
                    <a:pt x="217" y="1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32"/>
            <p:cNvSpPr/>
            <p:nvPr/>
          </p:nvSpPr>
          <p:spPr>
            <a:xfrm rot="-1608509" flipH="1">
              <a:off x="1148561" y="4581113"/>
              <a:ext cx="93273" cy="75123"/>
            </a:xfrm>
            <a:custGeom>
              <a:avLst/>
              <a:gdLst/>
              <a:ahLst/>
              <a:cxnLst/>
              <a:rect l="l" t="t" r="r" b="b"/>
              <a:pathLst>
                <a:path w="3731" h="3005" extrusionOk="0">
                  <a:moveTo>
                    <a:pt x="2693" y="1"/>
                  </a:moveTo>
                  <a:cubicBezTo>
                    <a:pt x="1256" y="1"/>
                    <a:pt x="1" y="1528"/>
                    <a:pt x="655" y="2902"/>
                  </a:cubicBezTo>
                  <a:cubicBezTo>
                    <a:pt x="687" y="2972"/>
                    <a:pt x="750" y="3004"/>
                    <a:pt x="813" y="3004"/>
                  </a:cubicBezTo>
                  <a:cubicBezTo>
                    <a:pt x="906" y="3004"/>
                    <a:pt x="1000" y="2934"/>
                    <a:pt x="1000" y="2810"/>
                  </a:cubicBezTo>
                  <a:lnTo>
                    <a:pt x="1000" y="2810"/>
                  </a:lnTo>
                  <a:cubicBezTo>
                    <a:pt x="1000" y="2819"/>
                    <a:pt x="1000" y="2824"/>
                    <a:pt x="999" y="2824"/>
                  </a:cubicBezTo>
                  <a:cubicBezTo>
                    <a:pt x="984" y="2824"/>
                    <a:pt x="891" y="1796"/>
                    <a:pt x="1691" y="1093"/>
                  </a:cubicBezTo>
                  <a:cubicBezTo>
                    <a:pt x="2142" y="664"/>
                    <a:pt x="2722" y="515"/>
                    <a:pt x="3349" y="515"/>
                  </a:cubicBezTo>
                  <a:cubicBezTo>
                    <a:pt x="3395" y="515"/>
                    <a:pt x="3442" y="516"/>
                    <a:pt x="3489" y="517"/>
                  </a:cubicBezTo>
                  <a:cubicBezTo>
                    <a:pt x="3673" y="517"/>
                    <a:pt x="3731" y="264"/>
                    <a:pt x="3558" y="195"/>
                  </a:cubicBezTo>
                  <a:cubicBezTo>
                    <a:pt x="3271" y="61"/>
                    <a:pt x="2979" y="1"/>
                    <a:pt x="2693" y="1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32"/>
            <p:cNvSpPr/>
            <p:nvPr/>
          </p:nvSpPr>
          <p:spPr>
            <a:xfrm rot="-1608509" flipH="1">
              <a:off x="976570" y="4694358"/>
              <a:ext cx="201071" cy="195971"/>
            </a:xfrm>
            <a:custGeom>
              <a:avLst/>
              <a:gdLst/>
              <a:ahLst/>
              <a:cxnLst/>
              <a:rect l="l" t="t" r="r" b="b"/>
              <a:pathLst>
                <a:path w="8043" h="7839" extrusionOk="0">
                  <a:moveTo>
                    <a:pt x="7798" y="1"/>
                  </a:moveTo>
                  <a:cubicBezTo>
                    <a:pt x="7779" y="1"/>
                    <a:pt x="7760" y="2"/>
                    <a:pt x="7743" y="5"/>
                  </a:cubicBezTo>
                  <a:cubicBezTo>
                    <a:pt x="7697" y="16"/>
                    <a:pt x="7628" y="62"/>
                    <a:pt x="7616" y="189"/>
                  </a:cubicBezTo>
                  <a:cubicBezTo>
                    <a:pt x="7558" y="685"/>
                    <a:pt x="7213" y="1238"/>
                    <a:pt x="6706" y="1687"/>
                  </a:cubicBezTo>
                  <a:cubicBezTo>
                    <a:pt x="5934" y="2367"/>
                    <a:pt x="5024" y="2378"/>
                    <a:pt x="4056" y="2390"/>
                  </a:cubicBezTo>
                  <a:cubicBezTo>
                    <a:pt x="3365" y="2413"/>
                    <a:pt x="2651" y="2413"/>
                    <a:pt x="1948" y="2666"/>
                  </a:cubicBezTo>
                  <a:cubicBezTo>
                    <a:pt x="1210" y="2943"/>
                    <a:pt x="657" y="3392"/>
                    <a:pt x="346" y="3980"/>
                  </a:cubicBezTo>
                  <a:cubicBezTo>
                    <a:pt x="81" y="4498"/>
                    <a:pt x="1" y="5120"/>
                    <a:pt x="139" y="5742"/>
                  </a:cubicBezTo>
                  <a:cubicBezTo>
                    <a:pt x="369" y="6802"/>
                    <a:pt x="1280" y="7839"/>
                    <a:pt x="2558" y="7839"/>
                  </a:cubicBezTo>
                  <a:cubicBezTo>
                    <a:pt x="2627" y="7839"/>
                    <a:pt x="2697" y="7839"/>
                    <a:pt x="2777" y="7827"/>
                  </a:cubicBezTo>
                  <a:cubicBezTo>
                    <a:pt x="3376" y="7770"/>
                    <a:pt x="3883" y="7562"/>
                    <a:pt x="4240" y="7205"/>
                  </a:cubicBezTo>
                  <a:cubicBezTo>
                    <a:pt x="4551" y="6894"/>
                    <a:pt x="4747" y="6491"/>
                    <a:pt x="4770" y="6053"/>
                  </a:cubicBezTo>
                  <a:cubicBezTo>
                    <a:pt x="4816" y="5397"/>
                    <a:pt x="4459" y="4648"/>
                    <a:pt x="3572" y="4440"/>
                  </a:cubicBezTo>
                  <a:cubicBezTo>
                    <a:pt x="3490" y="4423"/>
                    <a:pt x="3402" y="4414"/>
                    <a:pt x="3312" y="4414"/>
                  </a:cubicBezTo>
                  <a:cubicBezTo>
                    <a:pt x="3051" y="4414"/>
                    <a:pt x="2773" y="4487"/>
                    <a:pt x="2558" y="4625"/>
                  </a:cubicBezTo>
                  <a:cubicBezTo>
                    <a:pt x="2339" y="4751"/>
                    <a:pt x="2213" y="4947"/>
                    <a:pt x="2167" y="5166"/>
                  </a:cubicBezTo>
                  <a:cubicBezTo>
                    <a:pt x="2063" y="5650"/>
                    <a:pt x="2328" y="5938"/>
                    <a:pt x="2478" y="6076"/>
                  </a:cubicBezTo>
                  <a:cubicBezTo>
                    <a:pt x="2650" y="6231"/>
                    <a:pt x="2866" y="6313"/>
                    <a:pt x="3028" y="6313"/>
                  </a:cubicBezTo>
                  <a:cubicBezTo>
                    <a:pt x="3072" y="6313"/>
                    <a:pt x="3112" y="6307"/>
                    <a:pt x="3146" y="6295"/>
                  </a:cubicBezTo>
                  <a:cubicBezTo>
                    <a:pt x="3204" y="6272"/>
                    <a:pt x="3227" y="6226"/>
                    <a:pt x="3250" y="6168"/>
                  </a:cubicBezTo>
                  <a:cubicBezTo>
                    <a:pt x="3261" y="6053"/>
                    <a:pt x="3192" y="5973"/>
                    <a:pt x="3077" y="5950"/>
                  </a:cubicBezTo>
                  <a:cubicBezTo>
                    <a:pt x="2789" y="5915"/>
                    <a:pt x="2558" y="5708"/>
                    <a:pt x="2512" y="5431"/>
                  </a:cubicBezTo>
                  <a:cubicBezTo>
                    <a:pt x="2478" y="5189"/>
                    <a:pt x="2616" y="4982"/>
                    <a:pt x="2869" y="4878"/>
                  </a:cubicBezTo>
                  <a:cubicBezTo>
                    <a:pt x="3039" y="4806"/>
                    <a:pt x="3197" y="4775"/>
                    <a:pt x="3342" y="4775"/>
                  </a:cubicBezTo>
                  <a:cubicBezTo>
                    <a:pt x="3731" y="4775"/>
                    <a:pt x="4027" y="4998"/>
                    <a:pt x="4194" y="5258"/>
                  </a:cubicBezTo>
                  <a:cubicBezTo>
                    <a:pt x="4482" y="5719"/>
                    <a:pt x="4494" y="6445"/>
                    <a:pt x="3941" y="6952"/>
                  </a:cubicBezTo>
                  <a:cubicBezTo>
                    <a:pt x="3572" y="7263"/>
                    <a:pt x="3157" y="7424"/>
                    <a:pt x="2639" y="7436"/>
                  </a:cubicBezTo>
                  <a:lnTo>
                    <a:pt x="2581" y="7436"/>
                  </a:lnTo>
                  <a:cubicBezTo>
                    <a:pt x="1752" y="7436"/>
                    <a:pt x="1015" y="6929"/>
                    <a:pt x="669" y="6111"/>
                  </a:cubicBezTo>
                  <a:cubicBezTo>
                    <a:pt x="289" y="5235"/>
                    <a:pt x="462" y="4279"/>
                    <a:pt x="1118" y="3611"/>
                  </a:cubicBezTo>
                  <a:cubicBezTo>
                    <a:pt x="1936" y="2770"/>
                    <a:pt x="2916" y="2758"/>
                    <a:pt x="3964" y="2747"/>
                  </a:cubicBezTo>
                  <a:cubicBezTo>
                    <a:pt x="4713" y="2724"/>
                    <a:pt x="5496" y="2712"/>
                    <a:pt x="6222" y="2401"/>
                  </a:cubicBezTo>
                  <a:cubicBezTo>
                    <a:pt x="7109" y="2009"/>
                    <a:pt x="7708" y="1272"/>
                    <a:pt x="8008" y="235"/>
                  </a:cubicBezTo>
                  <a:cubicBezTo>
                    <a:pt x="8042" y="166"/>
                    <a:pt x="8008" y="97"/>
                    <a:pt x="7950" y="39"/>
                  </a:cubicBezTo>
                  <a:cubicBezTo>
                    <a:pt x="7916" y="13"/>
                    <a:pt x="7855" y="1"/>
                    <a:pt x="77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9" y="328614"/>
            <a:ext cx="8220075" cy="4468415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1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 pitchFamily="50" charset="0"/>
                <a:ea typeface="+mn-ea"/>
                <a:cs typeface="+mn-cs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9" y="328613"/>
            <a:ext cx="8220075" cy="745730"/>
          </a:xfrm>
          <a:prstGeom prst="roundRect">
            <a:avLst>
              <a:gd name="adj" fmla="val 9641"/>
            </a:avLst>
          </a:prstGeom>
        </p:spPr>
        <p:txBody>
          <a:bodyPr>
            <a:noAutofit/>
          </a:bodyPr>
          <a:lstStyle>
            <a:lvl1pPr>
              <a:defRPr sz="2700"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102789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15497357-AD3B-454E-ACB5-59937AF52F04}" type="datetimeFigureOut">
              <a:rPr lang="ru-RU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26.02.2025</a:t>
            </a:fld>
            <a:endParaRPr lang="ru-RU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ru-RU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7FC5253-CD8B-4B40-BAF5-56CE047F47C6}" type="slidenum">
              <a:rPr lang="ru-RU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ru-RU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3200807"/>
      </p:ext>
    </p:extLst>
  </p:cSld>
  <p:clrMapOvr>
    <a:masterClrMapping/>
  </p:clrMapOvr>
  <p:transition spd="slow">
    <p:push dir="u"/>
    <p:sndAc>
      <p:stSnd>
        <p:snd r:embed="rId1" name="hammer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4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"/>
          <p:cNvSpPr txBox="1">
            <a:spLocks noGrp="1"/>
          </p:cNvSpPr>
          <p:nvPr>
            <p:ph type="title"/>
          </p:nvPr>
        </p:nvSpPr>
        <p:spPr>
          <a:xfrm>
            <a:off x="2391900" y="2710300"/>
            <a:ext cx="43602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9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3" name="Google Shape;53;p3"/>
          <p:cNvSpPr txBox="1">
            <a:spLocks noGrp="1"/>
          </p:cNvSpPr>
          <p:nvPr>
            <p:ph type="title" idx="2" hasCustomPrompt="1"/>
          </p:nvPr>
        </p:nvSpPr>
        <p:spPr>
          <a:xfrm>
            <a:off x="3779850" y="1207975"/>
            <a:ext cx="1584300" cy="1351500"/>
          </a:xfrm>
          <a:prstGeom prst="rect">
            <a:avLst/>
          </a:prstGeom>
          <a:solidFill>
            <a:schemeClr val="accent3"/>
          </a:solidFill>
          <a:ln w="762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72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4" name="Google Shape;54;p3"/>
          <p:cNvSpPr txBox="1">
            <a:spLocks noGrp="1"/>
          </p:cNvSpPr>
          <p:nvPr>
            <p:ph type="subTitle" idx="1"/>
          </p:nvPr>
        </p:nvSpPr>
        <p:spPr>
          <a:xfrm>
            <a:off x="2391900" y="3552100"/>
            <a:ext cx="4360200" cy="37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5" name="Google Shape;55;p3"/>
          <p:cNvGrpSpPr/>
          <p:nvPr/>
        </p:nvGrpSpPr>
        <p:grpSpPr>
          <a:xfrm>
            <a:off x="167590" y="147971"/>
            <a:ext cx="8802752" cy="4844846"/>
            <a:chOff x="167590" y="147971"/>
            <a:chExt cx="8802752" cy="4844846"/>
          </a:xfrm>
        </p:grpSpPr>
        <p:grpSp>
          <p:nvGrpSpPr>
            <p:cNvPr id="56" name="Google Shape;56;p3"/>
            <p:cNvGrpSpPr/>
            <p:nvPr/>
          </p:nvGrpSpPr>
          <p:grpSpPr>
            <a:xfrm>
              <a:off x="8643438" y="4686488"/>
              <a:ext cx="205829" cy="197994"/>
              <a:chOff x="3956375" y="4266988"/>
              <a:chExt cx="205829" cy="197994"/>
            </a:xfrm>
          </p:grpSpPr>
          <p:sp>
            <p:nvSpPr>
              <p:cNvPr id="57" name="Google Shape;57;p3"/>
              <p:cNvSpPr/>
              <p:nvPr/>
            </p:nvSpPr>
            <p:spPr>
              <a:xfrm>
                <a:off x="3956822" y="4266988"/>
                <a:ext cx="205383" cy="197588"/>
              </a:xfrm>
              <a:custGeom>
                <a:avLst/>
                <a:gdLst/>
                <a:ahLst/>
                <a:cxnLst/>
                <a:rect l="l" t="t" r="r" b="b"/>
                <a:pathLst>
                  <a:path w="5059" h="4867" extrusionOk="0">
                    <a:moveTo>
                      <a:pt x="1470" y="1"/>
                    </a:moveTo>
                    <a:cubicBezTo>
                      <a:pt x="1336" y="1"/>
                      <a:pt x="1214" y="116"/>
                      <a:pt x="1222" y="268"/>
                    </a:cubicBezTo>
                    <a:lnTo>
                      <a:pt x="1291" y="1547"/>
                    </a:lnTo>
                    <a:cubicBezTo>
                      <a:pt x="1291" y="1639"/>
                      <a:pt x="1257" y="1720"/>
                      <a:pt x="1188" y="1766"/>
                    </a:cubicBezTo>
                    <a:lnTo>
                      <a:pt x="162" y="2549"/>
                    </a:lnTo>
                    <a:cubicBezTo>
                      <a:pt x="1" y="2676"/>
                      <a:pt x="47" y="2930"/>
                      <a:pt x="254" y="2987"/>
                    </a:cubicBezTo>
                    <a:lnTo>
                      <a:pt x="1499" y="3321"/>
                    </a:lnTo>
                    <a:cubicBezTo>
                      <a:pt x="1579" y="3344"/>
                      <a:pt x="1637" y="3402"/>
                      <a:pt x="1660" y="3483"/>
                    </a:cubicBezTo>
                    <a:lnTo>
                      <a:pt x="2098" y="4704"/>
                    </a:lnTo>
                    <a:cubicBezTo>
                      <a:pt x="2135" y="4811"/>
                      <a:pt x="2232" y="4866"/>
                      <a:pt x="2330" y="4866"/>
                    </a:cubicBezTo>
                    <a:cubicBezTo>
                      <a:pt x="2412" y="4866"/>
                      <a:pt x="2495" y="4828"/>
                      <a:pt x="2547" y="4750"/>
                    </a:cubicBezTo>
                    <a:lnTo>
                      <a:pt x="3250" y="3679"/>
                    </a:lnTo>
                    <a:cubicBezTo>
                      <a:pt x="3296" y="3609"/>
                      <a:pt x="3365" y="3563"/>
                      <a:pt x="3446" y="3563"/>
                    </a:cubicBezTo>
                    <a:lnTo>
                      <a:pt x="4736" y="3529"/>
                    </a:lnTo>
                    <a:cubicBezTo>
                      <a:pt x="4943" y="3529"/>
                      <a:pt x="5059" y="3287"/>
                      <a:pt x="4932" y="3126"/>
                    </a:cubicBezTo>
                    <a:lnTo>
                      <a:pt x="4114" y="2112"/>
                    </a:lnTo>
                    <a:cubicBezTo>
                      <a:pt x="4068" y="2054"/>
                      <a:pt x="4045" y="1962"/>
                      <a:pt x="4068" y="1881"/>
                    </a:cubicBezTo>
                    <a:lnTo>
                      <a:pt x="4436" y="649"/>
                    </a:lnTo>
                    <a:cubicBezTo>
                      <a:pt x="4494" y="485"/>
                      <a:pt x="4367" y="330"/>
                      <a:pt x="4210" y="330"/>
                    </a:cubicBezTo>
                    <a:cubicBezTo>
                      <a:pt x="4179" y="330"/>
                      <a:pt x="4146" y="336"/>
                      <a:pt x="4114" y="349"/>
                    </a:cubicBezTo>
                    <a:lnTo>
                      <a:pt x="2904" y="810"/>
                    </a:lnTo>
                    <a:cubicBezTo>
                      <a:pt x="2881" y="818"/>
                      <a:pt x="2855" y="821"/>
                      <a:pt x="2829" y="821"/>
                    </a:cubicBezTo>
                    <a:cubicBezTo>
                      <a:pt x="2776" y="821"/>
                      <a:pt x="2720" y="806"/>
                      <a:pt x="2674" y="775"/>
                    </a:cubicBezTo>
                    <a:lnTo>
                      <a:pt x="1614" y="49"/>
                    </a:lnTo>
                    <a:cubicBezTo>
                      <a:pt x="1568" y="16"/>
                      <a:pt x="1518" y="1"/>
                      <a:pt x="14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8;p3"/>
              <p:cNvSpPr/>
              <p:nvPr/>
            </p:nvSpPr>
            <p:spPr>
              <a:xfrm>
                <a:off x="3956375" y="4267272"/>
                <a:ext cx="205342" cy="197710"/>
              </a:xfrm>
              <a:custGeom>
                <a:avLst/>
                <a:gdLst/>
                <a:ahLst/>
                <a:cxnLst/>
                <a:rect l="l" t="t" r="r" b="b"/>
                <a:pathLst>
                  <a:path w="5058" h="4870" extrusionOk="0">
                    <a:moveTo>
                      <a:pt x="1477" y="1"/>
                    </a:moveTo>
                    <a:cubicBezTo>
                      <a:pt x="1341" y="1"/>
                      <a:pt x="1216" y="115"/>
                      <a:pt x="1233" y="261"/>
                    </a:cubicBezTo>
                    <a:lnTo>
                      <a:pt x="1302" y="1540"/>
                    </a:lnTo>
                    <a:cubicBezTo>
                      <a:pt x="1302" y="1632"/>
                      <a:pt x="1268" y="1713"/>
                      <a:pt x="1199" y="1759"/>
                    </a:cubicBezTo>
                    <a:lnTo>
                      <a:pt x="173" y="2542"/>
                    </a:lnTo>
                    <a:cubicBezTo>
                      <a:pt x="0" y="2669"/>
                      <a:pt x="58" y="2923"/>
                      <a:pt x="254" y="3003"/>
                    </a:cubicBezTo>
                    <a:lnTo>
                      <a:pt x="1487" y="3326"/>
                    </a:lnTo>
                    <a:cubicBezTo>
                      <a:pt x="1579" y="3349"/>
                      <a:pt x="1636" y="3418"/>
                      <a:pt x="1659" y="3487"/>
                    </a:cubicBezTo>
                    <a:lnTo>
                      <a:pt x="2097" y="4697"/>
                    </a:lnTo>
                    <a:cubicBezTo>
                      <a:pt x="2135" y="4812"/>
                      <a:pt x="2230" y="4870"/>
                      <a:pt x="2326" y="4870"/>
                    </a:cubicBezTo>
                    <a:cubicBezTo>
                      <a:pt x="2404" y="4870"/>
                      <a:pt x="2483" y="4832"/>
                      <a:pt x="2535" y="4754"/>
                    </a:cubicBezTo>
                    <a:lnTo>
                      <a:pt x="3249" y="3672"/>
                    </a:lnTo>
                    <a:cubicBezTo>
                      <a:pt x="3284" y="3602"/>
                      <a:pt x="3364" y="3556"/>
                      <a:pt x="3445" y="3556"/>
                    </a:cubicBezTo>
                    <a:lnTo>
                      <a:pt x="4747" y="3533"/>
                    </a:lnTo>
                    <a:cubicBezTo>
                      <a:pt x="4943" y="3533"/>
                      <a:pt x="5058" y="3291"/>
                      <a:pt x="4931" y="3130"/>
                    </a:cubicBezTo>
                    <a:lnTo>
                      <a:pt x="4125" y="2116"/>
                    </a:lnTo>
                    <a:cubicBezTo>
                      <a:pt x="4079" y="2047"/>
                      <a:pt x="4056" y="1966"/>
                      <a:pt x="4079" y="1886"/>
                    </a:cubicBezTo>
                    <a:lnTo>
                      <a:pt x="4459" y="653"/>
                    </a:lnTo>
                    <a:cubicBezTo>
                      <a:pt x="4507" y="481"/>
                      <a:pt x="4373" y="333"/>
                      <a:pt x="4220" y="333"/>
                    </a:cubicBezTo>
                    <a:cubicBezTo>
                      <a:pt x="4189" y="333"/>
                      <a:pt x="4156" y="340"/>
                      <a:pt x="4125" y="354"/>
                    </a:cubicBezTo>
                    <a:lnTo>
                      <a:pt x="2915" y="814"/>
                    </a:lnTo>
                    <a:cubicBezTo>
                      <a:pt x="2892" y="822"/>
                      <a:pt x="2866" y="826"/>
                      <a:pt x="2840" y="826"/>
                    </a:cubicBezTo>
                    <a:cubicBezTo>
                      <a:pt x="2787" y="826"/>
                      <a:pt x="2731" y="811"/>
                      <a:pt x="2685" y="780"/>
                    </a:cubicBezTo>
                    <a:lnTo>
                      <a:pt x="1613" y="42"/>
                    </a:lnTo>
                    <a:cubicBezTo>
                      <a:pt x="1570" y="13"/>
                      <a:pt x="1523" y="1"/>
                      <a:pt x="14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dk2"/>
                </a:solidFill>
                <a:prstDash val="solid"/>
                <a:miter lim="1152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9" name="Google Shape;59;p3"/>
            <p:cNvGrpSpPr/>
            <p:nvPr/>
          </p:nvGrpSpPr>
          <p:grpSpPr>
            <a:xfrm>
              <a:off x="8643449" y="302202"/>
              <a:ext cx="307469" cy="298934"/>
              <a:chOff x="4033550" y="4733852"/>
              <a:chExt cx="179157" cy="174163"/>
            </a:xfrm>
          </p:grpSpPr>
          <p:sp>
            <p:nvSpPr>
              <p:cNvPr id="60" name="Google Shape;60;p3"/>
              <p:cNvSpPr/>
              <p:nvPr/>
            </p:nvSpPr>
            <p:spPr>
              <a:xfrm>
                <a:off x="4033996" y="4734095"/>
                <a:ext cx="178710" cy="173920"/>
              </a:xfrm>
              <a:custGeom>
                <a:avLst/>
                <a:gdLst/>
                <a:ahLst/>
                <a:cxnLst/>
                <a:rect l="l" t="t" r="r" b="b"/>
                <a:pathLst>
                  <a:path w="4402" h="4284" extrusionOk="0">
                    <a:moveTo>
                      <a:pt x="3027" y="0"/>
                    </a:moveTo>
                    <a:cubicBezTo>
                      <a:pt x="2985" y="0"/>
                      <a:pt x="2942" y="13"/>
                      <a:pt x="2904" y="41"/>
                    </a:cubicBezTo>
                    <a:lnTo>
                      <a:pt x="1994" y="721"/>
                    </a:lnTo>
                    <a:cubicBezTo>
                      <a:pt x="1956" y="743"/>
                      <a:pt x="1909" y="761"/>
                      <a:pt x="1865" y="761"/>
                    </a:cubicBezTo>
                    <a:cubicBezTo>
                      <a:pt x="1841" y="761"/>
                      <a:pt x="1818" y="756"/>
                      <a:pt x="1798" y="744"/>
                    </a:cubicBezTo>
                    <a:lnTo>
                      <a:pt x="727" y="387"/>
                    </a:lnTo>
                    <a:cubicBezTo>
                      <a:pt x="702" y="379"/>
                      <a:pt x="678" y="375"/>
                      <a:pt x="655" y="375"/>
                    </a:cubicBezTo>
                    <a:cubicBezTo>
                      <a:pt x="513" y="375"/>
                      <a:pt x="401" y="515"/>
                      <a:pt x="450" y="663"/>
                    </a:cubicBezTo>
                    <a:lnTo>
                      <a:pt x="807" y="1735"/>
                    </a:lnTo>
                    <a:cubicBezTo>
                      <a:pt x="830" y="1804"/>
                      <a:pt x="819" y="1873"/>
                      <a:pt x="784" y="1942"/>
                    </a:cubicBezTo>
                    <a:lnTo>
                      <a:pt x="105" y="2841"/>
                    </a:lnTo>
                    <a:cubicBezTo>
                      <a:pt x="1" y="2990"/>
                      <a:pt x="93" y="3186"/>
                      <a:pt x="277" y="3198"/>
                    </a:cubicBezTo>
                    <a:lnTo>
                      <a:pt x="1406" y="3175"/>
                    </a:lnTo>
                    <a:cubicBezTo>
                      <a:pt x="1475" y="3175"/>
                      <a:pt x="1545" y="3209"/>
                      <a:pt x="1591" y="3267"/>
                    </a:cubicBezTo>
                    <a:lnTo>
                      <a:pt x="2247" y="4189"/>
                    </a:lnTo>
                    <a:cubicBezTo>
                      <a:pt x="2292" y="4253"/>
                      <a:pt x="2360" y="4283"/>
                      <a:pt x="2426" y="4283"/>
                    </a:cubicBezTo>
                    <a:cubicBezTo>
                      <a:pt x="2515" y="4283"/>
                      <a:pt x="2601" y="4230"/>
                      <a:pt x="2628" y="4131"/>
                    </a:cubicBezTo>
                    <a:lnTo>
                      <a:pt x="2962" y="3048"/>
                    </a:lnTo>
                    <a:cubicBezTo>
                      <a:pt x="2985" y="2990"/>
                      <a:pt x="3042" y="2933"/>
                      <a:pt x="3111" y="2910"/>
                    </a:cubicBezTo>
                    <a:lnTo>
                      <a:pt x="4194" y="2576"/>
                    </a:lnTo>
                    <a:cubicBezTo>
                      <a:pt x="4367" y="2518"/>
                      <a:pt x="4402" y="2288"/>
                      <a:pt x="4252" y="2184"/>
                    </a:cubicBezTo>
                    <a:lnTo>
                      <a:pt x="3330" y="1527"/>
                    </a:lnTo>
                    <a:cubicBezTo>
                      <a:pt x="3273" y="1493"/>
                      <a:pt x="3238" y="1424"/>
                      <a:pt x="3238" y="1355"/>
                    </a:cubicBezTo>
                    <a:lnTo>
                      <a:pt x="3250" y="226"/>
                    </a:lnTo>
                    <a:cubicBezTo>
                      <a:pt x="3250" y="91"/>
                      <a:pt x="3140" y="0"/>
                      <a:pt x="30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61;p3"/>
              <p:cNvSpPr/>
              <p:nvPr/>
            </p:nvSpPr>
            <p:spPr>
              <a:xfrm>
                <a:off x="4033550" y="4733852"/>
                <a:ext cx="178223" cy="173433"/>
              </a:xfrm>
              <a:custGeom>
                <a:avLst/>
                <a:gdLst/>
                <a:ahLst/>
                <a:cxnLst/>
                <a:rect l="l" t="t" r="r" b="b"/>
                <a:pathLst>
                  <a:path w="4390" h="4272" extrusionOk="0">
                    <a:moveTo>
                      <a:pt x="3041" y="1"/>
                    </a:moveTo>
                    <a:cubicBezTo>
                      <a:pt x="2998" y="1"/>
                      <a:pt x="2954" y="15"/>
                      <a:pt x="2915" y="47"/>
                    </a:cubicBezTo>
                    <a:lnTo>
                      <a:pt x="2005" y="715"/>
                    </a:lnTo>
                    <a:cubicBezTo>
                      <a:pt x="1967" y="746"/>
                      <a:pt x="1923" y="767"/>
                      <a:pt x="1878" y="767"/>
                    </a:cubicBezTo>
                    <a:cubicBezTo>
                      <a:pt x="1855" y="767"/>
                      <a:pt x="1832" y="761"/>
                      <a:pt x="1809" y="750"/>
                    </a:cubicBezTo>
                    <a:lnTo>
                      <a:pt x="738" y="393"/>
                    </a:lnTo>
                    <a:cubicBezTo>
                      <a:pt x="714" y="385"/>
                      <a:pt x="691" y="381"/>
                      <a:pt x="668" y="381"/>
                    </a:cubicBezTo>
                    <a:cubicBezTo>
                      <a:pt x="523" y="381"/>
                      <a:pt x="401" y="530"/>
                      <a:pt x="461" y="669"/>
                    </a:cubicBezTo>
                    <a:lnTo>
                      <a:pt x="830" y="1729"/>
                    </a:lnTo>
                    <a:cubicBezTo>
                      <a:pt x="853" y="1798"/>
                      <a:pt x="841" y="1867"/>
                      <a:pt x="795" y="1925"/>
                    </a:cubicBezTo>
                    <a:lnTo>
                      <a:pt x="116" y="2835"/>
                    </a:lnTo>
                    <a:cubicBezTo>
                      <a:pt x="0" y="2985"/>
                      <a:pt x="104" y="3181"/>
                      <a:pt x="288" y="3181"/>
                    </a:cubicBezTo>
                    <a:lnTo>
                      <a:pt x="1417" y="3169"/>
                    </a:lnTo>
                    <a:cubicBezTo>
                      <a:pt x="1486" y="3169"/>
                      <a:pt x="1556" y="3192"/>
                      <a:pt x="1602" y="3250"/>
                    </a:cubicBezTo>
                    <a:lnTo>
                      <a:pt x="2247" y="4172"/>
                    </a:lnTo>
                    <a:cubicBezTo>
                      <a:pt x="2291" y="4240"/>
                      <a:pt x="2357" y="4271"/>
                      <a:pt x="2424" y="4271"/>
                    </a:cubicBezTo>
                    <a:cubicBezTo>
                      <a:pt x="2515" y="4271"/>
                      <a:pt x="2605" y="4214"/>
                      <a:pt x="2639" y="4114"/>
                    </a:cubicBezTo>
                    <a:lnTo>
                      <a:pt x="2973" y="3043"/>
                    </a:lnTo>
                    <a:cubicBezTo>
                      <a:pt x="2984" y="2962"/>
                      <a:pt x="3042" y="2904"/>
                      <a:pt x="3111" y="2893"/>
                    </a:cubicBezTo>
                    <a:lnTo>
                      <a:pt x="4194" y="2559"/>
                    </a:lnTo>
                    <a:cubicBezTo>
                      <a:pt x="4367" y="2501"/>
                      <a:pt x="4390" y="2271"/>
                      <a:pt x="4251" y="2179"/>
                    </a:cubicBezTo>
                    <a:lnTo>
                      <a:pt x="3330" y="1522"/>
                    </a:lnTo>
                    <a:cubicBezTo>
                      <a:pt x="3272" y="1487"/>
                      <a:pt x="3238" y="1407"/>
                      <a:pt x="3238" y="1338"/>
                    </a:cubicBezTo>
                    <a:lnTo>
                      <a:pt x="3261" y="220"/>
                    </a:lnTo>
                    <a:cubicBezTo>
                      <a:pt x="3261" y="95"/>
                      <a:pt x="3153" y="1"/>
                      <a:pt x="304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dk2"/>
                </a:solidFill>
                <a:prstDash val="solid"/>
                <a:miter lim="1152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2" name="Google Shape;62;p3"/>
            <p:cNvGrpSpPr/>
            <p:nvPr/>
          </p:nvGrpSpPr>
          <p:grpSpPr>
            <a:xfrm>
              <a:off x="5901805" y="147971"/>
              <a:ext cx="152322" cy="154230"/>
              <a:chOff x="4341030" y="4110771"/>
              <a:chExt cx="152322" cy="154230"/>
            </a:xfrm>
          </p:grpSpPr>
          <p:sp>
            <p:nvSpPr>
              <p:cNvPr id="63" name="Google Shape;63;p3"/>
              <p:cNvSpPr/>
              <p:nvPr/>
            </p:nvSpPr>
            <p:spPr>
              <a:xfrm>
                <a:off x="4341030" y="4110771"/>
                <a:ext cx="151835" cy="153702"/>
              </a:xfrm>
              <a:custGeom>
                <a:avLst/>
                <a:gdLst/>
                <a:ahLst/>
                <a:cxnLst/>
                <a:rect l="l" t="t" r="r" b="b"/>
                <a:pathLst>
                  <a:path w="3740" h="3786" extrusionOk="0">
                    <a:moveTo>
                      <a:pt x="2235" y="0"/>
                    </a:moveTo>
                    <a:cubicBezTo>
                      <a:pt x="2185" y="0"/>
                      <a:pt x="2134" y="19"/>
                      <a:pt x="2092" y="61"/>
                    </a:cubicBezTo>
                    <a:lnTo>
                      <a:pt x="1424" y="775"/>
                    </a:lnTo>
                    <a:cubicBezTo>
                      <a:pt x="1386" y="814"/>
                      <a:pt x="1332" y="836"/>
                      <a:pt x="1282" y="836"/>
                    </a:cubicBezTo>
                    <a:cubicBezTo>
                      <a:pt x="1271" y="836"/>
                      <a:pt x="1261" y="835"/>
                      <a:pt x="1251" y="833"/>
                    </a:cubicBezTo>
                    <a:lnTo>
                      <a:pt x="272" y="683"/>
                    </a:lnTo>
                    <a:cubicBezTo>
                      <a:pt x="262" y="682"/>
                      <a:pt x="252" y="681"/>
                      <a:pt x="243" y="681"/>
                    </a:cubicBezTo>
                    <a:cubicBezTo>
                      <a:pt x="97" y="681"/>
                      <a:pt x="0" y="841"/>
                      <a:pt x="76" y="971"/>
                    </a:cubicBezTo>
                    <a:lnTo>
                      <a:pt x="560" y="1835"/>
                    </a:lnTo>
                    <a:cubicBezTo>
                      <a:pt x="583" y="1893"/>
                      <a:pt x="583" y="1962"/>
                      <a:pt x="560" y="2020"/>
                    </a:cubicBezTo>
                    <a:lnTo>
                      <a:pt x="111" y="2907"/>
                    </a:lnTo>
                    <a:cubicBezTo>
                      <a:pt x="48" y="3032"/>
                      <a:pt x="146" y="3176"/>
                      <a:pt x="286" y="3176"/>
                    </a:cubicBezTo>
                    <a:cubicBezTo>
                      <a:pt x="300" y="3176"/>
                      <a:pt x="315" y="3175"/>
                      <a:pt x="330" y="3172"/>
                    </a:cubicBezTo>
                    <a:lnTo>
                      <a:pt x="1297" y="2987"/>
                    </a:lnTo>
                    <a:cubicBezTo>
                      <a:pt x="1308" y="2985"/>
                      <a:pt x="1318" y="2984"/>
                      <a:pt x="1329" y="2984"/>
                    </a:cubicBezTo>
                    <a:cubicBezTo>
                      <a:pt x="1379" y="2984"/>
                      <a:pt x="1432" y="3005"/>
                      <a:pt x="1470" y="3033"/>
                    </a:cubicBezTo>
                    <a:lnTo>
                      <a:pt x="2173" y="3736"/>
                    </a:lnTo>
                    <a:cubicBezTo>
                      <a:pt x="2207" y="3770"/>
                      <a:pt x="2251" y="3786"/>
                      <a:pt x="2296" y="3786"/>
                    </a:cubicBezTo>
                    <a:cubicBezTo>
                      <a:pt x="2387" y="3786"/>
                      <a:pt x="2480" y="3722"/>
                      <a:pt x="2495" y="3621"/>
                    </a:cubicBezTo>
                    <a:lnTo>
                      <a:pt x="2611" y="2642"/>
                    </a:lnTo>
                    <a:cubicBezTo>
                      <a:pt x="2622" y="2573"/>
                      <a:pt x="2657" y="2515"/>
                      <a:pt x="2714" y="2492"/>
                    </a:cubicBezTo>
                    <a:lnTo>
                      <a:pt x="3590" y="2031"/>
                    </a:lnTo>
                    <a:cubicBezTo>
                      <a:pt x="3740" y="1962"/>
                      <a:pt x="3740" y="1766"/>
                      <a:pt x="3590" y="1697"/>
                    </a:cubicBezTo>
                    <a:lnTo>
                      <a:pt x="2691" y="1271"/>
                    </a:lnTo>
                    <a:cubicBezTo>
                      <a:pt x="2634" y="1248"/>
                      <a:pt x="2599" y="1190"/>
                      <a:pt x="2588" y="1132"/>
                    </a:cubicBezTo>
                    <a:lnTo>
                      <a:pt x="2426" y="153"/>
                    </a:lnTo>
                    <a:cubicBezTo>
                      <a:pt x="2404" y="58"/>
                      <a:pt x="2322" y="0"/>
                      <a:pt x="223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3"/>
              <p:cNvSpPr/>
              <p:nvPr/>
            </p:nvSpPr>
            <p:spPr>
              <a:xfrm>
                <a:off x="4341924" y="4110771"/>
                <a:ext cx="151429" cy="154230"/>
              </a:xfrm>
              <a:custGeom>
                <a:avLst/>
                <a:gdLst/>
                <a:ahLst/>
                <a:cxnLst/>
                <a:rect l="l" t="t" r="r" b="b"/>
                <a:pathLst>
                  <a:path w="3730" h="3799" extrusionOk="0">
                    <a:moveTo>
                      <a:pt x="2247" y="0"/>
                    </a:moveTo>
                    <a:cubicBezTo>
                      <a:pt x="2198" y="0"/>
                      <a:pt x="2147" y="19"/>
                      <a:pt x="2105" y="61"/>
                    </a:cubicBezTo>
                    <a:lnTo>
                      <a:pt x="1425" y="775"/>
                    </a:lnTo>
                    <a:cubicBezTo>
                      <a:pt x="1387" y="814"/>
                      <a:pt x="1333" y="836"/>
                      <a:pt x="1283" y="836"/>
                    </a:cubicBezTo>
                    <a:cubicBezTo>
                      <a:pt x="1272" y="836"/>
                      <a:pt x="1262" y="835"/>
                      <a:pt x="1252" y="833"/>
                    </a:cubicBezTo>
                    <a:lnTo>
                      <a:pt x="273" y="695"/>
                    </a:lnTo>
                    <a:cubicBezTo>
                      <a:pt x="263" y="693"/>
                      <a:pt x="252" y="692"/>
                      <a:pt x="242" y="692"/>
                    </a:cubicBezTo>
                    <a:cubicBezTo>
                      <a:pt x="98" y="692"/>
                      <a:pt x="1" y="843"/>
                      <a:pt x="66" y="983"/>
                    </a:cubicBezTo>
                    <a:lnTo>
                      <a:pt x="549" y="1847"/>
                    </a:lnTo>
                    <a:cubicBezTo>
                      <a:pt x="573" y="1881"/>
                      <a:pt x="573" y="1962"/>
                      <a:pt x="549" y="2020"/>
                    </a:cubicBezTo>
                    <a:lnTo>
                      <a:pt x="100" y="2895"/>
                    </a:lnTo>
                    <a:cubicBezTo>
                      <a:pt x="33" y="3029"/>
                      <a:pt x="149" y="3184"/>
                      <a:pt x="313" y="3184"/>
                    </a:cubicBezTo>
                    <a:cubicBezTo>
                      <a:pt x="319" y="3184"/>
                      <a:pt x="325" y="3184"/>
                      <a:pt x="331" y="3183"/>
                    </a:cubicBezTo>
                    <a:lnTo>
                      <a:pt x="1298" y="2999"/>
                    </a:lnTo>
                    <a:cubicBezTo>
                      <a:pt x="1356" y="2999"/>
                      <a:pt x="1425" y="3010"/>
                      <a:pt x="1471" y="3056"/>
                    </a:cubicBezTo>
                    <a:lnTo>
                      <a:pt x="2174" y="3736"/>
                    </a:lnTo>
                    <a:cubicBezTo>
                      <a:pt x="2214" y="3780"/>
                      <a:pt x="2263" y="3799"/>
                      <a:pt x="2312" y="3799"/>
                    </a:cubicBezTo>
                    <a:cubicBezTo>
                      <a:pt x="2404" y="3799"/>
                      <a:pt x="2493" y="3731"/>
                      <a:pt x="2508" y="3633"/>
                    </a:cubicBezTo>
                    <a:lnTo>
                      <a:pt x="2623" y="2653"/>
                    </a:lnTo>
                    <a:cubicBezTo>
                      <a:pt x="2623" y="2596"/>
                      <a:pt x="2658" y="2538"/>
                      <a:pt x="2715" y="2503"/>
                    </a:cubicBezTo>
                    <a:lnTo>
                      <a:pt x="3603" y="2043"/>
                    </a:lnTo>
                    <a:cubicBezTo>
                      <a:pt x="3729" y="1974"/>
                      <a:pt x="3729" y="1766"/>
                      <a:pt x="3579" y="1697"/>
                    </a:cubicBezTo>
                    <a:lnTo>
                      <a:pt x="2692" y="1282"/>
                    </a:lnTo>
                    <a:cubicBezTo>
                      <a:pt x="2646" y="1248"/>
                      <a:pt x="2600" y="1190"/>
                      <a:pt x="2589" y="1132"/>
                    </a:cubicBezTo>
                    <a:lnTo>
                      <a:pt x="2427" y="153"/>
                    </a:lnTo>
                    <a:cubicBezTo>
                      <a:pt x="2413" y="58"/>
                      <a:pt x="2333" y="0"/>
                      <a:pt x="22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dk2"/>
                </a:solidFill>
                <a:prstDash val="solid"/>
                <a:miter lim="1152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5" name="Google Shape;65;p3"/>
            <p:cNvGrpSpPr/>
            <p:nvPr/>
          </p:nvGrpSpPr>
          <p:grpSpPr>
            <a:xfrm>
              <a:off x="8480625" y="2572113"/>
              <a:ext cx="205829" cy="197994"/>
              <a:chOff x="3956375" y="4266988"/>
              <a:chExt cx="205829" cy="197994"/>
            </a:xfrm>
          </p:grpSpPr>
          <p:sp>
            <p:nvSpPr>
              <p:cNvPr id="66" name="Google Shape;66;p3"/>
              <p:cNvSpPr/>
              <p:nvPr/>
            </p:nvSpPr>
            <p:spPr>
              <a:xfrm>
                <a:off x="3956822" y="4266988"/>
                <a:ext cx="205383" cy="197588"/>
              </a:xfrm>
              <a:custGeom>
                <a:avLst/>
                <a:gdLst/>
                <a:ahLst/>
                <a:cxnLst/>
                <a:rect l="l" t="t" r="r" b="b"/>
                <a:pathLst>
                  <a:path w="5059" h="4867" extrusionOk="0">
                    <a:moveTo>
                      <a:pt x="1470" y="1"/>
                    </a:moveTo>
                    <a:cubicBezTo>
                      <a:pt x="1336" y="1"/>
                      <a:pt x="1214" y="116"/>
                      <a:pt x="1222" y="268"/>
                    </a:cubicBezTo>
                    <a:lnTo>
                      <a:pt x="1291" y="1547"/>
                    </a:lnTo>
                    <a:cubicBezTo>
                      <a:pt x="1291" y="1639"/>
                      <a:pt x="1257" y="1720"/>
                      <a:pt x="1188" y="1766"/>
                    </a:cubicBezTo>
                    <a:lnTo>
                      <a:pt x="162" y="2549"/>
                    </a:lnTo>
                    <a:cubicBezTo>
                      <a:pt x="1" y="2676"/>
                      <a:pt x="47" y="2930"/>
                      <a:pt x="254" y="2987"/>
                    </a:cubicBezTo>
                    <a:lnTo>
                      <a:pt x="1499" y="3321"/>
                    </a:lnTo>
                    <a:cubicBezTo>
                      <a:pt x="1579" y="3344"/>
                      <a:pt x="1637" y="3402"/>
                      <a:pt x="1660" y="3483"/>
                    </a:cubicBezTo>
                    <a:lnTo>
                      <a:pt x="2098" y="4704"/>
                    </a:lnTo>
                    <a:cubicBezTo>
                      <a:pt x="2135" y="4811"/>
                      <a:pt x="2232" y="4866"/>
                      <a:pt x="2330" y="4866"/>
                    </a:cubicBezTo>
                    <a:cubicBezTo>
                      <a:pt x="2412" y="4866"/>
                      <a:pt x="2495" y="4828"/>
                      <a:pt x="2547" y="4750"/>
                    </a:cubicBezTo>
                    <a:lnTo>
                      <a:pt x="3250" y="3679"/>
                    </a:lnTo>
                    <a:cubicBezTo>
                      <a:pt x="3296" y="3609"/>
                      <a:pt x="3365" y="3563"/>
                      <a:pt x="3446" y="3563"/>
                    </a:cubicBezTo>
                    <a:lnTo>
                      <a:pt x="4736" y="3529"/>
                    </a:lnTo>
                    <a:cubicBezTo>
                      <a:pt x="4943" y="3529"/>
                      <a:pt x="5059" y="3287"/>
                      <a:pt x="4932" y="3126"/>
                    </a:cubicBezTo>
                    <a:lnTo>
                      <a:pt x="4114" y="2112"/>
                    </a:lnTo>
                    <a:cubicBezTo>
                      <a:pt x="4068" y="2054"/>
                      <a:pt x="4045" y="1962"/>
                      <a:pt x="4068" y="1881"/>
                    </a:cubicBezTo>
                    <a:lnTo>
                      <a:pt x="4436" y="649"/>
                    </a:lnTo>
                    <a:cubicBezTo>
                      <a:pt x="4494" y="485"/>
                      <a:pt x="4367" y="330"/>
                      <a:pt x="4210" y="330"/>
                    </a:cubicBezTo>
                    <a:cubicBezTo>
                      <a:pt x="4179" y="330"/>
                      <a:pt x="4146" y="336"/>
                      <a:pt x="4114" y="349"/>
                    </a:cubicBezTo>
                    <a:lnTo>
                      <a:pt x="2904" y="810"/>
                    </a:lnTo>
                    <a:cubicBezTo>
                      <a:pt x="2881" y="818"/>
                      <a:pt x="2855" y="821"/>
                      <a:pt x="2829" y="821"/>
                    </a:cubicBezTo>
                    <a:cubicBezTo>
                      <a:pt x="2776" y="821"/>
                      <a:pt x="2720" y="806"/>
                      <a:pt x="2674" y="775"/>
                    </a:cubicBezTo>
                    <a:lnTo>
                      <a:pt x="1614" y="49"/>
                    </a:lnTo>
                    <a:cubicBezTo>
                      <a:pt x="1568" y="16"/>
                      <a:pt x="1518" y="1"/>
                      <a:pt x="14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3"/>
              <p:cNvSpPr/>
              <p:nvPr/>
            </p:nvSpPr>
            <p:spPr>
              <a:xfrm>
                <a:off x="3956375" y="4267272"/>
                <a:ext cx="205342" cy="197710"/>
              </a:xfrm>
              <a:custGeom>
                <a:avLst/>
                <a:gdLst/>
                <a:ahLst/>
                <a:cxnLst/>
                <a:rect l="l" t="t" r="r" b="b"/>
                <a:pathLst>
                  <a:path w="5058" h="4870" extrusionOk="0">
                    <a:moveTo>
                      <a:pt x="1477" y="1"/>
                    </a:moveTo>
                    <a:cubicBezTo>
                      <a:pt x="1341" y="1"/>
                      <a:pt x="1216" y="115"/>
                      <a:pt x="1233" y="261"/>
                    </a:cubicBezTo>
                    <a:lnTo>
                      <a:pt x="1302" y="1540"/>
                    </a:lnTo>
                    <a:cubicBezTo>
                      <a:pt x="1302" y="1632"/>
                      <a:pt x="1268" y="1713"/>
                      <a:pt x="1199" y="1759"/>
                    </a:cubicBezTo>
                    <a:lnTo>
                      <a:pt x="173" y="2542"/>
                    </a:lnTo>
                    <a:cubicBezTo>
                      <a:pt x="0" y="2669"/>
                      <a:pt x="58" y="2923"/>
                      <a:pt x="254" y="3003"/>
                    </a:cubicBezTo>
                    <a:lnTo>
                      <a:pt x="1487" y="3326"/>
                    </a:lnTo>
                    <a:cubicBezTo>
                      <a:pt x="1579" y="3349"/>
                      <a:pt x="1636" y="3418"/>
                      <a:pt x="1659" y="3487"/>
                    </a:cubicBezTo>
                    <a:lnTo>
                      <a:pt x="2097" y="4697"/>
                    </a:lnTo>
                    <a:cubicBezTo>
                      <a:pt x="2135" y="4812"/>
                      <a:pt x="2230" y="4870"/>
                      <a:pt x="2326" y="4870"/>
                    </a:cubicBezTo>
                    <a:cubicBezTo>
                      <a:pt x="2404" y="4870"/>
                      <a:pt x="2483" y="4832"/>
                      <a:pt x="2535" y="4754"/>
                    </a:cubicBezTo>
                    <a:lnTo>
                      <a:pt x="3249" y="3672"/>
                    </a:lnTo>
                    <a:cubicBezTo>
                      <a:pt x="3284" y="3602"/>
                      <a:pt x="3364" y="3556"/>
                      <a:pt x="3445" y="3556"/>
                    </a:cubicBezTo>
                    <a:lnTo>
                      <a:pt x="4747" y="3533"/>
                    </a:lnTo>
                    <a:cubicBezTo>
                      <a:pt x="4943" y="3533"/>
                      <a:pt x="5058" y="3291"/>
                      <a:pt x="4931" y="3130"/>
                    </a:cubicBezTo>
                    <a:lnTo>
                      <a:pt x="4125" y="2116"/>
                    </a:lnTo>
                    <a:cubicBezTo>
                      <a:pt x="4079" y="2047"/>
                      <a:pt x="4056" y="1966"/>
                      <a:pt x="4079" y="1886"/>
                    </a:cubicBezTo>
                    <a:lnTo>
                      <a:pt x="4459" y="653"/>
                    </a:lnTo>
                    <a:cubicBezTo>
                      <a:pt x="4507" y="481"/>
                      <a:pt x="4373" y="333"/>
                      <a:pt x="4220" y="333"/>
                    </a:cubicBezTo>
                    <a:cubicBezTo>
                      <a:pt x="4189" y="333"/>
                      <a:pt x="4156" y="340"/>
                      <a:pt x="4125" y="354"/>
                    </a:cubicBezTo>
                    <a:lnTo>
                      <a:pt x="2915" y="814"/>
                    </a:lnTo>
                    <a:cubicBezTo>
                      <a:pt x="2892" y="822"/>
                      <a:pt x="2866" y="826"/>
                      <a:pt x="2840" y="826"/>
                    </a:cubicBezTo>
                    <a:cubicBezTo>
                      <a:pt x="2787" y="826"/>
                      <a:pt x="2731" y="811"/>
                      <a:pt x="2685" y="780"/>
                    </a:cubicBezTo>
                    <a:lnTo>
                      <a:pt x="1613" y="42"/>
                    </a:lnTo>
                    <a:cubicBezTo>
                      <a:pt x="1570" y="13"/>
                      <a:pt x="1523" y="1"/>
                      <a:pt x="14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dk2"/>
                </a:solidFill>
                <a:prstDash val="solid"/>
                <a:miter lim="1152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8" name="Google Shape;68;p3"/>
            <p:cNvGrpSpPr/>
            <p:nvPr/>
          </p:nvGrpSpPr>
          <p:grpSpPr>
            <a:xfrm>
              <a:off x="5861274" y="4585539"/>
              <a:ext cx="307469" cy="298934"/>
              <a:chOff x="4033550" y="4733852"/>
              <a:chExt cx="179157" cy="174163"/>
            </a:xfrm>
          </p:grpSpPr>
          <p:sp>
            <p:nvSpPr>
              <p:cNvPr id="69" name="Google Shape;69;p3"/>
              <p:cNvSpPr/>
              <p:nvPr/>
            </p:nvSpPr>
            <p:spPr>
              <a:xfrm>
                <a:off x="4033996" y="4734095"/>
                <a:ext cx="178710" cy="173920"/>
              </a:xfrm>
              <a:custGeom>
                <a:avLst/>
                <a:gdLst/>
                <a:ahLst/>
                <a:cxnLst/>
                <a:rect l="l" t="t" r="r" b="b"/>
                <a:pathLst>
                  <a:path w="4402" h="4284" extrusionOk="0">
                    <a:moveTo>
                      <a:pt x="3027" y="0"/>
                    </a:moveTo>
                    <a:cubicBezTo>
                      <a:pt x="2985" y="0"/>
                      <a:pt x="2942" y="13"/>
                      <a:pt x="2904" y="41"/>
                    </a:cubicBezTo>
                    <a:lnTo>
                      <a:pt x="1994" y="721"/>
                    </a:lnTo>
                    <a:cubicBezTo>
                      <a:pt x="1956" y="743"/>
                      <a:pt x="1909" y="761"/>
                      <a:pt x="1865" y="761"/>
                    </a:cubicBezTo>
                    <a:cubicBezTo>
                      <a:pt x="1841" y="761"/>
                      <a:pt x="1818" y="756"/>
                      <a:pt x="1798" y="744"/>
                    </a:cubicBezTo>
                    <a:lnTo>
                      <a:pt x="727" y="387"/>
                    </a:lnTo>
                    <a:cubicBezTo>
                      <a:pt x="702" y="379"/>
                      <a:pt x="678" y="375"/>
                      <a:pt x="655" y="375"/>
                    </a:cubicBezTo>
                    <a:cubicBezTo>
                      <a:pt x="513" y="375"/>
                      <a:pt x="401" y="515"/>
                      <a:pt x="450" y="663"/>
                    </a:cubicBezTo>
                    <a:lnTo>
                      <a:pt x="807" y="1735"/>
                    </a:lnTo>
                    <a:cubicBezTo>
                      <a:pt x="830" y="1804"/>
                      <a:pt x="819" y="1873"/>
                      <a:pt x="784" y="1942"/>
                    </a:cubicBezTo>
                    <a:lnTo>
                      <a:pt x="105" y="2841"/>
                    </a:lnTo>
                    <a:cubicBezTo>
                      <a:pt x="1" y="2990"/>
                      <a:pt x="93" y="3186"/>
                      <a:pt x="277" y="3198"/>
                    </a:cubicBezTo>
                    <a:lnTo>
                      <a:pt x="1406" y="3175"/>
                    </a:lnTo>
                    <a:cubicBezTo>
                      <a:pt x="1475" y="3175"/>
                      <a:pt x="1545" y="3209"/>
                      <a:pt x="1591" y="3267"/>
                    </a:cubicBezTo>
                    <a:lnTo>
                      <a:pt x="2247" y="4189"/>
                    </a:lnTo>
                    <a:cubicBezTo>
                      <a:pt x="2292" y="4253"/>
                      <a:pt x="2360" y="4283"/>
                      <a:pt x="2426" y="4283"/>
                    </a:cubicBezTo>
                    <a:cubicBezTo>
                      <a:pt x="2515" y="4283"/>
                      <a:pt x="2601" y="4230"/>
                      <a:pt x="2628" y="4131"/>
                    </a:cubicBezTo>
                    <a:lnTo>
                      <a:pt x="2962" y="3048"/>
                    </a:lnTo>
                    <a:cubicBezTo>
                      <a:pt x="2985" y="2990"/>
                      <a:pt x="3042" y="2933"/>
                      <a:pt x="3111" y="2910"/>
                    </a:cubicBezTo>
                    <a:lnTo>
                      <a:pt x="4194" y="2576"/>
                    </a:lnTo>
                    <a:cubicBezTo>
                      <a:pt x="4367" y="2518"/>
                      <a:pt x="4402" y="2288"/>
                      <a:pt x="4252" y="2184"/>
                    </a:cubicBezTo>
                    <a:lnTo>
                      <a:pt x="3330" y="1527"/>
                    </a:lnTo>
                    <a:cubicBezTo>
                      <a:pt x="3273" y="1493"/>
                      <a:pt x="3238" y="1424"/>
                      <a:pt x="3238" y="1355"/>
                    </a:cubicBezTo>
                    <a:lnTo>
                      <a:pt x="3250" y="226"/>
                    </a:lnTo>
                    <a:cubicBezTo>
                      <a:pt x="3250" y="91"/>
                      <a:pt x="3140" y="0"/>
                      <a:pt x="30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3"/>
              <p:cNvSpPr/>
              <p:nvPr/>
            </p:nvSpPr>
            <p:spPr>
              <a:xfrm>
                <a:off x="4033550" y="4733852"/>
                <a:ext cx="178223" cy="173433"/>
              </a:xfrm>
              <a:custGeom>
                <a:avLst/>
                <a:gdLst/>
                <a:ahLst/>
                <a:cxnLst/>
                <a:rect l="l" t="t" r="r" b="b"/>
                <a:pathLst>
                  <a:path w="4390" h="4272" extrusionOk="0">
                    <a:moveTo>
                      <a:pt x="3041" y="1"/>
                    </a:moveTo>
                    <a:cubicBezTo>
                      <a:pt x="2998" y="1"/>
                      <a:pt x="2954" y="15"/>
                      <a:pt x="2915" y="47"/>
                    </a:cubicBezTo>
                    <a:lnTo>
                      <a:pt x="2005" y="715"/>
                    </a:lnTo>
                    <a:cubicBezTo>
                      <a:pt x="1967" y="746"/>
                      <a:pt x="1923" y="767"/>
                      <a:pt x="1878" y="767"/>
                    </a:cubicBezTo>
                    <a:cubicBezTo>
                      <a:pt x="1855" y="767"/>
                      <a:pt x="1832" y="761"/>
                      <a:pt x="1809" y="750"/>
                    </a:cubicBezTo>
                    <a:lnTo>
                      <a:pt x="738" y="393"/>
                    </a:lnTo>
                    <a:cubicBezTo>
                      <a:pt x="714" y="385"/>
                      <a:pt x="691" y="381"/>
                      <a:pt x="668" y="381"/>
                    </a:cubicBezTo>
                    <a:cubicBezTo>
                      <a:pt x="523" y="381"/>
                      <a:pt x="401" y="530"/>
                      <a:pt x="461" y="669"/>
                    </a:cubicBezTo>
                    <a:lnTo>
                      <a:pt x="830" y="1729"/>
                    </a:lnTo>
                    <a:cubicBezTo>
                      <a:pt x="853" y="1798"/>
                      <a:pt x="841" y="1867"/>
                      <a:pt x="795" y="1925"/>
                    </a:cubicBezTo>
                    <a:lnTo>
                      <a:pt x="116" y="2835"/>
                    </a:lnTo>
                    <a:cubicBezTo>
                      <a:pt x="0" y="2985"/>
                      <a:pt x="104" y="3181"/>
                      <a:pt x="288" y="3181"/>
                    </a:cubicBezTo>
                    <a:lnTo>
                      <a:pt x="1417" y="3169"/>
                    </a:lnTo>
                    <a:cubicBezTo>
                      <a:pt x="1486" y="3169"/>
                      <a:pt x="1556" y="3192"/>
                      <a:pt x="1602" y="3250"/>
                    </a:cubicBezTo>
                    <a:lnTo>
                      <a:pt x="2247" y="4172"/>
                    </a:lnTo>
                    <a:cubicBezTo>
                      <a:pt x="2291" y="4240"/>
                      <a:pt x="2357" y="4271"/>
                      <a:pt x="2424" y="4271"/>
                    </a:cubicBezTo>
                    <a:cubicBezTo>
                      <a:pt x="2515" y="4271"/>
                      <a:pt x="2605" y="4214"/>
                      <a:pt x="2639" y="4114"/>
                    </a:cubicBezTo>
                    <a:lnTo>
                      <a:pt x="2973" y="3043"/>
                    </a:lnTo>
                    <a:cubicBezTo>
                      <a:pt x="2984" y="2962"/>
                      <a:pt x="3042" y="2904"/>
                      <a:pt x="3111" y="2893"/>
                    </a:cubicBezTo>
                    <a:lnTo>
                      <a:pt x="4194" y="2559"/>
                    </a:lnTo>
                    <a:cubicBezTo>
                      <a:pt x="4367" y="2501"/>
                      <a:pt x="4390" y="2271"/>
                      <a:pt x="4251" y="2179"/>
                    </a:cubicBezTo>
                    <a:lnTo>
                      <a:pt x="3330" y="1522"/>
                    </a:lnTo>
                    <a:cubicBezTo>
                      <a:pt x="3272" y="1487"/>
                      <a:pt x="3238" y="1407"/>
                      <a:pt x="3238" y="1338"/>
                    </a:cubicBezTo>
                    <a:lnTo>
                      <a:pt x="3261" y="220"/>
                    </a:lnTo>
                    <a:cubicBezTo>
                      <a:pt x="3261" y="95"/>
                      <a:pt x="3153" y="1"/>
                      <a:pt x="304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dk2"/>
                </a:solidFill>
                <a:prstDash val="solid"/>
                <a:miter lim="1152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1" name="Google Shape;71;p3"/>
            <p:cNvGrpSpPr/>
            <p:nvPr/>
          </p:nvGrpSpPr>
          <p:grpSpPr>
            <a:xfrm rot="-1863839">
              <a:off x="2483099" y="4761498"/>
              <a:ext cx="152323" cy="154231"/>
              <a:chOff x="4341030" y="4110771"/>
              <a:chExt cx="152322" cy="154230"/>
            </a:xfrm>
          </p:grpSpPr>
          <p:sp>
            <p:nvSpPr>
              <p:cNvPr id="72" name="Google Shape;72;p3"/>
              <p:cNvSpPr/>
              <p:nvPr/>
            </p:nvSpPr>
            <p:spPr>
              <a:xfrm>
                <a:off x="4341030" y="4110771"/>
                <a:ext cx="151835" cy="153702"/>
              </a:xfrm>
              <a:custGeom>
                <a:avLst/>
                <a:gdLst/>
                <a:ahLst/>
                <a:cxnLst/>
                <a:rect l="l" t="t" r="r" b="b"/>
                <a:pathLst>
                  <a:path w="3740" h="3786" extrusionOk="0">
                    <a:moveTo>
                      <a:pt x="2235" y="0"/>
                    </a:moveTo>
                    <a:cubicBezTo>
                      <a:pt x="2185" y="0"/>
                      <a:pt x="2134" y="19"/>
                      <a:pt x="2092" y="61"/>
                    </a:cubicBezTo>
                    <a:lnTo>
                      <a:pt x="1424" y="775"/>
                    </a:lnTo>
                    <a:cubicBezTo>
                      <a:pt x="1386" y="814"/>
                      <a:pt x="1332" y="836"/>
                      <a:pt x="1282" y="836"/>
                    </a:cubicBezTo>
                    <a:cubicBezTo>
                      <a:pt x="1271" y="836"/>
                      <a:pt x="1261" y="835"/>
                      <a:pt x="1251" y="833"/>
                    </a:cubicBezTo>
                    <a:lnTo>
                      <a:pt x="272" y="683"/>
                    </a:lnTo>
                    <a:cubicBezTo>
                      <a:pt x="262" y="682"/>
                      <a:pt x="252" y="681"/>
                      <a:pt x="243" y="681"/>
                    </a:cubicBezTo>
                    <a:cubicBezTo>
                      <a:pt x="97" y="681"/>
                      <a:pt x="0" y="841"/>
                      <a:pt x="76" y="971"/>
                    </a:cubicBezTo>
                    <a:lnTo>
                      <a:pt x="560" y="1835"/>
                    </a:lnTo>
                    <a:cubicBezTo>
                      <a:pt x="583" y="1893"/>
                      <a:pt x="583" y="1962"/>
                      <a:pt x="560" y="2020"/>
                    </a:cubicBezTo>
                    <a:lnTo>
                      <a:pt x="111" y="2907"/>
                    </a:lnTo>
                    <a:cubicBezTo>
                      <a:pt x="48" y="3032"/>
                      <a:pt x="146" y="3176"/>
                      <a:pt x="286" y="3176"/>
                    </a:cubicBezTo>
                    <a:cubicBezTo>
                      <a:pt x="300" y="3176"/>
                      <a:pt x="315" y="3175"/>
                      <a:pt x="330" y="3172"/>
                    </a:cubicBezTo>
                    <a:lnTo>
                      <a:pt x="1297" y="2987"/>
                    </a:lnTo>
                    <a:cubicBezTo>
                      <a:pt x="1308" y="2985"/>
                      <a:pt x="1318" y="2984"/>
                      <a:pt x="1329" y="2984"/>
                    </a:cubicBezTo>
                    <a:cubicBezTo>
                      <a:pt x="1379" y="2984"/>
                      <a:pt x="1432" y="3005"/>
                      <a:pt x="1470" y="3033"/>
                    </a:cubicBezTo>
                    <a:lnTo>
                      <a:pt x="2173" y="3736"/>
                    </a:lnTo>
                    <a:cubicBezTo>
                      <a:pt x="2207" y="3770"/>
                      <a:pt x="2251" y="3786"/>
                      <a:pt x="2296" y="3786"/>
                    </a:cubicBezTo>
                    <a:cubicBezTo>
                      <a:pt x="2387" y="3786"/>
                      <a:pt x="2480" y="3722"/>
                      <a:pt x="2495" y="3621"/>
                    </a:cubicBezTo>
                    <a:lnTo>
                      <a:pt x="2611" y="2642"/>
                    </a:lnTo>
                    <a:cubicBezTo>
                      <a:pt x="2622" y="2573"/>
                      <a:pt x="2657" y="2515"/>
                      <a:pt x="2714" y="2492"/>
                    </a:cubicBezTo>
                    <a:lnTo>
                      <a:pt x="3590" y="2031"/>
                    </a:lnTo>
                    <a:cubicBezTo>
                      <a:pt x="3740" y="1962"/>
                      <a:pt x="3740" y="1766"/>
                      <a:pt x="3590" y="1697"/>
                    </a:cubicBezTo>
                    <a:lnTo>
                      <a:pt x="2691" y="1271"/>
                    </a:lnTo>
                    <a:cubicBezTo>
                      <a:pt x="2634" y="1248"/>
                      <a:pt x="2599" y="1190"/>
                      <a:pt x="2588" y="1132"/>
                    </a:cubicBezTo>
                    <a:lnTo>
                      <a:pt x="2426" y="153"/>
                    </a:lnTo>
                    <a:cubicBezTo>
                      <a:pt x="2404" y="58"/>
                      <a:pt x="2322" y="0"/>
                      <a:pt x="223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3;p3"/>
              <p:cNvSpPr/>
              <p:nvPr/>
            </p:nvSpPr>
            <p:spPr>
              <a:xfrm>
                <a:off x="4341924" y="4110771"/>
                <a:ext cx="151429" cy="154230"/>
              </a:xfrm>
              <a:custGeom>
                <a:avLst/>
                <a:gdLst/>
                <a:ahLst/>
                <a:cxnLst/>
                <a:rect l="l" t="t" r="r" b="b"/>
                <a:pathLst>
                  <a:path w="3730" h="3799" extrusionOk="0">
                    <a:moveTo>
                      <a:pt x="2247" y="0"/>
                    </a:moveTo>
                    <a:cubicBezTo>
                      <a:pt x="2198" y="0"/>
                      <a:pt x="2147" y="19"/>
                      <a:pt x="2105" y="61"/>
                    </a:cubicBezTo>
                    <a:lnTo>
                      <a:pt x="1425" y="775"/>
                    </a:lnTo>
                    <a:cubicBezTo>
                      <a:pt x="1387" y="814"/>
                      <a:pt x="1333" y="836"/>
                      <a:pt x="1283" y="836"/>
                    </a:cubicBezTo>
                    <a:cubicBezTo>
                      <a:pt x="1272" y="836"/>
                      <a:pt x="1262" y="835"/>
                      <a:pt x="1252" y="833"/>
                    </a:cubicBezTo>
                    <a:lnTo>
                      <a:pt x="273" y="695"/>
                    </a:lnTo>
                    <a:cubicBezTo>
                      <a:pt x="263" y="693"/>
                      <a:pt x="252" y="692"/>
                      <a:pt x="242" y="692"/>
                    </a:cubicBezTo>
                    <a:cubicBezTo>
                      <a:pt x="98" y="692"/>
                      <a:pt x="1" y="843"/>
                      <a:pt x="66" y="983"/>
                    </a:cubicBezTo>
                    <a:lnTo>
                      <a:pt x="549" y="1847"/>
                    </a:lnTo>
                    <a:cubicBezTo>
                      <a:pt x="573" y="1881"/>
                      <a:pt x="573" y="1962"/>
                      <a:pt x="549" y="2020"/>
                    </a:cubicBezTo>
                    <a:lnTo>
                      <a:pt x="100" y="2895"/>
                    </a:lnTo>
                    <a:cubicBezTo>
                      <a:pt x="33" y="3029"/>
                      <a:pt x="149" y="3184"/>
                      <a:pt x="313" y="3184"/>
                    </a:cubicBezTo>
                    <a:cubicBezTo>
                      <a:pt x="319" y="3184"/>
                      <a:pt x="325" y="3184"/>
                      <a:pt x="331" y="3183"/>
                    </a:cubicBezTo>
                    <a:lnTo>
                      <a:pt x="1298" y="2999"/>
                    </a:lnTo>
                    <a:cubicBezTo>
                      <a:pt x="1356" y="2999"/>
                      <a:pt x="1425" y="3010"/>
                      <a:pt x="1471" y="3056"/>
                    </a:cubicBezTo>
                    <a:lnTo>
                      <a:pt x="2174" y="3736"/>
                    </a:lnTo>
                    <a:cubicBezTo>
                      <a:pt x="2214" y="3780"/>
                      <a:pt x="2263" y="3799"/>
                      <a:pt x="2312" y="3799"/>
                    </a:cubicBezTo>
                    <a:cubicBezTo>
                      <a:pt x="2404" y="3799"/>
                      <a:pt x="2493" y="3731"/>
                      <a:pt x="2508" y="3633"/>
                    </a:cubicBezTo>
                    <a:lnTo>
                      <a:pt x="2623" y="2653"/>
                    </a:lnTo>
                    <a:cubicBezTo>
                      <a:pt x="2623" y="2596"/>
                      <a:pt x="2658" y="2538"/>
                      <a:pt x="2715" y="2503"/>
                    </a:cubicBezTo>
                    <a:lnTo>
                      <a:pt x="3603" y="2043"/>
                    </a:lnTo>
                    <a:cubicBezTo>
                      <a:pt x="3729" y="1974"/>
                      <a:pt x="3729" y="1766"/>
                      <a:pt x="3579" y="1697"/>
                    </a:cubicBezTo>
                    <a:lnTo>
                      <a:pt x="2692" y="1282"/>
                    </a:lnTo>
                    <a:cubicBezTo>
                      <a:pt x="2646" y="1248"/>
                      <a:pt x="2600" y="1190"/>
                      <a:pt x="2589" y="1132"/>
                    </a:cubicBezTo>
                    <a:lnTo>
                      <a:pt x="2427" y="153"/>
                    </a:lnTo>
                    <a:cubicBezTo>
                      <a:pt x="2413" y="58"/>
                      <a:pt x="2333" y="0"/>
                      <a:pt x="22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dk2"/>
                </a:solidFill>
                <a:prstDash val="solid"/>
                <a:miter lim="1152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4" name="Google Shape;74;p3"/>
            <p:cNvGrpSpPr/>
            <p:nvPr/>
          </p:nvGrpSpPr>
          <p:grpSpPr>
            <a:xfrm rot="2700000">
              <a:off x="3838250" y="4491491"/>
              <a:ext cx="205827" cy="197992"/>
              <a:chOff x="3956375" y="4266988"/>
              <a:chExt cx="205829" cy="197994"/>
            </a:xfrm>
          </p:grpSpPr>
          <p:sp>
            <p:nvSpPr>
              <p:cNvPr id="75" name="Google Shape;75;p3"/>
              <p:cNvSpPr/>
              <p:nvPr/>
            </p:nvSpPr>
            <p:spPr>
              <a:xfrm>
                <a:off x="3956822" y="4266988"/>
                <a:ext cx="205383" cy="197588"/>
              </a:xfrm>
              <a:custGeom>
                <a:avLst/>
                <a:gdLst/>
                <a:ahLst/>
                <a:cxnLst/>
                <a:rect l="l" t="t" r="r" b="b"/>
                <a:pathLst>
                  <a:path w="5059" h="4867" extrusionOk="0">
                    <a:moveTo>
                      <a:pt x="1470" y="1"/>
                    </a:moveTo>
                    <a:cubicBezTo>
                      <a:pt x="1336" y="1"/>
                      <a:pt x="1214" y="116"/>
                      <a:pt x="1222" y="268"/>
                    </a:cubicBezTo>
                    <a:lnTo>
                      <a:pt x="1291" y="1547"/>
                    </a:lnTo>
                    <a:cubicBezTo>
                      <a:pt x="1291" y="1639"/>
                      <a:pt x="1257" y="1720"/>
                      <a:pt x="1188" y="1766"/>
                    </a:cubicBezTo>
                    <a:lnTo>
                      <a:pt x="162" y="2549"/>
                    </a:lnTo>
                    <a:cubicBezTo>
                      <a:pt x="1" y="2676"/>
                      <a:pt x="47" y="2930"/>
                      <a:pt x="254" y="2987"/>
                    </a:cubicBezTo>
                    <a:lnTo>
                      <a:pt x="1499" y="3321"/>
                    </a:lnTo>
                    <a:cubicBezTo>
                      <a:pt x="1579" y="3344"/>
                      <a:pt x="1637" y="3402"/>
                      <a:pt x="1660" y="3483"/>
                    </a:cubicBezTo>
                    <a:lnTo>
                      <a:pt x="2098" y="4704"/>
                    </a:lnTo>
                    <a:cubicBezTo>
                      <a:pt x="2135" y="4811"/>
                      <a:pt x="2232" y="4866"/>
                      <a:pt x="2330" y="4866"/>
                    </a:cubicBezTo>
                    <a:cubicBezTo>
                      <a:pt x="2412" y="4866"/>
                      <a:pt x="2495" y="4828"/>
                      <a:pt x="2547" y="4750"/>
                    </a:cubicBezTo>
                    <a:lnTo>
                      <a:pt x="3250" y="3679"/>
                    </a:lnTo>
                    <a:cubicBezTo>
                      <a:pt x="3296" y="3609"/>
                      <a:pt x="3365" y="3563"/>
                      <a:pt x="3446" y="3563"/>
                    </a:cubicBezTo>
                    <a:lnTo>
                      <a:pt x="4736" y="3529"/>
                    </a:lnTo>
                    <a:cubicBezTo>
                      <a:pt x="4943" y="3529"/>
                      <a:pt x="5059" y="3287"/>
                      <a:pt x="4932" y="3126"/>
                    </a:cubicBezTo>
                    <a:lnTo>
                      <a:pt x="4114" y="2112"/>
                    </a:lnTo>
                    <a:cubicBezTo>
                      <a:pt x="4068" y="2054"/>
                      <a:pt x="4045" y="1962"/>
                      <a:pt x="4068" y="1881"/>
                    </a:cubicBezTo>
                    <a:lnTo>
                      <a:pt x="4436" y="649"/>
                    </a:lnTo>
                    <a:cubicBezTo>
                      <a:pt x="4494" y="485"/>
                      <a:pt x="4367" y="330"/>
                      <a:pt x="4210" y="330"/>
                    </a:cubicBezTo>
                    <a:cubicBezTo>
                      <a:pt x="4179" y="330"/>
                      <a:pt x="4146" y="336"/>
                      <a:pt x="4114" y="349"/>
                    </a:cubicBezTo>
                    <a:lnTo>
                      <a:pt x="2904" y="810"/>
                    </a:lnTo>
                    <a:cubicBezTo>
                      <a:pt x="2881" y="818"/>
                      <a:pt x="2855" y="821"/>
                      <a:pt x="2829" y="821"/>
                    </a:cubicBezTo>
                    <a:cubicBezTo>
                      <a:pt x="2776" y="821"/>
                      <a:pt x="2720" y="806"/>
                      <a:pt x="2674" y="775"/>
                    </a:cubicBezTo>
                    <a:lnTo>
                      <a:pt x="1614" y="49"/>
                    </a:lnTo>
                    <a:cubicBezTo>
                      <a:pt x="1568" y="16"/>
                      <a:pt x="1518" y="1"/>
                      <a:pt x="14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76;p3"/>
              <p:cNvSpPr/>
              <p:nvPr/>
            </p:nvSpPr>
            <p:spPr>
              <a:xfrm>
                <a:off x="3956375" y="4267272"/>
                <a:ext cx="205342" cy="197710"/>
              </a:xfrm>
              <a:custGeom>
                <a:avLst/>
                <a:gdLst/>
                <a:ahLst/>
                <a:cxnLst/>
                <a:rect l="l" t="t" r="r" b="b"/>
                <a:pathLst>
                  <a:path w="5058" h="4870" extrusionOk="0">
                    <a:moveTo>
                      <a:pt x="1477" y="1"/>
                    </a:moveTo>
                    <a:cubicBezTo>
                      <a:pt x="1341" y="1"/>
                      <a:pt x="1216" y="115"/>
                      <a:pt x="1233" y="261"/>
                    </a:cubicBezTo>
                    <a:lnTo>
                      <a:pt x="1302" y="1540"/>
                    </a:lnTo>
                    <a:cubicBezTo>
                      <a:pt x="1302" y="1632"/>
                      <a:pt x="1268" y="1713"/>
                      <a:pt x="1199" y="1759"/>
                    </a:cubicBezTo>
                    <a:lnTo>
                      <a:pt x="173" y="2542"/>
                    </a:lnTo>
                    <a:cubicBezTo>
                      <a:pt x="0" y="2669"/>
                      <a:pt x="58" y="2923"/>
                      <a:pt x="254" y="3003"/>
                    </a:cubicBezTo>
                    <a:lnTo>
                      <a:pt x="1487" y="3326"/>
                    </a:lnTo>
                    <a:cubicBezTo>
                      <a:pt x="1579" y="3349"/>
                      <a:pt x="1636" y="3418"/>
                      <a:pt x="1659" y="3487"/>
                    </a:cubicBezTo>
                    <a:lnTo>
                      <a:pt x="2097" y="4697"/>
                    </a:lnTo>
                    <a:cubicBezTo>
                      <a:pt x="2135" y="4812"/>
                      <a:pt x="2230" y="4870"/>
                      <a:pt x="2326" y="4870"/>
                    </a:cubicBezTo>
                    <a:cubicBezTo>
                      <a:pt x="2404" y="4870"/>
                      <a:pt x="2483" y="4832"/>
                      <a:pt x="2535" y="4754"/>
                    </a:cubicBezTo>
                    <a:lnTo>
                      <a:pt x="3249" y="3672"/>
                    </a:lnTo>
                    <a:cubicBezTo>
                      <a:pt x="3284" y="3602"/>
                      <a:pt x="3364" y="3556"/>
                      <a:pt x="3445" y="3556"/>
                    </a:cubicBezTo>
                    <a:lnTo>
                      <a:pt x="4747" y="3533"/>
                    </a:lnTo>
                    <a:cubicBezTo>
                      <a:pt x="4943" y="3533"/>
                      <a:pt x="5058" y="3291"/>
                      <a:pt x="4931" y="3130"/>
                    </a:cubicBezTo>
                    <a:lnTo>
                      <a:pt x="4125" y="2116"/>
                    </a:lnTo>
                    <a:cubicBezTo>
                      <a:pt x="4079" y="2047"/>
                      <a:pt x="4056" y="1966"/>
                      <a:pt x="4079" y="1886"/>
                    </a:cubicBezTo>
                    <a:lnTo>
                      <a:pt x="4459" y="653"/>
                    </a:lnTo>
                    <a:cubicBezTo>
                      <a:pt x="4507" y="481"/>
                      <a:pt x="4373" y="333"/>
                      <a:pt x="4220" y="333"/>
                    </a:cubicBezTo>
                    <a:cubicBezTo>
                      <a:pt x="4189" y="333"/>
                      <a:pt x="4156" y="340"/>
                      <a:pt x="4125" y="354"/>
                    </a:cubicBezTo>
                    <a:lnTo>
                      <a:pt x="2915" y="814"/>
                    </a:lnTo>
                    <a:cubicBezTo>
                      <a:pt x="2892" y="822"/>
                      <a:pt x="2866" y="826"/>
                      <a:pt x="2840" y="826"/>
                    </a:cubicBezTo>
                    <a:cubicBezTo>
                      <a:pt x="2787" y="826"/>
                      <a:pt x="2731" y="811"/>
                      <a:pt x="2685" y="780"/>
                    </a:cubicBezTo>
                    <a:lnTo>
                      <a:pt x="1613" y="42"/>
                    </a:lnTo>
                    <a:cubicBezTo>
                      <a:pt x="1570" y="13"/>
                      <a:pt x="1523" y="1"/>
                      <a:pt x="14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dk2"/>
                </a:solidFill>
                <a:prstDash val="solid"/>
                <a:miter lim="1152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7" name="Google Shape;77;p3"/>
            <p:cNvGrpSpPr/>
            <p:nvPr/>
          </p:nvGrpSpPr>
          <p:grpSpPr>
            <a:xfrm>
              <a:off x="3683813" y="436000"/>
              <a:ext cx="205829" cy="197994"/>
              <a:chOff x="3956375" y="4266988"/>
              <a:chExt cx="205829" cy="197994"/>
            </a:xfrm>
          </p:grpSpPr>
          <p:sp>
            <p:nvSpPr>
              <p:cNvPr id="78" name="Google Shape;78;p3"/>
              <p:cNvSpPr/>
              <p:nvPr/>
            </p:nvSpPr>
            <p:spPr>
              <a:xfrm>
                <a:off x="3956822" y="4266988"/>
                <a:ext cx="205383" cy="197588"/>
              </a:xfrm>
              <a:custGeom>
                <a:avLst/>
                <a:gdLst/>
                <a:ahLst/>
                <a:cxnLst/>
                <a:rect l="l" t="t" r="r" b="b"/>
                <a:pathLst>
                  <a:path w="5059" h="4867" extrusionOk="0">
                    <a:moveTo>
                      <a:pt x="1470" y="1"/>
                    </a:moveTo>
                    <a:cubicBezTo>
                      <a:pt x="1336" y="1"/>
                      <a:pt x="1214" y="116"/>
                      <a:pt x="1222" y="268"/>
                    </a:cubicBezTo>
                    <a:lnTo>
                      <a:pt x="1291" y="1547"/>
                    </a:lnTo>
                    <a:cubicBezTo>
                      <a:pt x="1291" y="1639"/>
                      <a:pt x="1257" y="1720"/>
                      <a:pt x="1188" y="1766"/>
                    </a:cubicBezTo>
                    <a:lnTo>
                      <a:pt x="162" y="2549"/>
                    </a:lnTo>
                    <a:cubicBezTo>
                      <a:pt x="1" y="2676"/>
                      <a:pt x="47" y="2930"/>
                      <a:pt x="254" y="2987"/>
                    </a:cubicBezTo>
                    <a:lnTo>
                      <a:pt x="1499" y="3321"/>
                    </a:lnTo>
                    <a:cubicBezTo>
                      <a:pt x="1579" y="3344"/>
                      <a:pt x="1637" y="3402"/>
                      <a:pt x="1660" y="3483"/>
                    </a:cubicBezTo>
                    <a:lnTo>
                      <a:pt x="2098" y="4704"/>
                    </a:lnTo>
                    <a:cubicBezTo>
                      <a:pt x="2135" y="4811"/>
                      <a:pt x="2232" y="4866"/>
                      <a:pt x="2330" y="4866"/>
                    </a:cubicBezTo>
                    <a:cubicBezTo>
                      <a:pt x="2412" y="4866"/>
                      <a:pt x="2495" y="4828"/>
                      <a:pt x="2547" y="4750"/>
                    </a:cubicBezTo>
                    <a:lnTo>
                      <a:pt x="3250" y="3679"/>
                    </a:lnTo>
                    <a:cubicBezTo>
                      <a:pt x="3296" y="3609"/>
                      <a:pt x="3365" y="3563"/>
                      <a:pt x="3446" y="3563"/>
                    </a:cubicBezTo>
                    <a:lnTo>
                      <a:pt x="4736" y="3529"/>
                    </a:lnTo>
                    <a:cubicBezTo>
                      <a:pt x="4943" y="3529"/>
                      <a:pt x="5059" y="3287"/>
                      <a:pt x="4932" y="3126"/>
                    </a:cubicBezTo>
                    <a:lnTo>
                      <a:pt x="4114" y="2112"/>
                    </a:lnTo>
                    <a:cubicBezTo>
                      <a:pt x="4068" y="2054"/>
                      <a:pt x="4045" y="1962"/>
                      <a:pt x="4068" y="1881"/>
                    </a:cubicBezTo>
                    <a:lnTo>
                      <a:pt x="4436" y="649"/>
                    </a:lnTo>
                    <a:cubicBezTo>
                      <a:pt x="4494" y="485"/>
                      <a:pt x="4367" y="330"/>
                      <a:pt x="4210" y="330"/>
                    </a:cubicBezTo>
                    <a:cubicBezTo>
                      <a:pt x="4179" y="330"/>
                      <a:pt x="4146" y="336"/>
                      <a:pt x="4114" y="349"/>
                    </a:cubicBezTo>
                    <a:lnTo>
                      <a:pt x="2904" y="810"/>
                    </a:lnTo>
                    <a:cubicBezTo>
                      <a:pt x="2881" y="818"/>
                      <a:pt x="2855" y="821"/>
                      <a:pt x="2829" y="821"/>
                    </a:cubicBezTo>
                    <a:cubicBezTo>
                      <a:pt x="2776" y="821"/>
                      <a:pt x="2720" y="806"/>
                      <a:pt x="2674" y="775"/>
                    </a:cubicBezTo>
                    <a:lnTo>
                      <a:pt x="1614" y="49"/>
                    </a:lnTo>
                    <a:cubicBezTo>
                      <a:pt x="1568" y="16"/>
                      <a:pt x="1518" y="1"/>
                      <a:pt x="14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9;p3"/>
              <p:cNvSpPr/>
              <p:nvPr/>
            </p:nvSpPr>
            <p:spPr>
              <a:xfrm>
                <a:off x="3956375" y="4267272"/>
                <a:ext cx="205342" cy="197710"/>
              </a:xfrm>
              <a:custGeom>
                <a:avLst/>
                <a:gdLst/>
                <a:ahLst/>
                <a:cxnLst/>
                <a:rect l="l" t="t" r="r" b="b"/>
                <a:pathLst>
                  <a:path w="5058" h="4870" extrusionOk="0">
                    <a:moveTo>
                      <a:pt x="1477" y="1"/>
                    </a:moveTo>
                    <a:cubicBezTo>
                      <a:pt x="1341" y="1"/>
                      <a:pt x="1216" y="115"/>
                      <a:pt x="1233" y="261"/>
                    </a:cubicBezTo>
                    <a:lnTo>
                      <a:pt x="1302" y="1540"/>
                    </a:lnTo>
                    <a:cubicBezTo>
                      <a:pt x="1302" y="1632"/>
                      <a:pt x="1268" y="1713"/>
                      <a:pt x="1199" y="1759"/>
                    </a:cubicBezTo>
                    <a:lnTo>
                      <a:pt x="173" y="2542"/>
                    </a:lnTo>
                    <a:cubicBezTo>
                      <a:pt x="0" y="2669"/>
                      <a:pt x="58" y="2923"/>
                      <a:pt x="254" y="3003"/>
                    </a:cubicBezTo>
                    <a:lnTo>
                      <a:pt x="1487" y="3326"/>
                    </a:lnTo>
                    <a:cubicBezTo>
                      <a:pt x="1579" y="3349"/>
                      <a:pt x="1636" y="3418"/>
                      <a:pt x="1659" y="3487"/>
                    </a:cubicBezTo>
                    <a:lnTo>
                      <a:pt x="2097" y="4697"/>
                    </a:lnTo>
                    <a:cubicBezTo>
                      <a:pt x="2135" y="4812"/>
                      <a:pt x="2230" y="4870"/>
                      <a:pt x="2326" y="4870"/>
                    </a:cubicBezTo>
                    <a:cubicBezTo>
                      <a:pt x="2404" y="4870"/>
                      <a:pt x="2483" y="4832"/>
                      <a:pt x="2535" y="4754"/>
                    </a:cubicBezTo>
                    <a:lnTo>
                      <a:pt x="3249" y="3672"/>
                    </a:lnTo>
                    <a:cubicBezTo>
                      <a:pt x="3284" y="3602"/>
                      <a:pt x="3364" y="3556"/>
                      <a:pt x="3445" y="3556"/>
                    </a:cubicBezTo>
                    <a:lnTo>
                      <a:pt x="4747" y="3533"/>
                    </a:lnTo>
                    <a:cubicBezTo>
                      <a:pt x="4943" y="3533"/>
                      <a:pt x="5058" y="3291"/>
                      <a:pt x="4931" y="3130"/>
                    </a:cubicBezTo>
                    <a:lnTo>
                      <a:pt x="4125" y="2116"/>
                    </a:lnTo>
                    <a:cubicBezTo>
                      <a:pt x="4079" y="2047"/>
                      <a:pt x="4056" y="1966"/>
                      <a:pt x="4079" y="1886"/>
                    </a:cubicBezTo>
                    <a:lnTo>
                      <a:pt x="4459" y="653"/>
                    </a:lnTo>
                    <a:cubicBezTo>
                      <a:pt x="4507" y="481"/>
                      <a:pt x="4373" y="333"/>
                      <a:pt x="4220" y="333"/>
                    </a:cubicBezTo>
                    <a:cubicBezTo>
                      <a:pt x="4189" y="333"/>
                      <a:pt x="4156" y="340"/>
                      <a:pt x="4125" y="354"/>
                    </a:cubicBezTo>
                    <a:lnTo>
                      <a:pt x="2915" y="814"/>
                    </a:lnTo>
                    <a:cubicBezTo>
                      <a:pt x="2892" y="822"/>
                      <a:pt x="2866" y="826"/>
                      <a:pt x="2840" y="826"/>
                    </a:cubicBezTo>
                    <a:cubicBezTo>
                      <a:pt x="2787" y="826"/>
                      <a:pt x="2731" y="811"/>
                      <a:pt x="2685" y="780"/>
                    </a:cubicBezTo>
                    <a:lnTo>
                      <a:pt x="1613" y="42"/>
                    </a:lnTo>
                    <a:cubicBezTo>
                      <a:pt x="1570" y="13"/>
                      <a:pt x="1523" y="1"/>
                      <a:pt x="14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dk2"/>
                </a:solidFill>
                <a:prstDash val="solid"/>
                <a:miter lim="1152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0" name="Google Shape;80;p3"/>
            <p:cNvGrpSpPr/>
            <p:nvPr/>
          </p:nvGrpSpPr>
          <p:grpSpPr>
            <a:xfrm rot="2962972">
              <a:off x="378295" y="253433"/>
              <a:ext cx="407794" cy="396453"/>
              <a:chOff x="4033550" y="4733852"/>
              <a:chExt cx="179157" cy="174163"/>
            </a:xfrm>
          </p:grpSpPr>
          <p:sp>
            <p:nvSpPr>
              <p:cNvPr id="81" name="Google Shape;81;p3"/>
              <p:cNvSpPr/>
              <p:nvPr/>
            </p:nvSpPr>
            <p:spPr>
              <a:xfrm>
                <a:off x="4033996" y="4734095"/>
                <a:ext cx="178710" cy="173920"/>
              </a:xfrm>
              <a:custGeom>
                <a:avLst/>
                <a:gdLst/>
                <a:ahLst/>
                <a:cxnLst/>
                <a:rect l="l" t="t" r="r" b="b"/>
                <a:pathLst>
                  <a:path w="4402" h="4284" extrusionOk="0">
                    <a:moveTo>
                      <a:pt x="3027" y="0"/>
                    </a:moveTo>
                    <a:cubicBezTo>
                      <a:pt x="2985" y="0"/>
                      <a:pt x="2942" y="13"/>
                      <a:pt x="2904" y="41"/>
                    </a:cubicBezTo>
                    <a:lnTo>
                      <a:pt x="1994" y="721"/>
                    </a:lnTo>
                    <a:cubicBezTo>
                      <a:pt x="1956" y="743"/>
                      <a:pt x="1909" y="761"/>
                      <a:pt x="1865" y="761"/>
                    </a:cubicBezTo>
                    <a:cubicBezTo>
                      <a:pt x="1841" y="761"/>
                      <a:pt x="1818" y="756"/>
                      <a:pt x="1798" y="744"/>
                    </a:cubicBezTo>
                    <a:lnTo>
                      <a:pt x="727" y="387"/>
                    </a:lnTo>
                    <a:cubicBezTo>
                      <a:pt x="702" y="379"/>
                      <a:pt x="678" y="375"/>
                      <a:pt x="655" y="375"/>
                    </a:cubicBezTo>
                    <a:cubicBezTo>
                      <a:pt x="513" y="375"/>
                      <a:pt x="401" y="515"/>
                      <a:pt x="450" y="663"/>
                    </a:cubicBezTo>
                    <a:lnTo>
                      <a:pt x="807" y="1735"/>
                    </a:lnTo>
                    <a:cubicBezTo>
                      <a:pt x="830" y="1804"/>
                      <a:pt x="819" y="1873"/>
                      <a:pt x="784" y="1942"/>
                    </a:cubicBezTo>
                    <a:lnTo>
                      <a:pt x="105" y="2841"/>
                    </a:lnTo>
                    <a:cubicBezTo>
                      <a:pt x="1" y="2990"/>
                      <a:pt x="93" y="3186"/>
                      <a:pt x="277" y="3198"/>
                    </a:cubicBezTo>
                    <a:lnTo>
                      <a:pt x="1406" y="3175"/>
                    </a:lnTo>
                    <a:cubicBezTo>
                      <a:pt x="1475" y="3175"/>
                      <a:pt x="1545" y="3209"/>
                      <a:pt x="1591" y="3267"/>
                    </a:cubicBezTo>
                    <a:lnTo>
                      <a:pt x="2247" y="4189"/>
                    </a:lnTo>
                    <a:cubicBezTo>
                      <a:pt x="2292" y="4253"/>
                      <a:pt x="2360" y="4283"/>
                      <a:pt x="2426" y="4283"/>
                    </a:cubicBezTo>
                    <a:cubicBezTo>
                      <a:pt x="2515" y="4283"/>
                      <a:pt x="2601" y="4230"/>
                      <a:pt x="2628" y="4131"/>
                    </a:cubicBezTo>
                    <a:lnTo>
                      <a:pt x="2962" y="3048"/>
                    </a:lnTo>
                    <a:cubicBezTo>
                      <a:pt x="2985" y="2990"/>
                      <a:pt x="3042" y="2933"/>
                      <a:pt x="3111" y="2910"/>
                    </a:cubicBezTo>
                    <a:lnTo>
                      <a:pt x="4194" y="2576"/>
                    </a:lnTo>
                    <a:cubicBezTo>
                      <a:pt x="4367" y="2518"/>
                      <a:pt x="4402" y="2288"/>
                      <a:pt x="4252" y="2184"/>
                    </a:cubicBezTo>
                    <a:lnTo>
                      <a:pt x="3330" y="1527"/>
                    </a:lnTo>
                    <a:cubicBezTo>
                      <a:pt x="3273" y="1493"/>
                      <a:pt x="3238" y="1424"/>
                      <a:pt x="3238" y="1355"/>
                    </a:cubicBezTo>
                    <a:lnTo>
                      <a:pt x="3250" y="226"/>
                    </a:lnTo>
                    <a:cubicBezTo>
                      <a:pt x="3250" y="91"/>
                      <a:pt x="3140" y="0"/>
                      <a:pt x="30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82;p3"/>
              <p:cNvSpPr/>
              <p:nvPr/>
            </p:nvSpPr>
            <p:spPr>
              <a:xfrm>
                <a:off x="4033550" y="4733852"/>
                <a:ext cx="178223" cy="173433"/>
              </a:xfrm>
              <a:custGeom>
                <a:avLst/>
                <a:gdLst/>
                <a:ahLst/>
                <a:cxnLst/>
                <a:rect l="l" t="t" r="r" b="b"/>
                <a:pathLst>
                  <a:path w="4390" h="4272" extrusionOk="0">
                    <a:moveTo>
                      <a:pt x="3041" y="1"/>
                    </a:moveTo>
                    <a:cubicBezTo>
                      <a:pt x="2998" y="1"/>
                      <a:pt x="2954" y="15"/>
                      <a:pt x="2915" y="47"/>
                    </a:cubicBezTo>
                    <a:lnTo>
                      <a:pt x="2005" y="715"/>
                    </a:lnTo>
                    <a:cubicBezTo>
                      <a:pt x="1967" y="746"/>
                      <a:pt x="1923" y="767"/>
                      <a:pt x="1878" y="767"/>
                    </a:cubicBezTo>
                    <a:cubicBezTo>
                      <a:pt x="1855" y="767"/>
                      <a:pt x="1832" y="761"/>
                      <a:pt x="1809" y="750"/>
                    </a:cubicBezTo>
                    <a:lnTo>
                      <a:pt x="738" y="393"/>
                    </a:lnTo>
                    <a:cubicBezTo>
                      <a:pt x="714" y="385"/>
                      <a:pt x="691" y="381"/>
                      <a:pt x="668" y="381"/>
                    </a:cubicBezTo>
                    <a:cubicBezTo>
                      <a:pt x="523" y="381"/>
                      <a:pt x="401" y="530"/>
                      <a:pt x="461" y="669"/>
                    </a:cubicBezTo>
                    <a:lnTo>
                      <a:pt x="830" y="1729"/>
                    </a:lnTo>
                    <a:cubicBezTo>
                      <a:pt x="853" y="1798"/>
                      <a:pt x="841" y="1867"/>
                      <a:pt x="795" y="1925"/>
                    </a:cubicBezTo>
                    <a:lnTo>
                      <a:pt x="116" y="2835"/>
                    </a:lnTo>
                    <a:cubicBezTo>
                      <a:pt x="0" y="2985"/>
                      <a:pt x="104" y="3181"/>
                      <a:pt x="288" y="3181"/>
                    </a:cubicBezTo>
                    <a:lnTo>
                      <a:pt x="1417" y="3169"/>
                    </a:lnTo>
                    <a:cubicBezTo>
                      <a:pt x="1486" y="3169"/>
                      <a:pt x="1556" y="3192"/>
                      <a:pt x="1602" y="3250"/>
                    </a:cubicBezTo>
                    <a:lnTo>
                      <a:pt x="2247" y="4172"/>
                    </a:lnTo>
                    <a:cubicBezTo>
                      <a:pt x="2291" y="4240"/>
                      <a:pt x="2357" y="4271"/>
                      <a:pt x="2424" y="4271"/>
                    </a:cubicBezTo>
                    <a:cubicBezTo>
                      <a:pt x="2515" y="4271"/>
                      <a:pt x="2605" y="4214"/>
                      <a:pt x="2639" y="4114"/>
                    </a:cubicBezTo>
                    <a:lnTo>
                      <a:pt x="2973" y="3043"/>
                    </a:lnTo>
                    <a:cubicBezTo>
                      <a:pt x="2984" y="2962"/>
                      <a:pt x="3042" y="2904"/>
                      <a:pt x="3111" y="2893"/>
                    </a:cubicBezTo>
                    <a:lnTo>
                      <a:pt x="4194" y="2559"/>
                    </a:lnTo>
                    <a:cubicBezTo>
                      <a:pt x="4367" y="2501"/>
                      <a:pt x="4390" y="2271"/>
                      <a:pt x="4251" y="2179"/>
                    </a:cubicBezTo>
                    <a:lnTo>
                      <a:pt x="3330" y="1522"/>
                    </a:lnTo>
                    <a:cubicBezTo>
                      <a:pt x="3272" y="1487"/>
                      <a:pt x="3238" y="1407"/>
                      <a:pt x="3238" y="1338"/>
                    </a:cubicBezTo>
                    <a:lnTo>
                      <a:pt x="3261" y="220"/>
                    </a:lnTo>
                    <a:cubicBezTo>
                      <a:pt x="3261" y="95"/>
                      <a:pt x="3153" y="1"/>
                      <a:pt x="304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dk2"/>
                </a:solidFill>
                <a:prstDash val="solid"/>
                <a:miter lim="1152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3" name="Google Shape;83;p3"/>
            <p:cNvGrpSpPr/>
            <p:nvPr/>
          </p:nvGrpSpPr>
          <p:grpSpPr>
            <a:xfrm flipH="1">
              <a:off x="575405" y="1693496"/>
              <a:ext cx="152322" cy="154230"/>
              <a:chOff x="4341030" y="4110771"/>
              <a:chExt cx="152322" cy="154230"/>
            </a:xfrm>
          </p:grpSpPr>
          <p:sp>
            <p:nvSpPr>
              <p:cNvPr id="84" name="Google Shape;84;p3"/>
              <p:cNvSpPr/>
              <p:nvPr/>
            </p:nvSpPr>
            <p:spPr>
              <a:xfrm>
                <a:off x="4341030" y="4110771"/>
                <a:ext cx="151835" cy="153702"/>
              </a:xfrm>
              <a:custGeom>
                <a:avLst/>
                <a:gdLst/>
                <a:ahLst/>
                <a:cxnLst/>
                <a:rect l="l" t="t" r="r" b="b"/>
                <a:pathLst>
                  <a:path w="3740" h="3786" extrusionOk="0">
                    <a:moveTo>
                      <a:pt x="2235" y="0"/>
                    </a:moveTo>
                    <a:cubicBezTo>
                      <a:pt x="2185" y="0"/>
                      <a:pt x="2134" y="19"/>
                      <a:pt x="2092" y="61"/>
                    </a:cubicBezTo>
                    <a:lnTo>
                      <a:pt x="1424" y="775"/>
                    </a:lnTo>
                    <a:cubicBezTo>
                      <a:pt x="1386" y="814"/>
                      <a:pt x="1332" y="836"/>
                      <a:pt x="1282" y="836"/>
                    </a:cubicBezTo>
                    <a:cubicBezTo>
                      <a:pt x="1271" y="836"/>
                      <a:pt x="1261" y="835"/>
                      <a:pt x="1251" y="833"/>
                    </a:cubicBezTo>
                    <a:lnTo>
                      <a:pt x="272" y="683"/>
                    </a:lnTo>
                    <a:cubicBezTo>
                      <a:pt x="262" y="682"/>
                      <a:pt x="252" y="681"/>
                      <a:pt x="243" y="681"/>
                    </a:cubicBezTo>
                    <a:cubicBezTo>
                      <a:pt x="97" y="681"/>
                      <a:pt x="0" y="841"/>
                      <a:pt x="76" y="971"/>
                    </a:cubicBezTo>
                    <a:lnTo>
                      <a:pt x="560" y="1835"/>
                    </a:lnTo>
                    <a:cubicBezTo>
                      <a:pt x="583" y="1893"/>
                      <a:pt x="583" y="1962"/>
                      <a:pt x="560" y="2020"/>
                    </a:cubicBezTo>
                    <a:lnTo>
                      <a:pt x="111" y="2907"/>
                    </a:lnTo>
                    <a:cubicBezTo>
                      <a:pt x="48" y="3032"/>
                      <a:pt x="146" y="3176"/>
                      <a:pt x="286" y="3176"/>
                    </a:cubicBezTo>
                    <a:cubicBezTo>
                      <a:pt x="300" y="3176"/>
                      <a:pt x="315" y="3175"/>
                      <a:pt x="330" y="3172"/>
                    </a:cubicBezTo>
                    <a:lnTo>
                      <a:pt x="1297" y="2987"/>
                    </a:lnTo>
                    <a:cubicBezTo>
                      <a:pt x="1308" y="2985"/>
                      <a:pt x="1318" y="2984"/>
                      <a:pt x="1329" y="2984"/>
                    </a:cubicBezTo>
                    <a:cubicBezTo>
                      <a:pt x="1379" y="2984"/>
                      <a:pt x="1432" y="3005"/>
                      <a:pt x="1470" y="3033"/>
                    </a:cubicBezTo>
                    <a:lnTo>
                      <a:pt x="2173" y="3736"/>
                    </a:lnTo>
                    <a:cubicBezTo>
                      <a:pt x="2207" y="3770"/>
                      <a:pt x="2251" y="3786"/>
                      <a:pt x="2296" y="3786"/>
                    </a:cubicBezTo>
                    <a:cubicBezTo>
                      <a:pt x="2387" y="3786"/>
                      <a:pt x="2480" y="3722"/>
                      <a:pt x="2495" y="3621"/>
                    </a:cubicBezTo>
                    <a:lnTo>
                      <a:pt x="2611" y="2642"/>
                    </a:lnTo>
                    <a:cubicBezTo>
                      <a:pt x="2622" y="2573"/>
                      <a:pt x="2657" y="2515"/>
                      <a:pt x="2714" y="2492"/>
                    </a:cubicBezTo>
                    <a:lnTo>
                      <a:pt x="3590" y="2031"/>
                    </a:lnTo>
                    <a:cubicBezTo>
                      <a:pt x="3740" y="1962"/>
                      <a:pt x="3740" y="1766"/>
                      <a:pt x="3590" y="1697"/>
                    </a:cubicBezTo>
                    <a:lnTo>
                      <a:pt x="2691" y="1271"/>
                    </a:lnTo>
                    <a:cubicBezTo>
                      <a:pt x="2634" y="1248"/>
                      <a:pt x="2599" y="1190"/>
                      <a:pt x="2588" y="1132"/>
                    </a:cubicBezTo>
                    <a:lnTo>
                      <a:pt x="2426" y="153"/>
                    </a:lnTo>
                    <a:cubicBezTo>
                      <a:pt x="2404" y="58"/>
                      <a:pt x="2322" y="0"/>
                      <a:pt x="223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;p3"/>
              <p:cNvSpPr/>
              <p:nvPr/>
            </p:nvSpPr>
            <p:spPr>
              <a:xfrm>
                <a:off x="4341924" y="4110771"/>
                <a:ext cx="151429" cy="154230"/>
              </a:xfrm>
              <a:custGeom>
                <a:avLst/>
                <a:gdLst/>
                <a:ahLst/>
                <a:cxnLst/>
                <a:rect l="l" t="t" r="r" b="b"/>
                <a:pathLst>
                  <a:path w="3730" h="3799" extrusionOk="0">
                    <a:moveTo>
                      <a:pt x="2247" y="0"/>
                    </a:moveTo>
                    <a:cubicBezTo>
                      <a:pt x="2198" y="0"/>
                      <a:pt x="2147" y="19"/>
                      <a:pt x="2105" y="61"/>
                    </a:cubicBezTo>
                    <a:lnTo>
                      <a:pt x="1425" y="775"/>
                    </a:lnTo>
                    <a:cubicBezTo>
                      <a:pt x="1387" y="814"/>
                      <a:pt x="1333" y="836"/>
                      <a:pt x="1283" y="836"/>
                    </a:cubicBezTo>
                    <a:cubicBezTo>
                      <a:pt x="1272" y="836"/>
                      <a:pt x="1262" y="835"/>
                      <a:pt x="1252" y="833"/>
                    </a:cubicBezTo>
                    <a:lnTo>
                      <a:pt x="273" y="695"/>
                    </a:lnTo>
                    <a:cubicBezTo>
                      <a:pt x="263" y="693"/>
                      <a:pt x="252" y="692"/>
                      <a:pt x="242" y="692"/>
                    </a:cubicBezTo>
                    <a:cubicBezTo>
                      <a:pt x="98" y="692"/>
                      <a:pt x="1" y="843"/>
                      <a:pt x="66" y="983"/>
                    </a:cubicBezTo>
                    <a:lnTo>
                      <a:pt x="549" y="1847"/>
                    </a:lnTo>
                    <a:cubicBezTo>
                      <a:pt x="573" y="1881"/>
                      <a:pt x="573" y="1962"/>
                      <a:pt x="549" y="2020"/>
                    </a:cubicBezTo>
                    <a:lnTo>
                      <a:pt x="100" y="2895"/>
                    </a:lnTo>
                    <a:cubicBezTo>
                      <a:pt x="33" y="3029"/>
                      <a:pt x="149" y="3184"/>
                      <a:pt x="313" y="3184"/>
                    </a:cubicBezTo>
                    <a:cubicBezTo>
                      <a:pt x="319" y="3184"/>
                      <a:pt x="325" y="3184"/>
                      <a:pt x="331" y="3183"/>
                    </a:cubicBezTo>
                    <a:lnTo>
                      <a:pt x="1298" y="2999"/>
                    </a:lnTo>
                    <a:cubicBezTo>
                      <a:pt x="1356" y="2999"/>
                      <a:pt x="1425" y="3010"/>
                      <a:pt x="1471" y="3056"/>
                    </a:cubicBezTo>
                    <a:lnTo>
                      <a:pt x="2174" y="3736"/>
                    </a:lnTo>
                    <a:cubicBezTo>
                      <a:pt x="2214" y="3780"/>
                      <a:pt x="2263" y="3799"/>
                      <a:pt x="2312" y="3799"/>
                    </a:cubicBezTo>
                    <a:cubicBezTo>
                      <a:pt x="2404" y="3799"/>
                      <a:pt x="2493" y="3731"/>
                      <a:pt x="2508" y="3633"/>
                    </a:cubicBezTo>
                    <a:lnTo>
                      <a:pt x="2623" y="2653"/>
                    </a:lnTo>
                    <a:cubicBezTo>
                      <a:pt x="2623" y="2596"/>
                      <a:pt x="2658" y="2538"/>
                      <a:pt x="2715" y="2503"/>
                    </a:cubicBezTo>
                    <a:lnTo>
                      <a:pt x="3603" y="2043"/>
                    </a:lnTo>
                    <a:cubicBezTo>
                      <a:pt x="3729" y="1974"/>
                      <a:pt x="3729" y="1766"/>
                      <a:pt x="3579" y="1697"/>
                    </a:cubicBezTo>
                    <a:lnTo>
                      <a:pt x="2692" y="1282"/>
                    </a:lnTo>
                    <a:cubicBezTo>
                      <a:pt x="2646" y="1248"/>
                      <a:pt x="2600" y="1190"/>
                      <a:pt x="2589" y="1132"/>
                    </a:cubicBezTo>
                    <a:lnTo>
                      <a:pt x="2427" y="153"/>
                    </a:lnTo>
                    <a:cubicBezTo>
                      <a:pt x="2413" y="58"/>
                      <a:pt x="2333" y="0"/>
                      <a:pt x="22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dk2"/>
                </a:solidFill>
                <a:prstDash val="solid"/>
                <a:miter lim="1152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6" name="Google Shape;86;p3"/>
            <p:cNvGrpSpPr/>
            <p:nvPr/>
          </p:nvGrpSpPr>
          <p:grpSpPr>
            <a:xfrm rot="-2351253">
              <a:off x="224047" y="2990035"/>
              <a:ext cx="294902" cy="283676"/>
              <a:chOff x="3956375" y="4266988"/>
              <a:chExt cx="205829" cy="197994"/>
            </a:xfrm>
          </p:grpSpPr>
          <p:sp>
            <p:nvSpPr>
              <p:cNvPr id="87" name="Google Shape;87;p3"/>
              <p:cNvSpPr/>
              <p:nvPr/>
            </p:nvSpPr>
            <p:spPr>
              <a:xfrm>
                <a:off x="3956822" y="4266988"/>
                <a:ext cx="205383" cy="197588"/>
              </a:xfrm>
              <a:custGeom>
                <a:avLst/>
                <a:gdLst/>
                <a:ahLst/>
                <a:cxnLst/>
                <a:rect l="l" t="t" r="r" b="b"/>
                <a:pathLst>
                  <a:path w="5059" h="4867" extrusionOk="0">
                    <a:moveTo>
                      <a:pt x="1470" y="1"/>
                    </a:moveTo>
                    <a:cubicBezTo>
                      <a:pt x="1336" y="1"/>
                      <a:pt x="1214" y="116"/>
                      <a:pt x="1222" y="268"/>
                    </a:cubicBezTo>
                    <a:lnTo>
                      <a:pt x="1291" y="1547"/>
                    </a:lnTo>
                    <a:cubicBezTo>
                      <a:pt x="1291" y="1639"/>
                      <a:pt x="1257" y="1720"/>
                      <a:pt x="1188" y="1766"/>
                    </a:cubicBezTo>
                    <a:lnTo>
                      <a:pt x="162" y="2549"/>
                    </a:lnTo>
                    <a:cubicBezTo>
                      <a:pt x="1" y="2676"/>
                      <a:pt x="47" y="2930"/>
                      <a:pt x="254" y="2987"/>
                    </a:cubicBezTo>
                    <a:lnTo>
                      <a:pt x="1499" y="3321"/>
                    </a:lnTo>
                    <a:cubicBezTo>
                      <a:pt x="1579" y="3344"/>
                      <a:pt x="1637" y="3402"/>
                      <a:pt x="1660" y="3483"/>
                    </a:cubicBezTo>
                    <a:lnTo>
                      <a:pt x="2098" y="4704"/>
                    </a:lnTo>
                    <a:cubicBezTo>
                      <a:pt x="2135" y="4811"/>
                      <a:pt x="2232" y="4866"/>
                      <a:pt x="2330" y="4866"/>
                    </a:cubicBezTo>
                    <a:cubicBezTo>
                      <a:pt x="2412" y="4866"/>
                      <a:pt x="2495" y="4828"/>
                      <a:pt x="2547" y="4750"/>
                    </a:cubicBezTo>
                    <a:lnTo>
                      <a:pt x="3250" y="3679"/>
                    </a:lnTo>
                    <a:cubicBezTo>
                      <a:pt x="3296" y="3609"/>
                      <a:pt x="3365" y="3563"/>
                      <a:pt x="3446" y="3563"/>
                    </a:cubicBezTo>
                    <a:lnTo>
                      <a:pt x="4736" y="3529"/>
                    </a:lnTo>
                    <a:cubicBezTo>
                      <a:pt x="4943" y="3529"/>
                      <a:pt x="5059" y="3287"/>
                      <a:pt x="4932" y="3126"/>
                    </a:cubicBezTo>
                    <a:lnTo>
                      <a:pt x="4114" y="2112"/>
                    </a:lnTo>
                    <a:cubicBezTo>
                      <a:pt x="4068" y="2054"/>
                      <a:pt x="4045" y="1962"/>
                      <a:pt x="4068" y="1881"/>
                    </a:cubicBezTo>
                    <a:lnTo>
                      <a:pt x="4436" y="649"/>
                    </a:lnTo>
                    <a:cubicBezTo>
                      <a:pt x="4494" y="485"/>
                      <a:pt x="4367" y="330"/>
                      <a:pt x="4210" y="330"/>
                    </a:cubicBezTo>
                    <a:cubicBezTo>
                      <a:pt x="4179" y="330"/>
                      <a:pt x="4146" y="336"/>
                      <a:pt x="4114" y="349"/>
                    </a:cubicBezTo>
                    <a:lnTo>
                      <a:pt x="2904" y="810"/>
                    </a:lnTo>
                    <a:cubicBezTo>
                      <a:pt x="2881" y="818"/>
                      <a:pt x="2855" y="821"/>
                      <a:pt x="2829" y="821"/>
                    </a:cubicBezTo>
                    <a:cubicBezTo>
                      <a:pt x="2776" y="821"/>
                      <a:pt x="2720" y="806"/>
                      <a:pt x="2674" y="775"/>
                    </a:cubicBezTo>
                    <a:lnTo>
                      <a:pt x="1614" y="49"/>
                    </a:lnTo>
                    <a:cubicBezTo>
                      <a:pt x="1568" y="16"/>
                      <a:pt x="1518" y="1"/>
                      <a:pt x="14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8;p3"/>
              <p:cNvSpPr/>
              <p:nvPr/>
            </p:nvSpPr>
            <p:spPr>
              <a:xfrm>
                <a:off x="3956375" y="4267272"/>
                <a:ext cx="205342" cy="197710"/>
              </a:xfrm>
              <a:custGeom>
                <a:avLst/>
                <a:gdLst/>
                <a:ahLst/>
                <a:cxnLst/>
                <a:rect l="l" t="t" r="r" b="b"/>
                <a:pathLst>
                  <a:path w="5058" h="4870" extrusionOk="0">
                    <a:moveTo>
                      <a:pt x="1477" y="1"/>
                    </a:moveTo>
                    <a:cubicBezTo>
                      <a:pt x="1341" y="1"/>
                      <a:pt x="1216" y="115"/>
                      <a:pt x="1233" y="261"/>
                    </a:cubicBezTo>
                    <a:lnTo>
                      <a:pt x="1302" y="1540"/>
                    </a:lnTo>
                    <a:cubicBezTo>
                      <a:pt x="1302" y="1632"/>
                      <a:pt x="1268" y="1713"/>
                      <a:pt x="1199" y="1759"/>
                    </a:cubicBezTo>
                    <a:lnTo>
                      <a:pt x="173" y="2542"/>
                    </a:lnTo>
                    <a:cubicBezTo>
                      <a:pt x="0" y="2669"/>
                      <a:pt x="58" y="2923"/>
                      <a:pt x="254" y="3003"/>
                    </a:cubicBezTo>
                    <a:lnTo>
                      <a:pt x="1487" y="3326"/>
                    </a:lnTo>
                    <a:cubicBezTo>
                      <a:pt x="1579" y="3349"/>
                      <a:pt x="1636" y="3418"/>
                      <a:pt x="1659" y="3487"/>
                    </a:cubicBezTo>
                    <a:lnTo>
                      <a:pt x="2097" y="4697"/>
                    </a:lnTo>
                    <a:cubicBezTo>
                      <a:pt x="2135" y="4812"/>
                      <a:pt x="2230" y="4870"/>
                      <a:pt x="2326" y="4870"/>
                    </a:cubicBezTo>
                    <a:cubicBezTo>
                      <a:pt x="2404" y="4870"/>
                      <a:pt x="2483" y="4832"/>
                      <a:pt x="2535" y="4754"/>
                    </a:cubicBezTo>
                    <a:lnTo>
                      <a:pt x="3249" y="3672"/>
                    </a:lnTo>
                    <a:cubicBezTo>
                      <a:pt x="3284" y="3602"/>
                      <a:pt x="3364" y="3556"/>
                      <a:pt x="3445" y="3556"/>
                    </a:cubicBezTo>
                    <a:lnTo>
                      <a:pt x="4747" y="3533"/>
                    </a:lnTo>
                    <a:cubicBezTo>
                      <a:pt x="4943" y="3533"/>
                      <a:pt x="5058" y="3291"/>
                      <a:pt x="4931" y="3130"/>
                    </a:cubicBezTo>
                    <a:lnTo>
                      <a:pt x="4125" y="2116"/>
                    </a:lnTo>
                    <a:cubicBezTo>
                      <a:pt x="4079" y="2047"/>
                      <a:pt x="4056" y="1966"/>
                      <a:pt x="4079" y="1886"/>
                    </a:cubicBezTo>
                    <a:lnTo>
                      <a:pt x="4459" y="653"/>
                    </a:lnTo>
                    <a:cubicBezTo>
                      <a:pt x="4507" y="481"/>
                      <a:pt x="4373" y="333"/>
                      <a:pt x="4220" y="333"/>
                    </a:cubicBezTo>
                    <a:cubicBezTo>
                      <a:pt x="4189" y="333"/>
                      <a:pt x="4156" y="340"/>
                      <a:pt x="4125" y="354"/>
                    </a:cubicBezTo>
                    <a:lnTo>
                      <a:pt x="2915" y="814"/>
                    </a:lnTo>
                    <a:cubicBezTo>
                      <a:pt x="2892" y="822"/>
                      <a:pt x="2866" y="826"/>
                      <a:pt x="2840" y="826"/>
                    </a:cubicBezTo>
                    <a:cubicBezTo>
                      <a:pt x="2787" y="826"/>
                      <a:pt x="2731" y="811"/>
                      <a:pt x="2685" y="780"/>
                    </a:cubicBezTo>
                    <a:lnTo>
                      <a:pt x="1613" y="42"/>
                    </a:lnTo>
                    <a:cubicBezTo>
                      <a:pt x="1570" y="13"/>
                      <a:pt x="1523" y="1"/>
                      <a:pt x="14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dk2"/>
                </a:solidFill>
                <a:prstDash val="solid"/>
                <a:miter lim="1152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9" name="Google Shape;89;p3"/>
            <p:cNvGrpSpPr/>
            <p:nvPr/>
          </p:nvGrpSpPr>
          <p:grpSpPr>
            <a:xfrm rot="-1863907">
              <a:off x="310190" y="4725730"/>
              <a:ext cx="222957" cy="225750"/>
              <a:chOff x="4341030" y="4110771"/>
              <a:chExt cx="152322" cy="154230"/>
            </a:xfrm>
          </p:grpSpPr>
          <p:sp>
            <p:nvSpPr>
              <p:cNvPr id="90" name="Google Shape;90;p3"/>
              <p:cNvSpPr/>
              <p:nvPr/>
            </p:nvSpPr>
            <p:spPr>
              <a:xfrm>
                <a:off x="4341030" y="4110771"/>
                <a:ext cx="151835" cy="153702"/>
              </a:xfrm>
              <a:custGeom>
                <a:avLst/>
                <a:gdLst/>
                <a:ahLst/>
                <a:cxnLst/>
                <a:rect l="l" t="t" r="r" b="b"/>
                <a:pathLst>
                  <a:path w="3740" h="3786" extrusionOk="0">
                    <a:moveTo>
                      <a:pt x="2235" y="0"/>
                    </a:moveTo>
                    <a:cubicBezTo>
                      <a:pt x="2185" y="0"/>
                      <a:pt x="2134" y="19"/>
                      <a:pt x="2092" y="61"/>
                    </a:cubicBezTo>
                    <a:lnTo>
                      <a:pt x="1424" y="775"/>
                    </a:lnTo>
                    <a:cubicBezTo>
                      <a:pt x="1386" y="814"/>
                      <a:pt x="1332" y="836"/>
                      <a:pt x="1282" y="836"/>
                    </a:cubicBezTo>
                    <a:cubicBezTo>
                      <a:pt x="1271" y="836"/>
                      <a:pt x="1261" y="835"/>
                      <a:pt x="1251" y="833"/>
                    </a:cubicBezTo>
                    <a:lnTo>
                      <a:pt x="272" y="683"/>
                    </a:lnTo>
                    <a:cubicBezTo>
                      <a:pt x="262" y="682"/>
                      <a:pt x="252" y="681"/>
                      <a:pt x="243" y="681"/>
                    </a:cubicBezTo>
                    <a:cubicBezTo>
                      <a:pt x="97" y="681"/>
                      <a:pt x="0" y="841"/>
                      <a:pt x="76" y="971"/>
                    </a:cubicBezTo>
                    <a:lnTo>
                      <a:pt x="560" y="1835"/>
                    </a:lnTo>
                    <a:cubicBezTo>
                      <a:pt x="583" y="1893"/>
                      <a:pt x="583" y="1962"/>
                      <a:pt x="560" y="2020"/>
                    </a:cubicBezTo>
                    <a:lnTo>
                      <a:pt x="111" y="2907"/>
                    </a:lnTo>
                    <a:cubicBezTo>
                      <a:pt x="48" y="3032"/>
                      <a:pt x="146" y="3176"/>
                      <a:pt x="286" y="3176"/>
                    </a:cubicBezTo>
                    <a:cubicBezTo>
                      <a:pt x="300" y="3176"/>
                      <a:pt x="315" y="3175"/>
                      <a:pt x="330" y="3172"/>
                    </a:cubicBezTo>
                    <a:lnTo>
                      <a:pt x="1297" y="2987"/>
                    </a:lnTo>
                    <a:cubicBezTo>
                      <a:pt x="1308" y="2985"/>
                      <a:pt x="1318" y="2984"/>
                      <a:pt x="1329" y="2984"/>
                    </a:cubicBezTo>
                    <a:cubicBezTo>
                      <a:pt x="1379" y="2984"/>
                      <a:pt x="1432" y="3005"/>
                      <a:pt x="1470" y="3033"/>
                    </a:cubicBezTo>
                    <a:lnTo>
                      <a:pt x="2173" y="3736"/>
                    </a:lnTo>
                    <a:cubicBezTo>
                      <a:pt x="2207" y="3770"/>
                      <a:pt x="2251" y="3786"/>
                      <a:pt x="2296" y="3786"/>
                    </a:cubicBezTo>
                    <a:cubicBezTo>
                      <a:pt x="2387" y="3786"/>
                      <a:pt x="2480" y="3722"/>
                      <a:pt x="2495" y="3621"/>
                    </a:cubicBezTo>
                    <a:lnTo>
                      <a:pt x="2611" y="2642"/>
                    </a:lnTo>
                    <a:cubicBezTo>
                      <a:pt x="2622" y="2573"/>
                      <a:pt x="2657" y="2515"/>
                      <a:pt x="2714" y="2492"/>
                    </a:cubicBezTo>
                    <a:lnTo>
                      <a:pt x="3590" y="2031"/>
                    </a:lnTo>
                    <a:cubicBezTo>
                      <a:pt x="3740" y="1962"/>
                      <a:pt x="3740" y="1766"/>
                      <a:pt x="3590" y="1697"/>
                    </a:cubicBezTo>
                    <a:lnTo>
                      <a:pt x="2691" y="1271"/>
                    </a:lnTo>
                    <a:cubicBezTo>
                      <a:pt x="2634" y="1248"/>
                      <a:pt x="2599" y="1190"/>
                      <a:pt x="2588" y="1132"/>
                    </a:cubicBezTo>
                    <a:lnTo>
                      <a:pt x="2426" y="153"/>
                    </a:lnTo>
                    <a:cubicBezTo>
                      <a:pt x="2404" y="58"/>
                      <a:pt x="2322" y="0"/>
                      <a:pt x="223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91;p3"/>
              <p:cNvSpPr/>
              <p:nvPr/>
            </p:nvSpPr>
            <p:spPr>
              <a:xfrm>
                <a:off x="4341924" y="4110771"/>
                <a:ext cx="151429" cy="154230"/>
              </a:xfrm>
              <a:custGeom>
                <a:avLst/>
                <a:gdLst/>
                <a:ahLst/>
                <a:cxnLst/>
                <a:rect l="l" t="t" r="r" b="b"/>
                <a:pathLst>
                  <a:path w="3730" h="3799" extrusionOk="0">
                    <a:moveTo>
                      <a:pt x="2247" y="0"/>
                    </a:moveTo>
                    <a:cubicBezTo>
                      <a:pt x="2198" y="0"/>
                      <a:pt x="2147" y="19"/>
                      <a:pt x="2105" y="61"/>
                    </a:cubicBezTo>
                    <a:lnTo>
                      <a:pt x="1425" y="775"/>
                    </a:lnTo>
                    <a:cubicBezTo>
                      <a:pt x="1387" y="814"/>
                      <a:pt x="1333" y="836"/>
                      <a:pt x="1283" y="836"/>
                    </a:cubicBezTo>
                    <a:cubicBezTo>
                      <a:pt x="1272" y="836"/>
                      <a:pt x="1262" y="835"/>
                      <a:pt x="1252" y="833"/>
                    </a:cubicBezTo>
                    <a:lnTo>
                      <a:pt x="273" y="695"/>
                    </a:lnTo>
                    <a:cubicBezTo>
                      <a:pt x="263" y="693"/>
                      <a:pt x="252" y="692"/>
                      <a:pt x="242" y="692"/>
                    </a:cubicBezTo>
                    <a:cubicBezTo>
                      <a:pt x="98" y="692"/>
                      <a:pt x="1" y="843"/>
                      <a:pt x="66" y="983"/>
                    </a:cubicBezTo>
                    <a:lnTo>
                      <a:pt x="549" y="1847"/>
                    </a:lnTo>
                    <a:cubicBezTo>
                      <a:pt x="573" y="1881"/>
                      <a:pt x="573" y="1962"/>
                      <a:pt x="549" y="2020"/>
                    </a:cubicBezTo>
                    <a:lnTo>
                      <a:pt x="100" y="2895"/>
                    </a:lnTo>
                    <a:cubicBezTo>
                      <a:pt x="33" y="3029"/>
                      <a:pt x="149" y="3184"/>
                      <a:pt x="313" y="3184"/>
                    </a:cubicBezTo>
                    <a:cubicBezTo>
                      <a:pt x="319" y="3184"/>
                      <a:pt x="325" y="3184"/>
                      <a:pt x="331" y="3183"/>
                    </a:cubicBezTo>
                    <a:lnTo>
                      <a:pt x="1298" y="2999"/>
                    </a:lnTo>
                    <a:cubicBezTo>
                      <a:pt x="1356" y="2999"/>
                      <a:pt x="1425" y="3010"/>
                      <a:pt x="1471" y="3056"/>
                    </a:cubicBezTo>
                    <a:lnTo>
                      <a:pt x="2174" y="3736"/>
                    </a:lnTo>
                    <a:cubicBezTo>
                      <a:pt x="2214" y="3780"/>
                      <a:pt x="2263" y="3799"/>
                      <a:pt x="2312" y="3799"/>
                    </a:cubicBezTo>
                    <a:cubicBezTo>
                      <a:pt x="2404" y="3799"/>
                      <a:pt x="2493" y="3731"/>
                      <a:pt x="2508" y="3633"/>
                    </a:cubicBezTo>
                    <a:lnTo>
                      <a:pt x="2623" y="2653"/>
                    </a:lnTo>
                    <a:cubicBezTo>
                      <a:pt x="2623" y="2596"/>
                      <a:pt x="2658" y="2538"/>
                      <a:pt x="2715" y="2503"/>
                    </a:cubicBezTo>
                    <a:lnTo>
                      <a:pt x="3603" y="2043"/>
                    </a:lnTo>
                    <a:cubicBezTo>
                      <a:pt x="3729" y="1974"/>
                      <a:pt x="3729" y="1766"/>
                      <a:pt x="3579" y="1697"/>
                    </a:cubicBezTo>
                    <a:lnTo>
                      <a:pt x="2692" y="1282"/>
                    </a:lnTo>
                    <a:cubicBezTo>
                      <a:pt x="2646" y="1248"/>
                      <a:pt x="2600" y="1190"/>
                      <a:pt x="2589" y="1132"/>
                    </a:cubicBezTo>
                    <a:lnTo>
                      <a:pt x="2427" y="153"/>
                    </a:lnTo>
                    <a:cubicBezTo>
                      <a:pt x="2413" y="58"/>
                      <a:pt x="2333" y="0"/>
                      <a:pt x="22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dk2"/>
                </a:solidFill>
                <a:prstDash val="solid"/>
                <a:miter lim="1152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2" name="Google Shape;92;p3"/>
            <p:cNvGrpSpPr/>
            <p:nvPr/>
          </p:nvGrpSpPr>
          <p:grpSpPr>
            <a:xfrm rot="663831">
              <a:off x="8804639" y="3739119"/>
              <a:ext cx="152320" cy="154228"/>
              <a:chOff x="4341030" y="4110771"/>
              <a:chExt cx="152322" cy="154230"/>
            </a:xfrm>
          </p:grpSpPr>
          <p:sp>
            <p:nvSpPr>
              <p:cNvPr id="93" name="Google Shape;93;p3"/>
              <p:cNvSpPr/>
              <p:nvPr/>
            </p:nvSpPr>
            <p:spPr>
              <a:xfrm>
                <a:off x="4341030" y="4110771"/>
                <a:ext cx="151835" cy="153702"/>
              </a:xfrm>
              <a:custGeom>
                <a:avLst/>
                <a:gdLst/>
                <a:ahLst/>
                <a:cxnLst/>
                <a:rect l="l" t="t" r="r" b="b"/>
                <a:pathLst>
                  <a:path w="3740" h="3786" extrusionOk="0">
                    <a:moveTo>
                      <a:pt x="2235" y="0"/>
                    </a:moveTo>
                    <a:cubicBezTo>
                      <a:pt x="2185" y="0"/>
                      <a:pt x="2134" y="19"/>
                      <a:pt x="2092" y="61"/>
                    </a:cubicBezTo>
                    <a:lnTo>
                      <a:pt x="1424" y="775"/>
                    </a:lnTo>
                    <a:cubicBezTo>
                      <a:pt x="1386" y="814"/>
                      <a:pt x="1332" y="836"/>
                      <a:pt x="1282" y="836"/>
                    </a:cubicBezTo>
                    <a:cubicBezTo>
                      <a:pt x="1271" y="836"/>
                      <a:pt x="1261" y="835"/>
                      <a:pt x="1251" y="833"/>
                    </a:cubicBezTo>
                    <a:lnTo>
                      <a:pt x="272" y="683"/>
                    </a:lnTo>
                    <a:cubicBezTo>
                      <a:pt x="262" y="682"/>
                      <a:pt x="252" y="681"/>
                      <a:pt x="243" y="681"/>
                    </a:cubicBezTo>
                    <a:cubicBezTo>
                      <a:pt x="97" y="681"/>
                      <a:pt x="0" y="841"/>
                      <a:pt x="76" y="971"/>
                    </a:cubicBezTo>
                    <a:lnTo>
                      <a:pt x="560" y="1835"/>
                    </a:lnTo>
                    <a:cubicBezTo>
                      <a:pt x="583" y="1893"/>
                      <a:pt x="583" y="1962"/>
                      <a:pt x="560" y="2020"/>
                    </a:cubicBezTo>
                    <a:lnTo>
                      <a:pt x="111" y="2907"/>
                    </a:lnTo>
                    <a:cubicBezTo>
                      <a:pt x="48" y="3032"/>
                      <a:pt x="146" y="3176"/>
                      <a:pt x="286" y="3176"/>
                    </a:cubicBezTo>
                    <a:cubicBezTo>
                      <a:pt x="300" y="3176"/>
                      <a:pt x="315" y="3175"/>
                      <a:pt x="330" y="3172"/>
                    </a:cubicBezTo>
                    <a:lnTo>
                      <a:pt x="1297" y="2987"/>
                    </a:lnTo>
                    <a:cubicBezTo>
                      <a:pt x="1308" y="2985"/>
                      <a:pt x="1318" y="2984"/>
                      <a:pt x="1329" y="2984"/>
                    </a:cubicBezTo>
                    <a:cubicBezTo>
                      <a:pt x="1379" y="2984"/>
                      <a:pt x="1432" y="3005"/>
                      <a:pt x="1470" y="3033"/>
                    </a:cubicBezTo>
                    <a:lnTo>
                      <a:pt x="2173" y="3736"/>
                    </a:lnTo>
                    <a:cubicBezTo>
                      <a:pt x="2207" y="3770"/>
                      <a:pt x="2251" y="3786"/>
                      <a:pt x="2296" y="3786"/>
                    </a:cubicBezTo>
                    <a:cubicBezTo>
                      <a:pt x="2387" y="3786"/>
                      <a:pt x="2480" y="3722"/>
                      <a:pt x="2495" y="3621"/>
                    </a:cubicBezTo>
                    <a:lnTo>
                      <a:pt x="2611" y="2642"/>
                    </a:lnTo>
                    <a:cubicBezTo>
                      <a:pt x="2622" y="2573"/>
                      <a:pt x="2657" y="2515"/>
                      <a:pt x="2714" y="2492"/>
                    </a:cubicBezTo>
                    <a:lnTo>
                      <a:pt x="3590" y="2031"/>
                    </a:lnTo>
                    <a:cubicBezTo>
                      <a:pt x="3740" y="1962"/>
                      <a:pt x="3740" y="1766"/>
                      <a:pt x="3590" y="1697"/>
                    </a:cubicBezTo>
                    <a:lnTo>
                      <a:pt x="2691" y="1271"/>
                    </a:lnTo>
                    <a:cubicBezTo>
                      <a:pt x="2634" y="1248"/>
                      <a:pt x="2599" y="1190"/>
                      <a:pt x="2588" y="1132"/>
                    </a:cubicBezTo>
                    <a:lnTo>
                      <a:pt x="2426" y="153"/>
                    </a:lnTo>
                    <a:cubicBezTo>
                      <a:pt x="2404" y="58"/>
                      <a:pt x="2322" y="0"/>
                      <a:pt x="223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94;p3"/>
              <p:cNvSpPr/>
              <p:nvPr/>
            </p:nvSpPr>
            <p:spPr>
              <a:xfrm>
                <a:off x="4341924" y="4110771"/>
                <a:ext cx="151429" cy="154230"/>
              </a:xfrm>
              <a:custGeom>
                <a:avLst/>
                <a:gdLst/>
                <a:ahLst/>
                <a:cxnLst/>
                <a:rect l="l" t="t" r="r" b="b"/>
                <a:pathLst>
                  <a:path w="3730" h="3799" extrusionOk="0">
                    <a:moveTo>
                      <a:pt x="2247" y="0"/>
                    </a:moveTo>
                    <a:cubicBezTo>
                      <a:pt x="2198" y="0"/>
                      <a:pt x="2147" y="19"/>
                      <a:pt x="2105" y="61"/>
                    </a:cubicBezTo>
                    <a:lnTo>
                      <a:pt x="1425" y="775"/>
                    </a:lnTo>
                    <a:cubicBezTo>
                      <a:pt x="1387" y="814"/>
                      <a:pt x="1333" y="836"/>
                      <a:pt x="1283" y="836"/>
                    </a:cubicBezTo>
                    <a:cubicBezTo>
                      <a:pt x="1272" y="836"/>
                      <a:pt x="1262" y="835"/>
                      <a:pt x="1252" y="833"/>
                    </a:cubicBezTo>
                    <a:lnTo>
                      <a:pt x="273" y="695"/>
                    </a:lnTo>
                    <a:cubicBezTo>
                      <a:pt x="263" y="693"/>
                      <a:pt x="252" y="692"/>
                      <a:pt x="242" y="692"/>
                    </a:cubicBezTo>
                    <a:cubicBezTo>
                      <a:pt x="98" y="692"/>
                      <a:pt x="1" y="843"/>
                      <a:pt x="66" y="983"/>
                    </a:cubicBezTo>
                    <a:lnTo>
                      <a:pt x="549" y="1847"/>
                    </a:lnTo>
                    <a:cubicBezTo>
                      <a:pt x="573" y="1881"/>
                      <a:pt x="573" y="1962"/>
                      <a:pt x="549" y="2020"/>
                    </a:cubicBezTo>
                    <a:lnTo>
                      <a:pt x="100" y="2895"/>
                    </a:lnTo>
                    <a:cubicBezTo>
                      <a:pt x="33" y="3029"/>
                      <a:pt x="149" y="3184"/>
                      <a:pt x="313" y="3184"/>
                    </a:cubicBezTo>
                    <a:cubicBezTo>
                      <a:pt x="319" y="3184"/>
                      <a:pt x="325" y="3184"/>
                      <a:pt x="331" y="3183"/>
                    </a:cubicBezTo>
                    <a:lnTo>
                      <a:pt x="1298" y="2999"/>
                    </a:lnTo>
                    <a:cubicBezTo>
                      <a:pt x="1356" y="2999"/>
                      <a:pt x="1425" y="3010"/>
                      <a:pt x="1471" y="3056"/>
                    </a:cubicBezTo>
                    <a:lnTo>
                      <a:pt x="2174" y="3736"/>
                    </a:lnTo>
                    <a:cubicBezTo>
                      <a:pt x="2214" y="3780"/>
                      <a:pt x="2263" y="3799"/>
                      <a:pt x="2312" y="3799"/>
                    </a:cubicBezTo>
                    <a:cubicBezTo>
                      <a:pt x="2404" y="3799"/>
                      <a:pt x="2493" y="3731"/>
                      <a:pt x="2508" y="3633"/>
                    </a:cubicBezTo>
                    <a:lnTo>
                      <a:pt x="2623" y="2653"/>
                    </a:lnTo>
                    <a:cubicBezTo>
                      <a:pt x="2623" y="2596"/>
                      <a:pt x="2658" y="2538"/>
                      <a:pt x="2715" y="2503"/>
                    </a:cubicBezTo>
                    <a:lnTo>
                      <a:pt x="3603" y="2043"/>
                    </a:lnTo>
                    <a:cubicBezTo>
                      <a:pt x="3729" y="1974"/>
                      <a:pt x="3729" y="1766"/>
                      <a:pt x="3579" y="1697"/>
                    </a:cubicBezTo>
                    <a:lnTo>
                      <a:pt x="2692" y="1282"/>
                    </a:lnTo>
                    <a:cubicBezTo>
                      <a:pt x="2646" y="1248"/>
                      <a:pt x="2600" y="1190"/>
                      <a:pt x="2589" y="1132"/>
                    </a:cubicBezTo>
                    <a:lnTo>
                      <a:pt x="2427" y="153"/>
                    </a:lnTo>
                    <a:cubicBezTo>
                      <a:pt x="2413" y="58"/>
                      <a:pt x="2333" y="0"/>
                      <a:pt x="22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dk2"/>
                </a:solidFill>
                <a:prstDash val="solid"/>
                <a:miter lim="1152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solidFill>
          <a:schemeClr val="accent4"/>
        </a:solidFill>
        <a:effectLst/>
      </p:bgPr>
    </p:bg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5"/>
          <p:cNvSpPr txBox="1">
            <a:spLocks noGrp="1"/>
          </p:cNvSpPr>
          <p:nvPr>
            <p:ph type="subTitle" idx="1"/>
          </p:nvPr>
        </p:nvSpPr>
        <p:spPr>
          <a:xfrm>
            <a:off x="4921375" y="2885874"/>
            <a:ext cx="2301300" cy="71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138" name="Google Shape;138;p5"/>
          <p:cNvSpPr txBox="1">
            <a:spLocks noGrp="1"/>
          </p:cNvSpPr>
          <p:nvPr>
            <p:ph type="subTitle" idx="2"/>
          </p:nvPr>
        </p:nvSpPr>
        <p:spPr>
          <a:xfrm>
            <a:off x="4921375" y="2449725"/>
            <a:ext cx="2301300" cy="52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139" name="Google Shape;139;p5"/>
          <p:cNvSpPr txBox="1">
            <a:spLocks noGrp="1"/>
          </p:cNvSpPr>
          <p:nvPr>
            <p:ph type="subTitle" idx="3"/>
          </p:nvPr>
        </p:nvSpPr>
        <p:spPr>
          <a:xfrm>
            <a:off x="1921300" y="2885874"/>
            <a:ext cx="2301300" cy="71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140" name="Google Shape;140;p5"/>
          <p:cNvSpPr txBox="1">
            <a:spLocks noGrp="1"/>
          </p:cNvSpPr>
          <p:nvPr>
            <p:ph type="subTitle" idx="4"/>
          </p:nvPr>
        </p:nvSpPr>
        <p:spPr>
          <a:xfrm>
            <a:off x="1921300" y="2449725"/>
            <a:ext cx="2301300" cy="52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141" name="Google Shape;141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grpSp>
        <p:nvGrpSpPr>
          <p:cNvPr id="142" name="Google Shape;142;p5"/>
          <p:cNvGrpSpPr/>
          <p:nvPr/>
        </p:nvGrpSpPr>
        <p:grpSpPr>
          <a:xfrm>
            <a:off x="202590" y="152465"/>
            <a:ext cx="8776006" cy="4889879"/>
            <a:chOff x="202590" y="152465"/>
            <a:chExt cx="8776006" cy="4889879"/>
          </a:xfrm>
        </p:grpSpPr>
        <p:grpSp>
          <p:nvGrpSpPr>
            <p:cNvPr id="143" name="Google Shape;143;p5"/>
            <p:cNvGrpSpPr/>
            <p:nvPr/>
          </p:nvGrpSpPr>
          <p:grpSpPr>
            <a:xfrm flipH="1">
              <a:off x="369326" y="1744765"/>
              <a:ext cx="165096" cy="158811"/>
              <a:chOff x="3956375" y="4266988"/>
              <a:chExt cx="205829" cy="197994"/>
            </a:xfrm>
          </p:grpSpPr>
          <p:sp>
            <p:nvSpPr>
              <p:cNvPr id="144" name="Google Shape;144;p5"/>
              <p:cNvSpPr/>
              <p:nvPr/>
            </p:nvSpPr>
            <p:spPr>
              <a:xfrm>
                <a:off x="3956822" y="4266988"/>
                <a:ext cx="205383" cy="197588"/>
              </a:xfrm>
              <a:custGeom>
                <a:avLst/>
                <a:gdLst/>
                <a:ahLst/>
                <a:cxnLst/>
                <a:rect l="l" t="t" r="r" b="b"/>
                <a:pathLst>
                  <a:path w="5059" h="4867" extrusionOk="0">
                    <a:moveTo>
                      <a:pt x="1470" y="1"/>
                    </a:moveTo>
                    <a:cubicBezTo>
                      <a:pt x="1336" y="1"/>
                      <a:pt x="1214" y="116"/>
                      <a:pt x="1222" y="268"/>
                    </a:cubicBezTo>
                    <a:lnTo>
                      <a:pt x="1291" y="1547"/>
                    </a:lnTo>
                    <a:cubicBezTo>
                      <a:pt x="1291" y="1639"/>
                      <a:pt x="1257" y="1720"/>
                      <a:pt x="1188" y="1766"/>
                    </a:cubicBezTo>
                    <a:lnTo>
                      <a:pt x="162" y="2549"/>
                    </a:lnTo>
                    <a:cubicBezTo>
                      <a:pt x="1" y="2676"/>
                      <a:pt x="47" y="2930"/>
                      <a:pt x="254" y="2987"/>
                    </a:cubicBezTo>
                    <a:lnTo>
                      <a:pt x="1499" y="3321"/>
                    </a:lnTo>
                    <a:cubicBezTo>
                      <a:pt x="1579" y="3344"/>
                      <a:pt x="1637" y="3402"/>
                      <a:pt x="1660" y="3483"/>
                    </a:cubicBezTo>
                    <a:lnTo>
                      <a:pt x="2098" y="4704"/>
                    </a:lnTo>
                    <a:cubicBezTo>
                      <a:pt x="2135" y="4811"/>
                      <a:pt x="2232" y="4866"/>
                      <a:pt x="2330" y="4866"/>
                    </a:cubicBezTo>
                    <a:cubicBezTo>
                      <a:pt x="2412" y="4866"/>
                      <a:pt x="2495" y="4828"/>
                      <a:pt x="2547" y="4750"/>
                    </a:cubicBezTo>
                    <a:lnTo>
                      <a:pt x="3250" y="3679"/>
                    </a:lnTo>
                    <a:cubicBezTo>
                      <a:pt x="3296" y="3609"/>
                      <a:pt x="3365" y="3563"/>
                      <a:pt x="3446" y="3563"/>
                    </a:cubicBezTo>
                    <a:lnTo>
                      <a:pt x="4736" y="3529"/>
                    </a:lnTo>
                    <a:cubicBezTo>
                      <a:pt x="4943" y="3529"/>
                      <a:pt x="5059" y="3287"/>
                      <a:pt x="4932" y="3126"/>
                    </a:cubicBezTo>
                    <a:lnTo>
                      <a:pt x="4114" y="2112"/>
                    </a:lnTo>
                    <a:cubicBezTo>
                      <a:pt x="4068" y="2054"/>
                      <a:pt x="4045" y="1962"/>
                      <a:pt x="4068" y="1881"/>
                    </a:cubicBezTo>
                    <a:lnTo>
                      <a:pt x="4436" y="649"/>
                    </a:lnTo>
                    <a:cubicBezTo>
                      <a:pt x="4494" y="485"/>
                      <a:pt x="4367" y="330"/>
                      <a:pt x="4210" y="330"/>
                    </a:cubicBezTo>
                    <a:cubicBezTo>
                      <a:pt x="4179" y="330"/>
                      <a:pt x="4146" y="336"/>
                      <a:pt x="4114" y="349"/>
                    </a:cubicBezTo>
                    <a:lnTo>
                      <a:pt x="2904" y="810"/>
                    </a:lnTo>
                    <a:cubicBezTo>
                      <a:pt x="2881" y="818"/>
                      <a:pt x="2855" y="821"/>
                      <a:pt x="2829" y="821"/>
                    </a:cubicBezTo>
                    <a:cubicBezTo>
                      <a:pt x="2776" y="821"/>
                      <a:pt x="2720" y="806"/>
                      <a:pt x="2674" y="775"/>
                    </a:cubicBezTo>
                    <a:lnTo>
                      <a:pt x="1614" y="49"/>
                    </a:lnTo>
                    <a:cubicBezTo>
                      <a:pt x="1568" y="16"/>
                      <a:pt x="1518" y="1"/>
                      <a:pt x="14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45;p5"/>
              <p:cNvSpPr/>
              <p:nvPr/>
            </p:nvSpPr>
            <p:spPr>
              <a:xfrm>
                <a:off x="3956375" y="4267272"/>
                <a:ext cx="205342" cy="197710"/>
              </a:xfrm>
              <a:custGeom>
                <a:avLst/>
                <a:gdLst/>
                <a:ahLst/>
                <a:cxnLst/>
                <a:rect l="l" t="t" r="r" b="b"/>
                <a:pathLst>
                  <a:path w="5058" h="4870" extrusionOk="0">
                    <a:moveTo>
                      <a:pt x="1477" y="1"/>
                    </a:moveTo>
                    <a:cubicBezTo>
                      <a:pt x="1341" y="1"/>
                      <a:pt x="1216" y="115"/>
                      <a:pt x="1233" y="261"/>
                    </a:cubicBezTo>
                    <a:lnTo>
                      <a:pt x="1302" y="1540"/>
                    </a:lnTo>
                    <a:cubicBezTo>
                      <a:pt x="1302" y="1632"/>
                      <a:pt x="1268" y="1713"/>
                      <a:pt x="1199" y="1759"/>
                    </a:cubicBezTo>
                    <a:lnTo>
                      <a:pt x="173" y="2542"/>
                    </a:lnTo>
                    <a:cubicBezTo>
                      <a:pt x="0" y="2669"/>
                      <a:pt x="58" y="2923"/>
                      <a:pt x="254" y="3003"/>
                    </a:cubicBezTo>
                    <a:lnTo>
                      <a:pt x="1487" y="3326"/>
                    </a:lnTo>
                    <a:cubicBezTo>
                      <a:pt x="1579" y="3349"/>
                      <a:pt x="1636" y="3418"/>
                      <a:pt x="1659" y="3487"/>
                    </a:cubicBezTo>
                    <a:lnTo>
                      <a:pt x="2097" y="4697"/>
                    </a:lnTo>
                    <a:cubicBezTo>
                      <a:pt x="2135" y="4812"/>
                      <a:pt x="2230" y="4870"/>
                      <a:pt x="2326" y="4870"/>
                    </a:cubicBezTo>
                    <a:cubicBezTo>
                      <a:pt x="2404" y="4870"/>
                      <a:pt x="2483" y="4832"/>
                      <a:pt x="2535" y="4754"/>
                    </a:cubicBezTo>
                    <a:lnTo>
                      <a:pt x="3249" y="3672"/>
                    </a:lnTo>
                    <a:cubicBezTo>
                      <a:pt x="3284" y="3602"/>
                      <a:pt x="3364" y="3556"/>
                      <a:pt x="3445" y="3556"/>
                    </a:cubicBezTo>
                    <a:lnTo>
                      <a:pt x="4747" y="3533"/>
                    </a:lnTo>
                    <a:cubicBezTo>
                      <a:pt x="4943" y="3533"/>
                      <a:pt x="5058" y="3291"/>
                      <a:pt x="4931" y="3130"/>
                    </a:cubicBezTo>
                    <a:lnTo>
                      <a:pt x="4125" y="2116"/>
                    </a:lnTo>
                    <a:cubicBezTo>
                      <a:pt x="4079" y="2047"/>
                      <a:pt x="4056" y="1966"/>
                      <a:pt x="4079" y="1886"/>
                    </a:cubicBezTo>
                    <a:lnTo>
                      <a:pt x="4459" y="653"/>
                    </a:lnTo>
                    <a:cubicBezTo>
                      <a:pt x="4507" y="481"/>
                      <a:pt x="4373" y="333"/>
                      <a:pt x="4220" y="333"/>
                    </a:cubicBezTo>
                    <a:cubicBezTo>
                      <a:pt x="4189" y="333"/>
                      <a:pt x="4156" y="340"/>
                      <a:pt x="4125" y="354"/>
                    </a:cubicBezTo>
                    <a:lnTo>
                      <a:pt x="2915" y="814"/>
                    </a:lnTo>
                    <a:cubicBezTo>
                      <a:pt x="2892" y="822"/>
                      <a:pt x="2866" y="826"/>
                      <a:pt x="2840" y="826"/>
                    </a:cubicBezTo>
                    <a:cubicBezTo>
                      <a:pt x="2787" y="826"/>
                      <a:pt x="2731" y="811"/>
                      <a:pt x="2685" y="780"/>
                    </a:cubicBezTo>
                    <a:lnTo>
                      <a:pt x="1613" y="42"/>
                    </a:lnTo>
                    <a:cubicBezTo>
                      <a:pt x="1570" y="13"/>
                      <a:pt x="1523" y="1"/>
                      <a:pt x="14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dk2"/>
                </a:solidFill>
                <a:prstDash val="solid"/>
                <a:miter lim="1152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6" name="Google Shape;146;p5"/>
            <p:cNvGrpSpPr/>
            <p:nvPr/>
          </p:nvGrpSpPr>
          <p:grpSpPr>
            <a:xfrm flipH="1">
              <a:off x="202590" y="212366"/>
              <a:ext cx="331834" cy="322620"/>
              <a:chOff x="4033550" y="4733852"/>
              <a:chExt cx="179157" cy="174163"/>
            </a:xfrm>
          </p:grpSpPr>
          <p:sp>
            <p:nvSpPr>
              <p:cNvPr id="147" name="Google Shape;147;p5"/>
              <p:cNvSpPr/>
              <p:nvPr/>
            </p:nvSpPr>
            <p:spPr>
              <a:xfrm>
                <a:off x="4033996" y="4734095"/>
                <a:ext cx="178710" cy="173920"/>
              </a:xfrm>
              <a:custGeom>
                <a:avLst/>
                <a:gdLst/>
                <a:ahLst/>
                <a:cxnLst/>
                <a:rect l="l" t="t" r="r" b="b"/>
                <a:pathLst>
                  <a:path w="4402" h="4284" extrusionOk="0">
                    <a:moveTo>
                      <a:pt x="3027" y="0"/>
                    </a:moveTo>
                    <a:cubicBezTo>
                      <a:pt x="2985" y="0"/>
                      <a:pt x="2942" y="13"/>
                      <a:pt x="2904" y="41"/>
                    </a:cubicBezTo>
                    <a:lnTo>
                      <a:pt x="1994" y="721"/>
                    </a:lnTo>
                    <a:cubicBezTo>
                      <a:pt x="1956" y="743"/>
                      <a:pt x="1909" y="761"/>
                      <a:pt x="1865" y="761"/>
                    </a:cubicBezTo>
                    <a:cubicBezTo>
                      <a:pt x="1841" y="761"/>
                      <a:pt x="1818" y="756"/>
                      <a:pt x="1798" y="744"/>
                    </a:cubicBezTo>
                    <a:lnTo>
                      <a:pt x="727" y="387"/>
                    </a:lnTo>
                    <a:cubicBezTo>
                      <a:pt x="702" y="379"/>
                      <a:pt x="678" y="375"/>
                      <a:pt x="655" y="375"/>
                    </a:cubicBezTo>
                    <a:cubicBezTo>
                      <a:pt x="513" y="375"/>
                      <a:pt x="401" y="515"/>
                      <a:pt x="450" y="663"/>
                    </a:cubicBezTo>
                    <a:lnTo>
                      <a:pt x="807" y="1735"/>
                    </a:lnTo>
                    <a:cubicBezTo>
                      <a:pt x="830" y="1804"/>
                      <a:pt x="819" y="1873"/>
                      <a:pt x="784" y="1942"/>
                    </a:cubicBezTo>
                    <a:lnTo>
                      <a:pt x="105" y="2841"/>
                    </a:lnTo>
                    <a:cubicBezTo>
                      <a:pt x="1" y="2990"/>
                      <a:pt x="93" y="3186"/>
                      <a:pt x="277" y="3198"/>
                    </a:cubicBezTo>
                    <a:lnTo>
                      <a:pt x="1406" y="3175"/>
                    </a:lnTo>
                    <a:cubicBezTo>
                      <a:pt x="1475" y="3175"/>
                      <a:pt x="1545" y="3209"/>
                      <a:pt x="1591" y="3267"/>
                    </a:cubicBezTo>
                    <a:lnTo>
                      <a:pt x="2247" y="4189"/>
                    </a:lnTo>
                    <a:cubicBezTo>
                      <a:pt x="2292" y="4253"/>
                      <a:pt x="2360" y="4283"/>
                      <a:pt x="2426" y="4283"/>
                    </a:cubicBezTo>
                    <a:cubicBezTo>
                      <a:pt x="2515" y="4283"/>
                      <a:pt x="2601" y="4230"/>
                      <a:pt x="2628" y="4131"/>
                    </a:cubicBezTo>
                    <a:lnTo>
                      <a:pt x="2962" y="3048"/>
                    </a:lnTo>
                    <a:cubicBezTo>
                      <a:pt x="2985" y="2990"/>
                      <a:pt x="3042" y="2933"/>
                      <a:pt x="3111" y="2910"/>
                    </a:cubicBezTo>
                    <a:lnTo>
                      <a:pt x="4194" y="2576"/>
                    </a:lnTo>
                    <a:cubicBezTo>
                      <a:pt x="4367" y="2518"/>
                      <a:pt x="4402" y="2288"/>
                      <a:pt x="4252" y="2184"/>
                    </a:cubicBezTo>
                    <a:lnTo>
                      <a:pt x="3330" y="1527"/>
                    </a:lnTo>
                    <a:cubicBezTo>
                      <a:pt x="3273" y="1493"/>
                      <a:pt x="3238" y="1424"/>
                      <a:pt x="3238" y="1355"/>
                    </a:cubicBezTo>
                    <a:lnTo>
                      <a:pt x="3250" y="226"/>
                    </a:lnTo>
                    <a:cubicBezTo>
                      <a:pt x="3250" y="91"/>
                      <a:pt x="3140" y="0"/>
                      <a:pt x="30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148;p5"/>
              <p:cNvSpPr/>
              <p:nvPr/>
            </p:nvSpPr>
            <p:spPr>
              <a:xfrm>
                <a:off x="4033550" y="4733852"/>
                <a:ext cx="178223" cy="173433"/>
              </a:xfrm>
              <a:custGeom>
                <a:avLst/>
                <a:gdLst/>
                <a:ahLst/>
                <a:cxnLst/>
                <a:rect l="l" t="t" r="r" b="b"/>
                <a:pathLst>
                  <a:path w="4390" h="4272" extrusionOk="0">
                    <a:moveTo>
                      <a:pt x="3041" y="1"/>
                    </a:moveTo>
                    <a:cubicBezTo>
                      <a:pt x="2998" y="1"/>
                      <a:pt x="2954" y="15"/>
                      <a:pt x="2915" y="47"/>
                    </a:cubicBezTo>
                    <a:lnTo>
                      <a:pt x="2005" y="715"/>
                    </a:lnTo>
                    <a:cubicBezTo>
                      <a:pt x="1967" y="746"/>
                      <a:pt x="1923" y="767"/>
                      <a:pt x="1878" y="767"/>
                    </a:cubicBezTo>
                    <a:cubicBezTo>
                      <a:pt x="1855" y="767"/>
                      <a:pt x="1832" y="761"/>
                      <a:pt x="1809" y="750"/>
                    </a:cubicBezTo>
                    <a:lnTo>
                      <a:pt x="738" y="393"/>
                    </a:lnTo>
                    <a:cubicBezTo>
                      <a:pt x="714" y="385"/>
                      <a:pt x="691" y="381"/>
                      <a:pt x="668" y="381"/>
                    </a:cubicBezTo>
                    <a:cubicBezTo>
                      <a:pt x="523" y="381"/>
                      <a:pt x="401" y="530"/>
                      <a:pt x="461" y="669"/>
                    </a:cubicBezTo>
                    <a:lnTo>
                      <a:pt x="830" y="1729"/>
                    </a:lnTo>
                    <a:cubicBezTo>
                      <a:pt x="853" y="1798"/>
                      <a:pt x="841" y="1867"/>
                      <a:pt x="795" y="1925"/>
                    </a:cubicBezTo>
                    <a:lnTo>
                      <a:pt x="116" y="2835"/>
                    </a:lnTo>
                    <a:cubicBezTo>
                      <a:pt x="0" y="2985"/>
                      <a:pt x="104" y="3181"/>
                      <a:pt x="288" y="3181"/>
                    </a:cubicBezTo>
                    <a:lnTo>
                      <a:pt x="1417" y="3169"/>
                    </a:lnTo>
                    <a:cubicBezTo>
                      <a:pt x="1486" y="3169"/>
                      <a:pt x="1556" y="3192"/>
                      <a:pt x="1602" y="3250"/>
                    </a:cubicBezTo>
                    <a:lnTo>
                      <a:pt x="2247" y="4172"/>
                    </a:lnTo>
                    <a:cubicBezTo>
                      <a:pt x="2291" y="4240"/>
                      <a:pt x="2357" y="4271"/>
                      <a:pt x="2424" y="4271"/>
                    </a:cubicBezTo>
                    <a:cubicBezTo>
                      <a:pt x="2515" y="4271"/>
                      <a:pt x="2605" y="4214"/>
                      <a:pt x="2639" y="4114"/>
                    </a:cubicBezTo>
                    <a:lnTo>
                      <a:pt x="2973" y="3043"/>
                    </a:lnTo>
                    <a:cubicBezTo>
                      <a:pt x="2984" y="2962"/>
                      <a:pt x="3042" y="2904"/>
                      <a:pt x="3111" y="2893"/>
                    </a:cubicBezTo>
                    <a:lnTo>
                      <a:pt x="4194" y="2559"/>
                    </a:lnTo>
                    <a:cubicBezTo>
                      <a:pt x="4367" y="2501"/>
                      <a:pt x="4390" y="2271"/>
                      <a:pt x="4251" y="2179"/>
                    </a:cubicBezTo>
                    <a:lnTo>
                      <a:pt x="3330" y="1522"/>
                    </a:lnTo>
                    <a:cubicBezTo>
                      <a:pt x="3272" y="1487"/>
                      <a:pt x="3238" y="1407"/>
                      <a:pt x="3238" y="1338"/>
                    </a:cubicBezTo>
                    <a:lnTo>
                      <a:pt x="3261" y="220"/>
                    </a:lnTo>
                    <a:cubicBezTo>
                      <a:pt x="3261" y="95"/>
                      <a:pt x="3153" y="1"/>
                      <a:pt x="304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dk2"/>
                </a:solidFill>
                <a:prstDash val="solid"/>
                <a:miter lim="1152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9" name="Google Shape;149;p5"/>
            <p:cNvGrpSpPr/>
            <p:nvPr/>
          </p:nvGrpSpPr>
          <p:grpSpPr>
            <a:xfrm flipH="1">
              <a:off x="934698" y="154758"/>
              <a:ext cx="152322" cy="154230"/>
              <a:chOff x="4341030" y="4110771"/>
              <a:chExt cx="152322" cy="154230"/>
            </a:xfrm>
          </p:grpSpPr>
          <p:sp>
            <p:nvSpPr>
              <p:cNvPr id="150" name="Google Shape;150;p5"/>
              <p:cNvSpPr/>
              <p:nvPr/>
            </p:nvSpPr>
            <p:spPr>
              <a:xfrm>
                <a:off x="4341030" y="4110771"/>
                <a:ext cx="151835" cy="153702"/>
              </a:xfrm>
              <a:custGeom>
                <a:avLst/>
                <a:gdLst/>
                <a:ahLst/>
                <a:cxnLst/>
                <a:rect l="l" t="t" r="r" b="b"/>
                <a:pathLst>
                  <a:path w="3740" h="3786" extrusionOk="0">
                    <a:moveTo>
                      <a:pt x="2235" y="0"/>
                    </a:moveTo>
                    <a:cubicBezTo>
                      <a:pt x="2185" y="0"/>
                      <a:pt x="2134" y="19"/>
                      <a:pt x="2092" y="61"/>
                    </a:cubicBezTo>
                    <a:lnTo>
                      <a:pt x="1424" y="775"/>
                    </a:lnTo>
                    <a:cubicBezTo>
                      <a:pt x="1386" y="814"/>
                      <a:pt x="1332" y="836"/>
                      <a:pt x="1282" y="836"/>
                    </a:cubicBezTo>
                    <a:cubicBezTo>
                      <a:pt x="1271" y="836"/>
                      <a:pt x="1261" y="835"/>
                      <a:pt x="1251" y="833"/>
                    </a:cubicBezTo>
                    <a:lnTo>
                      <a:pt x="272" y="683"/>
                    </a:lnTo>
                    <a:cubicBezTo>
                      <a:pt x="262" y="682"/>
                      <a:pt x="252" y="681"/>
                      <a:pt x="243" y="681"/>
                    </a:cubicBezTo>
                    <a:cubicBezTo>
                      <a:pt x="97" y="681"/>
                      <a:pt x="0" y="841"/>
                      <a:pt x="76" y="971"/>
                    </a:cubicBezTo>
                    <a:lnTo>
                      <a:pt x="560" y="1835"/>
                    </a:lnTo>
                    <a:cubicBezTo>
                      <a:pt x="583" y="1893"/>
                      <a:pt x="583" y="1962"/>
                      <a:pt x="560" y="2020"/>
                    </a:cubicBezTo>
                    <a:lnTo>
                      <a:pt x="111" y="2907"/>
                    </a:lnTo>
                    <a:cubicBezTo>
                      <a:pt x="48" y="3032"/>
                      <a:pt x="146" y="3176"/>
                      <a:pt x="286" y="3176"/>
                    </a:cubicBezTo>
                    <a:cubicBezTo>
                      <a:pt x="300" y="3176"/>
                      <a:pt x="315" y="3175"/>
                      <a:pt x="330" y="3172"/>
                    </a:cubicBezTo>
                    <a:lnTo>
                      <a:pt x="1297" y="2987"/>
                    </a:lnTo>
                    <a:cubicBezTo>
                      <a:pt x="1308" y="2985"/>
                      <a:pt x="1318" y="2984"/>
                      <a:pt x="1329" y="2984"/>
                    </a:cubicBezTo>
                    <a:cubicBezTo>
                      <a:pt x="1379" y="2984"/>
                      <a:pt x="1432" y="3005"/>
                      <a:pt x="1470" y="3033"/>
                    </a:cubicBezTo>
                    <a:lnTo>
                      <a:pt x="2173" y="3736"/>
                    </a:lnTo>
                    <a:cubicBezTo>
                      <a:pt x="2207" y="3770"/>
                      <a:pt x="2251" y="3786"/>
                      <a:pt x="2296" y="3786"/>
                    </a:cubicBezTo>
                    <a:cubicBezTo>
                      <a:pt x="2387" y="3786"/>
                      <a:pt x="2480" y="3722"/>
                      <a:pt x="2495" y="3621"/>
                    </a:cubicBezTo>
                    <a:lnTo>
                      <a:pt x="2611" y="2642"/>
                    </a:lnTo>
                    <a:cubicBezTo>
                      <a:pt x="2622" y="2573"/>
                      <a:pt x="2657" y="2515"/>
                      <a:pt x="2714" y="2492"/>
                    </a:cubicBezTo>
                    <a:lnTo>
                      <a:pt x="3590" y="2031"/>
                    </a:lnTo>
                    <a:cubicBezTo>
                      <a:pt x="3740" y="1962"/>
                      <a:pt x="3740" y="1766"/>
                      <a:pt x="3590" y="1697"/>
                    </a:cubicBezTo>
                    <a:lnTo>
                      <a:pt x="2691" y="1271"/>
                    </a:lnTo>
                    <a:cubicBezTo>
                      <a:pt x="2634" y="1248"/>
                      <a:pt x="2599" y="1190"/>
                      <a:pt x="2588" y="1132"/>
                    </a:cubicBezTo>
                    <a:lnTo>
                      <a:pt x="2426" y="153"/>
                    </a:lnTo>
                    <a:cubicBezTo>
                      <a:pt x="2404" y="58"/>
                      <a:pt x="2322" y="0"/>
                      <a:pt x="223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151;p5"/>
              <p:cNvSpPr/>
              <p:nvPr/>
            </p:nvSpPr>
            <p:spPr>
              <a:xfrm>
                <a:off x="4341924" y="4110771"/>
                <a:ext cx="151429" cy="154230"/>
              </a:xfrm>
              <a:custGeom>
                <a:avLst/>
                <a:gdLst/>
                <a:ahLst/>
                <a:cxnLst/>
                <a:rect l="l" t="t" r="r" b="b"/>
                <a:pathLst>
                  <a:path w="3730" h="3799" extrusionOk="0">
                    <a:moveTo>
                      <a:pt x="2247" y="0"/>
                    </a:moveTo>
                    <a:cubicBezTo>
                      <a:pt x="2198" y="0"/>
                      <a:pt x="2147" y="19"/>
                      <a:pt x="2105" y="61"/>
                    </a:cubicBezTo>
                    <a:lnTo>
                      <a:pt x="1425" y="775"/>
                    </a:lnTo>
                    <a:cubicBezTo>
                      <a:pt x="1387" y="814"/>
                      <a:pt x="1333" y="836"/>
                      <a:pt x="1283" y="836"/>
                    </a:cubicBezTo>
                    <a:cubicBezTo>
                      <a:pt x="1272" y="836"/>
                      <a:pt x="1262" y="835"/>
                      <a:pt x="1252" y="833"/>
                    </a:cubicBezTo>
                    <a:lnTo>
                      <a:pt x="273" y="695"/>
                    </a:lnTo>
                    <a:cubicBezTo>
                      <a:pt x="263" y="693"/>
                      <a:pt x="252" y="692"/>
                      <a:pt x="242" y="692"/>
                    </a:cubicBezTo>
                    <a:cubicBezTo>
                      <a:pt x="98" y="692"/>
                      <a:pt x="1" y="843"/>
                      <a:pt x="66" y="983"/>
                    </a:cubicBezTo>
                    <a:lnTo>
                      <a:pt x="549" y="1847"/>
                    </a:lnTo>
                    <a:cubicBezTo>
                      <a:pt x="573" y="1881"/>
                      <a:pt x="573" y="1962"/>
                      <a:pt x="549" y="2020"/>
                    </a:cubicBezTo>
                    <a:lnTo>
                      <a:pt x="100" y="2895"/>
                    </a:lnTo>
                    <a:cubicBezTo>
                      <a:pt x="33" y="3029"/>
                      <a:pt x="149" y="3184"/>
                      <a:pt x="313" y="3184"/>
                    </a:cubicBezTo>
                    <a:cubicBezTo>
                      <a:pt x="319" y="3184"/>
                      <a:pt x="325" y="3184"/>
                      <a:pt x="331" y="3183"/>
                    </a:cubicBezTo>
                    <a:lnTo>
                      <a:pt x="1298" y="2999"/>
                    </a:lnTo>
                    <a:cubicBezTo>
                      <a:pt x="1356" y="2999"/>
                      <a:pt x="1425" y="3010"/>
                      <a:pt x="1471" y="3056"/>
                    </a:cubicBezTo>
                    <a:lnTo>
                      <a:pt x="2174" y="3736"/>
                    </a:lnTo>
                    <a:cubicBezTo>
                      <a:pt x="2214" y="3780"/>
                      <a:pt x="2263" y="3799"/>
                      <a:pt x="2312" y="3799"/>
                    </a:cubicBezTo>
                    <a:cubicBezTo>
                      <a:pt x="2404" y="3799"/>
                      <a:pt x="2493" y="3731"/>
                      <a:pt x="2508" y="3633"/>
                    </a:cubicBezTo>
                    <a:lnTo>
                      <a:pt x="2623" y="2653"/>
                    </a:lnTo>
                    <a:cubicBezTo>
                      <a:pt x="2623" y="2596"/>
                      <a:pt x="2658" y="2538"/>
                      <a:pt x="2715" y="2503"/>
                    </a:cubicBezTo>
                    <a:lnTo>
                      <a:pt x="3603" y="2043"/>
                    </a:lnTo>
                    <a:cubicBezTo>
                      <a:pt x="3729" y="1974"/>
                      <a:pt x="3729" y="1766"/>
                      <a:pt x="3579" y="1697"/>
                    </a:cubicBezTo>
                    <a:lnTo>
                      <a:pt x="2692" y="1282"/>
                    </a:lnTo>
                    <a:cubicBezTo>
                      <a:pt x="2646" y="1248"/>
                      <a:pt x="2600" y="1190"/>
                      <a:pt x="2589" y="1132"/>
                    </a:cubicBezTo>
                    <a:lnTo>
                      <a:pt x="2427" y="153"/>
                    </a:lnTo>
                    <a:cubicBezTo>
                      <a:pt x="2413" y="58"/>
                      <a:pt x="2333" y="0"/>
                      <a:pt x="22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dk2"/>
                </a:solidFill>
                <a:prstDash val="solid"/>
                <a:miter lim="1152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2" name="Google Shape;152;p5"/>
            <p:cNvGrpSpPr/>
            <p:nvPr/>
          </p:nvGrpSpPr>
          <p:grpSpPr>
            <a:xfrm flipH="1">
              <a:off x="298134" y="2979526"/>
              <a:ext cx="307468" cy="295744"/>
              <a:chOff x="3956375" y="4266988"/>
              <a:chExt cx="205829" cy="197994"/>
            </a:xfrm>
          </p:grpSpPr>
          <p:sp>
            <p:nvSpPr>
              <p:cNvPr id="153" name="Google Shape;153;p5"/>
              <p:cNvSpPr/>
              <p:nvPr/>
            </p:nvSpPr>
            <p:spPr>
              <a:xfrm>
                <a:off x="3956822" y="4266988"/>
                <a:ext cx="205383" cy="197588"/>
              </a:xfrm>
              <a:custGeom>
                <a:avLst/>
                <a:gdLst/>
                <a:ahLst/>
                <a:cxnLst/>
                <a:rect l="l" t="t" r="r" b="b"/>
                <a:pathLst>
                  <a:path w="5059" h="4867" extrusionOk="0">
                    <a:moveTo>
                      <a:pt x="1470" y="1"/>
                    </a:moveTo>
                    <a:cubicBezTo>
                      <a:pt x="1336" y="1"/>
                      <a:pt x="1214" y="116"/>
                      <a:pt x="1222" y="268"/>
                    </a:cubicBezTo>
                    <a:lnTo>
                      <a:pt x="1291" y="1547"/>
                    </a:lnTo>
                    <a:cubicBezTo>
                      <a:pt x="1291" y="1639"/>
                      <a:pt x="1257" y="1720"/>
                      <a:pt x="1188" y="1766"/>
                    </a:cubicBezTo>
                    <a:lnTo>
                      <a:pt x="162" y="2549"/>
                    </a:lnTo>
                    <a:cubicBezTo>
                      <a:pt x="1" y="2676"/>
                      <a:pt x="47" y="2930"/>
                      <a:pt x="254" y="2987"/>
                    </a:cubicBezTo>
                    <a:lnTo>
                      <a:pt x="1499" y="3321"/>
                    </a:lnTo>
                    <a:cubicBezTo>
                      <a:pt x="1579" y="3344"/>
                      <a:pt x="1637" y="3402"/>
                      <a:pt x="1660" y="3483"/>
                    </a:cubicBezTo>
                    <a:lnTo>
                      <a:pt x="2098" y="4704"/>
                    </a:lnTo>
                    <a:cubicBezTo>
                      <a:pt x="2135" y="4811"/>
                      <a:pt x="2232" y="4866"/>
                      <a:pt x="2330" y="4866"/>
                    </a:cubicBezTo>
                    <a:cubicBezTo>
                      <a:pt x="2412" y="4866"/>
                      <a:pt x="2495" y="4828"/>
                      <a:pt x="2547" y="4750"/>
                    </a:cubicBezTo>
                    <a:lnTo>
                      <a:pt x="3250" y="3679"/>
                    </a:lnTo>
                    <a:cubicBezTo>
                      <a:pt x="3296" y="3609"/>
                      <a:pt x="3365" y="3563"/>
                      <a:pt x="3446" y="3563"/>
                    </a:cubicBezTo>
                    <a:lnTo>
                      <a:pt x="4736" y="3529"/>
                    </a:lnTo>
                    <a:cubicBezTo>
                      <a:pt x="4943" y="3529"/>
                      <a:pt x="5059" y="3287"/>
                      <a:pt x="4932" y="3126"/>
                    </a:cubicBezTo>
                    <a:lnTo>
                      <a:pt x="4114" y="2112"/>
                    </a:lnTo>
                    <a:cubicBezTo>
                      <a:pt x="4068" y="2054"/>
                      <a:pt x="4045" y="1962"/>
                      <a:pt x="4068" y="1881"/>
                    </a:cubicBezTo>
                    <a:lnTo>
                      <a:pt x="4436" y="649"/>
                    </a:lnTo>
                    <a:cubicBezTo>
                      <a:pt x="4494" y="485"/>
                      <a:pt x="4367" y="330"/>
                      <a:pt x="4210" y="330"/>
                    </a:cubicBezTo>
                    <a:cubicBezTo>
                      <a:pt x="4179" y="330"/>
                      <a:pt x="4146" y="336"/>
                      <a:pt x="4114" y="349"/>
                    </a:cubicBezTo>
                    <a:lnTo>
                      <a:pt x="2904" y="810"/>
                    </a:lnTo>
                    <a:cubicBezTo>
                      <a:pt x="2881" y="818"/>
                      <a:pt x="2855" y="821"/>
                      <a:pt x="2829" y="821"/>
                    </a:cubicBezTo>
                    <a:cubicBezTo>
                      <a:pt x="2776" y="821"/>
                      <a:pt x="2720" y="806"/>
                      <a:pt x="2674" y="775"/>
                    </a:cubicBezTo>
                    <a:lnTo>
                      <a:pt x="1614" y="49"/>
                    </a:lnTo>
                    <a:cubicBezTo>
                      <a:pt x="1568" y="16"/>
                      <a:pt x="1518" y="1"/>
                      <a:pt x="14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154;p5"/>
              <p:cNvSpPr/>
              <p:nvPr/>
            </p:nvSpPr>
            <p:spPr>
              <a:xfrm>
                <a:off x="3956375" y="4267272"/>
                <a:ext cx="205342" cy="197710"/>
              </a:xfrm>
              <a:custGeom>
                <a:avLst/>
                <a:gdLst/>
                <a:ahLst/>
                <a:cxnLst/>
                <a:rect l="l" t="t" r="r" b="b"/>
                <a:pathLst>
                  <a:path w="5058" h="4870" extrusionOk="0">
                    <a:moveTo>
                      <a:pt x="1477" y="1"/>
                    </a:moveTo>
                    <a:cubicBezTo>
                      <a:pt x="1341" y="1"/>
                      <a:pt x="1216" y="115"/>
                      <a:pt x="1233" y="261"/>
                    </a:cubicBezTo>
                    <a:lnTo>
                      <a:pt x="1302" y="1540"/>
                    </a:lnTo>
                    <a:cubicBezTo>
                      <a:pt x="1302" y="1632"/>
                      <a:pt x="1268" y="1713"/>
                      <a:pt x="1199" y="1759"/>
                    </a:cubicBezTo>
                    <a:lnTo>
                      <a:pt x="173" y="2542"/>
                    </a:lnTo>
                    <a:cubicBezTo>
                      <a:pt x="0" y="2669"/>
                      <a:pt x="58" y="2923"/>
                      <a:pt x="254" y="3003"/>
                    </a:cubicBezTo>
                    <a:lnTo>
                      <a:pt x="1487" y="3326"/>
                    </a:lnTo>
                    <a:cubicBezTo>
                      <a:pt x="1579" y="3349"/>
                      <a:pt x="1636" y="3418"/>
                      <a:pt x="1659" y="3487"/>
                    </a:cubicBezTo>
                    <a:lnTo>
                      <a:pt x="2097" y="4697"/>
                    </a:lnTo>
                    <a:cubicBezTo>
                      <a:pt x="2135" y="4812"/>
                      <a:pt x="2230" y="4870"/>
                      <a:pt x="2326" y="4870"/>
                    </a:cubicBezTo>
                    <a:cubicBezTo>
                      <a:pt x="2404" y="4870"/>
                      <a:pt x="2483" y="4832"/>
                      <a:pt x="2535" y="4754"/>
                    </a:cubicBezTo>
                    <a:lnTo>
                      <a:pt x="3249" y="3672"/>
                    </a:lnTo>
                    <a:cubicBezTo>
                      <a:pt x="3284" y="3602"/>
                      <a:pt x="3364" y="3556"/>
                      <a:pt x="3445" y="3556"/>
                    </a:cubicBezTo>
                    <a:lnTo>
                      <a:pt x="4747" y="3533"/>
                    </a:lnTo>
                    <a:cubicBezTo>
                      <a:pt x="4943" y="3533"/>
                      <a:pt x="5058" y="3291"/>
                      <a:pt x="4931" y="3130"/>
                    </a:cubicBezTo>
                    <a:lnTo>
                      <a:pt x="4125" y="2116"/>
                    </a:lnTo>
                    <a:cubicBezTo>
                      <a:pt x="4079" y="2047"/>
                      <a:pt x="4056" y="1966"/>
                      <a:pt x="4079" y="1886"/>
                    </a:cubicBezTo>
                    <a:lnTo>
                      <a:pt x="4459" y="653"/>
                    </a:lnTo>
                    <a:cubicBezTo>
                      <a:pt x="4507" y="481"/>
                      <a:pt x="4373" y="333"/>
                      <a:pt x="4220" y="333"/>
                    </a:cubicBezTo>
                    <a:cubicBezTo>
                      <a:pt x="4189" y="333"/>
                      <a:pt x="4156" y="340"/>
                      <a:pt x="4125" y="354"/>
                    </a:cubicBezTo>
                    <a:lnTo>
                      <a:pt x="2915" y="814"/>
                    </a:lnTo>
                    <a:cubicBezTo>
                      <a:pt x="2892" y="822"/>
                      <a:pt x="2866" y="826"/>
                      <a:pt x="2840" y="826"/>
                    </a:cubicBezTo>
                    <a:cubicBezTo>
                      <a:pt x="2787" y="826"/>
                      <a:pt x="2731" y="811"/>
                      <a:pt x="2685" y="780"/>
                    </a:cubicBezTo>
                    <a:lnTo>
                      <a:pt x="1613" y="42"/>
                    </a:lnTo>
                    <a:cubicBezTo>
                      <a:pt x="1570" y="13"/>
                      <a:pt x="1523" y="1"/>
                      <a:pt x="14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dk2"/>
                </a:solidFill>
                <a:prstDash val="solid"/>
                <a:miter lim="1152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5" name="Google Shape;155;p5"/>
            <p:cNvGrpSpPr/>
            <p:nvPr/>
          </p:nvGrpSpPr>
          <p:grpSpPr>
            <a:xfrm rot="2509471" flipH="1">
              <a:off x="8267265" y="4347700"/>
              <a:ext cx="536515" cy="521598"/>
              <a:chOff x="4033550" y="4733852"/>
              <a:chExt cx="179157" cy="174163"/>
            </a:xfrm>
          </p:grpSpPr>
          <p:sp>
            <p:nvSpPr>
              <p:cNvPr id="156" name="Google Shape;156;p5"/>
              <p:cNvSpPr/>
              <p:nvPr/>
            </p:nvSpPr>
            <p:spPr>
              <a:xfrm>
                <a:off x="4033996" y="4734095"/>
                <a:ext cx="178710" cy="173920"/>
              </a:xfrm>
              <a:custGeom>
                <a:avLst/>
                <a:gdLst/>
                <a:ahLst/>
                <a:cxnLst/>
                <a:rect l="l" t="t" r="r" b="b"/>
                <a:pathLst>
                  <a:path w="4402" h="4284" extrusionOk="0">
                    <a:moveTo>
                      <a:pt x="3027" y="0"/>
                    </a:moveTo>
                    <a:cubicBezTo>
                      <a:pt x="2985" y="0"/>
                      <a:pt x="2942" y="13"/>
                      <a:pt x="2904" y="41"/>
                    </a:cubicBezTo>
                    <a:lnTo>
                      <a:pt x="1994" y="721"/>
                    </a:lnTo>
                    <a:cubicBezTo>
                      <a:pt x="1956" y="743"/>
                      <a:pt x="1909" y="761"/>
                      <a:pt x="1865" y="761"/>
                    </a:cubicBezTo>
                    <a:cubicBezTo>
                      <a:pt x="1841" y="761"/>
                      <a:pt x="1818" y="756"/>
                      <a:pt x="1798" y="744"/>
                    </a:cubicBezTo>
                    <a:lnTo>
                      <a:pt x="727" y="387"/>
                    </a:lnTo>
                    <a:cubicBezTo>
                      <a:pt x="702" y="379"/>
                      <a:pt x="678" y="375"/>
                      <a:pt x="655" y="375"/>
                    </a:cubicBezTo>
                    <a:cubicBezTo>
                      <a:pt x="513" y="375"/>
                      <a:pt x="401" y="515"/>
                      <a:pt x="450" y="663"/>
                    </a:cubicBezTo>
                    <a:lnTo>
                      <a:pt x="807" y="1735"/>
                    </a:lnTo>
                    <a:cubicBezTo>
                      <a:pt x="830" y="1804"/>
                      <a:pt x="819" y="1873"/>
                      <a:pt x="784" y="1942"/>
                    </a:cubicBezTo>
                    <a:lnTo>
                      <a:pt x="105" y="2841"/>
                    </a:lnTo>
                    <a:cubicBezTo>
                      <a:pt x="1" y="2990"/>
                      <a:pt x="93" y="3186"/>
                      <a:pt x="277" y="3198"/>
                    </a:cubicBezTo>
                    <a:lnTo>
                      <a:pt x="1406" y="3175"/>
                    </a:lnTo>
                    <a:cubicBezTo>
                      <a:pt x="1475" y="3175"/>
                      <a:pt x="1545" y="3209"/>
                      <a:pt x="1591" y="3267"/>
                    </a:cubicBezTo>
                    <a:lnTo>
                      <a:pt x="2247" y="4189"/>
                    </a:lnTo>
                    <a:cubicBezTo>
                      <a:pt x="2292" y="4253"/>
                      <a:pt x="2360" y="4283"/>
                      <a:pt x="2426" y="4283"/>
                    </a:cubicBezTo>
                    <a:cubicBezTo>
                      <a:pt x="2515" y="4283"/>
                      <a:pt x="2601" y="4230"/>
                      <a:pt x="2628" y="4131"/>
                    </a:cubicBezTo>
                    <a:lnTo>
                      <a:pt x="2962" y="3048"/>
                    </a:lnTo>
                    <a:cubicBezTo>
                      <a:pt x="2985" y="2990"/>
                      <a:pt x="3042" y="2933"/>
                      <a:pt x="3111" y="2910"/>
                    </a:cubicBezTo>
                    <a:lnTo>
                      <a:pt x="4194" y="2576"/>
                    </a:lnTo>
                    <a:cubicBezTo>
                      <a:pt x="4367" y="2518"/>
                      <a:pt x="4402" y="2288"/>
                      <a:pt x="4252" y="2184"/>
                    </a:cubicBezTo>
                    <a:lnTo>
                      <a:pt x="3330" y="1527"/>
                    </a:lnTo>
                    <a:cubicBezTo>
                      <a:pt x="3273" y="1493"/>
                      <a:pt x="3238" y="1424"/>
                      <a:pt x="3238" y="1355"/>
                    </a:cubicBezTo>
                    <a:lnTo>
                      <a:pt x="3250" y="226"/>
                    </a:lnTo>
                    <a:cubicBezTo>
                      <a:pt x="3250" y="91"/>
                      <a:pt x="3140" y="0"/>
                      <a:pt x="30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157;p5"/>
              <p:cNvSpPr/>
              <p:nvPr/>
            </p:nvSpPr>
            <p:spPr>
              <a:xfrm>
                <a:off x="4033550" y="4733852"/>
                <a:ext cx="178223" cy="173433"/>
              </a:xfrm>
              <a:custGeom>
                <a:avLst/>
                <a:gdLst/>
                <a:ahLst/>
                <a:cxnLst/>
                <a:rect l="l" t="t" r="r" b="b"/>
                <a:pathLst>
                  <a:path w="4390" h="4272" extrusionOk="0">
                    <a:moveTo>
                      <a:pt x="3041" y="1"/>
                    </a:moveTo>
                    <a:cubicBezTo>
                      <a:pt x="2998" y="1"/>
                      <a:pt x="2954" y="15"/>
                      <a:pt x="2915" y="47"/>
                    </a:cubicBezTo>
                    <a:lnTo>
                      <a:pt x="2005" y="715"/>
                    </a:lnTo>
                    <a:cubicBezTo>
                      <a:pt x="1967" y="746"/>
                      <a:pt x="1923" y="767"/>
                      <a:pt x="1878" y="767"/>
                    </a:cubicBezTo>
                    <a:cubicBezTo>
                      <a:pt x="1855" y="767"/>
                      <a:pt x="1832" y="761"/>
                      <a:pt x="1809" y="750"/>
                    </a:cubicBezTo>
                    <a:lnTo>
                      <a:pt x="738" y="393"/>
                    </a:lnTo>
                    <a:cubicBezTo>
                      <a:pt x="714" y="385"/>
                      <a:pt x="691" y="381"/>
                      <a:pt x="668" y="381"/>
                    </a:cubicBezTo>
                    <a:cubicBezTo>
                      <a:pt x="523" y="381"/>
                      <a:pt x="401" y="530"/>
                      <a:pt x="461" y="669"/>
                    </a:cubicBezTo>
                    <a:lnTo>
                      <a:pt x="830" y="1729"/>
                    </a:lnTo>
                    <a:cubicBezTo>
                      <a:pt x="853" y="1798"/>
                      <a:pt x="841" y="1867"/>
                      <a:pt x="795" y="1925"/>
                    </a:cubicBezTo>
                    <a:lnTo>
                      <a:pt x="116" y="2835"/>
                    </a:lnTo>
                    <a:cubicBezTo>
                      <a:pt x="0" y="2985"/>
                      <a:pt x="104" y="3181"/>
                      <a:pt x="288" y="3181"/>
                    </a:cubicBezTo>
                    <a:lnTo>
                      <a:pt x="1417" y="3169"/>
                    </a:lnTo>
                    <a:cubicBezTo>
                      <a:pt x="1486" y="3169"/>
                      <a:pt x="1556" y="3192"/>
                      <a:pt x="1602" y="3250"/>
                    </a:cubicBezTo>
                    <a:lnTo>
                      <a:pt x="2247" y="4172"/>
                    </a:lnTo>
                    <a:cubicBezTo>
                      <a:pt x="2291" y="4240"/>
                      <a:pt x="2357" y="4271"/>
                      <a:pt x="2424" y="4271"/>
                    </a:cubicBezTo>
                    <a:cubicBezTo>
                      <a:pt x="2515" y="4271"/>
                      <a:pt x="2605" y="4214"/>
                      <a:pt x="2639" y="4114"/>
                    </a:cubicBezTo>
                    <a:lnTo>
                      <a:pt x="2973" y="3043"/>
                    </a:lnTo>
                    <a:cubicBezTo>
                      <a:pt x="2984" y="2962"/>
                      <a:pt x="3042" y="2904"/>
                      <a:pt x="3111" y="2893"/>
                    </a:cubicBezTo>
                    <a:lnTo>
                      <a:pt x="4194" y="2559"/>
                    </a:lnTo>
                    <a:cubicBezTo>
                      <a:pt x="4367" y="2501"/>
                      <a:pt x="4390" y="2271"/>
                      <a:pt x="4251" y="2179"/>
                    </a:cubicBezTo>
                    <a:lnTo>
                      <a:pt x="3330" y="1522"/>
                    </a:lnTo>
                    <a:cubicBezTo>
                      <a:pt x="3272" y="1487"/>
                      <a:pt x="3238" y="1407"/>
                      <a:pt x="3238" y="1338"/>
                    </a:cubicBezTo>
                    <a:lnTo>
                      <a:pt x="3261" y="220"/>
                    </a:lnTo>
                    <a:cubicBezTo>
                      <a:pt x="3261" y="95"/>
                      <a:pt x="3153" y="1"/>
                      <a:pt x="304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dk2"/>
                </a:solidFill>
                <a:prstDash val="solid"/>
                <a:miter lim="1152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8" name="Google Shape;158;p5"/>
            <p:cNvGrpSpPr/>
            <p:nvPr/>
          </p:nvGrpSpPr>
          <p:grpSpPr>
            <a:xfrm rot="1863839" flipH="1">
              <a:off x="7100729" y="4619873"/>
              <a:ext cx="152323" cy="154231"/>
              <a:chOff x="4341030" y="4110771"/>
              <a:chExt cx="152322" cy="154230"/>
            </a:xfrm>
          </p:grpSpPr>
          <p:sp>
            <p:nvSpPr>
              <p:cNvPr id="159" name="Google Shape;159;p5"/>
              <p:cNvSpPr/>
              <p:nvPr/>
            </p:nvSpPr>
            <p:spPr>
              <a:xfrm>
                <a:off x="4341030" y="4110771"/>
                <a:ext cx="151835" cy="153702"/>
              </a:xfrm>
              <a:custGeom>
                <a:avLst/>
                <a:gdLst/>
                <a:ahLst/>
                <a:cxnLst/>
                <a:rect l="l" t="t" r="r" b="b"/>
                <a:pathLst>
                  <a:path w="3740" h="3786" extrusionOk="0">
                    <a:moveTo>
                      <a:pt x="2235" y="0"/>
                    </a:moveTo>
                    <a:cubicBezTo>
                      <a:pt x="2185" y="0"/>
                      <a:pt x="2134" y="19"/>
                      <a:pt x="2092" y="61"/>
                    </a:cubicBezTo>
                    <a:lnTo>
                      <a:pt x="1424" y="775"/>
                    </a:lnTo>
                    <a:cubicBezTo>
                      <a:pt x="1386" y="814"/>
                      <a:pt x="1332" y="836"/>
                      <a:pt x="1282" y="836"/>
                    </a:cubicBezTo>
                    <a:cubicBezTo>
                      <a:pt x="1271" y="836"/>
                      <a:pt x="1261" y="835"/>
                      <a:pt x="1251" y="833"/>
                    </a:cubicBezTo>
                    <a:lnTo>
                      <a:pt x="272" y="683"/>
                    </a:lnTo>
                    <a:cubicBezTo>
                      <a:pt x="262" y="682"/>
                      <a:pt x="252" y="681"/>
                      <a:pt x="243" y="681"/>
                    </a:cubicBezTo>
                    <a:cubicBezTo>
                      <a:pt x="97" y="681"/>
                      <a:pt x="0" y="841"/>
                      <a:pt x="76" y="971"/>
                    </a:cubicBezTo>
                    <a:lnTo>
                      <a:pt x="560" y="1835"/>
                    </a:lnTo>
                    <a:cubicBezTo>
                      <a:pt x="583" y="1893"/>
                      <a:pt x="583" y="1962"/>
                      <a:pt x="560" y="2020"/>
                    </a:cubicBezTo>
                    <a:lnTo>
                      <a:pt x="111" y="2907"/>
                    </a:lnTo>
                    <a:cubicBezTo>
                      <a:pt x="48" y="3032"/>
                      <a:pt x="146" y="3176"/>
                      <a:pt x="286" y="3176"/>
                    </a:cubicBezTo>
                    <a:cubicBezTo>
                      <a:pt x="300" y="3176"/>
                      <a:pt x="315" y="3175"/>
                      <a:pt x="330" y="3172"/>
                    </a:cubicBezTo>
                    <a:lnTo>
                      <a:pt x="1297" y="2987"/>
                    </a:lnTo>
                    <a:cubicBezTo>
                      <a:pt x="1308" y="2985"/>
                      <a:pt x="1318" y="2984"/>
                      <a:pt x="1329" y="2984"/>
                    </a:cubicBezTo>
                    <a:cubicBezTo>
                      <a:pt x="1379" y="2984"/>
                      <a:pt x="1432" y="3005"/>
                      <a:pt x="1470" y="3033"/>
                    </a:cubicBezTo>
                    <a:lnTo>
                      <a:pt x="2173" y="3736"/>
                    </a:lnTo>
                    <a:cubicBezTo>
                      <a:pt x="2207" y="3770"/>
                      <a:pt x="2251" y="3786"/>
                      <a:pt x="2296" y="3786"/>
                    </a:cubicBezTo>
                    <a:cubicBezTo>
                      <a:pt x="2387" y="3786"/>
                      <a:pt x="2480" y="3722"/>
                      <a:pt x="2495" y="3621"/>
                    </a:cubicBezTo>
                    <a:lnTo>
                      <a:pt x="2611" y="2642"/>
                    </a:lnTo>
                    <a:cubicBezTo>
                      <a:pt x="2622" y="2573"/>
                      <a:pt x="2657" y="2515"/>
                      <a:pt x="2714" y="2492"/>
                    </a:cubicBezTo>
                    <a:lnTo>
                      <a:pt x="3590" y="2031"/>
                    </a:lnTo>
                    <a:cubicBezTo>
                      <a:pt x="3740" y="1962"/>
                      <a:pt x="3740" y="1766"/>
                      <a:pt x="3590" y="1697"/>
                    </a:cubicBezTo>
                    <a:lnTo>
                      <a:pt x="2691" y="1271"/>
                    </a:lnTo>
                    <a:cubicBezTo>
                      <a:pt x="2634" y="1248"/>
                      <a:pt x="2599" y="1190"/>
                      <a:pt x="2588" y="1132"/>
                    </a:cubicBezTo>
                    <a:lnTo>
                      <a:pt x="2426" y="153"/>
                    </a:lnTo>
                    <a:cubicBezTo>
                      <a:pt x="2404" y="58"/>
                      <a:pt x="2322" y="0"/>
                      <a:pt x="223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160;p5"/>
              <p:cNvSpPr/>
              <p:nvPr/>
            </p:nvSpPr>
            <p:spPr>
              <a:xfrm>
                <a:off x="4341924" y="4110771"/>
                <a:ext cx="151429" cy="154230"/>
              </a:xfrm>
              <a:custGeom>
                <a:avLst/>
                <a:gdLst/>
                <a:ahLst/>
                <a:cxnLst/>
                <a:rect l="l" t="t" r="r" b="b"/>
                <a:pathLst>
                  <a:path w="3730" h="3799" extrusionOk="0">
                    <a:moveTo>
                      <a:pt x="2247" y="0"/>
                    </a:moveTo>
                    <a:cubicBezTo>
                      <a:pt x="2198" y="0"/>
                      <a:pt x="2147" y="19"/>
                      <a:pt x="2105" y="61"/>
                    </a:cubicBezTo>
                    <a:lnTo>
                      <a:pt x="1425" y="775"/>
                    </a:lnTo>
                    <a:cubicBezTo>
                      <a:pt x="1387" y="814"/>
                      <a:pt x="1333" y="836"/>
                      <a:pt x="1283" y="836"/>
                    </a:cubicBezTo>
                    <a:cubicBezTo>
                      <a:pt x="1272" y="836"/>
                      <a:pt x="1262" y="835"/>
                      <a:pt x="1252" y="833"/>
                    </a:cubicBezTo>
                    <a:lnTo>
                      <a:pt x="273" y="695"/>
                    </a:lnTo>
                    <a:cubicBezTo>
                      <a:pt x="263" y="693"/>
                      <a:pt x="252" y="692"/>
                      <a:pt x="242" y="692"/>
                    </a:cubicBezTo>
                    <a:cubicBezTo>
                      <a:pt x="98" y="692"/>
                      <a:pt x="1" y="843"/>
                      <a:pt x="66" y="983"/>
                    </a:cubicBezTo>
                    <a:lnTo>
                      <a:pt x="549" y="1847"/>
                    </a:lnTo>
                    <a:cubicBezTo>
                      <a:pt x="573" y="1881"/>
                      <a:pt x="573" y="1962"/>
                      <a:pt x="549" y="2020"/>
                    </a:cubicBezTo>
                    <a:lnTo>
                      <a:pt x="100" y="2895"/>
                    </a:lnTo>
                    <a:cubicBezTo>
                      <a:pt x="33" y="3029"/>
                      <a:pt x="149" y="3184"/>
                      <a:pt x="313" y="3184"/>
                    </a:cubicBezTo>
                    <a:cubicBezTo>
                      <a:pt x="319" y="3184"/>
                      <a:pt x="325" y="3184"/>
                      <a:pt x="331" y="3183"/>
                    </a:cubicBezTo>
                    <a:lnTo>
                      <a:pt x="1298" y="2999"/>
                    </a:lnTo>
                    <a:cubicBezTo>
                      <a:pt x="1356" y="2999"/>
                      <a:pt x="1425" y="3010"/>
                      <a:pt x="1471" y="3056"/>
                    </a:cubicBezTo>
                    <a:lnTo>
                      <a:pt x="2174" y="3736"/>
                    </a:lnTo>
                    <a:cubicBezTo>
                      <a:pt x="2214" y="3780"/>
                      <a:pt x="2263" y="3799"/>
                      <a:pt x="2312" y="3799"/>
                    </a:cubicBezTo>
                    <a:cubicBezTo>
                      <a:pt x="2404" y="3799"/>
                      <a:pt x="2493" y="3731"/>
                      <a:pt x="2508" y="3633"/>
                    </a:cubicBezTo>
                    <a:lnTo>
                      <a:pt x="2623" y="2653"/>
                    </a:lnTo>
                    <a:cubicBezTo>
                      <a:pt x="2623" y="2596"/>
                      <a:pt x="2658" y="2538"/>
                      <a:pt x="2715" y="2503"/>
                    </a:cubicBezTo>
                    <a:lnTo>
                      <a:pt x="3603" y="2043"/>
                    </a:lnTo>
                    <a:cubicBezTo>
                      <a:pt x="3729" y="1974"/>
                      <a:pt x="3729" y="1766"/>
                      <a:pt x="3579" y="1697"/>
                    </a:cubicBezTo>
                    <a:lnTo>
                      <a:pt x="2692" y="1282"/>
                    </a:lnTo>
                    <a:cubicBezTo>
                      <a:pt x="2646" y="1248"/>
                      <a:pt x="2600" y="1190"/>
                      <a:pt x="2589" y="1132"/>
                    </a:cubicBezTo>
                    <a:lnTo>
                      <a:pt x="2427" y="153"/>
                    </a:lnTo>
                    <a:cubicBezTo>
                      <a:pt x="2413" y="58"/>
                      <a:pt x="2333" y="0"/>
                      <a:pt x="22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dk2"/>
                </a:solidFill>
                <a:prstDash val="solid"/>
                <a:miter lim="1152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1" name="Google Shape;161;p5"/>
            <p:cNvGrpSpPr/>
            <p:nvPr/>
          </p:nvGrpSpPr>
          <p:grpSpPr>
            <a:xfrm rot="-1486268" flipH="1">
              <a:off x="2020309" y="4745283"/>
              <a:ext cx="205832" cy="197996"/>
              <a:chOff x="3956375" y="4266988"/>
              <a:chExt cx="205829" cy="197994"/>
            </a:xfrm>
          </p:grpSpPr>
          <p:sp>
            <p:nvSpPr>
              <p:cNvPr id="162" name="Google Shape;162;p5"/>
              <p:cNvSpPr/>
              <p:nvPr/>
            </p:nvSpPr>
            <p:spPr>
              <a:xfrm>
                <a:off x="3956822" y="4266988"/>
                <a:ext cx="205383" cy="197588"/>
              </a:xfrm>
              <a:custGeom>
                <a:avLst/>
                <a:gdLst/>
                <a:ahLst/>
                <a:cxnLst/>
                <a:rect l="l" t="t" r="r" b="b"/>
                <a:pathLst>
                  <a:path w="5059" h="4867" extrusionOk="0">
                    <a:moveTo>
                      <a:pt x="1470" y="1"/>
                    </a:moveTo>
                    <a:cubicBezTo>
                      <a:pt x="1336" y="1"/>
                      <a:pt x="1214" y="116"/>
                      <a:pt x="1222" y="268"/>
                    </a:cubicBezTo>
                    <a:lnTo>
                      <a:pt x="1291" y="1547"/>
                    </a:lnTo>
                    <a:cubicBezTo>
                      <a:pt x="1291" y="1639"/>
                      <a:pt x="1257" y="1720"/>
                      <a:pt x="1188" y="1766"/>
                    </a:cubicBezTo>
                    <a:lnTo>
                      <a:pt x="162" y="2549"/>
                    </a:lnTo>
                    <a:cubicBezTo>
                      <a:pt x="1" y="2676"/>
                      <a:pt x="47" y="2930"/>
                      <a:pt x="254" y="2987"/>
                    </a:cubicBezTo>
                    <a:lnTo>
                      <a:pt x="1499" y="3321"/>
                    </a:lnTo>
                    <a:cubicBezTo>
                      <a:pt x="1579" y="3344"/>
                      <a:pt x="1637" y="3402"/>
                      <a:pt x="1660" y="3483"/>
                    </a:cubicBezTo>
                    <a:lnTo>
                      <a:pt x="2098" y="4704"/>
                    </a:lnTo>
                    <a:cubicBezTo>
                      <a:pt x="2135" y="4811"/>
                      <a:pt x="2232" y="4866"/>
                      <a:pt x="2330" y="4866"/>
                    </a:cubicBezTo>
                    <a:cubicBezTo>
                      <a:pt x="2412" y="4866"/>
                      <a:pt x="2495" y="4828"/>
                      <a:pt x="2547" y="4750"/>
                    </a:cubicBezTo>
                    <a:lnTo>
                      <a:pt x="3250" y="3679"/>
                    </a:lnTo>
                    <a:cubicBezTo>
                      <a:pt x="3296" y="3609"/>
                      <a:pt x="3365" y="3563"/>
                      <a:pt x="3446" y="3563"/>
                    </a:cubicBezTo>
                    <a:lnTo>
                      <a:pt x="4736" y="3529"/>
                    </a:lnTo>
                    <a:cubicBezTo>
                      <a:pt x="4943" y="3529"/>
                      <a:pt x="5059" y="3287"/>
                      <a:pt x="4932" y="3126"/>
                    </a:cubicBezTo>
                    <a:lnTo>
                      <a:pt x="4114" y="2112"/>
                    </a:lnTo>
                    <a:cubicBezTo>
                      <a:pt x="4068" y="2054"/>
                      <a:pt x="4045" y="1962"/>
                      <a:pt x="4068" y="1881"/>
                    </a:cubicBezTo>
                    <a:lnTo>
                      <a:pt x="4436" y="649"/>
                    </a:lnTo>
                    <a:cubicBezTo>
                      <a:pt x="4494" y="485"/>
                      <a:pt x="4367" y="330"/>
                      <a:pt x="4210" y="330"/>
                    </a:cubicBezTo>
                    <a:cubicBezTo>
                      <a:pt x="4179" y="330"/>
                      <a:pt x="4146" y="336"/>
                      <a:pt x="4114" y="349"/>
                    </a:cubicBezTo>
                    <a:lnTo>
                      <a:pt x="2904" y="810"/>
                    </a:lnTo>
                    <a:cubicBezTo>
                      <a:pt x="2881" y="818"/>
                      <a:pt x="2855" y="821"/>
                      <a:pt x="2829" y="821"/>
                    </a:cubicBezTo>
                    <a:cubicBezTo>
                      <a:pt x="2776" y="821"/>
                      <a:pt x="2720" y="806"/>
                      <a:pt x="2674" y="775"/>
                    </a:cubicBezTo>
                    <a:lnTo>
                      <a:pt x="1614" y="49"/>
                    </a:lnTo>
                    <a:cubicBezTo>
                      <a:pt x="1568" y="16"/>
                      <a:pt x="1518" y="1"/>
                      <a:pt x="14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163;p5"/>
              <p:cNvSpPr/>
              <p:nvPr/>
            </p:nvSpPr>
            <p:spPr>
              <a:xfrm>
                <a:off x="3956375" y="4267272"/>
                <a:ext cx="205342" cy="197710"/>
              </a:xfrm>
              <a:custGeom>
                <a:avLst/>
                <a:gdLst/>
                <a:ahLst/>
                <a:cxnLst/>
                <a:rect l="l" t="t" r="r" b="b"/>
                <a:pathLst>
                  <a:path w="5058" h="4870" extrusionOk="0">
                    <a:moveTo>
                      <a:pt x="1477" y="1"/>
                    </a:moveTo>
                    <a:cubicBezTo>
                      <a:pt x="1341" y="1"/>
                      <a:pt x="1216" y="115"/>
                      <a:pt x="1233" y="261"/>
                    </a:cubicBezTo>
                    <a:lnTo>
                      <a:pt x="1302" y="1540"/>
                    </a:lnTo>
                    <a:cubicBezTo>
                      <a:pt x="1302" y="1632"/>
                      <a:pt x="1268" y="1713"/>
                      <a:pt x="1199" y="1759"/>
                    </a:cubicBezTo>
                    <a:lnTo>
                      <a:pt x="173" y="2542"/>
                    </a:lnTo>
                    <a:cubicBezTo>
                      <a:pt x="0" y="2669"/>
                      <a:pt x="58" y="2923"/>
                      <a:pt x="254" y="3003"/>
                    </a:cubicBezTo>
                    <a:lnTo>
                      <a:pt x="1487" y="3326"/>
                    </a:lnTo>
                    <a:cubicBezTo>
                      <a:pt x="1579" y="3349"/>
                      <a:pt x="1636" y="3418"/>
                      <a:pt x="1659" y="3487"/>
                    </a:cubicBezTo>
                    <a:lnTo>
                      <a:pt x="2097" y="4697"/>
                    </a:lnTo>
                    <a:cubicBezTo>
                      <a:pt x="2135" y="4812"/>
                      <a:pt x="2230" y="4870"/>
                      <a:pt x="2326" y="4870"/>
                    </a:cubicBezTo>
                    <a:cubicBezTo>
                      <a:pt x="2404" y="4870"/>
                      <a:pt x="2483" y="4832"/>
                      <a:pt x="2535" y="4754"/>
                    </a:cubicBezTo>
                    <a:lnTo>
                      <a:pt x="3249" y="3672"/>
                    </a:lnTo>
                    <a:cubicBezTo>
                      <a:pt x="3284" y="3602"/>
                      <a:pt x="3364" y="3556"/>
                      <a:pt x="3445" y="3556"/>
                    </a:cubicBezTo>
                    <a:lnTo>
                      <a:pt x="4747" y="3533"/>
                    </a:lnTo>
                    <a:cubicBezTo>
                      <a:pt x="4943" y="3533"/>
                      <a:pt x="5058" y="3291"/>
                      <a:pt x="4931" y="3130"/>
                    </a:cubicBezTo>
                    <a:lnTo>
                      <a:pt x="4125" y="2116"/>
                    </a:lnTo>
                    <a:cubicBezTo>
                      <a:pt x="4079" y="2047"/>
                      <a:pt x="4056" y="1966"/>
                      <a:pt x="4079" y="1886"/>
                    </a:cubicBezTo>
                    <a:lnTo>
                      <a:pt x="4459" y="653"/>
                    </a:lnTo>
                    <a:cubicBezTo>
                      <a:pt x="4507" y="481"/>
                      <a:pt x="4373" y="333"/>
                      <a:pt x="4220" y="333"/>
                    </a:cubicBezTo>
                    <a:cubicBezTo>
                      <a:pt x="4189" y="333"/>
                      <a:pt x="4156" y="340"/>
                      <a:pt x="4125" y="354"/>
                    </a:cubicBezTo>
                    <a:lnTo>
                      <a:pt x="2915" y="814"/>
                    </a:lnTo>
                    <a:cubicBezTo>
                      <a:pt x="2892" y="822"/>
                      <a:pt x="2866" y="826"/>
                      <a:pt x="2840" y="826"/>
                    </a:cubicBezTo>
                    <a:cubicBezTo>
                      <a:pt x="2787" y="826"/>
                      <a:pt x="2731" y="811"/>
                      <a:pt x="2685" y="780"/>
                    </a:cubicBezTo>
                    <a:lnTo>
                      <a:pt x="1613" y="42"/>
                    </a:lnTo>
                    <a:cubicBezTo>
                      <a:pt x="1570" y="13"/>
                      <a:pt x="1523" y="1"/>
                      <a:pt x="14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dk2"/>
                </a:solidFill>
                <a:prstDash val="solid"/>
                <a:miter lim="1152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4" name="Google Shape;164;p5"/>
            <p:cNvGrpSpPr/>
            <p:nvPr/>
          </p:nvGrpSpPr>
          <p:grpSpPr>
            <a:xfrm flipH="1">
              <a:off x="5215659" y="212363"/>
              <a:ext cx="205829" cy="197994"/>
              <a:chOff x="3956375" y="4266988"/>
              <a:chExt cx="205829" cy="197994"/>
            </a:xfrm>
          </p:grpSpPr>
          <p:sp>
            <p:nvSpPr>
              <p:cNvPr id="165" name="Google Shape;165;p5"/>
              <p:cNvSpPr/>
              <p:nvPr/>
            </p:nvSpPr>
            <p:spPr>
              <a:xfrm>
                <a:off x="3956822" y="4266988"/>
                <a:ext cx="205383" cy="197588"/>
              </a:xfrm>
              <a:custGeom>
                <a:avLst/>
                <a:gdLst/>
                <a:ahLst/>
                <a:cxnLst/>
                <a:rect l="l" t="t" r="r" b="b"/>
                <a:pathLst>
                  <a:path w="5059" h="4867" extrusionOk="0">
                    <a:moveTo>
                      <a:pt x="1470" y="1"/>
                    </a:moveTo>
                    <a:cubicBezTo>
                      <a:pt x="1336" y="1"/>
                      <a:pt x="1214" y="116"/>
                      <a:pt x="1222" y="268"/>
                    </a:cubicBezTo>
                    <a:lnTo>
                      <a:pt x="1291" y="1547"/>
                    </a:lnTo>
                    <a:cubicBezTo>
                      <a:pt x="1291" y="1639"/>
                      <a:pt x="1257" y="1720"/>
                      <a:pt x="1188" y="1766"/>
                    </a:cubicBezTo>
                    <a:lnTo>
                      <a:pt x="162" y="2549"/>
                    </a:lnTo>
                    <a:cubicBezTo>
                      <a:pt x="1" y="2676"/>
                      <a:pt x="47" y="2930"/>
                      <a:pt x="254" y="2987"/>
                    </a:cubicBezTo>
                    <a:lnTo>
                      <a:pt x="1499" y="3321"/>
                    </a:lnTo>
                    <a:cubicBezTo>
                      <a:pt x="1579" y="3344"/>
                      <a:pt x="1637" y="3402"/>
                      <a:pt x="1660" y="3483"/>
                    </a:cubicBezTo>
                    <a:lnTo>
                      <a:pt x="2098" y="4704"/>
                    </a:lnTo>
                    <a:cubicBezTo>
                      <a:pt x="2135" y="4811"/>
                      <a:pt x="2232" y="4866"/>
                      <a:pt x="2330" y="4866"/>
                    </a:cubicBezTo>
                    <a:cubicBezTo>
                      <a:pt x="2412" y="4866"/>
                      <a:pt x="2495" y="4828"/>
                      <a:pt x="2547" y="4750"/>
                    </a:cubicBezTo>
                    <a:lnTo>
                      <a:pt x="3250" y="3679"/>
                    </a:lnTo>
                    <a:cubicBezTo>
                      <a:pt x="3296" y="3609"/>
                      <a:pt x="3365" y="3563"/>
                      <a:pt x="3446" y="3563"/>
                    </a:cubicBezTo>
                    <a:lnTo>
                      <a:pt x="4736" y="3529"/>
                    </a:lnTo>
                    <a:cubicBezTo>
                      <a:pt x="4943" y="3529"/>
                      <a:pt x="5059" y="3287"/>
                      <a:pt x="4932" y="3126"/>
                    </a:cubicBezTo>
                    <a:lnTo>
                      <a:pt x="4114" y="2112"/>
                    </a:lnTo>
                    <a:cubicBezTo>
                      <a:pt x="4068" y="2054"/>
                      <a:pt x="4045" y="1962"/>
                      <a:pt x="4068" y="1881"/>
                    </a:cubicBezTo>
                    <a:lnTo>
                      <a:pt x="4436" y="649"/>
                    </a:lnTo>
                    <a:cubicBezTo>
                      <a:pt x="4494" y="485"/>
                      <a:pt x="4367" y="330"/>
                      <a:pt x="4210" y="330"/>
                    </a:cubicBezTo>
                    <a:cubicBezTo>
                      <a:pt x="4179" y="330"/>
                      <a:pt x="4146" y="336"/>
                      <a:pt x="4114" y="349"/>
                    </a:cubicBezTo>
                    <a:lnTo>
                      <a:pt x="2904" y="810"/>
                    </a:lnTo>
                    <a:cubicBezTo>
                      <a:pt x="2881" y="818"/>
                      <a:pt x="2855" y="821"/>
                      <a:pt x="2829" y="821"/>
                    </a:cubicBezTo>
                    <a:cubicBezTo>
                      <a:pt x="2776" y="821"/>
                      <a:pt x="2720" y="806"/>
                      <a:pt x="2674" y="775"/>
                    </a:cubicBezTo>
                    <a:lnTo>
                      <a:pt x="1614" y="49"/>
                    </a:lnTo>
                    <a:cubicBezTo>
                      <a:pt x="1568" y="16"/>
                      <a:pt x="1518" y="1"/>
                      <a:pt x="14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66;p5"/>
              <p:cNvSpPr/>
              <p:nvPr/>
            </p:nvSpPr>
            <p:spPr>
              <a:xfrm>
                <a:off x="3956375" y="4267272"/>
                <a:ext cx="205342" cy="197710"/>
              </a:xfrm>
              <a:custGeom>
                <a:avLst/>
                <a:gdLst/>
                <a:ahLst/>
                <a:cxnLst/>
                <a:rect l="l" t="t" r="r" b="b"/>
                <a:pathLst>
                  <a:path w="5058" h="4870" extrusionOk="0">
                    <a:moveTo>
                      <a:pt x="1477" y="1"/>
                    </a:moveTo>
                    <a:cubicBezTo>
                      <a:pt x="1341" y="1"/>
                      <a:pt x="1216" y="115"/>
                      <a:pt x="1233" y="261"/>
                    </a:cubicBezTo>
                    <a:lnTo>
                      <a:pt x="1302" y="1540"/>
                    </a:lnTo>
                    <a:cubicBezTo>
                      <a:pt x="1302" y="1632"/>
                      <a:pt x="1268" y="1713"/>
                      <a:pt x="1199" y="1759"/>
                    </a:cubicBezTo>
                    <a:lnTo>
                      <a:pt x="173" y="2542"/>
                    </a:lnTo>
                    <a:cubicBezTo>
                      <a:pt x="0" y="2669"/>
                      <a:pt x="58" y="2923"/>
                      <a:pt x="254" y="3003"/>
                    </a:cubicBezTo>
                    <a:lnTo>
                      <a:pt x="1487" y="3326"/>
                    </a:lnTo>
                    <a:cubicBezTo>
                      <a:pt x="1579" y="3349"/>
                      <a:pt x="1636" y="3418"/>
                      <a:pt x="1659" y="3487"/>
                    </a:cubicBezTo>
                    <a:lnTo>
                      <a:pt x="2097" y="4697"/>
                    </a:lnTo>
                    <a:cubicBezTo>
                      <a:pt x="2135" y="4812"/>
                      <a:pt x="2230" y="4870"/>
                      <a:pt x="2326" y="4870"/>
                    </a:cubicBezTo>
                    <a:cubicBezTo>
                      <a:pt x="2404" y="4870"/>
                      <a:pt x="2483" y="4832"/>
                      <a:pt x="2535" y="4754"/>
                    </a:cubicBezTo>
                    <a:lnTo>
                      <a:pt x="3249" y="3672"/>
                    </a:lnTo>
                    <a:cubicBezTo>
                      <a:pt x="3284" y="3602"/>
                      <a:pt x="3364" y="3556"/>
                      <a:pt x="3445" y="3556"/>
                    </a:cubicBezTo>
                    <a:lnTo>
                      <a:pt x="4747" y="3533"/>
                    </a:lnTo>
                    <a:cubicBezTo>
                      <a:pt x="4943" y="3533"/>
                      <a:pt x="5058" y="3291"/>
                      <a:pt x="4931" y="3130"/>
                    </a:cubicBezTo>
                    <a:lnTo>
                      <a:pt x="4125" y="2116"/>
                    </a:lnTo>
                    <a:cubicBezTo>
                      <a:pt x="4079" y="2047"/>
                      <a:pt x="4056" y="1966"/>
                      <a:pt x="4079" y="1886"/>
                    </a:cubicBezTo>
                    <a:lnTo>
                      <a:pt x="4459" y="653"/>
                    </a:lnTo>
                    <a:cubicBezTo>
                      <a:pt x="4507" y="481"/>
                      <a:pt x="4373" y="333"/>
                      <a:pt x="4220" y="333"/>
                    </a:cubicBezTo>
                    <a:cubicBezTo>
                      <a:pt x="4189" y="333"/>
                      <a:pt x="4156" y="340"/>
                      <a:pt x="4125" y="354"/>
                    </a:cubicBezTo>
                    <a:lnTo>
                      <a:pt x="2915" y="814"/>
                    </a:lnTo>
                    <a:cubicBezTo>
                      <a:pt x="2892" y="822"/>
                      <a:pt x="2866" y="826"/>
                      <a:pt x="2840" y="826"/>
                    </a:cubicBezTo>
                    <a:cubicBezTo>
                      <a:pt x="2787" y="826"/>
                      <a:pt x="2731" y="811"/>
                      <a:pt x="2685" y="780"/>
                    </a:cubicBezTo>
                    <a:lnTo>
                      <a:pt x="1613" y="42"/>
                    </a:lnTo>
                    <a:cubicBezTo>
                      <a:pt x="1570" y="13"/>
                      <a:pt x="1523" y="1"/>
                      <a:pt x="14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dk2"/>
                </a:solidFill>
                <a:prstDash val="solid"/>
                <a:miter lim="1152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7" name="Google Shape;167;p5"/>
            <p:cNvGrpSpPr/>
            <p:nvPr/>
          </p:nvGrpSpPr>
          <p:grpSpPr>
            <a:xfrm flipH="1">
              <a:off x="6764383" y="161902"/>
              <a:ext cx="307469" cy="298934"/>
              <a:chOff x="4033550" y="4733852"/>
              <a:chExt cx="179157" cy="174163"/>
            </a:xfrm>
          </p:grpSpPr>
          <p:sp>
            <p:nvSpPr>
              <p:cNvPr id="168" name="Google Shape;168;p5"/>
              <p:cNvSpPr/>
              <p:nvPr/>
            </p:nvSpPr>
            <p:spPr>
              <a:xfrm>
                <a:off x="4033996" y="4734095"/>
                <a:ext cx="178710" cy="173920"/>
              </a:xfrm>
              <a:custGeom>
                <a:avLst/>
                <a:gdLst/>
                <a:ahLst/>
                <a:cxnLst/>
                <a:rect l="l" t="t" r="r" b="b"/>
                <a:pathLst>
                  <a:path w="4402" h="4284" extrusionOk="0">
                    <a:moveTo>
                      <a:pt x="3027" y="0"/>
                    </a:moveTo>
                    <a:cubicBezTo>
                      <a:pt x="2985" y="0"/>
                      <a:pt x="2942" y="13"/>
                      <a:pt x="2904" y="41"/>
                    </a:cubicBezTo>
                    <a:lnTo>
                      <a:pt x="1994" y="721"/>
                    </a:lnTo>
                    <a:cubicBezTo>
                      <a:pt x="1956" y="743"/>
                      <a:pt x="1909" y="761"/>
                      <a:pt x="1865" y="761"/>
                    </a:cubicBezTo>
                    <a:cubicBezTo>
                      <a:pt x="1841" y="761"/>
                      <a:pt x="1818" y="756"/>
                      <a:pt x="1798" y="744"/>
                    </a:cubicBezTo>
                    <a:lnTo>
                      <a:pt x="727" y="387"/>
                    </a:lnTo>
                    <a:cubicBezTo>
                      <a:pt x="702" y="379"/>
                      <a:pt x="678" y="375"/>
                      <a:pt x="655" y="375"/>
                    </a:cubicBezTo>
                    <a:cubicBezTo>
                      <a:pt x="513" y="375"/>
                      <a:pt x="401" y="515"/>
                      <a:pt x="450" y="663"/>
                    </a:cubicBezTo>
                    <a:lnTo>
                      <a:pt x="807" y="1735"/>
                    </a:lnTo>
                    <a:cubicBezTo>
                      <a:pt x="830" y="1804"/>
                      <a:pt x="819" y="1873"/>
                      <a:pt x="784" y="1942"/>
                    </a:cubicBezTo>
                    <a:lnTo>
                      <a:pt x="105" y="2841"/>
                    </a:lnTo>
                    <a:cubicBezTo>
                      <a:pt x="1" y="2990"/>
                      <a:pt x="93" y="3186"/>
                      <a:pt x="277" y="3198"/>
                    </a:cubicBezTo>
                    <a:lnTo>
                      <a:pt x="1406" y="3175"/>
                    </a:lnTo>
                    <a:cubicBezTo>
                      <a:pt x="1475" y="3175"/>
                      <a:pt x="1545" y="3209"/>
                      <a:pt x="1591" y="3267"/>
                    </a:cubicBezTo>
                    <a:lnTo>
                      <a:pt x="2247" y="4189"/>
                    </a:lnTo>
                    <a:cubicBezTo>
                      <a:pt x="2292" y="4253"/>
                      <a:pt x="2360" y="4283"/>
                      <a:pt x="2426" y="4283"/>
                    </a:cubicBezTo>
                    <a:cubicBezTo>
                      <a:pt x="2515" y="4283"/>
                      <a:pt x="2601" y="4230"/>
                      <a:pt x="2628" y="4131"/>
                    </a:cubicBezTo>
                    <a:lnTo>
                      <a:pt x="2962" y="3048"/>
                    </a:lnTo>
                    <a:cubicBezTo>
                      <a:pt x="2985" y="2990"/>
                      <a:pt x="3042" y="2933"/>
                      <a:pt x="3111" y="2910"/>
                    </a:cubicBezTo>
                    <a:lnTo>
                      <a:pt x="4194" y="2576"/>
                    </a:lnTo>
                    <a:cubicBezTo>
                      <a:pt x="4367" y="2518"/>
                      <a:pt x="4402" y="2288"/>
                      <a:pt x="4252" y="2184"/>
                    </a:cubicBezTo>
                    <a:lnTo>
                      <a:pt x="3330" y="1527"/>
                    </a:lnTo>
                    <a:cubicBezTo>
                      <a:pt x="3273" y="1493"/>
                      <a:pt x="3238" y="1424"/>
                      <a:pt x="3238" y="1355"/>
                    </a:cubicBezTo>
                    <a:lnTo>
                      <a:pt x="3250" y="226"/>
                    </a:lnTo>
                    <a:cubicBezTo>
                      <a:pt x="3250" y="91"/>
                      <a:pt x="3140" y="0"/>
                      <a:pt x="30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169;p5"/>
              <p:cNvSpPr/>
              <p:nvPr/>
            </p:nvSpPr>
            <p:spPr>
              <a:xfrm>
                <a:off x="4033550" y="4733852"/>
                <a:ext cx="178223" cy="173433"/>
              </a:xfrm>
              <a:custGeom>
                <a:avLst/>
                <a:gdLst/>
                <a:ahLst/>
                <a:cxnLst/>
                <a:rect l="l" t="t" r="r" b="b"/>
                <a:pathLst>
                  <a:path w="4390" h="4272" extrusionOk="0">
                    <a:moveTo>
                      <a:pt x="3041" y="1"/>
                    </a:moveTo>
                    <a:cubicBezTo>
                      <a:pt x="2998" y="1"/>
                      <a:pt x="2954" y="15"/>
                      <a:pt x="2915" y="47"/>
                    </a:cubicBezTo>
                    <a:lnTo>
                      <a:pt x="2005" y="715"/>
                    </a:lnTo>
                    <a:cubicBezTo>
                      <a:pt x="1967" y="746"/>
                      <a:pt x="1923" y="767"/>
                      <a:pt x="1878" y="767"/>
                    </a:cubicBezTo>
                    <a:cubicBezTo>
                      <a:pt x="1855" y="767"/>
                      <a:pt x="1832" y="761"/>
                      <a:pt x="1809" y="750"/>
                    </a:cubicBezTo>
                    <a:lnTo>
                      <a:pt x="738" y="393"/>
                    </a:lnTo>
                    <a:cubicBezTo>
                      <a:pt x="714" y="385"/>
                      <a:pt x="691" y="381"/>
                      <a:pt x="668" y="381"/>
                    </a:cubicBezTo>
                    <a:cubicBezTo>
                      <a:pt x="523" y="381"/>
                      <a:pt x="401" y="530"/>
                      <a:pt x="461" y="669"/>
                    </a:cubicBezTo>
                    <a:lnTo>
                      <a:pt x="830" y="1729"/>
                    </a:lnTo>
                    <a:cubicBezTo>
                      <a:pt x="853" y="1798"/>
                      <a:pt x="841" y="1867"/>
                      <a:pt x="795" y="1925"/>
                    </a:cubicBezTo>
                    <a:lnTo>
                      <a:pt x="116" y="2835"/>
                    </a:lnTo>
                    <a:cubicBezTo>
                      <a:pt x="0" y="2985"/>
                      <a:pt x="104" y="3181"/>
                      <a:pt x="288" y="3181"/>
                    </a:cubicBezTo>
                    <a:lnTo>
                      <a:pt x="1417" y="3169"/>
                    </a:lnTo>
                    <a:cubicBezTo>
                      <a:pt x="1486" y="3169"/>
                      <a:pt x="1556" y="3192"/>
                      <a:pt x="1602" y="3250"/>
                    </a:cubicBezTo>
                    <a:lnTo>
                      <a:pt x="2247" y="4172"/>
                    </a:lnTo>
                    <a:cubicBezTo>
                      <a:pt x="2291" y="4240"/>
                      <a:pt x="2357" y="4271"/>
                      <a:pt x="2424" y="4271"/>
                    </a:cubicBezTo>
                    <a:cubicBezTo>
                      <a:pt x="2515" y="4271"/>
                      <a:pt x="2605" y="4214"/>
                      <a:pt x="2639" y="4114"/>
                    </a:cubicBezTo>
                    <a:lnTo>
                      <a:pt x="2973" y="3043"/>
                    </a:lnTo>
                    <a:cubicBezTo>
                      <a:pt x="2984" y="2962"/>
                      <a:pt x="3042" y="2904"/>
                      <a:pt x="3111" y="2893"/>
                    </a:cubicBezTo>
                    <a:lnTo>
                      <a:pt x="4194" y="2559"/>
                    </a:lnTo>
                    <a:cubicBezTo>
                      <a:pt x="4367" y="2501"/>
                      <a:pt x="4390" y="2271"/>
                      <a:pt x="4251" y="2179"/>
                    </a:cubicBezTo>
                    <a:lnTo>
                      <a:pt x="3330" y="1522"/>
                    </a:lnTo>
                    <a:cubicBezTo>
                      <a:pt x="3272" y="1487"/>
                      <a:pt x="3238" y="1407"/>
                      <a:pt x="3238" y="1338"/>
                    </a:cubicBezTo>
                    <a:lnTo>
                      <a:pt x="3261" y="220"/>
                    </a:lnTo>
                    <a:cubicBezTo>
                      <a:pt x="3261" y="95"/>
                      <a:pt x="3153" y="1"/>
                      <a:pt x="304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dk2"/>
                </a:solidFill>
                <a:prstDash val="solid"/>
                <a:miter lim="1152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0" name="Google Shape;170;p5"/>
            <p:cNvGrpSpPr/>
            <p:nvPr/>
          </p:nvGrpSpPr>
          <p:grpSpPr>
            <a:xfrm>
              <a:off x="8744260" y="2003943"/>
              <a:ext cx="165102" cy="167154"/>
              <a:chOff x="4341030" y="4110771"/>
              <a:chExt cx="152322" cy="154230"/>
            </a:xfrm>
          </p:grpSpPr>
          <p:sp>
            <p:nvSpPr>
              <p:cNvPr id="171" name="Google Shape;171;p5"/>
              <p:cNvSpPr/>
              <p:nvPr/>
            </p:nvSpPr>
            <p:spPr>
              <a:xfrm>
                <a:off x="4341030" y="4110771"/>
                <a:ext cx="151835" cy="153702"/>
              </a:xfrm>
              <a:custGeom>
                <a:avLst/>
                <a:gdLst/>
                <a:ahLst/>
                <a:cxnLst/>
                <a:rect l="l" t="t" r="r" b="b"/>
                <a:pathLst>
                  <a:path w="3740" h="3786" extrusionOk="0">
                    <a:moveTo>
                      <a:pt x="2235" y="0"/>
                    </a:moveTo>
                    <a:cubicBezTo>
                      <a:pt x="2185" y="0"/>
                      <a:pt x="2134" y="19"/>
                      <a:pt x="2092" y="61"/>
                    </a:cubicBezTo>
                    <a:lnTo>
                      <a:pt x="1424" y="775"/>
                    </a:lnTo>
                    <a:cubicBezTo>
                      <a:pt x="1386" y="814"/>
                      <a:pt x="1332" y="836"/>
                      <a:pt x="1282" y="836"/>
                    </a:cubicBezTo>
                    <a:cubicBezTo>
                      <a:pt x="1271" y="836"/>
                      <a:pt x="1261" y="835"/>
                      <a:pt x="1251" y="833"/>
                    </a:cubicBezTo>
                    <a:lnTo>
                      <a:pt x="272" y="683"/>
                    </a:lnTo>
                    <a:cubicBezTo>
                      <a:pt x="262" y="682"/>
                      <a:pt x="252" y="681"/>
                      <a:pt x="243" y="681"/>
                    </a:cubicBezTo>
                    <a:cubicBezTo>
                      <a:pt x="97" y="681"/>
                      <a:pt x="0" y="841"/>
                      <a:pt x="76" y="971"/>
                    </a:cubicBezTo>
                    <a:lnTo>
                      <a:pt x="560" y="1835"/>
                    </a:lnTo>
                    <a:cubicBezTo>
                      <a:pt x="583" y="1893"/>
                      <a:pt x="583" y="1962"/>
                      <a:pt x="560" y="2020"/>
                    </a:cubicBezTo>
                    <a:lnTo>
                      <a:pt x="111" y="2907"/>
                    </a:lnTo>
                    <a:cubicBezTo>
                      <a:pt x="48" y="3032"/>
                      <a:pt x="146" y="3176"/>
                      <a:pt x="286" y="3176"/>
                    </a:cubicBezTo>
                    <a:cubicBezTo>
                      <a:pt x="300" y="3176"/>
                      <a:pt x="315" y="3175"/>
                      <a:pt x="330" y="3172"/>
                    </a:cubicBezTo>
                    <a:lnTo>
                      <a:pt x="1297" y="2987"/>
                    </a:lnTo>
                    <a:cubicBezTo>
                      <a:pt x="1308" y="2985"/>
                      <a:pt x="1318" y="2984"/>
                      <a:pt x="1329" y="2984"/>
                    </a:cubicBezTo>
                    <a:cubicBezTo>
                      <a:pt x="1379" y="2984"/>
                      <a:pt x="1432" y="3005"/>
                      <a:pt x="1470" y="3033"/>
                    </a:cubicBezTo>
                    <a:lnTo>
                      <a:pt x="2173" y="3736"/>
                    </a:lnTo>
                    <a:cubicBezTo>
                      <a:pt x="2207" y="3770"/>
                      <a:pt x="2251" y="3786"/>
                      <a:pt x="2296" y="3786"/>
                    </a:cubicBezTo>
                    <a:cubicBezTo>
                      <a:pt x="2387" y="3786"/>
                      <a:pt x="2480" y="3722"/>
                      <a:pt x="2495" y="3621"/>
                    </a:cubicBezTo>
                    <a:lnTo>
                      <a:pt x="2611" y="2642"/>
                    </a:lnTo>
                    <a:cubicBezTo>
                      <a:pt x="2622" y="2573"/>
                      <a:pt x="2657" y="2515"/>
                      <a:pt x="2714" y="2492"/>
                    </a:cubicBezTo>
                    <a:lnTo>
                      <a:pt x="3590" y="2031"/>
                    </a:lnTo>
                    <a:cubicBezTo>
                      <a:pt x="3740" y="1962"/>
                      <a:pt x="3740" y="1766"/>
                      <a:pt x="3590" y="1697"/>
                    </a:cubicBezTo>
                    <a:lnTo>
                      <a:pt x="2691" y="1271"/>
                    </a:lnTo>
                    <a:cubicBezTo>
                      <a:pt x="2634" y="1248"/>
                      <a:pt x="2599" y="1190"/>
                      <a:pt x="2588" y="1132"/>
                    </a:cubicBezTo>
                    <a:lnTo>
                      <a:pt x="2426" y="153"/>
                    </a:lnTo>
                    <a:cubicBezTo>
                      <a:pt x="2404" y="58"/>
                      <a:pt x="2322" y="0"/>
                      <a:pt x="223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172;p5"/>
              <p:cNvSpPr/>
              <p:nvPr/>
            </p:nvSpPr>
            <p:spPr>
              <a:xfrm>
                <a:off x="4341924" y="4110771"/>
                <a:ext cx="151429" cy="154230"/>
              </a:xfrm>
              <a:custGeom>
                <a:avLst/>
                <a:gdLst/>
                <a:ahLst/>
                <a:cxnLst/>
                <a:rect l="l" t="t" r="r" b="b"/>
                <a:pathLst>
                  <a:path w="3730" h="3799" extrusionOk="0">
                    <a:moveTo>
                      <a:pt x="2247" y="0"/>
                    </a:moveTo>
                    <a:cubicBezTo>
                      <a:pt x="2198" y="0"/>
                      <a:pt x="2147" y="19"/>
                      <a:pt x="2105" y="61"/>
                    </a:cubicBezTo>
                    <a:lnTo>
                      <a:pt x="1425" y="775"/>
                    </a:lnTo>
                    <a:cubicBezTo>
                      <a:pt x="1387" y="814"/>
                      <a:pt x="1333" y="836"/>
                      <a:pt x="1283" y="836"/>
                    </a:cubicBezTo>
                    <a:cubicBezTo>
                      <a:pt x="1272" y="836"/>
                      <a:pt x="1262" y="835"/>
                      <a:pt x="1252" y="833"/>
                    </a:cubicBezTo>
                    <a:lnTo>
                      <a:pt x="273" y="695"/>
                    </a:lnTo>
                    <a:cubicBezTo>
                      <a:pt x="263" y="693"/>
                      <a:pt x="252" y="692"/>
                      <a:pt x="242" y="692"/>
                    </a:cubicBezTo>
                    <a:cubicBezTo>
                      <a:pt x="98" y="692"/>
                      <a:pt x="1" y="843"/>
                      <a:pt x="66" y="983"/>
                    </a:cubicBezTo>
                    <a:lnTo>
                      <a:pt x="549" y="1847"/>
                    </a:lnTo>
                    <a:cubicBezTo>
                      <a:pt x="573" y="1881"/>
                      <a:pt x="573" y="1962"/>
                      <a:pt x="549" y="2020"/>
                    </a:cubicBezTo>
                    <a:lnTo>
                      <a:pt x="100" y="2895"/>
                    </a:lnTo>
                    <a:cubicBezTo>
                      <a:pt x="33" y="3029"/>
                      <a:pt x="149" y="3184"/>
                      <a:pt x="313" y="3184"/>
                    </a:cubicBezTo>
                    <a:cubicBezTo>
                      <a:pt x="319" y="3184"/>
                      <a:pt x="325" y="3184"/>
                      <a:pt x="331" y="3183"/>
                    </a:cubicBezTo>
                    <a:lnTo>
                      <a:pt x="1298" y="2999"/>
                    </a:lnTo>
                    <a:cubicBezTo>
                      <a:pt x="1356" y="2999"/>
                      <a:pt x="1425" y="3010"/>
                      <a:pt x="1471" y="3056"/>
                    </a:cubicBezTo>
                    <a:lnTo>
                      <a:pt x="2174" y="3736"/>
                    </a:lnTo>
                    <a:cubicBezTo>
                      <a:pt x="2214" y="3780"/>
                      <a:pt x="2263" y="3799"/>
                      <a:pt x="2312" y="3799"/>
                    </a:cubicBezTo>
                    <a:cubicBezTo>
                      <a:pt x="2404" y="3799"/>
                      <a:pt x="2493" y="3731"/>
                      <a:pt x="2508" y="3633"/>
                    </a:cubicBezTo>
                    <a:lnTo>
                      <a:pt x="2623" y="2653"/>
                    </a:lnTo>
                    <a:cubicBezTo>
                      <a:pt x="2623" y="2596"/>
                      <a:pt x="2658" y="2538"/>
                      <a:pt x="2715" y="2503"/>
                    </a:cubicBezTo>
                    <a:lnTo>
                      <a:pt x="3603" y="2043"/>
                    </a:lnTo>
                    <a:cubicBezTo>
                      <a:pt x="3729" y="1974"/>
                      <a:pt x="3729" y="1766"/>
                      <a:pt x="3579" y="1697"/>
                    </a:cubicBezTo>
                    <a:lnTo>
                      <a:pt x="2692" y="1282"/>
                    </a:lnTo>
                    <a:cubicBezTo>
                      <a:pt x="2646" y="1248"/>
                      <a:pt x="2600" y="1190"/>
                      <a:pt x="2589" y="1132"/>
                    </a:cubicBezTo>
                    <a:lnTo>
                      <a:pt x="2427" y="153"/>
                    </a:lnTo>
                    <a:cubicBezTo>
                      <a:pt x="2413" y="58"/>
                      <a:pt x="2333" y="0"/>
                      <a:pt x="22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dk2"/>
                </a:solidFill>
                <a:prstDash val="solid"/>
                <a:miter lim="1152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3" name="Google Shape;173;p5"/>
            <p:cNvGrpSpPr/>
            <p:nvPr/>
          </p:nvGrpSpPr>
          <p:grpSpPr>
            <a:xfrm rot="2351304" flipH="1">
              <a:off x="8339330" y="3197611"/>
              <a:ext cx="291640" cy="280538"/>
              <a:chOff x="3956375" y="4266988"/>
              <a:chExt cx="205829" cy="197994"/>
            </a:xfrm>
          </p:grpSpPr>
          <p:sp>
            <p:nvSpPr>
              <p:cNvPr id="174" name="Google Shape;174;p5"/>
              <p:cNvSpPr/>
              <p:nvPr/>
            </p:nvSpPr>
            <p:spPr>
              <a:xfrm>
                <a:off x="3956822" y="4266988"/>
                <a:ext cx="205383" cy="197588"/>
              </a:xfrm>
              <a:custGeom>
                <a:avLst/>
                <a:gdLst/>
                <a:ahLst/>
                <a:cxnLst/>
                <a:rect l="l" t="t" r="r" b="b"/>
                <a:pathLst>
                  <a:path w="5059" h="4867" extrusionOk="0">
                    <a:moveTo>
                      <a:pt x="1470" y="1"/>
                    </a:moveTo>
                    <a:cubicBezTo>
                      <a:pt x="1336" y="1"/>
                      <a:pt x="1214" y="116"/>
                      <a:pt x="1222" y="268"/>
                    </a:cubicBezTo>
                    <a:lnTo>
                      <a:pt x="1291" y="1547"/>
                    </a:lnTo>
                    <a:cubicBezTo>
                      <a:pt x="1291" y="1639"/>
                      <a:pt x="1257" y="1720"/>
                      <a:pt x="1188" y="1766"/>
                    </a:cubicBezTo>
                    <a:lnTo>
                      <a:pt x="162" y="2549"/>
                    </a:lnTo>
                    <a:cubicBezTo>
                      <a:pt x="1" y="2676"/>
                      <a:pt x="47" y="2930"/>
                      <a:pt x="254" y="2987"/>
                    </a:cubicBezTo>
                    <a:lnTo>
                      <a:pt x="1499" y="3321"/>
                    </a:lnTo>
                    <a:cubicBezTo>
                      <a:pt x="1579" y="3344"/>
                      <a:pt x="1637" y="3402"/>
                      <a:pt x="1660" y="3483"/>
                    </a:cubicBezTo>
                    <a:lnTo>
                      <a:pt x="2098" y="4704"/>
                    </a:lnTo>
                    <a:cubicBezTo>
                      <a:pt x="2135" y="4811"/>
                      <a:pt x="2232" y="4866"/>
                      <a:pt x="2330" y="4866"/>
                    </a:cubicBezTo>
                    <a:cubicBezTo>
                      <a:pt x="2412" y="4866"/>
                      <a:pt x="2495" y="4828"/>
                      <a:pt x="2547" y="4750"/>
                    </a:cubicBezTo>
                    <a:lnTo>
                      <a:pt x="3250" y="3679"/>
                    </a:lnTo>
                    <a:cubicBezTo>
                      <a:pt x="3296" y="3609"/>
                      <a:pt x="3365" y="3563"/>
                      <a:pt x="3446" y="3563"/>
                    </a:cubicBezTo>
                    <a:lnTo>
                      <a:pt x="4736" y="3529"/>
                    </a:lnTo>
                    <a:cubicBezTo>
                      <a:pt x="4943" y="3529"/>
                      <a:pt x="5059" y="3287"/>
                      <a:pt x="4932" y="3126"/>
                    </a:cubicBezTo>
                    <a:lnTo>
                      <a:pt x="4114" y="2112"/>
                    </a:lnTo>
                    <a:cubicBezTo>
                      <a:pt x="4068" y="2054"/>
                      <a:pt x="4045" y="1962"/>
                      <a:pt x="4068" y="1881"/>
                    </a:cubicBezTo>
                    <a:lnTo>
                      <a:pt x="4436" y="649"/>
                    </a:lnTo>
                    <a:cubicBezTo>
                      <a:pt x="4494" y="485"/>
                      <a:pt x="4367" y="330"/>
                      <a:pt x="4210" y="330"/>
                    </a:cubicBezTo>
                    <a:cubicBezTo>
                      <a:pt x="4179" y="330"/>
                      <a:pt x="4146" y="336"/>
                      <a:pt x="4114" y="349"/>
                    </a:cubicBezTo>
                    <a:lnTo>
                      <a:pt x="2904" y="810"/>
                    </a:lnTo>
                    <a:cubicBezTo>
                      <a:pt x="2881" y="818"/>
                      <a:pt x="2855" y="821"/>
                      <a:pt x="2829" y="821"/>
                    </a:cubicBezTo>
                    <a:cubicBezTo>
                      <a:pt x="2776" y="821"/>
                      <a:pt x="2720" y="806"/>
                      <a:pt x="2674" y="775"/>
                    </a:cubicBezTo>
                    <a:lnTo>
                      <a:pt x="1614" y="49"/>
                    </a:lnTo>
                    <a:cubicBezTo>
                      <a:pt x="1568" y="16"/>
                      <a:pt x="1518" y="1"/>
                      <a:pt x="14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175;p5"/>
              <p:cNvSpPr/>
              <p:nvPr/>
            </p:nvSpPr>
            <p:spPr>
              <a:xfrm>
                <a:off x="3956375" y="4267272"/>
                <a:ext cx="205342" cy="197710"/>
              </a:xfrm>
              <a:custGeom>
                <a:avLst/>
                <a:gdLst/>
                <a:ahLst/>
                <a:cxnLst/>
                <a:rect l="l" t="t" r="r" b="b"/>
                <a:pathLst>
                  <a:path w="5058" h="4870" extrusionOk="0">
                    <a:moveTo>
                      <a:pt x="1477" y="1"/>
                    </a:moveTo>
                    <a:cubicBezTo>
                      <a:pt x="1341" y="1"/>
                      <a:pt x="1216" y="115"/>
                      <a:pt x="1233" y="261"/>
                    </a:cubicBezTo>
                    <a:lnTo>
                      <a:pt x="1302" y="1540"/>
                    </a:lnTo>
                    <a:cubicBezTo>
                      <a:pt x="1302" y="1632"/>
                      <a:pt x="1268" y="1713"/>
                      <a:pt x="1199" y="1759"/>
                    </a:cubicBezTo>
                    <a:lnTo>
                      <a:pt x="173" y="2542"/>
                    </a:lnTo>
                    <a:cubicBezTo>
                      <a:pt x="0" y="2669"/>
                      <a:pt x="58" y="2923"/>
                      <a:pt x="254" y="3003"/>
                    </a:cubicBezTo>
                    <a:lnTo>
                      <a:pt x="1487" y="3326"/>
                    </a:lnTo>
                    <a:cubicBezTo>
                      <a:pt x="1579" y="3349"/>
                      <a:pt x="1636" y="3418"/>
                      <a:pt x="1659" y="3487"/>
                    </a:cubicBezTo>
                    <a:lnTo>
                      <a:pt x="2097" y="4697"/>
                    </a:lnTo>
                    <a:cubicBezTo>
                      <a:pt x="2135" y="4812"/>
                      <a:pt x="2230" y="4870"/>
                      <a:pt x="2326" y="4870"/>
                    </a:cubicBezTo>
                    <a:cubicBezTo>
                      <a:pt x="2404" y="4870"/>
                      <a:pt x="2483" y="4832"/>
                      <a:pt x="2535" y="4754"/>
                    </a:cubicBezTo>
                    <a:lnTo>
                      <a:pt x="3249" y="3672"/>
                    </a:lnTo>
                    <a:cubicBezTo>
                      <a:pt x="3284" y="3602"/>
                      <a:pt x="3364" y="3556"/>
                      <a:pt x="3445" y="3556"/>
                    </a:cubicBezTo>
                    <a:lnTo>
                      <a:pt x="4747" y="3533"/>
                    </a:lnTo>
                    <a:cubicBezTo>
                      <a:pt x="4943" y="3533"/>
                      <a:pt x="5058" y="3291"/>
                      <a:pt x="4931" y="3130"/>
                    </a:cubicBezTo>
                    <a:lnTo>
                      <a:pt x="4125" y="2116"/>
                    </a:lnTo>
                    <a:cubicBezTo>
                      <a:pt x="4079" y="2047"/>
                      <a:pt x="4056" y="1966"/>
                      <a:pt x="4079" y="1886"/>
                    </a:cubicBezTo>
                    <a:lnTo>
                      <a:pt x="4459" y="653"/>
                    </a:lnTo>
                    <a:cubicBezTo>
                      <a:pt x="4507" y="481"/>
                      <a:pt x="4373" y="333"/>
                      <a:pt x="4220" y="333"/>
                    </a:cubicBezTo>
                    <a:cubicBezTo>
                      <a:pt x="4189" y="333"/>
                      <a:pt x="4156" y="340"/>
                      <a:pt x="4125" y="354"/>
                    </a:cubicBezTo>
                    <a:lnTo>
                      <a:pt x="2915" y="814"/>
                    </a:lnTo>
                    <a:cubicBezTo>
                      <a:pt x="2892" y="822"/>
                      <a:pt x="2866" y="826"/>
                      <a:pt x="2840" y="826"/>
                    </a:cubicBezTo>
                    <a:cubicBezTo>
                      <a:pt x="2787" y="826"/>
                      <a:pt x="2731" y="811"/>
                      <a:pt x="2685" y="780"/>
                    </a:cubicBezTo>
                    <a:lnTo>
                      <a:pt x="1613" y="42"/>
                    </a:lnTo>
                    <a:cubicBezTo>
                      <a:pt x="1570" y="13"/>
                      <a:pt x="1523" y="1"/>
                      <a:pt x="14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dk2"/>
                </a:solidFill>
                <a:prstDash val="solid"/>
                <a:miter lim="1152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6" name="Google Shape;176;p5"/>
            <p:cNvGrpSpPr/>
            <p:nvPr/>
          </p:nvGrpSpPr>
          <p:grpSpPr>
            <a:xfrm rot="2700000" flipH="1">
              <a:off x="4282367" y="4706950"/>
              <a:ext cx="285556" cy="274658"/>
              <a:chOff x="3956375" y="4266988"/>
              <a:chExt cx="205829" cy="197994"/>
            </a:xfrm>
          </p:grpSpPr>
          <p:sp>
            <p:nvSpPr>
              <p:cNvPr id="177" name="Google Shape;177;p5"/>
              <p:cNvSpPr/>
              <p:nvPr/>
            </p:nvSpPr>
            <p:spPr>
              <a:xfrm>
                <a:off x="3956822" y="4266988"/>
                <a:ext cx="205383" cy="197588"/>
              </a:xfrm>
              <a:custGeom>
                <a:avLst/>
                <a:gdLst/>
                <a:ahLst/>
                <a:cxnLst/>
                <a:rect l="l" t="t" r="r" b="b"/>
                <a:pathLst>
                  <a:path w="5059" h="4867" extrusionOk="0">
                    <a:moveTo>
                      <a:pt x="1470" y="1"/>
                    </a:moveTo>
                    <a:cubicBezTo>
                      <a:pt x="1336" y="1"/>
                      <a:pt x="1214" y="116"/>
                      <a:pt x="1222" y="268"/>
                    </a:cubicBezTo>
                    <a:lnTo>
                      <a:pt x="1291" y="1547"/>
                    </a:lnTo>
                    <a:cubicBezTo>
                      <a:pt x="1291" y="1639"/>
                      <a:pt x="1257" y="1720"/>
                      <a:pt x="1188" y="1766"/>
                    </a:cubicBezTo>
                    <a:lnTo>
                      <a:pt x="162" y="2549"/>
                    </a:lnTo>
                    <a:cubicBezTo>
                      <a:pt x="1" y="2676"/>
                      <a:pt x="47" y="2930"/>
                      <a:pt x="254" y="2987"/>
                    </a:cubicBezTo>
                    <a:lnTo>
                      <a:pt x="1499" y="3321"/>
                    </a:lnTo>
                    <a:cubicBezTo>
                      <a:pt x="1579" y="3344"/>
                      <a:pt x="1637" y="3402"/>
                      <a:pt x="1660" y="3483"/>
                    </a:cubicBezTo>
                    <a:lnTo>
                      <a:pt x="2098" y="4704"/>
                    </a:lnTo>
                    <a:cubicBezTo>
                      <a:pt x="2135" y="4811"/>
                      <a:pt x="2232" y="4866"/>
                      <a:pt x="2330" y="4866"/>
                    </a:cubicBezTo>
                    <a:cubicBezTo>
                      <a:pt x="2412" y="4866"/>
                      <a:pt x="2495" y="4828"/>
                      <a:pt x="2547" y="4750"/>
                    </a:cubicBezTo>
                    <a:lnTo>
                      <a:pt x="3250" y="3679"/>
                    </a:lnTo>
                    <a:cubicBezTo>
                      <a:pt x="3296" y="3609"/>
                      <a:pt x="3365" y="3563"/>
                      <a:pt x="3446" y="3563"/>
                    </a:cubicBezTo>
                    <a:lnTo>
                      <a:pt x="4736" y="3529"/>
                    </a:lnTo>
                    <a:cubicBezTo>
                      <a:pt x="4943" y="3529"/>
                      <a:pt x="5059" y="3287"/>
                      <a:pt x="4932" y="3126"/>
                    </a:cubicBezTo>
                    <a:lnTo>
                      <a:pt x="4114" y="2112"/>
                    </a:lnTo>
                    <a:cubicBezTo>
                      <a:pt x="4068" y="2054"/>
                      <a:pt x="4045" y="1962"/>
                      <a:pt x="4068" y="1881"/>
                    </a:cubicBezTo>
                    <a:lnTo>
                      <a:pt x="4436" y="649"/>
                    </a:lnTo>
                    <a:cubicBezTo>
                      <a:pt x="4494" y="485"/>
                      <a:pt x="4367" y="330"/>
                      <a:pt x="4210" y="330"/>
                    </a:cubicBezTo>
                    <a:cubicBezTo>
                      <a:pt x="4179" y="330"/>
                      <a:pt x="4146" y="336"/>
                      <a:pt x="4114" y="349"/>
                    </a:cubicBezTo>
                    <a:lnTo>
                      <a:pt x="2904" y="810"/>
                    </a:lnTo>
                    <a:cubicBezTo>
                      <a:pt x="2881" y="818"/>
                      <a:pt x="2855" y="821"/>
                      <a:pt x="2829" y="821"/>
                    </a:cubicBezTo>
                    <a:cubicBezTo>
                      <a:pt x="2776" y="821"/>
                      <a:pt x="2720" y="806"/>
                      <a:pt x="2674" y="775"/>
                    </a:cubicBezTo>
                    <a:lnTo>
                      <a:pt x="1614" y="49"/>
                    </a:lnTo>
                    <a:cubicBezTo>
                      <a:pt x="1568" y="16"/>
                      <a:pt x="1518" y="1"/>
                      <a:pt x="14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178;p5"/>
              <p:cNvSpPr/>
              <p:nvPr/>
            </p:nvSpPr>
            <p:spPr>
              <a:xfrm>
                <a:off x="3956375" y="4267272"/>
                <a:ext cx="205342" cy="197710"/>
              </a:xfrm>
              <a:custGeom>
                <a:avLst/>
                <a:gdLst/>
                <a:ahLst/>
                <a:cxnLst/>
                <a:rect l="l" t="t" r="r" b="b"/>
                <a:pathLst>
                  <a:path w="5058" h="4870" extrusionOk="0">
                    <a:moveTo>
                      <a:pt x="1477" y="1"/>
                    </a:moveTo>
                    <a:cubicBezTo>
                      <a:pt x="1341" y="1"/>
                      <a:pt x="1216" y="115"/>
                      <a:pt x="1233" y="261"/>
                    </a:cubicBezTo>
                    <a:lnTo>
                      <a:pt x="1302" y="1540"/>
                    </a:lnTo>
                    <a:cubicBezTo>
                      <a:pt x="1302" y="1632"/>
                      <a:pt x="1268" y="1713"/>
                      <a:pt x="1199" y="1759"/>
                    </a:cubicBezTo>
                    <a:lnTo>
                      <a:pt x="173" y="2542"/>
                    </a:lnTo>
                    <a:cubicBezTo>
                      <a:pt x="0" y="2669"/>
                      <a:pt x="58" y="2923"/>
                      <a:pt x="254" y="3003"/>
                    </a:cubicBezTo>
                    <a:lnTo>
                      <a:pt x="1487" y="3326"/>
                    </a:lnTo>
                    <a:cubicBezTo>
                      <a:pt x="1579" y="3349"/>
                      <a:pt x="1636" y="3418"/>
                      <a:pt x="1659" y="3487"/>
                    </a:cubicBezTo>
                    <a:lnTo>
                      <a:pt x="2097" y="4697"/>
                    </a:lnTo>
                    <a:cubicBezTo>
                      <a:pt x="2135" y="4812"/>
                      <a:pt x="2230" y="4870"/>
                      <a:pt x="2326" y="4870"/>
                    </a:cubicBezTo>
                    <a:cubicBezTo>
                      <a:pt x="2404" y="4870"/>
                      <a:pt x="2483" y="4832"/>
                      <a:pt x="2535" y="4754"/>
                    </a:cubicBezTo>
                    <a:lnTo>
                      <a:pt x="3249" y="3672"/>
                    </a:lnTo>
                    <a:cubicBezTo>
                      <a:pt x="3284" y="3602"/>
                      <a:pt x="3364" y="3556"/>
                      <a:pt x="3445" y="3556"/>
                    </a:cubicBezTo>
                    <a:lnTo>
                      <a:pt x="4747" y="3533"/>
                    </a:lnTo>
                    <a:cubicBezTo>
                      <a:pt x="4943" y="3533"/>
                      <a:pt x="5058" y="3291"/>
                      <a:pt x="4931" y="3130"/>
                    </a:cubicBezTo>
                    <a:lnTo>
                      <a:pt x="4125" y="2116"/>
                    </a:lnTo>
                    <a:cubicBezTo>
                      <a:pt x="4079" y="2047"/>
                      <a:pt x="4056" y="1966"/>
                      <a:pt x="4079" y="1886"/>
                    </a:cubicBezTo>
                    <a:lnTo>
                      <a:pt x="4459" y="653"/>
                    </a:lnTo>
                    <a:cubicBezTo>
                      <a:pt x="4507" y="481"/>
                      <a:pt x="4373" y="333"/>
                      <a:pt x="4220" y="333"/>
                    </a:cubicBezTo>
                    <a:cubicBezTo>
                      <a:pt x="4189" y="333"/>
                      <a:pt x="4156" y="340"/>
                      <a:pt x="4125" y="354"/>
                    </a:cubicBezTo>
                    <a:lnTo>
                      <a:pt x="2915" y="814"/>
                    </a:lnTo>
                    <a:cubicBezTo>
                      <a:pt x="2892" y="822"/>
                      <a:pt x="2866" y="826"/>
                      <a:pt x="2840" y="826"/>
                    </a:cubicBezTo>
                    <a:cubicBezTo>
                      <a:pt x="2787" y="826"/>
                      <a:pt x="2731" y="811"/>
                      <a:pt x="2685" y="780"/>
                    </a:cubicBezTo>
                    <a:lnTo>
                      <a:pt x="1613" y="42"/>
                    </a:lnTo>
                    <a:cubicBezTo>
                      <a:pt x="1570" y="13"/>
                      <a:pt x="1523" y="1"/>
                      <a:pt x="14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dk2"/>
                </a:solidFill>
                <a:prstDash val="solid"/>
                <a:miter lim="1152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9" name="Google Shape;179;p5"/>
            <p:cNvGrpSpPr/>
            <p:nvPr/>
          </p:nvGrpSpPr>
          <p:grpSpPr>
            <a:xfrm flipH="1">
              <a:off x="8813501" y="152465"/>
              <a:ext cx="165096" cy="158811"/>
              <a:chOff x="3956375" y="4266988"/>
              <a:chExt cx="205829" cy="197994"/>
            </a:xfrm>
          </p:grpSpPr>
          <p:sp>
            <p:nvSpPr>
              <p:cNvPr id="180" name="Google Shape;180;p5"/>
              <p:cNvSpPr/>
              <p:nvPr/>
            </p:nvSpPr>
            <p:spPr>
              <a:xfrm>
                <a:off x="3956822" y="4266988"/>
                <a:ext cx="205383" cy="197588"/>
              </a:xfrm>
              <a:custGeom>
                <a:avLst/>
                <a:gdLst/>
                <a:ahLst/>
                <a:cxnLst/>
                <a:rect l="l" t="t" r="r" b="b"/>
                <a:pathLst>
                  <a:path w="5059" h="4867" extrusionOk="0">
                    <a:moveTo>
                      <a:pt x="1470" y="1"/>
                    </a:moveTo>
                    <a:cubicBezTo>
                      <a:pt x="1336" y="1"/>
                      <a:pt x="1214" y="116"/>
                      <a:pt x="1222" y="268"/>
                    </a:cubicBezTo>
                    <a:lnTo>
                      <a:pt x="1291" y="1547"/>
                    </a:lnTo>
                    <a:cubicBezTo>
                      <a:pt x="1291" y="1639"/>
                      <a:pt x="1257" y="1720"/>
                      <a:pt x="1188" y="1766"/>
                    </a:cubicBezTo>
                    <a:lnTo>
                      <a:pt x="162" y="2549"/>
                    </a:lnTo>
                    <a:cubicBezTo>
                      <a:pt x="1" y="2676"/>
                      <a:pt x="47" y="2930"/>
                      <a:pt x="254" y="2987"/>
                    </a:cubicBezTo>
                    <a:lnTo>
                      <a:pt x="1499" y="3321"/>
                    </a:lnTo>
                    <a:cubicBezTo>
                      <a:pt x="1579" y="3344"/>
                      <a:pt x="1637" y="3402"/>
                      <a:pt x="1660" y="3483"/>
                    </a:cubicBezTo>
                    <a:lnTo>
                      <a:pt x="2098" y="4704"/>
                    </a:lnTo>
                    <a:cubicBezTo>
                      <a:pt x="2135" y="4811"/>
                      <a:pt x="2232" y="4866"/>
                      <a:pt x="2330" y="4866"/>
                    </a:cubicBezTo>
                    <a:cubicBezTo>
                      <a:pt x="2412" y="4866"/>
                      <a:pt x="2495" y="4828"/>
                      <a:pt x="2547" y="4750"/>
                    </a:cubicBezTo>
                    <a:lnTo>
                      <a:pt x="3250" y="3679"/>
                    </a:lnTo>
                    <a:cubicBezTo>
                      <a:pt x="3296" y="3609"/>
                      <a:pt x="3365" y="3563"/>
                      <a:pt x="3446" y="3563"/>
                    </a:cubicBezTo>
                    <a:lnTo>
                      <a:pt x="4736" y="3529"/>
                    </a:lnTo>
                    <a:cubicBezTo>
                      <a:pt x="4943" y="3529"/>
                      <a:pt x="5059" y="3287"/>
                      <a:pt x="4932" y="3126"/>
                    </a:cubicBezTo>
                    <a:lnTo>
                      <a:pt x="4114" y="2112"/>
                    </a:lnTo>
                    <a:cubicBezTo>
                      <a:pt x="4068" y="2054"/>
                      <a:pt x="4045" y="1962"/>
                      <a:pt x="4068" y="1881"/>
                    </a:cubicBezTo>
                    <a:lnTo>
                      <a:pt x="4436" y="649"/>
                    </a:lnTo>
                    <a:cubicBezTo>
                      <a:pt x="4494" y="485"/>
                      <a:pt x="4367" y="330"/>
                      <a:pt x="4210" y="330"/>
                    </a:cubicBezTo>
                    <a:cubicBezTo>
                      <a:pt x="4179" y="330"/>
                      <a:pt x="4146" y="336"/>
                      <a:pt x="4114" y="349"/>
                    </a:cubicBezTo>
                    <a:lnTo>
                      <a:pt x="2904" y="810"/>
                    </a:lnTo>
                    <a:cubicBezTo>
                      <a:pt x="2881" y="818"/>
                      <a:pt x="2855" y="821"/>
                      <a:pt x="2829" y="821"/>
                    </a:cubicBezTo>
                    <a:cubicBezTo>
                      <a:pt x="2776" y="821"/>
                      <a:pt x="2720" y="806"/>
                      <a:pt x="2674" y="775"/>
                    </a:cubicBezTo>
                    <a:lnTo>
                      <a:pt x="1614" y="49"/>
                    </a:lnTo>
                    <a:cubicBezTo>
                      <a:pt x="1568" y="16"/>
                      <a:pt x="1518" y="1"/>
                      <a:pt x="14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181;p5"/>
              <p:cNvSpPr/>
              <p:nvPr/>
            </p:nvSpPr>
            <p:spPr>
              <a:xfrm>
                <a:off x="3956375" y="4267272"/>
                <a:ext cx="205342" cy="197710"/>
              </a:xfrm>
              <a:custGeom>
                <a:avLst/>
                <a:gdLst/>
                <a:ahLst/>
                <a:cxnLst/>
                <a:rect l="l" t="t" r="r" b="b"/>
                <a:pathLst>
                  <a:path w="5058" h="4870" extrusionOk="0">
                    <a:moveTo>
                      <a:pt x="1477" y="1"/>
                    </a:moveTo>
                    <a:cubicBezTo>
                      <a:pt x="1341" y="1"/>
                      <a:pt x="1216" y="115"/>
                      <a:pt x="1233" y="261"/>
                    </a:cubicBezTo>
                    <a:lnTo>
                      <a:pt x="1302" y="1540"/>
                    </a:lnTo>
                    <a:cubicBezTo>
                      <a:pt x="1302" y="1632"/>
                      <a:pt x="1268" y="1713"/>
                      <a:pt x="1199" y="1759"/>
                    </a:cubicBezTo>
                    <a:lnTo>
                      <a:pt x="173" y="2542"/>
                    </a:lnTo>
                    <a:cubicBezTo>
                      <a:pt x="0" y="2669"/>
                      <a:pt x="58" y="2923"/>
                      <a:pt x="254" y="3003"/>
                    </a:cubicBezTo>
                    <a:lnTo>
                      <a:pt x="1487" y="3326"/>
                    </a:lnTo>
                    <a:cubicBezTo>
                      <a:pt x="1579" y="3349"/>
                      <a:pt x="1636" y="3418"/>
                      <a:pt x="1659" y="3487"/>
                    </a:cubicBezTo>
                    <a:lnTo>
                      <a:pt x="2097" y="4697"/>
                    </a:lnTo>
                    <a:cubicBezTo>
                      <a:pt x="2135" y="4812"/>
                      <a:pt x="2230" y="4870"/>
                      <a:pt x="2326" y="4870"/>
                    </a:cubicBezTo>
                    <a:cubicBezTo>
                      <a:pt x="2404" y="4870"/>
                      <a:pt x="2483" y="4832"/>
                      <a:pt x="2535" y="4754"/>
                    </a:cubicBezTo>
                    <a:lnTo>
                      <a:pt x="3249" y="3672"/>
                    </a:lnTo>
                    <a:cubicBezTo>
                      <a:pt x="3284" y="3602"/>
                      <a:pt x="3364" y="3556"/>
                      <a:pt x="3445" y="3556"/>
                    </a:cubicBezTo>
                    <a:lnTo>
                      <a:pt x="4747" y="3533"/>
                    </a:lnTo>
                    <a:cubicBezTo>
                      <a:pt x="4943" y="3533"/>
                      <a:pt x="5058" y="3291"/>
                      <a:pt x="4931" y="3130"/>
                    </a:cubicBezTo>
                    <a:lnTo>
                      <a:pt x="4125" y="2116"/>
                    </a:lnTo>
                    <a:cubicBezTo>
                      <a:pt x="4079" y="2047"/>
                      <a:pt x="4056" y="1966"/>
                      <a:pt x="4079" y="1886"/>
                    </a:cubicBezTo>
                    <a:lnTo>
                      <a:pt x="4459" y="653"/>
                    </a:lnTo>
                    <a:cubicBezTo>
                      <a:pt x="4507" y="481"/>
                      <a:pt x="4373" y="333"/>
                      <a:pt x="4220" y="333"/>
                    </a:cubicBezTo>
                    <a:cubicBezTo>
                      <a:pt x="4189" y="333"/>
                      <a:pt x="4156" y="340"/>
                      <a:pt x="4125" y="354"/>
                    </a:cubicBezTo>
                    <a:lnTo>
                      <a:pt x="2915" y="814"/>
                    </a:lnTo>
                    <a:cubicBezTo>
                      <a:pt x="2892" y="822"/>
                      <a:pt x="2866" y="826"/>
                      <a:pt x="2840" y="826"/>
                    </a:cubicBezTo>
                    <a:cubicBezTo>
                      <a:pt x="2787" y="826"/>
                      <a:pt x="2731" y="811"/>
                      <a:pt x="2685" y="780"/>
                    </a:cubicBezTo>
                    <a:lnTo>
                      <a:pt x="1613" y="42"/>
                    </a:lnTo>
                    <a:cubicBezTo>
                      <a:pt x="1570" y="13"/>
                      <a:pt x="1523" y="1"/>
                      <a:pt x="14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dk2"/>
                </a:solidFill>
                <a:prstDash val="solid"/>
                <a:miter lim="1152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solidFill>
          <a:schemeClr val="accent4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grpSp>
        <p:nvGrpSpPr>
          <p:cNvPr id="184" name="Google Shape;184;p6"/>
          <p:cNvGrpSpPr/>
          <p:nvPr/>
        </p:nvGrpSpPr>
        <p:grpSpPr>
          <a:xfrm>
            <a:off x="193706" y="123746"/>
            <a:ext cx="8794890" cy="4883705"/>
            <a:chOff x="193706" y="123746"/>
            <a:chExt cx="8794890" cy="4883705"/>
          </a:xfrm>
        </p:grpSpPr>
        <p:grpSp>
          <p:nvGrpSpPr>
            <p:cNvPr id="185" name="Google Shape;185;p6"/>
            <p:cNvGrpSpPr/>
            <p:nvPr/>
          </p:nvGrpSpPr>
          <p:grpSpPr>
            <a:xfrm flipH="1">
              <a:off x="276011" y="1775890"/>
              <a:ext cx="165096" cy="158811"/>
              <a:chOff x="3956375" y="4266988"/>
              <a:chExt cx="205829" cy="197994"/>
            </a:xfrm>
          </p:grpSpPr>
          <p:sp>
            <p:nvSpPr>
              <p:cNvPr id="186" name="Google Shape;186;p6"/>
              <p:cNvSpPr/>
              <p:nvPr/>
            </p:nvSpPr>
            <p:spPr>
              <a:xfrm>
                <a:off x="3956822" y="4266988"/>
                <a:ext cx="205383" cy="197588"/>
              </a:xfrm>
              <a:custGeom>
                <a:avLst/>
                <a:gdLst/>
                <a:ahLst/>
                <a:cxnLst/>
                <a:rect l="l" t="t" r="r" b="b"/>
                <a:pathLst>
                  <a:path w="5059" h="4867" extrusionOk="0">
                    <a:moveTo>
                      <a:pt x="1470" y="1"/>
                    </a:moveTo>
                    <a:cubicBezTo>
                      <a:pt x="1336" y="1"/>
                      <a:pt x="1214" y="116"/>
                      <a:pt x="1222" y="268"/>
                    </a:cubicBezTo>
                    <a:lnTo>
                      <a:pt x="1291" y="1547"/>
                    </a:lnTo>
                    <a:cubicBezTo>
                      <a:pt x="1291" y="1639"/>
                      <a:pt x="1257" y="1720"/>
                      <a:pt x="1188" y="1766"/>
                    </a:cubicBezTo>
                    <a:lnTo>
                      <a:pt x="162" y="2549"/>
                    </a:lnTo>
                    <a:cubicBezTo>
                      <a:pt x="1" y="2676"/>
                      <a:pt x="47" y="2930"/>
                      <a:pt x="254" y="2987"/>
                    </a:cubicBezTo>
                    <a:lnTo>
                      <a:pt x="1499" y="3321"/>
                    </a:lnTo>
                    <a:cubicBezTo>
                      <a:pt x="1579" y="3344"/>
                      <a:pt x="1637" y="3402"/>
                      <a:pt x="1660" y="3483"/>
                    </a:cubicBezTo>
                    <a:lnTo>
                      <a:pt x="2098" y="4704"/>
                    </a:lnTo>
                    <a:cubicBezTo>
                      <a:pt x="2135" y="4811"/>
                      <a:pt x="2232" y="4866"/>
                      <a:pt x="2330" y="4866"/>
                    </a:cubicBezTo>
                    <a:cubicBezTo>
                      <a:pt x="2412" y="4866"/>
                      <a:pt x="2495" y="4828"/>
                      <a:pt x="2547" y="4750"/>
                    </a:cubicBezTo>
                    <a:lnTo>
                      <a:pt x="3250" y="3679"/>
                    </a:lnTo>
                    <a:cubicBezTo>
                      <a:pt x="3296" y="3609"/>
                      <a:pt x="3365" y="3563"/>
                      <a:pt x="3446" y="3563"/>
                    </a:cubicBezTo>
                    <a:lnTo>
                      <a:pt x="4736" y="3529"/>
                    </a:lnTo>
                    <a:cubicBezTo>
                      <a:pt x="4943" y="3529"/>
                      <a:pt x="5059" y="3287"/>
                      <a:pt x="4932" y="3126"/>
                    </a:cubicBezTo>
                    <a:lnTo>
                      <a:pt x="4114" y="2112"/>
                    </a:lnTo>
                    <a:cubicBezTo>
                      <a:pt x="4068" y="2054"/>
                      <a:pt x="4045" y="1962"/>
                      <a:pt x="4068" y="1881"/>
                    </a:cubicBezTo>
                    <a:lnTo>
                      <a:pt x="4436" y="649"/>
                    </a:lnTo>
                    <a:cubicBezTo>
                      <a:pt x="4494" y="485"/>
                      <a:pt x="4367" y="330"/>
                      <a:pt x="4210" y="330"/>
                    </a:cubicBezTo>
                    <a:cubicBezTo>
                      <a:pt x="4179" y="330"/>
                      <a:pt x="4146" y="336"/>
                      <a:pt x="4114" y="349"/>
                    </a:cubicBezTo>
                    <a:lnTo>
                      <a:pt x="2904" y="810"/>
                    </a:lnTo>
                    <a:cubicBezTo>
                      <a:pt x="2881" y="818"/>
                      <a:pt x="2855" y="821"/>
                      <a:pt x="2829" y="821"/>
                    </a:cubicBezTo>
                    <a:cubicBezTo>
                      <a:pt x="2776" y="821"/>
                      <a:pt x="2720" y="806"/>
                      <a:pt x="2674" y="775"/>
                    </a:cubicBezTo>
                    <a:lnTo>
                      <a:pt x="1614" y="49"/>
                    </a:lnTo>
                    <a:cubicBezTo>
                      <a:pt x="1568" y="16"/>
                      <a:pt x="1518" y="1"/>
                      <a:pt x="14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187;p6"/>
              <p:cNvSpPr/>
              <p:nvPr/>
            </p:nvSpPr>
            <p:spPr>
              <a:xfrm>
                <a:off x="3956375" y="4267272"/>
                <a:ext cx="205342" cy="197710"/>
              </a:xfrm>
              <a:custGeom>
                <a:avLst/>
                <a:gdLst/>
                <a:ahLst/>
                <a:cxnLst/>
                <a:rect l="l" t="t" r="r" b="b"/>
                <a:pathLst>
                  <a:path w="5058" h="4870" extrusionOk="0">
                    <a:moveTo>
                      <a:pt x="1477" y="1"/>
                    </a:moveTo>
                    <a:cubicBezTo>
                      <a:pt x="1341" y="1"/>
                      <a:pt x="1216" y="115"/>
                      <a:pt x="1233" y="261"/>
                    </a:cubicBezTo>
                    <a:lnTo>
                      <a:pt x="1302" y="1540"/>
                    </a:lnTo>
                    <a:cubicBezTo>
                      <a:pt x="1302" y="1632"/>
                      <a:pt x="1268" y="1713"/>
                      <a:pt x="1199" y="1759"/>
                    </a:cubicBezTo>
                    <a:lnTo>
                      <a:pt x="173" y="2542"/>
                    </a:lnTo>
                    <a:cubicBezTo>
                      <a:pt x="0" y="2669"/>
                      <a:pt x="58" y="2923"/>
                      <a:pt x="254" y="3003"/>
                    </a:cubicBezTo>
                    <a:lnTo>
                      <a:pt x="1487" y="3326"/>
                    </a:lnTo>
                    <a:cubicBezTo>
                      <a:pt x="1579" y="3349"/>
                      <a:pt x="1636" y="3418"/>
                      <a:pt x="1659" y="3487"/>
                    </a:cubicBezTo>
                    <a:lnTo>
                      <a:pt x="2097" y="4697"/>
                    </a:lnTo>
                    <a:cubicBezTo>
                      <a:pt x="2135" y="4812"/>
                      <a:pt x="2230" y="4870"/>
                      <a:pt x="2326" y="4870"/>
                    </a:cubicBezTo>
                    <a:cubicBezTo>
                      <a:pt x="2404" y="4870"/>
                      <a:pt x="2483" y="4832"/>
                      <a:pt x="2535" y="4754"/>
                    </a:cubicBezTo>
                    <a:lnTo>
                      <a:pt x="3249" y="3672"/>
                    </a:lnTo>
                    <a:cubicBezTo>
                      <a:pt x="3284" y="3602"/>
                      <a:pt x="3364" y="3556"/>
                      <a:pt x="3445" y="3556"/>
                    </a:cubicBezTo>
                    <a:lnTo>
                      <a:pt x="4747" y="3533"/>
                    </a:lnTo>
                    <a:cubicBezTo>
                      <a:pt x="4943" y="3533"/>
                      <a:pt x="5058" y="3291"/>
                      <a:pt x="4931" y="3130"/>
                    </a:cubicBezTo>
                    <a:lnTo>
                      <a:pt x="4125" y="2116"/>
                    </a:lnTo>
                    <a:cubicBezTo>
                      <a:pt x="4079" y="2047"/>
                      <a:pt x="4056" y="1966"/>
                      <a:pt x="4079" y="1886"/>
                    </a:cubicBezTo>
                    <a:lnTo>
                      <a:pt x="4459" y="653"/>
                    </a:lnTo>
                    <a:cubicBezTo>
                      <a:pt x="4507" y="481"/>
                      <a:pt x="4373" y="333"/>
                      <a:pt x="4220" y="333"/>
                    </a:cubicBezTo>
                    <a:cubicBezTo>
                      <a:pt x="4189" y="333"/>
                      <a:pt x="4156" y="340"/>
                      <a:pt x="4125" y="354"/>
                    </a:cubicBezTo>
                    <a:lnTo>
                      <a:pt x="2915" y="814"/>
                    </a:lnTo>
                    <a:cubicBezTo>
                      <a:pt x="2892" y="822"/>
                      <a:pt x="2866" y="826"/>
                      <a:pt x="2840" y="826"/>
                    </a:cubicBezTo>
                    <a:cubicBezTo>
                      <a:pt x="2787" y="826"/>
                      <a:pt x="2731" y="811"/>
                      <a:pt x="2685" y="780"/>
                    </a:cubicBezTo>
                    <a:lnTo>
                      <a:pt x="1613" y="42"/>
                    </a:lnTo>
                    <a:cubicBezTo>
                      <a:pt x="1570" y="13"/>
                      <a:pt x="1523" y="1"/>
                      <a:pt x="14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dk2"/>
                </a:solidFill>
                <a:prstDash val="solid"/>
                <a:miter lim="1152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8" name="Google Shape;188;p6"/>
            <p:cNvGrpSpPr/>
            <p:nvPr/>
          </p:nvGrpSpPr>
          <p:grpSpPr>
            <a:xfrm flipH="1">
              <a:off x="242800" y="212366"/>
              <a:ext cx="331834" cy="322620"/>
              <a:chOff x="4033550" y="4733852"/>
              <a:chExt cx="179157" cy="174163"/>
            </a:xfrm>
          </p:grpSpPr>
          <p:sp>
            <p:nvSpPr>
              <p:cNvPr id="189" name="Google Shape;189;p6"/>
              <p:cNvSpPr/>
              <p:nvPr/>
            </p:nvSpPr>
            <p:spPr>
              <a:xfrm>
                <a:off x="4033996" y="4734095"/>
                <a:ext cx="178710" cy="173920"/>
              </a:xfrm>
              <a:custGeom>
                <a:avLst/>
                <a:gdLst/>
                <a:ahLst/>
                <a:cxnLst/>
                <a:rect l="l" t="t" r="r" b="b"/>
                <a:pathLst>
                  <a:path w="4402" h="4284" extrusionOk="0">
                    <a:moveTo>
                      <a:pt x="3027" y="0"/>
                    </a:moveTo>
                    <a:cubicBezTo>
                      <a:pt x="2985" y="0"/>
                      <a:pt x="2942" y="13"/>
                      <a:pt x="2904" y="41"/>
                    </a:cubicBezTo>
                    <a:lnTo>
                      <a:pt x="1994" y="721"/>
                    </a:lnTo>
                    <a:cubicBezTo>
                      <a:pt x="1956" y="743"/>
                      <a:pt x="1909" y="761"/>
                      <a:pt x="1865" y="761"/>
                    </a:cubicBezTo>
                    <a:cubicBezTo>
                      <a:pt x="1841" y="761"/>
                      <a:pt x="1818" y="756"/>
                      <a:pt x="1798" y="744"/>
                    </a:cubicBezTo>
                    <a:lnTo>
                      <a:pt x="727" y="387"/>
                    </a:lnTo>
                    <a:cubicBezTo>
                      <a:pt x="702" y="379"/>
                      <a:pt x="678" y="375"/>
                      <a:pt x="655" y="375"/>
                    </a:cubicBezTo>
                    <a:cubicBezTo>
                      <a:pt x="513" y="375"/>
                      <a:pt x="401" y="515"/>
                      <a:pt x="450" y="663"/>
                    </a:cubicBezTo>
                    <a:lnTo>
                      <a:pt x="807" y="1735"/>
                    </a:lnTo>
                    <a:cubicBezTo>
                      <a:pt x="830" y="1804"/>
                      <a:pt x="819" y="1873"/>
                      <a:pt x="784" y="1942"/>
                    </a:cubicBezTo>
                    <a:lnTo>
                      <a:pt x="105" y="2841"/>
                    </a:lnTo>
                    <a:cubicBezTo>
                      <a:pt x="1" y="2990"/>
                      <a:pt x="93" y="3186"/>
                      <a:pt x="277" y="3198"/>
                    </a:cubicBezTo>
                    <a:lnTo>
                      <a:pt x="1406" y="3175"/>
                    </a:lnTo>
                    <a:cubicBezTo>
                      <a:pt x="1475" y="3175"/>
                      <a:pt x="1545" y="3209"/>
                      <a:pt x="1591" y="3267"/>
                    </a:cubicBezTo>
                    <a:lnTo>
                      <a:pt x="2247" y="4189"/>
                    </a:lnTo>
                    <a:cubicBezTo>
                      <a:pt x="2292" y="4253"/>
                      <a:pt x="2360" y="4283"/>
                      <a:pt x="2426" y="4283"/>
                    </a:cubicBezTo>
                    <a:cubicBezTo>
                      <a:pt x="2515" y="4283"/>
                      <a:pt x="2601" y="4230"/>
                      <a:pt x="2628" y="4131"/>
                    </a:cubicBezTo>
                    <a:lnTo>
                      <a:pt x="2962" y="3048"/>
                    </a:lnTo>
                    <a:cubicBezTo>
                      <a:pt x="2985" y="2990"/>
                      <a:pt x="3042" y="2933"/>
                      <a:pt x="3111" y="2910"/>
                    </a:cubicBezTo>
                    <a:lnTo>
                      <a:pt x="4194" y="2576"/>
                    </a:lnTo>
                    <a:cubicBezTo>
                      <a:pt x="4367" y="2518"/>
                      <a:pt x="4402" y="2288"/>
                      <a:pt x="4252" y="2184"/>
                    </a:cubicBezTo>
                    <a:lnTo>
                      <a:pt x="3330" y="1527"/>
                    </a:lnTo>
                    <a:cubicBezTo>
                      <a:pt x="3273" y="1493"/>
                      <a:pt x="3238" y="1424"/>
                      <a:pt x="3238" y="1355"/>
                    </a:cubicBezTo>
                    <a:lnTo>
                      <a:pt x="3250" y="226"/>
                    </a:lnTo>
                    <a:cubicBezTo>
                      <a:pt x="3250" y="91"/>
                      <a:pt x="3140" y="0"/>
                      <a:pt x="30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190;p6"/>
              <p:cNvSpPr/>
              <p:nvPr/>
            </p:nvSpPr>
            <p:spPr>
              <a:xfrm>
                <a:off x="4033550" y="4733852"/>
                <a:ext cx="178223" cy="173433"/>
              </a:xfrm>
              <a:custGeom>
                <a:avLst/>
                <a:gdLst/>
                <a:ahLst/>
                <a:cxnLst/>
                <a:rect l="l" t="t" r="r" b="b"/>
                <a:pathLst>
                  <a:path w="4390" h="4272" extrusionOk="0">
                    <a:moveTo>
                      <a:pt x="3041" y="1"/>
                    </a:moveTo>
                    <a:cubicBezTo>
                      <a:pt x="2998" y="1"/>
                      <a:pt x="2954" y="15"/>
                      <a:pt x="2915" y="47"/>
                    </a:cubicBezTo>
                    <a:lnTo>
                      <a:pt x="2005" y="715"/>
                    </a:lnTo>
                    <a:cubicBezTo>
                      <a:pt x="1967" y="746"/>
                      <a:pt x="1923" y="767"/>
                      <a:pt x="1878" y="767"/>
                    </a:cubicBezTo>
                    <a:cubicBezTo>
                      <a:pt x="1855" y="767"/>
                      <a:pt x="1832" y="761"/>
                      <a:pt x="1809" y="750"/>
                    </a:cubicBezTo>
                    <a:lnTo>
                      <a:pt x="738" y="393"/>
                    </a:lnTo>
                    <a:cubicBezTo>
                      <a:pt x="714" y="385"/>
                      <a:pt x="691" y="381"/>
                      <a:pt x="668" y="381"/>
                    </a:cubicBezTo>
                    <a:cubicBezTo>
                      <a:pt x="523" y="381"/>
                      <a:pt x="401" y="530"/>
                      <a:pt x="461" y="669"/>
                    </a:cubicBezTo>
                    <a:lnTo>
                      <a:pt x="830" y="1729"/>
                    </a:lnTo>
                    <a:cubicBezTo>
                      <a:pt x="853" y="1798"/>
                      <a:pt x="841" y="1867"/>
                      <a:pt x="795" y="1925"/>
                    </a:cubicBezTo>
                    <a:lnTo>
                      <a:pt x="116" y="2835"/>
                    </a:lnTo>
                    <a:cubicBezTo>
                      <a:pt x="0" y="2985"/>
                      <a:pt x="104" y="3181"/>
                      <a:pt x="288" y="3181"/>
                    </a:cubicBezTo>
                    <a:lnTo>
                      <a:pt x="1417" y="3169"/>
                    </a:lnTo>
                    <a:cubicBezTo>
                      <a:pt x="1486" y="3169"/>
                      <a:pt x="1556" y="3192"/>
                      <a:pt x="1602" y="3250"/>
                    </a:cubicBezTo>
                    <a:lnTo>
                      <a:pt x="2247" y="4172"/>
                    </a:lnTo>
                    <a:cubicBezTo>
                      <a:pt x="2291" y="4240"/>
                      <a:pt x="2357" y="4271"/>
                      <a:pt x="2424" y="4271"/>
                    </a:cubicBezTo>
                    <a:cubicBezTo>
                      <a:pt x="2515" y="4271"/>
                      <a:pt x="2605" y="4214"/>
                      <a:pt x="2639" y="4114"/>
                    </a:cubicBezTo>
                    <a:lnTo>
                      <a:pt x="2973" y="3043"/>
                    </a:lnTo>
                    <a:cubicBezTo>
                      <a:pt x="2984" y="2962"/>
                      <a:pt x="3042" y="2904"/>
                      <a:pt x="3111" y="2893"/>
                    </a:cubicBezTo>
                    <a:lnTo>
                      <a:pt x="4194" y="2559"/>
                    </a:lnTo>
                    <a:cubicBezTo>
                      <a:pt x="4367" y="2501"/>
                      <a:pt x="4390" y="2271"/>
                      <a:pt x="4251" y="2179"/>
                    </a:cubicBezTo>
                    <a:lnTo>
                      <a:pt x="3330" y="1522"/>
                    </a:lnTo>
                    <a:cubicBezTo>
                      <a:pt x="3272" y="1487"/>
                      <a:pt x="3238" y="1407"/>
                      <a:pt x="3238" y="1338"/>
                    </a:cubicBezTo>
                    <a:lnTo>
                      <a:pt x="3261" y="220"/>
                    </a:lnTo>
                    <a:cubicBezTo>
                      <a:pt x="3261" y="95"/>
                      <a:pt x="3153" y="1"/>
                      <a:pt x="304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dk2"/>
                </a:solidFill>
                <a:prstDash val="solid"/>
                <a:miter lim="1152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1" name="Google Shape;191;p6"/>
            <p:cNvGrpSpPr/>
            <p:nvPr/>
          </p:nvGrpSpPr>
          <p:grpSpPr>
            <a:xfrm flipH="1">
              <a:off x="1853759" y="123746"/>
              <a:ext cx="152322" cy="154230"/>
              <a:chOff x="4341030" y="4110771"/>
              <a:chExt cx="152322" cy="154230"/>
            </a:xfrm>
          </p:grpSpPr>
          <p:sp>
            <p:nvSpPr>
              <p:cNvPr id="192" name="Google Shape;192;p6"/>
              <p:cNvSpPr/>
              <p:nvPr/>
            </p:nvSpPr>
            <p:spPr>
              <a:xfrm>
                <a:off x="4341030" y="4110771"/>
                <a:ext cx="151835" cy="153702"/>
              </a:xfrm>
              <a:custGeom>
                <a:avLst/>
                <a:gdLst/>
                <a:ahLst/>
                <a:cxnLst/>
                <a:rect l="l" t="t" r="r" b="b"/>
                <a:pathLst>
                  <a:path w="3740" h="3786" extrusionOk="0">
                    <a:moveTo>
                      <a:pt x="2235" y="0"/>
                    </a:moveTo>
                    <a:cubicBezTo>
                      <a:pt x="2185" y="0"/>
                      <a:pt x="2134" y="19"/>
                      <a:pt x="2092" y="61"/>
                    </a:cubicBezTo>
                    <a:lnTo>
                      <a:pt x="1424" y="775"/>
                    </a:lnTo>
                    <a:cubicBezTo>
                      <a:pt x="1386" y="814"/>
                      <a:pt x="1332" y="836"/>
                      <a:pt x="1282" y="836"/>
                    </a:cubicBezTo>
                    <a:cubicBezTo>
                      <a:pt x="1271" y="836"/>
                      <a:pt x="1261" y="835"/>
                      <a:pt x="1251" y="833"/>
                    </a:cubicBezTo>
                    <a:lnTo>
                      <a:pt x="272" y="683"/>
                    </a:lnTo>
                    <a:cubicBezTo>
                      <a:pt x="262" y="682"/>
                      <a:pt x="252" y="681"/>
                      <a:pt x="243" y="681"/>
                    </a:cubicBezTo>
                    <a:cubicBezTo>
                      <a:pt x="97" y="681"/>
                      <a:pt x="0" y="841"/>
                      <a:pt x="76" y="971"/>
                    </a:cubicBezTo>
                    <a:lnTo>
                      <a:pt x="560" y="1835"/>
                    </a:lnTo>
                    <a:cubicBezTo>
                      <a:pt x="583" y="1893"/>
                      <a:pt x="583" y="1962"/>
                      <a:pt x="560" y="2020"/>
                    </a:cubicBezTo>
                    <a:lnTo>
                      <a:pt x="111" y="2907"/>
                    </a:lnTo>
                    <a:cubicBezTo>
                      <a:pt x="48" y="3032"/>
                      <a:pt x="146" y="3176"/>
                      <a:pt x="286" y="3176"/>
                    </a:cubicBezTo>
                    <a:cubicBezTo>
                      <a:pt x="300" y="3176"/>
                      <a:pt x="315" y="3175"/>
                      <a:pt x="330" y="3172"/>
                    </a:cubicBezTo>
                    <a:lnTo>
                      <a:pt x="1297" y="2987"/>
                    </a:lnTo>
                    <a:cubicBezTo>
                      <a:pt x="1308" y="2985"/>
                      <a:pt x="1318" y="2984"/>
                      <a:pt x="1329" y="2984"/>
                    </a:cubicBezTo>
                    <a:cubicBezTo>
                      <a:pt x="1379" y="2984"/>
                      <a:pt x="1432" y="3005"/>
                      <a:pt x="1470" y="3033"/>
                    </a:cubicBezTo>
                    <a:lnTo>
                      <a:pt x="2173" y="3736"/>
                    </a:lnTo>
                    <a:cubicBezTo>
                      <a:pt x="2207" y="3770"/>
                      <a:pt x="2251" y="3786"/>
                      <a:pt x="2296" y="3786"/>
                    </a:cubicBezTo>
                    <a:cubicBezTo>
                      <a:pt x="2387" y="3786"/>
                      <a:pt x="2480" y="3722"/>
                      <a:pt x="2495" y="3621"/>
                    </a:cubicBezTo>
                    <a:lnTo>
                      <a:pt x="2611" y="2642"/>
                    </a:lnTo>
                    <a:cubicBezTo>
                      <a:pt x="2622" y="2573"/>
                      <a:pt x="2657" y="2515"/>
                      <a:pt x="2714" y="2492"/>
                    </a:cubicBezTo>
                    <a:lnTo>
                      <a:pt x="3590" y="2031"/>
                    </a:lnTo>
                    <a:cubicBezTo>
                      <a:pt x="3740" y="1962"/>
                      <a:pt x="3740" y="1766"/>
                      <a:pt x="3590" y="1697"/>
                    </a:cubicBezTo>
                    <a:lnTo>
                      <a:pt x="2691" y="1271"/>
                    </a:lnTo>
                    <a:cubicBezTo>
                      <a:pt x="2634" y="1248"/>
                      <a:pt x="2599" y="1190"/>
                      <a:pt x="2588" y="1132"/>
                    </a:cubicBezTo>
                    <a:lnTo>
                      <a:pt x="2426" y="153"/>
                    </a:lnTo>
                    <a:cubicBezTo>
                      <a:pt x="2404" y="58"/>
                      <a:pt x="2322" y="0"/>
                      <a:pt x="223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193;p6"/>
              <p:cNvSpPr/>
              <p:nvPr/>
            </p:nvSpPr>
            <p:spPr>
              <a:xfrm>
                <a:off x="4341924" y="4110771"/>
                <a:ext cx="151429" cy="154230"/>
              </a:xfrm>
              <a:custGeom>
                <a:avLst/>
                <a:gdLst/>
                <a:ahLst/>
                <a:cxnLst/>
                <a:rect l="l" t="t" r="r" b="b"/>
                <a:pathLst>
                  <a:path w="3730" h="3799" extrusionOk="0">
                    <a:moveTo>
                      <a:pt x="2247" y="0"/>
                    </a:moveTo>
                    <a:cubicBezTo>
                      <a:pt x="2198" y="0"/>
                      <a:pt x="2147" y="19"/>
                      <a:pt x="2105" y="61"/>
                    </a:cubicBezTo>
                    <a:lnTo>
                      <a:pt x="1425" y="775"/>
                    </a:lnTo>
                    <a:cubicBezTo>
                      <a:pt x="1387" y="814"/>
                      <a:pt x="1333" y="836"/>
                      <a:pt x="1283" y="836"/>
                    </a:cubicBezTo>
                    <a:cubicBezTo>
                      <a:pt x="1272" y="836"/>
                      <a:pt x="1262" y="835"/>
                      <a:pt x="1252" y="833"/>
                    </a:cubicBezTo>
                    <a:lnTo>
                      <a:pt x="273" y="695"/>
                    </a:lnTo>
                    <a:cubicBezTo>
                      <a:pt x="263" y="693"/>
                      <a:pt x="252" y="692"/>
                      <a:pt x="242" y="692"/>
                    </a:cubicBezTo>
                    <a:cubicBezTo>
                      <a:pt x="98" y="692"/>
                      <a:pt x="1" y="843"/>
                      <a:pt x="66" y="983"/>
                    </a:cubicBezTo>
                    <a:lnTo>
                      <a:pt x="549" y="1847"/>
                    </a:lnTo>
                    <a:cubicBezTo>
                      <a:pt x="573" y="1881"/>
                      <a:pt x="573" y="1962"/>
                      <a:pt x="549" y="2020"/>
                    </a:cubicBezTo>
                    <a:lnTo>
                      <a:pt x="100" y="2895"/>
                    </a:lnTo>
                    <a:cubicBezTo>
                      <a:pt x="33" y="3029"/>
                      <a:pt x="149" y="3184"/>
                      <a:pt x="313" y="3184"/>
                    </a:cubicBezTo>
                    <a:cubicBezTo>
                      <a:pt x="319" y="3184"/>
                      <a:pt x="325" y="3184"/>
                      <a:pt x="331" y="3183"/>
                    </a:cubicBezTo>
                    <a:lnTo>
                      <a:pt x="1298" y="2999"/>
                    </a:lnTo>
                    <a:cubicBezTo>
                      <a:pt x="1356" y="2999"/>
                      <a:pt x="1425" y="3010"/>
                      <a:pt x="1471" y="3056"/>
                    </a:cubicBezTo>
                    <a:lnTo>
                      <a:pt x="2174" y="3736"/>
                    </a:lnTo>
                    <a:cubicBezTo>
                      <a:pt x="2214" y="3780"/>
                      <a:pt x="2263" y="3799"/>
                      <a:pt x="2312" y="3799"/>
                    </a:cubicBezTo>
                    <a:cubicBezTo>
                      <a:pt x="2404" y="3799"/>
                      <a:pt x="2493" y="3731"/>
                      <a:pt x="2508" y="3633"/>
                    </a:cubicBezTo>
                    <a:lnTo>
                      <a:pt x="2623" y="2653"/>
                    </a:lnTo>
                    <a:cubicBezTo>
                      <a:pt x="2623" y="2596"/>
                      <a:pt x="2658" y="2538"/>
                      <a:pt x="2715" y="2503"/>
                    </a:cubicBezTo>
                    <a:lnTo>
                      <a:pt x="3603" y="2043"/>
                    </a:lnTo>
                    <a:cubicBezTo>
                      <a:pt x="3729" y="1974"/>
                      <a:pt x="3729" y="1766"/>
                      <a:pt x="3579" y="1697"/>
                    </a:cubicBezTo>
                    <a:lnTo>
                      <a:pt x="2692" y="1282"/>
                    </a:lnTo>
                    <a:cubicBezTo>
                      <a:pt x="2646" y="1248"/>
                      <a:pt x="2600" y="1190"/>
                      <a:pt x="2589" y="1132"/>
                    </a:cubicBezTo>
                    <a:lnTo>
                      <a:pt x="2427" y="153"/>
                    </a:lnTo>
                    <a:cubicBezTo>
                      <a:pt x="2413" y="58"/>
                      <a:pt x="2333" y="0"/>
                      <a:pt x="22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dk2"/>
                </a:solidFill>
                <a:prstDash val="solid"/>
                <a:miter lim="1152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4" name="Google Shape;194;p6"/>
            <p:cNvGrpSpPr/>
            <p:nvPr/>
          </p:nvGrpSpPr>
          <p:grpSpPr>
            <a:xfrm flipH="1">
              <a:off x="193706" y="3782763"/>
              <a:ext cx="205829" cy="197994"/>
              <a:chOff x="3956375" y="4266988"/>
              <a:chExt cx="205829" cy="197994"/>
            </a:xfrm>
          </p:grpSpPr>
          <p:sp>
            <p:nvSpPr>
              <p:cNvPr id="195" name="Google Shape;195;p6"/>
              <p:cNvSpPr/>
              <p:nvPr/>
            </p:nvSpPr>
            <p:spPr>
              <a:xfrm>
                <a:off x="3956822" y="4266988"/>
                <a:ext cx="205383" cy="197588"/>
              </a:xfrm>
              <a:custGeom>
                <a:avLst/>
                <a:gdLst/>
                <a:ahLst/>
                <a:cxnLst/>
                <a:rect l="l" t="t" r="r" b="b"/>
                <a:pathLst>
                  <a:path w="5059" h="4867" extrusionOk="0">
                    <a:moveTo>
                      <a:pt x="1470" y="1"/>
                    </a:moveTo>
                    <a:cubicBezTo>
                      <a:pt x="1336" y="1"/>
                      <a:pt x="1214" y="116"/>
                      <a:pt x="1222" y="268"/>
                    </a:cubicBezTo>
                    <a:lnTo>
                      <a:pt x="1291" y="1547"/>
                    </a:lnTo>
                    <a:cubicBezTo>
                      <a:pt x="1291" y="1639"/>
                      <a:pt x="1257" y="1720"/>
                      <a:pt x="1188" y="1766"/>
                    </a:cubicBezTo>
                    <a:lnTo>
                      <a:pt x="162" y="2549"/>
                    </a:lnTo>
                    <a:cubicBezTo>
                      <a:pt x="1" y="2676"/>
                      <a:pt x="47" y="2930"/>
                      <a:pt x="254" y="2987"/>
                    </a:cubicBezTo>
                    <a:lnTo>
                      <a:pt x="1499" y="3321"/>
                    </a:lnTo>
                    <a:cubicBezTo>
                      <a:pt x="1579" y="3344"/>
                      <a:pt x="1637" y="3402"/>
                      <a:pt x="1660" y="3483"/>
                    </a:cubicBezTo>
                    <a:lnTo>
                      <a:pt x="2098" y="4704"/>
                    </a:lnTo>
                    <a:cubicBezTo>
                      <a:pt x="2135" y="4811"/>
                      <a:pt x="2232" y="4866"/>
                      <a:pt x="2330" y="4866"/>
                    </a:cubicBezTo>
                    <a:cubicBezTo>
                      <a:pt x="2412" y="4866"/>
                      <a:pt x="2495" y="4828"/>
                      <a:pt x="2547" y="4750"/>
                    </a:cubicBezTo>
                    <a:lnTo>
                      <a:pt x="3250" y="3679"/>
                    </a:lnTo>
                    <a:cubicBezTo>
                      <a:pt x="3296" y="3609"/>
                      <a:pt x="3365" y="3563"/>
                      <a:pt x="3446" y="3563"/>
                    </a:cubicBezTo>
                    <a:lnTo>
                      <a:pt x="4736" y="3529"/>
                    </a:lnTo>
                    <a:cubicBezTo>
                      <a:pt x="4943" y="3529"/>
                      <a:pt x="5059" y="3287"/>
                      <a:pt x="4932" y="3126"/>
                    </a:cubicBezTo>
                    <a:lnTo>
                      <a:pt x="4114" y="2112"/>
                    </a:lnTo>
                    <a:cubicBezTo>
                      <a:pt x="4068" y="2054"/>
                      <a:pt x="4045" y="1962"/>
                      <a:pt x="4068" y="1881"/>
                    </a:cubicBezTo>
                    <a:lnTo>
                      <a:pt x="4436" y="649"/>
                    </a:lnTo>
                    <a:cubicBezTo>
                      <a:pt x="4494" y="485"/>
                      <a:pt x="4367" y="330"/>
                      <a:pt x="4210" y="330"/>
                    </a:cubicBezTo>
                    <a:cubicBezTo>
                      <a:pt x="4179" y="330"/>
                      <a:pt x="4146" y="336"/>
                      <a:pt x="4114" y="349"/>
                    </a:cubicBezTo>
                    <a:lnTo>
                      <a:pt x="2904" y="810"/>
                    </a:lnTo>
                    <a:cubicBezTo>
                      <a:pt x="2881" y="818"/>
                      <a:pt x="2855" y="821"/>
                      <a:pt x="2829" y="821"/>
                    </a:cubicBezTo>
                    <a:cubicBezTo>
                      <a:pt x="2776" y="821"/>
                      <a:pt x="2720" y="806"/>
                      <a:pt x="2674" y="775"/>
                    </a:cubicBezTo>
                    <a:lnTo>
                      <a:pt x="1614" y="49"/>
                    </a:lnTo>
                    <a:cubicBezTo>
                      <a:pt x="1568" y="16"/>
                      <a:pt x="1518" y="1"/>
                      <a:pt x="14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196;p6"/>
              <p:cNvSpPr/>
              <p:nvPr/>
            </p:nvSpPr>
            <p:spPr>
              <a:xfrm>
                <a:off x="3956375" y="4267272"/>
                <a:ext cx="205342" cy="197710"/>
              </a:xfrm>
              <a:custGeom>
                <a:avLst/>
                <a:gdLst/>
                <a:ahLst/>
                <a:cxnLst/>
                <a:rect l="l" t="t" r="r" b="b"/>
                <a:pathLst>
                  <a:path w="5058" h="4870" extrusionOk="0">
                    <a:moveTo>
                      <a:pt x="1477" y="1"/>
                    </a:moveTo>
                    <a:cubicBezTo>
                      <a:pt x="1341" y="1"/>
                      <a:pt x="1216" y="115"/>
                      <a:pt x="1233" y="261"/>
                    </a:cubicBezTo>
                    <a:lnTo>
                      <a:pt x="1302" y="1540"/>
                    </a:lnTo>
                    <a:cubicBezTo>
                      <a:pt x="1302" y="1632"/>
                      <a:pt x="1268" y="1713"/>
                      <a:pt x="1199" y="1759"/>
                    </a:cubicBezTo>
                    <a:lnTo>
                      <a:pt x="173" y="2542"/>
                    </a:lnTo>
                    <a:cubicBezTo>
                      <a:pt x="0" y="2669"/>
                      <a:pt x="58" y="2923"/>
                      <a:pt x="254" y="3003"/>
                    </a:cubicBezTo>
                    <a:lnTo>
                      <a:pt x="1487" y="3326"/>
                    </a:lnTo>
                    <a:cubicBezTo>
                      <a:pt x="1579" y="3349"/>
                      <a:pt x="1636" y="3418"/>
                      <a:pt x="1659" y="3487"/>
                    </a:cubicBezTo>
                    <a:lnTo>
                      <a:pt x="2097" y="4697"/>
                    </a:lnTo>
                    <a:cubicBezTo>
                      <a:pt x="2135" y="4812"/>
                      <a:pt x="2230" y="4870"/>
                      <a:pt x="2326" y="4870"/>
                    </a:cubicBezTo>
                    <a:cubicBezTo>
                      <a:pt x="2404" y="4870"/>
                      <a:pt x="2483" y="4832"/>
                      <a:pt x="2535" y="4754"/>
                    </a:cubicBezTo>
                    <a:lnTo>
                      <a:pt x="3249" y="3672"/>
                    </a:lnTo>
                    <a:cubicBezTo>
                      <a:pt x="3284" y="3602"/>
                      <a:pt x="3364" y="3556"/>
                      <a:pt x="3445" y="3556"/>
                    </a:cubicBezTo>
                    <a:lnTo>
                      <a:pt x="4747" y="3533"/>
                    </a:lnTo>
                    <a:cubicBezTo>
                      <a:pt x="4943" y="3533"/>
                      <a:pt x="5058" y="3291"/>
                      <a:pt x="4931" y="3130"/>
                    </a:cubicBezTo>
                    <a:lnTo>
                      <a:pt x="4125" y="2116"/>
                    </a:lnTo>
                    <a:cubicBezTo>
                      <a:pt x="4079" y="2047"/>
                      <a:pt x="4056" y="1966"/>
                      <a:pt x="4079" y="1886"/>
                    </a:cubicBezTo>
                    <a:lnTo>
                      <a:pt x="4459" y="653"/>
                    </a:lnTo>
                    <a:cubicBezTo>
                      <a:pt x="4507" y="481"/>
                      <a:pt x="4373" y="333"/>
                      <a:pt x="4220" y="333"/>
                    </a:cubicBezTo>
                    <a:cubicBezTo>
                      <a:pt x="4189" y="333"/>
                      <a:pt x="4156" y="340"/>
                      <a:pt x="4125" y="354"/>
                    </a:cubicBezTo>
                    <a:lnTo>
                      <a:pt x="2915" y="814"/>
                    </a:lnTo>
                    <a:cubicBezTo>
                      <a:pt x="2892" y="822"/>
                      <a:pt x="2866" y="826"/>
                      <a:pt x="2840" y="826"/>
                    </a:cubicBezTo>
                    <a:cubicBezTo>
                      <a:pt x="2787" y="826"/>
                      <a:pt x="2731" y="811"/>
                      <a:pt x="2685" y="780"/>
                    </a:cubicBezTo>
                    <a:lnTo>
                      <a:pt x="1613" y="42"/>
                    </a:lnTo>
                    <a:cubicBezTo>
                      <a:pt x="1570" y="13"/>
                      <a:pt x="1523" y="1"/>
                      <a:pt x="14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dk2"/>
                </a:solidFill>
                <a:prstDash val="solid"/>
                <a:miter lim="1152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7" name="Google Shape;197;p6"/>
            <p:cNvGrpSpPr/>
            <p:nvPr/>
          </p:nvGrpSpPr>
          <p:grpSpPr>
            <a:xfrm rot="2509471" flipH="1">
              <a:off x="8336725" y="4363887"/>
              <a:ext cx="536515" cy="521598"/>
              <a:chOff x="4033550" y="4733852"/>
              <a:chExt cx="179157" cy="174163"/>
            </a:xfrm>
          </p:grpSpPr>
          <p:sp>
            <p:nvSpPr>
              <p:cNvPr id="198" name="Google Shape;198;p6"/>
              <p:cNvSpPr/>
              <p:nvPr/>
            </p:nvSpPr>
            <p:spPr>
              <a:xfrm>
                <a:off x="4033996" y="4734095"/>
                <a:ext cx="178710" cy="173920"/>
              </a:xfrm>
              <a:custGeom>
                <a:avLst/>
                <a:gdLst/>
                <a:ahLst/>
                <a:cxnLst/>
                <a:rect l="l" t="t" r="r" b="b"/>
                <a:pathLst>
                  <a:path w="4402" h="4284" extrusionOk="0">
                    <a:moveTo>
                      <a:pt x="3027" y="0"/>
                    </a:moveTo>
                    <a:cubicBezTo>
                      <a:pt x="2985" y="0"/>
                      <a:pt x="2942" y="13"/>
                      <a:pt x="2904" y="41"/>
                    </a:cubicBezTo>
                    <a:lnTo>
                      <a:pt x="1994" y="721"/>
                    </a:lnTo>
                    <a:cubicBezTo>
                      <a:pt x="1956" y="743"/>
                      <a:pt x="1909" y="761"/>
                      <a:pt x="1865" y="761"/>
                    </a:cubicBezTo>
                    <a:cubicBezTo>
                      <a:pt x="1841" y="761"/>
                      <a:pt x="1818" y="756"/>
                      <a:pt x="1798" y="744"/>
                    </a:cubicBezTo>
                    <a:lnTo>
                      <a:pt x="727" y="387"/>
                    </a:lnTo>
                    <a:cubicBezTo>
                      <a:pt x="702" y="379"/>
                      <a:pt x="678" y="375"/>
                      <a:pt x="655" y="375"/>
                    </a:cubicBezTo>
                    <a:cubicBezTo>
                      <a:pt x="513" y="375"/>
                      <a:pt x="401" y="515"/>
                      <a:pt x="450" y="663"/>
                    </a:cubicBezTo>
                    <a:lnTo>
                      <a:pt x="807" y="1735"/>
                    </a:lnTo>
                    <a:cubicBezTo>
                      <a:pt x="830" y="1804"/>
                      <a:pt x="819" y="1873"/>
                      <a:pt x="784" y="1942"/>
                    </a:cubicBezTo>
                    <a:lnTo>
                      <a:pt x="105" y="2841"/>
                    </a:lnTo>
                    <a:cubicBezTo>
                      <a:pt x="1" y="2990"/>
                      <a:pt x="93" y="3186"/>
                      <a:pt x="277" y="3198"/>
                    </a:cubicBezTo>
                    <a:lnTo>
                      <a:pt x="1406" y="3175"/>
                    </a:lnTo>
                    <a:cubicBezTo>
                      <a:pt x="1475" y="3175"/>
                      <a:pt x="1545" y="3209"/>
                      <a:pt x="1591" y="3267"/>
                    </a:cubicBezTo>
                    <a:lnTo>
                      <a:pt x="2247" y="4189"/>
                    </a:lnTo>
                    <a:cubicBezTo>
                      <a:pt x="2292" y="4253"/>
                      <a:pt x="2360" y="4283"/>
                      <a:pt x="2426" y="4283"/>
                    </a:cubicBezTo>
                    <a:cubicBezTo>
                      <a:pt x="2515" y="4283"/>
                      <a:pt x="2601" y="4230"/>
                      <a:pt x="2628" y="4131"/>
                    </a:cubicBezTo>
                    <a:lnTo>
                      <a:pt x="2962" y="3048"/>
                    </a:lnTo>
                    <a:cubicBezTo>
                      <a:pt x="2985" y="2990"/>
                      <a:pt x="3042" y="2933"/>
                      <a:pt x="3111" y="2910"/>
                    </a:cubicBezTo>
                    <a:lnTo>
                      <a:pt x="4194" y="2576"/>
                    </a:lnTo>
                    <a:cubicBezTo>
                      <a:pt x="4367" y="2518"/>
                      <a:pt x="4402" y="2288"/>
                      <a:pt x="4252" y="2184"/>
                    </a:cubicBezTo>
                    <a:lnTo>
                      <a:pt x="3330" y="1527"/>
                    </a:lnTo>
                    <a:cubicBezTo>
                      <a:pt x="3273" y="1493"/>
                      <a:pt x="3238" y="1424"/>
                      <a:pt x="3238" y="1355"/>
                    </a:cubicBezTo>
                    <a:lnTo>
                      <a:pt x="3250" y="226"/>
                    </a:lnTo>
                    <a:cubicBezTo>
                      <a:pt x="3250" y="91"/>
                      <a:pt x="3140" y="0"/>
                      <a:pt x="30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199;p6"/>
              <p:cNvSpPr/>
              <p:nvPr/>
            </p:nvSpPr>
            <p:spPr>
              <a:xfrm>
                <a:off x="4033550" y="4733852"/>
                <a:ext cx="178223" cy="173433"/>
              </a:xfrm>
              <a:custGeom>
                <a:avLst/>
                <a:gdLst/>
                <a:ahLst/>
                <a:cxnLst/>
                <a:rect l="l" t="t" r="r" b="b"/>
                <a:pathLst>
                  <a:path w="4390" h="4272" extrusionOk="0">
                    <a:moveTo>
                      <a:pt x="3041" y="1"/>
                    </a:moveTo>
                    <a:cubicBezTo>
                      <a:pt x="2998" y="1"/>
                      <a:pt x="2954" y="15"/>
                      <a:pt x="2915" y="47"/>
                    </a:cubicBezTo>
                    <a:lnTo>
                      <a:pt x="2005" y="715"/>
                    </a:lnTo>
                    <a:cubicBezTo>
                      <a:pt x="1967" y="746"/>
                      <a:pt x="1923" y="767"/>
                      <a:pt x="1878" y="767"/>
                    </a:cubicBezTo>
                    <a:cubicBezTo>
                      <a:pt x="1855" y="767"/>
                      <a:pt x="1832" y="761"/>
                      <a:pt x="1809" y="750"/>
                    </a:cubicBezTo>
                    <a:lnTo>
                      <a:pt x="738" y="393"/>
                    </a:lnTo>
                    <a:cubicBezTo>
                      <a:pt x="714" y="385"/>
                      <a:pt x="691" y="381"/>
                      <a:pt x="668" y="381"/>
                    </a:cubicBezTo>
                    <a:cubicBezTo>
                      <a:pt x="523" y="381"/>
                      <a:pt x="401" y="530"/>
                      <a:pt x="461" y="669"/>
                    </a:cubicBezTo>
                    <a:lnTo>
                      <a:pt x="830" y="1729"/>
                    </a:lnTo>
                    <a:cubicBezTo>
                      <a:pt x="853" y="1798"/>
                      <a:pt x="841" y="1867"/>
                      <a:pt x="795" y="1925"/>
                    </a:cubicBezTo>
                    <a:lnTo>
                      <a:pt x="116" y="2835"/>
                    </a:lnTo>
                    <a:cubicBezTo>
                      <a:pt x="0" y="2985"/>
                      <a:pt x="104" y="3181"/>
                      <a:pt x="288" y="3181"/>
                    </a:cubicBezTo>
                    <a:lnTo>
                      <a:pt x="1417" y="3169"/>
                    </a:lnTo>
                    <a:cubicBezTo>
                      <a:pt x="1486" y="3169"/>
                      <a:pt x="1556" y="3192"/>
                      <a:pt x="1602" y="3250"/>
                    </a:cubicBezTo>
                    <a:lnTo>
                      <a:pt x="2247" y="4172"/>
                    </a:lnTo>
                    <a:cubicBezTo>
                      <a:pt x="2291" y="4240"/>
                      <a:pt x="2357" y="4271"/>
                      <a:pt x="2424" y="4271"/>
                    </a:cubicBezTo>
                    <a:cubicBezTo>
                      <a:pt x="2515" y="4271"/>
                      <a:pt x="2605" y="4214"/>
                      <a:pt x="2639" y="4114"/>
                    </a:cubicBezTo>
                    <a:lnTo>
                      <a:pt x="2973" y="3043"/>
                    </a:lnTo>
                    <a:cubicBezTo>
                      <a:pt x="2984" y="2962"/>
                      <a:pt x="3042" y="2904"/>
                      <a:pt x="3111" y="2893"/>
                    </a:cubicBezTo>
                    <a:lnTo>
                      <a:pt x="4194" y="2559"/>
                    </a:lnTo>
                    <a:cubicBezTo>
                      <a:pt x="4367" y="2501"/>
                      <a:pt x="4390" y="2271"/>
                      <a:pt x="4251" y="2179"/>
                    </a:cubicBezTo>
                    <a:lnTo>
                      <a:pt x="3330" y="1522"/>
                    </a:lnTo>
                    <a:cubicBezTo>
                      <a:pt x="3272" y="1487"/>
                      <a:pt x="3238" y="1407"/>
                      <a:pt x="3238" y="1338"/>
                    </a:cubicBezTo>
                    <a:lnTo>
                      <a:pt x="3261" y="220"/>
                    </a:lnTo>
                    <a:cubicBezTo>
                      <a:pt x="3261" y="95"/>
                      <a:pt x="3153" y="1"/>
                      <a:pt x="304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dk2"/>
                </a:solidFill>
                <a:prstDash val="solid"/>
                <a:miter lim="1152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0" name="Google Shape;200;p6"/>
            <p:cNvGrpSpPr/>
            <p:nvPr/>
          </p:nvGrpSpPr>
          <p:grpSpPr>
            <a:xfrm rot="1863839" flipH="1">
              <a:off x="7816914" y="4751761"/>
              <a:ext cx="152323" cy="154231"/>
              <a:chOff x="4341030" y="4110771"/>
              <a:chExt cx="152322" cy="154230"/>
            </a:xfrm>
          </p:grpSpPr>
          <p:sp>
            <p:nvSpPr>
              <p:cNvPr id="201" name="Google Shape;201;p6"/>
              <p:cNvSpPr/>
              <p:nvPr/>
            </p:nvSpPr>
            <p:spPr>
              <a:xfrm>
                <a:off x="4341030" y="4110771"/>
                <a:ext cx="151835" cy="153702"/>
              </a:xfrm>
              <a:custGeom>
                <a:avLst/>
                <a:gdLst/>
                <a:ahLst/>
                <a:cxnLst/>
                <a:rect l="l" t="t" r="r" b="b"/>
                <a:pathLst>
                  <a:path w="3740" h="3786" extrusionOk="0">
                    <a:moveTo>
                      <a:pt x="2235" y="0"/>
                    </a:moveTo>
                    <a:cubicBezTo>
                      <a:pt x="2185" y="0"/>
                      <a:pt x="2134" y="19"/>
                      <a:pt x="2092" y="61"/>
                    </a:cubicBezTo>
                    <a:lnTo>
                      <a:pt x="1424" y="775"/>
                    </a:lnTo>
                    <a:cubicBezTo>
                      <a:pt x="1386" y="814"/>
                      <a:pt x="1332" y="836"/>
                      <a:pt x="1282" y="836"/>
                    </a:cubicBezTo>
                    <a:cubicBezTo>
                      <a:pt x="1271" y="836"/>
                      <a:pt x="1261" y="835"/>
                      <a:pt x="1251" y="833"/>
                    </a:cubicBezTo>
                    <a:lnTo>
                      <a:pt x="272" y="683"/>
                    </a:lnTo>
                    <a:cubicBezTo>
                      <a:pt x="262" y="682"/>
                      <a:pt x="252" y="681"/>
                      <a:pt x="243" y="681"/>
                    </a:cubicBezTo>
                    <a:cubicBezTo>
                      <a:pt x="97" y="681"/>
                      <a:pt x="0" y="841"/>
                      <a:pt x="76" y="971"/>
                    </a:cubicBezTo>
                    <a:lnTo>
                      <a:pt x="560" y="1835"/>
                    </a:lnTo>
                    <a:cubicBezTo>
                      <a:pt x="583" y="1893"/>
                      <a:pt x="583" y="1962"/>
                      <a:pt x="560" y="2020"/>
                    </a:cubicBezTo>
                    <a:lnTo>
                      <a:pt x="111" y="2907"/>
                    </a:lnTo>
                    <a:cubicBezTo>
                      <a:pt x="48" y="3032"/>
                      <a:pt x="146" y="3176"/>
                      <a:pt x="286" y="3176"/>
                    </a:cubicBezTo>
                    <a:cubicBezTo>
                      <a:pt x="300" y="3176"/>
                      <a:pt x="315" y="3175"/>
                      <a:pt x="330" y="3172"/>
                    </a:cubicBezTo>
                    <a:lnTo>
                      <a:pt x="1297" y="2987"/>
                    </a:lnTo>
                    <a:cubicBezTo>
                      <a:pt x="1308" y="2985"/>
                      <a:pt x="1318" y="2984"/>
                      <a:pt x="1329" y="2984"/>
                    </a:cubicBezTo>
                    <a:cubicBezTo>
                      <a:pt x="1379" y="2984"/>
                      <a:pt x="1432" y="3005"/>
                      <a:pt x="1470" y="3033"/>
                    </a:cubicBezTo>
                    <a:lnTo>
                      <a:pt x="2173" y="3736"/>
                    </a:lnTo>
                    <a:cubicBezTo>
                      <a:pt x="2207" y="3770"/>
                      <a:pt x="2251" y="3786"/>
                      <a:pt x="2296" y="3786"/>
                    </a:cubicBezTo>
                    <a:cubicBezTo>
                      <a:pt x="2387" y="3786"/>
                      <a:pt x="2480" y="3722"/>
                      <a:pt x="2495" y="3621"/>
                    </a:cubicBezTo>
                    <a:lnTo>
                      <a:pt x="2611" y="2642"/>
                    </a:lnTo>
                    <a:cubicBezTo>
                      <a:pt x="2622" y="2573"/>
                      <a:pt x="2657" y="2515"/>
                      <a:pt x="2714" y="2492"/>
                    </a:cubicBezTo>
                    <a:lnTo>
                      <a:pt x="3590" y="2031"/>
                    </a:lnTo>
                    <a:cubicBezTo>
                      <a:pt x="3740" y="1962"/>
                      <a:pt x="3740" y="1766"/>
                      <a:pt x="3590" y="1697"/>
                    </a:cubicBezTo>
                    <a:lnTo>
                      <a:pt x="2691" y="1271"/>
                    </a:lnTo>
                    <a:cubicBezTo>
                      <a:pt x="2634" y="1248"/>
                      <a:pt x="2599" y="1190"/>
                      <a:pt x="2588" y="1132"/>
                    </a:cubicBezTo>
                    <a:lnTo>
                      <a:pt x="2426" y="153"/>
                    </a:lnTo>
                    <a:cubicBezTo>
                      <a:pt x="2404" y="58"/>
                      <a:pt x="2322" y="0"/>
                      <a:pt x="223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202;p6"/>
              <p:cNvSpPr/>
              <p:nvPr/>
            </p:nvSpPr>
            <p:spPr>
              <a:xfrm>
                <a:off x="4341924" y="4110771"/>
                <a:ext cx="151429" cy="154230"/>
              </a:xfrm>
              <a:custGeom>
                <a:avLst/>
                <a:gdLst/>
                <a:ahLst/>
                <a:cxnLst/>
                <a:rect l="l" t="t" r="r" b="b"/>
                <a:pathLst>
                  <a:path w="3730" h="3799" extrusionOk="0">
                    <a:moveTo>
                      <a:pt x="2247" y="0"/>
                    </a:moveTo>
                    <a:cubicBezTo>
                      <a:pt x="2198" y="0"/>
                      <a:pt x="2147" y="19"/>
                      <a:pt x="2105" y="61"/>
                    </a:cubicBezTo>
                    <a:lnTo>
                      <a:pt x="1425" y="775"/>
                    </a:lnTo>
                    <a:cubicBezTo>
                      <a:pt x="1387" y="814"/>
                      <a:pt x="1333" y="836"/>
                      <a:pt x="1283" y="836"/>
                    </a:cubicBezTo>
                    <a:cubicBezTo>
                      <a:pt x="1272" y="836"/>
                      <a:pt x="1262" y="835"/>
                      <a:pt x="1252" y="833"/>
                    </a:cubicBezTo>
                    <a:lnTo>
                      <a:pt x="273" y="695"/>
                    </a:lnTo>
                    <a:cubicBezTo>
                      <a:pt x="263" y="693"/>
                      <a:pt x="252" y="692"/>
                      <a:pt x="242" y="692"/>
                    </a:cubicBezTo>
                    <a:cubicBezTo>
                      <a:pt x="98" y="692"/>
                      <a:pt x="1" y="843"/>
                      <a:pt x="66" y="983"/>
                    </a:cubicBezTo>
                    <a:lnTo>
                      <a:pt x="549" y="1847"/>
                    </a:lnTo>
                    <a:cubicBezTo>
                      <a:pt x="573" y="1881"/>
                      <a:pt x="573" y="1962"/>
                      <a:pt x="549" y="2020"/>
                    </a:cubicBezTo>
                    <a:lnTo>
                      <a:pt x="100" y="2895"/>
                    </a:lnTo>
                    <a:cubicBezTo>
                      <a:pt x="33" y="3029"/>
                      <a:pt x="149" y="3184"/>
                      <a:pt x="313" y="3184"/>
                    </a:cubicBezTo>
                    <a:cubicBezTo>
                      <a:pt x="319" y="3184"/>
                      <a:pt x="325" y="3184"/>
                      <a:pt x="331" y="3183"/>
                    </a:cubicBezTo>
                    <a:lnTo>
                      <a:pt x="1298" y="2999"/>
                    </a:lnTo>
                    <a:cubicBezTo>
                      <a:pt x="1356" y="2999"/>
                      <a:pt x="1425" y="3010"/>
                      <a:pt x="1471" y="3056"/>
                    </a:cubicBezTo>
                    <a:lnTo>
                      <a:pt x="2174" y="3736"/>
                    </a:lnTo>
                    <a:cubicBezTo>
                      <a:pt x="2214" y="3780"/>
                      <a:pt x="2263" y="3799"/>
                      <a:pt x="2312" y="3799"/>
                    </a:cubicBezTo>
                    <a:cubicBezTo>
                      <a:pt x="2404" y="3799"/>
                      <a:pt x="2493" y="3731"/>
                      <a:pt x="2508" y="3633"/>
                    </a:cubicBezTo>
                    <a:lnTo>
                      <a:pt x="2623" y="2653"/>
                    </a:lnTo>
                    <a:cubicBezTo>
                      <a:pt x="2623" y="2596"/>
                      <a:pt x="2658" y="2538"/>
                      <a:pt x="2715" y="2503"/>
                    </a:cubicBezTo>
                    <a:lnTo>
                      <a:pt x="3603" y="2043"/>
                    </a:lnTo>
                    <a:cubicBezTo>
                      <a:pt x="3729" y="1974"/>
                      <a:pt x="3729" y="1766"/>
                      <a:pt x="3579" y="1697"/>
                    </a:cubicBezTo>
                    <a:lnTo>
                      <a:pt x="2692" y="1282"/>
                    </a:lnTo>
                    <a:cubicBezTo>
                      <a:pt x="2646" y="1248"/>
                      <a:pt x="2600" y="1190"/>
                      <a:pt x="2589" y="1132"/>
                    </a:cubicBezTo>
                    <a:lnTo>
                      <a:pt x="2427" y="153"/>
                    </a:lnTo>
                    <a:cubicBezTo>
                      <a:pt x="2413" y="58"/>
                      <a:pt x="2333" y="0"/>
                      <a:pt x="22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dk2"/>
                </a:solidFill>
                <a:prstDash val="solid"/>
                <a:miter lim="1152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3" name="Google Shape;203;p6"/>
            <p:cNvGrpSpPr/>
            <p:nvPr/>
          </p:nvGrpSpPr>
          <p:grpSpPr>
            <a:xfrm rot="-1486268" flipH="1">
              <a:off x="1717119" y="4729945"/>
              <a:ext cx="205832" cy="197996"/>
              <a:chOff x="3956375" y="4266988"/>
              <a:chExt cx="205829" cy="197994"/>
            </a:xfrm>
          </p:grpSpPr>
          <p:sp>
            <p:nvSpPr>
              <p:cNvPr id="204" name="Google Shape;204;p6"/>
              <p:cNvSpPr/>
              <p:nvPr/>
            </p:nvSpPr>
            <p:spPr>
              <a:xfrm>
                <a:off x="3956822" y="4266988"/>
                <a:ext cx="205383" cy="197588"/>
              </a:xfrm>
              <a:custGeom>
                <a:avLst/>
                <a:gdLst/>
                <a:ahLst/>
                <a:cxnLst/>
                <a:rect l="l" t="t" r="r" b="b"/>
                <a:pathLst>
                  <a:path w="5059" h="4867" extrusionOk="0">
                    <a:moveTo>
                      <a:pt x="1470" y="1"/>
                    </a:moveTo>
                    <a:cubicBezTo>
                      <a:pt x="1336" y="1"/>
                      <a:pt x="1214" y="116"/>
                      <a:pt x="1222" y="268"/>
                    </a:cubicBezTo>
                    <a:lnTo>
                      <a:pt x="1291" y="1547"/>
                    </a:lnTo>
                    <a:cubicBezTo>
                      <a:pt x="1291" y="1639"/>
                      <a:pt x="1257" y="1720"/>
                      <a:pt x="1188" y="1766"/>
                    </a:cubicBezTo>
                    <a:lnTo>
                      <a:pt x="162" y="2549"/>
                    </a:lnTo>
                    <a:cubicBezTo>
                      <a:pt x="1" y="2676"/>
                      <a:pt x="47" y="2930"/>
                      <a:pt x="254" y="2987"/>
                    </a:cubicBezTo>
                    <a:lnTo>
                      <a:pt x="1499" y="3321"/>
                    </a:lnTo>
                    <a:cubicBezTo>
                      <a:pt x="1579" y="3344"/>
                      <a:pt x="1637" y="3402"/>
                      <a:pt x="1660" y="3483"/>
                    </a:cubicBezTo>
                    <a:lnTo>
                      <a:pt x="2098" y="4704"/>
                    </a:lnTo>
                    <a:cubicBezTo>
                      <a:pt x="2135" y="4811"/>
                      <a:pt x="2232" y="4866"/>
                      <a:pt x="2330" y="4866"/>
                    </a:cubicBezTo>
                    <a:cubicBezTo>
                      <a:pt x="2412" y="4866"/>
                      <a:pt x="2495" y="4828"/>
                      <a:pt x="2547" y="4750"/>
                    </a:cubicBezTo>
                    <a:lnTo>
                      <a:pt x="3250" y="3679"/>
                    </a:lnTo>
                    <a:cubicBezTo>
                      <a:pt x="3296" y="3609"/>
                      <a:pt x="3365" y="3563"/>
                      <a:pt x="3446" y="3563"/>
                    </a:cubicBezTo>
                    <a:lnTo>
                      <a:pt x="4736" y="3529"/>
                    </a:lnTo>
                    <a:cubicBezTo>
                      <a:pt x="4943" y="3529"/>
                      <a:pt x="5059" y="3287"/>
                      <a:pt x="4932" y="3126"/>
                    </a:cubicBezTo>
                    <a:lnTo>
                      <a:pt x="4114" y="2112"/>
                    </a:lnTo>
                    <a:cubicBezTo>
                      <a:pt x="4068" y="2054"/>
                      <a:pt x="4045" y="1962"/>
                      <a:pt x="4068" y="1881"/>
                    </a:cubicBezTo>
                    <a:lnTo>
                      <a:pt x="4436" y="649"/>
                    </a:lnTo>
                    <a:cubicBezTo>
                      <a:pt x="4494" y="485"/>
                      <a:pt x="4367" y="330"/>
                      <a:pt x="4210" y="330"/>
                    </a:cubicBezTo>
                    <a:cubicBezTo>
                      <a:pt x="4179" y="330"/>
                      <a:pt x="4146" y="336"/>
                      <a:pt x="4114" y="349"/>
                    </a:cubicBezTo>
                    <a:lnTo>
                      <a:pt x="2904" y="810"/>
                    </a:lnTo>
                    <a:cubicBezTo>
                      <a:pt x="2881" y="818"/>
                      <a:pt x="2855" y="821"/>
                      <a:pt x="2829" y="821"/>
                    </a:cubicBezTo>
                    <a:cubicBezTo>
                      <a:pt x="2776" y="821"/>
                      <a:pt x="2720" y="806"/>
                      <a:pt x="2674" y="775"/>
                    </a:cubicBezTo>
                    <a:lnTo>
                      <a:pt x="1614" y="49"/>
                    </a:lnTo>
                    <a:cubicBezTo>
                      <a:pt x="1568" y="16"/>
                      <a:pt x="1518" y="1"/>
                      <a:pt x="14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205;p6"/>
              <p:cNvSpPr/>
              <p:nvPr/>
            </p:nvSpPr>
            <p:spPr>
              <a:xfrm>
                <a:off x="3956375" y="4267272"/>
                <a:ext cx="205342" cy="197710"/>
              </a:xfrm>
              <a:custGeom>
                <a:avLst/>
                <a:gdLst/>
                <a:ahLst/>
                <a:cxnLst/>
                <a:rect l="l" t="t" r="r" b="b"/>
                <a:pathLst>
                  <a:path w="5058" h="4870" extrusionOk="0">
                    <a:moveTo>
                      <a:pt x="1477" y="1"/>
                    </a:moveTo>
                    <a:cubicBezTo>
                      <a:pt x="1341" y="1"/>
                      <a:pt x="1216" y="115"/>
                      <a:pt x="1233" y="261"/>
                    </a:cubicBezTo>
                    <a:lnTo>
                      <a:pt x="1302" y="1540"/>
                    </a:lnTo>
                    <a:cubicBezTo>
                      <a:pt x="1302" y="1632"/>
                      <a:pt x="1268" y="1713"/>
                      <a:pt x="1199" y="1759"/>
                    </a:cubicBezTo>
                    <a:lnTo>
                      <a:pt x="173" y="2542"/>
                    </a:lnTo>
                    <a:cubicBezTo>
                      <a:pt x="0" y="2669"/>
                      <a:pt x="58" y="2923"/>
                      <a:pt x="254" y="3003"/>
                    </a:cubicBezTo>
                    <a:lnTo>
                      <a:pt x="1487" y="3326"/>
                    </a:lnTo>
                    <a:cubicBezTo>
                      <a:pt x="1579" y="3349"/>
                      <a:pt x="1636" y="3418"/>
                      <a:pt x="1659" y="3487"/>
                    </a:cubicBezTo>
                    <a:lnTo>
                      <a:pt x="2097" y="4697"/>
                    </a:lnTo>
                    <a:cubicBezTo>
                      <a:pt x="2135" y="4812"/>
                      <a:pt x="2230" y="4870"/>
                      <a:pt x="2326" y="4870"/>
                    </a:cubicBezTo>
                    <a:cubicBezTo>
                      <a:pt x="2404" y="4870"/>
                      <a:pt x="2483" y="4832"/>
                      <a:pt x="2535" y="4754"/>
                    </a:cubicBezTo>
                    <a:lnTo>
                      <a:pt x="3249" y="3672"/>
                    </a:lnTo>
                    <a:cubicBezTo>
                      <a:pt x="3284" y="3602"/>
                      <a:pt x="3364" y="3556"/>
                      <a:pt x="3445" y="3556"/>
                    </a:cubicBezTo>
                    <a:lnTo>
                      <a:pt x="4747" y="3533"/>
                    </a:lnTo>
                    <a:cubicBezTo>
                      <a:pt x="4943" y="3533"/>
                      <a:pt x="5058" y="3291"/>
                      <a:pt x="4931" y="3130"/>
                    </a:cubicBezTo>
                    <a:lnTo>
                      <a:pt x="4125" y="2116"/>
                    </a:lnTo>
                    <a:cubicBezTo>
                      <a:pt x="4079" y="2047"/>
                      <a:pt x="4056" y="1966"/>
                      <a:pt x="4079" y="1886"/>
                    </a:cubicBezTo>
                    <a:lnTo>
                      <a:pt x="4459" y="653"/>
                    </a:lnTo>
                    <a:cubicBezTo>
                      <a:pt x="4507" y="481"/>
                      <a:pt x="4373" y="333"/>
                      <a:pt x="4220" y="333"/>
                    </a:cubicBezTo>
                    <a:cubicBezTo>
                      <a:pt x="4189" y="333"/>
                      <a:pt x="4156" y="340"/>
                      <a:pt x="4125" y="354"/>
                    </a:cubicBezTo>
                    <a:lnTo>
                      <a:pt x="2915" y="814"/>
                    </a:lnTo>
                    <a:cubicBezTo>
                      <a:pt x="2892" y="822"/>
                      <a:pt x="2866" y="826"/>
                      <a:pt x="2840" y="826"/>
                    </a:cubicBezTo>
                    <a:cubicBezTo>
                      <a:pt x="2787" y="826"/>
                      <a:pt x="2731" y="811"/>
                      <a:pt x="2685" y="780"/>
                    </a:cubicBezTo>
                    <a:lnTo>
                      <a:pt x="1613" y="42"/>
                    </a:lnTo>
                    <a:cubicBezTo>
                      <a:pt x="1570" y="13"/>
                      <a:pt x="1523" y="1"/>
                      <a:pt x="14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dk2"/>
                </a:solidFill>
                <a:prstDash val="solid"/>
                <a:miter lim="1152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6" name="Google Shape;206;p6"/>
            <p:cNvGrpSpPr/>
            <p:nvPr/>
          </p:nvGrpSpPr>
          <p:grpSpPr>
            <a:xfrm flipH="1">
              <a:off x="4302419" y="212363"/>
              <a:ext cx="205829" cy="197994"/>
              <a:chOff x="3956375" y="4266988"/>
              <a:chExt cx="205829" cy="197994"/>
            </a:xfrm>
          </p:grpSpPr>
          <p:sp>
            <p:nvSpPr>
              <p:cNvPr id="207" name="Google Shape;207;p6"/>
              <p:cNvSpPr/>
              <p:nvPr/>
            </p:nvSpPr>
            <p:spPr>
              <a:xfrm>
                <a:off x="3956822" y="4266988"/>
                <a:ext cx="205383" cy="197588"/>
              </a:xfrm>
              <a:custGeom>
                <a:avLst/>
                <a:gdLst/>
                <a:ahLst/>
                <a:cxnLst/>
                <a:rect l="l" t="t" r="r" b="b"/>
                <a:pathLst>
                  <a:path w="5059" h="4867" extrusionOk="0">
                    <a:moveTo>
                      <a:pt x="1470" y="1"/>
                    </a:moveTo>
                    <a:cubicBezTo>
                      <a:pt x="1336" y="1"/>
                      <a:pt x="1214" y="116"/>
                      <a:pt x="1222" y="268"/>
                    </a:cubicBezTo>
                    <a:lnTo>
                      <a:pt x="1291" y="1547"/>
                    </a:lnTo>
                    <a:cubicBezTo>
                      <a:pt x="1291" y="1639"/>
                      <a:pt x="1257" y="1720"/>
                      <a:pt x="1188" y="1766"/>
                    </a:cubicBezTo>
                    <a:lnTo>
                      <a:pt x="162" y="2549"/>
                    </a:lnTo>
                    <a:cubicBezTo>
                      <a:pt x="1" y="2676"/>
                      <a:pt x="47" y="2930"/>
                      <a:pt x="254" y="2987"/>
                    </a:cubicBezTo>
                    <a:lnTo>
                      <a:pt x="1499" y="3321"/>
                    </a:lnTo>
                    <a:cubicBezTo>
                      <a:pt x="1579" y="3344"/>
                      <a:pt x="1637" y="3402"/>
                      <a:pt x="1660" y="3483"/>
                    </a:cubicBezTo>
                    <a:lnTo>
                      <a:pt x="2098" y="4704"/>
                    </a:lnTo>
                    <a:cubicBezTo>
                      <a:pt x="2135" y="4811"/>
                      <a:pt x="2232" y="4866"/>
                      <a:pt x="2330" y="4866"/>
                    </a:cubicBezTo>
                    <a:cubicBezTo>
                      <a:pt x="2412" y="4866"/>
                      <a:pt x="2495" y="4828"/>
                      <a:pt x="2547" y="4750"/>
                    </a:cubicBezTo>
                    <a:lnTo>
                      <a:pt x="3250" y="3679"/>
                    </a:lnTo>
                    <a:cubicBezTo>
                      <a:pt x="3296" y="3609"/>
                      <a:pt x="3365" y="3563"/>
                      <a:pt x="3446" y="3563"/>
                    </a:cubicBezTo>
                    <a:lnTo>
                      <a:pt x="4736" y="3529"/>
                    </a:lnTo>
                    <a:cubicBezTo>
                      <a:pt x="4943" y="3529"/>
                      <a:pt x="5059" y="3287"/>
                      <a:pt x="4932" y="3126"/>
                    </a:cubicBezTo>
                    <a:lnTo>
                      <a:pt x="4114" y="2112"/>
                    </a:lnTo>
                    <a:cubicBezTo>
                      <a:pt x="4068" y="2054"/>
                      <a:pt x="4045" y="1962"/>
                      <a:pt x="4068" y="1881"/>
                    </a:cubicBezTo>
                    <a:lnTo>
                      <a:pt x="4436" y="649"/>
                    </a:lnTo>
                    <a:cubicBezTo>
                      <a:pt x="4494" y="485"/>
                      <a:pt x="4367" y="330"/>
                      <a:pt x="4210" y="330"/>
                    </a:cubicBezTo>
                    <a:cubicBezTo>
                      <a:pt x="4179" y="330"/>
                      <a:pt x="4146" y="336"/>
                      <a:pt x="4114" y="349"/>
                    </a:cubicBezTo>
                    <a:lnTo>
                      <a:pt x="2904" y="810"/>
                    </a:lnTo>
                    <a:cubicBezTo>
                      <a:pt x="2881" y="818"/>
                      <a:pt x="2855" y="821"/>
                      <a:pt x="2829" y="821"/>
                    </a:cubicBezTo>
                    <a:cubicBezTo>
                      <a:pt x="2776" y="821"/>
                      <a:pt x="2720" y="806"/>
                      <a:pt x="2674" y="775"/>
                    </a:cubicBezTo>
                    <a:lnTo>
                      <a:pt x="1614" y="49"/>
                    </a:lnTo>
                    <a:cubicBezTo>
                      <a:pt x="1568" y="16"/>
                      <a:pt x="1518" y="1"/>
                      <a:pt x="14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208;p6"/>
              <p:cNvSpPr/>
              <p:nvPr/>
            </p:nvSpPr>
            <p:spPr>
              <a:xfrm>
                <a:off x="3956375" y="4267272"/>
                <a:ext cx="205342" cy="197710"/>
              </a:xfrm>
              <a:custGeom>
                <a:avLst/>
                <a:gdLst/>
                <a:ahLst/>
                <a:cxnLst/>
                <a:rect l="l" t="t" r="r" b="b"/>
                <a:pathLst>
                  <a:path w="5058" h="4870" extrusionOk="0">
                    <a:moveTo>
                      <a:pt x="1477" y="1"/>
                    </a:moveTo>
                    <a:cubicBezTo>
                      <a:pt x="1341" y="1"/>
                      <a:pt x="1216" y="115"/>
                      <a:pt x="1233" y="261"/>
                    </a:cubicBezTo>
                    <a:lnTo>
                      <a:pt x="1302" y="1540"/>
                    </a:lnTo>
                    <a:cubicBezTo>
                      <a:pt x="1302" y="1632"/>
                      <a:pt x="1268" y="1713"/>
                      <a:pt x="1199" y="1759"/>
                    </a:cubicBezTo>
                    <a:lnTo>
                      <a:pt x="173" y="2542"/>
                    </a:lnTo>
                    <a:cubicBezTo>
                      <a:pt x="0" y="2669"/>
                      <a:pt x="58" y="2923"/>
                      <a:pt x="254" y="3003"/>
                    </a:cubicBezTo>
                    <a:lnTo>
                      <a:pt x="1487" y="3326"/>
                    </a:lnTo>
                    <a:cubicBezTo>
                      <a:pt x="1579" y="3349"/>
                      <a:pt x="1636" y="3418"/>
                      <a:pt x="1659" y="3487"/>
                    </a:cubicBezTo>
                    <a:lnTo>
                      <a:pt x="2097" y="4697"/>
                    </a:lnTo>
                    <a:cubicBezTo>
                      <a:pt x="2135" y="4812"/>
                      <a:pt x="2230" y="4870"/>
                      <a:pt x="2326" y="4870"/>
                    </a:cubicBezTo>
                    <a:cubicBezTo>
                      <a:pt x="2404" y="4870"/>
                      <a:pt x="2483" y="4832"/>
                      <a:pt x="2535" y="4754"/>
                    </a:cubicBezTo>
                    <a:lnTo>
                      <a:pt x="3249" y="3672"/>
                    </a:lnTo>
                    <a:cubicBezTo>
                      <a:pt x="3284" y="3602"/>
                      <a:pt x="3364" y="3556"/>
                      <a:pt x="3445" y="3556"/>
                    </a:cubicBezTo>
                    <a:lnTo>
                      <a:pt x="4747" y="3533"/>
                    </a:lnTo>
                    <a:cubicBezTo>
                      <a:pt x="4943" y="3533"/>
                      <a:pt x="5058" y="3291"/>
                      <a:pt x="4931" y="3130"/>
                    </a:cubicBezTo>
                    <a:lnTo>
                      <a:pt x="4125" y="2116"/>
                    </a:lnTo>
                    <a:cubicBezTo>
                      <a:pt x="4079" y="2047"/>
                      <a:pt x="4056" y="1966"/>
                      <a:pt x="4079" y="1886"/>
                    </a:cubicBezTo>
                    <a:lnTo>
                      <a:pt x="4459" y="653"/>
                    </a:lnTo>
                    <a:cubicBezTo>
                      <a:pt x="4507" y="481"/>
                      <a:pt x="4373" y="333"/>
                      <a:pt x="4220" y="333"/>
                    </a:cubicBezTo>
                    <a:cubicBezTo>
                      <a:pt x="4189" y="333"/>
                      <a:pt x="4156" y="340"/>
                      <a:pt x="4125" y="354"/>
                    </a:cubicBezTo>
                    <a:lnTo>
                      <a:pt x="2915" y="814"/>
                    </a:lnTo>
                    <a:cubicBezTo>
                      <a:pt x="2892" y="822"/>
                      <a:pt x="2866" y="826"/>
                      <a:pt x="2840" y="826"/>
                    </a:cubicBezTo>
                    <a:cubicBezTo>
                      <a:pt x="2787" y="826"/>
                      <a:pt x="2731" y="811"/>
                      <a:pt x="2685" y="780"/>
                    </a:cubicBezTo>
                    <a:lnTo>
                      <a:pt x="1613" y="42"/>
                    </a:lnTo>
                    <a:cubicBezTo>
                      <a:pt x="1570" y="13"/>
                      <a:pt x="1523" y="1"/>
                      <a:pt x="14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dk2"/>
                </a:solidFill>
                <a:prstDash val="solid"/>
                <a:miter lim="1152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9" name="Google Shape;209;p6"/>
            <p:cNvGrpSpPr/>
            <p:nvPr/>
          </p:nvGrpSpPr>
          <p:grpSpPr>
            <a:xfrm flipH="1">
              <a:off x="6804593" y="161902"/>
              <a:ext cx="307469" cy="298934"/>
              <a:chOff x="4033550" y="4733852"/>
              <a:chExt cx="179157" cy="174163"/>
            </a:xfrm>
          </p:grpSpPr>
          <p:sp>
            <p:nvSpPr>
              <p:cNvPr id="210" name="Google Shape;210;p6"/>
              <p:cNvSpPr/>
              <p:nvPr/>
            </p:nvSpPr>
            <p:spPr>
              <a:xfrm>
                <a:off x="4033996" y="4734095"/>
                <a:ext cx="178710" cy="173920"/>
              </a:xfrm>
              <a:custGeom>
                <a:avLst/>
                <a:gdLst/>
                <a:ahLst/>
                <a:cxnLst/>
                <a:rect l="l" t="t" r="r" b="b"/>
                <a:pathLst>
                  <a:path w="4402" h="4284" extrusionOk="0">
                    <a:moveTo>
                      <a:pt x="3027" y="0"/>
                    </a:moveTo>
                    <a:cubicBezTo>
                      <a:pt x="2985" y="0"/>
                      <a:pt x="2942" y="13"/>
                      <a:pt x="2904" y="41"/>
                    </a:cubicBezTo>
                    <a:lnTo>
                      <a:pt x="1994" y="721"/>
                    </a:lnTo>
                    <a:cubicBezTo>
                      <a:pt x="1956" y="743"/>
                      <a:pt x="1909" y="761"/>
                      <a:pt x="1865" y="761"/>
                    </a:cubicBezTo>
                    <a:cubicBezTo>
                      <a:pt x="1841" y="761"/>
                      <a:pt x="1818" y="756"/>
                      <a:pt x="1798" y="744"/>
                    </a:cubicBezTo>
                    <a:lnTo>
                      <a:pt x="727" y="387"/>
                    </a:lnTo>
                    <a:cubicBezTo>
                      <a:pt x="702" y="379"/>
                      <a:pt x="678" y="375"/>
                      <a:pt x="655" y="375"/>
                    </a:cubicBezTo>
                    <a:cubicBezTo>
                      <a:pt x="513" y="375"/>
                      <a:pt x="401" y="515"/>
                      <a:pt x="450" y="663"/>
                    </a:cubicBezTo>
                    <a:lnTo>
                      <a:pt x="807" y="1735"/>
                    </a:lnTo>
                    <a:cubicBezTo>
                      <a:pt x="830" y="1804"/>
                      <a:pt x="819" y="1873"/>
                      <a:pt x="784" y="1942"/>
                    </a:cubicBezTo>
                    <a:lnTo>
                      <a:pt x="105" y="2841"/>
                    </a:lnTo>
                    <a:cubicBezTo>
                      <a:pt x="1" y="2990"/>
                      <a:pt x="93" y="3186"/>
                      <a:pt x="277" y="3198"/>
                    </a:cubicBezTo>
                    <a:lnTo>
                      <a:pt x="1406" y="3175"/>
                    </a:lnTo>
                    <a:cubicBezTo>
                      <a:pt x="1475" y="3175"/>
                      <a:pt x="1545" y="3209"/>
                      <a:pt x="1591" y="3267"/>
                    </a:cubicBezTo>
                    <a:lnTo>
                      <a:pt x="2247" y="4189"/>
                    </a:lnTo>
                    <a:cubicBezTo>
                      <a:pt x="2292" y="4253"/>
                      <a:pt x="2360" y="4283"/>
                      <a:pt x="2426" y="4283"/>
                    </a:cubicBezTo>
                    <a:cubicBezTo>
                      <a:pt x="2515" y="4283"/>
                      <a:pt x="2601" y="4230"/>
                      <a:pt x="2628" y="4131"/>
                    </a:cubicBezTo>
                    <a:lnTo>
                      <a:pt x="2962" y="3048"/>
                    </a:lnTo>
                    <a:cubicBezTo>
                      <a:pt x="2985" y="2990"/>
                      <a:pt x="3042" y="2933"/>
                      <a:pt x="3111" y="2910"/>
                    </a:cubicBezTo>
                    <a:lnTo>
                      <a:pt x="4194" y="2576"/>
                    </a:lnTo>
                    <a:cubicBezTo>
                      <a:pt x="4367" y="2518"/>
                      <a:pt x="4402" y="2288"/>
                      <a:pt x="4252" y="2184"/>
                    </a:cubicBezTo>
                    <a:lnTo>
                      <a:pt x="3330" y="1527"/>
                    </a:lnTo>
                    <a:cubicBezTo>
                      <a:pt x="3273" y="1493"/>
                      <a:pt x="3238" y="1424"/>
                      <a:pt x="3238" y="1355"/>
                    </a:cubicBezTo>
                    <a:lnTo>
                      <a:pt x="3250" y="226"/>
                    </a:lnTo>
                    <a:cubicBezTo>
                      <a:pt x="3250" y="91"/>
                      <a:pt x="3140" y="0"/>
                      <a:pt x="30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211;p6"/>
              <p:cNvSpPr/>
              <p:nvPr/>
            </p:nvSpPr>
            <p:spPr>
              <a:xfrm>
                <a:off x="4033550" y="4733852"/>
                <a:ext cx="178223" cy="173433"/>
              </a:xfrm>
              <a:custGeom>
                <a:avLst/>
                <a:gdLst/>
                <a:ahLst/>
                <a:cxnLst/>
                <a:rect l="l" t="t" r="r" b="b"/>
                <a:pathLst>
                  <a:path w="4390" h="4272" extrusionOk="0">
                    <a:moveTo>
                      <a:pt x="3041" y="1"/>
                    </a:moveTo>
                    <a:cubicBezTo>
                      <a:pt x="2998" y="1"/>
                      <a:pt x="2954" y="15"/>
                      <a:pt x="2915" y="47"/>
                    </a:cubicBezTo>
                    <a:lnTo>
                      <a:pt x="2005" y="715"/>
                    </a:lnTo>
                    <a:cubicBezTo>
                      <a:pt x="1967" y="746"/>
                      <a:pt x="1923" y="767"/>
                      <a:pt x="1878" y="767"/>
                    </a:cubicBezTo>
                    <a:cubicBezTo>
                      <a:pt x="1855" y="767"/>
                      <a:pt x="1832" y="761"/>
                      <a:pt x="1809" y="750"/>
                    </a:cubicBezTo>
                    <a:lnTo>
                      <a:pt x="738" y="393"/>
                    </a:lnTo>
                    <a:cubicBezTo>
                      <a:pt x="714" y="385"/>
                      <a:pt x="691" y="381"/>
                      <a:pt x="668" y="381"/>
                    </a:cubicBezTo>
                    <a:cubicBezTo>
                      <a:pt x="523" y="381"/>
                      <a:pt x="401" y="530"/>
                      <a:pt x="461" y="669"/>
                    </a:cubicBezTo>
                    <a:lnTo>
                      <a:pt x="830" y="1729"/>
                    </a:lnTo>
                    <a:cubicBezTo>
                      <a:pt x="853" y="1798"/>
                      <a:pt x="841" y="1867"/>
                      <a:pt x="795" y="1925"/>
                    </a:cubicBezTo>
                    <a:lnTo>
                      <a:pt x="116" y="2835"/>
                    </a:lnTo>
                    <a:cubicBezTo>
                      <a:pt x="0" y="2985"/>
                      <a:pt x="104" y="3181"/>
                      <a:pt x="288" y="3181"/>
                    </a:cubicBezTo>
                    <a:lnTo>
                      <a:pt x="1417" y="3169"/>
                    </a:lnTo>
                    <a:cubicBezTo>
                      <a:pt x="1486" y="3169"/>
                      <a:pt x="1556" y="3192"/>
                      <a:pt x="1602" y="3250"/>
                    </a:cubicBezTo>
                    <a:lnTo>
                      <a:pt x="2247" y="4172"/>
                    </a:lnTo>
                    <a:cubicBezTo>
                      <a:pt x="2291" y="4240"/>
                      <a:pt x="2357" y="4271"/>
                      <a:pt x="2424" y="4271"/>
                    </a:cubicBezTo>
                    <a:cubicBezTo>
                      <a:pt x="2515" y="4271"/>
                      <a:pt x="2605" y="4214"/>
                      <a:pt x="2639" y="4114"/>
                    </a:cubicBezTo>
                    <a:lnTo>
                      <a:pt x="2973" y="3043"/>
                    </a:lnTo>
                    <a:cubicBezTo>
                      <a:pt x="2984" y="2962"/>
                      <a:pt x="3042" y="2904"/>
                      <a:pt x="3111" y="2893"/>
                    </a:cubicBezTo>
                    <a:lnTo>
                      <a:pt x="4194" y="2559"/>
                    </a:lnTo>
                    <a:cubicBezTo>
                      <a:pt x="4367" y="2501"/>
                      <a:pt x="4390" y="2271"/>
                      <a:pt x="4251" y="2179"/>
                    </a:cubicBezTo>
                    <a:lnTo>
                      <a:pt x="3330" y="1522"/>
                    </a:lnTo>
                    <a:cubicBezTo>
                      <a:pt x="3272" y="1487"/>
                      <a:pt x="3238" y="1407"/>
                      <a:pt x="3238" y="1338"/>
                    </a:cubicBezTo>
                    <a:lnTo>
                      <a:pt x="3261" y="220"/>
                    </a:lnTo>
                    <a:cubicBezTo>
                      <a:pt x="3261" y="95"/>
                      <a:pt x="3153" y="1"/>
                      <a:pt x="304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dk2"/>
                </a:solidFill>
                <a:prstDash val="solid"/>
                <a:miter lim="1152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2" name="Google Shape;212;p6"/>
            <p:cNvGrpSpPr/>
            <p:nvPr/>
          </p:nvGrpSpPr>
          <p:grpSpPr>
            <a:xfrm>
              <a:off x="8823495" y="1465393"/>
              <a:ext cx="165102" cy="167154"/>
              <a:chOff x="4341030" y="4110771"/>
              <a:chExt cx="152322" cy="154230"/>
            </a:xfrm>
          </p:grpSpPr>
          <p:sp>
            <p:nvSpPr>
              <p:cNvPr id="213" name="Google Shape;213;p6"/>
              <p:cNvSpPr/>
              <p:nvPr/>
            </p:nvSpPr>
            <p:spPr>
              <a:xfrm>
                <a:off x="4341030" y="4110771"/>
                <a:ext cx="151835" cy="153702"/>
              </a:xfrm>
              <a:custGeom>
                <a:avLst/>
                <a:gdLst/>
                <a:ahLst/>
                <a:cxnLst/>
                <a:rect l="l" t="t" r="r" b="b"/>
                <a:pathLst>
                  <a:path w="3740" h="3786" extrusionOk="0">
                    <a:moveTo>
                      <a:pt x="2235" y="0"/>
                    </a:moveTo>
                    <a:cubicBezTo>
                      <a:pt x="2185" y="0"/>
                      <a:pt x="2134" y="19"/>
                      <a:pt x="2092" y="61"/>
                    </a:cubicBezTo>
                    <a:lnTo>
                      <a:pt x="1424" y="775"/>
                    </a:lnTo>
                    <a:cubicBezTo>
                      <a:pt x="1386" y="814"/>
                      <a:pt x="1332" y="836"/>
                      <a:pt x="1282" y="836"/>
                    </a:cubicBezTo>
                    <a:cubicBezTo>
                      <a:pt x="1271" y="836"/>
                      <a:pt x="1261" y="835"/>
                      <a:pt x="1251" y="833"/>
                    </a:cubicBezTo>
                    <a:lnTo>
                      <a:pt x="272" y="683"/>
                    </a:lnTo>
                    <a:cubicBezTo>
                      <a:pt x="262" y="682"/>
                      <a:pt x="252" y="681"/>
                      <a:pt x="243" y="681"/>
                    </a:cubicBezTo>
                    <a:cubicBezTo>
                      <a:pt x="97" y="681"/>
                      <a:pt x="0" y="841"/>
                      <a:pt x="76" y="971"/>
                    </a:cubicBezTo>
                    <a:lnTo>
                      <a:pt x="560" y="1835"/>
                    </a:lnTo>
                    <a:cubicBezTo>
                      <a:pt x="583" y="1893"/>
                      <a:pt x="583" y="1962"/>
                      <a:pt x="560" y="2020"/>
                    </a:cubicBezTo>
                    <a:lnTo>
                      <a:pt x="111" y="2907"/>
                    </a:lnTo>
                    <a:cubicBezTo>
                      <a:pt x="48" y="3032"/>
                      <a:pt x="146" y="3176"/>
                      <a:pt x="286" y="3176"/>
                    </a:cubicBezTo>
                    <a:cubicBezTo>
                      <a:pt x="300" y="3176"/>
                      <a:pt x="315" y="3175"/>
                      <a:pt x="330" y="3172"/>
                    </a:cubicBezTo>
                    <a:lnTo>
                      <a:pt x="1297" y="2987"/>
                    </a:lnTo>
                    <a:cubicBezTo>
                      <a:pt x="1308" y="2985"/>
                      <a:pt x="1318" y="2984"/>
                      <a:pt x="1329" y="2984"/>
                    </a:cubicBezTo>
                    <a:cubicBezTo>
                      <a:pt x="1379" y="2984"/>
                      <a:pt x="1432" y="3005"/>
                      <a:pt x="1470" y="3033"/>
                    </a:cubicBezTo>
                    <a:lnTo>
                      <a:pt x="2173" y="3736"/>
                    </a:lnTo>
                    <a:cubicBezTo>
                      <a:pt x="2207" y="3770"/>
                      <a:pt x="2251" y="3786"/>
                      <a:pt x="2296" y="3786"/>
                    </a:cubicBezTo>
                    <a:cubicBezTo>
                      <a:pt x="2387" y="3786"/>
                      <a:pt x="2480" y="3722"/>
                      <a:pt x="2495" y="3621"/>
                    </a:cubicBezTo>
                    <a:lnTo>
                      <a:pt x="2611" y="2642"/>
                    </a:lnTo>
                    <a:cubicBezTo>
                      <a:pt x="2622" y="2573"/>
                      <a:pt x="2657" y="2515"/>
                      <a:pt x="2714" y="2492"/>
                    </a:cubicBezTo>
                    <a:lnTo>
                      <a:pt x="3590" y="2031"/>
                    </a:lnTo>
                    <a:cubicBezTo>
                      <a:pt x="3740" y="1962"/>
                      <a:pt x="3740" y="1766"/>
                      <a:pt x="3590" y="1697"/>
                    </a:cubicBezTo>
                    <a:lnTo>
                      <a:pt x="2691" y="1271"/>
                    </a:lnTo>
                    <a:cubicBezTo>
                      <a:pt x="2634" y="1248"/>
                      <a:pt x="2599" y="1190"/>
                      <a:pt x="2588" y="1132"/>
                    </a:cubicBezTo>
                    <a:lnTo>
                      <a:pt x="2426" y="153"/>
                    </a:lnTo>
                    <a:cubicBezTo>
                      <a:pt x="2404" y="58"/>
                      <a:pt x="2322" y="0"/>
                      <a:pt x="223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214;p6"/>
              <p:cNvSpPr/>
              <p:nvPr/>
            </p:nvSpPr>
            <p:spPr>
              <a:xfrm>
                <a:off x="4341924" y="4110771"/>
                <a:ext cx="151429" cy="154230"/>
              </a:xfrm>
              <a:custGeom>
                <a:avLst/>
                <a:gdLst/>
                <a:ahLst/>
                <a:cxnLst/>
                <a:rect l="l" t="t" r="r" b="b"/>
                <a:pathLst>
                  <a:path w="3730" h="3799" extrusionOk="0">
                    <a:moveTo>
                      <a:pt x="2247" y="0"/>
                    </a:moveTo>
                    <a:cubicBezTo>
                      <a:pt x="2198" y="0"/>
                      <a:pt x="2147" y="19"/>
                      <a:pt x="2105" y="61"/>
                    </a:cubicBezTo>
                    <a:lnTo>
                      <a:pt x="1425" y="775"/>
                    </a:lnTo>
                    <a:cubicBezTo>
                      <a:pt x="1387" y="814"/>
                      <a:pt x="1333" y="836"/>
                      <a:pt x="1283" y="836"/>
                    </a:cubicBezTo>
                    <a:cubicBezTo>
                      <a:pt x="1272" y="836"/>
                      <a:pt x="1262" y="835"/>
                      <a:pt x="1252" y="833"/>
                    </a:cubicBezTo>
                    <a:lnTo>
                      <a:pt x="273" y="695"/>
                    </a:lnTo>
                    <a:cubicBezTo>
                      <a:pt x="263" y="693"/>
                      <a:pt x="252" y="692"/>
                      <a:pt x="242" y="692"/>
                    </a:cubicBezTo>
                    <a:cubicBezTo>
                      <a:pt x="98" y="692"/>
                      <a:pt x="1" y="843"/>
                      <a:pt x="66" y="983"/>
                    </a:cubicBezTo>
                    <a:lnTo>
                      <a:pt x="549" y="1847"/>
                    </a:lnTo>
                    <a:cubicBezTo>
                      <a:pt x="573" y="1881"/>
                      <a:pt x="573" y="1962"/>
                      <a:pt x="549" y="2020"/>
                    </a:cubicBezTo>
                    <a:lnTo>
                      <a:pt x="100" y="2895"/>
                    </a:lnTo>
                    <a:cubicBezTo>
                      <a:pt x="33" y="3029"/>
                      <a:pt x="149" y="3184"/>
                      <a:pt x="313" y="3184"/>
                    </a:cubicBezTo>
                    <a:cubicBezTo>
                      <a:pt x="319" y="3184"/>
                      <a:pt x="325" y="3184"/>
                      <a:pt x="331" y="3183"/>
                    </a:cubicBezTo>
                    <a:lnTo>
                      <a:pt x="1298" y="2999"/>
                    </a:lnTo>
                    <a:cubicBezTo>
                      <a:pt x="1356" y="2999"/>
                      <a:pt x="1425" y="3010"/>
                      <a:pt x="1471" y="3056"/>
                    </a:cubicBezTo>
                    <a:lnTo>
                      <a:pt x="2174" y="3736"/>
                    </a:lnTo>
                    <a:cubicBezTo>
                      <a:pt x="2214" y="3780"/>
                      <a:pt x="2263" y="3799"/>
                      <a:pt x="2312" y="3799"/>
                    </a:cubicBezTo>
                    <a:cubicBezTo>
                      <a:pt x="2404" y="3799"/>
                      <a:pt x="2493" y="3731"/>
                      <a:pt x="2508" y="3633"/>
                    </a:cubicBezTo>
                    <a:lnTo>
                      <a:pt x="2623" y="2653"/>
                    </a:lnTo>
                    <a:cubicBezTo>
                      <a:pt x="2623" y="2596"/>
                      <a:pt x="2658" y="2538"/>
                      <a:pt x="2715" y="2503"/>
                    </a:cubicBezTo>
                    <a:lnTo>
                      <a:pt x="3603" y="2043"/>
                    </a:lnTo>
                    <a:cubicBezTo>
                      <a:pt x="3729" y="1974"/>
                      <a:pt x="3729" y="1766"/>
                      <a:pt x="3579" y="1697"/>
                    </a:cubicBezTo>
                    <a:lnTo>
                      <a:pt x="2692" y="1282"/>
                    </a:lnTo>
                    <a:cubicBezTo>
                      <a:pt x="2646" y="1248"/>
                      <a:pt x="2600" y="1190"/>
                      <a:pt x="2589" y="1132"/>
                    </a:cubicBezTo>
                    <a:lnTo>
                      <a:pt x="2427" y="153"/>
                    </a:lnTo>
                    <a:cubicBezTo>
                      <a:pt x="2413" y="58"/>
                      <a:pt x="2333" y="0"/>
                      <a:pt x="22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dk2"/>
                </a:solidFill>
                <a:prstDash val="solid"/>
                <a:miter lim="1152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5" name="Google Shape;215;p6"/>
            <p:cNvGrpSpPr/>
            <p:nvPr/>
          </p:nvGrpSpPr>
          <p:grpSpPr>
            <a:xfrm rot="2351304" flipH="1">
              <a:off x="8631315" y="3109548"/>
              <a:ext cx="291640" cy="280538"/>
              <a:chOff x="3956375" y="4266988"/>
              <a:chExt cx="205829" cy="197994"/>
            </a:xfrm>
          </p:grpSpPr>
          <p:sp>
            <p:nvSpPr>
              <p:cNvPr id="216" name="Google Shape;216;p6"/>
              <p:cNvSpPr/>
              <p:nvPr/>
            </p:nvSpPr>
            <p:spPr>
              <a:xfrm>
                <a:off x="3956822" y="4266988"/>
                <a:ext cx="205383" cy="197588"/>
              </a:xfrm>
              <a:custGeom>
                <a:avLst/>
                <a:gdLst/>
                <a:ahLst/>
                <a:cxnLst/>
                <a:rect l="l" t="t" r="r" b="b"/>
                <a:pathLst>
                  <a:path w="5059" h="4867" extrusionOk="0">
                    <a:moveTo>
                      <a:pt x="1470" y="1"/>
                    </a:moveTo>
                    <a:cubicBezTo>
                      <a:pt x="1336" y="1"/>
                      <a:pt x="1214" y="116"/>
                      <a:pt x="1222" y="268"/>
                    </a:cubicBezTo>
                    <a:lnTo>
                      <a:pt x="1291" y="1547"/>
                    </a:lnTo>
                    <a:cubicBezTo>
                      <a:pt x="1291" y="1639"/>
                      <a:pt x="1257" y="1720"/>
                      <a:pt x="1188" y="1766"/>
                    </a:cubicBezTo>
                    <a:lnTo>
                      <a:pt x="162" y="2549"/>
                    </a:lnTo>
                    <a:cubicBezTo>
                      <a:pt x="1" y="2676"/>
                      <a:pt x="47" y="2930"/>
                      <a:pt x="254" y="2987"/>
                    </a:cubicBezTo>
                    <a:lnTo>
                      <a:pt x="1499" y="3321"/>
                    </a:lnTo>
                    <a:cubicBezTo>
                      <a:pt x="1579" y="3344"/>
                      <a:pt x="1637" y="3402"/>
                      <a:pt x="1660" y="3483"/>
                    </a:cubicBezTo>
                    <a:lnTo>
                      <a:pt x="2098" y="4704"/>
                    </a:lnTo>
                    <a:cubicBezTo>
                      <a:pt x="2135" y="4811"/>
                      <a:pt x="2232" y="4866"/>
                      <a:pt x="2330" y="4866"/>
                    </a:cubicBezTo>
                    <a:cubicBezTo>
                      <a:pt x="2412" y="4866"/>
                      <a:pt x="2495" y="4828"/>
                      <a:pt x="2547" y="4750"/>
                    </a:cubicBezTo>
                    <a:lnTo>
                      <a:pt x="3250" y="3679"/>
                    </a:lnTo>
                    <a:cubicBezTo>
                      <a:pt x="3296" y="3609"/>
                      <a:pt x="3365" y="3563"/>
                      <a:pt x="3446" y="3563"/>
                    </a:cubicBezTo>
                    <a:lnTo>
                      <a:pt x="4736" y="3529"/>
                    </a:lnTo>
                    <a:cubicBezTo>
                      <a:pt x="4943" y="3529"/>
                      <a:pt x="5059" y="3287"/>
                      <a:pt x="4932" y="3126"/>
                    </a:cubicBezTo>
                    <a:lnTo>
                      <a:pt x="4114" y="2112"/>
                    </a:lnTo>
                    <a:cubicBezTo>
                      <a:pt x="4068" y="2054"/>
                      <a:pt x="4045" y="1962"/>
                      <a:pt x="4068" y="1881"/>
                    </a:cubicBezTo>
                    <a:lnTo>
                      <a:pt x="4436" y="649"/>
                    </a:lnTo>
                    <a:cubicBezTo>
                      <a:pt x="4494" y="485"/>
                      <a:pt x="4367" y="330"/>
                      <a:pt x="4210" y="330"/>
                    </a:cubicBezTo>
                    <a:cubicBezTo>
                      <a:pt x="4179" y="330"/>
                      <a:pt x="4146" y="336"/>
                      <a:pt x="4114" y="349"/>
                    </a:cubicBezTo>
                    <a:lnTo>
                      <a:pt x="2904" y="810"/>
                    </a:lnTo>
                    <a:cubicBezTo>
                      <a:pt x="2881" y="818"/>
                      <a:pt x="2855" y="821"/>
                      <a:pt x="2829" y="821"/>
                    </a:cubicBezTo>
                    <a:cubicBezTo>
                      <a:pt x="2776" y="821"/>
                      <a:pt x="2720" y="806"/>
                      <a:pt x="2674" y="775"/>
                    </a:cubicBezTo>
                    <a:lnTo>
                      <a:pt x="1614" y="49"/>
                    </a:lnTo>
                    <a:cubicBezTo>
                      <a:pt x="1568" y="16"/>
                      <a:pt x="1518" y="1"/>
                      <a:pt x="14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217;p6"/>
              <p:cNvSpPr/>
              <p:nvPr/>
            </p:nvSpPr>
            <p:spPr>
              <a:xfrm>
                <a:off x="3956375" y="4267272"/>
                <a:ext cx="205342" cy="197710"/>
              </a:xfrm>
              <a:custGeom>
                <a:avLst/>
                <a:gdLst/>
                <a:ahLst/>
                <a:cxnLst/>
                <a:rect l="l" t="t" r="r" b="b"/>
                <a:pathLst>
                  <a:path w="5058" h="4870" extrusionOk="0">
                    <a:moveTo>
                      <a:pt x="1477" y="1"/>
                    </a:moveTo>
                    <a:cubicBezTo>
                      <a:pt x="1341" y="1"/>
                      <a:pt x="1216" y="115"/>
                      <a:pt x="1233" y="261"/>
                    </a:cubicBezTo>
                    <a:lnTo>
                      <a:pt x="1302" y="1540"/>
                    </a:lnTo>
                    <a:cubicBezTo>
                      <a:pt x="1302" y="1632"/>
                      <a:pt x="1268" y="1713"/>
                      <a:pt x="1199" y="1759"/>
                    </a:cubicBezTo>
                    <a:lnTo>
                      <a:pt x="173" y="2542"/>
                    </a:lnTo>
                    <a:cubicBezTo>
                      <a:pt x="0" y="2669"/>
                      <a:pt x="58" y="2923"/>
                      <a:pt x="254" y="3003"/>
                    </a:cubicBezTo>
                    <a:lnTo>
                      <a:pt x="1487" y="3326"/>
                    </a:lnTo>
                    <a:cubicBezTo>
                      <a:pt x="1579" y="3349"/>
                      <a:pt x="1636" y="3418"/>
                      <a:pt x="1659" y="3487"/>
                    </a:cubicBezTo>
                    <a:lnTo>
                      <a:pt x="2097" y="4697"/>
                    </a:lnTo>
                    <a:cubicBezTo>
                      <a:pt x="2135" y="4812"/>
                      <a:pt x="2230" y="4870"/>
                      <a:pt x="2326" y="4870"/>
                    </a:cubicBezTo>
                    <a:cubicBezTo>
                      <a:pt x="2404" y="4870"/>
                      <a:pt x="2483" y="4832"/>
                      <a:pt x="2535" y="4754"/>
                    </a:cubicBezTo>
                    <a:lnTo>
                      <a:pt x="3249" y="3672"/>
                    </a:lnTo>
                    <a:cubicBezTo>
                      <a:pt x="3284" y="3602"/>
                      <a:pt x="3364" y="3556"/>
                      <a:pt x="3445" y="3556"/>
                    </a:cubicBezTo>
                    <a:lnTo>
                      <a:pt x="4747" y="3533"/>
                    </a:lnTo>
                    <a:cubicBezTo>
                      <a:pt x="4943" y="3533"/>
                      <a:pt x="5058" y="3291"/>
                      <a:pt x="4931" y="3130"/>
                    </a:cubicBezTo>
                    <a:lnTo>
                      <a:pt x="4125" y="2116"/>
                    </a:lnTo>
                    <a:cubicBezTo>
                      <a:pt x="4079" y="2047"/>
                      <a:pt x="4056" y="1966"/>
                      <a:pt x="4079" y="1886"/>
                    </a:cubicBezTo>
                    <a:lnTo>
                      <a:pt x="4459" y="653"/>
                    </a:lnTo>
                    <a:cubicBezTo>
                      <a:pt x="4507" y="481"/>
                      <a:pt x="4373" y="333"/>
                      <a:pt x="4220" y="333"/>
                    </a:cubicBezTo>
                    <a:cubicBezTo>
                      <a:pt x="4189" y="333"/>
                      <a:pt x="4156" y="340"/>
                      <a:pt x="4125" y="354"/>
                    </a:cubicBezTo>
                    <a:lnTo>
                      <a:pt x="2915" y="814"/>
                    </a:lnTo>
                    <a:cubicBezTo>
                      <a:pt x="2892" y="822"/>
                      <a:pt x="2866" y="826"/>
                      <a:pt x="2840" y="826"/>
                    </a:cubicBezTo>
                    <a:cubicBezTo>
                      <a:pt x="2787" y="826"/>
                      <a:pt x="2731" y="811"/>
                      <a:pt x="2685" y="780"/>
                    </a:cubicBezTo>
                    <a:lnTo>
                      <a:pt x="1613" y="42"/>
                    </a:lnTo>
                    <a:cubicBezTo>
                      <a:pt x="1570" y="13"/>
                      <a:pt x="1523" y="1"/>
                      <a:pt x="14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dk2"/>
                </a:solidFill>
                <a:prstDash val="solid"/>
                <a:miter lim="1152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8" name="Google Shape;218;p6"/>
            <p:cNvGrpSpPr/>
            <p:nvPr/>
          </p:nvGrpSpPr>
          <p:grpSpPr>
            <a:xfrm flipH="1">
              <a:off x="4151012" y="4732794"/>
              <a:ext cx="285547" cy="274657"/>
              <a:chOff x="3956375" y="4266988"/>
              <a:chExt cx="205829" cy="197994"/>
            </a:xfrm>
          </p:grpSpPr>
          <p:sp>
            <p:nvSpPr>
              <p:cNvPr id="219" name="Google Shape;219;p6"/>
              <p:cNvSpPr/>
              <p:nvPr/>
            </p:nvSpPr>
            <p:spPr>
              <a:xfrm>
                <a:off x="3956822" y="4266988"/>
                <a:ext cx="205383" cy="197588"/>
              </a:xfrm>
              <a:custGeom>
                <a:avLst/>
                <a:gdLst/>
                <a:ahLst/>
                <a:cxnLst/>
                <a:rect l="l" t="t" r="r" b="b"/>
                <a:pathLst>
                  <a:path w="5059" h="4867" extrusionOk="0">
                    <a:moveTo>
                      <a:pt x="1470" y="1"/>
                    </a:moveTo>
                    <a:cubicBezTo>
                      <a:pt x="1336" y="1"/>
                      <a:pt x="1214" y="116"/>
                      <a:pt x="1222" y="268"/>
                    </a:cubicBezTo>
                    <a:lnTo>
                      <a:pt x="1291" y="1547"/>
                    </a:lnTo>
                    <a:cubicBezTo>
                      <a:pt x="1291" y="1639"/>
                      <a:pt x="1257" y="1720"/>
                      <a:pt x="1188" y="1766"/>
                    </a:cubicBezTo>
                    <a:lnTo>
                      <a:pt x="162" y="2549"/>
                    </a:lnTo>
                    <a:cubicBezTo>
                      <a:pt x="1" y="2676"/>
                      <a:pt x="47" y="2930"/>
                      <a:pt x="254" y="2987"/>
                    </a:cubicBezTo>
                    <a:lnTo>
                      <a:pt x="1499" y="3321"/>
                    </a:lnTo>
                    <a:cubicBezTo>
                      <a:pt x="1579" y="3344"/>
                      <a:pt x="1637" y="3402"/>
                      <a:pt x="1660" y="3483"/>
                    </a:cubicBezTo>
                    <a:lnTo>
                      <a:pt x="2098" y="4704"/>
                    </a:lnTo>
                    <a:cubicBezTo>
                      <a:pt x="2135" y="4811"/>
                      <a:pt x="2232" y="4866"/>
                      <a:pt x="2330" y="4866"/>
                    </a:cubicBezTo>
                    <a:cubicBezTo>
                      <a:pt x="2412" y="4866"/>
                      <a:pt x="2495" y="4828"/>
                      <a:pt x="2547" y="4750"/>
                    </a:cubicBezTo>
                    <a:lnTo>
                      <a:pt x="3250" y="3679"/>
                    </a:lnTo>
                    <a:cubicBezTo>
                      <a:pt x="3296" y="3609"/>
                      <a:pt x="3365" y="3563"/>
                      <a:pt x="3446" y="3563"/>
                    </a:cubicBezTo>
                    <a:lnTo>
                      <a:pt x="4736" y="3529"/>
                    </a:lnTo>
                    <a:cubicBezTo>
                      <a:pt x="4943" y="3529"/>
                      <a:pt x="5059" y="3287"/>
                      <a:pt x="4932" y="3126"/>
                    </a:cubicBezTo>
                    <a:lnTo>
                      <a:pt x="4114" y="2112"/>
                    </a:lnTo>
                    <a:cubicBezTo>
                      <a:pt x="4068" y="2054"/>
                      <a:pt x="4045" y="1962"/>
                      <a:pt x="4068" y="1881"/>
                    </a:cubicBezTo>
                    <a:lnTo>
                      <a:pt x="4436" y="649"/>
                    </a:lnTo>
                    <a:cubicBezTo>
                      <a:pt x="4494" y="485"/>
                      <a:pt x="4367" y="330"/>
                      <a:pt x="4210" y="330"/>
                    </a:cubicBezTo>
                    <a:cubicBezTo>
                      <a:pt x="4179" y="330"/>
                      <a:pt x="4146" y="336"/>
                      <a:pt x="4114" y="349"/>
                    </a:cubicBezTo>
                    <a:lnTo>
                      <a:pt x="2904" y="810"/>
                    </a:lnTo>
                    <a:cubicBezTo>
                      <a:pt x="2881" y="818"/>
                      <a:pt x="2855" y="821"/>
                      <a:pt x="2829" y="821"/>
                    </a:cubicBezTo>
                    <a:cubicBezTo>
                      <a:pt x="2776" y="821"/>
                      <a:pt x="2720" y="806"/>
                      <a:pt x="2674" y="775"/>
                    </a:cubicBezTo>
                    <a:lnTo>
                      <a:pt x="1614" y="49"/>
                    </a:lnTo>
                    <a:cubicBezTo>
                      <a:pt x="1568" y="16"/>
                      <a:pt x="1518" y="1"/>
                      <a:pt x="14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220;p6"/>
              <p:cNvSpPr/>
              <p:nvPr/>
            </p:nvSpPr>
            <p:spPr>
              <a:xfrm>
                <a:off x="3956375" y="4267272"/>
                <a:ext cx="205342" cy="197710"/>
              </a:xfrm>
              <a:custGeom>
                <a:avLst/>
                <a:gdLst/>
                <a:ahLst/>
                <a:cxnLst/>
                <a:rect l="l" t="t" r="r" b="b"/>
                <a:pathLst>
                  <a:path w="5058" h="4870" extrusionOk="0">
                    <a:moveTo>
                      <a:pt x="1477" y="1"/>
                    </a:moveTo>
                    <a:cubicBezTo>
                      <a:pt x="1341" y="1"/>
                      <a:pt x="1216" y="115"/>
                      <a:pt x="1233" y="261"/>
                    </a:cubicBezTo>
                    <a:lnTo>
                      <a:pt x="1302" y="1540"/>
                    </a:lnTo>
                    <a:cubicBezTo>
                      <a:pt x="1302" y="1632"/>
                      <a:pt x="1268" y="1713"/>
                      <a:pt x="1199" y="1759"/>
                    </a:cubicBezTo>
                    <a:lnTo>
                      <a:pt x="173" y="2542"/>
                    </a:lnTo>
                    <a:cubicBezTo>
                      <a:pt x="0" y="2669"/>
                      <a:pt x="58" y="2923"/>
                      <a:pt x="254" y="3003"/>
                    </a:cubicBezTo>
                    <a:lnTo>
                      <a:pt x="1487" y="3326"/>
                    </a:lnTo>
                    <a:cubicBezTo>
                      <a:pt x="1579" y="3349"/>
                      <a:pt x="1636" y="3418"/>
                      <a:pt x="1659" y="3487"/>
                    </a:cubicBezTo>
                    <a:lnTo>
                      <a:pt x="2097" y="4697"/>
                    </a:lnTo>
                    <a:cubicBezTo>
                      <a:pt x="2135" y="4812"/>
                      <a:pt x="2230" y="4870"/>
                      <a:pt x="2326" y="4870"/>
                    </a:cubicBezTo>
                    <a:cubicBezTo>
                      <a:pt x="2404" y="4870"/>
                      <a:pt x="2483" y="4832"/>
                      <a:pt x="2535" y="4754"/>
                    </a:cubicBezTo>
                    <a:lnTo>
                      <a:pt x="3249" y="3672"/>
                    </a:lnTo>
                    <a:cubicBezTo>
                      <a:pt x="3284" y="3602"/>
                      <a:pt x="3364" y="3556"/>
                      <a:pt x="3445" y="3556"/>
                    </a:cubicBezTo>
                    <a:lnTo>
                      <a:pt x="4747" y="3533"/>
                    </a:lnTo>
                    <a:cubicBezTo>
                      <a:pt x="4943" y="3533"/>
                      <a:pt x="5058" y="3291"/>
                      <a:pt x="4931" y="3130"/>
                    </a:cubicBezTo>
                    <a:lnTo>
                      <a:pt x="4125" y="2116"/>
                    </a:lnTo>
                    <a:cubicBezTo>
                      <a:pt x="4079" y="2047"/>
                      <a:pt x="4056" y="1966"/>
                      <a:pt x="4079" y="1886"/>
                    </a:cubicBezTo>
                    <a:lnTo>
                      <a:pt x="4459" y="653"/>
                    </a:lnTo>
                    <a:cubicBezTo>
                      <a:pt x="4507" y="481"/>
                      <a:pt x="4373" y="333"/>
                      <a:pt x="4220" y="333"/>
                    </a:cubicBezTo>
                    <a:cubicBezTo>
                      <a:pt x="4189" y="333"/>
                      <a:pt x="4156" y="340"/>
                      <a:pt x="4125" y="354"/>
                    </a:cubicBezTo>
                    <a:lnTo>
                      <a:pt x="2915" y="814"/>
                    </a:lnTo>
                    <a:cubicBezTo>
                      <a:pt x="2892" y="822"/>
                      <a:pt x="2866" y="826"/>
                      <a:pt x="2840" y="826"/>
                    </a:cubicBezTo>
                    <a:cubicBezTo>
                      <a:pt x="2787" y="826"/>
                      <a:pt x="2731" y="811"/>
                      <a:pt x="2685" y="780"/>
                    </a:cubicBezTo>
                    <a:lnTo>
                      <a:pt x="1613" y="42"/>
                    </a:lnTo>
                    <a:cubicBezTo>
                      <a:pt x="1570" y="13"/>
                      <a:pt x="1523" y="1"/>
                      <a:pt x="14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dk2"/>
                </a:solidFill>
                <a:prstDash val="solid"/>
                <a:miter lim="1152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solidFill>
          <a:schemeClr val="accent4"/>
        </a:solidFill>
        <a:effectLst/>
      </p:bgPr>
    </p:bg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7"/>
          <p:cNvSpPr txBox="1">
            <a:spLocks noGrp="1"/>
          </p:cNvSpPr>
          <p:nvPr>
            <p:ph type="body" idx="1"/>
          </p:nvPr>
        </p:nvSpPr>
        <p:spPr>
          <a:xfrm>
            <a:off x="2241300" y="1531850"/>
            <a:ext cx="4661400" cy="25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 sz="1400"/>
            </a:lvl1pPr>
            <a:lvl2pPr marL="914400" lvl="1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223" name="Google Shape;223;p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grpSp>
        <p:nvGrpSpPr>
          <p:cNvPr id="224" name="Google Shape;224;p7"/>
          <p:cNvGrpSpPr/>
          <p:nvPr/>
        </p:nvGrpSpPr>
        <p:grpSpPr>
          <a:xfrm>
            <a:off x="129309" y="79117"/>
            <a:ext cx="8857720" cy="4940377"/>
            <a:chOff x="129309" y="79117"/>
            <a:chExt cx="8857720" cy="4940377"/>
          </a:xfrm>
        </p:grpSpPr>
        <p:grpSp>
          <p:nvGrpSpPr>
            <p:cNvPr id="225" name="Google Shape;225;p7"/>
            <p:cNvGrpSpPr/>
            <p:nvPr/>
          </p:nvGrpSpPr>
          <p:grpSpPr>
            <a:xfrm>
              <a:off x="8781200" y="1746263"/>
              <a:ext cx="205829" cy="197994"/>
              <a:chOff x="3956375" y="4266988"/>
              <a:chExt cx="205829" cy="197994"/>
            </a:xfrm>
          </p:grpSpPr>
          <p:sp>
            <p:nvSpPr>
              <p:cNvPr id="226" name="Google Shape;226;p7"/>
              <p:cNvSpPr/>
              <p:nvPr/>
            </p:nvSpPr>
            <p:spPr>
              <a:xfrm>
                <a:off x="3956822" y="4266988"/>
                <a:ext cx="205383" cy="197588"/>
              </a:xfrm>
              <a:custGeom>
                <a:avLst/>
                <a:gdLst/>
                <a:ahLst/>
                <a:cxnLst/>
                <a:rect l="l" t="t" r="r" b="b"/>
                <a:pathLst>
                  <a:path w="5059" h="4867" extrusionOk="0">
                    <a:moveTo>
                      <a:pt x="1470" y="1"/>
                    </a:moveTo>
                    <a:cubicBezTo>
                      <a:pt x="1336" y="1"/>
                      <a:pt x="1214" y="116"/>
                      <a:pt x="1222" y="268"/>
                    </a:cubicBezTo>
                    <a:lnTo>
                      <a:pt x="1291" y="1547"/>
                    </a:lnTo>
                    <a:cubicBezTo>
                      <a:pt x="1291" y="1639"/>
                      <a:pt x="1257" y="1720"/>
                      <a:pt x="1188" y="1766"/>
                    </a:cubicBezTo>
                    <a:lnTo>
                      <a:pt x="162" y="2549"/>
                    </a:lnTo>
                    <a:cubicBezTo>
                      <a:pt x="1" y="2676"/>
                      <a:pt x="47" y="2930"/>
                      <a:pt x="254" y="2987"/>
                    </a:cubicBezTo>
                    <a:lnTo>
                      <a:pt x="1499" y="3321"/>
                    </a:lnTo>
                    <a:cubicBezTo>
                      <a:pt x="1579" y="3344"/>
                      <a:pt x="1637" y="3402"/>
                      <a:pt x="1660" y="3483"/>
                    </a:cubicBezTo>
                    <a:lnTo>
                      <a:pt x="2098" y="4704"/>
                    </a:lnTo>
                    <a:cubicBezTo>
                      <a:pt x="2135" y="4811"/>
                      <a:pt x="2232" y="4866"/>
                      <a:pt x="2330" y="4866"/>
                    </a:cubicBezTo>
                    <a:cubicBezTo>
                      <a:pt x="2412" y="4866"/>
                      <a:pt x="2495" y="4828"/>
                      <a:pt x="2547" y="4750"/>
                    </a:cubicBezTo>
                    <a:lnTo>
                      <a:pt x="3250" y="3679"/>
                    </a:lnTo>
                    <a:cubicBezTo>
                      <a:pt x="3296" y="3609"/>
                      <a:pt x="3365" y="3563"/>
                      <a:pt x="3446" y="3563"/>
                    </a:cubicBezTo>
                    <a:lnTo>
                      <a:pt x="4736" y="3529"/>
                    </a:lnTo>
                    <a:cubicBezTo>
                      <a:pt x="4943" y="3529"/>
                      <a:pt x="5059" y="3287"/>
                      <a:pt x="4932" y="3126"/>
                    </a:cubicBezTo>
                    <a:lnTo>
                      <a:pt x="4114" y="2112"/>
                    </a:lnTo>
                    <a:cubicBezTo>
                      <a:pt x="4068" y="2054"/>
                      <a:pt x="4045" y="1962"/>
                      <a:pt x="4068" y="1881"/>
                    </a:cubicBezTo>
                    <a:lnTo>
                      <a:pt x="4436" y="649"/>
                    </a:lnTo>
                    <a:cubicBezTo>
                      <a:pt x="4494" y="485"/>
                      <a:pt x="4367" y="330"/>
                      <a:pt x="4210" y="330"/>
                    </a:cubicBezTo>
                    <a:cubicBezTo>
                      <a:pt x="4179" y="330"/>
                      <a:pt x="4146" y="336"/>
                      <a:pt x="4114" y="349"/>
                    </a:cubicBezTo>
                    <a:lnTo>
                      <a:pt x="2904" y="810"/>
                    </a:lnTo>
                    <a:cubicBezTo>
                      <a:pt x="2881" y="818"/>
                      <a:pt x="2855" y="821"/>
                      <a:pt x="2829" y="821"/>
                    </a:cubicBezTo>
                    <a:cubicBezTo>
                      <a:pt x="2776" y="821"/>
                      <a:pt x="2720" y="806"/>
                      <a:pt x="2674" y="775"/>
                    </a:cubicBezTo>
                    <a:lnTo>
                      <a:pt x="1614" y="49"/>
                    </a:lnTo>
                    <a:cubicBezTo>
                      <a:pt x="1568" y="16"/>
                      <a:pt x="1518" y="1"/>
                      <a:pt x="14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227;p7"/>
              <p:cNvSpPr/>
              <p:nvPr/>
            </p:nvSpPr>
            <p:spPr>
              <a:xfrm>
                <a:off x="3956375" y="4267272"/>
                <a:ext cx="205342" cy="197710"/>
              </a:xfrm>
              <a:custGeom>
                <a:avLst/>
                <a:gdLst/>
                <a:ahLst/>
                <a:cxnLst/>
                <a:rect l="l" t="t" r="r" b="b"/>
                <a:pathLst>
                  <a:path w="5058" h="4870" extrusionOk="0">
                    <a:moveTo>
                      <a:pt x="1477" y="1"/>
                    </a:moveTo>
                    <a:cubicBezTo>
                      <a:pt x="1341" y="1"/>
                      <a:pt x="1216" y="115"/>
                      <a:pt x="1233" y="261"/>
                    </a:cubicBezTo>
                    <a:lnTo>
                      <a:pt x="1302" y="1540"/>
                    </a:lnTo>
                    <a:cubicBezTo>
                      <a:pt x="1302" y="1632"/>
                      <a:pt x="1268" y="1713"/>
                      <a:pt x="1199" y="1759"/>
                    </a:cubicBezTo>
                    <a:lnTo>
                      <a:pt x="173" y="2542"/>
                    </a:lnTo>
                    <a:cubicBezTo>
                      <a:pt x="0" y="2669"/>
                      <a:pt x="58" y="2923"/>
                      <a:pt x="254" y="3003"/>
                    </a:cubicBezTo>
                    <a:lnTo>
                      <a:pt x="1487" y="3326"/>
                    </a:lnTo>
                    <a:cubicBezTo>
                      <a:pt x="1579" y="3349"/>
                      <a:pt x="1636" y="3418"/>
                      <a:pt x="1659" y="3487"/>
                    </a:cubicBezTo>
                    <a:lnTo>
                      <a:pt x="2097" y="4697"/>
                    </a:lnTo>
                    <a:cubicBezTo>
                      <a:pt x="2135" y="4812"/>
                      <a:pt x="2230" y="4870"/>
                      <a:pt x="2326" y="4870"/>
                    </a:cubicBezTo>
                    <a:cubicBezTo>
                      <a:pt x="2404" y="4870"/>
                      <a:pt x="2483" y="4832"/>
                      <a:pt x="2535" y="4754"/>
                    </a:cubicBezTo>
                    <a:lnTo>
                      <a:pt x="3249" y="3672"/>
                    </a:lnTo>
                    <a:cubicBezTo>
                      <a:pt x="3284" y="3602"/>
                      <a:pt x="3364" y="3556"/>
                      <a:pt x="3445" y="3556"/>
                    </a:cubicBezTo>
                    <a:lnTo>
                      <a:pt x="4747" y="3533"/>
                    </a:lnTo>
                    <a:cubicBezTo>
                      <a:pt x="4943" y="3533"/>
                      <a:pt x="5058" y="3291"/>
                      <a:pt x="4931" y="3130"/>
                    </a:cubicBezTo>
                    <a:lnTo>
                      <a:pt x="4125" y="2116"/>
                    </a:lnTo>
                    <a:cubicBezTo>
                      <a:pt x="4079" y="2047"/>
                      <a:pt x="4056" y="1966"/>
                      <a:pt x="4079" y="1886"/>
                    </a:cubicBezTo>
                    <a:lnTo>
                      <a:pt x="4459" y="653"/>
                    </a:lnTo>
                    <a:cubicBezTo>
                      <a:pt x="4507" y="481"/>
                      <a:pt x="4373" y="333"/>
                      <a:pt x="4220" y="333"/>
                    </a:cubicBezTo>
                    <a:cubicBezTo>
                      <a:pt x="4189" y="333"/>
                      <a:pt x="4156" y="340"/>
                      <a:pt x="4125" y="354"/>
                    </a:cubicBezTo>
                    <a:lnTo>
                      <a:pt x="2915" y="814"/>
                    </a:lnTo>
                    <a:cubicBezTo>
                      <a:pt x="2892" y="822"/>
                      <a:pt x="2866" y="826"/>
                      <a:pt x="2840" y="826"/>
                    </a:cubicBezTo>
                    <a:cubicBezTo>
                      <a:pt x="2787" y="826"/>
                      <a:pt x="2731" y="811"/>
                      <a:pt x="2685" y="780"/>
                    </a:cubicBezTo>
                    <a:lnTo>
                      <a:pt x="1613" y="42"/>
                    </a:lnTo>
                    <a:cubicBezTo>
                      <a:pt x="1570" y="13"/>
                      <a:pt x="1523" y="1"/>
                      <a:pt x="14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dk2"/>
                </a:solidFill>
                <a:prstDash val="solid"/>
                <a:miter lim="1152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8" name="Google Shape;228;p7"/>
            <p:cNvGrpSpPr/>
            <p:nvPr/>
          </p:nvGrpSpPr>
          <p:grpSpPr>
            <a:xfrm>
              <a:off x="6496846" y="79117"/>
              <a:ext cx="283946" cy="276049"/>
              <a:chOff x="4033550" y="4733852"/>
              <a:chExt cx="179157" cy="174163"/>
            </a:xfrm>
          </p:grpSpPr>
          <p:sp>
            <p:nvSpPr>
              <p:cNvPr id="229" name="Google Shape;229;p7"/>
              <p:cNvSpPr/>
              <p:nvPr/>
            </p:nvSpPr>
            <p:spPr>
              <a:xfrm>
                <a:off x="4033996" y="4734095"/>
                <a:ext cx="178710" cy="173920"/>
              </a:xfrm>
              <a:custGeom>
                <a:avLst/>
                <a:gdLst/>
                <a:ahLst/>
                <a:cxnLst/>
                <a:rect l="l" t="t" r="r" b="b"/>
                <a:pathLst>
                  <a:path w="4402" h="4284" extrusionOk="0">
                    <a:moveTo>
                      <a:pt x="3027" y="0"/>
                    </a:moveTo>
                    <a:cubicBezTo>
                      <a:pt x="2985" y="0"/>
                      <a:pt x="2942" y="13"/>
                      <a:pt x="2904" y="41"/>
                    </a:cubicBezTo>
                    <a:lnTo>
                      <a:pt x="1994" y="721"/>
                    </a:lnTo>
                    <a:cubicBezTo>
                      <a:pt x="1956" y="743"/>
                      <a:pt x="1909" y="761"/>
                      <a:pt x="1865" y="761"/>
                    </a:cubicBezTo>
                    <a:cubicBezTo>
                      <a:pt x="1841" y="761"/>
                      <a:pt x="1818" y="756"/>
                      <a:pt x="1798" y="744"/>
                    </a:cubicBezTo>
                    <a:lnTo>
                      <a:pt x="727" y="387"/>
                    </a:lnTo>
                    <a:cubicBezTo>
                      <a:pt x="702" y="379"/>
                      <a:pt x="678" y="375"/>
                      <a:pt x="655" y="375"/>
                    </a:cubicBezTo>
                    <a:cubicBezTo>
                      <a:pt x="513" y="375"/>
                      <a:pt x="401" y="515"/>
                      <a:pt x="450" y="663"/>
                    </a:cubicBezTo>
                    <a:lnTo>
                      <a:pt x="807" y="1735"/>
                    </a:lnTo>
                    <a:cubicBezTo>
                      <a:pt x="830" y="1804"/>
                      <a:pt x="819" y="1873"/>
                      <a:pt x="784" y="1942"/>
                    </a:cubicBezTo>
                    <a:lnTo>
                      <a:pt x="105" y="2841"/>
                    </a:lnTo>
                    <a:cubicBezTo>
                      <a:pt x="1" y="2990"/>
                      <a:pt x="93" y="3186"/>
                      <a:pt x="277" y="3198"/>
                    </a:cubicBezTo>
                    <a:lnTo>
                      <a:pt x="1406" y="3175"/>
                    </a:lnTo>
                    <a:cubicBezTo>
                      <a:pt x="1475" y="3175"/>
                      <a:pt x="1545" y="3209"/>
                      <a:pt x="1591" y="3267"/>
                    </a:cubicBezTo>
                    <a:lnTo>
                      <a:pt x="2247" y="4189"/>
                    </a:lnTo>
                    <a:cubicBezTo>
                      <a:pt x="2292" y="4253"/>
                      <a:pt x="2360" y="4283"/>
                      <a:pt x="2426" y="4283"/>
                    </a:cubicBezTo>
                    <a:cubicBezTo>
                      <a:pt x="2515" y="4283"/>
                      <a:pt x="2601" y="4230"/>
                      <a:pt x="2628" y="4131"/>
                    </a:cubicBezTo>
                    <a:lnTo>
                      <a:pt x="2962" y="3048"/>
                    </a:lnTo>
                    <a:cubicBezTo>
                      <a:pt x="2985" y="2990"/>
                      <a:pt x="3042" y="2933"/>
                      <a:pt x="3111" y="2910"/>
                    </a:cubicBezTo>
                    <a:lnTo>
                      <a:pt x="4194" y="2576"/>
                    </a:lnTo>
                    <a:cubicBezTo>
                      <a:pt x="4367" y="2518"/>
                      <a:pt x="4402" y="2288"/>
                      <a:pt x="4252" y="2184"/>
                    </a:cubicBezTo>
                    <a:lnTo>
                      <a:pt x="3330" y="1527"/>
                    </a:lnTo>
                    <a:cubicBezTo>
                      <a:pt x="3273" y="1493"/>
                      <a:pt x="3238" y="1424"/>
                      <a:pt x="3238" y="1355"/>
                    </a:cubicBezTo>
                    <a:lnTo>
                      <a:pt x="3250" y="226"/>
                    </a:lnTo>
                    <a:cubicBezTo>
                      <a:pt x="3250" y="91"/>
                      <a:pt x="3140" y="0"/>
                      <a:pt x="30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230;p7"/>
              <p:cNvSpPr/>
              <p:nvPr/>
            </p:nvSpPr>
            <p:spPr>
              <a:xfrm>
                <a:off x="4033550" y="4733852"/>
                <a:ext cx="178223" cy="173433"/>
              </a:xfrm>
              <a:custGeom>
                <a:avLst/>
                <a:gdLst/>
                <a:ahLst/>
                <a:cxnLst/>
                <a:rect l="l" t="t" r="r" b="b"/>
                <a:pathLst>
                  <a:path w="4390" h="4272" extrusionOk="0">
                    <a:moveTo>
                      <a:pt x="3041" y="1"/>
                    </a:moveTo>
                    <a:cubicBezTo>
                      <a:pt x="2998" y="1"/>
                      <a:pt x="2954" y="15"/>
                      <a:pt x="2915" y="47"/>
                    </a:cubicBezTo>
                    <a:lnTo>
                      <a:pt x="2005" y="715"/>
                    </a:lnTo>
                    <a:cubicBezTo>
                      <a:pt x="1967" y="746"/>
                      <a:pt x="1923" y="767"/>
                      <a:pt x="1878" y="767"/>
                    </a:cubicBezTo>
                    <a:cubicBezTo>
                      <a:pt x="1855" y="767"/>
                      <a:pt x="1832" y="761"/>
                      <a:pt x="1809" y="750"/>
                    </a:cubicBezTo>
                    <a:lnTo>
                      <a:pt x="738" y="393"/>
                    </a:lnTo>
                    <a:cubicBezTo>
                      <a:pt x="714" y="385"/>
                      <a:pt x="691" y="381"/>
                      <a:pt x="668" y="381"/>
                    </a:cubicBezTo>
                    <a:cubicBezTo>
                      <a:pt x="523" y="381"/>
                      <a:pt x="401" y="530"/>
                      <a:pt x="461" y="669"/>
                    </a:cubicBezTo>
                    <a:lnTo>
                      <a:pt x="830" y="1729"/>
                    </a:lnTo>
                    <a:cubicBezTo>
                      <a:pt x="853" y="1798"/>
                      <a:pt x="841" y="1867"/>
                      <a:pt x="795" y="1925"/>
                    </a:cubicBezTo>
                    <a:lnTo>
                      <a:pt x="116" y="2835"/>
                    </a:lnTo>
                    <a:cubicBezTo>
                      <a:pt x="0" y="2985"/>
                      <a:pt x="104" y="3181"/>
                      <a:pt x="288" y="3181"/>
                    </a:cubicBezTo>
                    <a:lnTo>
                      <a:pt x="1417" y="3169"/>
                    </a:lnTo>
                    <a:cubicBezTo>
                      <a:pt x="1486" y="3169"/>
                      <a:pt x="1556" y="3192"/>
                      <a:pt x="1602" y="3250"/>
                    </a:cubicBezTo>
                    <a:lnTo>
                      <a:pt x="2247" y="4172"/>
                    </a:lnTo>
                    <a:cubicBezTo>
                      <a:pt x="2291" y="4240"/>
                      <a:pt x="2357" y="4271"/>
                      <a:pt x="2424" y="4271"/>
                    </a:cubicBezTo>
                    <a:cubicBezTo>
                      <a:pt x="2515" y="4271"/>
                      <a:pt x="2605" y="4214"/>
                      <a:pt x="2639" y="4114"/>
                    </a:cubicBezTo>
                    <a:lnTo>
                      <a:pt x="2973" y="3043"/>
                    </a:lnTo>
                    <a:cubicBezTo>
                      <a:pt x="2984" y="2962"/>
                      <a:pt x="3042" y="2904"/>
                      <a:pt x="3111" y="2893"/>
                    </a:cubicBezTo>
                    <a:lnTo>
                      <a:pt x="4194" y="2559"/>
                    </a:lnTo>
                    <a:cubicBezTo>
                      <a:pt x="4367" y="2501"/>
                      <a:pt x="4390" y="2271"/>
                      <a:pt x="4251" y="2179"/>
                    </a:cubicBezTo>
                    <a:lnTo>
                      <a:pt x="3330" y="1522"/>
                    </a:lnTo>
                    <a:cubicBezTo>
                      <a:pt x="3272" y="1487"/>
                      <a:pt x="3238" y="1407"/>
                      <a:pt x="3238" y="1338"/>
                    </a:cubicBezTo>
                    <a:lnTo>
                      <a:pt x="3261" y="220"/>
                    </a:lnTo>
                    <a:cubicBezTo>
                      <a:pt x="3261" y="95"/>
                      <a:pt x="3153" y="1"/>
                      <a:pt x="304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dk2"/>
                </a:solidFill>
                <a:prstDash val="solid"/>
                <a:miter lim="1152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1" name="Google Shape;231;p7"/>
            <p:cNvGrpSpPr/>
            <p:nvPr/>
          </p:nvGrpSpPr>
          <p:grpSpPr>
            <a:xfrm>
              <a:off x="3698680" y="140021"/>
              <a:ext cx="152322" cy="154230"/>
              <a:chOff x="4341030" y="4110771"/>
              <a:chExt cx="152322" cy="154230"/>
            </a:xfrm>
          </p:grpSpPr>
          <p:sp>
            <p:nvSpPr>
              <p:cNvPr id="232" name="Google Shape;232;p7"/>
              <p:cNvSpPr/>
              <p:nvPr/>
            </p:nvSpPr>
            <p:spPr>
              <a:xfrm>
                <a:off x="4341030" y="4110771"/>
                <a:ext cx="151835" cy="153702"/>
              </a:xfrm>
              <a:custGeom>
                <a:avLst/>
                <a:gdLst/>
                <a:ahLst/>
                <a:cxnLst/>
                <a:rect l="l" t="t" r="r" b="b"/>
                <a:pathLst>
                  <a:path w="3740" h="3786" extrusionOk="0">
                    <a:moveTo>
                      <a:pt x="2235" y="0"/>
                    </a:moveTo>
                    <a:cubicBezTo>
                      <a:pt x="2185" y="0"/>
                      <a:pt x="2134" y="19"/>
                      <a:pt x="2092" y="61"/>
                    </a:cubicBezTo>
                    <a:lnTo>
                      <a:pt x="1424" y="775"/>
                    </a:lnTo>
                    <a:cubicBezTo>
                      <a:pt x="1386" y="814"/>
                      <a:pt x="1332" y="836"/>
                      <a:pt x="1282" y="836"/>
                    </a:cubicBezTo>
                    <a:cubicBezTo>
                      <a:pt x="1271" y="836"/>
                      <a:pt x="1261" y="835"/>
                      <a:pt x="1251" y="833"/>
                    </a:cubicBezTo>
                    <a:lnTo>
                      <a:pt x="272" y="683"/>
                    </a:lnTo>
                    <a:cubicBezTo>
                      <a:pt x="262" y="682"/>
                      <a:pt x="252" y="681"/>
                      <a:pt x="243" y="681"/>
                    </a:cubicBezTo>
                    <a:cubicBezTo>
                      <a:pt x="97" y="681"/>
                      <a:pt x="0" y="841"/>
                      <a:pt x="76" y="971"/>
                    </a:cubicBezTo>
                    <a:lnTo>
                      <a:pt x="560" y="1835"/>
                    </a:lnTo>
                    <a:cubicBezTo>
                      <a:pt x="583" y="1893"/>
                      <a:pt x="583" y="1962"/>
                      <a:pt x="560" y="2020"/>
                    </a:cubicBezTo>
                    <a:lnTo>
                      <a:pt x="111" y="2907"/>
                    </a:lnTo>
                    <a:cubicBezTo>
                      <a:pt x="48" y="3032"/>
                      <a:pt x="146" y="3176"/>
                      <a:pt x="286" y="3176"/>
                    </a:cubicBezTo>
                    <a:cubicBezTo>
                      <a:pt x="300" y="3176"/>
                      <a:pt x="315" y="3175"/>
                      <a:pt x="330" y="3172"/>
                    </a:cubicBezTo>
                    <a:lnTo>
                      <a:pt x="1297" y="2987"/>
                    </a:lnTo>
                    <a:cubicBezTo>
                      <a:pt x="1308" y="2985"/>
                      <a:pt x="1318" y="2984"/>
                      <a:pt x="1329" y="2984"/>
                    </a:cubicBezTo>
                    <a:cubicBezTo>
                      <a:pt x="1379" y="2984"/>
                      <a:pt x="1432" y="3005"/>
                      <a:pt x="1470" y="3033"/>
                    </a:cubicBezTo>
                    <a:lnTo>
                      <a:pt x="2173" y="3736"/>
                    </a:lnTo>
                    <a:cubicBezTo>
                      <a:pt x="2207" y="3770"/>
                      <a:pt x="2251" y="3786"/>
                      <a:pt x="2296" y="3786"/>
                    </a:cubicBezTo>
                    <a:cubicBezTo>
                      <a:pt x="2387" y="3786"/>
                      <a:pt x="2480" y="3722"/>
                      <a:pt x="2495" y="3621"/>
                    </a:cubicBezTo>
                    <a:lnTo>
                      <a:pt x="2611" y="2642"/>
                    </a:lnTo>
                    <a:cubicBezTo>
                      <a:pt x="2622" y="2573"/>
                      <a:pt x="2657" y="2515"/>
                      <a:pt x="2714" y="2492"/>
                    </a:cubicBezTo>
                    <a:lnTo>
                      <a:pt x="3590" y="2031"/>
                    </a:lnTo>
                    <a:cubicBezTo>
                      <a:pt x="3740" y="1962"/>
                      <a:pt x="3740" y="1766"/>
                      <a:pt x="3590" y="1697"/>
                    </a:cubicBezTo>
                    <a:lnTo>
                      <a:pt x="2691" y="1271"/>
                    </a:lnTo>
                    <a:cubicBezTo>
                      <a:pt x="2634" y="1248"/>
                      <a:pt x="2599" y="1190"/>
                      <a:pt x="2588" y="1132"/>
                    </a:cubicBezTo>
                    <a:lnTo>
                      <a:pt x="2426" y="153"/>
                    </a:lnTo>
                    <a:cubicBezTo>
                      <a:pt x="2404" y="58"/>
                      <a:pt x="2322" y="0"/>
                      <a:pt x="223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233;p7"/>
              <p:cNvSpPr/>
              <p:nvPr/>
            </p:nvSpPr>
            <p:spPr>
              <a:xfrm>
                <a:off x="4341924" y="4110771"/>
                <a:ext cx="151429" cy="154230"/>
              </a:xfrm>
              <a:custGeom>
                <a:avLst/>
                <a:gdLst/>
                <a:ahLst/>
                <a:cxnLst/>
                <a:rect l="l" t="t" r="r" b="b"/>
                <a:pathLst>
                  <a:path w="3730" h="3799" extrusionOk="0">
                    <a:moveTo>
                      <a:pt x="2247" y="0"/>
                    </a:moveTo>
                    <a:cubicBezTo>
                      <a:pt x="2198" y="0"/>
                      <a:pt x="2147" y="19"/>
                      <a:pt x="2105" y="61"/>
                    </a:cubicBezTo>
                    <a:lnTo>
                      <a:pt x="1425" y="775"/>
                    </a:lnTo>
                    <a:cubicBezTo>
                      <a:pt x="1387" y="814"/>
                      <a:pt x="1333" y="836"/>
                      <a:pt x="1283" y="836"/>
                    </a:cubicBezTo>
                    <a:cubicBezTo>
                      <a:pt x="1272" y="836"/>
                      <a:pt x="1262" y="835"/>
                      <a:pt x="1252" y="833"/>
                    </a:cubicBezTo>
                    <a:lnTo>
                      <a:pt x="273" y="695"/>
                    </a:lnTo>
                    <a:cubicBezTo>
                      <a:pt x="263" y="693"/>
                      <a:pt x="252" y="692"/>
                      <a:pt x="242" y="692"/>
                    </a:cubicBezTo>
                    <a:cubicBezTo>
                      <a:pt x="98" y="692"/>
                      <a:pt x="1" y="843"/>
                      <a:pt x="66" y="983"/>
                    </a:cubicBezTo>
                    <a:lnTo>
                      <a:pt x="549" y="1847"/>
                    </a:lnTo>
                    <a:cubicBezTo>
                      <a:pt x="573" y="1881"/>
                      <a:pt x="573" y="1962"/>
                      <a:pt x="549" y="2020"/>
                    </a:cubicBezTo>
                    <a:lnTo>
                      <a:pt x="100" y="2895"/>
                    </a:lnTo>
                    <a:cubicBezTo>
                      <a:pt x="33" y="3029"/>
                      <a:pt x="149" y="3184"/>
                      <a:pt x="313" y="3184"/>
                    </a:cubicBezTo>
                    <a:cubicBezTo>
                      <a:pt x="319" y="3184"/>
                      <a:pt x="325" y="3184"/>
                      <a:pt x="331" y="3183"/>
                    </a:cubicBezTo>
                    <a:lnTo>
                      <a:pt x="1298" y="2999"/>
                    </a:lnTo>
                    <a:cubicBezTo>
                      <a:pt x="1356" y="2999"/>
                      <a:pt x="1425" y="3010"/>
                      <a:pt x="1471" y="3056"/>
                    </a:cubicBezTo>
                    <a:lnTo>
                      <a:pt x="2174" y="3736"/>
                    </a:lnTo>
                    <a:cubicBezTo>
                      <a:pt x="2214" y="3780"/>
                      <a:pt x="2263" y="3799"/>
                      <a:pt x="2312" y="3799"/>
                    </a:cubicBezTo>
                    <a:cubicBezTo>
                      <a:pt x="2404" y="3799"/>
                      <a:pt x="2493" y="3731"/>
                      <a:pt x="2508" y="3633"/>
                    </a:cubicBezTo>
                    <a:lnTo>
                      <a:pt x="2623" y="2653"/>
                    </a:lnTo>
                    <a:cubicBezTo>
                      <a:pt x="2623" y="2596"/>
                      <a:pt x="2658" y="2538"/>
                      <a:pt x="2715" y="2503"/>
                    </a:cubicBezTo>
                    <a:lnTo>
                      <a:pt x="3603" y="2043"/>
                    </a:lnTo>
                    <a:cubicBezTo>
                      <a:pt x="3729" y="1974"/>
                      <a:pt x="3729" y="1766"/>
                      <a:pt x="3579" y="1697"/>
                    </a:cubicBezTo>
                    <a:lnTo>
                      <a:pt x="2692" y="1282"/>
                    </a:lnTo>
                    <a:cubicBezTo>
                      <a:pt x="2646" y="1248"/>
                      <a:pt x="2600" y="1190"/>
                      <a:pt x="2589" y="1132"/>
                    </a:cubicBezTo>
                    <a:lnTo>
                      <a:pt x="2427" y="153"/>
                    </a:lnTo>
                    <a:cubicBezTo>
                      <a:pt x="2413" y="58"/>
                      <a:pt x="2333" y="0"/>
                      <a:pt x="22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dk2"/>
                </a:solidFill>
                <a:prstDash val="solid"/>
                <a:miter lim="1152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4" name="Google Shape;234;p7"/>
            <p:cNvGrpSpPr/>
            <p:nvPr/>
          </p:nvGrpSpPr>
          <p:grpSpPr>
            <a:xfrm rot="2207361">
              <a:off x="2241252" y="4629096"/>
              <a:ext cx="307468" cy="295748"/>
              <a:chOff x="3956375" y="4266988"/>
              <a:chExt cx="205829" cy="197994"/>
            </a:xfrm>
          </p:grpSpPr>
          <p:sp>
            <p:nvSpPr>
              <p:cNvPr id="235" name="Google Shape;235;p7"/>
              <p:cNvSpPr/>
              <p:nvPr/>
            </p:nvSpPr>
            <p:spPr>
              <a:xfrm>
                <a:off x="3956822" y="4266988"/>
                <a:ext cx="205383" cy="197588"/>
              </a:xfrm>
              <a:custGeom>
                <a:avLst/>
                <a:gdLst/>
                <a:ahLst/>
                <a:cxnLst/>
                <a:rect l="l" t="t" r="r" b="b"/>
                <a:pathLst>
                  <a:path w="5059" h="4867" extrusionOk="0">
                    <a:moveTo>
                      <a:pt x="1470" y="1"/>
                    </a:moveTo>
                    <a:cubicBezTo>
                      <a:pt x="1336" y="1"/>
                      <a:pt x="1214" y="116"/>
                      <a:pt x="1222" y="268"/>
                    </a:cubicBezTo>
                    <a:lnTo>
                      <a:pt x="1291" y="1547"/>
                    </a:lnTo>
                    <a:cubicBezTo>
                      <a:pt x="1291" y="1639"/>
                      <a:pt x="1257" y="1720"/>
                      <a:pt x="1188" y="1766"/>
                    </a:cubicBezTo>
                    <a:lnTo>
                      <a:pt x="162" y="2549"/>
                    </a:lnTo>
                    <a:cubicBezTo>
                      <a:pt x="1" y="2676"/>
                      <a:pt x="47" y="2930"/>
                      <a:pt x="254" y="2987"/>
                    </a:cubicBezTo>
                    <a:lnTo>
                      <a:pt x="1499" y="3321"/>
                    </a:lnTo>
                    <a:cubicBezTo>
                      <a:pt x="1579" y="3344"/>
                      <a:pt x="1637" y="3402"/>
                      <a:pt x="1660" y="3483"/>
                    </a:cubicBezTo>
                    <a:lnTo>
                      <a:pt x="2098" y="4704"/>
                    </a:lnTo>
                    <a:cubicBezTo>
                      <a:pt x="2135" y="4811"/>
                      <a:pt x="2232" y="4866"/>
                      <a:pt x="2330" y="4866"/>
                    </a:cubicBezTo>
                    <a:cubicBezTo>
                      <a:pt x="2412" y="4866"/>
                      <a:pt x="2495" y="4828"/>
                      <a:pt x="2547" y="4750"/>
                    </a:cubicBezTo>
                    <a:lnTo>
                      <a:pt x="3250" y="3679"/>
                    </a:lnTo>
                    <a:cubicBezTo>
                      <a:pt x="3296" y="3609"/>
                      <a:pt x="3365" y="3563"/>
                      <a:pt x="3446" y="3563"/>
                    </a:cubicBezTo>
                    <a:lnTo>
                      <a:pt x="4736" y="3529"/>
                    </a:lnTo>
                    <a:cubicBezTo>
                      <a:pt x="4943" y="3529"/>
                      <a:pt x="5059" y="3287"/>
                      <a:pt x="4932" y="3126"/>
                    </a:cubicBezTo>
                    <a:lnTo>
                      <a:pt x="4114" y="2112"/>
                    </a:lnTo>
                    <a:cubicBezTo>
                      <a:pt x="4068" y="2054"/>
                      <a:pt x="4045" y="1962"/>
                      <a:pt x="4068" y="1881"/>
                    </a:cubicBezTo>
                    <a:lnTo>
                      <a:pt x="4436" y="649"/>
                    </a:lnTo>
                    <a:cubicBezTo>
                      <a:pt x="4494" y="485"/>
                      <a:pt x="4367" y="330"/>
                      <a:pt x="4210" y="330"/>
                    </a:cubicBezTo>
                    <a:cubicBezTo>
                      <a:pt x="4179" y="330"/>
                      <a:pt x="4146" y="336"/>
                      <a:pt x="4114" y="349"/>
                    </a:cubicBezTo>
                    <a:lnTo>
                      <a:pt x="2904" y="810"/>
                    </a:lnTo>
                    <a:cubicBezTo>
                      <a:pt x="2881" y="818"/>
                      <a:pt x="2855" y="821"/>
                      <a:pt x="2829" y="821"/>
                    </a:cubicBezTo>
                    <a:cubicBezTo>
                      <a:pt x="2776" y="821"/>
                      <a:pt x="2720" y="806"/>
                      <a:pt x="2674" y="775"/>
                    </a:cubicBezTo>
                    <a:lnTo>
                      <a:pt x="1614" y="49"/>
                    </a:lnTo>
                    <a:cubicBezTo>
                      <a:pt x="1568" y="16"/>
                      <a:pt x="1518" y="1"/>
                      <a:pt x="14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" name="Google Shape;236;p7"/>
              <p:cNvSpPr/>
              <p:nvPr/>
            </p:nvSpPr>
            <p:spPr>
              <a:xfrm>
                <a:off x="3956375" y="4267272"/>
                <a:ext cx="205342" cy="197710"/>
              </a:xfrm>
              <a:custGeom>
                <a:avLst/>
                <a:gdLst/>
                <a:ahLst/>
                <a:cxnLst/>
                <a:rect l="l" t="t" r="r" b="b"/>
                <a:pathLst>
                  <a:path w="5058" h="4870" extrusionOk="0">
                    <a:moveTo>
                      <a:pt x="1477" y="1"/>
                    </a:moveTo>
                    <a:cubicBezTo>
                      <a:pt x="1341" y="1"/>
                      <a:pt x="1216" y="115"/>
                      <a:pt x="1233" y="261"/>
                    </a:cubicBezTo>
                    <a:lnTo>
                      <a:pt x="1302" y="1540"/>
                    </a:lnTo>
                    <a:cubicBezTo>
                      <a:pt x="1302" y="1632"/>
                      <a:pt x="1268" y="1713"/>
                      <a:pt x="1199" y="1759"/>
                    </a:cubicBezTo>
                    <a:lnTo>
                      <a:pt x="173" y="2542"/>
                    </a:lnTo>
                    <a:cubicBezTo>
                      <a:pt x="0" y="2669"/>
                      <a:pt x="58" y="2923"/>
                      <a:pt x="254" y="3003"/>
                    </a:cubicBezTo>
                    <a:lnTo>
                      <a:pt x="1487" y="3326"/>
                    </a:lnTo>
                    <a:cubicBezTo>
                      <a:pt x="1579" y="3349"/>
                      <a:pt x="1636" y="3418"/>
                      <a:pt x="1659" y="3487"/>
                    </a:cubicBezTo>
                    <a:lnTo>
                      <a:pt x="2097" y="4697"/>
                    </a:lnTo>
                    <a:cubicBezTo>
                      <a:pt x="2135" y="4812"/>
                      <a:pt x="2230" y="4870"/>
                      <a:pt x="2326" y="4870"/>
                    </a:cubicBezTo>
                    <a:cubicBezTo>
                      <a:pt x="2404" y="4870"/>
                      <a:pt x="2483" y="4832"/>
                      <a:pt x="2535" y="4754"/>
                    </a:cubicBezTo>
                    <a:lnTo>
                      <a:pt x="3249" y="3672"/>
                    </a:lnTo>
                    <a:cubicBezTo>
                      <a:pt x="3284" y="3602"/>
                      <a:pt x="3364" y="3556"/>
                      <a:pt x="3445" y="3556"/>
                    </a:cubicBezTo>
                    <a:lnTo>
                      <a:pt x="4747" y="3533"/>
                    </a:lnTo>
                    <a:cubicBezTo>
                      <a:pt x="4943" y="3533"/>
                      <a:pt x="5058" y="3291"/>
                      <a:pt x="4931" y="3130"/>
                    </a:cubicBezTo>
                    <a:lnTo>
                      <a:pt x="4125" y="2116"/>
                    </a:lnTo>
                    <a:cubicBezTo>
                      <a:pt x="4079" y="2047"/>
                      <a:pt x="4056" y="1966"/>
                      <a:pt x="4079" y="1886"/>
                    </a:cubicBezTo>
                    <a:lnTo>
                      <a:pt x="4459" y="653"/>
                    </a:lnTo>
                    <a:cubicBezTo>
                      <a:pt x="4507" y="481"/>
                      <a:pt x="4373" y="333"/>
                      <a:pt x="4220" y="333"/>
                    </a:cubicBezTo>
                    <a:cubicBezTo>
                      <a:pt x="4189" y="333"/>
                      <a:pt x="4156" y="340"/>
                      <a:pt x="4125" y="354"/>
                    </a:cubicBezTo>
                    <a:lnTo>
                      <a:pt x="2915" y="814"/>
                    </a:lnTo>
                    <a:cubicBezTo>
                      <a:pt x="2892" y="822"/>
                      <a:pt x="2866" y="826"/>
                      <a:pt x="2840" y="826"/>
                    </a:cubicBezTo>
                    <a:cubicBezTo>
                      <a:pt x="2787" y="826"/>
                      <a:pt x="2731" y="811"/>
                      <a:pt x="2685" y="780"/>
                    </a:cubicBezTo>
                    <a:lnTo>
                      <a:pt x="1613" y="42"/>
                    </a:lnTo>
                    <a:cubicBezTo>
                      <a:pt x="1570" y="13"/>
                      <a:pt x="1523" y="1"/>
                      <a:pt x="14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dk2"/>
                </a:solidFill>
                <a:prstDash val="solid"/>
                <a:miter lim="1152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7" name="Google Shape;237;p7"/>
            <p:cNvGrpSpPr/>
            <p:nvPr/>
          </p:nvGrpSpPr>
          <p:grpSpPr>
            <a:xfrm rot="-1864109">
              <a:off x="8692907" y="4708119"/>
              <a:ext cx="222965" cy="225777"/>
              <a:chOff x="4341030" y="4110771"/>
              <a:chExt cx="152322" cy="154230"/>
            </a:xfrm>
          </p:grpSpPr>
          <p:sp>
            <p:nvSpPr>
              <p:cNvPr id="238" name="Google Shape;238;p7"/>
              <p:cNvSpPr/>
              <p:nvPr/>
            </p:nvSpPr>
            <p:spPr>
              <a:xfrm>
                <a:off x="4341030" y="4110771"/>
                <a:ext cx="151835" cy="153702"/>
              </a:xfrm>
              <a:custGeom>
                <a:avLst/>
                <a:gdLst/>
                <a:ahLst/>
                <a:cxnLst/>
                <a:rect l="l" t="t" r="r" b="b"/>
                <a:pathLst>
                  <a:path w="3740" h="3786" extrusionOk="0">
                    <a:moveTo>
                      <a:pt x="2235" y="0"/>
                    </a:moveTo>
                    <a:cubicBezTo>
                      <a:pt x="2185" y="0"/>
                      <a:pt x="2134" y="19"/>
                      <a:pt x="2092" y="61"/>
                    </a:cubicBezTo>
                    <a:lnTo>
                      <a:pt x="1424" y="775"/>
                    </a:lnTo>
                    <a:cubicBezTo>
                      <a:pt x="1386" y="814"/>
                      <a:pt x="1332" y="836"/>
                      <a:pt x="1282" y="836"/>
                    </a:cubicBezTo>
                    <a:cubicBezTo>
                      <a:pt x="1271" y="836"/>
                      <a:pt x="1261" y="835"/>
                      <a:pt x="1251" y="833"/>
                    </a:cubicBezTo>
                    <a:lnTo>
                      <a:pt x="272" y="683"/>
                    </a:lnTo>
                    <a:cubicBezTo>
                      <a:pt x="262" y="682"/>
                      <a:pt x="252" y="681"/>
                      <a:pt x="243" y="681"/>
                    </a:cubicBezTo>
                    <a:cubicBezTo>
                      <a:pt x="97" y="681"/>
                      <a:pt x="0" y="841"/>
                      <a:pt x="76" y="971"/>
                    </a:cubicBezTo>
                    <a:lnTo>
                      <a:pt x="560" y="1835"/>
                    </a:lnTo>
                    <a:cubicBezTo>
                      <a:pt x="583" y="1893"/>
                      <a:pt x="583" y="1962"/>
                      <a:pt x="560" y="2020"/>
                    </a:cubicBezTo>
                    <a:lnTo>
                      <a:pt x="111" y="2907"/>
                    </a:lnTo>
                    <a:cubicBezTo>
                      <a:pt x="48" y="3032"/>
                      <a:pt x="146" y="3176"/>
                      <a:pt x="286" y="3176"/>
                    </a:cubicBezTo>
                    <a:cubicBezTo>
                      <a:pt x="300" y="3176"/>
                      <a:pt x="315" y="3175"/>
                      <a:pt x="330" y="3172"/>
                    </a:cubicBezTo>
                    <a:lnTo>
                      <a:pt x="1297" y="2987"/>
                    </a:lnTo>
                    <a:cubicBezTo>
                      <a:pt x="1308" y="2985"/>
                      <a:pt x="1318" y="2984"/>
                      <a:pt x="1329" y="2984"/>
                    </a:cubicBezTo>
                    <a:cubicBezTo>
                      <a:pt x="1379" y="2984"/>
                      <a:pt x="1432" y="3005"/>
                      <a:pt x="1470" y="3033"/>
                    </a:cubicBezTo>
                    <a:lnTo>
                      <a:pt x="2173" y="3736"/>
                    </a:lnTo>
                    <a:cubicBezTo>
                      <a:pt x="2207" y="3770"/>
                      <a:pt x="2251" y="3786"/>
                      <a:pt x="2296" y="3786"/>
                    </a:cubicBezTo>
                    <a:cubicBezTo>
                      <a:pt x="2387" y="3786"/>
                      <a:pt x="2480" y="3722"/>
                      <a:pt x="2495" y="3621"/>
                    </a:cubicBezTo>
                    <a:lnTo>
                      <a:pt x="2611" y="2642"/>
                    </a:lnTo>
                    <a:cubicBezTo>
                      <a:pt x="2622" y="2573"/>
                      <a:pt x="2657" y="2515"/>
                      <a:pt x="2714" y="2492"/>
                    </a:cubicBezTo>
                    <a:lnTo>
                      <a:pt x="3590" y="2031"/>
                    </a:lnTo>
                    <a:cubicBezTo>
                      <a:pt x="3740" y="1962"/>
                      <a:pt x="3740" y="1766"/>
                      <a:pt x="3590" y="1697"/>
                    </a:cubicBezTo>
                    <a:lnTo>
                      <a:pt x="2691" y="1271"/>
                    </a:lnTo>
                    <a:cubicBezTo>
                      <a:pt x="2634" y="1248"/>
                      <a:pt x="2599" y="1190"/>
                      <a:pt x="2588" y="1132"/>
                    </a:cubicBezTo>
                    <a:lnTo>
                      <a:pt x="2426" y="153"/>
                    </a:lnTo>
                    <a:cubicBezTo>
                      <a:pt x="2404" y="58"/>
                      <a:pt x="2322" y="0"/>
                      <a:pt x="223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" name="Google Shape;239;p7"/>
              <p:cNvSpPr/>
              <p:nvPr/>
            </p:nvSpPr>
            <p:spPr>
              <a:xfrm>
                <a:off x="4341924" y="4110771"/>
                <a:ext cx="151429" cy="154230"/>
              </a:xfrm>
              <a:custGeom>
                <a:avLst/>
                <a:gdLst/>
                <a:ahLst/>
                <a:cxnLst/>
                <a:rect l="l" t="t" r="r" b="b"/>
                <a:pathLst>
                  <a:path w="3730" h="3799" extrusionOk="0">
                    <a:moveTo>
                      <a:pt x="2247" y="0"/>
                    </a:moveTo>
                    <a:cubicBezTo>
                      <a:pt x="2198" y="0"/>
                      <a:pt x="2147" y="19"/>
                      <a:pt x="2105" y="61"/>
                    </a:cubicBezTo>
                    <a:lnTo>
                      <a:pt x="1425" y="775"/>
                    </a:lnTo>
                    <a:cubicBezTo>
                      <a:pt x="1387" y="814"/>
                      <a:pt x="1333" y="836"/>
                      <a:pt x="1283" y="836"/>
                    </a:cubicBezTo>
                    <a:cubicBezTo>
                      <a:pt x="1272" y="836"/>
                      <a:pt x="1262" y="835"/>
                      <a:pt x="1252" y="833"/>
                    </a:cubicBezTo>
                    <a:lnTo>
                      <a:pt x="273" y="695"/>
                    </a:lnTo>
                    <a:cubicBezTo>
                      <a:pt x="263" y="693"/>
                      <a:pt x="252" y="692"/>
                      <a:pt x="242" y="692"/>
                    </a:cubicBezTo>
                    <a:cubicBezTo>
                      <a:pt x="98" y="692"/>
                      <a:pt x="1" y="843"/>
                      <a:pt x="66" y="983"/>
                    </a:cubicBezTo>
                    <a:lnTo>
                      <a:pt x="549" y="1847"/>
                    </a:lnTo>
                    <a:cubicBezTo>
                      <a:pt x="573" y="1881"/>
                      <a:pt x="573" y="1962"/>
                      <a:pt x="549" y="2020"/>
                    </a:cubicBezTo>
                    <a:lnTo>
                      <a:pt x="100" y="2895"/>
                    </a:lnTo>
                    <a:cubicBezTo>
                      <a:pt x="33" y="3029"/>
                      <a:pt x="149" y="3184"/>
                      <a:pt x="313" y="3184"/>
                    </a:cubicBezTo>
                    <a:cubicBezTo>
                      <a:pt x="319" y="3184"/>
                      <a:pt x="325" y="3184"/>
                      <a:pt x="331" y="3183"/>
                    </a:cubicBezTo>
                    <a:lnTo>
                      <a:pt x="1298" y="2999"/>
                    </a:lnTo>
                    <a:cubicBezTo>
                      <a:pt x="1356" y="2999"/>
                      <a:pt x="1425" y="3010"/>
                      <a:pt x="1471" y="3056"/>
                    </a:cubicBezTo>
                    <a:lnTo>
                      <a:pt x="2174" y="3736"/>
                    </a:lnTo>
                    <a:cubicBezTo>
                      <a:pt x="2214" y="3780"/>
                      <a:pt x="2263" y="3799"/>
                      <a:pt x="2312" y="3799"/>
                    </a:cubicBezTo>
                    <a:cubicBezTo>
                      <a:pt x="2404" y="3799"/>
                      <a:pt x="2493" y="3731"/>
                      <a:pt x="2508" y="3633"/>
                    </a:cubicBezTo>
                    <a:lnTo>
                      <a:pt x="2623" y="2653"/>
                    </a:lnTo>
                    <a:cubicBezTo>
                      <a:pt x="2623" y="2596"/>
                      <a:pt x="2658" y="2538"/>
                      <a:pt x="2715" y="2503"/>
                    </a:cubicBezTo>
                    <a:lnTo>
                      <a:pt x="3603" y="2043"/>
                    </a:lnTo>
                    <a:cubicBezTo>
                      <a:pt x="3729" y="1974"/>
                      <a:pt x="3729" y="1766"/>
                      <a:pt x="3579" y="1697"/>
                    </a:cubicBezTo>
                    <a:lnTo>
                      <a:pt x="2692" y="1282"/>
                    </a:lnTo>
                    <a:cubicBezTo>
                      <a:pt x="2646" y="1248"/>
                      <a:pt x="2600" y="1190"/>
                      <a:pt x="2589" y="1132"/>
                    </a:cubicBezTo>
                    <a:lnTo>
                      <a:pt x="2427" y="153"/>
                    </a:lnTo>
                    <a:cubicBezTo>
                      <a:pt x="2413" y="58"/>
                      <a:pt x="2333" y="0"/>
                      <a:pt x="22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dk2"/>
                </a:solidFill>
                <a:prstDash val="solid"/>
                <a:miter lim="1152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40" name="Google Shape;240;p7"/>
            <p:cNvGrpSpPr/>
            <p:nvPr/>
          </p:nvGrpSpPr>
          <p:grpSpPr>
            <a:xfrm rot="2700000">
              <a:off x="4492474" y="4532010"/>
              <a:ext cx="159050" cy="152995"/>
              <a:chOff x="3956375" y="4266988"/>
              <a:chExt cx="205829" cy="197994"/>
            </a:xfrm>
          </p:grpSpPr>
          <p:sp>
            <p:nvSpPr>
              <p:cNvPr id="241" name="Google Shape;241;p7"/>
              <p:cNvSpPr/>
              <p:nvPr/>
            </p:nvSpPr>
            <p:spPr>
              <a:xfrm>
                <a:off x="3956822" y="4266988"/>
                <a:ext cx="205383" cy="197588"/>
              </a:xfrm>
              <a:custGeom>
                <a:avLst/>
                <a:gdLst/>
                <a:ahLst/>
                <a:cxnLst/>
                <a:rect l="l" t="t" r="r" b="b"/>
                <a:pathLst>
                  <a:path w="5059" h="4867" extrusionOk="0">
                    <a:moveTo>
                      <a:pt x="1470" y="1"/>
                    </a:moveTo>
                    <a:cubicBezTo>
                      <a:pt x="1336" y="1"/>
                      <a:pt x="1214" y="116"/>
                      <a:pt x="1222" y="268"/>
                    </a:cubicBezTo>
                    <a:lnTo>
                      <a:pt x="1291" y="1547"/>
                    </a:lnTo>
                    <a:cubicBezTo>
                      <a:pt x="1291" y="1639"/>
                      <a:pt x="1257" y="1720"/>
                      <a:pt x="1188" y="1766"/>
                    </a:cubicBezTo>
                    <a:lnTo>
                      <a:pt x="162" y="2549"/>
                    </a:lnTo>
                    <a:cubicBezTo>
                      <a:pt x="1" y="2676"/>
                      <a:pt x="47" y="2930"/>
                      <a:pt x="254" y="2987"/>
                    </a:cubicBezTo>
                    <a:lnTo>
                      <a:pt x="1499" y="3321"/>
                    </a:lnTo>
                    <a:cubicBezTo>
                      <a:pt x="1579" y="3344"/>
                      <a:pt x="1637" y="3402"/>
                      <a:pt x="1660" y="3483"/>
                    </a:cubicBezTo>
                    <a:lnTo>
                      <a:pt x="2098" y="4704"/>
                    </a:lnTo>
                    <a:cubicBezTo>
                      <a:pt x="2135" y="4811"/>
                      <a:pt x="2232" y="4866"/>
                      <a:pt x="2330" y="4866"/>
                    </a:cubicBezTo>
                    <a:cubicBezTo>
                      <a:pt x="2412" y="4866"/>
                      <a:pt x="2495" y="4828"/>
                      <a:pt x="2547" y="4750"/>
                    </a:cubicBezTo>
                    <a:lnTo>
                      <a:pt x="3250" y="3679"/>
                    </a:lnTo>
                    <a:cubicBezTo>
                      <a:pt x="3296" y="3609"/>
                      <a:pt x="3365" y="3563"/>
                      <a:pt x="3446" y="3563"/>
                    </a:cubicBezTo>
                    <a:lnTo>
                      <a:pt x="4736" y="3529"/>
                    </a:lnTo>
                    <a:cubicBezTo>
                      <a:pt x="4943" y="3529"/>
                      <a:pt x="5059" y="3287"/>
                      <a:pt x="4932" y="3126"/>
                    </a:cubicBezTo>
                    <a:lnTo>
                      <a:pt x="4114" y="2112"/>
                    </a:lnTo>
                    <a:cubicBezTo>
                      <a:pt x="4068" y="2054"/>
                      <a:pt x="4045" y="1962"/>
                      <a:pt x="4068" y="1881"/>
                    </a:cubicBezTo>
                    <a:lnTo>
                      <a:pt x="4436" y="649"/>
                    </a:lnTo>
                    <a:cubicBezTo>
                      <a:pt x="4494" y="485"/>
                      <a:pt x="4367" y="330"/>
                      <a:pt x="4210" y="330"/>
                    </a:cubicBezTo>
                    <a:cubicBezTo>
                      <a:pt x="4179" y="330"/>
                      <a:pt x="4146" y="336"/>
                      <a:pt x="4114" y="349"/>
                    </a:cubicBezTo>
                    <a:lnTo>
                      <a:pt x="2904" y="810"/>
                    </a:lnTo>
                    <a:cubicBezTo>
                      <a:pt x="2881" y="818"/>
                      <a:pt x="2855" y="821"/>
                      <a:pt x="2829" y="821"/>
                    </a:cubicBezTo>
                    <a:cubicBezTo>
                      <a:pt x="2776" y="821"/>
                      <a:pt x="2720" y="806"/>
                      <a:pt x="2674" y="775"/>
                    </a:cubicBezTo>
                    <a:lnTo>
                      <a:pt x="1614" y="49"/>
                    </a:lnTo>
                    <a:cubicBezTo>
                      <a:pt x="1568" y="16"/>
                      <a:pt x="1518" y="1"/>
                      <a:pt x="14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" name="Google Shape;242;p7"/>
              <p:cNvSpPr/>
              <p:nvPr/>
            </p:nvSpPr>
            <p:spPr>
              <a:xfrm>
                <a:off x="3956375" y="4267272"/>
                <a:ext cx="205342" cy="197710"/>
              </a:xfrm>
              <a:custGeom>
                <a:avLst/>
                <a:gdLst/>
                <a:ahLst/>
                <a:cxnLst/>
                <a:rect l="l" t="t" r="r" b="b"/>
                <a:pathLst>
                  <a:path w="5058" h="4870" extrusionOk="0">
                    <a:moveTo>
                      <a:pt x="1477" y="1"/>
                    </a:moveTo>
                    <a:cubicBezTo>
                      <a:pt x="1341" y="1"/>
                      <a:pt x="1216" y="115"/>
                      <a:pt x="1233" y="261"/>
                    </a:cubicBezTo>
                    <a:lnTo>
                      <a:pt x="1302" y="1540"/>
                    </a:lnTo>
                    <a:cubicBezTo>
                      <a:pt x="1302" y="1632"/>
                      <a:pt x="1268" y="1713"/>
                      <a:pt x="1199" y="1759"/>
                    </a:cubicBezTo>
                    <a:lnTo>
                      <a:pt x="173" y="2542"/>
                    </a:lnTo>
                    <a:cubicBezTo>
                      <a:pt x="0" y="2669"/>
                      <a:pt x="58" y="2923"/>
                      <a:pt x="254" y="3003"/>
                    </a:cubicBezTo>
                    <a:lnTo>
                      <a:pt x="1487" y="3326"/>
                    </a:lnTo>
                    <a:cubicBezTo>
                      <a:pt x="1579" y="3349"/>
                      <a:pt x="1636" y="3418"/>
                      <a:pt x="1659" y="3487"/>
                    </a:cubicBezTo>
                    <a:lnTo>
                      <a:pt x="2097" y="4697"/>
                    </a:lnTo>
                    <a:cubicBezTo>
                      <a:pt x="2135" y="4812"/>
                      <a:pt x="2230" y="4870"/>
                      <a:pt x="2326" y="4870"/>
                    </a:cubicBezTo>
                    <a:cubicBezTo>
                      <a:pt x="2404" y="4870"/>
                      <a:pt x="2483" y="4832"/>
                      <a:pt x="2535" y="4754"/>
                    </a:cubicBezTo>
                    <a:lnTo>
                      <a:pt x="3249" y="3672"/>
                    </a:lnTo>
                    <a:cubicBezTo>
                      <a:pt x="3284" y="3602"/>
                      <a:pt x="3364" y="3556"/>
                      <a:pt x="3445" y="3556"/>
                    </a:cubicBezTo>
                    <a:lnTo>
                      <a:pt x="4747" y="3533"/>
                    </a:lnTo>
                    <a:cubicBezTo>
                      <a:pt x="4943" y="3533"/>
                      <a:pt x="5058" y="3291"/>
                      <a:pt x="4931" y="3130"/>
                    </a:cubicBezTo>
                    <a:lnTo>
                      <a:pt x="4125" y="2116"/>
                    </a:lnTo>
                    <a:cubicBezTo>
                      <a:pt x="4079" y="2047"/>
                      <a:pt x="4056" y="1966"/>
                      <a:pt x="4079" y="1886"/>
                    </a:cubicBezTo>
                    <a:lnTo>
                      <a:pt x="4459" y="653"/>
                    </a:lnTo>
                    <a:cubicBezTo>
                      <a:pt x="4507" y="481"/>
                      <a:pt x="4373" y="333"/>
                      <a:pt x="4220" y="333"/>
                    </a:cubicBezTo>
                    <a:cubicBezTo>
                      <a:pt x="4189" y="333"/>
                      <a:pt x="4156" y="340"/>
                      <a:pt x="4125" y="354"/>
                    </a:cubicBezTo>
                    <a:lnTo>
                      <a:pt x="2915" y="814"/>
                    </a:lnTo>
                    <a:cubicBezTo>
                      <a:pt x="2892" y="822"/>
                      <a:pt x="2866" y="826"/>
                      <a:pt x="2840" y="826"/>
                    </a:cubicBezTo>
                    <a:cubicBezTo>
                      <a:pt x="2787" y="826"/>
                      <a:pt x="2731" y="811"/>
                      <a:pt x="2685" y="780"/>
                    </a:cubicBezTo>
                    <a:lnTo>
                      <a:pt x="1613" y="42"/>
                    </a:lnTo>
                    <a:cubicBezTo>
                      <a:pt x="1570" y="13"/>
                      <a:pt x="1523" y="1"/>
                      <a:pt x="14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dk2"/>
                </a:solidFill>
                <a:prstDash val="solid"/>
                <a:miter lim="1152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43" name="Google Shape;243;p7"/>
            <p:cNvGrpSpPr/>
            <p:nvPr/>
          </p:nvGrpSpPr>
          <p:grpSpPr>
            <a:xfrm rot="2331991">
              <a:off x="8650887" y="277245"/>
              <a:ext cx="205827" cy="197991"/>
              <a:chOff x="3956375" y="4266988"/>
              <a:chExt cx="205829" cy="197994"/>
            </a:xfrm>
          </p:grpSpPr>
          <p:sp>
            <p:nvSpPr>
              <p:cNvPr id="244" name="Google Shape;244;p7"/>
              <p:cNvSpPr/>
              <p:nvPr/>
            </p:nvSpPr>
            <p:spPr>
              <a:xfrm>
                <a:off x="3956822" y="4266988"/>
                <a:ext cx="205383" cy="197588"/>
              </a:xfrm>
              <a:custGeom>
                <a:avLst/>
                <a:gdLst/>
                <a:ahLst/>
                <a:cxnLst/>
                <a:rect l="l" t="t" r="r" b="b"/>
                <a:pathLst>
                  <a:path w="5059" h="4867" extrusionOk="0">
                    <a:moveTo>
                      <a:pt x="1470" y="1"/>
                    </a:moveTo>
                    <a:cubicBezTo>
                      <a:pt x="1336" y="1"/>
                      <a:pt x="1214" y="116"/>
                      <a:pt x="1222" y="268"/>
                    </a:cubicBezTo>
                    <a:lnTo>
                      <a:pt x="1291" y="1547"/>
                    </a:lnTo>
                    <a:cubicBezTo>
                      <a:pt x="1291" y="1639"/>
                      <a:pt x="1257" y="1720"/>
                      <a:pt x="1188" y="1766"/>
                    </a:cubicBezTo>
                    <a:lnTo>
                      <a:pt x="162" y="2549"/>
                    </a:lnTo>
                    <a:cubicBezTo>
                      <a:pt x="1" y="2676"/>
                      <a:pt x="47" y="2930"/>
                      <a:pt x="254" y="2987"/>
                    </a:cubicBezTo>
                    <a:lnTo>
                      <a:pt x="1499" y="3321"/>
                    </a:lnTo>
                    <a:cubicBezTo>
                      <a:pt x="1579" y="3344"/>
                      <a:pt x="1637" y="3402"/>
                      <a:pt x="1660" y="3483"/>
                    </a:cubicBezTo>
                    <a:lnTo>
                      <a:pt x="2098" y="4704"/>
                    </a:lnTo>
                    <a:cubicBezTo>
                      <a:pt x="2135" y="4811"/>
                      <a:pt x="2232" y="4866"/>
                      <a:pt x="2330" y="4866"/>
                    </a:cubicBezTo>
                    <a:cubicBezTo>
                      <a:pt x="2412" y="4866"/>
                      <a:pt x="2495" y="4828"/>
                      <a:pt x="2547" y="4750"/>
                    </a:cubicBezTo>
                    <a:lnTo>
                      <a:pt x="3250" y="3679"/>
                    </a:lnTo>
                    <a:cubicBezTo>
                      <a:pt x="3296" y="3609"/>
                      <a:pt x="3365" y="3563"/>
                      <a:pt x="3446" y="3563"/>
                    </a:cubicBezTo>
                    <a:lnTo>
                      <a:pt x="4736" y="3529"/>
                    </a:lnTo>
                    <a:cubicBezTo>
                      <a:pt x="4943" y="3529"/>
                      <a:pt x="5059" y="3287"/>
                      <a:pt x="4932" y="3126"/>
                    </a:cubicBezTo>
                    <a:lnTo>
                      <a:pt x="4114" y="2112"/>
                    </a:lnTo>
                    <a:cubicBezTo>
                      <a:pt x="4068" y="2054"/>
                      <a:pt x="4045" y="1962"/>
                      <a:pt x="4068" y="1881"/>
                    </a:cubicBezTo>
                    <a:lnTo>
                      <a:pt x="4436" y="649"/>
                    </a:lnTo>
                    <a:cubicBezTo>
                      <a:pt x="4494" y="485"/>
                      <a:pt x="4367" y="330"/>
                      <a:pt x="4210" y="330"/>
                    </a:cubicBezTo>
                    <a:cubicBezTo>
                      <a:pt x="4179" y="330"/>
                      <a:pt x="4146" y="336"/>
                      <a:pt x="4114" y="349"/>
                    </a:cubicBezTo>
                    <a:lnTo>
                      <a:pt x="2904" y="810"/>
                    </a:lnTo>
                    <a:cubicBezTo>
                      <a:pt x="2881" y="818"/>
                      <a:pt x="2855" y="821"/>
                      <a:pt x="2829" y="821"/>
                    </a:cubicBezTo>
                    <a:cubicBezTo>
                      <a:pt x="2776" y="821"/>
                      <a:pt x="2720" y="806"/>
                      <a:pt x="2674" y="775"/>
                    </a:cubicBezTo>
                    <a:lnTo>
                      <a:pt x="1614" y="49"/>
                    </a:lnTo>
                    <a:cubicBezTo>
                      <a:pt x="1568" y="16"/>
                      <a:pt x="1518" y="1"/>
                      <a:pt x="14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" name="Google Shape;245;p7"/>
              <p:cNvSpPr/>
              <p:nvPr/>
            </p:nvSpPr>
            <p:spPr>
              <a:xfrm>
                <a:off x="3956375" y="4267272"/>
                <a:ext cx="205342" cy="197710"/>
              </a:xfrm>
              <a:custGeom>
                <a:avLst/>
                <a:gdLst/>
                <a:ahLst/>
                <a:cxnLst/>
                <a:rect l="l" t="t" r="r" b="b"/>
                <a:pathLst>
                  <a:path w="5058" h="4870" extrusionOk="0">
                    <a:moveTo>
                      <a:pt x="1477" y="1"/>
                    </a:moveTo>
                    <a:cubicBezTo>
                      <a:pt x="1341" y="1"/>
                      <a:pt x="1216" y="115"/>
                      <a:pt x="1233" y="261"/>
                    </a:cubicBezTo>
                    <a:lnTo>
                      <a:pt x="1302" y="1540"/>
                    </a:lnTo>
                    <a:cubicBezTo>
                      <a:pt x="1302" y="1632"/>
                      <a:pt x="1268" y="1713"/>
                      <a:pt x="1199" y="1759"/>
                    </a:cubicBezTo>
                    <a:lnTo>
                      <a:pt x="173" y="2542"/>
                    </a:lnTo>
                    <a:cubicBezTo>
                      <a:pt x="0" y="2669"/>
                      <a:pt x="58" y="2923"/>
                      <a:pt x="254" y="3003"/>
                    </a:cubicBezTo>
                    <a:lnTo>
                      <a:pt x="1487" y="3326"/>
                    </a:lnTo>
                    <a:cubicBezTo>
                      <a:pt x="1579" y="3349"/>
                      <a:pt x="1636" y="3418"/>
                      <a:pt x="1659" y="3487"/>
                    </a:cubicBezTo>
                    <a:lnTo>
                      <a:pt x="2097" y="4697"/>
                    </a:lnTo>
                    <a:cubicBezTo>
                      <a:pt x="2135" y="4812"/>
                      <a:pt x="2230" y="4870"/>
                      <a:pt x="2326" y="4870"/>
                    </a:cubicBezTo>
                    <a:cubicBezTo>
                      <a:pt x="2404" y="4870"/>
                      <a:pt x="2483" y="4832"/>
                      <a:pt x="2535" y="4754"/>
                    </a:cubicBezTo>
                    <a:lnTo>
                      <a:pt x="3249" y="3672"/>
                    </a:lnTo>
                    <a:cubicBezTo>
                      <a:pt x="3284" y="3602"/>
                      <a:pt x="3364" y="3556"/>
                      <a:pt x="3445" y="3556"/>
                    </a:cubicBezTo>
                    <a:lnTo>
                      <a:pt x="4747" y="3533"/>
                    </a:lnTo>
                    <a:cubicBezTo>
                      <a:pt x="4943" y="3533"/>
                      <a:pt x="5058" y="3291"/>
                      <a:pt x="4931" y="3130"/>
                    </a:cubicBezTo>
                    <a:lnTo>
                      <a:pt x="4125" y="2116"/>
                    </a:lnTo>
                    <a:cubicBezTo>
                      <a:pt x="4079" y="2047"/>
                      <a:pt x="4056" y="1966"/>
                      <a:pt x="4079" y="1886"/>
                    </a:cubicBezTo>
                    <a:lnTo>
                      <a:pt x="4459" y="653"/>
                    </a:lnTo>
                    <a:cubicBezTo>
                      <a:pt x="4507" y="481"/>
                      <a:pt x="4373" y="333"/>
                      <a:pt x="4220" y="333"/>
                    </a:cubicBezTo>
                    <a:cubicBezTo>
                      <a:pt x="4189" y="333"/>
                      <a:pt x="4156" y="340"/>
                      <a:pt x="4125" y="354"/>
                    </a:cubicBezTo>
                    <a:lnTo>
                      <a:pt x="2915" y="814"/>
                    </a:lnTo>
                    <a:cubicBezTo>
                      <a:pt x="2892" y="822"/>
                      <a:pt x="2866" y="826"/>
                      <a:pt x="2840" y="826"/>
                    </a:cubicBezTo>
                    <a:cubicBezTo>
                      <a:pt x="2787" y="826"/>
                      <a:pt x="2731" y="811"/>
                      <a:pt x="2685" y="780"/>
                    </a:cubicBezTo>
                    <a:lnTo>
                      <a:pt x="1613" y="42"/>
                    </a:lnTo>
                    <a:cubicBezTo>
                      <a:pt x="1570" y="13"/>
                      <a:pt x="1523" y="1"/>
                      <a:pt x="14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dk2"/>
                </a:solidFill>
                <a:prstDash val="solid"/>
                <a:miter lim="1152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46" name="Google Shape;246;p7"/>
            <p:cNvGrpSpPr/>
            <p:nvPr/>
          </p:nvGrpSpPr>
          <p:grpSpPr>
            <a:xfrm rot="1312527">
              <a:off x="219550" y="286073"/>
              <a:ext cx="373277" cy="362912"/>
              <a:chOff x="4033550" y="4733852"/>
              <a:chExt cx="179157" cy="174163"/>
            </a:xfrm>
          </p:grpSpPr>
          <p:sp>
            <p:nvSpPr>
              <p:cNvPr id="247" name="Google Shape;247;p7"/>
              <p:cNvSpPr/>
              <p:nvPr/>
            </p:nvSpPr>
            <p:spPr>
              <a:xfrm>
                <a:off x="4033996" y="4734095"/>
                <a:ext cx="178710" cy="173920"/>
              </a:xfrm>
              <a:custGeom>
                <a:avLst/>
                <a:gdLst/>
                <a:ahLst/>
                <a:cxnLst/>
                <a:rect l="l" t="t" r="r" b="b"/>
                <a:pathLst>
                  <a:path w="4402" h="4284" extrusionOk="0">
                    <a:moveTo>
                      <a:pt x="3027" y="0"/>
                    </a:moveTo>
                    <a:cubicBezTo>
                      <a:pt x="2985" y="0"/>
                      <a:pt x="2942" y="13"/>
                      <a:pt x="2904" y="41"/>
                    </a:cubicBezTo>
                    <a:lnTo>
                      <a:pt x="1994" y="721"/>
                    </a:lnTo>
                    <a:cubicBezTo>
                      <a:pt x="1956" y="743"/>
                      <a:pt x="1909" y="761"/>
                      <a:pt x="1865" y="761"/>
                    </a:cubicBezTo>
                    <a:cubicBezTo>
                      <a:pt x="1841" y="761"/>
                      <a:pt x="1818" y="756"/>
                      <a:pt x="1798" y="744"/>
                    </a:cubicBezTo>
                    <a:lnTo>
                      <a:pt x="727" y="387"/>
                    </a:lnTo>
                    <a:cubicBezTo>
                      <a:pt x="702" y="379"/>
                      <a:pt x="678" y="375"/>
                      <a:pt x="655" y="375"/>
                    </a:cubicBezTo>
                    <a:cubicBezTo>
                      <a:pt x="513" y="375"/>
                      <a:pt x="401" y="515"/>
                      <a:pt x="450" y="663"/>
                    </a:cubicBezTo>
                    <a:lnTo>
                      <a:pt x="807" y="1735"/>
                    </a:lnTo>
                    <a:cubicBezTo>
                      <a:pt x="830" y="1804"/>
                      <a:pt x="819" y="1873"/>
                      <a:pt x="784" y="1942"/>
                    </a:cubicBezTo>
                    <a:lnTo>
                      <a:pt x="105" y="2841"/>
                    </a:lnTo>
                    <a:cubicBezTo>
                      <a:pt x="1" y="2990"/>
                      <a:pt x="93" y="3186"/>
                      <a:pt x="277" y="3198"/>
                    </a:cubicBezTo>
                    <a:lnTo>
                      <a:pt x="1406" y="3175"/>
                    </a:lnTo>
                    <a:cubicBezTo>
                      <a:pt x="1475" y="3175"/>
                      <a:pt x="1545" y="3209"/>
                      <a:pt x="1591" y="3267"/>
                    </a:cubicBezTo>
                    <a:lnTo>
                      <a:pt x="2247" y="4189"/>
                    </a:lnTo>
                    <a:cubicBezTo>
                      <a:pt x="2292" y="4253"/>
                      <a:pt x="2360" y="4283"/>
                      <a:pt x="2426" y="4283"/>
                    </a:cubicBezTo>
                    <a:cubicBezTo>
                      <a:pt x="2515" y="4283"/>
                      <a:pt x="2601" y="4230"/>
                      <a:pt x="2628" y="4131"/>
                    </a:cubicBezTo>
                    <a:lnTo>
                      <a:pt x="2962" y="3048"/>
                    </a:lnTo>
                    <a:cubicBezTo>
                      <a:pt x="2985" y="2990"/>
                      <a:pt x="3042" y="2933"/>
                      <a:pt x="3111" y="2910"/>
                    </a:cubicBezTo>
                    <a:lnTo>
                      <a:pt x="4194" y="2576"/>
                    </a:lnTo>
                    <a:cubicBezTo>
                      <a:pt x="4367" y="2518"/>
                      <a:pt x="4402" y="2288"/>
                      <a:pt x="4252" y="2184"/>
                    </a:cubicBezTo>
                    <a:lnTo>
                      <a:pt x="3330" y="1527"/>
                    </a:lnTo>
                    <a:cubicBezTo>
                      <a:pt x="3273" y="1493"/>
                      <a:pt x="3238" y="1424"/>
                      <a:pt x="3238" y="1355"/>
                    </a:cubicBezTo>
                    <a:lnTo>
                      <a:pt x="3250" y="226"/>
                    </a:lnTo>
                    <a:cubicBezTo>
                      <a:pt x="3250" y="91"/>
                      <a:pt x="3140" y="0"/>
                      <a:pt x="30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" name="Google Shape;248;p7"/>
              <p:cNvSpPr/>
              <p:nvPr/>
            </p:nvSpPr>
            <p:spPr>
              <a:xfrm>
                <a:off x="4033550" y="4733852"/>
                <a:ext cx="178223" cy="173433"/>
              </a:xfrm>
              <a:custGeom>
                <a:avLst/>
                <a:gdLst/>
                <a:ahLst/>
                <a:cxnLst/>
                <a:rect l="l" t="t" r="r" b="b"/>
                <a:pathLst>
                  <a:path w="4390" h="4272" extrusionOk="0">
                    <a:moveTo>
                      <a:pt x="3041" y="1"/>
                    </a:moveTo>
                    <a:cubicBezTo>
                      <a:pt x="2998" y="1"/>
                      <a:pt x="2954" y="15"/>
                      <a:pt x="2915" y="47"/>
                    </a:cubicBezTo>
                    <a:lnTo>
                      <a:pt x="2005" y="715"/>
                    </a:lnTo>
                    <a:cubicBezTo>
                      <a:pt x="1967" y="746"/>
                      <a:pt x="1923" y="767"/>
                      <a:pt x="1878" y="767"/>
                    </a:cubicBezTo>
                    <a:cubicBezTo>
                      <a:pt x="1855" y="767"/>
                      <a:pt x="1832" y="761"/>
                      <a:pt x="1809" y="750"/>
                    </a:cubicBezTo>
                    <a:lnTo>
                      <a:pt x="738" y="393"/>
                    </a:lnTo>
                    <a:cubicBezTo>
                      <a:pt x="714" y="385"/>
                      <a:pt x="691" y="381"/>
                      <a:pt x="668" y="381"/>
                    </a:cubicBezTo>
                    <a:cubicBezTo>
                      <a:pt x="523" y="381"/>
                      <a:pt x="401" y="530"/>
                      <a:pt x="461" y="669"/>
                    </a:cubicBezTo>
                    <a:lnTo>
                      <a:pt x="830" y="1729"/>
                    </a:lnTo>
                    <a:cubicBezTo>
                      <a:pt x="853" y="1798"/>
                      <a:pt x="841" y="1867"/>
                      <a:pt x="795" y="1925"/>
                    </a:cubicBezTo>
                    <a:lnTo>
                      <a:pt x="116" y="2835"/>
                    </a:lnTo>
                    <a:cubicBezTo>
                      <a:pt x="0" y="2985"/>
                      <a:pt x="104" y="3181"/>
                      <a:pt x="288" y="3181"/>
                    </a:cubicBezTo>
                    <a:lnTo>
                      <a:pt x="1417" y="3169"/>
                    </a:lnTo>
                    <a:cubicBezTo>
                      <a:pt x="1486" y="3169"/>
                      <a:pt x="1556" y="3192"/>
                      <a:pt x="1602" y="3250"/>
                    </a:cubicBezTo>
                    <a:lnTo>
                      <a:pt x="2247" y="4172"/>
                    </a:lnTo>
                    <a:cubicBezTo>
                      <a:pt x="2291" y="4240"/>
                      <a:pt x="2357" y="4271"/>
                      <a:pt x="2424" y="4271"/>
                    </a:cubicBezTo>
                    <a:cubicBezTo>
                      <a:pt x="2515" y="4271"/>
                      <a:pt x="2605" y="4214"/>
                      <a:pt x="2639" y="4114"/>
                    </a:cubicBezTo>
                    <a:lnTo>
                      <a:pt x="2973" y="3043"/>
                    </a:lnTo>
                    <a:cubicBezTo>
                      <a:pt x="2984" y="2962"/>
                      <a:pt x="3042" y="2904"/>
                      <a:pt x="3111" y="2893"/>
                    </a:cubicBezTo>
                    <a:lnTo>
                      <a:pt x="4194" y="2559"/>
                    </a:lnTo>
                    <a:cubicBezTo>
                      <a:pt x="4367" y="2501"/>
                      <a:pt x="4390" y="2271"/>
                      <a:pt x="4251" y="2179"/>
                    </a:cubicBezTo>
                    <a:lnTo>
                      <a:pt x="3330" y="1522"/>
                    </a:lnTo>
                    <a:cubicBezTo>
                      <a:pt x="3272" y="1487"/>
                      <a:pt x="3238" y="1407"/>
                      <a:pt x="3238" y="1338"/>
                    </a:cubicBezTo>
                    <a:lnTo>
                      <a:pt x="3261" y="220"/>
                    </a:lnTo>
                    <a:cubicBezTo>
                      <a:pt x="3261" y="95"/>
                      <a:pt x="3153" y="1"/>
                      <a:pt x="304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dk2"/>
                </a:solidFill>
                <a:prstDash val="solid"/>
                <a:miter lim="1152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49" name="Google Shape;249;p7"/>
            <p:cNvGrpSpPr/>
            <p:nvPr/>
          </p:nvGrpSpPr>
          <p:grpSpPr>
            <a:xfrm flipH="1">
              <a:off x="856368" y="200933"/>
              <a:ext cx="152322" cy="154230"/>
              <a:chOff x="4341030" y="4110771"/>
              <a:chExt cx="152322" cy="154230"/>
            </a:xfrm>
          </p:grpSpPr>
          <p:sp>
            <p:nvSpPr>
              <p:cNvPr id="250" name="Google Shape;250;p7"/>
              <p:cNvSpPr/>
              <p:nvPr/>
            </p:nvSpPr>
            <p:spPr>
              <a:xfrm>
                <a:off x="4341030" y="4110771"/>
                <a:ext cx="151835" cy="153702"/>
              </a:xfrm>
              <a:custGeom>
                <a:avLst/>
                <a:gdLst/>
                <a:ahLst/>
                <a:cxnLst/>
                <a:rect l="l" t="t" r="r" b="b"/>
                <a:pathLst>
                  <a:path w="3740" h="3786" extrusionOk="0">
                    <a:moveTo>
                      <a:pt x="2235" y="0"/>
                    </a:moveTo>
                    <a:cubicBezTo>
                      <a:pt x="2185" y="0"/>
                      <a:pt x="2134" y="19"/>
                      <a:pt x="2092" y="61"/>
                    </a:cubicBezTo>
                    <a:lnTo>
                      <a:pt x="1424" y="775"/>
                    </a:lnTo>
                    <a:cubicBezTo>
                      <a:pt x="1386" y="814"/>
                      <a:pt x="1332" y="836"/>
                      <a:pt x="1282" y="836"/>
                    </a:cubicBezTo>
                    <a:cubicBezTo>
                      <a:pt x="1271" y="836"/>
                      <a:pt x="1261" y="835"/>
                      <a:pt x="1251" y="833"/>
                    </a:cubicBezTo>
                    <a:lnTo>
                      <a:pt x="272" y="683"/>
                    </a:lnTo>
                    <a:cubicBezTo>
                      <a:pt x="262" y="682"/>
                      <a:pt x="252" y="681"/>
                      <a:pt x="243" y="681"/>
                    </a:cubicBezTo>
                    <a:cubicBezTo>
                      <a:pt x="97" y="681"/>
                      <a:pt x="0" y="841"/>
                      <a:pt x="76" y="971"/>
                    </a:cubicBezTo>
                    <a:lnTo>
                      <a:pt x="560" y="1835"/>
                    </a:lnTo>
                    <a:cubicBezTo>
                      <a:pt x="583" y="1893"/>
                      <a:pt x="583" y="1962"/>
                      <a:pt x="560" y="2020"/>
                    </a:cubicBezTo>
                    <a:lnTo>
                      <a:pt x="111" y="2907"/>
                    </a:lnTo>
                    <a:cubicBezTo>
                      <a:pt x="48" y="3032"/>
                      <a:pt x="146" y="3176"/>
                      <a:pt x="286" y="3176"/>
                    </a:cubicBezTo>
                    <a:cubicBezTo>
                      <a:pt x="300" y="3176"/>
                      <a:pt x="315" y="3175"/>
                      <a:pt x="330" y="3172"/>
                    </a:cubicBezTo>
                    <a:lnTo>
                      <a:pt x="1297" y="2987"/>
                    </a:lnTo>
                    <a:cubicBezTo>
                      <a:pt x="1308" y="2985"/>
                      <a:pt x="1318" y="2984"/>
                      <a:pt x="1329" y="2984"/>
                    </a:cubicBezTo>
                    <a:cubicBezTo>
                      <a:pt x="1379" y="2984"/>
                      <a:pt x="1432" y="3005"/>
                      <a:pt x="1470" y="3033"/>
                    </a:cubicBezTo>
                    <a:lnTo>
                      <a:pt x="2173" y="3736"/>
                    </a:lnTo>
                    <a:cubicBezTo>
                      <a:pt x="2207" y="3770"/>
                      <a:pt x="2251" y="3786"/>
                      <a:pt x="2296" y="3786"/>
                    </a:cubicBezTo>
                    <a:cubicBezTo>
                      <a:pt x="2387" y="3786"/>
                      <a:pt x="2480" y="3722"/>
                      <a:pt x="2495" y="3621"/>
                    </a:cubicBezTo>
                    <a:lnTo>
                      <a:pt x="2611" y="2642"/>
                    </a:lnTo>
                    <a:cubicBezTo>
                      <a:pt x="2622" y="2573"/>
                      <a:pt x="2657" y="2515"/>
                      <a:pt x="2714" y="2492"/>
                    </a:cubicBezTo>
                    <a:lnTo>
                      <a:pt x="3590" y="2031"/>
                    </a:lnTo>
                    <a:cubicBezTo>
                      <a:pt x="3740" y="1962"/>
                      <a:pt x="3740" y="1766"/>
                      <a:pt x="3590" y="1697"/>
                    </a:cubicBezTo>
                    <a:lnTo>
                      <a:pt x="2691" y="1271"/>
                    </a:lnTo>
                    <a:cubicBezTo>
                      <a:pt x="2634" y="1248"/>
                      <a:pt x="2599" y="1190"/>
                      <a:pt x="2588" y="1132"/>
                    </a:cubicBezTo>
                    <a:lnTo>
                      <a:pt x="2426" y="153"/>
                    </a:lnTo>
                    <a:cubicBezTo>
                      <a:pt x="2404" y="58"/>
                      <a:pt x="2322" y="0"/>
                      <a:pt x="223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" name="Google Shape;251;p7"/>
              <p:cNvSpPr/>
              <p:nvPr/>
            </p:nvSpPr>
            <p:spPr>
              <a:xfrm>
                <a:off x="4341924" y="4110771"/>
                <a:ext cx="151429" cy="154230"/>
              </a:xfrm>
              <a:custGeom>
                <a:avLst/>
                <a:gdLst/>
                <a:ahLst/>
                <a:cxnLst/>
                <a:rect l="l" t="t" r="r" b="b"/>
                <a:pathLst>
                  <a:path w="3730" h="3799" extrusionOk="0">
                    <a:moveTo>
                      <a:pt x="2247" y="0"/>
                    </a:moveTo>
                    <a:cubicBezTo>
                      <a:pt x="2198" y="0"/>
                      <a:pt x="2147" y="19"/>
                      <a:pt x="2105" y="61"/>
                    </a:cubicBezTo>
                    <a:lnTo>
                      <a:pt x="1425" y="775"/>
                    </a:lnTo>
                    <a:cubicBezTo>
                      <a:pt x="1387" y="814"/>
                      <a:pt x="1333" y="836"/>
                      <a:pt x="1283" y="836"/>
                    </a:cubicBezTo>
                    <a:cubicBezTo>
                      <a:pt x="1272" y="836"/>
                      <a:pt x="1262" y="835"/>
                      <a:pt x="1252" y="833"/>
                    </a:cubicBezTo>
                    <a:lnTo>
                      <a:pt x="273" y="695"/>
                    </a:lnTo>
                    <a:cubicBezTo>
                      <a:pt x="263" y="693"/>
                      <a:pt x="252" y="692"/>
                      <a:pt x="242" y="692"/>
                    </a:cubicBezTo>
                    <a:cubicBezTo>
                      <a:pt x="98" y="692"/>
                      <a:pt x="1" y="843"/>
                      <a:pt x="66" y="983"/>
                    </a:cubicBezTo>
                    <a:lnTo>
                      <a:pt x="549" y="1847"/>
                    </a:lnTo>
                    <a:cubicBezTo>
                      <a:pt x="573" y="1881"/>
                      <a:pt x="573" y="1962"/>
                      <a:pt x="549" y="2020"/>
                    </a:cubicBezTo>
                    <a:lnTo>
                      <a:pt x="100" y="2895"/>
                    </a:lnTo>
                    <a:cubicBezTo>
                      <a:pt x="33" y="3029"/>
                      <a:pt x="149" y="3184"/>
                      <a:pt x="313" y="3184"/>
                    </a:cubicBezTo>
                    <a:cubicBezTo>
                      <a:pt x="319" y="3184"/>
                      <a:pt x="325" y="3184"/>
                      <a:pt x="331" y="3183"/>
                    </a:cubicBezTo>
                    <a:lnTo>
                      <a:pt x="1298" y="2999"/>
                    </a:lnTo>
                    <a:cubicBezTo>
                      <a:pt x="1356" y="2999"/>
                      <a:pt x="1425" y="3010"/>
                      <a:pt x="1471" y="3056"/>
                    </a:cubicBezTo>
                    <a:lnTo>
                      <a:pt x="2174" y="3736"/>
                    </a:lnTo>
                    <a:cubicBezTo>
                      <a:pt x="2214" y="3780"/>
                      <a:pt x="2263" y="3799"/>
                      <a:pt x="2312" y="3799"/>
                    </a:cubicBezTo>
                    <a:cubicBezTo>
                      <a:pt x="2404" y="3799"/>
                      <a:pt x="2493" y="3731"/>
                      <a:pt x="2508" y="3633"/>
                    </a:cubicBezTo>
                    <a:lnTo>
                      <a:pt x="2623" y="2653"/>
                    </a:lnTo>
                    <a:cubicBezTo>
                      <a:pt x="2623" y="2596"/>
                      <a:pt x="2658" y="2538"/>
                      <a:pt x="2715" y="2503"/>
                    </a:cubicBezTo>
                    <a:lnTo>
                      <a:pt x="3603" y="2043"/>
                    </a:lnTo>
                    <a:cubicBezTo>
                      <a:pt x="3729" y="1974"/>
                      <a:pt x="3729" y="1766"/>
                      <a:pt x="3579" y="1697"/>
                    </a:cubicBezTo>
                    <a:lnTo>
                      <a:pt x="2692" y="1282"/>
                    </a:lnTo>
                    <a:cubicBezTo>
                      <a:pt x="2646" y="1248"/>
                      <a:pt x="2600" y="1190"/>
                      <a:pt x="2589" y="1132"/>
                    </a:cubicBezTo>
                    <a:lnTo>
                      <a:pt x="2427" y="153"/>
                    </a:lnTo>
                    <a:cubicBezTo>
                      <a:pt x="2413" y="58"/>
                      <a:pt x="2333" y="0"/>
                      <a:pt x="22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dk2"/>
                </a:solidFill>
                <a:prstDash val="solid"/>
                <a:miter lim="1152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52" name="Google Shape;252;p7"/>
            <p:cNvGrpSpPr/>
            <p:nvPr/>
          </p:nvGrpSpPr>
          <p:grpSpPr>
            <a:xfrm rot="-2351253">
              <a:off x="190510" y="3220885"/>
              <a:ext cx="294902" cy="283676"/>
              <a:chOff x="3956375" y="4266988"/>
              <a:chExt cx="205829" cy="197994"/>
            </a:xfrm>
          </p:grpSpPr>
          <p:sp>
            <p:nvSpPr>
              <p:cNvPr id="253" name="Google Shape;253;p7"/>
              <p:cNvSpPr/>
              <p:nvPr/>
            </p:nvSpPr>
            <p:spPr>
              <a:xfrm>
                <a:off x="3956822" y="4266988"/>
                <a:ext cx="205383" cy="197588"/>
              </a:xfrm>
              <a:custGeom>
                <a:avLst/>
                <a:gdLst/>
                <a:ahLst/>
                <a:cxnLst/>
                <a:rect l="l" t="t" r="r" b="b"/>
                <a:pathLst>
                  <a:path w="5059" h="4867" extrusionOk="0">
                    <a:moveTo>
                      <a:pt x="1470" y="1"/>
                    </a:moveTo>
                    <a:cubicBezTo>
                      <a:pt x="1336" y="1"/>
                      <a:pt x="1214" y="116"/>
                      <a:pt x="1222" y="268"/>
                    </a:cubicBezTo>
                    <a:lnTo>
                      <a:pt x="1291" y="1547"/>
                    </a:lnTo>
                    <a:cubicBezTo>
                      <a:pt x="1291" y="1639"/>
                      <a:pt x="1257" y="1720"/>
                      <a:pt x="1188" y="1766"/>
                    </a:cubicBezTo>
                    <a:lnTo>
                      <a:pt x="162" y="2549"/>
                    </a:lnTo>
                    <a:cubicBezTo>
                      <a:pt x="1" y="2676"/>
                      <a:pt x="47" y="2930"/>
                      <a:pt x="254" y="2987"/>
                    </a:cubicBezTo>
                    <a:lnTo>
                      <a:pt x="1499" y="3321"/>
                    </a:lnTo>
                    <a:cubicBezTo>
                      <a:pt x="1579" y="3344"/>
                      <a:pt x="1637" y="3402"/>
                      <a:pt x="1660" y="3483"/>
                    </a:cubicBezTo>
                    <a:lnTo>
                      <a:pt x="2098" y="4704"/>
                    </a:lnTo>
                    <a:cubicBezTo>
                      <a:pt x="2135" y="4811"/>
                      <a:pt x="2232" y="4866"/>
                      <a:pt x="2330" y="4866"/>
                    </a:cubicBezTo>
                    <a:cubicBezTo>
                      <a:pt x="2412" y="4866"/>
                      <a:pt x="2495" y="4828"/>
                      <a:pt x="2547" y="4750"/>
                    </a:cubicBezTo>
                    <a:lnTo>
                      <a:pt x="3250" y="3679"/>
                    </a:lnTo>
                    <a:cubicBezTo>
                      <a:pt x="3296" y="3609"/>
                      <a:pt x="3365" y="3563"/>
                      <a:pt x="3446" y="3563"/>
                    </a:cubicBezTo>
                    <a:lnTo>
                      <a:pt x="4736" y="3529"/>
                    </a:lnTo>
                    <a:cubicBezTo>
                      <a:pt x="4943" y="3529"/>
                      <a:pt x="5059" y="3287"/>
                      <a:pt x="4932" y="3126"/>
                    </a:cubicBezTo>
                    <a:lnTo>
                      <a:pt x="4114" y="2112"/>
                    </a:lnTo>
                    <a:cubicBezTo>
                      <a:pt x="4068" y="2054"/>
                      <a:pt x="4045" y="1962"/>
                      <a:pt x="4068" y="1881"/>
                    </a:cubicBezTo>
                    <a:lnTo>
                      <a:pt x="4436" y="649"/>
                    </a:lnTo>
                    <a:cubicBezTo>
                      <a:pt x="4494" y="485"/>
                      <a:pt x="4367" y="330"/>
                      <a:pt x="4210" y="330"/>
                    </a:cubicBezTo>
                    <a:cubicBezTo>
                      <a:pt x="4179" y="330"/>
                      <a:pt x="4146" y="336"/>
                      <a:pt x="4114" y="349"/>
                    </a:cubicBezTo>
                    <a:lnTo>
                      <a:pt x="2904" y="810"/>
                    </a:lnTo>
                    <a:cubicBezTo>
                      <a:pt x="2881" y="818"/>
                      <a:pt x="2855" y="821"/>
                      <a:pt x="2829" y="821"/>
                    </a:cubicBezTo>
                    <a:cubicBezTo>
                      <a:pt x="2776" y="821"/>
                      <a:pt x="2720" y="806"/>
                      <a:pt x="2674" y="775"/>
                    </a:cubicBezTo>
                    <a:lnTo>
                      <a:pt x="1614" y="49"/>
                    </a:lnTo>
                    <a:cubicBezTo>
                      <a:pt x="1568" y="16"/>
                      <a:pt x="1518" y="1"/>
                      <a:pt x="14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" name="Google Shape;254;p7"/>
              <p:cNvSpPr/>
              <p:nvPr/>
            </p:nvSpPr>
            <p:spPr>
              <a:xfrm>
                <a:off x="3956375" y="4267272"/>
                <a:ext cx="205342" cy="197710"/>
              </a:xfrm>
              <a:custGeom>
                <a:avLst/>
                <a:gdLst/>
                <a:ahLst/>
                <a:cxnLst/>
                <a:rect l="l" t="t" r="r" b="b"/>
                <a:pathLst>
                  <a:path w="5058" h="4870" extrusionOk="0">
                    <a:moveTo>
                      <a:pt x="1477" y="1"/>
                    </a:moveTo>
                    <a:cubicBezTo>
                      <a:pt x="1341" y="1"/>
                      <a:pt x="1216" y="115"/>
                      <a:pt x="1233" y="261"/>
                    </a:cubicBezTo>
                    <a:lnTo>
                      <a:pt x="1302" y="1540"/>
                    </a:lnTo>
                    <a:cubicBezTo>
                      <a:pt x="1302" y="1632"/>
                      <a:pt x="1268" y="1713"/>
                      <a:pt x="1199" y="1759"/>
                    </a:cubicBezTo>
                    <a:lnTo>
                      <a:pt x="173" y="2542"/>
                    </a:lnTo>
                    <a:cubicBezTo>
                      <a:pt x="0" y="2669"/>
                      <a:pt x="58" y="2923"/>
                      <a:pt x="254" y="3003"/>
                    </a:cubicBezTo>
                    <a:lnTo>
                      <a:pt x="1487" y="3326"/>
                    </a:lnTo>
                    <a:cubicBezTo>
                      <a:pt x="1579" y="3349"/>
                      <a:pt x="1636" y="3418"/>
                      <a:pt x="1659" y="3487"/>
                    </a:cubicBezTo>
                    <a:lnTo>
                      <a:pt x="2097" y="4697"/>
                    </a:lnTo>
                    <a:cubicBezTo>
                      <a:pt x="2135" y="4812"/>
                      <a:pt x="2230" y="4870"/>
                      <a:pt x="2326" y="4870"/>
                    </a:cubicBezTo>
                    <a:cubicBezTo>
                      <a:pt x="2404" y="4870"/>
                      <a:pt x="2483" y="4832"/>
                      <a:pt x="2535" y="4754"/>
                    </a:cubicBezTo>
                    <a:lnTo>
                      <a:pt x="3249" y="3672"/>
                    </a:lnTo>
                    <a:cubicBezTo>
                      <a:pt x="3284" y="3602"/>
                      <a:pt x="3364" y="3556"/>
                      <a:pt x="3445" y="3556"/>
                    </a:cubicBezTo>
                    <a:lnTo>
                      <a:pt x="4747" y="3533"/>
                    </a:lnTo>
                    <a:cubicBezTo>
                      <a:pt x="4943" y="3533"/>
                      <a:pt x="5058" y="3291"/>
                      <a:pt x="4931" y="3130"/>
                    </a:cubicBezTo>
                    <a:lnTo>
                      <a:pt x="4125" y="2116"/>
                    </a:lnTo>
                    <a:cubicBezTo>
                      <a:pt x="4079" y="2047"/>
                      <a:pt x="4056" y="1966"/>
                      <a:pt x="4079" y="1886"/>
                    </a:cubicBezTo>
                    <a:lnTo>
                      <a:pt x="4459" y="653"/>
                    </a:lnTo>
                    <a:cubicBezTo>
                      <a:pt x="4507" y="481"/>
                      <a:pt x="4373" y="333"/>
                      <a:pt x="4220" y="333"/>
                    </a:cubicBezTo>
                    <a:cubicBezTo>
                      <a:pt x="4189" y="333"/>
                      <a:pt x="4156" y="340"/>
                      <a:pt x="4125" y="354"/>
                    </a:cubicBezTo>
                    <a:lnTo>
                      <a:pt x="2915" y="814"/>
                    </a:lnTo>
                    <a:cubicBezTo>
                      <a:pt x="2892" y="822"/>
                      <a:pt x="2866" y="826"/>
                      <a:pt x="2840" y="826"/>
                    </a:cubicBezTo>
                    <a:cubicBezTo>
                      <a:pt x="2787" y="826"/>
                      <a:pt x="2731" y="811"/>
                      <a:pt x="2685" y="780"/>
                    </a:cubicBezTo>
                    <a:lnTo>
                      <a:pt x="1613" y="42"/>
                    </a:lnTo>
                    <a:cubicBezTo>
                      <a:pt x="1570" y="13"/>
                      <a:pt x="1523" y="1"/>
                      <a:pt x="14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dk2"/>
                </a:solidFill>
                <a:prstDash val="solid"/>
                <a:miter lim="1152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55" name="Google Shape;255;p7"/>
            <p:cNvGrpSpPr/>
            <p:nvPr/>
          </p:nvGrpSpPr>
          <p:grpSpPr>
            <a:xfrm rot="-1863839">
              <a:off x="206886" y="4837023"/>
              <a:ext cx="152323" cy="154231"/>
              <a:chOff x="4341030" y="4110771"/>
              <a:chExt cx="152322" cy="154230"/>
            </a:xfrm>
          </p:grpSpPr>
          <p:sp>
            <p:nvSpPr>
              <p:cNvPr id="256" name="Google Shape;256;p7"/>
              <p:cNvSpPr/>
              <p:nvPr/>
            </p:nvSpPr>
            <p:spPr>
              <a:xfrm>
                <a:off x="4341030" y="4110771"/>
                <a:ext cx="151835" cy="153702"/>
              </a:xfrm>
              <a:custGeom>
                <a:avLst/>
                <a:gdLst/>
                <a:ahLst/>
                <a:cxnLst/>
                <a:rect l="l" t="t" r="r" b="b"/>
                <a:pathLst>
                  <a:path w="3740" h="3786" extrusionOk="0">
                    <a:moveTo>
                      <a:pt x="2235" y="0"/>
                    </a:moveTo>
                    <a:cubicBezTo>
                      <a:pt x="2185" y="0"/>
                      <a:pt x="2134" y="19"/>
                      <a:pt x="2092" y="61"/>
                    </a:cubicBezTo>
                    <a:lnTo>
                      <a:pt x="1424" y="775"/>
                    </a:lnTo>
                    <a:cubicBezTo>
                      <a:pt x="1386" y="814"/>
                      <a:pt x="1332" y="836"/>
                      <a:pt x="1282" y="836"/>
                    </a:cubicBezTo>
                    <a:cubicBezTo>
                      <a:pt x="1271" y="836"/>
                      <a:pt x="1261" y="835"/>
                      <a:pt x="1251" y="833"/>
                    </a:cubicBezTo>
                    <a:lnTo>
                      <a:pt x="272" y="683"/>
                    </a:lnTo>
                    <a:cubicBezTo>
                      <a:pt x="262" y="682"/>
                      <a:pt x="252" y="681"/>
                      <a:pt x="243" y="681"/>
                    </a:cubicBezTo>
                    <a:cubicBezTo>
                      <a:pt x="97" y="681"/>
                      <a:pt x="0" y="841"/>
                      <a:pt x="76" y="971"/>
                    </a:cubicBezTo>
                    <a:lnTo>
                      <a:pt x="560" y="1835"/>
                    </a:lnTo>
                    <a:cubicBezTo>
                      <a:pt x="583" y="1893"/>
                      <a:pt x="583" y="1962"/>
                      <a:pt x="560" y="2020"/>
                    </a:cubicBezTo>
                    <a:lnTo>
                      <a:pt x="111" y="2907"/>
                    </a:lnTo>
                    <a:cubicBezTo>
                      <a:pt x="48" y="3032"/>
                      <a:pt x="146" y="3176"/>
                      <a:pt x="286" y="3176"/>
                    </a:cubicBezTo>
                    <a:cubicBezTo>
                      <a:pt x="300" y="3176"/>
                      <a:pt x="315" y="3175"/>
                      <a:pt x="330" y="3172"/>
                    </a:cubicBezTo>
                    <a:lnTo>
                      <a:pt x="1297" y="2987"/>
                    </a:lnTo>
                    <a:cubicBezTo>
                      <a:pt x="1308" y="2985"/>
                      <a:pt x="1318" y="2984"/>
                      <a:pt x="1329" y="2984"/>
                    </a:cubicBezTo>
                    <a:cubicBezTo>
                      <a:pt x="1379" y="2984"/>
                      <a:pt x="1432" y="3005"/>
                      <a:pt x="1470" y="3033"/>
                    </a:cubicBezTo>
                    <a:lnTo>
                      <a:pt x="2173" y="3736"/>
                    </a:lnTo>
                    <a:cubicBezTo>
                      <a:pt x="2207" y="3770"/>
                      <a:pt x="2251" y="3786"/>
                      <a:pt x="2296" y="3786"/>
                    </a:cubicBezTo>
                    <a:cubicBezTo>
                      <a:pt x="2387" y="3786"/>
                      <a:pt x="2480" y="3722"/>
                      <a:pt x="2495" y="3621"/>
                    </a:cubicBezTo>
                    <a:lnTo>
                      <a:pt x="2611" y="2642"/>
                    </a:lnTo>
                    <a:cubicBezTo>
                      <a:pt x="2622" y="2573"/>
                      <a:pt x="2657" y="2515"/>
                      <a:pt x="2714" y="2492"/>
                    </a:cubicBezTo>
                    <a:lnTo>
                      <a:pt x="3590" y="2031"/>
                    </a:lnTo>
                    <a:cubicBezTo>
                      <a:pt x="3740" y="1962"/>
                      <a:pt x="3740" y="1766"/>
                      <a:pt x="3590" y="1697"/>
                    </a:cubicBezTo>
                    <a:lnTo>
                      <a:pt x="2691" y="1271"/>
                    </a:lnTo>
                    <a:cubicBezTo>
                      <a:pt x="2634" y="1248"/>
                      <a:pt x="2599" y="1190"/>
                      <a:pt x="2588" y="1132"/>
                    </a:cubicBezTo>
                    <a:lnTo>
                      <a:pt x="2426" y="153"/>
                    </a:lnTo>
                    <a:cubicBezTo>
                      <a:pt x="2404" y="58"/>
                      <a:pt x="2322" y="0"/>
                      <a:pt x="223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257;p7"/>
              <p:cNvSpPr/>
              <p:nvPr/>
            </p:nvSpPr>
            <p:spPr>
              <a:xfrm>
                <a:off x="4341924" y="4110771"/>
                <a:ext cx="151429" cy="154230"/>
              </a:xfrm>
              <a:custGeom>
                <a:avLst/>
                <a:gdLst/>
                <a:ahLst/>
                <a:cxnLst/>
                <a:rect l="l" t="t" r="r" b="b"/>
                <a:pathLst>
                  <a:path w="3730" h="3799" extrusionOk="0">
                    <a:moveTo>
                      <a:pt x="2247" y="0"/>
                    </a:moveTo>
                    <a:cubicBezTo>
                      <a:pt x="2198" y="0"/>
                      <a:pt x="2147" y="19"/>
                      <a:pt x="2105" y="61"/>
                    </a:cubicBezTo>
                    <a:lnTo>
                      <a:pt x="1425" y="775"/>
                    </a:lnTo>
                    <a:cubicBezTo>
                      <a:pt x="1387" y="814"/>
                      <a:pt x="1333" y="836"/>
                      <a:pt x="1283" y="836"/>
                    </a:cubicBezTo>
                    <a:cubicBezTo>
                      <a:pt x="1272" y="836"/>
                      <a:pt x="1262" y="835"/>
                      <a:pt x="1252" y="833"/>
                    </a:cubicBezTo>
                    <a:lnTo>
                      <a:pt x="273" y="695"/>
                    </a:lnTo>
                    <a:cubicBezTo>
                      <a:pt x="263" y="693"/>
                      <a:pt x="252" y="692"/>
                      <a:pt x="242" y="692"/>
                    </a:cubicBezTo>
                    <a:cubicBezTo>
                      <a:pt x="98" y="692"/>
                      <a:pt x="1" y="843"/>
                      <a:pt x="66" y="983"/>
                    </a:cubicBezTo>
                    <a:lnTo>
                      <a:pt x="549" y="1847"/>
                    </a:lnTo>
                    <a:cubicBezTo>
                      <a:pt x="573" y="1881"/>
                      <a:pt x="573" y="1962"/>
                      <a:pt x="549" y="2020"/>
                    </a:cubicBezTo>
                    <a:lnTo>
                      <a:pt x="100" y="2895"/>
                    </a:lnTo>
                    <a:cubicBezTo>
                      <a:pt x="33" y="3029"/>
                      <a:pt x="149" y="3184"/>
                      <a:pt x="313" y="3184"/>
                    </a:cubicBezTo>
                    <a:cubicBezTo>
                      <a:pt x="319" y="3184"/>
                      <a:pt x="325" y="3184"/>
                      <a:pt x="331" y="3183"/>
                    </a:cubicBezTo>
                    <a:lnTo>
                      <a:pt x="1298" y="2999"/>
                    </a:lnTo>
                    <a:cubicBezTo>
                      <a:pt x="1356" y="2999"/>
                      <a:pt x="1425" y="3010"/>
                      <a:pt x="1471" y="3056"/>
                    </a:cubicBezTo>
                    <a:lnTo>
                      <a:pt x="2174" y="3736"/>
                    </a:lnTo>
                    <a:cubicBezTo>
                      <a:pt x="2214" y="3780"/>
                      <a:pt x="2263" y="3799"/>
                      <a:pt x="2312" y="3799"/>
                    </a:cubicBezTo>
                    <a:cubicBezTo>
                      <a:pt x="2404" y="3799"/>
                      <a:pt x="2493" y="3731"/>
                      <a:pt x="2508" y="3633"/>
                    </a:cubicBezTo>
                    <a:lnTo>
                      <a:pt x="2623" y="2653"/>
                    </a:lnTo>
                    <a:cubicBezTo>
                      <a:pt x="2623" y="2596"/>
                      <a:pt x="2658" y="2538"/>
                      <a:pt x="2715" y="2503"/>
                    </a:cubicBezTo>
                    <a:lnTo>
                      <a:pt x="3603" y="2043"/>
                    </a:lnTo>
                    <a:cubicBezTo>
                      <a:pt x="3729" y="1974"/>
                      <a:pt x="3729" y="1766"/>
                      <a:pt x="3579" y="1697"/>
                    </a:cubicBezTo>
                    <a:lnTo>
                      <a:pt x="2692" y="1282"/>
                    </a:lnTo>
                    <a:cubicBezTo>
                      <a:pt x="2646" y="1248"/>
                      <a:pt x="2600" y="1190"/>
                      <a:pt x="2589" y="1132"/>
                    </a:cubicBezTo>
                    <a:lnTo>
                      <a:pt x="2427" y="153"/>
                    </a:lnTo>
                    <a:cubicBezTo>
                      <a:pt x="2413" y="58"/>
                      <a:pt x="2333" y="0"/>
                      <a:pt x="22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dk2"/>
                </a:solidFill>
                <a:prstDash val="solid"/>
                <a:miter lim="1152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58" name="Google Shape;258;p7"/>
            <p:cNvGrpSpPr/>
            <p:nvPr/>
          </p:nvGrpSpPr>
          <p:grpSpPr>
            <a:xfrm rot="663831">
              <a:off x="8615502" y="3228394"/>
              <a:ext cx="152320" cy="154228"/>
              <a:chOff x="4341030" y="4110771"/>
              <a:chExt cx="152322" cy="154230"/>
            </a:xfrm>
          </p:grpSpPr>
          <p:sp>
            <p:nvSpPr>
              <p:cNvPr id="259" name="Google Shape;259;p7"/>
              <p:cNvSpPr/>
              <p:nvPr/>
            </p:nvSpPr>
            <p:spPr>
              <a:xfrm>
                <a:off x="4341030" y="4110771"/>
                <a:ext cx="151835" cy="153702"/>
              </a:xfrm>
              <a:custGeom>
                <a:avLst/>
                <a:gdLst/>
                <a:ahLst/>
                <a:cxnLst/>
                <a:rect l="l" t="t" r="r" b="b"/>
                <a:pathLst>
                  <a:path w="3740" h="3786" extrusionOk="0">
                    <a:moveTo>
                      <a:pt x="2235" y="0"/>
                    </a:moveTo>
                    <a:cubicBezTo>
                      <a:pt x="2185" y="0"/>
                      <a:pt x="2134" y="19"/>
                      <a:pt x="2092" y="61"/>
                    </a:cubicBezTo>
                    <a:lnTo>
                      <a:pt x="1424" y="775"/>
                    </a:lnTo>
                    <a:cubicBezTo>
                      <a:pt x="1386" y="814"/>
                      <a:pt x="1332" y="836"/>
                      <a:pt x="1282" y="836"/>
                    </a:cubicBezTo>
                    <a:cubicBezTo>
                      <a:pt x="1271" y="836"/>
                      <a:pt x="1261" y="835"/>
                      <a:pt x="1251" y="833"/>
                    </a:cubicBezTo>
                    <a:lnTo>
                      <a:pt x="272" y="683"/>
                    </a:lnTo>
                    <a:cubicBezTo>
                      <a:pt x="262" y="682"/>
                      <a:pt x="252" y="681"/>
                      <a:pt x="243" y="681"/>
                    </a:cubicBezTo>
                    <a:cubicBezTo>
                      <a:pt x="97" y="681"/>
                      <a:pt x="0" y="841"/>
                      <a:pt x="76" y="971"/>
                    </a:cubicBezTo>
                    <a:lnTo>
                      <a:pt x="560" y="1835"/>
                    </a:lnTo>
                    <a:cubicBezTo>
                      <a:pt x="583" y="1893"/>
                      <a:pt x="583" y="1962"/>
                      <a:pt x="560" y="2020"/>
                    </a:cubicBezTo>
                    <a:lnTo>
                      <a:pt x="111" y="2907"/>
                    </a:lnTo>
                    <a:cubicBezTo>
                      <a:pt x="48" y="3032"/>
                      <a:pt x="146" y="3176"/>
                      <a:pt x="286" y="3176"/>
                    </a:cubicBezTo>
                    <a:cubicBezTo>
                      <a:pt x="300" y="3176"/>
                      <a:pt x="315" y="3175"/>
                      <a:pt x="330" y="3172"/>
                    </a:cubicBezTo>
                    <a:lnTo>
                      <a:pt x="1297" y="2987"/>
                    </a:lnTo>
                    <a:cubicBezTo>
                      <a:pt x="1308" y="2985"/>
                      <a:pt x="1318" y="2984"/>
                      <a:pt x="1329" y="2984"/>
                    </a:cubicBezTo>
                    <a:cubicBezTo>
                      <a:pt x="1379" y="2984"/>
                      <a:pt x="1432" y="3005"/>
                      <a:pt x="1470" y="3033"/>
                    </a:cubicBezTo>
                    <a:lnTo>
                      <a:pt x="2173" y="3736"/>
                    </a:lnTo>
                    <a:cubicBezTo>
                      <a:pt x="2207" y="3770"/>
                      <a:pt x="2251" y="3786"/>
                      <a:pt x="2296" y="3786"/>
                    </a:cubicBezTo>
                    <a:cubicBezTo>
                      <a:pt x="2387" y="3786"/>
                      <a:pt x="2480" y="3722"/>
                      <a:pt x="2495" y="3621"/>
                    </a:cubicBezTo>
                    <a:lnTo>
                      <a:pt x="2611" y="2642"/>
                    </a:lnTo>
                    <a:cubicBezTo>
                      <a:pt x="2622" y="2573"/>
                      <a:pt x="2657" y="2515"/>
                      <a:pt x="2714" y="2492"/>
                    </a:cubicBezTo>
                    <a:lnTo>
                      <a:pt x="3590" y="2031"/>
                    </a:lnTo>
                    <a:cubicBezTo>
                      <a:pt x="3740" y="1962"/>
                      <a:pt x="3740" y="1766"/>
                      <a:pt x="3590" y="1697"/>
                    </a:cubicBezTo>
                    <a:lnTo>
                      <a:pt x="2691" y="1271"/>
                    </a:lnTo>
                    <a:cubicBezTo>
                      <a:pt x="2634" y="1248"/>
                      <a:pt x="2599" y="1190"/>
                      <a:pt x="2588" y="1132"/>
                    </a:cubicBezTo>
                    <a:lnTo>
                      <a:pt x="2426" y="153"/>
                    </a:lnTo>
                    <a:cubicBezTo>
                      <a:pt x="2404" y="58"/>
                      <a:pt x="2322" y="0"/>
                      <a:pt x="223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" name="Google Shape;260;p7"/>
              <p:cNvSpPr/>
              <p:nvPr/>
            </p:nvSpPr>
            <p:spPr>
              <a:xfrm>
                <a:off x="4341924" y="4110771"/>
                <a:ext cx="151429" cy="154230"/>
              </a:xfrm>
              <a:custGeom>
                <a:avLst/>
                <a:gdLst/>
                <a:ahLst/>
                <a:cxnLst/>
                <a:rect l="l" t="t" r="r" b="b"/>
                <a:pathLst>
                  <a:path w="3730" h="3799" extrusionOk="0">
                    <a:moveTo>
                      <a:pt x="2247" y="0"/>
                    </a:moveTo>
                    <a:cubicBezTo>
                      <a:pt x="2198" y="0"/>
                      <a:pt x="2147" y="19"/>
                      <a:pt x="2105" y="61"/>
                    </a:cubicBezTo>
                    <a:lnTo>
                      <a:pt x="1425" y="775"/>
                    </a:lnTo>
                    <a:cubicBezTo>
                      <a:pt x="1387" y="814"/>
                      <a:pt x="1333" y="836"/>
                      <a:pt x="1283" y="836"/>
                    </a:cubicBezTo>
                    <a:cubicBezTo>
                      <a:pt x="1272" y="836"/>
                      <a:pt x="1262" y="835"/>
                      <a:pt x="1252" y="833"/>
                    </a:cubicBezTo>
                    <a:lnTo>
                      <a:pt x="273" y="695"/>
                    </a:lnTo>
                    <a:cubicBezTo>
                      <a:pt x="263" y="693"/>
                      <a:pt x="252" y="692"/>
                      <a:pt x="242" y="692"/>
                    </a:cubicBezTo>
                    <a:cubicBezTo>
                      <a:pt x="98" y="692"/>
                      <a:pt x="1" y="843"/>
                      <a:pt x="66" y="983"/>
                    </a:cubicBezTo>
                    <a:lnTo>
                      <a:pt x="549" y="1847"/>
                    </a:lnTo>
                    <a:cubicBezTo>
                      <a:pt x="573" y="1881"/>
                      <a:pt x="573" y="1962"/>
                      <a:pt x="549" y="2020"/>
                    </a:cubicBezTo>
                    <a:lnTo>
                      <a:pt x="100" y="2895"/>
                    </a:lnTo>
                    <a:cubicBezTo>
                      <a:pt x="33" y="3029"/>
                      <a:pt x="149" y="3184"/>
                      <a:pt x="313" y="3184"/>
                    </a:cubicBezTo>
                    <a:cubicBezTo>
                      <a:pt x="319" y="3184"/>
                      <a:pt x="325" y="3184"/>
                      <a:pt x="331" y="3183"/>
                    </a:cubicBezTo>
                    <a:lnTo>
                      <a:pt x="1298" y="2999"/>
                    </a:lnTo>
                    <a:cubicBezTo>
                      <a:pt x="1356" y="2999"/>
                      <a:pt x="1425" y="3010"/>
                      <a:pt x="1471" y="3056"/>
                    </a:cubicBezTo>
                    <a:lnTo>
                      <a:pt x="2174" y="3736"/>
                    </a:lnTo>
                    <a:cubicBezTo>
                      <a:pt x="2214" y="3780"/>
                      <a:pt x="2263" y="3799"/>
                      <a:pt x="2312" y="3799"/>
                    </a:cubicBezTo>
                    <a:cubicBezTo>
                      <a:pt x="2404" y="3799"/>
                      <a:pt x="2493" y="3731"/>
                      <a:pt x="2508" y="3633"/>
                    </a:cubicBezTo>
                    <a:lnTo>
                      <a:pt x="2623" y="2653"/>
                    </a:lnTo>
                    <a:cubicBezTo>
                      <a:pt x="2623" y="2596"/>
                      <a:pt x="2658" y="2538"/>
                      <a:pt x="2715" y="2503"/>
                    </a:cubicBezTo>
                    <a:lnTo>
                      <a:pt x="3603" y="2043"/>
                    </a:lnTo>
                    <a:cubicBezTo>
                      <a:pt x="3729" y="1974"/>
                      <a:pt x="3729" y="1766"/>
                      <a:pt x="3579" y="1697"/>
                    </a:cubicBezTo>
                    <a:lnTo>
                      <a:pt x="2692" y="1282"/>
                    </a:lnTo>
                    <a:cubicBezTo>
                      <a:pt x="2646" y="1248"/>
                      <a:pt x="2600" y="1190"/>
                      <a:pt x="2589" y="1132"/>
                    </a:cubicBezTo>
                    <a:lnTo>
                      <a:pt x="2427" y="153"/>
                    </a:lnTo>
                    <a:cubicBezTo>
                      <a:pt x="2413" y="58"/>
                      <a:pt x="2333" y="0"/>
                      <a:pt x="22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dk2"/>
                </a:solidFill>
                <a:prstDash val="solid"/>
                <a:miter lim="1152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61" name="Google Shape;261;p7"/>
            <p:cNvGrpSpPr/>
            <p:nvPr/>
          </p:nvGrpSpPr>
          <p:grpSpPr>
            <a:xfrm rot="-2012633">
              <a:off x="7207268" y="4791771"/>
              <a:ext cx="152329" cy="154237"/>
              <a:chOff x="4341030" y="4110771"/>
              <a:chExt cx="152322" cy="154230"/>
            </a:xfrm>
          </p:grpSpPr>
          <p:sp>
            <p:nvSpPr>
              <p:cNvPr id="262" name="Google Shape;262;p7"/>
              <p:cNvSpPr/>
              <p:nvPr/>
            </p:nvSpPr>
            <p:spPr>
              <a:xfrm>
                <a:off x="4341030" y="4110771"/>
                <a:ext cx="151835" cy="153702"/>
              </a:xfrm>
              <a:custGeom>
                <a:avLst/>
                <a:gdLst/>
                <a:ahLst/>
                <a:cxnLst/>
                <a:rect l="l" t="t" r="r" b="b"/>
                <a:pathLst>
                  <a:path w="3740" h="3786" extrusionOk="0">
                    <a:moveTo>
                      <a:pt x="2235" y="0"/>
                    </a:moveTo>
                    <a:cubicBezTo>
                      <a:pt x="2185" y="0"/>
                      <a:pt x="2134" y="19"/>
                      <a:pt x="2092" y="61"/>
                    </a:cubicBezTo>
                    <a:lnTo>
                      <a:pt x="1424" y="775"/>
                    </a:lnTo>
                    <a:cubicBezTo>
                      <a:pt x="1386" y="814"/>
                      <a:pt x="1332" y="836"/>
                      <a:pt x="1282" y="836"/>
                    </a:cubicBezTo>
                    <a:cubicBezTo>
                      <a:pt x="1271" y="836"/>
                      <a:pt x="1261" y="835"/>
                      <a:pt x="1251" y="833"/>
                    </a:cubicBezTo>
                    <a:lnTo>
                      <a:pt x="272" y="683"/>
                    </a:lnTo>
                    <a:cubicBezTo>
                      <a:pt x="262" y="682"/>
                      <a:pt x="252" y="681"/>
                      <a:pt x="243" y="681"/>
                    </a:cubicBezTo>
                    <a:cubicBezTo>
                      <a:pt x="97" y="681"/>
                      <a:pt x="0" y="841"/>
                      <a:pt x="76" y="971"/>
                    </a:cubicBezTo>
                    <a:lnTo>
                      <a:pt x="560" y="1835"/>
                    </a:lnTo>
                    <a:cubicBezTo>
                      <a:pt x="583" y="1893"/>
                      <a:pt x="583" y="1962"/>
                      <a:pt x="560" y="2020"/>
                    </a:cubicBezTo>
                    <a:lnTo>
                      <a:pt x="111" y="2907"/>
                    </a:lnTo>
                    <a:cubicBezTo>
                      <a:pt x="48" y="3032"/>
                      <a:pt x="146" y="3176"/>
                      <a:pt x="286" y="3176"/>
                    </a:cubicBezTo>
                    <a:cubicBezTo>
                      <a:pt x="300" y="3176"/>
                      <a:pt x="315" y="3175"/>
                      <a:pt x="330" y="3172"/>
                    </a:cubicBezTo>
                    <a:lnTo>
                      <a:pt x="1297" y="2987"/>
                    </a:lnTo>
                    <a:cubicBezTo>
                      <a:pt x="1308" y="2985"/>
                      <a:pt x="1318" y="2984"/>
                      <a:pt x="1329" y="2984"/>
                    </a:cubicBezTo>
                    <a:cubicBezTo>
                      <a:pt x="1379" y="2984"/>
                      <a:pt x="1432" y="3005"/>
                      <a:pt x="1470" y="3033"/>
                    </a:cubicBezTo>
                    <a:lnTo>
                      <a:pt x="2173" y="3736"/>
                    </a:lnTo>
                    <a:cubicBezTo>
                      <a:pt x="2207" y="3770"/>
                      <a:pt x="2251" y="3786"/>
                      <a:pt x="2296" y="3786"/>
                    </a:cubicBezTo>
                    <a:cubicBezTo>
                      <a:pt x="2387" y="3786"/>
                      <a:pt x="2480" y="3722"/>
                      <a:pt x="2495" y="3621"/>
                    </a:cubicBezTo>
                    <a:lnTo>
                      <a:pt x="2611" y="2642"/>
                    </a:lnTo>
                    <a:cubicBezTo>
                      <a:pt x="2622" y="2573"/>
                      <a:pt x="2657" y="2515"/>
                      <a:pt x="2714" y="2492"/>
                    </a:cubicBezTo>
                    <a:lnTo>
                      <a:pt x="3590" y="2031"/>
                    </a:lnTo>
                    <a:cubicBezTo>
                      <a:pt x="3740" y="1962"/>
                      <a:pt x="3740" y="1766"/>
                      <a:pt x="3590" y="1697"/>
                    </a:cubicBezTo>
                    <a:lnTo>
                      <a:pt x="2691" y="1271"/>
                    </a:lnTo>
                    <a:cubicBezTo>
                      <a:pt x="2634" y="1248"/>
                      <a:pt x="2599" y="1190"/>
                      <a:pt x="2588" y="1132"/>
                    </a:cubicBezTo>
                    <a:lnTo>
                      <a:pt x="2426" y="153"/>
                    </a:lnTo>
                    <a:cubicBezTo>
                      <a:pt x="2404" y="58"/>
                      <a:pt x="2322" y="0"/>
                      <a:pt x="223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" name="Google Shape;263;p7"/>
              <p:cNvSpPr/>
              <p:nvPr/>
            </p:nvSpPr>
            <p:spPr>
              <a:xfrm>
                <a:off x="4341924" y="4110771"/>
                <a:ext cx="151429" cy="154230"/>
              </a:xfrm>
              <a:custGeom>
                <a:avLst/>
                <a:gdLst/>
                <a:ahLst/>
                <a:cxnLst/>
                <a:rect l="l" t="t" r="r" b="b"/>
                <a:pathLst>
                  <a:path w="3730" h="3799" extrusionOk="0">
                    <a:moveTo>
                      <a:pt x="2247" y="0"/>
                    </a:moveTo>
                    <a:cubicBezTo>
                      <a:pt x="2198" y="0"/>
                      <a:pt x="2147" y="19"/>
                      <a:pt x="2105" y="61"/>
                    </a:cubicBezTo>
                    <a:lnTo>
                      <a:pt x="1425" y="775"/>
                    </a:lnTo>
                    <a:cubicBezTo>
                      <a:pt x="1387" y="814"/>
                      <a:pt x="1333" y="836"/>
                      <a:pt x="1283" y="836"/>
                    </a:cubicBezTo>
                    <a:cubicBezTo>
                      <a:pt x="1272" y="836"/>
                      <a:pt x="1262" y="835"/>
                      <a:pt x="1252" y="833"/>
                    </a:cubicBezTo>
                    <a:lnTo>
                      <a:pt x="273" y="695"/>
                    </a:lnTo>
                    <a:cubicBezTo>
                      <a:pt x="263" y="693"/>
                      <a:pt x="252" y="692"/>
                      <a:pt x="242" y="692"/>
                    </a:cubicBezTo>
                    <a:cubicBezTo>
                      <a:pt x="98" y="692"/>
                      <a:pt x="1" y="843"/>
                      <a:pt x="66" y="983"/>
                    </a:cubicBezTo>
                    <a:lnTo>
                      <a:pt x="549" y="1847"/>
                    </a:lnTo>
                    <a:cubicBezTo>
                      <a:pt x="573" y="1881"/>
                      <a:pt x="573" y="1962"/>
                      <a:pt x="549" y="2020"/>
                    </a:cubicBezTo>
                    <a:lnTo>
                      <a:pt x="100" y="2895"/>
                    </a:lnTo>
                    <a:cubicBezTo>
                      <a:pt x="33" y="3029"/>
                      <a:pt x="149" y="3184"/>
                      <a:pt x="313" y="3184"/>
                    </a:cubicBezTo>
                    <a:cubicBezTo>
                      <a:pt x="319" y="3184"/>
                      <a:pt x="325" y="3184"/>
                      <a:pt x="331" y="3183"/>
                    </a:cubicBezTo>
                    <a:lnTo>
                      <a:pt x="1298" y="2999"/>
                    </a:lnTo>
                    <a:cubicBezTo>
                      <a:pt x="1356" y="2999"/>
                      <a:pt x="1425" y="3010"/>
                      <a:pt x="1471" y="3056"/>
                    </a:cubicBezTo>
                    <a:lnTo>
                      <a:pt x="2174" y="3736"/>
                    </a:lnTo>
                    <a:cubicBezTo>
                      <a:pt x="2214" y="3780"/>
                      <a:pt x="2263" y="3799"/>
                      <a:pt x="2312" y="3799"/>
                    </a:cubicBezTo>
                    <a:cubicBezTo>
                      <a:pt x="2404" y="3799"/>
                      <a:pt x="2493" y="3731"/>
                      <a:pt x="2508" y="3633"/>
                    </a:cubicBezTo>
                    <a:lnTo>
                      <a:pt x="2623" y="2653"/>
                    </a:lnTo>
                    <a:cubicBezTo>
                      <a:pt x="2623" y="2596"/>
                      <a:pt x="2658" y="2538"/>
                      <a:pt x="2715" y="2503"/>
                    </a:cubicBezTo>
                    <a:lnTo>
                      <a:pt x="3603" y="2043"/>
                    </a:lnTo>
                    <a:cubicBezTo>
                      <a:pt x="3729" y="1974"/>
                      <a:pt x="3729" y="1766"/>
                      <a:pt x="3579" y="1697"/>
                    </a:cubicBezTo>
                    <a:lnTo>
                      <a:pt x="2692" y="1282"/>
                    </a:lnTo>
                    <a:cubicBezTo>
                      <a:pt x="2646" y="1248"/>
                      <a:pt x="2600" y="1190"/>
                      <a:pt x="2589" y="1132"/>
                    </a:cubicBezTo>
                    <a:lnTo>
                      <a:pt x="2427" y="153"/>
                    </a:lnTo>
                    <a:cubicBezTo>
                      <a:pt x="2413" y="58"/>
                      <a:pt x="2333" y="0"/>
                      <a:pt x="22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dk2"/>
                </a:solidFill>
                <a:prstDash val="solid"/>
                <a:miter lim="1152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64" name="Google Shape;264;p7"/>
            <p:cNvGrpSpPr/>
            <p:nvPr/>
          </p:nvGrpSpPr>
          <p:grpSpPr>
            <a:xfrm rot="2700000">
              <a:off x="172228" y="1271504"/>
              <a:ext cx="221633" cy="213196"/>
              <a:chOff x="3956375" y="4266988"/>
              <a:chExt cx="205829" cy="197994"/>
            </a:xfrm>
          </p:grpSpPr>
          <p:sp>
            <p:nvSpPr>
              <p:cNvPr id="265" name="Google Shape;265;p7"/>
              <p:cNvSpPr/>
              <p:nvPr/>
            </p:nvSpPr>
            <p:spPr>
              <a:xfrm>
                <a:off x="3956822" y="4266988"/>
                <a:ext cx="205383" cy="197588"/>
              </a:xfrm>
              <a:custGeom>
                <a:avLst/>
                <a:gdLst/>
                <a:ahLst/>
                <a:cxnLst/>
                <a:rect l="l" t="t" r="r" b="b"/>
                <a:pathLst>
                  <a:path w="5059" h="4867" extrusionOk="0">
                    <a:moveTo>
                      <a:pt x="1470" y="1"/>
                    </a:moveTo>
                    <a:cubicBezTo>
                      <a:pt x="1336" y="1"/>
                      <a:pt x="1214" y="116"/>
                      <a:pt x="1222" y="268"/>
                    </a:cubicBezTo>
                    <a:lnTo>
                      <a:pt x="1291" y="1547"/>
                    </a:lnTo>
                    <a:cubicBezTo>
                      <a:pt x="1291" y="1639"/>
                      <a:pt x="1257" y="1720"/>
                      <a:pt x="1188" y="1766"/>
                    </a:cubicBezTo>
                    <a:lnTo>
                      <a:pt x="162" y="2549"/>
                    </a:lnTo>
                    <a:cubicBezTo>
                      <a:pt x="1" y="2676"/>
                      <a:pt x="47" y="2930"/>
                      <a:pt x="254" y="2987"/>
                    </a:cubicBezTo>
                    <a:lnTo>
                      <a:pt x="1499" y="3321"/>
                    </a:lnTo>
                    <a:cubicBezTo>
                      <a:pt x="1579" y="3344"/>
                      <a:pt x="1637" y="3402"/>
                      <a:pt x="1660" y="3483"/>
                    </a:cubicBezTo>
                    <a:lnTo>
                      <a:pt x="2098" y="4704"/>
                    </a:lnTo>
                    <a:cubicBezTo>
                      <a:pt x="2135" y="4811"/>
                      <a:pt x="2232" y="4866"/>
                      <a:pt x="2330" y="4866"/>
                    </a:cubicBezTo>
                    <a:cubicBezTo>
                      <a:pt x="2412" y="4866"/>
                      <a:pt x="2495" y="4828"/>
                      <a:pt x="2547" y="4750"/>
                    </a:cubicBezTo>
                    <a:lnTo>
                      <a:pt x="3250" y="3679"/>
                    </a:lnTo>
                    <a:cubicBezTo>
                      <a:pt x="3296" y="3609"/>
                      <a:pt x="3365" y="3563"/>
                      <a:pt x="3446" y="3563"/>
                    </a:cubicBezTo>
                    <a:lnTo>
                      <a:pt x="4736" y="3529"/>
                    </a:lnTo>
                    <a:cubicBezTo>
                      <a:pt x="4943" y="3529"/>
                      <a:pt x="5059" y="3287"/>
                      <a:pt x="4932" y="3126"/>
                    </a:cubicBezTo>
                    <a:lnTo>
                      <a:pt x="4114" y="2112"/>
                    </a:lnTo>
                    <a:cubicBezTo>
                      <a:pt x="4068" y="2054"/>
                      <a:pt x="4045" y="1962"/>
                      <a:pt x="4068" y="1881"/>
                    </a:cubicBezTo>
                    <a:lnTo>
                      <a:pt x="4436" y="649"/>
                    </a:lnTo>
                    <a:cubicBezTo>
                      <a:pt x="4494" y="485"/>
                      <a:pt x="4367" y="330"/>
                      <a:pt x="4210" y="330"/>
                    </a:cubicBezTo>
                    <a:cubicBezTo>
                      <a:pt x="4179" y="330"/>
                      <a:pt x="4146" y="336"/>
                      <a:pt x="4114" y="349"/>
                    </a:cubicBezTo>
                    <a:lnTo>
                      <a:pt x="2904" y="810"/>
                    </a:lnTo>
                    <a:cubicBezTo>
                      <a:pt x="2881" y="818"/>
                      <a:pt x="2855" y="821"/>
                      <a:pt x="2829" y="821"/>
                    </a:cubicBezTo>
                    <a:cubicBezTo>
                      <a:pt x="2776" y="821"/>
                      <a:pt x="2720" y="806"/>
                      <a:pt x="2674" y="775"/>
                    </a:cubicBezTo>
                    <a:lnTo>
                      <a:pt x="1614" y="49"/>
                    </a:lnTo>
                    <a:cubicBezTo>
                      <a:pt x="1568" y="16"/>
                      <a:pt x="1518" y="1"/>
                      <a:pt x="14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" name="Google Shape;266;p7"/>
              <p:cNvSpPr/>
              <p:nvPr/>
            </p:nvSpPr>
            <p:spPr>
              <a:xfrm>
                <a:off x="3956375" y="4267272"/>
                <a:ext cx="205342" cy="197710"/>
              </a:xfrm>
              <a:custGeom>
                <a:avLst/>
                <a:gdLst/>
                <a:ahLst/>
                <a:cxnLst/>
                <a:rect l="l" t="t" r="r" b="b"/>
                <a:pathLst>
                  <a:path w="5058" h="4870" extrusionOk="0">
                    <a:moveTo>
                      <a:pt x="1477" y="1"/>
                    </a:moveTo>
                    <a:cubicBezTo>
                      <a:pt x="1341" y="1"/>
                      <a:pt x="1216" y="115"/>
                      <a:pt x="1233" y="261"/>
                    </a:cubicBezTo>
                    <a:lnTo>
                      <a:pt x="1302" y="1540"/>
                    </a:lnTo>
                    <a:cubicBezTo>
                      <a:pt x="1302" y="1632"/>
                      <a:pt x="1268" y="1713"/>
                      <a:pt x="1199" y="1759"/>
                    </a:cubicBezTo>
                    <a:lnTo>
                      <a:pt x="173" y="2542"/>
                    </a:lnTo>
                    <a:cubicBezTo>
                      <a:pt x="0" y="2669"/>
                      <a:pt x="58" y="2923"/>
                      <a:pt x="254" y="3003"/>
                    </a:cubicBezTo>
                    <a:lnTo>
                      <a:pt x="1487" y="3326"/>
                    </a:lnTo>
                    <a:cubicBezTo>
                      <a:pt x="1579" y="3349"/>
                      <a:pt x="1636" y="3418"/>
                      <a:pt x="1659" y="3487"/>
                    </a:cubicBezTo>
                    <a:lnTo>
                      <a:pt x="2097" y="4697"/>
                    </a:lnTo>
                    <a:cubicBezTo>
                      <a:pt x="2135" y="4812"/>
                      <a:pt x="2230" y="4870"/>
                      <a:pt x="2326" y="4870"/>
                    </a:cubicBezTo>
                    <a:cubicBezTo>
                      <a:pt x="2404" y="4870"/>
                      <a:pt x="2483" y="4832"/>
                      <a:pt x="2535" y="4754"/>
                    </a:cubicBezTo>
                    <a:lnTo>
                      <a:pt x="3249" y="3672"/>
                    </a:lnTo>
                    <a:cubicBezTo>
                      <a:pt x="3284" y="3602"/>
                      <a:pt x="3364" y="3556"/>
                      <a:pt x="3445" y="3556"/>
                    </a:cubicBezTo>
                    <a:lnTo>
                      <a:pt x="4747" y="3533"/>
                    </a:lnTo>
                    <a:cubicBezTo>
                      <a:pt x="4943" y="3533"/>
                      <a:pt x="5058" y="3291"/>
                      <a:pt x="4931" y="3130"/>
                    </a:cubicBezTo>
                    <a:lnTo>
                      <a:pt x="4125" y="2116"/>
                    </a:lnTo>
                    <a:cubicBezTo>
                      <a:pt x="4079" y="2047"/>
                      <a:pt x="4056" y="1966"/>
                      <a:pt x="4079" y="1886"/>
                    </a:cubicBezTo>
                    <a:lnTo>
                      <a:pt x="4459" y="653"/>
                    </a:lnTo>
                    <a:cubicBezTo>
                      <a:pt x="4507" y="481"/>
                      <a:pt x="4373" y="333"/>
                      <a:pt x="4220" y="333"/>
                    </a:cubicBezTo>
                    <a:cubicBezTo>
                      <a:pt x="4189" y="333"/>
                      <a:pt x="4156" y="340"/>
                      <a:pt x="4125" y="354"/>
                    </a:cubicBezTo>
                    <a:lnTo>
                      <a:pt x="2915" y="814"/>
                    </a:lnTo>
                    <a:cubicBezTo>
                      <a:pt x="2892" y="822"/>
                      <a:pt x="2866" y="826"/>
                      <a:pt x="2840" y="826"/>
                    </a:cubicBezTo>
                    <a:cubicBezTo>
                      <a:pt x="2787" y="826"/>
                      <a:pt x="2731" y="811"/>
                      <a:pt x="2685" y="780"/>
                    </a:cubicBezTo>
                    <a:lnTo>
                      <a:pt x="1613" y="42"/>
                    </a:lnTo>
                    <a:cubicBezTo>
                      <a:pt x="1570" y="13"/>
                      <a:pt x="1523" y="1"/>
                      <a:pt x="14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dk2"/>
                </a:solidFill>
                <a:prstDash val="solid"/>
                <a:miter lim="1152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2">
    <p:bg>
      <p:bgPr>
        <a:solidFill>
          <a:schemeClr val="accent4"/>
        </a:solidFill>
        <a:effectLst/>
      </p:bgPr>
    </p:bg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13"/>
          <p:cNvSpPr txBox="1">
            <a:spLocks noGrp="1"/>
          </p:cNvSpPr>
          <p:nvPr>
            <p:ph type="title" hasCustomPrompt="1"/>
          </p:nvPr>
        </p:nvSpPr>
        <p:spPr>
          <a:xfrm>
            <a:off x="1460350" y="1706425"/>
            <a:ext cx="850800" cy="722700"/>
          </a:xfrm>
          <a:prstGeom prst="rect">
            <a:avLst/>
          </a:prstGeom>
          <a:solidFill>
            <a:schemeClr val="accent3"/>
          </a:solidFill>
          <a:ln w="762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46" name="Google Shape;446;p13"/>
          <p:cNvSpPr txBox="1">
            <a:spLocks noGrp="1"/>
          </p:cNvSpPr>
          <p:nvPr>
            <p:ph type="subTitle" idx="1"/>
          </p:nvPr>
        </p:nvSpPr>
        <p:spPr>
          <a:xfrm>
            <a:off x="717550" y="2965823"/>
            <a:ext cx="2336400" cy="558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7" name="Google Shape;447;p13"/>
          <p:cNvSpPr txBox="1">
            <a:spLocks noGrp="1"/>
          </p:cNvSpPr>
          <p:nvPr>
            <p:ph type="title" idx="2" hasCustomPrompt="1"/>
          </p:nvPr>
        </p:nvSpPr>
        <p:spPr>
          <a:xfrm>
            <a:off x="4146600" y="1706425"/>
            <a:ext cx="850800" cy="722700"/>
          </a:xfrm>
          <a:prstGeom prst="rect">
            <a:avLst/>
          </a:prstGeom>
          <a:solidFill>
            <a:schemeClr val="lt2"/>
          </a:solidFill>
          <a:ln w="762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48" name="Google Shape;448;p13"/>
          <p:cNvSpPr txBox="1">
            <a:spLocks noGrp="1"/>
          </p:cNvSpPr>
          <p:nvPr>
            <p:ph type="subTitle" idx="3"/>
          </p:nvPr>
        </p:nvSpPr>
        <p:spPr>
          <a:xfrm>
            <a:off x="3403800" y="2965823"/>
            <a:ext cx="2336400" cy="558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9" name="Google Shape;449;p13"/>
          <p:cNvSpPr txBox="1">
            <a:spLocks noGrp="1"/>
          </p:cNvSpPr>
          <p:nvPr>
            <p:ph type="title" idx="4" hasCustomPrompt="1"/>
          </p:nvPr>
        </p:nvSpPr>
        <p:spPr>
          <a:xfrm>
            <a:off x="6832850" y="1706425"/>
            <a:ext cx="850800" cy="722700"/>
          </a:xfrm>
          <a:prstGeom prst="rect">
            <a:avLst/>
          </a:prstGeom>
          <a:solidFill>
            <a:schemeClr val="accent1"/>
          </a:solidFill>
          <a:ln w="762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50" name="Google Shape;450;p13"/>
          <p:cNvSpPr txBox="1">
            <a:spLocks noGrp="1"/>
          </p:cNvSpPr>
          <p:nvPr>
            <p:ph type="subTitle" idx="5"/>
          </p:nvPr>
        </p:nvSpPr>
        <p:spPr>
          <a:xfrm>
            <a:off x="6090050" y="2965823"/>
            <a:ext cx="2336400" cy="558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" name="Google Shape;451;p13"/>
          <p:cNvSpPr txBox="1">
            <a:spLocks noGrp="1"/>
          </p:cNvSpPr>
          <p:nvPr>
            <p:ph type="subTitle" idx="6"/>
          </p:nvPr>
        </p:nvSpPr>
        <p:spPr>
          <a:xfrm>
            <a:off x="717550" y="2612075"/>
            <a:ext cx="2336400" cy="449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452" name="Google Shape;452;p13"/>
          <p:cNvSpPr txBox="1">
            <a:spLocks noGrp="1"/>
          </p:cNvSpPr>
          <p:nvPr>
            <p:ph type="subTitle" idx="7"/>
          </p:nvPr>
        </p:nvSpPr>
        <p:spPr>
          <a:xfrm>
            <a:off x="3403800" y="2612075"/>
            <a:ext cx="2336400" cy="449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453" name="Google Shape;453;p13"/>
          <p:cNvSpPr txBox="1">
            <a:spLocks noGrp="1"/>
          </p:cNvSpPr>
          <p:nvPr>
            <p:ph type="subTitle" idx="8"/>
          </p:nvPr>
        </p:nvSpPr>
        <p:spPr>
          <a:xfrm>
            <a:off x="6090050" y="2612075"/>
            <a:ext cx="2336400" cy="449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454" name="Google Shape;454;p13"/>
          <p:cNvSpPr txBox="1">
            <a:spLocks noGrp="1"/>
          </p:cNvSpPr>
          <p:nvPr>
            <p:ph type="title" idx="9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grpSp>
        <p:nvGrpSpPr>
          <p:cNvPr id="455" name="Google Shape;455;p13"/>
          <p:cNvGrpSpPr/>
          <p:nvPr/>
        </p:nvGrpSpPr>
        <p:grpSpPr>
          <a:xfrm>
            <a:off x="178017" y="140013"/>
            <a:ext cx="8809012" cy="4879482"/>
            <a:chOff x="178017" y="140013"/>
            <a:chExt cx="8809012" cy="4879482"/>
          </a:xfrm>
        </p:grpSpPr>
        <p:grpSp>
          <p:nvGrpSpPr>
            <p:cNvPr id="456" name="Google Shape;456;p13"/>
            <p:cNvGrpSpPr/>
            <p:nvPr/>
          </p:nvGrpSpPr>
          <p:grpSpPr>
            <a:xfrm>
              <a:off x="8781200" y="1746263"/>
              <a:ext cx="205829" cy="197994"/>
              <a:chOff x="3956375" y="4266988"/>
              <a:chExt cx="205829" cy="197994"/>
            </a:xfrm>
          </p:grpSpPr>
          <p:sp>
            <p:nvSpPr>
              <p:cNvPr id="457" name="Google Shape;457;p13"/>
              <p:cNvSpPr/>
              <p:nvPr/>
            </p:nvSpPr>
            <p:spPr>
              <a:xfrm>
                <a:off x="3956822" y="4266988"/>
                <a:ext cx="205383" cy="197588"/>
              </a:xfrm>
              <a:custGeom>
                <a:avLst/>
                <a:gdLst/>
                <a:ahLst/>
                <a:cxnLst/>
                <a:rect l="l" t="t" r="r" b="b"/>
                <a:pathLst>
                  <a:path w="5059" h="4867" extrusionOk="0">
                    <a:moveTo>
                      <a:pt x="1470" y="1"/>
                    </a:moveTo>
                    <a:cubicBezTo>
                      <a:pt x="1336" y="1"/>
                      <a:pt x="1214" y="116"/>
                      <a:pt x="1222" y="268"/>
                    </a:cubicBezTo>
                    <a:lnTo>
                      <a:pt x="1291" y="1547"/>
                    </a:lnTo>
                    <a:cubicBezTo>
                      <a:pt x="1291" y="1639"/>
                      <a:pt x="1257" y="1720"/>
                      <a:pt x="1188" y="1766"/>
                    </a:cubicBezTo>
                    <a:lnTo>
                      <a:pt x="162" y="2549"/>
                    </a:lnTo>
                    <a:cubicBezTo>
                      <a:pt x="1" y="2676"/>
                      <a:pt x="47" y="2930"/>
                      <a:pt x="254" y="2987"/>
                    </a:cubicBezTo>
                    <a:lnTo>
                      <a:pt x="1499" y="3321"/>
                    </a:lnTo>
                    <a:cubicBezTo>
                      <a:pt x="1579" y="3344"/>
                      <a:pt x="1637" y="3402"/>
                      <a:pt x="1660" y="3483"/>
                    </a:cubicBezTo>
                    <a:lnTo>
                      <a:pt x="2098" y="4704"/>
                    </a:lnTo>
                    <a:cubicBezTo>
                      <a:pt x="2135" y="4811"/>
                      <a:pt x="2232" y="4866"/>
                      <a:pt x="2330" y="4866"/>
                    </a:cubicBezTo>
                    <a:cubicBezTo>
                      <a:pt x="2412" y="4866"/>
                      <a:pt x="2495" y="4828"/>
                      <a:pt x="2547" y="4750"/>
                    </a:cubicBezTo>
                    <a:lnTo>
                      <a:pt x="3250" y="3679"/>
                    </a:lnTo>
                    <a:cubicBezTo>
                      <a:pt x="3296" y="3609"/>
                      <a:pt x="3365" y="3563"/>
                      <a:pt x="3446" y="3563"/>
                    </a:cubicBezTo>
                    <a:lnTo>
                      <a:pt x="4736" y="3529"/>
                    </a:lnTo>
                    <a:cubicBezTo>
                      <a:pt x="4943" y="3529"/>
                      <a:pt x="5059" y="3287"/>
                      <a:pt x="4932" y="3126"/>
                    </a:cubicBezTo>
                    <a:lnTo>
                      <a:pt x="4114" y="2112"/>
                    </a:lnTo>
                    <a:cubicBezTo>
                      <a:pt x="4068" y="2054"/>
                      <a:pt x="4045" y="1962"/>
                      <a:pt x="4068" y="1881"/>
                    </a:cubicBezTo>
                    <a:lnTo>
                      <a:pt x="4436" y="649"/>
                    </a:lnTo>
                    <a:cubicBezTo>
                      <a:pt x="4494" y="485"/>
                      <a:pt x="4367" y="330"/>
                      <a:pt x="4210" y="330"/>
                    </a:cubicBezTo>
                    <a:cubicBezTo>
                      <a:pt x="4179" y="330"/>
                      <a:pt x="4146" y="336"/>
                      <a:pt x="4114" y="349"/>
                    </a:cubicBezTo>
                    <a:lnTo>
                      <a:pt x="2904" y="810"/>
                    </a:lnTo>
                    <a:cubicBezTo>
                      <a:pt x="2881" y="818"/>
                      <a:pt x="2855" y="821"/>
                      <a:pt x="2829" y="821"/>
                    </a:cubicBezTo>
                    <a:cubicBezTo>
                      <a:pt x="2776" y="821"/>
                      <a:pt x="2720" y="806"/>
                      <a:pt x="2674" y="775"/>
                    </a:cubicBezTo>
                    <a:lnTo>
                      <a:pt x="1614" y="49"/>
                    </a:lnTo>
                    <a:cubicBezTo>
                      <a:pt x="1568" y="16"/>
                      <a:pt x="1518" y="1"/>
                      <a:pt x="14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" name="Google Shape;458;p13"/>
              <p:cNvSpPr/>
              <p:nvPr/>
            </p:nvSpPr>
            <p:spPr>
              <a:xfrm>
                <a:off x="3956375" y="4267272"/>
                <a:ext cx="205342" cy="197710"/>
              </a:xfrm>
              <a:custGeom>
                <a:avLst/>
                <a:gdLst/>
                <a:ahLst/>
                <a:cxnLst/>
                <a:rect l="l" t="t" r="r" b="b"/>
                <a:pathLst>
                  <a:path w="5058" h="4870" extrusionOk="0">
                    <a:moveTo>
                      <a:pt x="1477" y="1"/>
                    </a:moveTo>
                    <a:cubicBezTo>
                      <a:pt x="1341" y="1"/>
                      <a:pt x="1216" y="115"/>
                      <a:pt x="1233" y="261"/>
                    </a:cubicBezTo>
                    <a:lnTo>
                      <a:pt x="1302" y="1540"/>
                    </a:lnTo>
                    <a:cubicBezTo>
                      <a:pt x="1302" y="1632"/>
                      <a:pt x="1268" y="1713"/>
                      <a:pt x="1199" y="1759"/>
                    </a:cubicBezTo>
                    <a:lnTo>
                      <a:pt x="173" y="2542"/>
                    </a:lnTo>
                    <a:cubicBezTo>
                      <a:pt x="0" y="2669"/>
                      <a:pt x="58" y="2923"/>
                      <a:pt x="254" y="3003"/>
                    </a:cubicBezTo>
                    <a:lnTo>
                      <a:pt x="1487" y="3326"/>
                    </a:lnTo>
                    <a:cubicBezTo>
                      <a:pt x="1579" y="3349"/>
                      <a:pt x="1636" y="3418"/>
                      <a:pt x="1659" y="3487"/>
                    </a:cubicBezTo>
                    <a:lnTo>
                      <a:pt x="2097" y="4697"/>
                    </a:lnTo>
                    <a:cubicBezTo>
                      <a:pt x="2135" y="4812"/>
                      <a:pt x="2230" y="4870"/>
                      <a:pt x="2326" y="4870"/>
                    </a:cubicBezTo>
                    <a:cubicBezTo>
                      <a:pt x="2404" y="4870"/>
                      <a:pt x="2483" y="4832"/>
                      <a:pt x="2535" y="4754"/>
                    </a:cubicBezTo>
                    <a:lnTo>
                      <a:pt x="3249" y="3672"/>
                    </a:lnTo>
                    <a:cubicBezTo>
                      <a:pt x="3284" y="3602"/>
                      <a:pt x="3364" y="3556"/>
                      <a:pt x="3445" y="3556"/>
                    </a:cubicBezTo>
                    <a:lnTo>
                      <a:pt x="4747" y="3533"/>
                    </a:lnTo>
                    <a:cubicBezTo>
                      <a:pt x="4943" y="3533"/>
                      <a:pt x="5058" y="3291"/>
                      <a:pt x="4931" y="3130"/>
                    </a:cubicBezTo>
                    <a:lnTo>
                      <a:pt x="4125" y="2116"/>
                    </a:lnTo>
                    <a:cubicBezTo>
                      <a:pt x="4079" y="2047"/>
                      <a:pt x="4056" y="1966"/>
                      <a:pt x="4079" y="1886"/>
                    </a:cubicBezTo>
                    <a:lnTo>
                      <a:pt x="4459" y="653"/>
                    </a:lnTo>
                    <a:cubicBezTo>
                      <a:pt x="4507" y="481"/>
                      <a:pt x="4373" y="333"/>
                      <a:pt x="4220" y="333"/>
                    </a:cubicBezTo>
                    <a:cubicBezTo>
                      <a:pt x="4189" y="333"/>
                      <a:pt x="4156" y="340"/>
                      <a:pt x="4125" y="354"/>
                    </a:cubicBezTo>
                    <a:lnTo>
                      <a:pt x="2915" y="814"/>
                    </a:lnTo>
                    <a:cubicBezTo>
                      <a:pt x="2892" y="822"/>
                      <a:pt x="2866" y="826"/>
                      <a:pt x="2840" y="826"/>
                    </a:cubicBezTo>
                    <a:cubicBezTo>
                      <a:pt x="2787" y="826"/>
                      <a:pt x="2731" y="811"/>
                      <a:pt x="2685" y="780"/>
                    </a:cubicBezTo>
                    <a:lnTo>
                      <a:pt x="1613" y="42"/>
                    </a:lnTo>
                    <a:cubicBezTo>
                      <a:pt x="1570" y="13"/>
                      <a:pt x="1523" y="1"/>
                      <a:pt x="14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dk2"/>
                </a:solidFill>
                <a:prstDash val="solid"/>
                <a:miter lim="1152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59" name="Google Shape;459;p13"/>
            <p:cNvGrpSpPr/>
            <p:nvPr/>
          </p:nvGrpSpPr>
          <p:grpSpPr>
            <a:xfrm>
              <a:off x="6845099" y="168977"/>
              <a:ext cx="307469" cy="298934"/>
              <a:chOff x="4033550" y="4733852"/>
              <a:chExt cx="179157" cy="174163"/>
            </a:xfrm>
          </p:grpSpPr>
          <p:sp>
            <p:nvSpPr>
              <p:cNvPr id="460" name="Google Shape;460;p13"/>
              <p:cNvSpPr/>
              <p:nvPr/>
            </p:nvSpPr>
            <p:spPr>
              <a:xfrm>
                <a:off x="4033996" y="4734095"/>
                <a:ext cx="178710" cy="173920"/>
              </a:xfrm>
              <a:custGeom>
                <a:avLst/>
                <a:gdLst/>
                <a:ahLst/>
                <a:cxnLst/>
                <a:rect l="l" t="t" r="r" b="b"/>
                <a:pathLst>
                  <a:path w="4402" h="4284" extrusionOk="0">
                    <a:moveTo>
                      <a:pt x="3027" y="0"/>
                    </a:moveTo>
                    <a:cubicBezTo>
                      <a:pt x="2985" y="0"/>
                      <a:pt x="2942" y="13"/>
                      <a:pt x="2904" y="41"/>
                    </a:cubicBezTo>
                    <a:lnTo>
                      <a:pt x="1994" y="721"/>
                    </a:lnTo>
                    <a:cubicBezTo>
                      <a:pt x="1956" y="743"/>
                      <a:pt x="1909" y="761"/>
                      <a:pt x="1865" y="761"/>
                    </a:cubicBezTo>
                    <a:cubicBezTo>
                      <a:pt x="1841" y="761"/>
                      <a:pt x="1818" y="756"/>
                      <a:pt x="1798" y="744"/>
                    </a:cubicBezTo>
                    <a:lnTo>
                      <a:pt x="727" y="387"/>
                    </a:lnTo>
                    <a:cubicBezTo>
                      <a:pt x="702" y="379"/>
                      <a:pt x="678" y="375"/>
                      <a:pt x="655" y="375"/>
                    </a:cubicBezTo>
                    <a:cubicBezTo>
                      <a:pt x="513" y="375"/>
                      <a:pt x="401" y="515"/>
                      <a:pt x="450" y="663"/>
                    </a:cubicBezTo>
                    <a:lnTo>
                      <a:pt x="807" y="1735"/>
                    </a:lnTo>
                    <a:cubicBezTo>
                      <a:pt x="830" y="1804"/>
                      <a:pt x="819" y="1873"/>
                      <a:pt x="784" y="1942"/>
                    </a:cubicBezTo>
                    <a:lnTo>
                      <a:pt x="105" y="2841"/>
                    </a:lnTo>
                    <a:cubicBezTo>
                      <a:pt x="1" y="2990"/>
                      <a:pt x="93" y="3186"/>
                      <a:pt x="277" y="3198"/>
                    </a:cubicBezTo>
                    <a:lnTo>
                      <a:pt x="1406" y="3175"/>
                    </a:lnTo>
                    <a:cubicBezTo>
                      <a:pt x="1475" y="3175"/>
                      <a:pt x="1545" y="3209"/>
                      <a:pt x="1591" y="3267"/>
                    </a:cubicBezTo>
                    <a:lnTo>
                      <a:pt x="2247" y="4189"/>
                    </a:lnTo>
                    <a:cubicBezTo>
                      <a:pt x="2292" y="4253"/>
                      <a:pt x="2360" y="4283"/>
                      <a:pt x="2426" y="4283"/>
                    </a:cubicBezTo>
                    <a:cubicBezTo>
                      <a:pt x="2515" y="4283"/>
                      <a:pt x="2601" y="4230"/>
                      <a:pt x="2628" y="4131"/>
                    </a:cubicBezTo>
                    <a:lnTo>
                      <a:pt x="2962" y="3048"/>
                    </a:lnTo>
                    <a:cubicBezTo>
                      <a:pt x="2985" y="2990"/>
                      <a:pt x="3042" y="2933"/>
                      <a:pt x="3111" y="2910"/>
                    </a:cubicBezTo>
                    <a:lnTo>
                      <a:pt x="4194" y="2576"/>
                    </a:lnTo>
                    <a:cubicBezTo>
                      <a:pt x="4367" y="2518"/>
                      <a:pt x="4402" y="2288"/>
                      <a:pt x="4252" y="2184"/>
                    </a:cubicBezTo>
                    <a:lnTo>
                      <a:pt x="3330" y="1527"/>
                    </a:lnTo>
                    <a:cubicBezTo>
                      <a:pt x="3273" y="1493"/>
                      <a:pt x="3238" y="1424"/>
                      <a:pt x="3238" y="1355"/>
                    </a:cubicBezTo>
                    <a:lnTo>
                      <a:pt x="3250" y="226"/>
                    </a:lnTo>
                    <a:cubicBezTo>
                      <a:pt x="3250" y="91"/>
                      <a:pt x="3140" y="0"/>
                      <a:pt x="30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" name="Google Shape;461;p13"/>
              <p:cNvSpPr/>
              <p:nvPr/>
            </p:nvSpPr>
            <p:spPr>
              <a:xfrm>
                <a:off x="4033550" y="4733852"/>
                <a:ext cx="178223" cy="173433"/>
              </a:xfrm>
              <a:custGeom>
                <a:avLst/>
                <a:gdLst/>
                <a:ahLst/>
                <a:cxnLst/>
                <a:rect l="l" t="t" r="r" b="b"/>
                <a:pathLst>
                  <a:path w="4390" h="4272" extrusionOk="0">
                    <a:moveTo>
                      <a:pt x="3041" y="1"/>
                    </a:moveTo>
                    <a:cubicBezTo>
                      <a:pt x="2998" y="1"/>
                      <a:pt x="2954" y="15"/>
                      <a:pt x="2915" y="47"/>
                    </a:cubicBezTo>
                    <a:lnTo>
                      <a:pt x="2005" y="715"/>
                    </a:lnTo>
                    <a:cubicBezTo>
                      <a:pt x="1967" y="746"/>
                      <a:pt x="1923" y="767"/>
                      <a:pt x="1878" y="767"/>
                    </a:cubicBezTo>
                    <a:cubicBezTo>
                      <a:pt x="1855" y="767"/>
                      <a:pt x="1832" y="761"/>
                      <a:pt x="1809" y="750"/>
                    </a:cubicBezTo>
                    <a:lnTo>
                      <a:pt x="738" y="393"/>
                    </a:lnTo>
                    <a:cubicBezTo>
                      <a:pt x="714" y="385"/>
                      <a:pt x="691" y="381"/>
                      <a:pt x="668" y="381"/>
                    </a:cubicBezTo>
                    <a:cubicBezTo>
                      <a:pt x="523" y="381"/>
                      <a:pt x="401" y="530"/>
                      <a:pt x="461" y="669"/>
                    </a:cubicBezTo>
                    <a:lnTo>
                      <a:pt x="830" y="1729"/>
                    </a:lnTo>
                    <a:cubicBezTo>
                      <a:pt x="853" y="1798"/>
                      <a:pt x="841" y="1867"/>
                      <a:pt x="795" y="1925"/>
                    </a:cubicBezTo>
                    <a:lnTo>
                      <a:pt x="116" y="2835"/>
                    </a:lnTo>
                    <a:cubicBezTo>
                      <a:pt x="0" y="2985"/>
                      <a:pt x="104" y="3181"/>
                      <a:pt x="288" y="3181"/>
                    </a:cubicBezTo>
                    <a:lnTo>
                      <a:pt x="1417" y="3169"/>
                    </a:lnTo>
                    <a:cubicBezTo>
                      <a:pt x="1486" y="3169"/>
                      <a:pt x="1556" y="3192"/>
                      <a:pt x="1602" y="3250"/>
                    </a:cubicBezTo>
                    <a:lnTo>
                      <a:pt x="2247" y="4172"/>
                    </a:lnTo>
                    <a:cubicBezTo>
                      <a:pt x="2291" y="4240"/>
                      <a:pt x="2357" y="4271"/>
                      <a:pt x="2424" y="4271"/>
                    </a:cubicBezTo>
                    <a:cubicBezTo>
                      <a:pt x="2515" y="4271"/>
                      <a:pt x="2605" y="4214"/>
                      <a:pt x="2639" y="4114"/>
                    </a:cubicBezTo>
                    <a:lnTo>
                      <a:pt x="2973" y="3043"/>
                    </a:lnTo>
                    <a:cubicBezTo>
                      <a:pt x="2984" y="2962"/>
                      <a:pt x="3042" y="2904"/>
                      <a:pt x="3111" y="2893"/>
                    </a:cubicBezTo>
                    <a:lnTo>
                      <a:pt x="4194" y="2559"/>
                    </a:lnTo>
                    <a:cubicBezTo>
                      <a:pt x="4367" y="2501"/>
                      <a:pt x="4390" y="2271"/>
                      <a:pt x="4251" y="2179"/>
                    </a:cubicBezTo>
                    <a:lnTo>
                      <a:pt x="3330" y="1522"/>
                    </a:lnTo>
                    <a:cubicBezTo>
                      <a:pt x="3272" y="1487"/>
                      <a:pt x="3238" y="1407"/>
                      <a:pt x="3238" y="1338"/>
                    </a:cubicBezTo>
                    <a:lnTo>
                      <a:pt x="3261" y="220"/>
                    </a:lnTo>
                    <a:cubicBezTo>
                      <a:pt x="3261" y="95"/>
                      <a:pt x="3153" y="1"/>
                      <a:pt x="304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dk2"/>
                </a:solidFill>
                <a:prstDash val="solid"/>
                <a:miter lim="1152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62" name="Google Shape;462;p13"/>
            <p:cNvGrpSpPr/>
            <p:nvPr/>
          </p:nvGrpSpPr>
          <p:grpSpPr>
            <a:xfrm>
              <a:off x="4928793" y="228596"/>
              <a:ext cx="152322" cy="154230"/>
              <a:chOff x="4341030" y="4110771"/>
              <a:chExt cx="152322" cy="154230"/>
            </a:xfrm>
          </p:grpSpPr>
          <p:sp>
            <p:nvSpPr>
              <p:cNvPr id="463" name="Google Shape;463;p13"/>
              <p:cNvSpPr/>
              <p:nvPr/>
            </p:nvSpPr>
            <p:spPr>
              <a:xfrm>
                <a:off x="4341030" y="4110771"/>
                <a:ext cx="151835" cy="153702"/>
              </a:xfrm>
              <a:custGeom>
                <a:avLst/>
                <a:gdLst/>
                <a:ahLst/>
                <a:cxnLst/>
                <a:rect l="l" t="t" r="r" b="b"/>
                <a:pathLst>
                  <a:path w="3740" h="3786" extrusionOk="0">
                    <a:moveTo>
                      <a:pt x="2235" y="0"/>
                    </a:moveTo>
                    <a:cubicBezTo>
                      <a:pt x="2185" y="0"/>
                      <a:pt x="2134" y="19"/>
                      <a:pt x="2092" y="61"/>
                    </a:cubicBezTo>
                    <a:lnTo>
                      <a:pt x="1424" y="775"/>
                    </a:lnTo>
                    <a:cubicBezTo>
                      <a:pt x="1386" y="814"/>
                      <a:pt x="1332" y="836"/>
                      <a:pt x="1282" y="836"/>
                    </a:cubicBezTo>
                    <a:cubicBezTo>
                      <a:pt x="1271" y="836"/>
                      <a:pt x="1261" y="835"/>
                      <a:pt x="1251" y="833"/>
                    </a:cubicBezTo>
                    <a:lnTo>
                      <a:pt x="272" y="683"/>
                    </a:lnTo>
                    <a:cubicBezTo>
                      <a:pt x="262" y="682"/>
                      <a:pt x="252" y="681"/>
                      <a:pt x="243" y="681"/>
                    </a:cubicBezTo>
                    <a:cubicBezTo>
                      <a:pt x="97" y="681"/>
                      <a:pt x="0" y="841"/>
                      <a:pt x="76" y="971"/>
                    </a:cubicBezTo>
                    <a:lnTo>
                      <a:pt x="560" y="1835"/>
                    </a:lnTo>
                    <a:cubicBezTo>
                      <a:pt x="583" y="1893"/>
                      <a:pt x="583" y="1962"/>
                      <a:pt x="560" y="2020"/>
                    </a:cubicBezTo>
                    <a:lnTo>
                      <a:pt x="111" y="2907"/>
                    </a:lnTo>
                    <a:cubicBezTo>
                      <a:pt x="48" y="3032"/>
                      <a:pt x="146" y="3176"/>
                      <a:pt x="286" y="3176"/>
                    </a:cubicBezTo>
                    <a:cubicBezTo>
                      <a:pt x="300" y="3176"/>
                      <a:pt x="315" y="3175"/>
                      <a:pt x="330" y="3172"/>
                    </a:cubicBezTo>
                    <a:lnTo>
                      <a:pt x="1297" y="2987"/>
                    </a:lnTo>
                    <a:cubicBezTo>
                      <a:pt x="1308" y="2985"/>
                      <a:pt x="1318" y="2984"/>
                      <a:pt x="1329" y="2984"/>
                    </a:cubicBezTo>
                    <a:cubicBezTo>
                      <a:pt x="1379" y="2984"/>
                      <a:pt x="1432" y="3005"/>
                      <a:pt x="1470" y="3033"/>
                    </a:cubicBezTo>
                    <a:lnTo>
                      <a:pt x="2173" y="3736"/>
                    </a:lnTo>
                    <a:cubicBezTo>
                      <a:pt x="2207" y="3770"/>
                      <a:pt x="2251" y="3786"/>
                      <a:pt x="2296" y="3786"/>
                    </a:cubicBezTo>
                    <a:cubicBezTo>
                      <a:pt x="2387" y="3786"/>
                      <a:pt x="2480" y="3722"/>
                      <a:pt x="2495" y="3621"/>
                    </a:cubicBezTo>
                    <a:lnTo>
                      <a:pt x="2611" y="2642"/>
                    </a:lnTo>
                    <a:cubicBezTo>
                      <a:pt x="2622" y="2573"/>
                      <a:pt x="2657" y="2515"/>
                      <a:pt x="2714" y="2492"/>
                    </a:cubicBezTo>
                    <a:lnTo>
                      <a:pt x="3590" y="2031"/>
                    </a:lnTo>
                    <a:cubicBezTo>
                      <a:pt x="3740" y="1962"/>
                      <a:pt x="3740" y="1766"/>
                      <a:pt x="3590" y="1697"/>
                    </a:cubicBezTo>
                    <a:lnTo>
                      <a:pt x="2691" y="1271"/>
                    </a:lnTo>
                    <a:cubicBezTo>
                      <a:pt x="2634" y="1248"/>
                      <a:pt x="2599" y="1190"/>
                      <a:pt x="2588" y="1132"/>
                    </a:cubicBezTo>
                    <a:lnTo>
                      <a:pt x="2426" y="153"/>
                    </a:lnTo>
                    <a:cubicBezTo>
                      <a:pt x="2404" y="58"/>
                      <a:pt x="2322" y="0"/>
                      <a:pt x="223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" name="Google Shape;464;p13"/>
              <p:cNvSpPr/>
              <p:nvPr/>
            </p:nvSpPr>
            <p:spPr>
              <a:xfrm>
                <a:off x="4341924" y="4110771"/>
                <a:ext cx="151429" cy="154230"/>
              </a:xfrm>
              <a:custGeom>
                <a:avLst/>
                <a:gdLst/>
                <a:ahLst/>
                <a:cxnLst/>
                <a:rect l="l" t="t" r="r" b="b"/>
                <a:pathLst>
                  <a:path w="3730" h="3799" extrusionOk="0">
                    <a:moveTo>
                      <a:pt x="2247" y="0"/>
                    </a:moveTo>
                    <a:cubicBezTo>
                      <a:pt x="2198" y="0"/>
                      <a:pt x="2147" y="19"/>
                      <a:pt x="2105" y="61"/>
                    </a:cubicBezTo>
                    <a:lnTo>
                      <a:pt x="1425" y="775"/>
                    </a:lnTo>
                    <a:cubicBezTo>
                      <a:pt x="1387" y="814"/>
                      <a:pt x="1333" y="836"/>
                      <a:pt x="1283" y="836"/>
                    </a:cubicBezTo>
                    <a:cubicBezTo>
                      <a:pt x="1272" y="836"/>
                      <a:pt x="1262" y="835"/>
                      <a:pt x="1252" y="833"/>
                    </a:cubicBezTo>
                    <a:lnTo>
                      <a:pt x="273" y="695"/>
                    </a:lnTo>
                    <a:cubicBezTo>
                      <a:pt x="263" y="693"/>
                      <a:pt x="252" y="692"/>
                      <a:pt x="242" y="692"/>
                    </a:cubicBezTo>
                    <a:cubicBezTo>
                      <a:pt x="98" y="692"/>
                      <a:pt x="1" y="843"/>
                      <a:pt x="66" y="983"/>
                    </a:cubicBezTo>
                    <a:lnTo>
                      <a:pt x="549" y="1847"/>
                    </a:lnTo>
                    <a:cubicBezTo>
                      <a:pt x="573" y="1881"/>
                      <a:pt x="573" y="1962"/>
                      <a:pt x="549" y="2020"/>
                    </a:cubicBezTo>
                    <a:lnTo>
                      <a:pt x="100" y="2895"/>
                    </a:lnTo>
                    <a:cubicBezTo>
                      <a:pt x="33" y="3029"/>
                      <a:pt x="149" y="3184"/>
                      <a:pt x="313" y="3184"/>
                    </a:cubicBezTo>
                    <a:cubicBezTo>
                      <a:pt x="319" y="3184"/>
                      <a:pt x="325" y="3184"/>
                      <a:pt x="331" y="3183"/>
                    </a:cubicBezTo>
                    <a:lnTo>
                      <a:pt x="1298" y="2999"/>
                    </a:lnTo>
                    <a:cubicBezTo>
                      <a:pt x="1356" y="2999"/>
                      <a:pt x="1425" y="3010"/>
                      <a:pt x="1471" y="3056"/>
                    </a:cubicBezTo>
                    <a:lnTo>
                      <a:pt x="2174" y="3736"/>
                    </a:lnTo>
                    <a:cubicBezTo>
                      <a:pt x="2214" y="3780"/>
                      <a:pt x="2263" y="3799"/>
                      <a:pt x="2312" y="3799"/>
                    </a:cubicBezTo>
                    <a:cubicBezTo>
                      <a:pt x="2404" y="3799"/>
                      <a:pt x="2493" y="3731"/>
                      <a:pt x="2508" y="3633"/>
                    </a:cubicBezTo>
                    <a:lnTo>
                      <a:pt x="2623" y="2653"/>
                    </a:lnTo>
                    <a:cubicBezTo>
                      <a:pt x="2623" y="2596"/>
                      <a:pt x="2658" y="2538"/>
                      <a:pt x="2715" y="2503"/>
                    </a:cubicBezTo>
                    <a:lnTo>
                      <a:pt x="3603" y="2043"/>
                    </a:lnTo>
                    <a:cubicBezTo>
                      <a:pt x="3729" y="1974"/>
                      <a:pt x="3729" y="1766"/>
                      <a:pt x="3579" y="1697"/>
                    </a:cubicBezTo>
                    <a:lnTo>
                      <a:pt x="2692" y="1282"/>
                    </a:lnTo>
                    <a:cubicBezTo>
                      <a:pt x="2646" y="1248"/>
                      <a:pt x="2600" y="1190"/>
                      <a:pt x="2589" y="1132"/>
                    </a:cubicBezTo>
                    <a:lnTo>
                      <a:pt x="2427" y="153"/>
                    </a:lnTo>
                    <a:cubicBezTo>
                      <a:pt x="2413" y="58"/>
                      <a:pt x="2333" y="0"/>
                      <a:pt x="22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dk2"/>
                </a:solidFill>
                <a:prstDash val="solid"/>
                <a:miter lim="1152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65" name="Google Shape;465;p13"/>
            <p:cNvGrpSpPr/>
            <p:nvPr/>
          </p:nvGrpSpPr>
          <p:grpSpPr>
            <a:xfrm>
              <a:off x="2687800" y="4722000"/>
              <a:ext cx="205829" cy="197994"/>
              <a:chOff x="3956375" y="4266988"/>
              <a:chExt cx="205829" cy="197994"/>
            </a:xfrm>
          </p:grpSpPr>
          <p:sp>
            <p:nvSpPr>
              <p:cNvPr id="466" name="Google Shape;466;p13"/>
              <p:cNvSpPr/>
              <p:nvPr/>
            </p:nvSpPr>
            <p:spPr>
              <a:xfrm>
                <a:off x="3956822" y="4266988"/>
                <a:ext cx="205383" cy="197588"/>
              </a:xfrm>
              <a:custGeom>
                <a:avLst/>
                <a:gdLst/>
                <a:ahLst/>
                <a:cxnLst/>
                <a:rect l="l" t="t" r="r" b="b"/>
                <a:pathLst>
                  <a:path w="5059" h="4867" extrusionOk="0">
                    <a:moveTo>
                      <a:pt x="1470" y="1"/>
                    </a:moveTo>
                    <a:cubicBezTo>
                      <a:pt x="1336" y="1"/>
                      <a:pt x="1214" y="116"/>
                      <a:pt x="1222" y="268"/>
                    </a:cubicBezTo>
                    <a:lnTo>
                      <a:pt x="1291" y="1547"/>
                    </a:lnTo>
                    <a:cubicBezTo>
                      <a:pt x="1291" y="1639"/>
                      <a:pt x="1257" y="1720"/>
                      <a:pt x="1188" y="1766"/>
                    </a:cubicBezTo>
                    <a:lnTo>
                      <a:pt x="162" y="2549"/>
                    </a:lnTo>
                    <a:cubicBezTo>
                      <a:pt x="1" y="2676"/>
                      <a:pt x="47" y="2930"/>
                      <a:pt x="254" y="2987"/>
                    </a:cubicBezTo>
                    <a:lnTo>
                      <a:pt x="1499" y="3321"/>
                    </a:lnTo>
                    <a:cubicBezTo>
                      <a:pt x="1579" y="3344"/>
                      <a:pt x="1637" y="3402"/>
                      <a:pt x="1660" y="3483"/>
                    </a:cubicBezTo>
                    <a:lnTo>
                      <a:pt x="2098" y="4704"/>
                    </a:lnTo>
                    <a:cubicBezTo>
                      <a:pt x="2135" y="4811"/>
                      <a:pt x="2232" y="4866"/>
                      <a:pt x="2330" y="4866"/>
                    </a:cubicBezTo>
                    <a:cubicBezTo>
                      <a:pt x="2412" y="4866"/>
                      <a:pt x="2495" y="4828"/>
                      <a:pt x="2547" y="4750"/>
                    </a:cubicBezTo>
                    <a:lnTo>
                      <a:pt x="3250" y="3679"/>
                    </a:lnTo>
                    <a:cubicBezTo>
                      <a:pt x="3296" y="3609"/>
                      <a:pt x="3365" y="3563"/>
                      <a:pt x="3446" y="3563"/>
                    </a:cubicBezTo>
                    <a:lnTo>
                      <a:pt x="4736" y="3529"/>
                    </a:lnTo>
                    <a:cubicBezTo>
                      <a:pt x="4943" y="3529"/>
                      <a:pt x="5059" y="3287"/>
                      <a:pt x="4932" y="3126"/>
                    </a:cubicBezTo>
                    <a:lnTo>
                      <a:pt x="4114" y="2112"/>
                    </a:lnTo>
                    <a:cubicBezTo>
                      <a:pt x="4068" y="2054"/>
                      <a:pt x="4045" y="1962"/>
                      <a:pt x="4068" y="1881"/>
                    </a:cubicBezTo>
                    <a:lnTo>
                      <a:pt x="4436" y="649"/>
                    </a:lnTo>
                    <a:cubicBezTo>
                      <a:pt x="4494" y="485"/>
                      <a:pt x="4367" y="330"/>
                      <a:pt x="4210" y="330"/>
                    </a:cubicBezTo>
                    <a:cubicBezTo>
                      <a:pt x="4179" y="330"/>
                      <a:pt x="4146" y="336"/>
                      <a:pt x="4114" y="349"/>
                    </a:cubicBezTo>
                    <a:lnTo>
                      <a:pt x="2904" y="810"/>
                    </a:lnTo>
                    <a:cubicBezTo>
                      <a:pt x="2881" y="818"/>
                      <a:pt x="2855" y="821"/>
                      <a:pt x="2829" y="821"/>
                    </a:cubicBezTo>
                    <a:cubicBezTo>
                      <a:pt x="2776" y="821"/>
                      <a:pt x="2720" y="806"/>
                      <a:pt x="2674" y="775"/>
                    </a:cubicBezTo>
                    <a:lnTo>
                      <a:pt x="1614" y="49"/>
                    </a:lnTo>
                    <a:cubicBezTo>
                      <a:pt x="1568" y="16"/>
                      <a:pt x="1518" y="1"/>
                      <a:pt x="14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" name="Google Shape;467;p13"/>
              <p:cNvSpPr/>
              <p:nvPr/>
            </p:nvSpPr>
            <p:spPr>
              <a:xfrm>
                <a:off x="3956375" y="4267272"/>
                <a:ext cx="205342" cy="197710"/>
              </a:xfrm>
              <a:custGeom>
                <a:avLst/>
                <a:gdLst/>
                <a:ahLst/>
                <a:cxnLst/>
                <a:rect l="l" t="t" r="r" b="b"/>
                <a:pathLst>
                  <a:path w="5058" h="4870" extrusionOk="0">
                    <a:moveTo>
                      <a:pt x="1477" y="1"/>
                    </a:moveTo>
                    <a:cubicBezTo>
                      <a:pt x="1341" y="1"/>
                      <a:pt x="1216" y="115"/>
                      <a:pt x="1233" y="261"/>
                    </a:cubicBezTo>
                    <a:lnTo>
                      <a:pt x="1302" y="1540"/>
                    </a:lnTo>
                    <a:cubicBezTo>
                      <a:pt x="1302" y="1632"/>
                      <a:pt x="1268" y="1713"/>
                      <a:pt x="1199" y="1759"/>
                    </a:cubicBezTo>
                    <a:lnTo>
                      <a:pt x="173" y="2542"/>
                    </a:lnTo>
                    <a:cubicBezTo>
                      <a:pt x="0" y="2669"/>
                      <a:pt x="58" y="2923"/>
                      <a:pt x="254" y="3003"/>
                    </a:cubicBezTo>
                    <a:lnTo>
                      <a:pt x="1487" y="3326"/>
                    </a:lnTo>
                    <a:cubicBezTo>
                      <a:pt x="1579" y="3349"/>
                      <a:pt x="1636" y="3418"/>
                      <a:pt x="1659" y="3487"/>
                    </a:cubicBezTo>
                    <a:lnTo>
                      <a:pt x="2097" y="4697"/>
                    </a:lnTo>
                    <a:cubicBezTo>
                      <a:pt x="2135" y="4812"/>
                      <a:pt x="2230" y="4870"/>
                      <a:pt x="2326" y="4870"/>
                    </a:cubicBezTo>
                    <a:cubicBezTo>
                      <a:pt x="2404" y="4870"/>
                      <a:pt x="2483" y="4832"/>
                      <a:pt x="2535" y="4754"/>
                    </a:cubicBezTo>
                    <a:lnTo>
                      <a:pt x="3249" y="3672"/>
                    </a:lnTo>
                    <a:cubicBezTo>
                      <a:pt x="3284" y="3602"/>
                      <a:pt x="3364" y="3556"/>
                      <a:pt x="3445" y="3556"/>
                    </a:cubicBezTo>
                    <a:lnTo>
                      <a:pt x="4747" y="3533"/>
                    </a:lnTo>
                    <a:cubicBezTo>
                      <a:pt x="4943" y="3533"/>
                      <a:pt x="5058" y="3291"/>
                      <a:pt x="4931" y="3130"/>
                    </a:cubicBezTo>
                    <a:lnTo>
                      <a:pt x="4125" y="2116"/>
                    </a:lnTo>
                    <a:cubicBezTo>
                      <a:pt x="4079" y="2047"/>
                      <a:pt x="4056" y="1966"/>
                      <a:pt x="4079" y="1886"/>
                    </a:cubicBezTo>
                    <a:lnTo>
                      <a:pt x="4459" y="653"/>
                    </a:lnTo>
                    <a:cubicBezTo>
                      <a:pt x="4507" y="481"/>
                      <a:pt x="4373" y="333"/>
                      <a:pt x="4220" y="333"/>
                    </a:cubicBezTo>
                    <a:cubicBezTo>
                      <a:pt x="4189" y="333"/>
                      <a:pt x="4156" y="340"/>
                      <a:pt x="4125" y="354"/>
                    </a:cubicBezTo>
                    <a:lnTo>
                      <a:pt x="2915" y="814"/>
                    </a:lnTo>
                    <a:cubicBezTo>
                      <a:pt x="2892" y="822"/>
                      <a:pt x="2866" y="826"/>
                      <a:pt x="2840" y="826"/>
                    </a:cubicBezTo>
                    <a:cubicBezTo>
                      <a:pt x="2787" y="826"/>
                      <a:pt x="2731" y="811"/>
                      <a:pt x="2685" y="780"/>
                    </a:cubicBezTo>
                    <a:lnTo>
                      <a:pt x="1613" y="42"/>
                    </a:lnTo>
                    <a:cubicBezTo>
                      <a:pt x="1570" y="13"/>
                      <a:pt x="1523" y="1"/>
                      <a:pt x="14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dk2"/>
                </a:solidFill>
                <a:prstDash val="solid"/>
                <a:miter lim="1152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68" name="Google Shape;468;p13"/>
            <p:cNvGrpSpPr/>
            <p:nvPr/>
          </p:nvGrpSpPr>
          <p:grpSpPr>
            <a:xfrm rot="-2700000">
              <a:off x="6189046" y="4622083"/>
              <a:ext cx="307485" cy="298939"/>
              <a:chOff x="4033550" y="4733852"/>
              <a:chExt cx="179157" cy="174163"/>
            </a:xfrm>
          </p:grpSpPr>
          <p:sp>
            <p:nvSpPr>
              <p:cNvPr id="469" name="Google Shape;469;p13"/>
              <p:cNvSpPr/>
              <p:nvPr/>
            </p:nvSpPr>
            <p:spPr>
              <a:xfrm>
                <a:off x="4033996" y="4734095"/>
                <a:ext cx="178710" cy="173920"/>
              </a:xfrm>
              <a:custGeom>
                <a:avLst/>
                <a:gdLst/>
                <a:ahLst/>
                <a:cxnLst/>
                <a:rect l="l" t="t" r="r" b="b"/>
                <a:pathLst>
                  <a:path w="4402" h="4284" extrusionOk="0">
                    <a:moveTo>
                      <a:pt x="3027" y="0"/>
                    </a:moveTo>
                    <a:cubicBezTo>
                      <a:pt x="2985" y="0"/>
                      <a:pt x="2942" y="13"/>
                      <a:pt x="2904" y="41"/>
                    </a:cubicBezTo>
                    <a:lnTo>
                      <a:pt x="1994" y="721"/>
                    </a:lnTo>
                    <a:cubicBezTo>
                      <a:pt x="1956" y="743"/>
                      <a:pt x="1909" y="761"/>
                      <a:pt x="1865" y="761"/>
                    </a:cubicBezTo>
                    <a:cubicBezTo>
                      <a:pt x="1841" y="761"/>
                      <a:pt x="1818" y="756"/>
                      <a:pt x="1798" y="744"/>
                    </a:cubicBezTo>
                    <a:lnTo>
                      <a:pt x="727" y="387"/>
                    </a:lnTo>
                    <a:cubicBezTo>
                      <a:pt x="702" y="379"/>
                      <a:pt x="678" y="375"/>
                      <a:pt x="655" y="375"/>
                    </a:cubicBezTo>
                    <a:cubicBezTo>
                      <a:pt x="513" y="375"/>
                      <a:pt x="401" y="515"/>
                      <a:pt x="450" y="663"/>
                    </a:cubicBezTo>
                    <a:lnTo>
                      <a:pt x="807" y="1735"/>
                    </a:lnTo>
                    <a:cubicBezTo>
                      <a:pt x="830" y="1804"/>
                      <a:pt x="819" y="1873"/>
                      <a:pt x="784" y="1942"/>
                    </a:cubicBezTo>
                    <a:lnTo>
                      <a:pt x="105" y="2841"/>
                    </a:lnTo>
                    <a:cubicBezTo>
                      <a:pt x="1" y="2990"/>
                      <a:pt x="93" y="3186"/>
                      <a:pt x="277" y="3198"/>
                    </a:cubicBezTo>
                    <a:lnTo>
                      <a:pt x="1406" y="3175"/>
                    </a:lnTo>
                    <a:cubicBezTo>
                      <a:pt x="1475" y="3175"/>
                      <a:pt x="1545" y="3209"/>
                      <a:pt x="1591" y="3267"/>
                    </a:cubicBezTo>
                    <a:lnTo>
                      <a:pt x="2247" y="4189"/>
                    </a:lnTo>
                    <a:cubicBezTo>
                      <a:pt x="2292" y="4253"/>
                      <a:pt x="2360" y="4283"/>
                      <a:pt x="2426" y="4283"/>
                    </a:cubicBezTo>
                    <a:cubicBezTo>
                      <a:pt x="2515" y="4283"/>
                      <a:pt x="2601" y="4230"/>
                      <a:pt x="2628" y="4131"/>
                    </a:cubicBezTo>
                    <a:lnTo>
                      <a:pt x="2962" y="3048"/>
                    </a:lnTo>
                    <a:cubicBezTo>
                      <a:pt x="2985" y="2990"/>
                      <a:pt x="3042" y="2933"/>
                      <a:pt x="3111" y="2910"/>
                    </a:cubicBezTo>
                    <a:lnTo>
                      <a:pt x="4194" y="2576"/>
                    </a:lnTo>
                    <a:cubicBezTo>
                      <a:pt x="4367" y="2518"/>
                      <a:pt x="4402" y="2288"/>
                      <a:pt x="4252" y="2184"/>
                    </a:cubicBezTo>
                    <a:lnTo>
                      <a:pt x="3330" y="1527"/>
                    </a:lnTo>
                    <a:cubicBezTo>
                      <a:pt x="3273" y="1493"/>
                      <a:pt x="3238" y="1424"/>
                      <a:pt x="3238" y="1355"/>
                    </a:cubicBezTo>
                    <a:lnTo>
                      <a:pt x="3250" y="226"/>
                    </a:lnTo>
                    <a:cubicBezTo>
                      <a:pt x="3250" y="91"/>
                      <a:pt x="3140" y="0"/>
                      <a:pt x="30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" name="Google Shape;470;p13"/>
              <p:cNvSpPr/>
              <p:nvPr/>
            </p:nvSpPr>
            <p:spPr>
              <a:xfrm>
                <a:off x="4033550" y="4733852"/>
                <a:ext cx="178223" cy="173433"/>
              </a:xfrm>
              <a:custGeom>
                <a:avLst/>
                <a:gdLst/>
                <a:ahLst/>
                <a:cxnLst/>
                <a:rect l="l" t="t" r="r" b="b"/>
                <a:pathLst>
                  <a:path w="4390" h="4272" extrusionOk="0">
                    <a:moveTo>
                      <a:pt x="3041" y="1"/>
                    </a:moveTo>
                    <a:cubicBezTo>
                      <a:pt x="2998" y="1"/>
                      <a:pt x="2954" y="15"/>
                      <a:pt x="2915" y="47"/>
                    </a:cubicBezTo>
                    <a:lnTo>
                      <a:pt x="2005" y="715"/>
                    </a:lnTo>
                    <a:cubicBezTo>
                      <a:pt x="1967" y="746"/>
                      <a:pt x="1923" y="767"/>
                      <a:pt x="1878" y="767"/>
                    </a:cubicBezTo>
                    <a:cubicBezTo>
                      <a:pt x="1855" y="767"/>
                      <a:pt x="1832" y="761"/>
                      <a:pt x="1809" y="750"/>
                    </a:cubicBezTo>
                    <a:lnTo>
                      <a:pt x="738" y="393"/>
                    </a:lnTo>
                    <a:cubicBezTo>
                      <a:pt x="714" y="385"/>
                      <a:pt x="691" y="381"/>
                      <a:pt x="668" y="381"/>
                    </a:cubicBezTo>
                    <a:cubicBezTo>
                      <a:pt x="523" y="381"/>
                      <a:pt x="401" y="530"/>
                      <a:pt x="461" y="669"/>
                    </a:cubicBezTo>
                    <a:lnTo>
                      <a:pt x="830" y="1729"/>
                    </a:lnTo>
                    <a:cubicBezTo>
                      <a:pt x="853" y="1798"/>
                      <a:pt x="841" y="1867"/>
                      <a:pt x="795" y="1925"/>
                    </a:cubicBezTo>
                    <a:lnTo>
                      <a:pt x="116" y="2835"/>
                    </a:lnTo>
                    <a:cubicBezTo>
                      <a:pt x="0" y="2985"/>
                      <a:pt x="104" y="3181"/>
                      <a:pt x="288" y="3181"/>
                    </a:cubicBezTo>
                    <a:lnTo>
                      <a:pt x="1417" y="3169"/>
                    </a:lnTo>
                    <a:cubicBezTo>
                      <a:pt x="1486" y="3169"/>
                      <a:pt x="1556" y="3192"/>
                      <a:pt x="1602" y="3250"/>
                    </a:cubicBezTo>
                    <a:lnTo>
                      <a:pt x="2247" y="4172"/>
                    </a:lnTo>
                    <a:cubicBezTo>
                      <a:pt x="2291" y="4240"/>
                      <a:pt x="2357" y="4271"/>
                      <a:pt x="2424" y="4271"/>
                    </a:cubicBezTo>
                    <a:cubicBezTo>
                      <a:pt x="2515" y="4271"/>
                      <a:pt x="2605" y="4214"/>
                      <a:pt x="2639" y="4114"/>
                    </a:cubicBezTo>
                    <a:lnTo>
                      <a:pt x="2973" y="3043"/>
                    </a:lnTo>
                    <a:cubicBezTo>
                      <a:pt x="2984" y="2962"/>
                      <a:pt x="3042" y="2904"/>
                      <a:pt x="3111" y="2893"/>
                    </a:cubicBezTo>
                    <a:lnTo>
                      <a:pt x="4194" y="2559"/>
                    </a:lnTo>
                    <a:cubicBezTo>
                      <a:pt x="4367" y="2501"/>
                      <a:pt x="4390" y="2271"/>
                      <a:pt x="4251" y="2179"/>
                    </a:cubicBezTo>
                    <a:lnTo>
                      <a:pt x="3330" y="1522"/>
                    </a:lnTo>
                    <a:cubicBezTo>
                      <a:pt x="3272" y="1487"/>
                      <a:pt x="3238" y="1407"/>
                      <a:pt x="3238" y="1338"/>
                    </a:cubicBezTo>
                    <a:lnTo>
                      <a:pt x="3261" y="220"/>
                    </a:lnTo>
                    <a:cubicBezTo>
                      <a:pt x="3261" y="95"/>
                      <a:pt x="3153" y="1"/>
                      <a:pt x="304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dk2"/>
                </a:solidFill>
                <a:prstDash val="solid"/>
                <a:miter lim="1152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71" name="Google Shape;471;p13"/>
            <p:cNvGrpSpPr/>
            <p:nvPr/>
          </p:nvGrpSpPr>
          <p:grpSpPr>
            <a:xfrm rot="-1864109">
              <a:off x="8692907" y="4708119"/>
              <a:ext cx="222965" cy="225777"/>
              <a:chOff x="4341030" y="4110771"/>
              <a:chExt cx="152322" cy="154230"/>
            </a:xfrm>
          </p:grpSpPr>
          <p:sp>
            <p:nvSpPr>
              <p:cNvPr id="472" name="Google Shape;472;p13"/>
              <p:cNvSpPr/>
              <p:nvPr/>
            </p:nvSpPr>
            <p:spPr>
              <a:xfrm>
                <a:off x="4341030" y="4110771"/>
                <a:ext cx="151835" cy="153702"/>
              </a:xfrm>
              <a:custGeom>
                <a:avLst/>
                <a:gdLst/>
                <a:ahLst/>
                <a:cxnLst/>
                <a:rect l="l" t="t" r="r" b="b"/>
                <a:pathLst>
                  <a:path w="3740" h="3786" extrusionOk="0">
                    <a:moveTo>
                      <a:pt x="2235" y="0"/>
                    </a:moveTo>
                    <a:cubicBezTo>
                      <a:pt x="2185" y="0"/>
                      <a:pt x="2134" y="19"/>
                      <a:pt x="2092" y="61"/>
                    </a:cubicBezTo>
                    <a:lnTo>
                      <a:pt x="1424" y="775"/>
                    </a:lnTo>
                    <a:cubicBezTo>
                      <a:pt x="1386" y="814"/>
                      <a:pt x="1332" y="836"/>
                      <a:pt x="1282" y="836"/>
                    </a:cubicBezTo>
                    <a:cubicBezTo>
                      <a:pt x="1271" y="836"/>
                      <a:pt x="1261" y="835"/>
                      <a:pt x="1251" y="833"/>
                    </a:cubicBezTo>
                    <a:lnTo>
                      <a:pt x="272" y="683"/>
                    </a:lnTo>
                    <a:cubicBezTo>
                      <a:pt x="262" y="682"/>
                      <a:pt x="252" y="681"/>
                      <a:pt x="243" y="681"/>
                    </a:cubicBezTo>
                    <a:cubicBezTo>
                      <a:pt x="97" y="681"/>
                      <a:pt x="0" y="841"/>
                      <a:pt x="76" y="971"/>
                    </a:cubicBezTo>
                    <a:lnTo>
                      <a:pt x="560" y="1835"/>
                    </a:lnTo>
                    <a:cubicBezTo>
                      <a:pt x="583" y="1893"/>
                      <a:pt x="583" y="1962"/>
                      <a:pt x="560" y="2020"/>
                    </a:cubicBezTo>
                    <a:lnTo>
                      <a:pt x="111" y="2907"/>
                    </a:lnTo>
                    <a:cubicBezTo>
                      <a:pt x="48" y="3032"/>
                      <a:pt x="146" y="3176"/>
                      <a:pt x="286" y="3176"/>
                    </a:cubicBezTo>
                    <a:cubicBezTo>
                      <a:pt x="300" y="3176"/>
                      <a:pt x="315" y="3175"/>
                      <a:pt x="330" y="3172"/>
                    </a:cubicBezTo>
                    <a:lnTo>
                      <a:pt x="1297" y="2987"/>
                    </a:lnTo>
                    <a:cubicBezTo>
                      <a:pt x="1308" y="2985"/>
                      <a:pt x="1318" y="2984"/>
                      <a:pt x="1329" y="2984"/>
                    </a:cubicBezTo>
                    <a:cubicBezTo>
                      <a:pt x="1379" y="2984"/>
                      <a:pt x="1432" y="3005"/>
                      <a:pt x="1470" y="3033"/>
                    </a:cubicBezTo>
                    <a:lnTo>
                      <a:pt x="2173" y="3736"/>
                    </a:lnTo>
                    <a:cubicBezTo>
                      <a:pt x="2207" y="3770"/>
                      <a:pt x="2251" y="3786"/>
                      <a:pt x="2296" y="3786"/>
                    </a:cubicBezTo>
                    <a:cubicBezTo>
                      <a:pt x="2387" y="3786"/>
                      <a:pt x="2480" y="3722"/>
                      <a:pt x="2495" y="3621"/>
                    </a:cubicBezTo>
                    <a:lnTo>
                      <a:pt x="2611" y="2642"/>
                    </a:lnTo>
                    <a:cubicBezTo>
                      <a:pt x="2622" y="2573"/>
                      <a:pt x="2657" y="2515"/>
                      <a:pt x="2714" y="2492"/>
                    </a:cubicBezTo>
                    <a:lnTo>
                      <a:pt x="3590" y="2031"/>
                    </a:lnTo>
                    <a:cubicBezTo>
                      <a:pt x="3740" y="1962"/>
                      <a:pt x="3740" y="1766"/>
                      <a:pt x="3590" y="1697"/>
                    </a:cubicBezTo>
                    <a:lnTo>
                      <a:pt x="2691" y="1271"/>
                    </a:lnTo>
                    <a:cubicBezTo>
                      <a:pt x="2634" y="1248"/>
                      <a:pt x="2599" y="1190"/>
                      <a:pt x="2588" y="1132"/>
                    </a:cubicBezTo>
                    <a:lnTo>
                      <a:pt x="2426" y="153"/>
                    </a:lnTo>
                    <a:cubicBezTo>
                      <a:pt x="2404" y="58"/>
                      <a:pt x="2322" y="0"/>
                      <a:pt x="223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" name="Google Shape;473;p13"/>
              <p:cNvSpPr/>
              <p:nvPr/>
            </p:nvSpPr>
            <p:spPr>
              <a:xfrm>
                <a:off x="4341924" y="4110771"/>
                <a:ext cx="151429" cy="154230"/>
              </a:xfrm>
              <a:custGeom>
                <a:avLst/>
                <a:gdLst/>
                <a:ahLst/>
                <a:cxnLst/>
                <a:rect l="l" t="t" r="r" b="b"/>
                <a:pathLst>
                  <a:path w="3730" h="3799" extrusionOk="0">
                    <a:moveTo>
                      <a:pt x="2247" y="0"/>
                    </a:moveTo>
                    <a:cubicBezTo>
                      <a:pt x="2198" y="0"/>
                      <a:pt x="2147" y="19"/>
                      <a:pt x="2105" y="61"/>
                    </a:cubicBezTo>
                    <a:lnTo>
                      <a:pt x="1425" y="775"/>
                    </a:lnTo>
                    <a:cubicBezTo>
                      <a:pt x="1387" y="814"/>
                      <a:pt x="1333" y="836"/>
                      <a:pt x="1283" y="836"/>
                    </a:cubicBezTo>
                    <a:cubicBezTo>
                      <a:pt x="1272" y="836"/>
                      <a:pt x="1262" y="835"/>
                      <a:pt x="1252" y="833"/>
                    </a:cubicBezTo>
                    <a:lnTo>
                      <a:pt x="273" y="695"/>
                    </a:lnTo>
                    <a:cubicBezTo>
                      <a:pt x="263" y="693"/>
                      <a:pt x="252" y="692"/>
                      <a:pt x="242" y="692"/>
                    </a:cubicBezTo>
                    <a:cubicBezTo>
                      <a:pt x="98" y="692"/>
                      <a:pt x="1" y="843"/>
                      <a:pt x="66" y="983"/>
                    </a:cubicBezTo>
                    <a:lnTo>
                      <a:pt x="549" y="1847"/>
                    </a:lnTo>
                    <a:cubicBezTo>
                      <a:pt x="573" y="1881"/>
                      <a:pt x="573" y="1962"/>
                      <a:pt x="549" y="2020"/>
                    </a:cubicBezTo>
                    <a:lnTo>
                      <a:pt x="100" y="2895"/>
                    </a:lnTo>
                    <a:cubicBezTo>
                      <a:pt x="33" y="3029"/>
                      <a:pt x="149" y="3184"/>
                      <a:pt x="313" y="3184"/>
                    </a:cubicBezTo>
                    <a:cubicBezTo>
                      <a:pt x="319" y="3184"/>
                      <a:pt x="325" y="3184"/>
                      <a:pt x="331" y="3183"/>
                    </a:cubicBezTo>
                    <a:lnTo>
                      <a:pt x="1298" y="2999"/>
                    </a:lnTo>
                    <a:cubicBezTo>
                      <a:pt x="1356" y="2999"/>
                      <a:pt x="1425" y="3010"/>
                      <a:pt x="1471" y="3056"/>
                    </a:cubicBezTo>
                    <a:lnTo>
                      <a:pt x="2174" y="3736"/>
                    </a:lnTo>
                    <a:cubicBezTo>
                      <a:pt x="2214" y="3780"/>
                      <a:pt x="2263" y="3799"/>
                      <a:pt x="2312" y="3799"/>
                    </a:cubicBezTo>
                    <a:cubicBezTo>
                      <a:pt x="2404" y="3799"/>
                      <a:pt x="2493" y="3731"/>
                      <a:pt x="2508" y="3633"/>
                    </a:cubicBezTo>
                    <a:lnTo>
                      <a:pt x="2623" y="2653"/>
                    </a:lnTo>
                    <a:cubicBezTo>
                      <a:pt x="2623" y="2596"/>
                      <a:pt x="2658" y="2538"/>
                      <a:pt x="2715" y="2503"/>
                    </a:cubicBezTo>
                    <a:lnTo>
                      <a:pt x="3603" y="2043"/>
                    </a:lnTo>
                    <a:cubicBezTo>
                      <a:pt x="3729" y="1974"/>
                      <a:pt x="3729" y="1766"/>
                      <a:pt x="3579" y="1697"/>
                    </a:cubicBezTo>
                    <a:lnTo>
                      <a:pt x="2692" y="1282"/>
                    </a:lnTo>
                    <a:cubicBezTo>
                      <a:pt x="2646" y="1248"/>
                      <a:pt x="2600" y="1190"/>
                      <a:pt x="2589" y="1132"/>
                    </a:cubicBezTo>
                    <a:lnTo>
                      <a:pt x="2427" y="153"/>
                    </a:lnTo>
                    <a:cubicBezTo>
                      <a:pt x="2413" y="58"/>
                      <a:pt x="2333" y="0"/>
                      <a:pt x="22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dk2"/>
                </a:solidFill>
                <a:prstDash val="solid"/>
                <a:miter lim="1152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74" name="Google Shape;474;p13"/>
            <p:cNvGrpSpPr/>
            <p:nvPr/>
          </p:nvGrpSpPr>
          <p:grpSpPr>
            <a:xfrm rot="2700000">
              <a:off x="4768686" y="4590985"/>
              <a:ext cx="159050" cy="152995"/>
              <a:chOff x="3956375" y="4266988"/>
              <a:chExt cx="205829" cy="197994"/>
            </a:xfrm>
          </p:grpSpPr>
          <p:sp>
            <p:nvSpPr>
              <p:cNvPr id="475" name="Google Shape;475;p13"/>
              <p:cNvSpPr/>
              <p:nvPr/>
            </p:nvSpPr>
            <p:spPr>
              <a:xfrm>
                <a:off x="3956822" y="4266988"/>
                <a:ext cx="205383" cy="197588"/>
              </a:xfrm>
              <a:custGeom>
                <a:avLst/>
                <a:gdLst/>
                <a:ahLst/>
                <a:cxnLst/>
                <a:rect l="l" t="t" r="r" b="b"/>
                <a:pathLst>
                  <a:path w="5059" h="4867" extrusionOk="0">
                    <a:moveTo>
                      <a:pt x="1470" y="1"/>
                    </a:moveTo>
                    <a:cubicBezTo>
                      <a:pt x="1336" y="1"/>
                      <a:pt x="1214" y="116"/>
                      <a:pt x="1222" y="268"/>
                    </a:cubicBezTo>
                    <a:lnTo>
                      <a:pt x="1291" y="1547"/>
                    </a:lnTo>
                    <a:cubicBezTo>
                      <a:pt x="1291" y="1639"/>
                      <a:pt x="1257" y="1720"/>
                      <a:pt x="1188" y="1766"/>
                    </a:cubicBezTo>
                    <a:lnTo>
                      <a:pt x="162" y="2549"/>
                    </a:lnTo>
                    <a:cubicBezTo>
                      <a:pt x="1" y="2676"/>
                      <a:pt x="47" y="2930"/>
                      <a:pt x="254" y="2987"/>
                    </a:cubicBezTo>
                    <a:lnTo>
                      <a:pt x="1499" y="3321"/>
                    </a:lnTo>
                    <a:cubicBezTo>
                      <a:pt x="1579" y="3344"/>
                      <a:pt x="1637" y="3402"/>
                      <a:pt x="1660" y="3483"/>
                    </a:cubicBezTo>
                    <a:lnTo>
                      <a:pt x="2098" y="4704"/>
                    </a:lnTo>
                    <a:cubicBezTo>
                      <a:pt x="2135" y="4811"/>
                      <a:pt x="2232" y="4866"/>
                      <a:pt x="2330" y="4866"/>
                    </a:cubicBezTo>
                    <a:cubicBezTo>
                      <a:pt x="2412" y="4866"/>
                      <a:pt x="2495" y="4828"/>
                      <a:pt x="2547" y="4750"/>
                    </a:cubicBezTo>
                    <a:lnTo>
                      <a:pt x="3250" y="3679"/>
                    </a:lnTo>
                    <a:cubicBezTo>
                      <a:pt x="3296" y="3609"/>
                      <a:pt x="3365" y="3563"/>
                      <a:pt x="3446" y="3563"/>
                    </a:cubicBezTo>
                    <a:lnTo>
                      <a:pt x="4736" y="3529"/>
                    </a:lnTo>
                    <a:cubicBezTo>
                      <a:pt x="4943" y="3529"/>
                      <a:pt x="5059" y="3287"/>
                      <a:pt x="4932" y="3126"/>
                    </a:cubicBezTo>
                    <a:lnTo>
                      <a:pt x="4114" y="2112"/>
                    </a:lnTo>
                    <a:cubicBezTo>
                      <a:pt x="4068" y="2054"/>
                      <a:pt x="4045" y="1962"/>
                      <a:pt x="4068" y="1881"/>
                    </a:cubicBezTo>
                    <a:lnTo>
                      <a:pt x="4436" y="649"/>
                    </a:lnTo>
                    <a:cubicBezTo>
                      <a:pt x="4494" y="485"/>
                      <a:pt x="4367" y="330"/>
                      <a:pt x="4210" y="330"/>
                    </a:cubicBezTo>
                    <a:cubicBezTo>
                      <a:pt x="4179" y="330"/>
                      <a:pt x="4146" y="336"/>
                      <a:pt x="4114" y="349"/>
                    </a:cubicBezTo>
                    <a:lnTo>
                      <a:pt x="2904" y="810"/>
                    </a:lnTo>
                    <a:cubicBezTo>
                      <a:pt x="2881" y="818"/>
                      <a:pt x="2855" y="821"/>
                      <a:pt x="2829" y="821"/>
                    </a:cubicBezTo>
                    <a:cubicBezTo>
                      <a:pt x="2776" y="821"/>
                      <a:pt x="2720" y="806"/>
                      <a:pt x="2674" y="775"/>
                    </a:cubicBezTo>
                    <a:lnTo>
                      <a:pt x="1614" y="49"/>
                    </a:lnTo>
                    <a:cubicBezTo>
                      <a:pt x="1568" y="16"/>
                      <a:pt x="1518" y="1"/>
                      <a:pt x="14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" name="Google Shape;476;p13"/>
              <p:cNvSpPr/>
              <p:nvPr/>
            </p:nvSpPr>
            <p:spPr>
              <a:xfrm>
                <a:off x="3956375" y="4267272"/>
                <a:ext cx="205342" cy="197710"/>
              </a:xfrm>
              <a:custGeom>
                <a:avLst/>
                <a:gdLst/>
                <a:ahLst/>
                <a:cxnLst/>
                <a:rect l="l" t="t" r="r" b="b"/>
                <a:pathLst>
                  <a:path w="5058" h="4870" extrusionOk="0">
                    <a:moveTo>
                      <a:pt x="1477" y="1"/>
                    </a:moveTo>
                    <a:cubicBezTo>
                      <a:pt x="1341" y="1"/>
                      <a:pt x="1216" y="115"/>
                      <a:pt x="1233" y="261"/>
                    </a:cubicBezTo>
                    <a:lnTo>
                      <a:pt x="1302" y="1540"/>
                    </a:lnTo>
                    <a:cubicBezTo>
                      <a:pt x="1302" y="1632"/>
                      <a:pt x="1268" y="1713"/>
                      <a:pt x="1199" y="1759"/>
                    </a:cubicBezTo>
                    <a:lnTo>
                      <a:pt x="173" y="2542"/>
                    </a:lnTo>
                    <a:cubicBezTo>
                      <a:pt x="0" y="2669"/>
                      <a:pt x="58" y="2923"/>
                      <a:pt x="254" y="3003"/>
                    </a:cubicBezTo>
                    <a:lnTo>
                      <a:pt x="1487" y="3326"/>
                    </a:lnTo>
                    <a:cubicBezTo>
                      <a:pt x="1579" y="3349"/>
                      <a:pt x="1636" y="3418"/>
                      <a:pt x="1659" y="3487"/>
                    </a:cubicBezTo>
                    <a:lnTo>
                      <a:pt x="2097" y="4697"/>
                    </a:lnTo>
                    <a:cubicBezTo>
                      <a:pt x="2135" y="4812"/>
                      <a:pt x="2230" y="4870"/>
                      <a:pt x="2326" y="4870"/>
                    </a:cubicBezTo>
                    <a:cubicBezTo>
                      <a:pt x="2404" y="4870"/>
                      <a:pt x="2483" y="4832"/>
                      <a:pt x="2535" y="4754"/>
                    </a:cubicBezTo>
                    <a:lnTo>
                      <a:pt x="3249" y="3672"/>
                    </a:lnTo>
                    <a:cubicBezTo>
                      <a:pt x="3284" y="3602"/>
                      <a:pt x="3364" y="3556"/>
                      <a:pt x="3445" y="3556"/>
                    </a:cubicBezTo>
                    <a:lnTo>
                      <a:pt x="4747" y="3533"/>
                    </a:lnTo>
                    <a:cubicBezTo>
                      <a:pt x="4943" y="3533"/>
                      <a:pt x="5058" y="3291"/>
                      <a:pt x="4931" y="3130"/>
                    </a:cubicBezTo>
                    <a:lnTo>
                      <a:pt x="4125" y="2116"/>
                    </a:lnTo>
                    <a:cubicBezTo>
                      <a:pt x="4079" y="2047"/>
                      <a:pt x="4056" y="1966"/>
                      <a:pt x="4079" y="1886"/>
                    </a:cubicBezTo>
                    <a:lnTo>
                      <a:pt x="4459" y="653"/>
                    </a:lnTo>
                    <a:cubicBezTo>
                      <a:pt x="4507" y="481"/>
                      <a:pt x="4373" y="333"/>
                      <a:pt x="4220" y="333"/>
                    </a:cubicBezTo>
                    <a:cubicBezTo>
                      <a:pt x="4189" y="333"/>
                      <a:pt x="4156" y="340"/>
                      <a:pt x="4125" y="354"/>
                    </a:cubicBezTo>
                    <a:lnTo>
                      <a:pt x="2915" y="814"/>
                    </a:lnTo>
                    <a:cubicBezTo>
                      <a:pt x="2892" y="822"/>
                      <a:pt x="2866" y="826"/>
                      <a:pt x="2840" y="826"/>
                    </a:cubicBezTo>
                    <a:cubicBezTo>
                      <a:pt x="2787" y="826"/>
                      <a:pt x="2731" y="811"/>
                      <a:pt x="2685" y="780"/>
                    </a:cubicBezTo>
                    <a:lnTo>
                      <a:pt x="1613" y="42"/>
                    </a:lnTo>
                    <a:cubicBezTo>
                      <a:pt x="1570" y="13"/>
                      <a:pt x="1523" y="1"/>
                      <a:pt x="14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dk2"/>
                </a:solidFill>
                <a:prstDash val="solid"/>
                <a:miter lim="1152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77" name="Google Shape;477;p13"/>
            <p:cNvGrpSpPr/>
            <p:nvPr/>
          </p:nvGrpSpPr>
          <p:grpSpPr>
            <a:xfrm>
              <a:off x="1945950" y="140013"/>
              <a:ext cx="205829" cy="197994"/>
              <a:chOff x="3956375" y="4266988"/>
              <a:chExt cx="205829" cy="197994"/>
            </a:xfrm>
          </p:grpSpPr>
          <p:sp>
            <p:nvSpPr>
              <p:cNvPr id="478" name="Google Shape;478;p13"/>
              <p:cNvSpPr/>
              <p:nvPr/>
            </p:nvSpPr>
            <p:spPr>
              <a:xfrm>
                <a:off x="3956822" y="4266988"/>
                <a:ext cx="205383" cy="197588"/>
              </a:xfrm>
              <a:custGeom>
                <a:avLst/>
                <a:gdLst/>
                <a:ahLst/>
                <a:cxnLst/>
                <a:rect l="l" t="t" r="r" b="b"/>
                <a:pathLst>
                  <a:path w="5059" h="4867" extrusionOk="0">
                    <a:moveTo>
                      <a:pt x="1470" y="1"/>
                    </a:moveTo>
                    <a:cubicBezTo>
                      <a:pt x="1336" y="1"/>
                      <a:pt x="1214" y="116"/>
                      <a:pt x="1222" y="268"/>
                    </a:cubicBezTo>
                    <a:lnTo>
                      <a:pt x="1291" y="1547"/>
                    </a:lnTo>
                    <a:cubicBezTo>
                      <a:pt x="1291" y="1639"/>
                      <a:pt x="1257" y="1720"/>
                      <a:pt x="1188" y="1766"/>
                    </a:cubicBezTo>
                    <a:lnTo>
                      <a:pt x="162" y="2549"/>
                    </a:lnTo>
                    <a:cubicBezTo>
                      <a:pt x="1" y="2676"/>
                      <a:pt x="47" y="2930"/>
                      <a:pt x="254" y="2987"/>
                    </a:cubicBezTo>
                    <a:lnTo>
                      <a:pt x="1499" y="3321"/>
                    </a:lnTo>
                    <a:cubicBezTo>
                      <a:pt x="1579" y="3344"/>
                      <a:pt x="1637" y="3402"/>
                      <a:pt x="1660" y="3483"/>
                    </a:cubicBezTo>
                    <a:lnTo>
                      <a:pt x="2098" y="4704"/>
                    </a:lnTo>
                    <a:cubicBezTo>
                      <a:pt x="2135" y="4811"/>
                      <a:pt x="2232" y="4866"/>
                      <a:pt x="2330" y="4866"/>
                    </a:cubicBezTo>
                    <a:cubicBezTo>
                      <a:pt x="2412" y="4866"/>
                      <a:pt x="2495" y="4828"/>
                      <a:pt x="2547" y="4750"/>
                    </a:cubicBezTo>
                    <a:lnTo>
                      <a:pt x="3250" y="3679"/>
                    </a:lnTo>
                    <a:cubicBezTo>
                      <a:pt x="3296" y="3609"/>
                      <a:pt x="3365" y="3563"/>
                      <a:pt x="3446" y="3563"/>
                    </a:cubicBezTo>
                    <a:lnTo>
                      <a:pt x="4736" y="3529"/>
                    </a:lnTo>
                    <a:cubicBezTo>
                      <a:pt x="4943" y="3529"/>
                      <a:pt x="5059" y="3287"/>
                      <a:pt x="4932" y="3126"/>
                    </a:cubicBezTo>
                    <a:lnTo>
                      <a:pt x="4114" y="2112"/>
                    </a:lnTo>
                    <a:cubicBezTo>
                      <a:pt x="4068" y="2054"/>
                      <a:pt x="4045" y="1962"/>
                      <a:pt x="4068" y="1881"/>
                    </a:cubicBezTo>
                    <a:lnTo>
                      <a:pt x="4436" y="649"/>
                    </a:lnTo>
                    <a:cubicBezTo>
                      <a:pt x="4494" y="485"/>
                      <a:pt x="4367" y="330"/>
                      <a:pt x="4210" y="330"/>
                    </a:cubicBezTo>
                    <a:cubicBezTo>
                      <a:pt x="4179" y="330"/>
                      <a:pt x="4146" y="336"/>
                      <a:pt x="4114" y="349"/>
                    </a:cubicBezTo>
                    <a:lnTo>
                      <a:pt x="2904" y="810"/>
                    </a:lnTo>
                    <a:cubicBezTo>
                      <a:pt x="2881" y="818"/>
                      <a:pt x="2855" y="821"/>
                      <a:pt x="2829" y="821"/>
                    </a:cubicBezTo>
                    <a:cubicBezTo>
                      <a:pt x="2776" y="821"/>
                      <a:pt x="2720" y="806"/>
                      <a:pt x="2674" y="775"/>
                    </a:cubicBezTo>
                    <a:lnTo>
                      <a:pt x="1614" y="49"/>
                    </a:lnTo>
                    <a:cubicBezTo>
                      <a:pt x="1568" y="16"/>
                      <a:pt x="1518" y="1"/>
                      <a:pt x="14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" name="Google Shape;479;p13"/>
              <p:cNvSpPr/>
              <p:nvPr/>
            </p:nvSpPr>
            <p:spPr>
              <a:xfrm>
                <a:off x="3956375" y="4267272"/>
                <a:ext cx="205342" cy="197710"/>
              </a:xfrm>
              <a:custGeom>
                <a:avLst/>
                <a:gdLst/>
                <a:ahLst/>
                <a:cxnLst/>
                <a:rect l="l" t="t" r="r" b="b"/>
                <a:pathLst>
                  <a:path w="5058" h="4870" extrusionOk="0">
                    <a:moveTo>
                      <a:pt x="1477" y="1"/>
                    </a:moveTo>
                    <a:cubicBezTo>
                      <a:pt x="1341" y="1"/>
                      <a:pt x="1216" y="115"/>
                      <a:pt x="1233" y="261"/>
                    </a:cubicBezTo>
                    <a:lnTo>
                      <a:pt x="1302" y="1540"/>
                    </a:lnTo>
                    <a:cubicBezTo>
                      <a:pt x="1302" y="1632"/>
                      <a:pt x="1268" y="1713"/>
                      <a:pt x="1199" y="1759"/>
                    </a:cubicBezTo>
                    <a:lnTo>
                      <a:pt x="173" y="2542"/>
                    </a:lnTo>
                    <a:cubicBezTo>
                      <a:pt x="0" y="2669"/>
                      <a:pt x="58" y="2923"/>
                      <a:pt x="254" y="3003"/>
                    </a:cubicBezTo>
                    <a:lnTo>
                      <a:pt x="1487" y="3326"/>
                    </a:lnTo>
                    <a:cubicBezTo>
                      <a:pt x="1579" y="3349"/>
                      <a:pt x="1636" y="3418"/>
                      <a:pt x="1659" y="3487"/>
                    </a:cubicBezTo>
                    <a:lnTo>
                      <a:pt x="2097" y="4697"/>
                    </a:lnTo>
                    <a:cubicBezTo>
                      <a:pt x="2135" y="4812"/>
                      <a:pt x="2230" y="4870"/>
                      <a:pt x="2326" y="4870"/>
                    </a:cubicBezTo>
                    <a:cubicBezTo>
                      <a:pt x="2404" y="4870"/>
                      <a:pt x="2483" y="4832"/>
                      <a:pt x="2535" y="4754"/>
                    </a:cubicBezTo>
                    <a:lnTo>
                      <a:pt x="3249" y="3672"/>
                    </a:lnTo>
                    <a:cubicBezTo>
                      <a:pt x="3284" y="3602"/>
                      <a:pt x="3364" y="3556"/>
                      <a:pt x="3445" y="3556"/>
                    </a:cubicBezTo>
                    <a:lnTo>
                      <a:pt x="4747" y="3533"/>
                    </a:lnTo>
                    <a:cubicBezTo>
                      <a:pt x="4943" y="3533"/>
                      <a:pt x="5058" y="3291"/>
                      <a:pt x="4931" y="3130"/>
                    </a:cubicBezTo>
                    <a:lnTo>
                      <a:pt x="4125" y="2116"/>
                    </a:lnTo>
                    <a:cubicBezTo>
                      <a:pt x="4079" y="2047"/>
                      <a:pt x="4056" y="1966"/>
                      <a:pt x="4079" y="1886"/>
                    </a:cubicBezTo>
                    <a:lnTo>
                      <a:pt x="4459" y="653"/>
                    </a:lnTo>
                    <a:cubicBezTo>
                      <a:pt x="4507" y="481"/>
                      <a:pt x="4373" y="333"/>
                      <a:pt x="4220" y="333"/>
                    </a:cubicBezTo>
                    <a:cubicBezTo>
                      <a:pt x="4189" y="333"/>
                      <a:pt x="4156" y="340"/>
                      <a:pt x="4125" y="354"/>
                    </a:cubicBezTo>
                    <a:lnTo>
                      <a:pt x="2915" y="814"/>
                    </a:lnTo>
                    <a:cubicBezTo>
                      <a:pt x="2892" y="822"/>
                      <a:pt x="2866" y="826"/>
                      <a:pt x="2840" y="826"/>
                    </a:cubicBezTo>
                    <a:cubicBezTo>
                      <a:pt x="2787" y="826"/>
                      <a:pt x="2731" y="811"/>
                      <a:pt x="2685" y="780"/>
                    </a:cubicBezTo>
                    <a:lnTo>
                      <a:pt x="1613" y="42"/>
                    </a:lnTo>
                    <a:cubicBezTo>
                      <a:pt x="1570" y="13"/>
                      <a:pt x="1523" y="1"/>
                      <a:pt x="14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dk2"/>
                </a:solidFill>
                <a:prstDash val="solid"/>
                <a:miter lim="1152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80" name="Google Shape;480;p13"/>
            <p:cNvGrpSpPr/>
            <p:nvPr/>
          </p:nvGrpSpPr>
          <p:grpSpPr>
            <a:xfrm>
              <a:off x="282161" y="156252"/>
              <a:ext cx="307469" cy="298934"/>
              <a:chOff x="4033550" y="4733852"/>
              <a:chExt cx="179157" cy="174163"/>
            </a:xfrm>
          </p:grpSpPr>
          <p:sp>
            <p:nvSpPr>
              <p:cNvPr id="481" name="Google Shape;481;p13"/>
              <p:cNvSpPr/>
              <p:nvPr/>
            </p:nvSpPr>
            <p:spPr>
              <a:xfrm>
                <a:off x="4033996" y="4734095"/>
                <a:ext cx="178710" cy="173920"/>
              </a:xfrm>
              <a:custGeom>
                <a:avLst/>
                <a:gdLst/>
                <a:ahLst/>
                <a:cxnLst/>
                <a:rect l="l" t="t" r="r" b="b"/>
                <a:pathLst>
                  <a:path w="4402" h="4284" extrusionOk="0">
                    <a:moveTo>
                      <a:pt x="3027" y="0"/>
                    </a:moveTo>
                    <a:cubicBezTo>
                      <a:pt x="2985" y="0"/>
                      <a:pt x="2942" y="13"/>
                      <a:pt x="2904" y="41"/>
                    </a:cubicBezTo>
                    <a:lnTo>
                      <a:pt x="1994" y="721"/>
                    </a:lnTo>
                    <a:cubicBezTo>
                      <a:pt x="1956" y="743"/>
                      <a:pt x="1909" y="761"/>
                      <a:pt x="1865" y="761"/>
                    </a:cubicBezTo>
                    <a:cubicBezTo>
                      <a:pt x="1841" y="761"/>
                      <a:pt x="1818" y="756"/>
                      <a:pt x="1798" y="744"/>
                    </a:cubicBezTo>
                    <a:lnTo>
                      <a:pt x="727" y="387"/>
                    </a:lnTo>
                    <a:cubicBezTo>
                      <a:pt x="702" y="379"/>
                      <a:pt x="678" y="375"/>
                      <a:pt x="655" y="375"/>
                    </a:cubicBezTo>
                    <a:cubicBezTo>
                      <a:pt x="513" y="375"/>
                      <a:pt x="401" y="515"/>
                      <a:pt x="450" y="663"/>
                    </a:cubicBezTo>
                    <a:lnTo>
                      <a:pt x="807" y="1735"/>
                    </a:lnTo>
                    <a:cubicBezTo>
                      <a:pt x="830" y="1804"/>
                      <a:pt x="819" y="1873"/>
                      <a:pt x="784" y="1942"/>
                    </a:cubicBezTo>
                    <a:lnTo>
                      <a:pt x="105" y="2841"/>
                    </a:lnTo>
                    <a:cubicBezTo>
                      <a:pt x="1" y="2990"/>
                      <a:pt x="93" y="3186"/>
                      <a:pt x="277" y="3198"/>
                    </a:cubicBezTo>
                    <a:lnTo>
                      <a:pt x="1406" y="3175"/>
                    </a:lnTo>
                    <a:cubicBezTo>
                      <a:pt x="1475" y="3175"/>
                      <a:pt x="1545" y="3209"/>
                      <a:pt x="1591" y="3267"/>
                    </a:cubicBezTo>
                    <a:lnTo>
                      <a:pt x="2247" y="4189"/>
                    </a:lnTo>
                    <a:cubicBezTo>
                      <a:pt x="2292" y="4253"/>
                      <a:pt x="2360" y="4283"/>
                      <a:pt x="2426" y="4283"/>
                    </a:cubicBezTo>
                    <a:cubicBezTo>
                      <a:pt x="2515" y="4283"/>
                      <a:pt x="2601" y="4230"/>
                      <a:pt x="2628" y="4131"/>
                    </a:cubicBezTo>
                    <a:lnTo>
                      <a:pt x="2962" y="3048"/>
                    </a:lnTo>
                    <a:cubicBezTo>
                      <a:pt x="2985" y="2990"/>
                      <a:pt x="3042" y="2933"/>
                      <a:pt x="3111" y="2910"/>
                    </a:cubicBezTo>
                    <a:lnTo>
                      <a:pt x="4194" y="2576"/>
                    </a:lnTo>
                    <a:cubicBezTo>
                      <a:pt x="4367" y="2518"/>
                      <a:pt x="4402" y="2288"/>
                      <a:pt x="4252" y="2184"/>
                    </a:cubicBezTo>
                    <a:lnTo>
                      <a:pt x="3330" y="1527"/>
                    </a:lnTo>
                    <a:cubicBezTo>
                      <a:pt x="3273" y="1493"/>
                      <a:pt x="3238" y="1424"/>
                      <a:pt x="3238" y="1355"/>
                    </a:cubicBezTo>
                    <a:lnTo>
                      <a:pt x="3250" y="226"/>
                    </a:lnTo>
                    <a:cubicBezTo>
                      <a:pt x="3250" y="91"/>
                      <a:pt x="3140" y="0"/>
                      <a:pt x="30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" name="Google Shape;482;p13"/>
              <p:cNvSpPr/>
              <p:nvPr/>
            </p:nvSpPr>
            <p:spPr>
              <a:xfrm>
                <a:off x="4033550" y="4733852"/>
                <a:ext cx="178223" cy="173433"/>
              </a:xfrm>
              <a:custGeom>
                <a:avLst/>
                <a:gdLst/>
                <a:ahLst/>
                <a:cxnLst/>
                <a:rect l="l" t="t" r="r" b="b"/>
                <a:pathLst>
                  <a:path w="4390" h="4272" extrusionOk="0">
                    <a:moveTo>
                      <a:pt x="3041" y="1"/>
                    </a:moveTo>
                    <a:cubicBezTo>
                      <a:pt x="2998" y="1"/>
                      <a:pt x="2954" y="15"/>
                      <a:pt x="2915" y="47"/>
                    </a:cubicBezTo>
                    <a:lnTo>
                      <a:pt x="2005" y="715"/>
                    </a:lnTo>
                    <a:cubicBezTo>
                      <a:pt x="1967" y="746"/>
                      <a:pt x="1923" y="767"/>
                      <a:pt x="1878" y="767"/>
                    </a:cubicBezTo>
                    <a:cubicBezTo>
                      <a:pt x="1855" y="767"/>
                      <a:pt x="1832" y="761"/>
                      <a:pt x="1809" y="750"/>
                    </a:cubicBezTo>
                    <a:lnTo>
                      <a:pt x="738" y="393"/>
                    </a:lnTo>
                    <a:cubicBezTo>
                      <a:pt x="714" y="385"/>
                      <a:pt x="691" y="381"/>
                      <a:pt x="668" y="381"/>
                    </a:cubicBezTo>
                    <a:cubicBezTo>
                      <a:pt x="523" y="381"/>
                      <a:pt x="401" y="530"/>
                      <a:pt x="461" y="669"/>
                    </a:cubicBezTo>
                    <a:lnTo>
                      <a:pt x="830" y="1729"/>
                    </a:lnTo>
                    <a:cubicBezTo>
                      <a:pt x="853" y="1798"/>
                      <a:pt x="841" y="1867"/>
                      <a:pt x="795" y="1925"/>
                    </a:cubicBezTo>
                    <a:lnTo>
                      <a:pt x="116" y="2835"/>
                    </a:lnTo>
                    <a:cubicBezTo>
                      <a:pt x="0" y="2985"/>
                      <a:pt x="104" y="3181"/>
                      <a:pt x="288" y="3181"/>
                    </a:cubicBezTo>
                    <a:lnTo>
                      <a:pt x="1417" y="3169"/>
                    </a:lnTo>
                    <a:cubicBezTo>
                      <a:pt x="1486" y="3169"/>
                      <a:pt x="1556" y="3192"/>
                      <a:pt x="1602" y="3250"/>
                    </a:cubicBezTo>
                    <a:lnTo>
                      <a:pt x="2247" y="4172"/>
                    </a:lnTo>
                    <a:cubicBezTo>
                      <a:pt x="2291" y="4240"/>
                      <a:pt x="2357" y="4271"/>
                      <a:pt x="2424" y="4271"/>
                    </a:cubicBezTo>
                    <a:cubicBezTo>
                      <a:pt x="2515" y="4271"/>
                      <a:pt x="2605" y="4214"/>
                      <a:pt x="2639" y="4114"/>
                    </a:cubicBezTo>
                    <a:lnTo>
                      <a:pt x="2973" y="3043"/>
                    </a:lnTo>
                    <a:cubicBezTo>
                      <a:pt x="2984" y="2962"/>
                      <a:pt x="3042" y="2904"/>
                      <a:pt x="3111" y="2893"/>
                    </a:cubicBezTo>
                    <a:lnTo>
                      <a:pt x="4194" y="2559"/>
                    </a:lnTo>
                    <a:cubicBezTo>
                      <a:pt x="4367" y="2501"/>
                      <a:pt x="4390" y="2271"/>
                      <a:pt x="4251" y="2179"/>
                    </a:cubicBezTo>
                    <a:lnTo>
                      <a:pt x="3330" y="1522"/>
                    </a:lnTo>
                    <a:cubicBezTo>
                      <a:pt x="3272" y="1487"/>
                      <a:pt x="3238" y="1407"/>
                      <a:pt x="3238" y="1338"/>
                    </a:cubicBezTo>
                    <a:lnTo>
                      <a:pt x="3261" y="220"/>
                    </a:lnTo>
                    <a:cubicBezTo>
                      <a:pt x="3261" y="95"/>
                      <a:pt x="3153" y="1"/>
                      <a:pt x="304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dk2"/>
                </a:solidFill>
                <a:prstDash val="solid"/>
                <a:miter lim="1152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83" name="Google Shape;483;p13"/>
            <p:cNvGrpSpPr/>
            <p:nvPr/>
          </p:nvGrpSpPr>
          <p:grpSpPr>
            <a:xfrm flipH="1">
              <a:off x="231968" y="1176746"/>
              <a:ext cx="152322" cy="154230"/>
              <a:chOff x="4341030" y="4110771"/>
              <a:chExt cx="152322" cy="154230"/>
            </a:xfrm>
          </p:grpSpPr>
          <p:sp>
            <p:nvSpPr>
              <p:cNvPr id="484" name="Google Shape;484;p13"/>
              <p:cNvSpPr/>
              <p:nvPr/>
            </p:nvSpPr>
            <p:spPr>
              <a:xfrm>
                <a:off x="4341030" y="4110771"/>
                <a:ext cx="151835" cy="153702"/>
              </a:xfrm>
              <a:custGeom>
                <a:avLst/>
                <a:gdLst/>
                <a:ahLst/>
                <a:cxnLst/>
                <a:rect l="l" t="t" r="r" b="b"/>
                <a:pathLst>
                  <a:path w="3740" h="3786" extrusionOk="0">
                    <a:moveTo>
                      <a:pt x="2235" y="0"/>
                    </a:moveTo>
                    <a:cubicBezTo>
                      <a:pt x="2185" y="0"/>
                      <a:pt x="2134" y="19"/>
                      <a:pt x="2092" y="61"/>
                    </a:cubicBezTo>
                    <a:lnTo>
                      <a:pt x="1424" y="775"/>
                    </a:lnTo>
                    <a:cubicBezTo>
                      <a:pt x="1386" y="814"/>
                      <a:pt x="1332" y="836"/>
                      <a:pt x="1282" y="836"/>
                    </a:cubicBezTo>
                    <a:cubicBezTo>
                      <a:pt x="1271" y="836"/>
                      <a:pt x="1261" y="835"/>
                      <a:pt x="1251" y="833"/>
                    </a:cubicBezTo>
                    <a:lnTo>
                      <a:pt x="272" y="683"/>
                    </a:lnTo>
                    <a:cubicBezTo>
                      <a:pt x="262" y="682"/>
                      <a:pt x="252" y="681"/>
                      <a:pt x="243" y="681"/>
                    </a:cubicBezTo>
                    <a:cubicBezTo>
                      <a:pt x="97" y="681"/>
                      <a:pt x="0" y="841"/>
                      <a:pt x="76" y="971"/>
                    </a:cubicBezTo>
                    <a:lnTo>
                      <a:pt x="560" y="1835"/>
                    </a:lnTo>
                    <a:cubicBezTo>
                      <a:pt x="583" y="1893"/>
                      <a:pt x="583" y="1962"/>
                      <a:pt x="560" y="2020"/>
                    </a:cubicBezTo>
                    <a:lnTo>
                      <a:pt x="111" y="2907"/>
                    </a:lnTo>
                    <a:cubicBezTo>
                      <a:pt x="48" y="3032"/>
                      <a:pt x="146" y="3176"/>
                      <a:pt x="286" y="3176"/>
                    </a:cubicBezTo>
                    <a:cubicBezTo>
                      <a:pt x="300" y="3176"/>
                      <a:pt x="315" y="3175"/>
                      <a:pt x="330" y="3172"/>
                    </a:cubicBezTo>
                    <a:lnTo>
                      <a:pt x="1297" y="2987"/>
                    </a:lnTo>
                    <a:cubicBezTo>
                      <a:pt x="1308" y="2985"/>
                      <a:pt x="1318" y="2984"/>
                      <a:pt x="1329" y="2984"/>
                    </a:cubicBezTo>
                    <a:cubicBezTo>
                      <a:pt x="1379" y="2984"/>
                      <a:pt x="1432" y="3005"/>
                      <a:pt x="1470" y="3033"/>
                    </a:cubicBezTo>
                    <a:lnTo>
                      <a:pt x="2173" y="3736"/>
                    </a:lnTo>
                    <a:cubicBezTo>
                      <a:pt x="2207" y="3770"/>
                      <a:pt x="2251" y="3786"/>
                      <a:pt x="2296" y="3786"/>
                    </a:cubicBezTo>
                    <a:cubicBezTo>
                      <a:pt x="2387" y="3786"/>
                      <a:pt x="2480" y="3722"/>
                      <a:pt x="2495" y="3621"/>
                    </a:cubicBezTo>
                    <a:lnTo>
                      <a:pt x="2611" y="2642"/>
                    </a:lnTo>
                    <a:cubicBezTo>
                      <a:pt x="2622" y="2573"/>
                      <a:pt x="2657" y="2515"/>
                      <a:pt x="2714" y="2492"/>
                    </a:cubicBezTo>
                    <a:lnTo>
                      <a:pt x="3590" y="2031"/>
                    </a:lnTo>
                    <a:cubicBezTo>
                      <a:pt x="3740" y="1962"/>
                      <a:pt x="3740" y="1766"/>
                      <a:pt x="3590" y="1697"/>
                    </a:cubicBezTo>
                    <a:lnTo>
                      <a:pt x="2691" y="1271"/>
                    </a:lnTo>
                    <a:cubicBezTo>
                      <a:pt x="2634" y="1248"/>
                      <a:pt x="2599" y="1190"/>
                      <a:pt x="2588" y="1132"/>
                    </a:cubicBezTo>
                    <a:lnTo>
                      <a:pt x="2426" y="153"/>
                    </a:lnTo>
                    <a:cubicBezTo>
                      <a:pt x="2404" y="58"/>
                      <a:pt x="2322" y="0"/>
                      <a:pt x="223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" name="Google Shape;485;p13"/>
              <p:cNvSpPr/>
              <p:nvPr/>
            </p:nvSpPr>
            <p:spPr>
              <a:xfrm>
                <a:off x="4341924" y="4110771"/>
                <a:ext cx="151429" cy="154230"/>
              </a:xfrm>
              <a:custGeom>
                <a:avLst/>
                <a:gdLst/>
                <a:ahLst/>
                <a:cxnLst/>
                <a:rect l="l" t="t" r="r" b="b"/>
                <a:pathLst>
                  <a:path w="3730" h="3799" extrusionOk="0">
                    <a:moveTo>
                      <a:pt x="2247" y="0"/>
                    </a:moveTo>
                    <a:cubicBezTo>
                      <a:pt x="2198" y="0"/>
                      <a:pt x="2147" y="19"/>
                      <a:pt x="2105" y="61"/>
                    </a:cubicBezTo>
                    <a:lnTo>
                      <a:pt x="1425" y="775"/>
                    </a:lnTo>
                    <a:cubicBezTo>
                      <a:pt x="1387" y="814"/>
                      <a:pt x="1333" y="836"/>
                      <a:pt x="1283" y="836"/>
                    </a:cubicBezTo>
                    <a:cubicBezTo>
                      <a:pt x="1272" y="836"/>
                      <a:pt x="1262" y="835"/>
                      <a:pt x="1252" y="833"/>
                    </a:cubicBezTo>
                    <a:lnTo>
                      <a:pt x="273" y="695"/>
                    </a:lnTo>
                    <a:cubicBezTo>
                      <a:pt x="263" y="693"/>
                      <a:pt x="252" y="692"/>
                      <a:pt x="242" y="692"/>
                    </a:cubicBezTo>
                    <a:cubicBezTo>
                      <a:pt x="98" y="692"/>
                      <a:pt x="1" y="843"/>
                      <a:pt x="66" y="983"/>
                    </a:cubicBezTo>
                    <a:lnTo>
                      <a:pt x="549" y="1847"/>
                    </a:lnTo>
                    <a:cubicBezTo>
                      <a:pt x="573" y="1881"/>
                      <a:pt x="573" y="1962"/>
                      <a:pt x="549" y="2020"/>
                    </a:cubicBezTo>
                    <a:lnTo>
                      <a:pt x="100" y="2895"/>
                    </a:lnTo>
                    <a:cubicBezTo>
                      <a:pt x="33" y="3029"/>
                      <a:pt x="149" y="3184"/>
                      <a:pt x="313" y="3184"/>
                    </a:cubicBezTo>
                    <a:cubicBezTo>
                      <a:pt x="319" y="3184"/>
                      <a:pt x="325" y="3184"/>
                      <a:pt x="331" y="3183"/>
                    </a:cubicBezTo>
                    <a:lnTo>
                      <a:pt x="1298" y="2999"/>
                    </a:lnTo>
                    <a:cubicBezTo>
                      <a:pt x="1356" y="2999"/>
                      <a:pt x="1425" y="3010"/>
                      <a:pt x="1471" y="3056"/>
                    </a:cubicBezTo>
                    <a:lnTo>
                      <a:pt x="2174" y="3736"/>
                    </a:lnTo>
                    <a:cubicBezTo>
                      <a:pt x="2214" y="3780"/>
                      <a:pt x="2263" y="3799"/>
                      <a:pt x="2312" y="3799"/>
                    </a:cubicBezTo>
                    <a:cubicBezTo>
                      <a:pt x="2404" y="3799"/>
                      <a:pt x="2493" y="3731"/>
                      <a:pt x="2508" y="3633"/>
                    </a:cubicBezTo>
                    <a:lnTo>
                      <a:pt x="2623" y="2653"/>
                    </a:lnTo>
                    <a:cubicBezTo>
                      <a:pt x="2623" y="2596"/>
                      <a:pt x="2658" y="2538"/>
                      <a:pt x="2715" y="2503"/>
                    </a:cubicBezTo>
                    <a:lnTo>
                      <a:pt x="3603" y="2043"/>
                    </a:lnTo>
                    <a:cubicBezTo>
                      <a:pt x="3729" y="1974"/>
                      <a:pt x="3729" y="1766"/>
                      <a:pt x="3579" y="1697"/>
                    </a:cubicBezTo>
                    <a:lnTo>
                      <a:pt x="2692" y="1282"/>
                    </a:lnTo>
                    <a:cubicBezTo>
                      <a:pt x="2646" y="1248"/>
                      <a:pt x="2600" y="1190"/>
                      <a:pt x="2589" y="1132"/>
                    </a:cubicBezTo>
                    <a:lnTo>
                      <a:pt x="2427" y="153"/>
                    </a:lnTo>
                    <a:cubicBezTo>
                      <a:pt x="2413" y="58"/>
                      <a:pt x="2333" y="0"/>
                      <a:pt x="22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dk2"/>
                </a:solidFill>
                <a:prstDash val="solid"/>
                <a:miter lim="1152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86" name="Google Shape;486;p13"/>
            <p:cNvGrpSpPr/>
            <p:nvPr/>
          </p:nvGrpSpPr>
          <p:grpSpPr>
            <a:xfrm rot="-2351253">
              <a:off x="338610" y="2554885"/>
              <a:ext cx="294902" cy="283676"/>
              <a:chOff x="3956375" y="4266988"/>
              <a:chExt cx="205829" cy="197994"/>
            </a:xfrm>
          </p:grpSpPr>
          <p:sp>
            <p:nvSpPr>
              <p:cNvPr id="487" name="Google Shape;487;p13"/>
              <p:cNvSpPr/>
              <p:nvPr/>
            </p:nvSpPr>
            <p:spPr>
              <a:xfrm>
                <a:off x="3956822" y="4266988"/>
                <a:ext cx="205383" cy="197588"/>
              </a:xfrm>
              <a:custGeom>
                <a:avLst/>
                <a:gdLst/>
                <a:ahLst/>
                <a:cxnLst/>
                <a:rect l="l" t="t" r="r" b="b"/>
                <a:pathLst>
                  <a:path w="5059" h="4867" extrusionOk="0">
                    <a:moveTo>
                      <a:pt x="1470" y="1"/>
                    </a:moveTo>
                    <a:cubicBezTo>
                      <a:pt x="1336" y="1"/>
                      <a:pt x="1214" y="116"/>
                      <a:pt x="1222" y="268"/>
                    </a:cubicBezTo>
                    <a:lnTo>
                      <a:pt x="1291" y="1547"/>
                    </a:lnTo>
                    <a:cubicBezTo>
                      <a:pt x="1291" y="1639"/>
                      <a:pt x="1257" y="1720"/>
                      <a:pt x="1188" y="1766"/>
                    </a:cubicBezTo>
                    <a:lnTo>
                      <a:pt x="162" y="2549"/>
                    </a:lnTo>
                    <a:cubicBezTo>
                      <a:pt x="1" y="2676"/>
                      <a:pt x="47" y="2930"/>
                      <a:pt x="254" y="2987"/>
                    </a:cubicBezTo>
                    <a:lnTo>
                      <a:pt x="1499" y="3321"/>
                    </a:lnTo>
                    <a:cubicBezTo>
                      <a:pt x="1579" y="3344"/>
                      <a:pt x="1637" y="3402"/>
                      <a:pt x="1660" y="3483"/>
                    </a:cubicBezTo>
                    <a:lnTo>
                      <a:pt x="2098" y="4704"/>
                    </a:lnTo>
                    <a:cubicBezTo>
                      <a:pt x="2135" y="4811"/>
                      <a:pt x="2232" y="4866"/>
                      <a:pt x="2330" y="4866"/>
                    </a:cubicBezTo>
                    <a:cubicBezTo>
                      <a:pt x="2412" y="4866"/>
                      <a:pt x="2495" y="4828"/>
                      <a:pt x="2547" y="4750"/>
                    </a:cubicBezTo>
                    <a:lnTo>
                      <a:pt x="3250" y="3679"/>
                    </a:lnTo>
                    <a:cubicBezTo>
                      <a:pt x="3296" y="3609"/>
                      <a:pt x="3365" y="3563"/>
                      <a:pt x="3446" y="3563"/>
                    </a:cubicBezTo>
                    <a:lnTo>
                      <a:pt x="4736" y="3529"/>
                    </a:lnTo>
                    <a:cubicBezTo>
                      <a:pt x="4943" y="3529"/>
                      <a:pt x="5059" y="3287"/>
                      <a:pt x="4932" y="3126"/>
                    </a:cubicBezTo>
                    <a:lnTo>
                      <a:pt x="4114" y="2112"/>
                    </a:lnTo>
                    <a:cubicBezTo>
                      <a:pt x="4068" y="2054"/>
                      <a:pt x="4045" y="1962"/>
                      <a:pt x="4068" y="1881"/>
                    </a:cubicBezTo>
                    <a:lnTo>
                      <a:pt x="4436" y="649"/>
                    </a:lnTo>
                    <a:cubicBezTo>
                      <a:pt x="4494" y="485"/>
                      <a:pt x="4367" y="330"/>
                      <a:pt x="4210" y="330"/>
                    </a:cubicBezTo>
                    <a:cubicBezTo>
                      <a:pt x="4179" y="330"/>
                      <a:pt x="4146" y="336"/>
                      <a:pt x="4114" y="349"/>
                    </a:cubicBezTo>
                    <a:lnTo>
                      <a:pt x="2904" y="810"/>
                    </a:lnTo>
                    <a:cubicBezTo>
                      <a:pt x="2881" y="818"/>
                      <a:pt x="2855" y="821"/>
                      <a:pt x="2829" y="821"/>
                    </a:cubicBezTo>
                    <a:cubicBezTo>
                      <a:pt x="2776" y="821"/>
                      <a:pt x="2720" y="806"/>
                      <a:pt x="2674" y="775"/>
                    </a:cubicBezTo>
                    <a:lnTo>
                      <a:pt x="1614" y="49"/>
                    </a:lnTo>
                    <a:cubicBezTo>
                      <a:pt x="1568" y="16"/>
                      <a:pt x="1518" y="1"/>
                      <a:pt x="14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" name="Google Shape;488;p13"/>
              <p:cNvSpPr/>
              <p:nvPr/>
            </p:nvSpPr>
            <p:spPr>
              <a:xfrm>
                <a:off x="3956375" y="4267272"/>
                <a:ext cx="205342" cy="197710"/>
              </a:xfrm>
              <a:custGeom>
                <a:avLst/>
                <a:gdLst/>
                <a:ahLst/>
                <a:cxnLst/>
                <a:rect l="l" t="t" r="r" b="b"/>
                <a:pathLst>
                  <a:path w="5058" h="4870" extrusionOk="0">
                    <a:moveTo>
                      <a:pt x="1477" y="1"/>
                    </a:moveTo>
                    <a:cubicBezTo>
                      <a:pt x="1341" y="1"/>
                      <a:pt x="1216" y="115"/>
                      <a:pt x="1233" y="261"/>
                    </a:cubicBezTo>
                    <a:lnTo>
                      <a:pt x="1302" y="1540"/>
                    </a:lnTo>
                    <a:cubicBezTo>
                      <a:pt x="1302" y="1632"/>
                      <a:pt x="1268" y="1713"/>
                      <a:pt x="1199" y="1759"/>
                    </a:cubicBezTo>
                    <a:lnTo>
                      <a:pt x="173" y="2542"/>
                    </a:lnTo>
                    <a:cubicBezTo>
                      <a:pt x="0" y="2669"/>
                      <a:pt x="58" y="2923"/>
                      <a:pt x="254" y="3003"/>
                    </a:cubicBezTo>
                    <a:lnTo>
                      <a:pt x="1487" y="3326"/>
                    </a:lnTo>
                    <a:cubicBezTo>
                      <a:pt x="1579" y="3349"/>
                      <a:pt x="1636" y="3418"/>
                      <a:pt x="1659" y="3487"/>
                    </a:cubicBezTo>
                    <a:lnTo>
                      <a:pt x="2097" y="4697"/>
                    </a:lnTo>
                    <a:cubicBezTo>
                      <a:pt x="2135" y="4812"/>
                      <a:pt x="2230" y="4870"/>
                      <a:pt x="2326" y="4870"/>
                    </a:cubicBezTo>
                    <a:cubicBezTo>
                      <a:pt x="2404" y="4870"/>
                      <a:pt x="2483" y="4832"/>
                      <a:pt x="2535" y="4754"/>
                    </a:cubicBezTo>
                    <a:lnTo>
                      <a:pt x="3249" y="3672"/>
                    </a:lnTo>
                    <a:cubicBezTo>
                      <a:pt x="3284" y="3602"/>
                      <a:pt x="3364" y="3556"/>
                      <a:pt x="3445" y="3556"/>
                    </a:cubicBezTo>
                    <a:lnTo>
                      <a:pt x="4747" y="3533"/>
                    </a:lnTo>
                    <a:cubicBezTo>
                      <a:pt x="4943" y="3533"/>
                      <a:pt x="5058" y="3291"/>
                      <a:pt x="4931" y="3130"/>
                    </a:cubicBezTo>
                    <a:lnTo>
                      <a:pt x="4125" y="2116"/>
                    </a:lnTo>
                    <a:cubicBezTo>
                      <a:pt x="4079" y="2047"/>
                      <a:pt x="4056" y="1966"/>
                      <a:pt x="4079" y="1886"/>
                    </a:cubicBezTo>
                    <a:lnTo>
                      <a:pt x="4459" y="653"/>
                    </a:lnTo>
                    <a:cubicBezTo>
                      <a:pt x="4507" y="481"/>
                      <a:pt x="4373" y="333"/>
                      <a:pt x="4220" y="333"/>
                    </a:cubicBezTo>
                    <a:cubicBezTo>
                      <a:pt x="4189" y="333"/>
                      <a:pt x="4156" y="340"/>
                      <a:pt x="4125" y="354"/>
                    </a:cubicBezTo>
                    <a:lnTo>
                      <a:pt x="2915" y="814"/>
                    </a:lnTo>
                    <a:cubicBezTo>
                      <a:pt x="2892" y="822"/>
                      <a:pt x="2866" y="826"/>
                      <a:pt x="2840" y="826"/>
                    </a:cubicBezTo>
                    <a:cubicBezTo>
                      <a:pt x="2787" y="826"/>
                      <a:pt x="2731" y="811"/>
                      <a:pt x="2685" y="780"/>
                    </a:cubicBezTo>
                    <a:lnTo>
                      <a:pt x="1613" y="42"/>
                    </a:lnTo>
                    <a:cubicBezTo>
                      <a:pt x="1570" y="13"/>
                      <a:pt x="1523" y="1"/>
                      <a:pt x="14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dk2"/>
                </a:solidFill>
                <a:prstDash val="solid"/>
                <a:miter lim="1152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89" name="Google Shape;489;p13"/>
            <p:cNvGrpSpPr/>
            <p:nvPr/>
          </p:nvGrpSpPr>
          <p:grpSpPr>
            <a:xfrm rot="-1863839">
              <a:off x="206886" y="4837023"/>
              <a:ext cx="152323" cy="154231"/>
              <a:chOff x="4341030" y="4110771"/>
              <a:chExt cx="152322" cy="154230"/>
            </a:xfrm>
          </p:grpSpPr>
          <p:sp>
            <p:nvSpPr>
              <p:cNvPr id="490" name="Google Shape;490;p13"/>
              <p:cNvSpPr/>
              <p:nvPr/>
            </p:nvSpPr>
            <p:spPr>
              <a:xfrm>
                <a:off x="4341030" y="4110771"/>
                <a:ext cx="151835" cy="153702"/>
              </a:xfrm>
              <a:custGeom>
                <a:avLst/>
                <a:gdLst/>
                <a:ahLst/>
                <a:cxnLst/>
                <a:rect l="l" t="t" r="r" b="b"/>
                <a:pathLst>
                  <a:path w="3740" h="3786" extrusionOk="0">
                    <a:moveTo>
                      <a:pt x="2235" y="0"/>
                    </a:moveTo>
                    <a:cubicBezTo>
                      <a:pt x="2185" y="0"/>
                      <a:pt x="2134" y="19"/>
                      <a:pt x="2092" y="61"/>
                    </a:cubicBezTo>
                    <a:lnTo>
                      <a:pt x="1424" y="775"/>
                    </a:lnTo>
                    <a:cubicBezTo>
                      <a:pt x="1386" y="814"/>
                      <a:pt x="1332" y="836"/>
                      <a:pt x="1282" y="836"/>
                    </a:cubicBezTo>
                    <a:cubicBezTo>
                      <a:pt x="1271" y="836"/>
                      <a:pt x="1261" y="835"/>
                      <a:pt x="1251" y="833"/>
                    </a:cubicBezTo>
                    <a:lnTo>
                      <a:pt x="272" y="683"/>
                    </a:lnTo>
                    <a:cubicBezTo>
                      <a:pt x="262" y="682"/>
                      <a:pt x="252" y="681"/>
                      <a:pt x="243" y="681"/>
                    </a:cubicBezTo>
                    <a:cubicBezTo>
                      <a:pt x="97" y="681"/>
                      <a:pt x="0" y="841"/>
                      <a:pt x="76" y="971"/>
                    </a:cubicBezTo>
                    <a:lnTo>
                      <a:pt x="560" y="1835"/>
                    </a:lnTo>
                    <a:cubicBezTo>
                      <a:pt x="583" y="1893"/>
                      <a:pt x="583" y="1962"/>
                      <a:pt x="560" y="2020"/>
                    </a:cubicBezTo>
                    <a:lnTo>
                      <a:pt x="111" y="2907"/>
                    </a:lnTo>
                    <a:cubicBezTo>
                      <a:pt x="48" y="3032"/>
                      <a:pt x="146" y="3176"/>
                      <a:pt x="286" y="3176"/>
                    </a:cubicBezTo>
                    <a:cubicBezTo>
                      <a:pt x="300" y="3176"/>
                      <a:pt x="315" y="3175"/>
                      <a:pt x="330" y="3172"/>
                    </a:cubicBezTo>
                    <a:lnTo>
                      <a:pt x="1297" y="2987"/>
                    </a:lnTo>
                    <a:cubicBezTo>
                      <a:pt x="1308" y="2985"/>
                      <a:pt x="1318" y="2984"/>
                      <a:pt x="1329" y="2984"/>
                    </a:cubicBezTo>
                    <a:cubicBezTo>
                      <a:pt x="1379" y="2984"/>
                      <a:pt x="1432" y="3005"/>
                      <a:pt x="1470" y="3033"/>
                    </a:cubicBezTo>
                    <a:lnTo>
                      <a:pt x="2173" y="3736"/>
                    </a:lnTo>
                    <a:cubicBezTo>
                      <a:pt x="2207" y="3770"/>
                      <a:pt x="2251" y="3786"/>
                      <a:pt x="2296" y="3786"/>
                    </a:cubicBezTo>
                    <a:cubicBezTo>
                      <a:pt x="2387" y="3786"/>
                      <a:pt x="2480" y="3722"/>
                      <a:pt x="2495" y="3621"/>
                    </a:cubicBezTo>
                    <a:lnTo>
                      <a:pt x="2611" y="2642"/>
                    </a:lnTo>
                    <a:cubicBezTo>
                      <a:pt x="2622" y="2573"/>
                      <a:pt x="2657" y="2515"/>
                      <a:pt x="2714" y="2492"/>
                    </a:cubicBezTo>
                    <a:lnTo>
                      <a:pt x="3590" y="2031"/>
                    </a:lnTo>
                    <a:cubicBezTo>
                      <a:pt x="3740" y="1962"/>
                      <a:pt x="3740" y="1766"/>
                      <a:pt x="3590" y="1697"/>
                    </a:cubicBezTo>
                    <a:lnTo>
                      <a:pt x="2691" y="1271"/>
                    </a:lnTo>
                    <a:cubicBezTo>
                      <a:pt x="2634" y="1248"/>
                      <a:pt x="2599" y="1190"/>
                      <a:pt x="2588" y="1132"/>
                    </a:cubicBezTo>
                    <a:lnTo>
                      <a:pt x="2426" y="153"/>
                    </a:lnTo>
                    <a:cubicBezTo>
                      <a:pt x="2404" y="58"/>
                      <a:pt x="2322" y="0"/>
                      <a:pt x="223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" name="Google Shape;491;p13"/>
              <p:cNvSpPr/>
              <p:nvPr/>
            </p:nvSpPr>
            <p:spPr>
              <a:xfrm>
                <a:off x="4341924" y="4110771"/>
                <a:ext cx="151429" cy="154230"/>
              </a:xfrm>
              <a:custGeom>
                <a:avLst/>
                <a:gdLst/>
                <a:ahLst/>
                <a:cxnLst/>
                <a:rect l="l" t="t" r="r" b="b"/>
                <a:pathLst>
                  <a:path w="3730" h="3799" extrusionOk="0">
                    <a:moveTo>
                      <a:pt x="2247" y="0"/>
                    </a:moveTo>
                    <a:cubicBezTo>
                      <a:pt x="2198" y="0"/>
                      <a:pt x="2147" y="19"/>
                      <a:pt x="2105" y="61"/>
                    </a:cubicBezTo>
                    <a:lnTo>
                      <a:pt x="1425" y="775"/>
                    </a:lnTo>
                    <a:cubicBezTo>
                      <a:pt x="1387" y="814"/>
                      <a:pt x="1333" y="836"/>
                      <a:pt x="1283" y="836"/>
                    </a:cubicBezTo>
                    <a:cubicBezTo>
                      <a:pt x="1272" y="836"/>
                      <a:pt x="1262" y="835"/>
                      <a:pt x="1252" y="833"/>
                    </a:cubicBezTo>
                    <a:lnTo>
                      <a:pt x="273" y="695"/>
                    </a:lnTo>
                    <a:cubicBezTo>
                      <a:pt x="263" y="693"/>
                      <a:pt x="252" y="692"/>
                      <a:pt x="242" y="692"/>
                    </a:cubicBezTo>
                    <a:cubicBezTo>
                      <a:pt x="98" y="692"/>
                      <a:pt x="1" y="843"/>
                      <a:pt x="66" y="983"/>
                    </a:cubicBezTo>
                    <a:lnTo>
                      <a:pt x="549" y="1847"/>
                    </a:lnTo>
                    <a:cubicBezTo>
                      <a:pt x="573" y="1881"/>
                      <a:pt x="573" y="1962"/>
                      <a:pt x="549" y="2020"/>
                    </a:cubicBezTo>
                    <a:lnTo>
                      <a:pt x="100" y="2895"/>
                    </a:lnTo>
                    <a:cubicBezTo>
                      <a:pt x="33" y="3029"/>
                      <a:pt x="149" y="3184"/>
                      <a:pt x="313" y="3184"/>
                    </a:cubicBezTo>
                    <a:cubicBezTo>
                      <a:pt x="319" y="3184"/>
                      <a:pt x="325" y="3184"/>
                      <a:pt x="331" y="3183"/>
                    </a:cubicBezTo>
                    <a:lnTo>
                      <a:pt x="1298" y="2999"/>
                    </a:lnTo>
                    <a:cubicBezTo>
                      <a:pt x="1356" y="2999"/>
                      <a:pt x="1425" y="3010"/>
                      <a:pt x="1471" y="3056"/>
                    </a:cubicBezTo>
                    <a:lnTo>
                      <a:pt x="2174" y="3736"/>
                    </a:lnTo>
                    <a:cubicBezTo>
                      <a:pt x="2214" y="3780"/>
                      <a:pt x="2263" y="3799"/>
                      <a:pt x="2312" y="3799"/>
                    </a:cubicBezTo>
                    <a:cubicBezTo>
                      <a:pt x="2404" y="3799"/>
                      <a:pt x="2493" y="3731"/>
                      <a:pt x="2508" y="3633"/>
                    </a:cubicBezTo>
                    <a:lnTo>
                      <a:pt x="2623" y="2653"/>
                    </a:lnTo>
                    <a:cubicBezTo>
                      <a:pt x="2623" y="2596"/>
                      <a:pt x="2658" y="2538"/>
                      <a:pt x="2715" y="2503"/>
                    </a:cubicBezTo>
                    <a:lnTo>
                      <a:pt x="3603" y="2043"/>
                    </a:lnTo>
                    <a:cubicBezTo>
                      <a:pt x="3729" y="1974"/>
                      <a:pt x="3729" y="1766"/>
                      <a:pt x="3579" y="1697"/>
                    </a:cubicBezTo>
                    <a:lnTo>
                      <a:pt x="2692" y="1282"/>
                    </a:lnTo>
                    <a:cubicBezTo>
                      <a:pt x="2646" y="1248"/>
                      <a:pt x="2600" y="1190"/>
                      <a:pt x="2589" y="1132"/>
                    </a:cubicBezTo>
                    <a:lnTo>
                      <a:pt x="2427" y="153"/>
                    </a:lnTo>
                    <a:cubicBezTo>
                      <a:pt x="2413" y="58"/>
                      <a:pt x="2333" y="0"/>
                      <a:pt x="22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dk2"/>
                </a:solidFill>
                <a:prstDash val="solid"/>
                <a:miter lim="1152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92" name="Google Shape;492;p13"/>
            <p:cNvGrpSpPr/>
            <p:nvPr/>
          </p:nvGrpSpPr>
          <p:grpSpPr>
            <a:xfrm rot="663831">
              <a:off x="8643202" y="3518182"/>
              <a:ext cx="152320" cy="154228"/>
              <a:chOff x="4341030" y="4110771"/>
              <a:chExt cx="152322" cy="154230"/>
            </a:xfrm>
          </p:grpSpPr>
          <p:sp>
            <p:nvSpPr>
              <p:cNvPr id="493" name="Google Shape;493;p13"/>
              <p:cNvSpPr/>
              <p:nvPr/>
            </p:nvSpPr>
            <p:spPr>
              <a:xfrm>
                <a:off x="4341030" y="4110771"/>
                <a:ext cx="151835" cy="153702"/>
              </a:xfrm>
              <a:custGeom>
                <a:avLst/>
                <a:gdLst/>
                <a:ahLst/>
                <a:cxnLst/>
                <a:rect l="l" t="t" r="r" b="b"/>
                <a:pathLst>
                  <a:path w="3740" h="3786" extrusionOk="0">
                    <a:moveTo>
                      <a:pt x="2235" y="0"/>
                    </a:moveTo>
                    <a:cubicBezTo>
                      <a:pt x="2185" y="0"/>
                      <a:pt x="2134" y="19"/>
                      <a:pt x="2092" y="61"/>
                    </a:cubicBezTo>
                    <a:lnTo>
                      <a:pt x="1424" y="775"/>
                    </a:lnTo>
                    <a:cubicBezTo>
                      <a:pt x="1386" y="814"/>
                      <a:pt x="1332" y="836"/>
                      <a:pt x="1282" y="836"/>
                    </a:cubicBezTo>
                    <a:cubicBezTo>
                      <a:pt x="1271" y="836"/>
                      <a:pt x="1261" y="835"/>
                      <a:pt x="1251" y="833"/>
                    </a:cubicBezTo>
                    <a:lnTo>
                      <a:pt x="272" y="683"/>
                    </a:lnTo>
                    <a:cubicBezTo>
                      <a:pt x="262" y="682"/>
                      <a:pt x="252" y="681"/>
                      <a:pt x="243" y="681"/>
                    </a:cubicBezTo>
                    <a:cubicBezTo>
                      <a:pt x="97" y="681"/>
                      <a:pt x="0" y="841"/>
                      <a:pt x="76" y="971"/>
                    </a:cubicBezTo>
                    <a:lnTo>
                      <a:pt x="560" y="1835"/>
                    </a:lnTo>
                    <a:cubicBezTo>
                      <a:pt x="583" y="1893"/>
                      <a:pt x="583" y="1962"/>
                      <a:pt x="560" y="2020"/>
                    </a:cubicBezTo>
                    <a:lnTo>
                      <a:pt x="111" y="2907"/>
                    </a:lnTo>
                    <a:cubicBezTo>
                      <a:pt x="48" y="3032"/>
                      <a:pt x="146" y="3176"/>
                      <a:pt x="286" y="3176"/>
                    </a:cubicBezTo>
                    <a:cubicBezTo>
                      <a:pt x="300" y="3176"/>
                      <a:pt x="315" y="3175"/>
                      <a:pt x="330" y="3172"/>
                    </a:cubicBezTo>
                    <a:lnTo>
                      <a:pt x="1297" y="2987"/>
                    </a:lnTo>
                    <a:cubicBezTo>
                      <a:pt x="1308" y="2985"/>
                      <a:pt x="1318" y="2984"/>
                      <a:pt x="1329" y="2984"/>
                    </a:cubicBezTo>
                    <a:cubicBezTo>
                      <a:pt x="1379" y="2984"/>
                      <a:pt x="1432" y="3005"/>
                      <a:pt x="1470" y="3033"/>
                    </a:cubicBezTo>
                    <a:lnTo>
                      <a:pt x="2173" y="3736"/>
                    </a:lnTo>
                    <a:cubicBezTo>
                      <a:pt x="2207" y="3770"/>
                      <a:pt x="2251" y="3786"/>
                      <a:pt x="2296" y="3786"/>
                    </a:cubicBezTo>
                    <a:cubicBezTo>
                      <a:pt x="2387" y="3786"/>
                      <a:pt x="2480" y="3722"/>
                      <a:pt x="2495" y="3621"/>
                    </a:cubicBezTo>
                    <a:lnTo>
                      <a:pt x="2611" y="2642"/>
                    </a:lnTo>
                    <a:cubicBezTo>
                      <a:pt x="2622" y="2573"/>
                      <a:pt x="2657" y="2515"/>
                      <a:pt x="2714" y="2492"/>
                    </a:cubicBezTo>
                    <a:lnTo>
                      <a:pt x="3590" y="2031"/>
                    </a:lnTo>
                    <a:cubicBezTo>
                      <a:pt x="3740" y="1962"/>
                      <a:pt x="3740" y="1766"/>
                      <a:pt x="3590" y="1697"/>
                    </a:cubicBezTo>
                    <a:lnTo>
                      <a:pt x="2691" y="1271"/>
                    </a:lnTo>
                    <a:cubicBezTo>
                      <a:pt x="2634" y="1248"/>
                      <a:pt x="2599" y="1190"/>
                      <a:pt x="2588" y="1132"/>
                    </a:cubicBezTo>
                    <a:lnTo>
                      <a:pt x="2426" y="153"/>
                    </a:lnTo>
                    <a:cubicBezTo>
                      <a:pt x="2404" y="58"/>
                      <a:pt x="2322" y="0"/>
                      <a:pt x="223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" name="Google Shape;494;p13"/>
              <p:cNvSpPr/>
              <p:nvPr/>
            </p:nvSpPr>
            <p:spPr>
              <a:xfrm>
                <a:off x="4341924" y="4110771"/>
                <a:ext cx="151429" cy="154230"/>
              </a:xfrm>
              <a:custGeom>
                <a:avLst/>
                <a:gdLst/>
                <a:ahLst/>
                <a:cxnLst/>
                <a:rect l="l" t="t" r="r" b="b"/>
                <a:pathLst>
                  <a:path w="3730" h="3799" extrusionOk="0">
                    <a:moveTo>
                      <a:pt x="2247" y="0"/>
                    </a:moveTo>
                    <a:cubicBezTo>
                      <a:pt x="2198" y="0"/>
                      <a:pt x="2147" y="19"/>
                      <a:pt x="2105" y="61"/>
                    </a:cubicBezTo>
                    <a:lnTo>
                      <a:pt x="1425" y="775"/>
                    </a:lnTo>
                    <a:cubicBezTo>
                      <a:pt x="1387" y="814"/>
                      <a:pt x="1333" y="836"/>
                      <a:pt x="1283" y="836"/>
                    </a:cubicBezTo>
                    <a:cubicBezTo>
                      <a:pt x="1272" y="836"/>
                      <a:pt x="1262" y="835"/>
                      <a:pt x="1252" y="833"/>
                    </a:cubicBezTo>
                    <a:lnTo>
                      <a:pt x="273" y="695"/>
                    </a:lnTo>
                    <a:cubicBezTo>
                      <a:pt x="263" y="693"/>
                      <a:pt x="252" y="692"/>
                      <a:pt x="242" y="692"/>
                    </a:cubicBezTo>
                    <a:cubicBezTo>
                      <a:pt x="98" y="692"/>
                      <a:pt x="1" y="843"/>
                      <a:pt x="66" y="983"/>
                    </a:cubicBezTo>
                    <a:lnTo>
                      <a:pt x="549" y="1847"/>
                    </a:lnTo>
                    <a:cubicBezTo>
                      <a:pt x="573" y="1881"/>
                      <a:pt x="573" y="1962"/>
                      <a:pt x="549" y="2020"/>
                    </a:cubicBezTo>
                    <a:lnTo>
                      <a:pt x="100" y="2895"/>
                    </a:lnTo>
                    <a:cubicBezTo>
                      <a:pt x="33" y="3029"/>
                      <a:pt x="149" y="3184"/>
                      <a:pt x="313" y="3184"/>
                    </a:cubicBezTo>
                    <a:cubicBezTo>
                      <a:pt x="319" y="3184"/>
                      <a:pt x="325" y="3184"/>
                      <a:pt x="331" y="3183"/>
                    </a:cubicBezTo>
                    <a:lnTo>
                      <a:pt x="1298" y="2999"/>
                    </a:lnTo>
                    <a:cubicBezTo>
                      <a:pt x="1356" y="2999"/>
                      <a:pt x="1425" y="3010"/>
                      <a:pt x="1471" y="3056"/>
                    </a:cubicBezTo>
                    <a:lnTo>
                      <a:pt x="2174" y="3736"/>
                    </a:lnTo>
                    <a:cubicBezTo>
                      <a:pt x="2214" y="3780"/>
                      <a:pt x="2263" y="3799"/>
                      <a:pt x="2312" y="3799"/>
                    </a:cubicBezTo>
                    <a:cubicBezTo>
                      <a:pt x="2404" y="3799"/>
                      <a:pt x="2493" y="3731"/>
                      <a:pt x="2508" y="3633"/>
                    </a:cubicBezTo>
                    <a:lnTo>
                      <a:pt x="2623" y="2653"/>
                    </a:lnTo>
                    <a:cubicBezTo>
                      <a:pt x="2623" y="2596"/>
                      <a:pt x="2658" y="2538"/>
                      <a:pt x="2715" y="2503"/>
                    </a:cubicBezTo>
                    <a:lnTo>
                      <a:pt x="3603" y="2043"/>
                    </a:lnTo>
                    <a:cubicBezTo>
                      <a:pt x="3729" y="1974"/>
                      <a:pt x="3729" y="1766"/>
                      <a:pt x="3579" y="1697"/>
                    </a:cubicBezTo>
                    <a:lnTo>
                      <a:pt x="2692" y="1282"/>
                    </a:lnTo>
                    <a:cubicBezTo>
                      <a:pt x="2646" y="1248"/>
                      <a:pt x="2600" y="1190"/>
                      <a:pt x="2589" y="1132"/>
                    </a:cubicBezTo>
                    <a:lnTo>
                      <a:pt x="2427" y="153"/>
                    </a:lnTo>
                    <a:cubicBezTo>
                      <a:pt x="2413" y="58"/>
                      <a:pt x="2333" y="0"/>
                      <a:pt x="22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dk2"/>
                </a:solidFill>
                <a:prstDash val="solid"/>
                <a:miter lim="1152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9_1_1_1_1">
    <p:bg>
      <p:bgPr>
        <a:solidFill>
          <a:schemeClr val="accent4"/>
        </a:solidFill>
        <a:effectLst/>
      </p:bgPr>
    </p:bg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p18"/>
          <p:cNvSpPr txBox="1">
            <a:spLocks noGrp="1"/>
          </p:cNvSpPr>
          <p:nvPr>
            <p:ph type="title"/>
          </p:nvPr>
        </p:nvSpPr>
        <p:spPr>
          <a:xfrm>
            <a:off x="1886700" y="984400"/>
            <a:ext cx="5370600" cy="201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13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676" name="Google Shape;676;p18"/>
          <p:cNvSpPr txBox="1">
            <a:spLocks noGrp="1"/>
          </p:cNvSpPr>
          <p:nvPr>
            <p:ph type="subTitle" idx="1"/>
          </p:nvPr>
        </p:nvSpPr>
        <p:spPr>
          <a:xfrm>
            <a:off x="1886700" y="2997975"/>
            <a:ext cx="5370600" cy="702600"/>
          </a:xfrm>
          <a:prstGeom prst="rect">
            <a:avLst/>
          </a:prstGeom>
          <a:solidFill>
            <a:schemeClr val="accent3"/>
          </a:solidFill>
          <a:ln w="762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grpSp>
        <p:nvGrpSpPr>
          <p:cNvPr id="677" name="Google Shape;677;p18"/>
          <p:cNvGrpSpPr/>
          <p:nvPr/>
        </p:nvGrpSpPr>
        <p:grpSpPr>
          <a:xfrm>
            <a:off x="163496" y="123746"/>
            <a:ext cx="8776006" cy="4838208"/>
            <a:chOff x="163496" y="123746"/>
            <a:chExt cx="8776006" cy="4838208"/>
          </a:xfrm>
        </p:grpSpPr>
        <p:sp>
          <p:nvSpPr>
            <p:cNvPr id="678" name="Google Shape;678;p18"/>
            <p:cNvSpPr/>
            <p:nvPr/>
          </p:nvSpPr>
          <p:spPr>
            <a:xfrm>
              <a:off x="3645863" y="4421269"/>
              <a:ext cx="284927" cy="274094"/>
            </a:xfrm>
            <a:custGeom>
              <a:avLst/>
              <a:gdLst/>
              <a:ahLst/>
              <a:cxnLst/>
              <a:rect l="l" t="t" r="r" b="b"/>
              <a:pathLst>
                <a:path w="5059" h="4867" extrusionOk="0">
                  <a:moveTo>
                    <a:pt x="1470" y="1"/>
                  </a:moveTo>
                  <a:cubicBezTo>
                    <a:pt x="1336" y="1"/>
                    <a:pt x="1214" y="116"/>
                    <a:pt x="1222" y="268"/>
                  </a:cubicBezTo>
                  <a:lnTo>
                    <a:pt x="1291" y="1547"/>
                  </a:lnTo>
                  <a:cubicBezTo>
                    <a:pt x="1291" y="1639"/>
                    <a:pt x="1257" y="1720"/>
                    <a:pt x="1188" y="1766"/>
                  </a:cubicBezTo>
                  <a:lnTo>
                    <a:pt x="162" y="2549"/>
                  </a:lnTo>
                  <a:cubicBezTo>
                    <a:pt x="1" y="2676"/>
                    <a:pt x="47" y="2930"/>
                    <a:pt x="254" y="2987"/>
                  </a:cubicBezTo>
                  <a:lnTo>
                    <a:pt x="1499" y="3321"/>
                  </a:lnTo>
                  <a:cubicBezTo>
                    <a:pt x="1579" y="3344"/>
                    <a:pt x="1637" y="3402"/>
                    <a:pt x="1660" y="3483"/>
                  </a:cubicBezTo>
                  <a:lnTo>
                    <a:pt x="2098" y="4704"/>
                  </a:lnTo>
                  <a:cubicBezTo>
                    <a:pt x="2135" y="4811"/>
                    <a:pt x="2232" y="4866"/>
                    <a:pt x="2330" y="4866"/>
                  </a:cubicBezTo>
                  <a:cubicBezTo>
                    <a:pt x="2412" y="4866"/>
                    <a:pt x="2495" y="4828"/>
                    <a:pt x="2547" y="4750"/>
                  </a:cubicBezTo>
                  <a:lnTo>
                    <a:pt x="3250" y="3679"/>
                  </a:lnTo>
                  <a:cubicBezTo>
                    <a:pt x="3296" y="3609"/>
                    <a:pt x="3365" y="3563"/>
                    <a:pt x="3446" y="3563"/>
                  </a:cubicBezTo>
                  <a:lnTo>
                    <a:pt x="4736" y="3529"/>
                  </a:lnTo>
                  <a:cubicBezTo>
                    <a:pt x="4943" y="3529"/>
                    <a:pt x="5059" y="3287"/>
                    <a:pt x="4932" y="3126"/>
                  </a:cubicBezTo>
                  <a:lnTo>
                    <a:pt x="4114" y="2112"/>
                  </a:lnTo>
                  <a:cubicBezTo>
                    <a:pt x="4068" y="2054"/>
                    <a:pt x="4045" y="1962"/>
                    <a:pt x="4068" y="1881"/>
                  </a:cubicBezTo>
                  <a:lnTo>
                    <a:pt x="4436" y="649"/>
                  </a:lnTo>
                  <a:cubicBezTo>
                    <a:pt x="4494" y="485"/>
                    <a:pt x="4367" y="330"/>
                    <a:pt x="4210" y="330"/>
                  </a:cubicBezTo>
                  <a:cubicBezTo>
                    <a:pt x="4179" y="330"/>
                    <a:pt x="4146" y="336"/>
                    <a:pt x="4114" y="349"/>
                  </a:cubicBezTo>
                  <a:lnTo>
                    <a:pt x="2904" y="810"/>
                  </a:lnTo>
                  <a:cubicBezTo>
                    <a:pt x="2881" y="818"/>
                    <a:pt x="2855" y="821"/>
                    <a:pt x="2829" y="821"/>
                  </a:cubicBezTo>
                  <a:cubicBezTo>
                    <a:pt x="2776" y="821"/>
                    <a:pt x="2720" y="806"/>
                    <a:pt x="2674" y="775"/>
                  </a:cubicBezTo>
                  <a:lnTo>
                    <a:pt x="1614" y="49"/>
                  </a:lnTo>
                  <a:cubicBezTo>
                    <a:pt x="1568" y="16"/>
                    <a:pt x="1518" y="1"/>
                    <a:pt x="1470" y="1"/>
                  </a:cubicBezTo>
                  <a:close/>
                </a:path>
              </a:pathLst>
            </a:custGeom>
            <a:solidFill>
              <a:schemeClr val="accent3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18"/>
            <p:cNvSpPr/>
            <p:nvPr/>
          </p:nvSpPr>
          <p:spPr>
            <a:xfrm>
              <a:off x="3645244" y="4421663"/>
              <a:ext cx="284871" cy="274263"/>
            </a:xfrm>
            <a:custGeom>
              <a:avLst/>
              <a:gdLst/>
              <a:ahLst/>
              <a:cxnLst/>
              <a:rect l="l" t="t" r="r" b="b"/>
              <a:pathLst>
                <a:path w="5058" h="4870" extrusionOk="0">
                  <a:moveTo>
                    <a:pt x="1477" y="1"/>
                  </a:moveTo>
                  <a:cubicBezTo>
                    <a:pt x="1341" y="1"/>
                    <a:pt x="1216" y="115"/>
                    <a:pt x="1233" y="261"/>
                  </a:cubicBezTo>
                  <a:lnTo>
                    <a:pt x="1302" y="1540"/>
                  </a:lnTo>
                  <a:cubicBezTo>
                    <a:pt x="1302" y="1632"/>
                    <a:pt x="1268" y="1713"/>
                    <a:pt x="1199" y="1759"/>
                  </a:cubicBezTo>
                  <a:lnTo>
                    <a:pt x="173" y="2542"/>
                  </a:lnTo>
                  <a:cubicBezTo>
                    <a:pt x="0" y="2669"/>
                    <a:pt x="58" y="2923"/>
                    <a:pt x="254" y="3003"/>
                  </a:cubicBezTo>
                  <a:lnTo>
                    <a:pt x="1487" y="3326"/>
                  </a:lnTo>
                  <a:cubicBezTo>
                    <a:pt x="1579" y="3349"/>
                    <a:pt x="1636" y="3418"/>
                    <a:pt x="1659" y="3487"/>
                  </a:cubicBezTo>
                  <a:lnTo>
                    <a:pt x="2097" y="4697"/>
                  </a:lnTo>
                  <a:cubicBezTo>
                    <a:pt x="2135" y="4812"/>
                    <a:pt x="2230" y="4870"/>
                    <a:pt x="2326" y="4870"/>
                  </a:cubicBezTo>
                  <a:cubicBezTo>
                    <a:pt x="2404" y="4870"/>
                    <a:pt x="2483" y="4832"/>
                    <a:pt x="2535" y="4754"/>
                  </a:cubicBezTo>
                  <a:lnTo>
                    <a:pt x="3249" y="3672"/>
                  </a:lnTo>
                  <a:cubicBezTo>
                    <a:pt x="3284" y="3602"/>
                    <a:pt x="3364" y="3556"/>
                    <a:pt x="3445" y="3556"/>
                  </a:cubicBezTo>
                  <a:lnTo>
                    <a:pt x="4747" y="3533"/>
                  </a:lnTo>
                  <a:cubicBezTo>
                    <a:pt x="4943" y="3533"/>
                    <a:pt x="5058" y="3291"/>
                    <a:pt x="4931" y="3130"/>
                  </a:cubicBezTo>
                  <a:lnTo>
                    <a:pt x="4125" y="2116"/>
                  </a:lnTo>
                  <a:cubicBezTo>
                    <a:pt x="4079" y="2047"/>
                    <a:pt x="4056" y="1966"/>
                    <a:pt x="4079" y="1886"/>
                  </a:cubicBezTo>
                  <a:lnTo>
                    <a:pt x="4459" y="653"/>
                  </a:lnTo>
                  <a:cubicBezTo>
                    <a:pt x="4507" y="481"/>
                    <a:pt x="4373" y="333"/>
                    <a:pt x="4220" y="333"/>
                  </a:cubicBezTo>
                  <a:cubicBezTo>
                    <a:pt x="4189" y="333"/>
                    <a:pt x="4156" y="340"/>
                    <a:pt x="4125" y="354"/>
                  </a:cubicBezTo>
                  <a:lnTo>
                    <a:pt x="2915" y="814"/>
                  </a:lnTo>
                  <a:cubicBezTo>
                    <a:pt x="2892" y="822"/>
                    <a:pt x="2866" y="826"/>
                    <a:pt x="2840" y="826"/>
                  </a:cubicBezTo>
                  <a:cubicBezTo>
                    <a:pt x="2787" y="826"/>
                    <a:pt x="2731" y="811"/>
                    <a:pt x="2685" y="780"/>
                  </a:cubicBezTo>
                  <a:lnTo>
                    <a:pt x="1613" y="42"/>
                  </a:lnTo>
                  <a:cubicBezTo>
                    <a:pt x="1570" y="13"/>
                    <a:pt x="1523" y="1"/>
                    <a:pt x="1477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80" name="Google Shape;680;p18"/>
            <p:cNvGrpSpPr/>
            <p:nvPr/>
          </p:nvGrpSpPr>
          <p:grpSpPr>
            <a:xfrm>
              <a:off x="8607668" y="212366"/>
              <a:ext cx="331834" cy="322620"/>
              <a:chOff x="4033550" y="4733852"/>
              <a:chExt cx="179157" cy="174163"/>
            </a:xfrm>
          </p:grpSpPr>
          <p:sp>
            <p:nvSpPr>
              <p:cNvPr id="681" name="Google Shape;681;p18"/>
              <p:cNvSpPr/>
              <p:nvPr/>
            </p:nvSpPr>
            <p:spPr>
              <a:xfrm>
                <a:off x="4033996" y="4734095"/>
                <a:ext cx="178710" cy="173920"/>
              </a:xfrm>
              <a:custGeom>
                <a:avLst/>
                <a:gdLst/>
                <a:ahLst/>
                <a:cxnLst/>
                <a:rect l="l" t="t" r="r" b="b"/>
                <a:pathLst>
                  <a:path w="4402" h="4284" extrusionOk="0">
                    <a:moveTo>
                      <a:pt x="3027" y="0"/>
                    </a:moveTo>
                    <a:cubicBezTo>
                      <a:pt x="2985" y="0"/>
                      <a:pt x="2942" y="13"/>
                      <a:pt x="2904" y="41"/>
                    </a:cubicBezTo>
                    <a:lnTo>
                      <a:pt x="1994" y="721"/>
                    </a:lnTo>
                    <a:cubicBezTo>
                      <a:pt x="1956" y="743"/>
                      <a:pt x="1909" y="761"/>
                      <a:pt x="1865" y="761"/>
                    </a:cubicBezTo>
                    <a:cubicBezTo>
                      <a:pt x="1841" y="761"/>
                      <a:pt x="1818" y="756"/>
                      <a:pt x="1798" y="744"/>
                    </a:cubicBezTo>
                    <a:lnTo>
                      <a:pt x="727" y="387"/>
                    </a:lnTo>
                    <a:cubicBezTo>
                      <a:pt x="702" y="379"/>
                      <a:pt x="678" y="375"/>
                      <a:pt x="655" y="375"/>
                    </a:cubicBezTo>
                    <a:cubicBezTo>
                      <a:pt x="513" y="375"/>
                      <a:pt x="401" y="515"/>
                      <a:pt x="450" y="663"/>
                    </a:cubicBezTo>
                    <a:lnTo>
                      <a:pt x="807" y="1735"/>
                    </a:lnTo>
                    <a:cubicBezTo>
                      <a:pt x="830" y="1804"/>
                      <a:pt x="819" y="1873"/>
                      <a:pt x="784" y="1942"/>
                    </a:cubicBezTo>
                    <a:lnTo>
                      <a:pt x="105" y="2841"/>
                    </a:lnTo>
                    <a:cubicBezTo>
                      <a:pt x="1" y="2990"/>
                      <a:pt x="93" y="3186"/>
                      <a:pt x="277" y="3198"/>
                    </a:cubicBezTo>
                    <a:lnTo>
                      <a:pt x="1406" y="3175"/>
                    </a:lnTo>
                    <a:cubicBezTo>
                      <a:pt x="1475" y="3175"/>
                      <a:pt x="1545" y="3209"/>
                      <a:pt x="1591" y="3267"/>
                    </a:cubicBezTo>
                    <a:lnTo>
                      <a:pt x="2247" y="4189"/>
                    </a:lnTo>
                    <a:cubicBezTo>
                      <a:pt x="2292" y="4253"/>
                      <a:pt x="2360" y="4283"/>
                      <a:pt x="2426" y="4283"/>
                    </a:cubicBezTo>
                    <a:cubicBezTo>
                      <a:pt x="2515" y="4283"/>
                      <a:pt x="2601" y="4230"/>
                      <a:pt x="2628" y="4131"/>
                    </a:cubicBezTo>
                    <a:lnTo>
                      <a:pt x="2962" y="3048"/>
                    </a:lnTo>
                    <a:cubicBezTo>
                      <a:pt x="2985" y="2990"/>
                      <a:pt x="3042" y="2933"/>
                      <a:pt x="3111" y="2910"/>
                    </a:cubicBezTo>
                    <a:lnTo>
                      <a:pt x="4194" y="2576"/>
                    </a:lnTo>
                    <a:cubicBezTo>
                      <a:pt x="4367" y="2518"/>
                      <a:pt x="4402" y="2288"/>
                      <a:pt x="4252" y="2184"/>
                    </a:cubicBezTo>
                    <a:lnTo>
                      <a:pt x="3330" y="1527"/>
                    </a:lnTo>
                    <a:cubicBezTo>
                      <a:pt x="3273" y="1493"/>
                      <a:pt x="3238" y="1424"/>
                      <a:pt x="3238" y="1355"/>
                    </a:cubicBezTo>
                    <a:lnTo>
                      <a:pt x="3250" y="226"/>
                    </a:lnTo>
                    <a:cubicBezTo>
                      <a:pt x="3250" y="91"/>
                      <a:pt x="3140" y="0"/>
                      <a:pt x="30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2" name="Google Shape;682;p18"/>
              <p:cNvSpPr/>
              <p:nvPr/>
            </p:nvSpPr>
            <p:spPr>
              <a:xfrm>
                <a:off x="4033550" y="4733852"/>
                <a:ext cx="178223" cy="173433"/>
              </a:xfrm>
              <a:custGeom>
                <a:avLst/>
                <a:gdLst/>
                <a:ahLst/>
                <a:cxnLst/>
                <a:rect l="l" t="t" r="r" b="b"/>
                <a:pathLst>
                  <a:path w="4390" h="4272" extrusionOk="0">
                    <a:moveTo>
                      <a:pt x="3041" y="1"/>
                    </a:moveTo>
                    <a:cubicBezTo>
                      <a:pt x="2998" y="1"/>
                      <a:pt x="2954" y="15"/>
                      <a:pt x="2915" y="47"/>
                    </a:cubicBezTo>
                    <a:lnTo>
                      <a:pt x="2005" y="715"/>
                    </a:lnTo>
                    <a:cubicBezTo>
                      <a:pt x="1967" y="746"/>
                      <a:pt x="1923" y="767"/>
                      <a:pt x="1878" y="767"/>
                    </a:cubicBezTo>
                    <a:cubicBezTo>
                      <a:pt x="1855" y="767"/>
                      <a:pt x="1832" y="761"/>
                      <a:pt x="1809" y="750"/>
                    </a:cubicBezTo>
                    <a:lnTo>
                      <a:pt x="738" y="393"/>
                    </a:lnTo>
                    <a:cubicBezTo>
                      <a:pt x="714" y="385"/>
                      <a:pt x="691" y="381"/>
                      <a:pt x="668" y="381"/>
                    </a:cubicBezTo>
                    <a:cubicBezTo>
                      <a:pt x="523" y="381"/>
                      <a:pt x="401" y="530"/>
                      <a:pt x="461" y="669"/>
                    </a:cubicBezTo>
                    <a:lnTo>
                      <a:pt x="830" y="1729"/>
                    </a:lnTo>
                    <a:cubicBezTo>
                      <a:pt x="853" y="1798"/>
                      <a:pt x="841" y="1867"/>
                      <a:pt x="795" y="1925"/>
                    </a:cubicBezTo>
                    <a:lnTo>
                      <a:pt x="116" y="2835"/>
                    </a:lnTo>
                    <a:cubicBezTo>
                      <a:pt x="0" y="2985"/>
                      <a:pt x="104" y="3181"/>
                      <a:pt x="288" y="3181"/>
                    </a:cubicBezTo>
                    <a:lnTo>
                      <a:pt x="1417" y="3169"/>
                    </a:lnTo>
                    <a:cubicBezTo>
                      <a:pt x="1486" y="3169"/>
                      <a:pt x="1556" y="3192"/>
                      <a:pt x="1602" y="3250"/>
                    </a:cubicBezTo>
                    <a:lnTo>
                      <a:pt x="2247" y="4172"/>
                    </a:lnTo>
                    <a:cubicBezTo>
                      <a:pt x="2291" y="4240"/>
                      <a:pt x="2357" y="4271"/>
                      <a:pt x="2424" y="4271"/>
                    </a:cubicBezTo>
                    <a:cubicBezTo>
                      <a:pt x="2515" y="4271"/>
                      <a:pt x="2605" y="4214"/>
                      <a:pt x="2639" y="4114"/>
                    </a:cubicBezTo>
                    <a:lnTo>
                      <a:pt x="2973" y="3043"/>
                    </a:lnTo>
                    <a:cubicBezTo>
                      <a:pt x="2984" y="2962"/>
                      <a:pt x="3042" y="2904"/>
                      <a:pt x="3111" y="2893"/>
                    </a:cubicBezTo>
                    <a:lnTo>
                      <a:pt x="4194" y="2559"/>
                    </a:lnTo>
                    <a:cubicBezTo>
                      <a:pt x="4367" y="2501"/>
                      <a:pt x="4390" y="2271"/>
                      <a:pt x="4251" y="2179"/>
                    </a:cubicBezTo>
                    <a:lnTo>
                      <a:pt x="3330" y="1522"/>
                    </a:lnTo>
                    <a:cubicBezTo>
                      <a:pt x="3272" y="1487"/>
                      <a:pt x="3238" y="1407"/>
                      <a:pt x="3238" y="1338"/>
                    </a:cubicBezTo>
                    <a:lnTo>
                      <a:pt x="3261" y="220"/>
                    </a:lnTo>
                    <a:cubicBezTo>
                      <a:pt x="3261" y="95"/>
                      <a:pt x="3153" y="1"/>
                      <a:pt x="304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dk2"/>
                </a:solidFill>
                <a:prstDash val="solid"/>
                <a:miter lim="1152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83" name="Google Shape;683;p18"/>
            <p:cNvGrpSpPr/>
            <p:nvPr/>
          </p:nvGrpSpPr>
          <p:grpSpPr>
            <a:xfrm>
              <a:off x="7176223" y="123746"/>
              <a:ext cx="152322" cy="154230"/>
              <a:chOff x="4341030" y="4110771"/>
              <a:chExt cx="152322" cy="154230"/>
            </a:xfrm>
          </p:grpSpPr>
          <p:sp>
            <p:nvSpPr>
              <p:cNvPr id="684" name="Google Shape;684;p18"/>
              <p:cNvSpPr/>
              <p:nvPr/>
            </p:nvSpPr>
            <p:spPr>
              <a:xfrm>
                <a:off x="4341030" y="4110771"/>
                <a:ext cx="151835" cy="153702"/>
              </a:xfrm>
              <a:custGeom>
                <a:avLst/>
                <a:gdLst/>
                <a:ahLst/>
                <a:cxnLst/>
                <a:rect l="l" t="t" r="r" b="b"/>
                <a:pathLst>
                  <a:path w="3740" h="3786" extrusionOk="0">
                    <a:moveTo>
                      <a:pt x="2235" y="0"/>
                    </a:moveTo>
                    <a:cubicBezTo>
                      <a:pt x="2185" y="0"/>
                      <a:pt x="2134" y="19"/>
                      <a:pt x="2092" y="61"/>
                    </a:cubicBezTo>
                    <a:lnTo>
                      <a:pt x="1424" y="775"/>
                    </a:lnTo>
                    <a:cubicBezTo>
                      <a:pt x="1386" y="814"/>
                      <a:pt x="1332" y="836"/>
                      <a:pt x="1282" y="836"/>
                    </a:cubicBezTo>
                    <a:cubicBezTo>
                      <a:pt x="1271" y="836"/>
                      <a:pt x="1261" y="835"/>
                      <a:pt x="1251" y="833"/>
                    </a:cubicBezTo>
                    <a:lnTo>
                      <a:pt x="272" y="683"/>
                    </a:lnTo>
                    <a:cubicBezTo>
                      <a:pt x="262" y="682"/>
                      <a:pt x="252" y="681"/>
                      <a:pt x="243" y="681"/>
                    </a:cubicBezTo>
                    <a:cubicBezTo>
                      <a:pt x="97" y="681"/>
                      <a:pt x="0" y="841"/>
                      <a:pt x="76" y="971"/>
                    </a:cubicBezTo>
                    <a:lnTo>
                      <a:pt x="560" y="1835"/>
                    </a:lnTo>
                    <a:cubicBezTo>
                      <a:pt x="583" y="1893"/>
                      <a:pt x="583" y="1962"/>
                      <a:pt x="560" y="2020"/>
                    </a:cubicBezTo>
                    <a:lnTo>
                      <a:pt x="111" y="2907"/>
                    </a:lnTo>
                    <a:cubicBezTo>
                      <a:pt x="48" y="3032"/>
                      <a:pt x="146" y="3176"/>
                      <a:pt x="286" y="3176"/>
                    </a:cubicBezTo>
                    <a:cubicBezTo>
                      <a:pt x="300" y="3176"/>
                      <a:pt x="315" y="3175"/>
                      <a:pt x="330" y="3172"/>
                    </a:cubicBezTo>
                    <a:lnTo>
                      <a:pt x="1297" y="2987"/>
                    </a:lnTo>
                    <a:cubicBezTo>
                      <a:pt x="1308" y="2985"/>
                      <a:pt x="1318" y="2984"/>
                      <a:pt x="1329" y="2984"/>
                    </a:cubicBezTo>
                    <a:cubicBezTo>
                      <a:pt x="1379" y="2984"/>
                      <a:pt x="1432" y="3005"/>
                      <a:pt x="1470" y="3033"/>
                    </a:cubicBezTo>
                    <a:lnTo>
                      <a:pt x="2173" y="3736"/>
                    </a:lnTo>
                    <a:cubicBezTo>
                      <a:pt x="2207" y="3770"/>
                      <a:pt x="2251" y="3786"/>
                      <a:pt x="2296" y="3786"/>
                    </a:cubicBezTo>
                    <a:cubicBezTo>
                      <a:pt x="2387" y="3786"/>
                      <a:pt x="2480" y="3722"/>
                      <a:pt x="2495" y="3621"/>
                    </a:cubicBezTo>
                    <a:lnTo>
                      <a:pt x="2611" y="2642"/>
                    </a:lnTo>
                    <a:cubicBezTo>
                      <a:pt x="2622" y="2573"/>
                      <a:pt x="2657" y="2515"/>
                      <a:pt x="2714" y="2492"/>
                    </a:cubicBezTo>
                    <a:lnTo>
                      <a:pt x="3590" y="2031"/>
                    </a:lnTo>
                    <a:cubicBezTo>
                      <a:pt x="3740" y="1962"/>
                      <a:pt x="3740" y="1766"/>
                      <a:pt x="3590" y="1697"/>
                    </a:cubicBezTo>
                    <a:lnTo>
                      <a:pt x="2691" y="1271"/>
                    </a:lnTo>
                    <a:cubicBezTo>
                      <a:pt x="2634" y="1248"/>
                      <a:pt x="2599" y="1190"/>
                      <a:pt x="2588" y="1132"/>
                    </a:cubicBezTo>
                    <a:lnTo>
                      <a:pt x="2426" y="153"/>
                    </a:lnTo>
                    <a:cubicBezTo>
                      <a:pt x="2404" y="58"/>
                      <a:pt x="2322" y="0"/>
                      <a:pt x="223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5" name="Google Shape;685;p18"/>
              <p:cNvSpPr/>
              <p:nvPr/>
            </p:nvSpPr>
            <p:spPr>
              <a:xfrm>
                <a:off x="4341924" y="4110771"/>
                <a:ext cx="151429" cy="154230"/>
              </a:xfrm>
              <a:custGeom>
                <a:avLst/>
                <a:gdLst/>
                <a:ahLst/>
                <a:cxnLst/>
                <a:rect l="l" t="t" r="r" b="b"/>
                <a:pathLst>
                  <a:path w="3730" h="3799" extrusionOk="0">
                    <a:moveTo>
                      <a:pt x="2247" y="0"/>
                    </a:moveTo>
                    <a:cubicBezTo>
                      <a:pt x="2198" y="0"/>
                      <a:pt x="2147" y="19"/>
                      <a:pt x="2105" y="61"/>
                    </a:cubicBezTo>
                    <a:lnTo>
                      <a:pt x="1425" y="775"/>
                    </a:lnTo>
                    <a:cubicBezTo>
                      <a:pt x="1387" y="814"/>
                      <a:pt x="1333" y="836"/>
                      <a:pt x="1283" y="836"/>
                    </a:cubicBezTo>
                    <a:cubicBezTo>
                      <a:pt x="1272" y="836"/>
                      <a:pt x="1262" y="835"/>
                      <a:pt x="1252" y="833"/>
                    </a:cubicBezTo>
                    <a:lnTo>
                      <a:pt x="273" y="695"/>
                    </a:lnTo>
                    <a:cubicBezTo>
                      <a:pt x="263" y="693"/>
                      <a:pt x="252" y="692"/>
                      <a:pt x="242" y="692"/>
                    </a:cubicBezTo>
                    <a:cubicBezTo>
                      <a:pt x="98" y="692"/>
                      <a:pt x="1" y="843"/>
                      <a:pt x="66" y="983"/>
                    </a:cubicBezTo>
                    <a:lnTo>
                      <a:pt x="549" y="1847"/>
                    </a:lnTo>
                    <a:cubicBezTo>
                      <a:pt x="573" y="1881"/>
                      <a:pt x="573" y="1962"/>
                      <a:pt x="549" y="2020"/>
                    </a:cubicBezTo>
                    <a:lnTo>
                      <a:pt x="100" y="2895"/>
                    </a:lnTo>
                    <a:cubicBezTo>
                      <a:pt x="33" y="3029"/>
                      <a:pt x="149" y="3184"/>
                      <a:pt x="313" y="3184"/>
                    </a:cubicBezTo>
                    <a:cubicBezTo>
                      <a:pt x="319" y="3184"/>
                      <a:pt x="325" y="3184"/>
                      <a:pt x="331" y="3183"/>
                    </a:cubicBezTo>
                    <a:lnTo>
                      <a:pt x="1298" y="2999"/>
                    </a:lnTo>
                    <a:cubicBezTo>
                      <a:pt x="1356" y="2999"/>
                      <a:pt x="1425" y="3010"/>
                      <a:pt x="1471" y="3056"/>
                    </a:cubicBezTo>
                    <a:lnTo>
                      <a:pt x="2174" y="3736"/>
                    </a:lnTo>
                    <a:cubicBezTo>
                      <a:pt x="2214" y="3780"/>
                      <a:pt x="2263" y="3799"/>
                      <a:pt x="2312" y="3799"/>
                    </a:cubicBezTo>
                    <a:cubicBezTo>
                      <a:pt x="2404" y="3799"/>
                      <a:pt x="2493" y="3731"/>
                      <a:pt x="2508" y="3633"/>
                    </a:cubicBezTo>
                    <a:lnTo>
                      <a:pt x="2623" y="2653"/>
                    </a:lnTo>
                    <a:cubicBezTo>
                      <a:pt x="2623" y="2596"/>
                      <a:pt x="2658" y="2538"/>
                      <a:pt x="2715" y="2503"/>
                    </a:cubicBezTo>
                    <a:lnTo>
                      <a:pt x="3603" y="2043"/>
                    </a:lnTo>
                    <a:cubicBezTo>
                      <a:pt x="3729" y="1974"/>
                      <a:pt x="3729" y="1766"/>
                      <a:pt x="3579" y="1697"/>
                    </a:cubicBezTo>
                    <a:lnTo>
                      <a:pt x="2692" y="1282"/>
                    </a:lnTo>
                    <a:cubicBezTo>
                      <a:pt x="2646" y="1248"/>
                      <a:pt x="2600" y="1190"/>
                      <a:pt x="2589" y="1132"/>
                    </a:cubicBezTo>
                    <a:lnTo>
                      <a:pt x="2427" y="153"/>
                    </a:lnTo>
                    <a:cubicBezTo>
                      <a:pt x="2413" y="58"/>
                      <a:pt x="2333" y="0"/>
                      <a:pt x="22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dk2"/>
                </a:solidFill>
                <a:prstDash val="solid"/>
                <a:miter lim="1152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86" name="Google Shape;686;p18"/>
            <p:cNvGrpSpPr/>
            <p:nvPr/>
          </p:nvGrpSpPr>
          <p:grpSpPr>
            <a:xfrm>
              <a:off x="8369509" y="2678839"/>
              <a:ext cx="331817" cy="319166"/>
              <a:chOff x="3956375" y="4266988"/>
              <a:chExt cx="205829" cy="197994"/>
            </a:xfrm>
          </p:grpSpPr>
          <p:sp>
            <p:nvSpPr>
              <p:cNvPr id="687" name="Google Shape;687;p18"/>
              <p:cNvSpPr/>
              <p:nvPr/>
            </p:nvSpPr>
            <p:spPr>
              <a:xfrm>
                <a:off x="3956822" y="4266988"/>
                <a:ext cx="205383" cy="197588"/>
              </a:xfrm>
              <a:custGeom>
                <a:avLst/>
                <a:gdLst/>
                <a:ahLst/>
                <a:cxnLst/>
                <a:rect l="l" t="t" r="r" b="b"/>
                <a:pathLst>
                  <a:path w="5059" h="4867" extrusionOk="0">
                    <a:moveTo>
                      <a:pt x="1470" y="1"/>
                    </a:moveTo>
                    <a:cubicBezTo>
                      <a:pt x="1336" y="1"/>
                      <a:pt x="1214" y="116"/>
                      <a:pt x="1222" y="268"/>
                    </a:cubicBezTo>
                    <a:lnTo>
                      <a:pt x="1291" y="1547"/>
                    </a:lnTo>
                    <a:cubicBezTo>
                      <a:pt x="1291" y="1639"/>
                      <a:pt x="1257" y="1720"/>
                      <a:pt x="1188" y="1766"/>
                    </a:cubicBezTo>
                    <a:lnTo>
                      <a:pt x="162" y="2549"/>
                    </a:lnTo>
                    <a:cubicBezTo>
                      <a:pt x="1" y="2676"/>
                      <a:pt x="47" y="2930"/>
                      <a:pt x="254" y="2987"/>
                    </a:cubicBezTo>
                    <a:lnTo>
                      <a:pt x="1499" y="3321"/>
                    </a:lnTo>
                    <a:cubicBezTo>
                      <a:pt x="1579" y="3344"/>
                      <a:pt x="1637" y="3402"/>
                      <a:pt x="1660" y="3483"/>
                    </a:cubicBezTo>
                    <a:lnTo>
                      <a:pt x="2098" y="4704"/>
                    </a:lnTo>
                    <a:cubicBezTo>
                      <a:pt x="2135" y="4811"/>
                      <a:pt x="2232" y="4866"/>
                      <a:pt x="2330" y="4866"/>
                    </a:cubicBezTo>
                    <a:cubicBezTo>
                      <a:pt x="2412" y="4866"/>
                      <a:pt x="2495" y="4828"/>
                      <a:pt x="2547" y="4750"/>
                    </a:cubicBezTo>
                    <a:lnTo>
                      <a:pt x="3250" y="3679"/>
                    </a:lnTo>
                    <a:cubicBezTo>
                      <a:pt x="3296" y="3609"/>
                      <a:pt x="3365" y="3563"/>
                      <a:pt x="3446" y="3563"/>
                    </a:cubicBezTo>
                    <a:lnTo>
                      <a:pt x="4736" y="3529"/>
                    </a:lnTo>
                    <a:cubicBezTo>
                      <a:pt x="4943" y="3529"/>
                      <a:pt x="5059" y="3287"/>
                      <a:pt x="4932" y="3126"/>
                    </a:cubicBezTo>
                    <a:lnTo>
                      <a:pt x="4114" y="2112"/>
                    </a:lnTo>
                    <a:cubicBezTo>
                      <a:pt x="4068" y="2054"/>
                      <a:pt x="4045" y="1962"/>
                      <a:pt x="4068" y="1881"/>
                    </a:cubicBezTo>
                    <a:lnTo>
                      <a:pt x="4436" y="649"/>
                    </a:lnTo>
                    <a:cubicBezTo>
                      <a:pt x="4494" y="485"/>
                      <a:pt x="4367" y="330"/>
                      <a:pt x="4210" y="330"/>
                    </a:cubicBezTo>
                    <a:cubicBezTo>
                      <a:pt x="4179" y="330"/>
                      <a:pt x="4146" y="336"/>
                      <a:pt x="4114" y="349"/>
                    </a:cubicBezTo>
                    <a:lnTo>
                      <a:pt x="2904" y="810"/>
                    </a:lnTo>
                    <a:cubicBezTo>
                      <a:pt x="2881" y="818"/>
                      <a:pt x="2855" y="821"/>
                      <a:pt x="2829" y="821"/>
                    </a:cubicBezTo>
                    <a:cubicBezTo>
                      <a:pt x="2776" y="821"/>
                      <a:pt x="2720" y="806"/>
                      <a:pt x="2674" y="775"/>
                    </a:cubicBezTo>
                    <a:lnTo>
                      <a:pt x="1614" y="49"/>
                    </a:lnTo>
                    <a:cubicBezTo>
                      <a:pt x="1568" y="16"/>
                      <a:pt x="1518" y="1"/>
                      <a:pt x="14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8" name="Google Shape;688;p18"/>
              <p:cNvSpPr/>
              <p:nvPr/>
            </p:nvSpPr>
            <p:spPr>
              <a:xfrm>
                <a:off x="3956375" y="4267272"/>
                <a:ext cx="205342" cy="197710"/>
              </a:xfrm>
              <a:custGeom>
                <a:avLst/>
                <a:gdLst/>
                <a:ahLst/>
                <a:cxnLst/>
                <a:rect l="l" t="t" r="r" b="b"/>
                <a:pathLst>
                  <a:path w="5058" h="4870" extrusionOk="0">
                    <a:moveTo>
                      <a:pt x="1477" y="1"/>
                    </a:moveTo>
                    <a:cubicBezTo>
                      <a:pt x="1341" y="1"/>
                      <a:pt x="1216" y="115"/>
                      <a:pt x="1233" y="261"/>
                    </a:cubicBezTo>
                    <a:lnTo>
                      <a:pt x="1302" y="1540"/>
                    </a:lnTo>
                    <a:cubicBezTo>
                      <a:pt x="1302" y="1632"/>
                      <a:pt x="1268" y="1713"/>
                      <a:pt x="1199" y="1759"/>
                    </a:cubicBezTo>
                    <a:lnTo>
                      <a:pt x="173" y="2542"/>
                    </a:lnTo>
                    <a:cubicBezTo>
                      <a:pt x="0" y="2669"/>
                      <a:pt x="58" y="2923"/>
                      <a:pt x="254" y="3003"/>
                    </a:cubicBezTo>
                    <a:lnTo>
                      <a:pt x="1487" y="3326"/>
                    </a:lnTo>
                    <a:cubicBezTo>
                      <a:pt x="1579" y="3349"/>
                      <a:pt x="1636" y="3418"/>
                      <a:pt x="1659" y="3487"/>
                    </a:cubicBezTo>
                    <a:lnTo>
                      <a:pt x="2097" y="4697"/>
                    </a:lnTo>
                    <a:cubicBezTo>
                      <a:pt x="2135" y="4812"/>
                      <a:pt x="2230" y="4870"/>
                      <a:pt x="2326" y="4870"/>
                    </a:cubicBezTo>
                    <a:cubicBezTo>
                      <a:pt x="2404" y="4870"/>
                      <a:pt x="2483" y="4832"/>
                      <a:pt x="2535" y="4754"/>
                    </a:cubicBezTo>
                    <a:lnTo>
                      <a:pt x="3249" y="3672"/>
                    </a:lnTo>
                    <a:cubicBezTo>
                      <a:pt x="3284" y="3602"/>
                      <a:pt x="3364" y="3556"/>
                      <a:pt x="3445" y="3556"/>
                    </a:cubicBezTo>
                    <a:lnTo>
                      <a:pt x="4747" y="3533"/>
                    </a:lnTo>
                    <a:cubicBezTo>
                      <a:pt x="4943" y="3533"/>
                      <a:pt x="5058" y="3291"/>
                      <a:pt x="4931" y="3130"/>
                    </a:cubicBezTo>
                    <a:lnTo>
                      <a:pt x="4125" y="2116"/>
                    </a:lnTo>
                    <a:cubicBezTo>
                      <a:pt x="4079" y="2047"/>
                      <a:pt x="4056" y="1966"/>
                      <a:pt x="4079" y="1886"/>
                    </a:cubicBezTo>
                    <a:lnTo>
                      <a:pt x="4459" y="653"/>
                    </a:lnTo>
                    <a:cubicBezTo>
                      <a:pt x="4507" y="481"/>
                      <a:pt x="4373" y="333"/>
                      <a:pt x="4220" y="333"/>
                    </a:cubicBezTo>
                    <a:cubicBezTo>
                      <a:pt x="4189" y="333"/>
                      <a:pt x="4156" y="340"/>
                      <a:pt x="4125" y="354"/>
                    </a:cubicBezTo>
                    <a:lnTo>
                      <a:pt x="2915" y="814"/>
                    </a:lnTo>
                    <a:cubicBezTo>
                      <a:pt x="2892" y="822"/>
                      <a:pt x="2866" y="826"/>
                      <a:pt x="2840" y="826"/>
                    </a:cubicBezTo>
                    <a:cubicBezTo>
                      <a:pt x="2787" y="826"/>
                      <a:pt x="2731" y="811"/>
                      <a:pt x="2685" y="780"/>
                    </a:cubicBezTo>
                    <a:lnTo>
                      <a:pt x="1613" y="42"/>
                    </a:lnTo>
                    <a:cubicBezTo>
                      <a:pt x="1570" y="13"/>
                      <a:pt x="1523" y="1"/>
                      <a:pt x="14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dk2"/>
                </a:solidFill>
                <a:prstDash val="solid"/>
                <a:miter lim="1152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89" name="Google Shape;689;p18"/>
            <p:cNvGrpSpPr/>
            <p:nvPr/>
          </p:nvGrpSpPr>
          <p:grpSpPr>
            <a:xfrm rot="172718">
              <a:off x="6438538" y="4465166"/>
              <a:ext cx="379216" cy="368681"/>
              <a:chOff x="4033550" y="4733852"/>
              <a:chExt cx="179157" cy="174163"/>
            </a:xfrm>
          </p:grpSpPr>
          <p:sp>
            <p:nvSpPr>
              <p:cNvPr id="690" name="Google Shape;690;p18"/>
              <p:cNvSpPr/>
              <p:nvPr/>
            </p:nvSpPr>
            <p:spPr>
              <a:xfrm>
                <a:off x="4033996" y="4734095"/>
                <a:ext cx="178710" cy="173920"/>
              </a:xfrm>
              <a:custGeom>
                <a:avLst/>
                <a:gdLst/>
                <a:ahLst/>
                <a:cxnLst/>
                <a:rect l="l" t="t" r="r" b="b"/>
                <a:pathLst>
                  <a:path w="4402" h="4284" extrusionOk="0">
                    <a:moveTo>
                      <a:pt x="3027" y="0"/>
                    </a:moveTo>
                    <a:cubicBezTo>
                      <a:pt x="2985" y="0"/>
                      <a:pt x="2942" y="13"/>
                      <a:pt x="2904" y="41"/>
                    </a:cubicBezTo>
                    <a:lnTo>
                      <a:pt x="1994" y="721"/>
                    </a:lnTo>
                    <a:cubicBezTo>
                      <a:pt x="1956" y="743"/>
                      <a:pt x="1909" y="761"/>
                      <a:pt x="1865" y="761"/>
                    </a:cubicBezTo>
                    <a:cubicBezTo>
                      <a:pt x="1841" y="761"/>
                      <a:pt x="1818" y="756"/>
                      <a:pt x="1798" y="744"/>
                    </a:cubicBezTo>
                    <a:lnTo>
                      <a:pt x="727" y="387"/>
                    </a:lnTo>
                    <a:cubicBezTo>
                      <a:pt x="702" y="379"/>
                      <a:pt x="678" y="375"/>
                      <a:pt x="655" y="375"/>
                    </a:cubicBezTo>
                    <a:cubicBezTo>
                      <a:pt x="513" y="375"/>
                      <a:pt x="401" y="515"/>
                      <a:pt x="450" y="663"/>
                    </a:cubicBezTo>
                    <a:lnTo>
                      <a:pt x="807" y="1735"/>
                    </a:lnTo>
                    <a:cubicBezTo>
                      <a:pt x="830" y="1804"/>
                      <a:pt x="819" y="1873"/>
                      <a:pt x="784" y="1942"/>
                    </a:cubicBezTo>
                    <a:lnTo>
                      <a:pt x="105" y="2841"/>
                    </a:lnTo>
                    <a:cubicBezTo>
                      <a:pt x="1" y="2990"/>
                      <a:pt x="93" y="3186"/>
                      <a:pt x="277" y="3198"/>
                    </a:cubicBezTo>
                    <a:lnTo>
                      <a:pt x="1406" y="3175"/>
                    </a:lnTo>
                    <a:cubicBezTo>
                      <a:pt x="1475" y="3175"/>
                      <a:pt x="1545" y="3209"/>
                      <a:pt x="1591" y="3267"/>
                    </a:cubicBezTo>
                    <a:lnTo>
                      <a:pt x="2247" y="4189"/>
                    </a:lnTo>
                    <a:cubicBezTo>
                      <a:pt x="2292" y="4253"/>
                      <a:pt x="2360" y="4283"/>
                      <a:pt x="2426" y="4283"/>
                    </a:cubicBezTo>
                    <a:cubicBezTo>
                      <a:pt x="2515" y="4283"/>
                      <a:pt x="2601" y="4230"/>
                      <a:pt x="2628" y="4131"/>
                    </a:cubicBezTo>
                    <a:lnTo>
                      <a:pt x="2962" y="3048"/>
                    </a:lnTo>
                    <a:cubicBezTo>
                      <a:pt x="2985" y="2990"/>
                      <a:pt x="3042" y="2933"/>
                      <a:pt x="3111" y="2910"/>
                    </a:cubicBezTo>
                    <a:lnTo>
                      <a:pt x="4194" y="2576"/>
                    </a:lnTo>
                    <a:cubicBezTo>
                      <a:pt x="4367" y="2518"/>
                      <a:pt x="4402" y="2288"/>
                      <a:pt x="4252" y="2184"/>
                    </a:cubicBezTo>
                    <a:lnTo>
                      <a:pt x="3330" y="1527"/>
                    </a:lnTo>
                    <a:cubicBezTo>
                      <a:pt x="3273" y="1493"/>
                      <a:pt x="3238" y="1424"/>
                      <a:pt x="3238" y="1355"/>
                    </a:cubicBezTo>
                    <a:lnTo>
                      <a:pt x="3250" y="226"/>
                    </a:lnTo>
                    <a:cubicBezTo>
                      <a:pt x="3250" y="91"/>
                      <a:pt x="3140" y="0"/>
                      <a:pt x="30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1" name="Google Shape;691;p18"/>
              <p:cNvSpPr/>
              <p:nvPr/>
            </p:nvSpPr>
            <p:spPr>
              <a:xfrm>
                <a:off x="4033550" y="4733852"/>
                <a:ext cx="178223" cy="173433"/>
              </a:xfrm>
              <a:custGeom>
                <a:avLst/>
                <a:gdLst/>
                <a:ahLst/>
                <a:cxnLst/>
                <a:rect l="l" t="t" r="r" b="b"/>
                <a:pathLst>
                  <a:path w="4390" h="4272" extrusionOk="0">
                    <a:moveTo>
                      <a:pt x="3041" y="1"/>
                    </a:moveTo>
                    <a:cubicBezTo>
                      <a:pt x="2998" y="1"/>
                      <a:pt x="2954" y="15"/>
                      <a:pt x="2915" y="47"/>
                    </a:cubicBezTo>
                    <a:lnTo>
                      <a:pt x="2005" y="715"/>
                    </a:lnTo>
                    <a:cubicBezTo>
                      <a:pt x="1967" y="746"/>
                      <a:pt x="1923" y="767"/>
                      <a:pt x="1878" y="767"/>
                    </a:cubicBezTo>
                    <a:cubicBezTo>
                      <a:pt x="1855" y="767"/>
                      <a:pt x="1832" y="761"/>
                      <a:pt x="1809" y="750"/>
                    </a:cubicBezTo>
                    <a:lnTo>
                      <a:pt x="738" y="393"/>
                    </a:lnTo>
                    <a:cubicBezTo>
                      <a:pt x="714" y="385"/>
                      <a:pt x="691" y="381"/>
                      <a:pt x="668" y="381"/>
                    </a:cubicBezTo>
                    <a:cubicBezTo>
                      <a:pt x="523" y="381"/>
                      <a:pt x="401" y="530"/>
                      <a:pt x="461" y="669"/>
                    </a:cubicBezTo>
                    <a:lnTo>
                      <a:pt x="830" y="1729"/>
                    </a:lnTo>
                    <a:cubicBezTo>
                      <a:pt x="853" y="1798"/>
                      <a:pt x="841" y="1867"/>
                      <a:pt x="795" y="1925"/>
                    </a:cubicBezTo>
                    <a:lnTo>
                      <a:pt x="116" y="2835"/>
                    </a:lnTo>
                    <a:cubicBezTo>
                      <a:pt x="0" y="2985"/>
                      <a:pt x="104" y="3181"/>
                      <a:pt x="288" y="3181"/>
                    </a:cubicBezTo>
                    <a:lnTo>
                      <a:pt x="1417" y="3169"/>
                    </a:lnTo>
                    <a:cubicBezTo>
                      <a:pt x="1486" y="3169"/>
                      <a:pt x="1556" y="3192"/>
                      <a:pt x="1602" y="3250"/>
                    </a:cubicBezTo>
                    <a:lnTo>
                      <a:pt x="2247" y="4172"/>
                    </a:lnTo>
                    <a:cubicBezTo>
                      <a:pt x="2291" y="4240"/>
                      <a:pt x="2357" y="4271"/>
                      <a:pt x="2424" y="4271"/>
                    </a:cubicBezTo>
                    <a:cubicBezTo>
                      <a:pt x="2515" y="4271"/>
                      <a:pt x="2605" y="4214"/>
                      <a:pt x="2639" y="4114"/>
                    </a:cubicBezTo>
                    <a:lnTo>
                      <a:pt x="2973" y="3043"/>
                    </a:lnTo>
                    <a:cubicBezTo>
                      <a:pt x="2984" y="2962"/>
                      <a:pt x="3042" y="2904"/>
                      <a:pt x="3111" y="2893"/>
                    </a:cubicBezTo>
                    <a:lnTo>
                      <a:pt x="4194" y="2559"/>
                    </a:lnTo>
                    <a:cubicBezTo>
                      <a:pt x="4367" y="2501"/>
                      <a:pt x="4390" y="2271"/>
                      <a:pt x="4251" y="2179"/>
                    </a:cubicBezTo>
                    <a:lnTo>
                      <a:pt x="3330" y="1522"/>
                    </a:lnTo>
                    <a:cubicBezTo>
                      <a:pt x="3272" y="1487"/>
                      <a:pt x="3238" y="1407"/>
                      <a:pt x="3238" y="1338"/>
                    </a:cubicBezTo>
                    <a:lnTo>
                      <a:pt x="3261" y="220"/>
                    </a:lnTo>
                    <a:cubicBezTo>
                      <a:pt x="3261" y="95"/>
                      <a:pt x="3153" y="1"/>
                      <a:pt x="304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dk2"/>
                </a:solidFill>
                <a:prstDash val="solid"/>
                <a:miter lim="1152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92" name="Google Shape;692;p18"/>
            <p:cNvGrpSpPr/>
            <p:nvPr/>
          </p:nvGrpSpPr>
          <p:grpSpPr>
            <a:xfrm rot="-1863839">
              <a:off x="1851016" y="4751823"/>
              <a:ext cx="152323" cy="154231"/>
              <a:chOff x="4341030" y="4110771"/>
              <a:chExt cx="152322" cy="154230"/>
            </a:xfrm>
          </p:grpSpPr>
          <p:sp>
            <p:nvSpPr>
              <p:cNvPr id="693" name="Google Shape;693;p18"/>
              <p:cNvSpPr/>
              <p:nvPr/>
            </p:nvSpPr>
            <p:spPr>
              <a:xfrm>
                <a:off x="4341030" y="4110771"/>
                <a:ext cx="151835" cy="153702"/>
              </a:xfrm>
              <a:custGeom>
                <a:avLst/>
                <a:gdLst/>
                <a:ahLst/>
                <a:cxnLst/>
                <a:rect l="l" t="t" r="r" b="b"/>
                <a:pathLst>
                  <a:path w="3740" h="3786" extrusionOk="0">
                    <a:moveTo>
                      <a:pt x="2235" y="0"/>
                    </a:moveTo>
                    <a:cubicBezTo>
                      <a:pt x="2185" y="0"/>
                      <a:pt x="2134" y="19"/>
                      <a:pt x="2092" y="61"/>
                    </a:cubicBezTo>
                    <a:lnTo>
                      <a:pt x="1424" y="775"/>
                    </a:lnTo>
                    <a:cubicBezTo>
                      <a:pt x="1386" y="814"/>
                      <a:pt x="1332" y="836"/>
                      <a:pt x="1282" y="836"/>
                    </a:cubicBezTo>
                    <a:cubicBezTo>
                      <a:pt x="1271" y="836"/>
                      <a:pt x="1261" y="835"/>
                      <a:pt x="1251" y="833"/>
                    </a:cubicBezTo>
                    <a:lnTo>
                      <a:pt x="272" y="683"/>
                    </a:lnTo>
                    <a:cubicBezTo>
                      <a:pt x="262" y="682"/>
                      <a:pt x="252" y="681"/>
                      <a:pt x="243" y="681"/>
                    </a:cubicBezTo>
                    <a:cubicBezTo>
                      <a:pt x="97" y="681"/>
                      <a:pt x="0" y="841"/>
                      <a:pt x="76" y="971"/>
                    </a:cubicBezTo>
                    <a:lnTo>
                      <a:pt x="560" y="1835"/>
                    </a:lnTo>
                    <a:cubicBezTo>
                      <a:pt x="583" y="1893"/>
                      <a:pt x="583" y="1962"/>
                      <a:pt x="560" y="2020"/>
                    </a:cubicBezTo>
                    <a:lnTo>
                      <a:pt x="111" y="2907"/>
                    </a:lnTo>
                    <a:cubicBezTo>
                      <a:pt x="48" y="3032"/>
                      <a:pt x="146" y="3176"/>
                      <a:pt x="286" y="3176"/>
                    </a:cubicBezTo>
                    <a:cubicBezTo>
                      <a:pt x="300" y="3176"/>
                      <a:pt x="315" y="3175"/>
                      <a:pt x="330" y="3172"/>
                    </a:cubicBezTo>
                    <a:lnTo>
                      <a:pt x="1297" y="2987"/>
                    </a:lnTo>
                    <a:cubicBezTo>
                      <a:pt x="1308" y="2985"/>
                      <a:pt x="1318" y="2984"/>
                      <a:pt x="1329" y="2984"/>
                    </a:cubicBezTo>
                    <a:cubicBezTo>
                      <a:pt x="1379" y="2984"/>
                      <a:pt x="1432" y="3005"/>
                      <a:pt x="1470" y="3033"/>
                    </a:cubicBezTo>
                    <a:lnTo>
                      <a:pt x="2173" y="3736"/>
                    </a:lnTo>
                    <a:cubicBezTo>
                      <a:pt x="2207" y="3770"/>
                      <a:pt x="2251" y="3786"/>
                      <a:pt x="2296" y="3786"/>
                    </a:cubicBezTo>
                    <a:cubicBezTo>
                      <a:pt x="2387" y="3786"/>
                      <a:pt x="2480" y="3722"/>
                      <a:pt x="2495" y="3621"/>
                    </a:cubicBezTo>
                    <a:lnTo>
                      <a:pt x="2611" y="2642"/>
                    </a:lnTo>
                    <a:cubicBezTo>
                      <a:pt x="2622" y="2573"/>
                      <a:pt x="2657" y="2515"/>
                      <a:pt x="2714" y="2492"/>
                    </a:cubicBezTo>
                    <a:lnTo>
                      <a:pt x="3590" y="2031"/>
                    </a:lnTo>
                    <a:cubicBezTo>
                      <a:pt x="3740" y="1962"/>
                      <a:pt x="3740" y="1766"/>
                      <a:pt x="3590" y="1697"/>
                    </a:cubicBezTo>
                    <a:lnTo>
                      <a:pt x="2691" y="1271"/>
                    </a:lnTo>
                    <a:cubicBezTo>
                      <a:pt x="2634" y="1248"/>
                      <a:pt x="2599" y="1190"/>
                      <a:pt x="2588" y="1132"/>
                    </a:cubicBezTo>
                    <a:lnTo>
                      <a:pt x="2426" y="153"/>
                    </a:lnTo>
                    <a:cubicBezTo>
                      <a:pt x="2404" y="58"/>
                      <a:pt x="2322" y="0"/>
                      <a:pt x="223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4" name="Google Shape;694;p18"/>
              <p:cNvSpPr/>
              <p:nvPr/>
            </p:nvSpPr>
            <p:spPr>
              <a:xfrm>
                <a:off x="4341924" y="4110771"/>
                <a:ext cx="151429" cy="154230"/>
              </a:xfrm>
              <a:custGeom>
                <a:avLst/>
                <a:gdLst/>
                <a:ahLst/>
                <a:cxnLst/>
                <a:rect l="l" t="t" r="r" b="b"/>
                <a:pathLst>
                  <a:path w="3730" h="3799" extrusionOk="0">
                    <a:moveTo>
                      <a:pt x="2247" y="0"/>
                    </a:moveTo>
                    <a:cubicBezTo>
                      <a:pt x="2198" y="0"/>
                      <a:pt x="2147" y="19"/>
                      <a:pt x="2105" y="61"/>
                    </a:cubicBezTo>
                    <a:lnTo>
                      <a:pt x="1425" y="775"/>
                    </a:lnTo>
                    <a:cubicBezTo>
                      <a:pt x="1387" y="814"/>
                      <a:pt x="1333" y="836"/>
                      <a:pt x="1283" y="836"/>
                    </a:cubicBezTo>
                    <a:cubicBezTo>
                      <a:pt x="1272" y="836"/>
                      <a:pt x="1262" y="835"/>
                      <a:pt x="1252" y="833"/>
                    </a:cubicBezTo>
                    <a:lnTo>
                      <a:pt x="273" y="695"/>
                    </a:lnTo>
                    <a:cubicBezTo>
                      <a:pt x="263" y="693"/>
                      <a:pt x="252" y="692"/>
                      <a:pt x="242" y="692"/>
                    </a:cubicBezTo>
                    <a:cubicBezTo>
                      <a:pt x="98" y="692"/>
                      <a:pt x="1" y="843"/>
                      <a:pt x="66" y="983"/>
                    </a:cubicBezTo>
                    <a:lnTo>
                      <a:pt x="549" y="1847"/>
                    </a:lnTo>
                    <a:cubicBezTo>
                      <a:pt x="573" y="1881"/>
                      <a:pt x="573" y="1962"/>
                      <a:pt x="549" y="2020"/>
                    </a:cubicBezTo>
                    <a:lnTo>
                      <a:pt x="100" y="2895"/>
                    </a:lnTo>
                    <a:cubicBezTo>
                      <a:pt x="33" y="3029"/>
                      <a:pt x="149" y="3184"/>
                      <a:pt x="313" y="3184"/>
                    </a:cubicBezTo>
                    <a:cubicBezTo>
                      <a:pt x="319" y="3184"/>
                      <a:pt x="325" y="3184"/>
                      <a:pt x="331" y="3183"/>
                    </a:cubicBezTo>
                    <a:lnTo>
                      <a:pt x="1298" y="2999"/>
                    </a:lnTo>
                    <a:cubicBezTo>
                      <a:pt x="1356" y="2999"/>
                      <a:pt x="1425" y="3010"/>
                      <a:pt x="1471" y="3056"/>
                    </a:cubicBezTo>
                    <a:lnTo>
                      <a:pt x="2174" y="3736"/>
                    </a:lnTo>
                    <a:cubicBezTo>
                      <a:pt x="2214" y="3780"/>
                      <a:pt x="2263" y="3799"/>
                      <a:pt x="2312" y="3799"/>
                    </a:cubicBezTo>
                    <a:cubicBezTo>
                      <a:pt x="2404" y="3799"/>
                      <a:pt x="2493" y="3731"/>
                      <a:pt x="2508" y="3633"/>
                    </a:cubicBezTo>
                    <a:lnTo>
                      <a:pt x="2623" y="2653"/>
                    </a:lnTo>
                    <a:cubicBezTo>
                      <a:pt x="2623" y="2596"/>
                      <a:pt x="2658" y="2538"/>
                      <a:pt x="2715" y="2503"/>
                    </a:cubicBezTo>
                    <a:lnTo>
                      <a:pt x="3603" y="2043"/>
                    </a:lnTo>
                    <a:cubicBezTo>
                      <a:pt x="3729" y="1974"/>
                      <a:pt x="3729" y="1766"/>
                      <a:pt x="3579" y="1697"/>
                    </a:cubicBezTo>
                    <a:lnTo>
                      <a:pt x="2692" y="1282"/>
                    </a:lnTo>
                    <a:cubicBezTo>
                      <a:pt x="2646" y="1248"/>
                      <a:pt x="2600" y="1190"/>
                      <a:pt x="2589" y="1132"/>
                    </a:cubicBezTo>
                    <a:lnTo>
                      <a:pt x="2427" y="153"/>
                    </a:lnTo>
                    <a:cubicBezTo>
                      <a:pt x="2413" y="58"/>
                      <a:pt x="2333" y="0"/>
                      <a:pt x="22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dk2"/>
                </a:solidFill>
                <a:prstDash val="solid"/>
                <a:miter lim="1152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95" name="Google Shape;695;p18"/>
            <p:cNvGrpSpPr/>
            <p:nvPr/>
          </p:nvGrpSpPr>
          <p:grpSpPr>
            <a:xfrm rot="1486268">
              <a:off x="4791090" y="4729945"/>
              <a:ext cx="205832" cy="197996"/>
              <a:chOff x="3956375" y="4266988"/>
              <a:chExt cx="205829" cy="197994"/>
            </a:xfrm>
          </p:grpSpPr>
          <p:sp>
            <p:nvSpPr>
              <p:cNvPr id="696" name="Google Shape;696;p18"/>
              <p:cNvSpPr/>
              <p:nvPr/>
            </p:nvSpPr>
            <p:spPr>
              <a:xfrm>
                <a:off x="3956822" y="4266988"/>
                <a:ext cx="205383" cy="197588"/>
              </a:xfrm>
              <a:custGeom>
                <a:avLst/>
                <a:gdLst/>
                <a:ahLst/>
                <a:cxnLst/>
                <a:rect l="l" t="t" r="r" b="b"/>
                <a:pathLst>
                  <a:path w="5059" h="4867" extrusionOk="0">
                    <a:moveTo>
                      <a:pt x="1470" y="1"/>
                    </a:moveTo>
                    <a:cubicBezTo>
                      <a:pt x="1336" y="1"/>
                      <a:pt x="1214" y="116"/>
                      <a:pt x="1222" y="268"/>
                    </a:cubicBezTo>
                    <a:lnTo>
                      <a:pt x="1291" y="1547"/>
                    </a:lnTo>
                    <a:cubicBezTo>
                      <a:pt x="1291" y="1639"/>
                      <a:pt x="1257" y="1720"/>
                      <a:pt x="1188" y="1766"/>
                    </a:cubicBezTo>
                    <a:lnTo>
                      <a:pt x="162" y="2549"/>
                    </a:lnTo>
                    <a:cubicBezTo>
                      <a:pt x="1" y="2676"/>
                      <a:pt x="47" y="2930"/>
                      <a:pt x="254" y="2987"/>
                    </a:cubicBezTo>
                    <a:lnTo>
                      <a:pt x="1499" y="3321"/>
                    </a:lnTo>
                    <a:cubicBezTo>
                      <a:pt x="1579" y="3344"/>
                      <a:pt x="1637" y="3402"/>
                      <a:pt x="1660" y="3483"/>
                    </a:cubicBezTo>
                    <a:lnTo>
                      <a:pt x="2098" y="4704"/>
                    </a:lnTo>
                    <a:cubicBezTo>
                      <a:pt x="2135" y="4811"/>
                      <a:pt x="2232" y="4866"/>
                      <a:pt x="2330" y="4866"/>
                    </a:cubicBezTo>
                    <a:cubicBezTo>
                      <a:pt x="2412" y="4866"/>
                      <a:pt x="2495" y="4828"/>
                      <a:pt x="2547" y="4750"/>
                    </a:cubicBezTo>
                    <a:lnTo>
                      <a:pt x="3250" y="3679"/>
                    </a:lnTo>
                    <a:cubicBezTo>
                      <a:pt x="3296" y="3609"/>
                      <a:pt x="3365" y="3563"/>
                      <a:pt x="3446" y="3563"/>
                    </a:cubicBezTo>
                    <a:lnTo>
                      <a:pt x="4736" y="3529"/>
                    </a:lnTo>
                    <a:cubicBezTo>
                      <a:pt x="4943" y="3529"/>
                      <a:pt x="5059" y="3287"/>
                      <a:pt x="4932" y="3126"/>
                    </a:cubicBezTo>
                    <a:lnTo>
                      <a:pt x="4114" y="2112"/>
                    </a:lnTo>
                    <a:cubicBezTo>
                      <a:pt x="4068" y="2054"/>
                      <a:pt x="4045" y="1962"/>
                      <a:pt x="4068" y="1881"/>
                    </a:cubicBezTo>
                    <a:lnTo>
                      <a:pt x="4436" y="649"/>
                    </a:lnTo>
                    <a:cubicBezTo>
                      <a:pt x="4494" y="485"/>
                      <a:pt x="4367" y="330"/>
                      <a:pt x="4210" y="330"/>
                    </a:cubicBezTo>
                    <a:cubicBezTo>
                      <a:pt x="4179" y="330"/>
                      <a:pt x="4146" y="336"/>
                      <a:pt x="4114" y="349"/>
                    </a:cubicBezTo>
                    <a:lnTo>
                      <a:pt x="2904" y="810"/>
                    </a:lnTo>
                    <a:cubicBezTo>
                      <a:pt x="2881" y="818"/>
                      <a:pt x="2855" y="821"/>
                      <a:pt x="2829" y="821"/>
                    </a:cubicBezTo>
                    <a:cubicBezTo>
                      <a:pt x="2776" y="821"/>
                      <a:pt x="2720" y="806"/>
                      <a:pt x="2674" y="775"/>
                    </a:cubicBezTo>
                    <a:lnTo>
                      <a:pt x="1614" y="49"/>
                    </a:lnTo>
                    <a:cubicBezTo>
                      <a:pt x="1568" y="16"/>
                      <a:pt x="1518" y="1"/>
                      <a:pt x="14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7" name="Google Shape;697;p18"/>
              <p:cNvSpPr/>
              <p:nvPr/>
            </p:nvSpPr>
            <p:spPr>
              <a:xfrm>
                <a:off x="3956375" y="4267272"/>
                <a:ext cx="205342" cy="197710"/>
              </a:xfrm>
              <a:custGeom>
                <a:avLst/>
                <a:gdLst/>
                <a:ahLst/>
                <a:cxnLst/>
                <a:rect l="l" t="t" r="r" b="b"/>
                <a:pathLst>
                  <a:path w="5058" h="4870" extrusionOk="0">
                    <a:moveTo>
                      <a:pt x="1477" y="1"/>
                    </a:moveTo>
                    <a:cubicBezTo>
                      <a:pt x="1341" y="1"/>
                      <a:pt x="1216" y="115"/>
                      <a:pt x="1233" y="261"/>
                    </a:cubicBezTo>
                    <a:lnTo>
                      <a:pt x="1302" y="1540"/>
                    </a:lnTo>
                    <a:cubicBezTo>
                      <a:pt x="1302" y="1632"/>
                      <a:pt x="1268" y="1713"/>
                      <a:pt x="1199" y="1759"/>
                    </a:cubicBezTo>
                    <a:lnTo>
                      <a:pt x="173" y="2542"/>
                    </a:lnTo>
                    <a:cubicBezTo>
                      <a:pt x="0" y="2669"/>
                      <a:pt x="58" y="2923"/>
                      <a:pt x="254" y="3003"/>
                    </a:cubicBezTo>
                    <a:lnTo>
                      <a:pt x="1487" y="3326"/>
                    </a:lnTo>
                    <a:cubicBezTo>
                      <a:pt x="1579" y="3349"/>
                      <a:pt x="1636" y="3418"/>
                      <a:pt x="1659" y="3487"/>
                    </a:cubicBezTo>
                    <a:lnTo>
                      <a:pt x="2097" y="4697"/>
                    </a:lnTo>
                    <a:cubicBezTo>
                      <a:pt x="2135" y="4812"/>
                      <a:pt x="2230" y="4870"/>
                      <a:pt x="2326" y="4870"/>
                    </a:cubicBezTo>
                    <a:cubicBezTo>
                      <a:pt x="2404" y="4870"/>
                      <a:pt x="2483" y="4832"/>
                      <a:pt x="2535" y="4754"/>
                    </a:cubicBezTo>
                    <a:lnTo>
                      <a:pt x="3249" y="3672"/>
                    </a:lnTo>
                    <a:cubicBezTo>
                      <a:pt x="3284" y="3602"/>
                      <a:pt x="3364" y="3556"/>
                      <a:pt x="3445" y="3556"/>
                    </a:cubicBezTo>
                    <a:lnTo>
                      <a:pt x="4747" y="3533"/>
                    </a:lnTo>
                    <a:cubicBezTo>
                      <a:pt x="4943" y="3533"/>
                      <a:pt x="5058" y="3291"/>
                      <a:pt x="4931" y="3130"/>
                    </a:cubicBezTo>
                    <a:lnTo>
                      <a:pt x="4125" y="2116"/>
                    </a:lnTo>
                    <a:cubicBezTo>
                      <a:pt x="4079" y="2047"/>
                      <a:pt x="4056" y="1966"/>
                      <a:pt x="4079" y="1886"/>
                    </a:cubicBezTo>
                    <a:lnTo>
                      <a:pt x="4459" y="653"/>
                    </a:lnTo>
                    <a:cubicBezTo>
                      <a:pt x="4507" y="481"/>
                      <a:pt x="4373" y="333"/>
                      <a:pt x="4220" y="333"/>
                    </a:cubicBezTo>
                    <a:cubicBezTo>
                      <a:pt x="4189" y="333"/>
                      <a:pt x="4156" y="340"/>
                      <a:pt x="4125" y="354"/>
                    </a:cubicBezTo>
                    <a:lnTo>
                      <a:pt x="2915" y="814"/>
                    </a:lnTo>
                    <a:cubicBezTo>
                      <a:pt x="2892" y="822"/>
                      <a:pt x="2866" y="826"/>
                      <a:pt x="2840" y="826"/>
                    </a:cubicBezTo>
                    <a:cubicBezTo>
                      <a:pt x="2787" y="826"/>
                      <a:pt x="2731" y="811"/>
                      <a:pt x="2685" y="780"/>
                    </a:cubicBezTo>
                    <a:lnTo>
                      <a:pt x="1613" y="42"/>
                    </a:lnTo>
                    <a:cubicBezTo>
                      <a:pt x="1570" y="13"/>
                      <a:pt x="1523" y="1"/>
                      <a:pt x="14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dk2"/>
                </a:solidFill>
                <a:prstDash val="solid"/>
                <a:miter lim="1152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98" name="Google Shape;698;p18"/>
            <p:cNvGrpSpPr/>
            <p:nvPr/>
          </p:nvGrpSpPr>
          <p:grpSpPr>
            <a:xfrm>
              <a:off x="4664830" y="436000"/>
              <a:ext cx="205829" cy="197994"/>
              <a:chOff x="3956375" y="4266988"/>
              <a:chExt cx="205829" cy="197994"/>
            </a:xfrm>
          </p:grpSpPr>
          <p:sp>
            <p:nvSpPr>
              <p:cNvPr id="699" name="Google Shape;699;p18"/>
              <p:cNvSpPr/>
              <p:nvPr/>
            </p:nvSpPr>
            <p:spPr>
              <a:xfrm>
                <a:off x="3956822" y="4266988"/>
                <a:ext cx="205383" cy="197588"/>
              </a:xfrm>
              <a:custGeom>
                <a:avLst/>
                <a:gdLst/>
                <a:ahLst/>
                <a:cxnLst/>
                <a:rect l="l" t="t" r="r" b="b"/>
                <a:pathLst>
                  <a:path w="5059" h="4867" extrusionOk="0">
                    <a:moveTo>
                      <a:pt x="1470" y="1"/>
                    </a:moveTo>
                    <a:cubicBezTo>
                      <a:pt x="1336" y="1"/>
                      <a:pt x="1214" y="116"/>
                      <a:pt x="1222" y="268"/>
                    </a:cubicBezTo>
                    <a:lnTo>
                      <a:pt x="1291" y="1547"/>
                    </a:lnTo>
                    <a:cubicBezTo>
                      <a:pt x="1291" y="1639"/>
                      <a:pt x="1257" y="1720"/>
                      <a:pt x="1188" y="1766"/>
                    </a:cubicBezTo>
                    <a:lnTo>
                      <a:pt x="162" y="2549"/>
                    </a:lnTo>
                    <a:cubicBezTo>
                      <a:pt x="1" y="2676"/>
                      <a:pt x="47" y="2930"/>
                      <a:pt x="254" y="2987"/>
                    </a:cubicBezTo>
                    <a:lnTo>
                      <a:pt x="1499" y="3321"/>
                    </a:lnTo>
                    <a:cubicBezTo>
                      <a:pt x="1579" y="3344"/>
                      <a:pt x="1637" y="3402"/>
                      <a:pt x="1660" y="3483"/>
                    </a:cubicBezTo>
                    <a:lnTo>
                      <a:pt x="2098" y="4704"/>
                    </a:lnTo>
                    <a:cubicBezTo>
                      <a:pt x="2135" y="4811"/>
                      <a:pt x="2232" y="4866"/>
                      <a:pt x="2330" y="4866"/>
                    </a:cubicBezTo>
                    <a:cubicBezTo>
                      <a:pt x="2412" y="4866"/>
                      <a:pt x="2495" y="4828"/>
                      <a:pt x="2547" y="4750"/>
                    </a:cubicBezTo>
                    <a:lnTo>
                      <a:pt x="3250" y="3679"/>
                    </a:lnTo>
                    <a:cubicBezTo>
                      <a:pt x="3296" y="3609"/>
                      <a:pt x="3365" y="3563"/>
                      <a:pt x="3446" y="3563"/>
                    </a:cubicBezTo>
                    <a:lnTo>
                      <a:pt x="4736" y="3529"/>
                    </a:lnTo>
                    <a:cubicBezTo>
                      <a:pt x="4943" y="3529"/>
                      <a:pt x="5059" y="3287"/>
                      <a:pt x="4932" y="3126"/>
                    </a:cubicBezTo>
                    <a:lnTo>
                      <a:pt x="4114" y="2112"/>
                    </a:lnTo>
                    <a:cubicBezTo>
                      <a:pt x="4068" y="2054"/>
                      <a:pt x="4045" y="1962"/>
                      <a:pt x="4068" y="1881"/>
                    </a:cubicBezTo>
                    <a:lnTo>
                      <a:pt x="4436" y="649"/>
                    </a:lnTo>
                    <a:cubicBezTo>
                      <a:pt x="4494" y="485"/>
                      <a:pt x="4367" y="330"/>
                      <a:pt x="4210" y="330"/>
                    </a:cubicBezTo>
                    <a:cubicBezTo>
                      <a:pt x="4179" y="330"/>
                      <a:pt x="4146" y="336"/>
                      <a:pt x="4114" y="349"/>
                    </a:cubicBezTo>
                    <a:lnTo>
                      <a:pt x="2904" y="810"/>
                    </a:lnTo>
                    <a:cubicBezTo>
                      <a:pt x="2881" y="818"/>
                      <a:pt x="2855" y="821"/>
                      <a:pt x="2829" y="821"/>
                    </a:cubicBezTo>
                    <a:cubicBezTo>
                      <a:pt x="2776" y="821"/>
                      <a:pt x="2720" y="806"/>
                      <a:pt x="2674" y="775"/>
                    </a:cubicBezTo>
                    <a:lnTo>
                      <a:pt x="1614" y="49"/>
                    </a:lnTo>
                    <a:cubicBezTo>
                      <a:pt x="1568" y="16"/>
                      <a:pt x="1518" y="1"/>
                      <a:pt x="14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0" name="Google Shape;700;p18"/>
              <p:cNvSpPr/>
              <p:nvPr/>
            </p:nvSpPr>
            <p:spPr>
              <a:xfrm>
                <a:off x="3956375" y="4267272"/>
                <a:ext cx="205342" cy="197710"/>
              </a:xfrm>
              <a:custGeom>
                <a:avLst/>
                <a:gdLst/>
                <a:ahLst/>
                <a:cxnLst/>
                <a:rect l="l" t="t" r="r" b="b"/>
                <a:pathLst>
                  <a:path w="5058" h="4870" extrusionOk="0">
                    <a:moveTo>
                      <a:pt x="1477" y="1"/>
                    </a:moveTo>
                    <a:cubicBezTo>
                      <a:pt x="1341" y="1"/>
                      <a:pt x="1216" y="115"/>
                      <a:pt x="1233" y="261"/>
                    </a:cubicBezTo>
                    <a:lnTo>
                      <a:pt x="1302" y="1540"/>
                    </a:lnTo>
                    <a:cubicBezTo>
                      <a:pt x="1302" y="1632"/>
                      <a:pt x="1268" y="1713"/>
                      <a:pt x="1199" y="1759"/>
                    </a:cubicBezTo>
                    <a:lnTo>
                      <a:pt x="173" y="2542"/>
                    </a:lnTo>
                    <a:cubicBezTo>
                      <a:pt x="0" y="2669"/>
                      <a:pt x="58" y="2923"/>
                      <a:pt x="254" y="3003"/>
                    </a:cubicBezTo>
                    <a:lnTo>
                      <a:pt x="1487" y="3326"/>
                    </a:lnTo>
                    <a:cubicBezTo>
                      <a:pt x="1579" y="3349"/>
                      <a:pt x="1636" y="3418"/>
                      <a:pt x="1659" y="3487"/>
                    </a:cubicBezTo>
                    <a:lnTo>
                      <a:pt x="2097" y="4697"/>
                    </a:lnTo>
                    <a:cubicBezTo>
                      <a:pt x="2135" y="4812"/>
                      <a:pt x="2230" y="4870"/>
                      <a:pt x="2326" y="4870"/>
                    </a:cubicBezTo>
                    <a:cubicBezTo>
                      <a:pt x="2404" y="4870"/>
                      <a:pt x="2483" y="4832"/>
                      <a:pt x="2535" y="4754"/>
                    </a:cubicBezTo>
                    <a:lnTo>
                      <a:pt x="3249" y="3672"/>
                    </a:lnTo>
                    <a:cubicBezTo>
                      <a:pt x="3284" y="3602"/>
                      <a:pt x="3364" y="3556"/>
                      <a:pt x="3445" y="3556"/>
                    </a:cubicBezTo>
                    <a:lnTo>
                      <a:pt x="4747" y="3533"/>
                    </a:lnTo>
                    <a:cubicBezTo>
                      <a:pt x="4943" y="3533"/>
                      <a:pt x="5058" y="3291"/>
                      <a:pt x="4931" y="3130"/>
                    </a:cubicBezTo>
                    <a:lnTo>
                      <a:pt x="4125" y="2116"/>
                    </a:lnTo>
                    <a:cubicBezTo>
                      <a:pt x="4079" y="2047"/>
                      <a:pt x="4056" y="1966"/>
                      <a:pt x="4079" y="1886"/>
                    </a:cubicBezTo>
                    <a:lnTo>
                      <a:pt x="4459" y="653"/>
                    </a:lnTo>
                    <a:cubicBezTo>
                      <a:pt x="4507" y="481"/>
                      <a:pt x="4373" y="333"/>
                      <a:pt x="4220" y="333"/>
                    </a:cubicBezTo>
                    <a:cubicBezTo>
                      <a:pt x="4189" y="333"/>
                      <a:pt x="4156" y="340"/>
                      <a:pt x="4125" y="354"/>
                    </a:cubicBezTo>
                    <a:lnTo>
                      <a:pt x="2915" y="814"/>
                    </a:lnTo>
                    <a:cubicBezTo>
                      <a:pt x="2892" y="822"/>
                      <a:pt x="2866" y="826"/>
                      <a:pt x="2840" y="826"/>
                    </a:cubicBezTo>
                    <a:cubicBezTo>
                      <a:pt x="2787" y="826"/>
                      <a:pt x="2731" y="811"/>
                      <a:pt x="2685" y="780"/>
                    </a:cubicBezTo>
                    <a:lnTo>
                      <a:pt x="1613" y="42"/>
                    </a:lnTo>
                    <a:cubicBezTo>
                      <a:pt x="1570" y="13"/>
                      <a:pt x="1523" y="1"/>
                      <a:pt x="14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dk2"/>
                </a:solidFill>
                <a:prstDash val="solid"/>
                <a:miter lim="1152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01" name="Google Shape;701;p18"/>
            <p:cNvGrpSpPr/>
            <p:nvPr/>
          </p:nvGrpSpPr>
          <p:grpSpPr>
            <a:xfrm>
              <a:off x="2070241" y="161902"/>
              <a:ext cx="307469" cy="298934"/>
              <a:chOff x="4033550" y="4733852"/>
              <a:chExt cx="179157" cy="174163"/>
            </a:xfrm>
          </p:grpSpPr>
          <p:sp>
            <p:nvSpPr>
              <p:cNvPr id="702" name="Google Shape;702;p18"/>
              <p:cNvSpPr/>
              <p:nvPr/>
            </p:nvSpPr>
            <p:spPr>
              <a:xfrm>
                <a:off x="4033996" y="4734095"/>
                <a:ext cx="178710" cy="173920"/>
              </a:xfrm>
              <a:custGeom>
                <a:avLst/>
                <a:gdLst/>
                <a:ahLst/>
                <a:cxnLst/>
                <a:rect l="l" t="t" r="r" b="b"/>
                <a:pathLst>
                  <a:path w="4402" h="4284" extrusionOk="0">
                    <a:moveTo>
                      <a:pt x="3027" y="0"/>
                    </a:moveTo>
                    <a:cubicBezTo>
                      <a:pt x="2985" y="0"/>
                      <a:pt x="2942" y="13"/>
                      <a:pt x="2904" y="41"/>
                    </a:cubicBezTo>
                    <a:lnTo>
                      <a:pt x="1994" y="721"/>
                    </a:lnTo>
                    <a:cubicBezTo>
                      <a:pt x="1956" y="743"/>
                      <a:pt x="1909" y="761"/>
                      <a:pt x="1865" y="761"/>
                    </a:cubicBezTo>
                    <a:cubicBezTo>
                      <a:pt x="1841" y="761"/>
                      <a:pt x="1818" y="756"/>
                      <a:pt x="1798" y="744"/>
                    </a:cubicBezTo>
                    <a:lnTo>
                      <a:pt x="727" y="387"/>
                    </a:lnTo>
                    <a:cubicBezTo>
                      <a:pt x="702" y="379"/>
                      <a:pt x="678" y="375"/>
                      <a:pt x="655" y="375"/>
                    </a:cubicBezTo>
                    <a:cubicBezTo>
                      <a:pt x="513" y="375"/>
                      <a:pt x="401" y="515"/>
                      <a:pt x="450" y="663"/>
                    </a:cubicBezTo>
                    <a:lnTo>
                      <a:pt x="807" y="1735"/>
                    </a:lnTo>
                    <a:cubicBezTo>
                      <a:pt x="830" y="1804"/>
                      <a:pt x="819" y="1873"/>
                      <a:pt x="784" y="1942"/>
                    </a:cubicBezTo>
                    <a:lnTo>
                      <a:pt x="105" y="2841"/>
                    </a:lnTo>
                    <a:cubicBezTo>
                      <a:pt x="1" y="2990"/>
                      <a:pt x="93" y="3186"/>
                      <a:pt x="277" y="3198"/>
                    </a:cubicBezTo>
                    <a:lnTo>
                      <a:pt x="1406" y="3175"/>
                    </a:lnTo>
                    <a:cubicBezTo>
                      <a:pt x="1475" y="3175"/>
                      <a:pt x="1545" y="3209"/>
                      <a:pt x="1591" y="3267"/>
                    </a:cubicBezTo>
                    <a:lnTo>
                      <a:pt x="2247" y="4189"/>
                    </a:lnTo>
                    <a:cubicBezTo>
                      <a:pt x="2292" y="4253"/>
                      <a:pt x="2360" y="4283"/>
                      <a:pt x="2426" y="4283"/>
                    </a:cubicBezTo>
                    <a:cubicBezTo>
                      <a:pt x="2515" y="4283"/>
                      <a:pt x="2601" y="4230"/>
                      <a:pt x="2628" y="4131"/>
                    </a:cubicBezTo>
                    <a:lnTo>
                      <a:pt x="2962" y="3048"/>
                    </a:lnTo>
                    <a:cubicBezTo>
                      <a:pt x="2985" y="2990"/>
                      <a:pt x="3042" y="2933"/>
                      <a:pt x="3111" y="2910"/>
                    </a:cubicBezTo>
                    <a:lnTo>
                      <a:pt x="4194" y="2576"/>
                    </a:lnTo>
                    <a:cubicBezTo>
                      <a:pt x="4367" y="2518"/>
                      <a:pt x="4402" y="2288"/>
                      <a:pt x="4252" y="2184"/>
                    </a:cubicBezTo>
                    <a:lnTo>
                      <a:pt x="3330" y="1527"/>
                    </a:lnTo>
                    <a:cubicBezTo>
                      <a:pt x="3273" y="1493"/>
                      <a:pt x="3238" y="1424"/>
                      <a:pt x="3238" y="1355"/>
                    </a:cubicBezTo>
                    <a:lnTo>
                      <a:pt x="3250" y="226"/>
                    </a:lnTo>
                    <a:cubicBezTo>
                      <a:pt x="3250" y="91"/>
                      <a:pt x="3140" y="0"/>
                      <a:pt x="30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3" name="Google Shape;703;p18"/>
              <p:cNvSpPr/>
              <p:nvPr/>
            </p:nvSpPr>
            <p:spPr>
              <a:xfrm>
                <a:off x="4033550" y="4733852"/>
                <a:ext cx="178223" cy="173433"/>
              </a:xfrm>
              <a:custGeom>
                <a:avLst/>
                <a:gdLst/>
                <a:ahLst/>
                <a:cxnLst/>
                <a:rect l="l" t="t" r="r" b="b"/>
                <a:pathLst>
                  <a:path w="4390" h="4272" extrusionOk="0">
                    <a:moveTo>
                      <a:pt x="3041" y="1"/>
                    </a:moveTo>
                    <a:cubicBezTo>
                      <a:pt x="2998" y="1"/>
                      <a:pt x="2954" y="15"/>
                      <a:pt x="2915" y="47"/>
                    </a:cubicBezTo>
                    <a:lnTo>
                      <a:pt x="2005" y="715"/>
                    </a:lnTo>
                    <a:cubicBezTo>
                      <a:pt x="1967" y="746"/>
                      <a:pt x="1923" y="767"/>
                      <a:pt x="1878" y="767"/>
                    </a:cubicBezTo>
                    <a:cubicBezTo>
                      <a:pt x="1855" y="767"/>
                      <a:pt x="1832" y="761"/>
                      <a:pt x="1809" y="750"/>
                    </a:cubicBezTo>
                    <a:lnTo>
                      <a:pt x="738" y="393"/>
                    </a:lnTo>
                    <a:cubicBezTo>
                      <a:pt x="714" y="385"/>
                      <a:pt x="691" y="381"/>
                      <a:pt x="668" y="381"/>
                    </a:cubicBezTo>
                    <a:cubicBezTo>
                      <a:pt x="523" y="381"/>
                      <a:pt x="401" y="530"/>
                      <a:pt x="461" y="669"/>
                    </a:cubicBezTo>
                    <a:lnTo>
                      <a:pt x="830" y="1729"/>
                    </a:lnTo>
                    <a:cubicBezTo>
                      <a:pt x="853" y="1798"/>
                      <a:pt x="841" y="1867"/>
                      <a:pt x="795" y="1925"/>
                    </a:cubicBezTo>
                    <a:lnTo>
                      <a:pt x="116" y="2835"/>
                    </a:lnTo>
                    <a:cubicBezTo>
                      <a:pt x="0" y="2985"/>
                      <a:pt x="104" y="3181"/>
                      <a:pt x="288" y="3181"/>
                    </a:cubicBezTo>
                    <a:lnTo>
                      <a:pt x="1417" y="3169"/>
                    </a:lnTo>
                    <a:cubicBezTo>
                      <a:pt x="1486" y="3169"/>
                      <a:pt x="1556" y="3192"/>
                      <a:pt x="1602" y="3250"/>
                    </a:cubicBezTo>
                    <a:lnTo>
                      <a:pt x="2247" y="4172"/>
                    </a:lnTo>
                    <a:cubicBezTo>
                      <a:pt x="2291" y="4240"/>
                      <a:pt x="2357" y="4271"/>
                      <a:pt x="2424" y="4271"/>
                    </a:cubicBezTo>
                    <a:cubicBezTo>
                      <a:pt x="2515" y="4271"/>
                      <a:pt x="2605" y="4214"/>
                      <a:pt x="2639" y="4114"/>
                    </a:cubicBezTo>
                    <a:lnTo>
                      <a:pt x="2973" y="3043"/>
                    </a:lnTo>
                    <a:cubicBezTo>
                      <a:pt x="2984" y="2962"/>
                      <a:pt x="3042" y="2904"/>
                      <a:pt x="3111" y="2893"/>
                    </a:cubicBezTo>
                    <a:lnTo>
                      <a:pt x="4194" y="2559"/>
                    </a:lnTo>
                    <a:cubicBezTo>
                      <a:pt x="4367" y="2501"/>
                      <a:pt x="4390" y="2271"/>
                      <a:pt x="4251" y="2179"/>
                    </a:cubicBezTo>
                    <a:lnTo>
                      <a:pt x="3330" y="1522"/>
                    </a:lnTo>
                    <a:cubicBezTo>
                      <a:pt x="3272" y="1487"/>
                      <a:pt x="3238" y="1407"/>
                      <a:pt x="3238" y="1338"/>
                    </a:cubicBezTo>
                    <a:lnTo>
                      <a:pt x="3261" y="220"/>
                    </a:lnTo>
                    <a:cubicBezTo>
                      <a:pt x="3261" y="95"/>
                      <a:pt x="3153" y="1"/>
                      <a:pt x="304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dk2"/>
                </a:solidFill>
                <a:prstDash val="solid"/>
                <a:miter lim="1152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04" name="Google Shape;704;p18"/>
            <p:cNvGrpSpPr/>
            <p:nvPr/>
          </p:nvGrpSpPr>
          <p:grpSpPr>
            <a:xfrm flipH="1">
              <a:off x="193706" y="1465393"/>
              <a:ext cx="165102" cy="167154"/>
              <a:chOff x="4341030" y="4110771"/>
              <a:chExt cx="152322" cy="154230"/>
            </a:xfrm>
          </p:grpSpPr>
          <p:sp>
            <p:nvSpPr>
              <p:cNvPr id="705" name="Google Shape;705;p18"/>
              <p:cNvSpPr/>
              <p:nvPr/>
            </p:nvSpPr>
            <p:spPr>
              <a:xfrm>
                <a:off x="4341030" y="4110771"/>
                <a:ext cx="151835" cy="153702"/>
              </a:xfrm>
              <a:custGeom>
                <a:avLst/>
                <a:gdLst/>
                <a:ahLst/>
                <a:cxnLst/>
                <a:rect l="l" t="t" r="r" b="b"/>
                <a:pathLst>
                  <a:path w="3740" h="3786" extrusionOk="0">
                    <a:moveTo>
                      <a:pt x="2235" y="0"/>
                    </a:moveTo>
                    <a:cubicBezTo>
                      <a:pt x="2185" y="0"/>
                      <a:pt x="2134" y="19"/>
                      <a:pt x="2092" y="61"/>
                    </a:cubicBezTo>
                    <a:lnTo>
                      <a:pt x="1424" y="775"/>
                    </a:lnTo>
                    <a:cubicBezTo>
                      <a:pt x="1386" y="814"/>
                      <a:pt x="1332" y="836"/>
                      <a:pt x="1282" y="836"/>
                    </a:cubicBezTo>
                    <a:cubicBezTo>
                      <a:pt x="1271" y="836"/>
                      <a:pt x="1261" y="835"/>
                      <a:pt x="1251" y="833"/>
                    </a:cubicBezTo>
                    <a:lnTo>
                      <a:pt x="272" y="683"/>
                    </a:lnTo>
                    <a:cubicBezTo>
                      <a:pt x="262" y="682"/>
                      <a:pt x="252" y="681"/>
                      <a:pt x="243" y="681"/>
                    </a:cubicBezTo>
                    <a:cubicBezTo>
                      <a:pt x="97" y="681"/>
                      <a:pt x="0" y="841"/>
                      <a:pt x="76" y="971"/>
                    </a:cubicBezTo>
                    <a:lnTo>
                      <a:pt x="560" y="1835"/>
                    </a:lnTo>
                    <a:cubicBezTo>
                      <a:pt x="583" y="1893"/>
                      <a:pt x="583" y="1962"/>
                      <a:pt x="560" y="2020"/>
                    </a:cubicBezTo>
                    <a:lnTo>
                      <a:pt x="111" y="2907"/>
                    </a:lnTo>
                    <a:cubicBezTo>
                      <a:pt x="48" y="3032"/>
                      <a:pt x="146" y="3176"/>
                      <a:pt x="286" y="3176"/>
                    </a:cubicBezTo>
                    <a:cubicBezTo>
                      <a:pt x="300" y="3176"/>
                      <a:pt x="315" y="3175"/>
                      <a:pt x="330" y="3172"/>
                    </a:cubicBezTo>
                    <a:lnTo>
                      <a:pt x="1297" y="2987"/>
                    </a:lnTo>
                    <a:cubicBezTo>
                      <a:pt x="1308" y="2985"/>
                      <a:pt x="1318" y="2984"/>
                      <a:pt x="1329" y="2984"/>
                    </a:cubicBezTo>
                    <a:cubicBezTo>
                      <a:pt x="1379" y="2984"/>
                      <a:pt x="1432" y="3005"/>
                      <a:pt x="1470" y="3033"/>
                    </a:cubicBezTo>
                    <a:lnTo>
                      <a:pt x="2173" y="3736"/>
                    </a:lnTo>
                    <a:cubicBezTo>
                      <a:pt x="2207" y="3770"/>
                      <a:pt x="2251" y="3786"/>
                      <a:pt x="2296" y="3786"/>
                    </a:cubicBezTo>
                    <a:cubicBezTo>
                      <a:pt x="2387" y="3786"/>
                      <a:pt x="2480" y="3722"/>
                      <a:pt x="2495" y="3621"/>
                    </a:cubicBezTo>
                    <a:lnTo>
                      <a:pt x="2611" y="2642"/>
                    </a:lnTo>
                    <a:cubicBezTo>
                      <a:pt x="2622" y="2573"/>
                      <a:pt x="2657" y="2515"/>
                      <a:pt x="2714" y="2492"/>
                    </a:cubicBezTo>
                    <a:lnTo>
                      <a:pt x="3590" y="2031"/>
                    </a:lnTo>
                    <a:cubicBezTo>
                      <a:pt x="3740" y="1962"/>
                      <a:pt x="3740" y="1766"/>
                      <a:pt x="3590" y="1697"/>
                    </a:cubicBezTo>
                    <a:lnTo>
                      <a:pt x="2691" y="1271"/>
                    </a:lnTo>
                    <a:cubicBezTo>
                      <a:pt x="2634" y="1248"/>
                      <a:pt x="2599" y="1190"/>
                      <a:pt x="2588" y="1132"/>
                    </a:cubicBezTo>
                    <a:lnTo>
                      <a:pt x="2426" y="153"/>
                    </a:lnTo>
                    <a:cubicBezTo>
                      <a:pt x="2404" y="58"/>
                      <a:pt x="2322" y="0"/>
                      <a:pt x="223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6" name="Google Shape;706;p18"/>
              <p:cNvSpPr/>
              <p:nvPr/>
            </p:nvSpPr>
            <p:spPr>
              <a:xfrm>
                <a:off x="4341924" y="4110771"/>
                <a:ext cx="151429" cy="154230"/>
              </a:xfrm>
              <a:custGeom>
                <a:avLst/>
                <a:gdLst/>
                <a:ahLst/>
                <a:cxnLst/>
                <a:rect l="l" t="t" r="r" b="b"/>
                <a:pathLst>
                  <a:path w="3730" h="3799" extrusionOk="0">
                    <a:moveTo>
                      <a:pt x="2247" y="0"/>
                    </a:moveTo>
                    <a:cubicBezTo>
                      <a:pt x="2198" y="0"/>
                      <a:pt x="2147" y="19"/>
                      <a:pt x="2105" y="61"/>
                    </a:cubicBezTo>
                    <a:lnTo>
                      <a:pt x="1425" y="775"/>
                    </a:lnTo>
                    <a:cubicBezTo>
                      <a:pt x="1387" y="814"/>
                      <a:pt x="1333" y="836"/>
                      <a:pt x="1283" y="836"/>
                    </a:cubicBezTo>
                    <a:cubicBezTo>
                      <a:pt x="1272" y="836"/>
                      <a:pt x="1262" y="835"/>
                      <a:pt x="1252" y="833"/>
                    </a:cubicBezTo>
                    <a:lnTo>
                      <a:pt x="273" y="695"/>
                    </a:lnTo>
                    <a:cubicBezTo>
                      <a:pt x="263" y="693"/>
                      <a:pt x="252" y="692"/>
                      <a:pt x="242" y="692"/>
                    </a:cubicBezTo>
                    <a:cubicBezTo>
                      <a:pt x="98" y="692"/>
                      <a:pt x="1" y="843"/>
                      <a:pt x="66" y="983"/>
                    </a:cubicBezTo>
                    <a:lnTo>
                      <a:pt x="549" y="1847"/>
                    </a:lnTo>
                    <a:cubicBezTo>
                      <a:pt x="573" y="1881"/>
                      <a:pt x="573" y="1962"/>
                      <a:pt x="549" y="2020"/>
                    </a:cubicBezTo>
                    <a:lnTo>
                      <a:pt x="100" y="2895"/>
                    </a:lnTo>
                    <a:cubicBezTo>
                      <a:pt x="33" y="3029"/>
                      <a:pt x="149" y="3184"/>
                      <a:pt x="313" y="3184"/>
                    </a:cubicBezTo>
                    <a:cubicBezTo>
                      <a:pt x="319" y="3184"/>
                      <a:pt x="325" y="3184"/>
                      <a:pt x="331" y="3183"/>
                    </a:cubicBezTo>
                    <a:lnTo>
                      <a:pt x="1298" y="2999"/>
                    </a:lnTo>
                    <a:cubicBezTo>
                      <a:pt x="1356" y="2999"/>
                      <a:pt x="1425" y="3010"/>
                      <a:pt x="1471" y="3056"/>
                    </a:cubicBezTo>
                    <a:lnTo>
                      <a:pt x="2174" y="3736"/>
                    </a:lnTo>
                    <a:cubicBezTo>
                      <a:pt x="2214" y="3780"/>
                      <a:pt x="2263" y="3799"/>
                      <a:pt x="2312" y="3799"/>
                    </a:cubicBezTo>
                    <a:cubicBezTo>
                      <a:pt x="2404" y="3799"/>
                      <a:pt x="2493" y="3731"/>
                      <a:pt x="2508" y="3633"/>
                    </a:cubicBezTo>
                    <a:lnTo>
                      <a:pt x="2623" y="2653"/>
                    </a:lnTo>
                    <a:cubicBezTo>
                      <a:pt x="2623" y="2596"/>
                      <a:pt x="2658" y="2538"/>
                      <a:pt x="2715" y="2503"/>
                    </a:cubicBezTo>
                    <a:lnTo>
                      <a:pt x="3603" y="2043"/>
                    </a:lnTo>
                    <a:cubicBezTo>
                      <a:pt x="3729" y="1974"/>
                      <a:pt x="3729" y="1766"/>
                      <a:pt x="3579" y="1697"/>
                    </a:cubicBezTo>
                    <a:lnTo>
                      <a:pt x="2692" y="1282"/>
                    </a:lnTo>
                    <a:cubicBezTo>
                      <a:pt x="2646" y="1248"/>
                      <a:pt x="2600" y="1190"/>
                      <a:pt x="2589" y="1132"/>
                    </a:cubicBezTo>
                    <a:lnTo>
                      <a:pt x="2427" y="153"/>
                    </a:lnTo>
                    <a:cubicBezTo>
                      <a:pt x="2413" y="58"/>
                      <a:pt x="2333" y="0"/>
                      <a:pt x="22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dk2"/>
                </a:solidFill>
                <a:prstDash val="solid"/>
                <a:miter lim="1152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07" name="Google Shape;707;p18"/>
            <p:cNvGrpSpPr/>
            <p:nvPr/>
          </p:nvGrpSpPr>
          <p:grpSpPr>
            <a:xfrm rot="-2351304">
              <a:off x="239298" y="2969048"/>
              <a:ext cx="291640" cy="280538"/>
              <a:chOff x="3956375" y="4266988"/>
              <a:chExt cx="205829" cy="197994"/>
            </a:xfrm>
          </p:grpSpPr>
          <p:sp>
            <p:nvSpPr>
              <p:cNvPr id="708" name="Google Shape;708;p18"/>
              <p:cNvSpPr/>
              <p:nvPr/>
            </p:nvSpPr>
            <p:spPr>
              <a:xfrm>
                <a:off x="3956822" y="4266988"/>
                <a:ext cx="205383" cy="197588"/>
              </a:xfrm>
              <a:custGeom>
                <a:avLst/>
                <a:gdLst/>
                <a:ahLst/>
                <a:cxnLst/>
                <a:rect l="l" t="t" r="r" b="b"/>
                <a:pathLst>
                  <a:path w="5059" h="4867" extrusionOk="0">
                    <a:moveTo>
                      <a:pt x="1470" y="1"/>
                    </a:moveTo>
                    <a:cubicBezTo>
                      <a:pt x="1336" y="1"/>
                      <a:pt x="1214" y="116"/>
                      <a:pt x="1222" y="268"/>
                    </a:cubicBezTo>
                    <a:lnTo>
                      <a:pt x="1291" y="1547"/>
                    </a:lnTo>
                    <a:cubicBezTo>
                      <a:pt x="1291" y="1639"/>
                      <a:pt x="1257" y="1720"/>
                      <a:pt x="1188" y="1766"/>
                    </a:cubicBezTo>
                    <a:lnTo>
                      <a:pt x="162" y="2549"/>
                    </a:lnTo>
                    <a:cubicBezTo>
                      <a:pt x="1" y="2676"/>
                      <a:pt x="47" y="2930"/>
                      <a:pt x="254" y="2987"/>
                    </a:cubicBezTo>
                    <a:lnTo>
                      <a:pt x="1499" y="3321"/>
                    </a:lnTo>
                    <a:cubicBezTo>
                      <a:pt x="1579" y="3344"/>
                      <a:pt x="1637" y="3402"/>
                      <a:pt x="1660" y="3483"/>
                    </a:cubicBezTo>
                    <a:lnTo>
                      <a:pt x="2098" y="4704"/>
                    </a:lnTo>
                    <a:cubicBezTo>
                      <a:pt x="2135" y="4811"/>
                      <a:pt x="2232" y="4866"/>
                      <a:pt x="2330" y="4866"/>
                    </a:cubicBezTo>
                    <a:cubicBezTo>
                      <a:pt x="2412" y="4866"/>
                      <a:pt x="2495" y="4828"/>
                      <a:pt x="2547" y="4750"/>
                    </a:cubicBezTo>
                    <a:lnTo>
                      <a:pt x="3250" y="3679"/>
                    </a:lnTo>
                    <a:cubicBezTo>
                      <a:pt x="3296" y="3609"/>
                      <a:pt x="3365" y="3563"/>
                      <a:pt x="3446" y="3563"/>
                    </a:cubicBezTo>
                    <a:lnTo>
                      <a:pt x="4736" y="3529"/>
                    </a:lnTo>
                    <a:cubicBezTo>
                      <a:pt x="4943" y="3529"/>
                      <a:pt x="5059" y="3287"/>
                      <a:pt x="4932" y="3126"/>
                    </a:cubicBezTo>
                    <a:lnTo>
                      <a:pt x="4114" y="2112"/>
                    </a:lnTo>
                    <a:cubicBezTo>
                      <a:pt x="4068" y="2054"/>
                      <a:pt x="4045" y="1962"/>
                      <a:pt x="4068" y="1881"/>
                    </a:cubicBezTo>
                    <a:lnTo>
                      <a:pt x="4436" y="649"/>
                    </a:lnTo>
                    <a:cubicBezTo>
                      <a:pt x="4494" y="485"/>
                      <a:pt x="4367" y="330"/>
                      <a:pt x="4210" y="330"/>
                    </a:cubicBezTo>
                    <a:cubicBezTo>
                      <a:pt x="4179" y="330"/>
                      <a:pt x="4146" y="336"/>
                      <a:pt x="4114" y="349"/>
                    </a:cubicBezTo>
                    <a:lnTo>
                      <a:pt x="2904" y="810"/>
                    </a:lnTo>
                    <a:cubicBezTo>
                      <a:pt x="2881" y="818"/>
                      <a:pt x="2855" y="821"/>
                      <a:pt x="2829" y="821"/>
                    </a:cubicBezTo>
                    <a:cubicBezTo>
                      <a:pt x="2776" y="821"/>
                      <a:pt x="2720" y="806"/>
                      <a:pt x="2674" y="775"/>
                    </a:cubicBezTo>
                    <a:lnTo>
                      <a:pt x="1614" y="49"/>
                    </a:lnTo>
                    <a:cubicBezTo>
                      <a:pt x="1568" y="16"/>
                      <a:pt x="1518" y="1"/>
                      <a:pt x="14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9" name="Google Shape;709;p18"/>
              <p:cNvSpPr/>
              <p:nvPr/>
            </p:nvSpPr>
            <p:spPr>
              <a:xfrm>
                <a:off x="3956375" y="4267272"/>
                <a:ext cx="205342" cy="197710"/>
              </a:xfrm>
              <a:custGeom>
                <a:avLst/>
                <a:gdLst/>
                <a:ahLst/>
                <a:cxnLst/>
                <a:rect l="l" t="t" r="r" b="b"/>
                <a:pathLst>
                  <a:path w="5058" h="4870" extrusionOk="0">
                    <a:moveTo>
                      <a:pt x="1477" y="1"/>
                    </a:moveTo>
                    <a:cubicBezTo>
                      <a:pt x="1341" y="1"/>
                      <a:pt x="1216" y="115"/>
                      <a:pt x="1233" y="261"/>
                    </a:cubicBezTo>
                    <a:lnTo>
                      <a:pt x="1302" y="1540"/>
                    </a:lnTo>
                    <a:cubicBezTo>
                      <a:pt x="1302" y="1632"/>
                      <a:pt x="1268" y="1713"/>
                      <a:pt x="1199" y="1759"/>
                    </a:cubicBezTo>
                    <a:lnTo>
                      <a:pt x="173" y="2542"/>
                    </a:lnTo>
                    <a:cubicBezTo>
                      <a:pt x="0" y="2669"/>
                      <a:pt x="58" y="2923"/>
                      <a:pt x="254" y="3003"/>
                    </a:cubicBezTo>
                    <a:lnTo>
                      <a:pt x="1487" y="3326"/>
                    </a:lnTo>
                    <a:cubicBezTo>
                      <a:pt x="1579" y="3349"/>
                      <a:pt x="1636" y="3418"/>
                      <a:pt x="1659" y="3487"/>
                    </a:cubicBezTo>
                    <a:lnTo>
                      <a:pt x="2097" y="4697"/>
                    </a:lnTo>
                    <a:cubicBezTo>
                      <a:pt x="2135" y="4812"/>
                      <a:pt x="2230" y="4870"/>
                      <a:pt x="2326" y="4870"/>
                    </a:cubicBezTo>
                    <a:cubicBezTo>
                      <a:pt x="2404" y="4870"/>
                      <a:pt x="2483" y="4832"/>
                      <a:pt x="2535" y="4754"/>
                    </a:cubicBezTo>
                    <a:lnTo>
                      <a:pt x="3249" y="3672"/>
                    </a:lnTo>
                    <a:cubicBezTo>
                      <a:pt x="3284" y="3602"/>
                      <a:pt x="3364" y="3556"/>
                      <a:pt x="3445" y="3556"/>
                    </a:cubicBezTo>
                    <a:lnTo>
                      <a:pt x="4747" y="3533"/>
                    </a:lnTo>
                    <a:cubicBezTo>
                      <a:pt x="4943" y="3533"/>
                      <a:pt x="5058" y="3291"/>
                      <a:pt x="4931" y="3130"/>
                    </a:cubicBezTo>
                    <a:lnTo>
                      <a:pt x="4125" y="2116"/>
                    </a:lnTo>
                    <a:cubicBezTo>
                      <a:pt x="4079" y="2047"/>
                      <a:pt x="4056" y="1966"/>
                      <a:pt x="4079" y="1886"/>
                    </a:cubicBezTo>
                    <a:lnTo>
                      <a:pt x="4459" y="653"/>
                    </a:lnTo>
                    <a:cubicBezTo>
                      <a:pt x="4507" y="481"/>
                      <a:pt x="4373" y="333"/>
                      <a:pt x="4220" y="333"/>
                    </a:cubicBezTo>
                    <a:cubicBezTo>
                      <a:pt x="4189" y="333"/>
                      <a:pt x="4156" y="340"/>
                      <a:pt x="4125" y="354"/>
                    </a:cubicBezTo>
                    <a:lnTo>
                      <a:pt x="2915" y="814"/>
                    </a:lnTo>
                    <a:cubicBezTo>
                      <a:pt x="2892" y="822"/>
                      <a:pt x="2866" y="826"/>
                      <a:pt x="2840" y="826"/>
                    </a:cubicBezTo>
                    <a:cubicBezTo>
                      <a:pt x="2787" y="826"/>
                      <a:pt x="2731" y="811"/>
                      <a:pt x="2685" y="780"/>
                    </a:cubicBezTo>
                    <a:lnTo>
                      <a:pt x="1613" y="42"/>
                    </a:lnTo>
                    <a:cubicBezTo>
                      <a:pt x="1570" y="13"/>
                      <a:pt x="1523" y="1"/>
                      <a:pt x="14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dk2"/>
                </a:solidFill>
                <a:prstDash val="solid"/>
                <a:miter lim="1152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10" name="Google Shape;710;p18"/>
            <p:cNvGrpSpPr/>
            <p:nvPr/>
          </p:nvGrpSpPr>
          <p:grpSpPr>
            <a:xfrm>
              <a:off x="163496" y="152465"/>
              <a:ext cx="165096" cy="158811"/>
              <a:chOff x="3956375" y="4266988"/>
              <a:chExt cx="205829" cy="197994"/>
            </a:xfrm>
          </p:grpSpPr>
          <p:sp>
            <p:nvSpPr>
              <p:cNvPr id="711" name="Google Shape;711;p18"/>
              <p:cNvSpPr/>
              <p:nvPr/>
            </p:nvSpPr>
            <p:spPr>
              <a:xfrm>
                <a:off x="3956822" y="4266988"/>
                <a:ext cx="205383" cy="197588"/>
              </a:xfrm>
              <a:custGeom>
                <a:avLst/>
                <a:gdLst/>
                <a:ahLst/>
                <a:cxnLst/>
                <a:rect l="l" t="t" r="r" b="b"/>
                <a:pathLst>
                  <a:path w="5059" h="4867" extrusionOk="0">
                    <a:moveTo>
                      <a:pt x="1470" y="1"/>
                    </a:moveTo>
                    <a:cubicBezTo>
                      <a:pt x="1336" y="1"/>
                      <a:pt x="1214" y="116"/>
                      <a:pt x="1222" y="268"/>
                    </a:cubicBezTo>
                    <a:lnTo>
                      <a:pt x="1291" y="1547"/>
                    </a:lnTo>
                    <a:cubicBezTo>
                      <a:pt x="1291" y="1639"/>
                      <a:pt x="1257" y="1720"/>
                      <a:pt x="1188" y="1766"/>
                    </a:cubicBezTo>
                    <a:lnTo>
                      <a:pt x="162" y="2549"/>
                    </a:lnTo>
                    <a:cubicBezTo>
                      <a:pt x="1" y="2676"/>
                      <a:pt x="47" y="2930"/>
                      <a:pt x="254" y="2987"/>
                    </a:cubicBezTo>
                    <a:lnTo>
                      <a:pt x="1499" y="3321"/>
                    </a:lnTo>
                    <a:cubicBezTo>
                      <a:pt x="1579" y="3344"/>
                      <a:pt x="1637" y="3402"/>
                      <a:pt x="1660" y="3483"/>
                    </a:cubicBezTo>
                    <a:lnTo>
                      <a:pt x="2098" y="4704"/>
                    </a:lnTo>
                    <a:cubicBezTo>
                      <a:pt x="2135" y="4811"/>
                      <a:pt x="2232" y="4866"/>
                      <a:pt x="2330" y="4866"/>
                    </a:cubicBezTo>
                    <a:cubicBezTo>
                      <a:pt x="2412" y="4866"/>
                      <a:pt x="2495" y="4828"/>
                      <a:pt x="2547" y="4750"/>
                    </a:cubicBezTo>
                    <a:lnTo>
                      <a:pt x="3250" y="3679"/>
                    </a:lnTo>
                    <a:cubicBezTo>
                      <a:pt x="3296" y="3609"/>
                      <a:pt x="3365" y="3563"/>
                      <a:pt x="3446" y="3563"/>
                    </a:cubicBezTo>
                    <a:lnTo>
                      <a:pt x="4736" y="3529"/>
                    </a:lnTo>
                    <a:cubicBezTo>
                      <a:pt x="4943" y="3529"/>
                      <a:pt x="5059" y="3287"/>
                      <a:pt x="4932" y="3126"/>
                    </a:cubicBezTo>
                    <a:lnTo>
                      <a:pt x="4114" y="2112"/>
                    </a:lnTo>
                    <a:cubicBezTo>
                      <a:pt x="4068" y="2054"/>
                      <a:pt x="4045" y="1962"/>
                      <a:pt x="4068" y="1881"/>
                    </a:cubicBezTo>
                    <a:lnTo>
                      <a:pt x="4436" y="649"/>
                    </a:lnTo>
                    <a:cubicBezTo>
                      <a:pt x="4494" y="485"/>
                      <a:pt x="4367" y="330"/>
                      <a:pt x="4210" y="330"/>
                    </a:cubicBezTo>
                    <a:cubicBezTo>
                      <a:pt x="4179" y="330"/>
                      <a:pt x="4146" y="336"/>
                      <a:pt x="4114" y="349"/>
                    </a:cubicBezTo>
                    <a:lnTo>
                      <a:pt x="2904" y="810"/>
                    </a:lnTo>
                    <a:cubicBezTo>
                      <a:pt x="2881" y="818"/>
                      <a:pt x="2855" y="821"/>
                      <a:pt x="2829" y="821"/>
                    </a:cubicBezTo>
                    <a:cubicBezTo>
                      <a:pt x="2776" y="821"/>
                      <a:pt x="2720" y="806"/>
                      <a:pt x="2674" y="775"/>
                    </a:cubicBezTo>
                    <a:lnTo>
                      <a:pt x="1614" y="49"/>
                    </a:lnTo>
                    <a:cubicBezTo>
                      <a:pt x="1568" y="16"/>
                      <a:pt x="1518" y="1"/>
                      <a:pt x="14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2" name="Google Shape;712;p18"/>
              <p:cNvSpPr/>
              <p:nvPr/>
            </p:nvSpPr>
            <p:spPr>
              <a:xfrm>
                <a:off x="3956375" y="4267272"/>
                <a:ext cx="205342" cy="197710"/>
              </a:xfrm>
              <a:custGeom>
                <a:avLst/>
                <a:gdLst/>
                <a:ahLst/>
                <a:cxnLst/>
                <a:rect l="l" t="t" r="r" b="b"/>
                <a:pathLst>
                  <a:path w="5058" h="4870" extrusionOk="0">
                    <a:moveTo>
                      <a:pt x="1477" y="1"/>
                    </a:moveTo>
                    <a:cubicBezTo>
                      <a:pt x="1341" y="1"/>
                      <a:pt x="1216" y="115"/>
                      <a:pt x="1233" y="261"/>
                    </a:cubicBezTo>
                    <a:lnTo>
                      <a:pt x="1302" y="1540"/>
                    </a:lnTo>
                    <a:cubicBezTo>
                      <a:pt x="1302" y="1632"/>
                      <a:pt x="1268" y="1713"/>
                      <a:pt x="1199" y="1759"/>
                    </a:cubicBezTo>
                    <a:lnTo>
                      <a:pt x="173" y="2542"/>
                    </a:lnTo>
                    <a:cubicBezTo>
                      <a:pt x="0" y="2669"/>
                      <a:pt x="58" y="2923"/>
                      <a:pt x="254" y="3003"/>
                    </a:cubicBezTo>
                    <a:lnTo>
                      <a:pt x="1487" y="3326"/>
                    </a:lnTo>
                    <a:cubicBezTo>
                      <a:pt x="1579" y="3349"/>
                      <a:pt x="1636" y="3418"/>
                      <a:pt x="1659" y="3487"/>
                    </a:cubicBezTo>
                    <a:lnTo>
                      <a:pt x="2097" y="4697"/>
                    </a:lnTo>
                    <a:cubicBezTo>
                      <a:pt x="2135" y="4812"/>
                      <a:pt x="2230" y="4870"/>
                      <a:pt x="2326" y="4870"/>
                    </a:cubicBezTo>
                    <a:cubicBezTo>
                      <a:pt x="2404" y="4870"/>
                      <a:pt x="2483" y="4832"/>
                      <a:pt x="2535" y="4754"/>
                    </a:cubicBezTo>
                    <a:lnTo>
                      <a:pt x="3249" y="3672"/>
                    </a:lnTo>
                    <a:cubicBezTo>
                      <a:pt x="3284" y="3602"/>
                      <a:pt x="3364" y="3556"/>
                      <a:pt x="3445" y="3556"/>
                    </a:cubicBezTo>
                    <a:lnTo>
                      <a:pt x="4747" y="3533"/>
                    </a:lnTo>
                    <a:cubicBezTo>
                      <a:pt x="4943" y="3533"/>
                      <a:pt x="5058" y="3291"/>
                      <a:pt x="4931" y="3130"/>
                    </a:cubicBezTo>
                    <a:lnTo>
                      <a:pt x="4125" y="2116"/>
                    </a:lnTo>
                    <a:cubicBezTo>
                      <a:pt x="4079" y="2047"/>
                      <a:pt x="4056" y="1966"/>
                      <a:pt x="4079" y="1886"/>
                    </a:cubicBezTo>
                    <a:lnTo>
                      <a:pt x="4459" y="653"/>
                    </a:lnTo>
                    <a:cubicBezTo>
                      <a:pt x="4507" y="481"/>
                      <a:pt x="4373" y="333"/>
                      <a:pt x="4220" y="333"/>
                    </a:cubicBezTo>
                    <a:cubicBezTo>
                      <a:pt x="4189" y="333"/>
                      <a:pt x="4156" y="340"/>
                      <a:pt x="4125" y="354"/>
                    </a:cubicBezTo>
                    <a:lnTo>
                      <a:pt x="2915" y="814"/>
                    </a:lnTo>
                    <a:cubicBezTo>
                      <a:pt x="2892" y="822"/>
                      <a:pt x="2866" y="826"/>
                      <a:pt x="2840" y="826"/>
                    </a:cubicBezTo>
                    <a:cubicBezTo>
                      <a:pt x="2787" y="826"/>
                      <a:pt x="2731" y="811"/>
                      <a:pt x="2685" y="780"/>
                    </a:cubicBezTo>
                    <a:lnTo>
                      <a:pt x="1613" y="42"/>
                    </a:lnTo>
                    <a:cubicBezTo>
                      <a:pt x="1570" y="13"/>
                      <a:pt x="1523" y="1"/>
                      <a:pt x="14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dk2"/>
                </a:solidFill>
                <a:prstDash val="solid"/>
                <a:miter lim="1152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713" name="Google Shape;713;p18"/>
          <p:cNvSpPr/>
          <p:nvPr/>
        </p:nvSpPr>
        <p:spPr>
          <a:xfrm>
            <a:off x="8608030" y="953040"/>
            <a:ext cx="164738" cy="158485"/>
          </a:xfrm>
          <a:custGeom>
            <a:avLst/>
            <a:gdLst/>
            <a:ahLst/>
            <a:cxnLst/>
            <a:rect l="l" t="t" r="r" b="b"/>
            <a:pathLst>
              <a:path w="5059" h="4867" extrusionOk="0">
                <a:moveTo>
                  <a:pt x="1470" y="1"/>
                </a:moveTo>
                <a:cubicBezTo>
                  <a:pt x="1336" y="1"/>
                  <a:pt x="1214" y="116"/>
                  <a:pt x="1222" y="268"/>
                </a:cubicBezTo>
                <a:lnTo>
                  <a:pt x="1291" y="1547"/>
                </a:lnTo>
                <a:cubicBezTo>
                  <a:pt x="1291" y="1639"/>
                  <a:pt x="1257" y="1720"/>
                  <a:pt x="1188" y="1766"/>
                </a:cubicBezTo>
                <a:lnTo>
                  <a:pt x="162" y="2549"/>
                </a:lnTo>
                <a:cubicBezTo>
                  <a:pt x="1" y="2676"/>
                  <a:pt x="47" y="2930"/>
                  <a:pt x="254" y="2987"/>
                </a:cubicBezTo>
                <a:lnTo>
                  <a:pt x="1499" y="3321"/>
                </a:lnTo>
                <a:cubicBezTo>
                  <a:pt x="1579" y="3344"/>
                  <a:pt x="1637" y="3402"/>
                  <a:pt x="1660" y="3483"/>
                </a:cubicBezTo>
                <a:lnTo>
                  <a:pt x="2098" y="4704"/>
                </a:lnTo>
                <a:cubicBezTo>
                  <a:pt x="2135" y="4811"/>
                  <a:pt x="2232" y="4866"/>
                  <a:pt x="2330" y="4866"/>
                </a:cubicBezTo>
                <a:cubicBezTo>
                  <a:pt x="2412" y="4866"/>
                  <a:pt x="2495" y="4828"/>
                  <a:pt x="2547" y="4750"/>
                </a:cubicBezTo>
                <a:lnTo>
                  <a:pt x="3250" y="3679"/>
                </a:lnTo>
                <a:cubicBezTo>
                  <a:pt x="3296" y="3609"/>
                  <a:pt x="3365" y="3563"/>
                  <a:pt x="3446" y="3563"/>
                </a:cubicBezTo>
                <a:lnTo>
                  <a:pt x="4736" y="3529"/>
                </a:lnTo>
                <a:cubicBezTo>
                  <a:pt x="4943" y="3529"/>
                  <a:pt x="5059" y="3287"/>
                  <a:pt x="4932" y="3126"/>
                </a:cubicBezTo>
                <a:lnTo>
                  <a:pt x="4114" y="2112"/>
                </a:lnTo>
                <a:cubicBezTo>
                  <a:pt x="4068" y="2054"/>
                  <a:pt x="4045" y="1962"/>
                  <a:pt x="4068" y="1881"/>
                </a:cubicBezTo>
                <a:lnTo>
                  <a:pt x="4436" y="649"/>
                </a:lnTo>
                <a:cubicBezTo>
                  <a:pt x="4494" y="485"/>
                  <a:pt x="4367" y="330"/>
                  <a:pt x="4210" y="330"/>
                </a:cubicBezTo>
                <a:cubicBezTo>
                  <a:pt x="4179" y="330"/>
                  <a:pt x="4146" y="336"/>
                  <a:pt x="4114" y="349"/>
                </a:cubicBezTo>
                <a:lnTo>
                  <a:pt x="2904" y="810"/>
                </a:lnTo>
                <a:cubicBezTo>
                  <a:pt x="2881" y="818"/>
                  <a:pt x="2855" y="821"/>
                  <a:pt x="2829" y="821"/>
                </a:cubicBezTo>
                <a:cubicBezTo>
                  <a:pt x="2776" y="821"/>
                  <a:pt x="2720" y="806"/>
                  <a:pt x="2674" y="775"/>
                </a:cubicBezTo>
                <a:lnTo>
                  <a:pt x="1614" y="49"/>
                </a:lnTo>
                <a:cubicBezTo>
                  <a:pt x="1568" y="16"/>
                  <a:pt x="1518" y="1"/>
                  <a:pt x="1470" y="1"/>
                </a:cubicBezTo>
                <a:close/>
              </a:path>
            </a:pathLst>
          </a:custGeom>
          <a:solidFill>
            <a:schemeClr val="accent3"/>
          </a:solidFill>
          <a:ln w="1143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4" name="Google Shape;714;p18"/>
          <p:cNvSpPr/>
          <p:nvPr/>
        </p:nvSpPr>
        <p:spPr>
          <a:xfrm>
            <a:off x="8607671" y="953268"/>
            <a:ext cx="164705" cy="158583"/>
          </a:xfrm>
          <a:custGeom>
            <a:avLst/>
            <a:gdLst/>
            <a:ahLst/>
            <a:cxnLst/>
            <a:rect l="l" t="t" r="r" b="b"/>
            <a:pathLst>
              <a:path w="5058" h="4870" extrusionOk="0">
                <a:moveTo>
                  <a:pt x="1477" y="1"/>
                </a:moveTo>
                <a:cubicBezTo>
                  <a:pt x="1341" y="1"/>
                  <a:pt x="1216" y="115"/>
                  <a:pt x="1233" y="261"/>
                </a:cubicBezTo>
                <a:lnTo>
                  <a:pt x="1302" y="1540"/>
                </a:lnTo>
                <a:cubicBezTo>
                  <a:pt x="1302" y="1632"/>
                  <a:pt x="1268" y="1713"/>
                  <a:pt x="1199" y="1759"/>
                </a:cubicBezTo>
                <a:lnTo>
                  <a:pt x="173" y="2542"/>
                </a:lnTo>
                <a:cubicBezTo>
                  <a:pt x="0" y="2669"/>
                  <a:pt x="58" y="2923"/>
                  <a:pt x="254" y="3003"/>
                </a:cubicBezTo>
                <a:lnTo>
                  <a:pt x="1487" y="3326"/>
                </a:lnTo>
                <a:cubicBezTo>
                  <a:pt x="1579" y="3349"/>
                  <a:pt x="1636" y="3418"/>
                  <a:pt x="1659" y="3487"/>
                </a:cubicBezTo>
                <a:lnTo>
                  <a:pt x="2097" y="4697"/>
                </a:lnTo>
                <a:cubicBezTo>
                  <a:pt x="2135" y="4812"/>
                  <a:pt x="2230" y="4870"/>
                  <a:pt x="2326" y="4870"/>
                </a:cubicBezTo>
                <a:cubicBezTo>
                  <a:pt x="2404" y="4870"/>
                  <a:pt x="2483" y="4832"/>
                  <a:pt x="2535" y="4754"/>
                </a:cubicBezTo>
                <a:lnTo>
                  <a:pt x="3249" y="3672"/>
                </a:lnTo>
                <a:cubicBezTo>
                  <a:pt x="3284" y="3602"/>
                  <a:pt x="3364" y="3556"/>
                  <a:pt x="3445" y="3556"/>
                </a:cubicBezTo>
                <a:lnTo>
                  <a:pt x="4747" y="3533"/>
                </a:lnTo>
                <a:cubicBezTo>
                  <a:pt x="4943" y="3533"/>
                  <a:pt x="5058" y="3291"/>
                  <a:pt x="4931" y="3130"/>
                </a:cubicBezTo>
                <a:lnTo>
                  <a:pt x="4125" y="2116"/>
                </a:lnTo>
                <a:cubicBezTo>
                  <a:pt x="4079" y="2047"/>
                  <a:pt x="4056" y="1966"/>
                  <a:pt x="4079" y="1886"/>
                </a:cubicBezTo>
                <a:lnTo>
                  <a:pt x="4459" y="653"/>
                </a:lnTo>
                <a:cubicBezTo>
                  <a:pt x="4507" y="481"/>
                  <a:pt x="4373" y="333"/>
                  <a:pt x="4220" y="333"/>
                </a:cubicBezTo>
                <a:cubicBezTo>
                  <a:pt x="4189" y="333"/>
                  <a:pt x="4156" y="340"/>
                  <a:pt x="4125" y="354"/>
                </a:cubicBezTo>
                <a:lnTo>
                  <a:pt x="2915" y="814"/>
                </a:lnTo>
                <a:cubicBezTo>
                  <a:pt x="2892" y="822"/>
                  <a:pt x="2866" y="826"/>
                  <a:pt x="2840" y="826"/>
                </a:cubicBezTo>
                <a:cubicBezTo>
                  <a:pt x="2787" y="826"/>
                  <a:pt x="2731" y="811"/>
                  <a:pt x="2685" y="780"/>
                </a:cubicBezTo>
                <a:lnTo>
                  <a:pt x="1613" y="42"/>
                </a:lnTo>
                <a:cubicBezTo>
                  <a:pt x="1570" y="13"/>
                  <a:pt x="1523" y="1"/>
                  <a:pt x="1477" y="1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dk2"/>
            </a:solidFill>
            <a:prstDash val="solid"/>
            <a:miter lim="1152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bg>
      <p:bgPr>
        <a:solidFill>
          <a:schemeClr val="accent4"/>
        </a:solidFill>
        <a:effectLst/>
      </p:bgPr>
    </p:bg>
    <p:spTree>
      <p:nvGrpSpPr>
        <p:cNvPr id="1" name="Shape 1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2" name="Google Shape;1432;p31"/>
          <p:cNvGrpSpPr/>
          <p:nvPr/>
        </p:nvGrpSpPr>
        <p:grpSpPr>
          <a:xfrm>
            <a:off x="852968" y="534991"/>
            <a:ext cx="1936756" cy="1156237"/>
            <a:chOff x="356557" y="3622094"/>
            <a:chExt cx="2085449" cy="1245006"/>
          </a:xfrm>
        </p:grpSpPr>
        <p:sp>
          <p:nvSpPr>
            <p:cNvPr id="1433" name="Google Shape;1433;p31"/>
            <p:cNvSpPr/>
            <p:nvPr/>
          </p:nvSpPr>
          <p:spPr>
            <a:xfrm flipH="1">
              <a:off x="1919729" y="4412329"/>
              <a:ext cx="304981" cy="454771"/>
            </a:xfrm>
            <a:custGeom>
              <a:avLst/>
              <a:gdLst/>
              <a:ahLst/>
              <a:cxnLst/>
              <a:rect l="l" t="t" r="r" b="b"/>
              <a:pathLst>
                <a:path w="8020" h="11959" extrusionOk="0">
                  <a:moveTo>
                    <a:pt x="6644" y="1"/>
                  </a:moveTo>
                  <a:cubicBezTo>
                    <a:pt x="6631" y="1"/>
                    <a:pt x="6620" y="4"/>
                    <a:pt x="6614" y="10"/>
                  </a:cubicBezTo>
                  <a:cubicBezTo>
                    <a:pt x="6476" y="102"/>
                    <a:pt x="6913" y="321"/>
                    <a:pt x="7144" y="1346"/>
                  </a:cubicBezTo>
                  <a:cubicBezTo>
                    <a:pt x="7236" y="1772"/>
                    <a:pt x="7248" y="2210"/>
                    <a:pt x="7178" y="2636"/>
                  </a:cubicBezTo>
                  <a:cubicBezTo>
                    <a:pt x="6764" y="5171"/>
                    <a:pt x="4241" y="4894"/>
                    <a:pt x="1994" y="6311"/>
                  </a:cubicBezTo>
                  <a:cubicBezTo>
                    <a:pt x="404" y="7302"/>
                    <a:pt x="1" y="8938"/>
                    <a:pt x="462" y="10194"/>
                  </a:cubicBezTo>
                  <a:cubicBezTo>
                    <a:pt x="830" y="11185"/>
                    <a:pt x="1729" y="11864"/>
                    <a:pt x="2777" y="11945"/>
                  </a:cubicBezTo>
                  <a:cubicBezTo>
                    <a:pt x="2875" y="11954"/>
                    <a:pt x="2973" y="11959"/>
                    <a:pt x="3070" y="11959"/>
                  </a:cubicBezTo>
                  <a:cubicBezTo>
                    <a:pt x="3593" y="11959"/>
                    <a:pt x="4107" y="11829"/>
                    <a:pt x="4563" y="11576"/>
                  </a:cubicBezTo>
                  <a:cubicBezTo>
                    <a:pt x="5807" y="10874"/>
                    <a:pt x="6107" y="9514"/>
                    <a:pt x="5692" y="8639"/>
                  </a:cubicBezTo>
                  <a:cubicBezTo>
                    <a:pt x="5485" y="8155"/>
                    <a:pt x="5024" y="7832"/>
                    <a:pt x="4506" y="7798"/>
                  </a:cubicBezTo>
                  <a:cubicBezTo>
                    <a:pt x="4475" y="7795"/>
                    <a:pt x="4445" y="7794"/>
                    <a:pt x="4414" y="7794"/>
                  </a:cubicBezTo>
                  <a:cubicBezTo>
                    <a:pt x="3769" y="7794"/>
                    <a:pt x="3184" y="8257"/>
                    <a:pt x="3250" y="8961"/>
                  </a:cubicBezTo>
                  <a:cubicBezTo>
                    <a:pt x="3272" y="9091"/>
                    <a:pt x="3314" y="9589"/>
                    <a:pt x="3511" y="9589"/>
                  </a:cubicBezTo>
                  <a:cubicBezTo>
                    <a:pt x="3523" y="9589"/>
                    <a:pt x="3536" y="9587"/>
                    <a:pt x="3549" y="9583"/>
                  </a:cubicBezTo>
                  <a:cubicBezTo>
                    <a:pt x="3584" y="9572"/>
                    <a:pt x="3607" y="9537"/>
                    <a:pt x="3595" y="9514"/>
                  </a:cubicBezTo>
                  <a:cubicBezTo>
                    <a:pt x="3526" y="9307"/>
                    <a:pt x="3538" y="9088"/>
                    <a:pt x="3619" y="8881"/>
                  </a:cubicBezTo>
                  <a:cubicBezTo>
                    <a:pt x="3711" y="8651"/>
                    <a:pt x="3955" y="8519"/>
                    <a:pt x="4193" y="8519"/>
                  </a:cubicBezTo>
                  <a:cubicBezTo>
                    <a:pt x="4398" y="8519"/>
                    <a:pt x="4600" y="8616"/>
                    <a:pt x="4701" y="8834"/>
                  </a:cubicBezTo>
                  <a:cubicBezTo>
                    <a:pt x="4909" y="9272"/>
                    <a:pt x="4540" y="9906"/>
                    <a:pt x="4195" y="10159"/>
                  </a:cubicBezTo>
                  <a:cubicBezTo>
                    <a:pt x="3910" y="10366"/>
                    <a:pt x="3581" y="10463"/>
                    <a:pt x="3262" y="10463"/>
                  </a:cubicBezTo>
                  <a:cubicBezTo>
                    <a:pt x="2444" y="10463"/>
                    <a:pt x="1693" y="9826"/>
                    <a:pt x="1925" y="8765"/>
                  </a:cubicBezTo>
                  <a:cubicBezTo>
                    <a:pt x="2420" y="6427"/>
                    <a:pt x="8019" y="6761"/>
                    <a:pt x="7939" y="2682"/>
                  </a:cubicBezTo>
                  <a:cubicBezTo>
                    <a:pt x="7927" y="1645"/>
                    <a:pt x="7466" y="678"/>
                    <a:pt x="6683" y="10"/>
                  </a:cubicBezTo>
                  <a:cubicBezTo>
                    <a:pt x="6672" y="4"/>
                    <a:pt x="6657" y="1"/>
                    <a:pt x="6644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66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31"/>
            <p:cNvSpPr/>
            <p:nvPr/>
          </p:nvSpPr>
          <p:spPr>
            <a:xfrm flipH="1">
              <a:off x="419209" y="3622094"/>
              <a:ext cx="2022797" cy="1098272"/>
            </a:xfrm>
            <a:custGeom>
              <a:avLst/>
              <a:gdLst/>
              <a:ahLst/>
              <a:cxnLst/>
              <a:rect l="l" t="t" r="r" b="b"/>
              <a:pathLst>
                <a:path w="53193" h="28881" extrusionOk="0">
                  <a:moveTo>
                    <a:pt x="25373" y="0"/>
                  </a:moveTo>
                  <a:cubicBezTo>
                    <a:pt x="24228" y="0"/>
                    <a:pt x="23037" y="398"/>
                    <a:pt x="22005" y="1296"/>
                  </a:cubicBezTo>
                  <a:cubicBezTo>
                    <a:pt x="21917" y="1372"/>
                    <a:pt x="21859" y="1417"/>
                    <a:pt x="21801" y="1417"/>
                  </a:cubicBezTo>
                  <a:cubicBezTo>
                    <a:pt x="21753" y="1417"/>
                    <a:pt x="21704" y="1387"/>
                    <a:pt x="21637" y="1319"/>
                  </a:cubicBezTo>
                  <a:cubicBezTo>
                    <a:pt x="21545" y="1227"/>
                    <a:pt x="21441" y="1158"/>
                    <a:pt x="21337" y="1089"/>
                  </a:cubicBezTo>
                  <a:cubicBezTo>
                    <a:pt x="20601" y="532"/>
                    <a:pt x="19804" y="260"/>
                    <a:pt x="19053" y="260"/>
                  </a:cubicBezTo>
                  <a:cubicBezTo>
                    <a:pt x="17771" y="260"/>
                    <a:pt x="16625" y="1052"/>
                    <a:pt x="16153" y="2564"/>
                  </a:cubicBezTo>
                  <a:cubicBezTo>
                    <a:pt x="16090" y="2777"/>
                    <a:pt x="16076" y="2977"/>
                    <a:pt x="16004" y="2977"/>
                  </a:cubicBezTo>
                  <a:cubicBezTo>
                    <a:pt x="15983" y="2977"/>
                    <a:pt x="15956" y="2960"/>
                    <a:pt x="15922" y="2921"/>
                  </a:cubicBezTo>
                  <a:cubicBezTo>
                    <a:pt x="14533" y="1253"/>
                    <a:pt x="12824" y="501"/>
                    <a:pt x="11220" y="501"/>
                  </a:cubicBezTo>
                  <a:cubicBezTo>
                    <a:pt x="8436" y="501"/>
                    <a:pt x="5968" y="2765"/>
                    <a:pt x="6026" y="6435"/>
                  </a:cubicBezTo>
                  <a:cubicBezTo>
                    <a:pt x="6038" y="7379"/>
                    <a:pt x="6256" y="7449"/>
                    <a:pt x="5842" y="7495"/>
                  </a:cubicBezTo>
                  <a:cubicBezTo>
                    <a:pt x="2259" y="7921"/>
                    <a:pt x="1" y="11285"/>
                    <a:pt x="1856" y="14154"/>
                  </a:cubicBezTo>
                  <a:cubicBezTo>
                    <a:pt x="2759" y="15549"/>
                    <a:pt x="4494" y="16262"/>
                    <a:pt x="6092" y="16262"/>
                  </a:cubicBezTo>
                  <a:cubicBezTo>
                    <a:pt x="6327" y="16262"/>
                    <a:pt x="6560" y="16247"/>
                    <a:pt x="6786" y="16216"/>
                  </a:cubicBezTo>
                  <a:cubicBezTo>
                    <a:pt x="7558" y="16124"/>
                    <a:pt x="8296" y="15882"/>
                    <a:pt x="8975" y="15502"/>
                  </a:cubicBezTo>
                  <a:lnTo>
                    <a:pt x="8975" y="15502"/>
                  </a:lnTo>
                  <a:cubicBezTo>
                    <a:pt x="8929" y="16423"/>
                    <a:pt x="9079" y="17402"/>
                    <a:pt x="9263" y="18439"/>
                  </a:cubicBezTo>
                  <a:cubicBezTo>
                    <a:pt x="9856" y="21598"/>
                    <a:pt x="7827" y="23833"/>
                    <a:pt x="5614" y="23833"/>
                  </a:cubicBezTo>
                  <a:cubicBezTo>
                    <a:pt x="5075" y="23833"/>
                    <a:pt x="4524" y="23701"/>
                    <a:pt x="3998" y="23416"/>
                  </a:cubicBezTo>
                  <a:cubicBezTo>
                    <a:pt x="1844" y="22253"/>
                    <a:pt x="2132" y="19084"/>
                    <a:pt x="4114" y="18555"/>
                  </a:cubicBezTo>
                  <a:cubicBezTo>
                    <a:pt x="4285" y="18496"/>
                    <a:pt x="4461" y="18468"/>
                    <a:pt x="4635" y="18468"/>
                  </a:cubicBezTo>
                  <a:cubicBezTo>
                    <a:pt x="5114" y="18468"/>
                    <a:pt x="5578" y="18681"/>
                    <a:pt x="5899" y="19061"/>
                  </a:cubicBezTo>
                  <a:cubicBezTo>
                    <a:pt x="6222" y="19476"/>
                    <a:pt x="6187" y="20121"/>
                    <a:pt x="5957" y="20594"/>
                  </a:cubicBezTo>
                  <a:cubicBezTo>
                    <a:pt x="5775" y="21012"/>
                    <a:pt x="5465" y="21132"/>
                    <a:pt x="5168" y="21132"/>
                  </a:cubicBezTo>
                  <a:cubicBezTo>
                    <a:pt x="4770" y="21132"/>
                    <a:pt x="4397" y="20916"/>
                    <a:pt x="4390" y="20916"/>
                  </a:cubicBezTo>
                  <a:cubicBezTo>
                    <a:pt x="4378" y="20904"/>
                    <a:pt x="4365" y="20899"/>
                    <a:pt x="4352" y="20899"/>
                  </a:cubicBezTo>
                  <a:cubicBezTo>
                    <a:pt x="4315" y="20899"/>
                    <a:pt x="4284" y="20940"/>
                    <a:pt x="4309" y="20974"/>
                  </a:cubicBezTo>
                  <a:cubicBezTo>
                    <a:pt x="4604" y="21415"/>
                    <a:pt x="4985" y="21609"/>
                    <a:pt x="5367" y="21609"/>
                  </a:cubicBezTo>
                  <a:cubicBezTo>
                    <a:pt x="6061" y="21609"/>
                    <a:pt x="6758" y="20969"/>
                    <a:pt x="6936" y="20018"/>
                  </a:cubicBezTo>
                  <a:cubicBezTo>
                    <a:pt x="7232" y="18410"/>
                    <a:pt x="5693" y="17366"/>
                    <a:pt x="4263" y="17366"/>
                  </a:cubicBezTo>
                  <a:cubicBezTo>
                    <a:pt x="4135" y="17366"/>
                    <a:pt x="4008" y="17374"/>
                    <a:pt x="3883" y="17391"/>
                  </a:cubicBezTo>
                  <a:cubicBezTo>
                    <a:pt x="2650" y="17552"/>
                    <a:pt x="1591" y="18578"/>
                    <a:pt x="1245" y="19488"/>
                  </a:cubicBezTo>
                  <a:cubicBezTo>
                    <a:pt x="980" y="20087"/>
                    <a:pt x="865" y="20732"/>
                    <a:pt x="899" y="21389"/>
                  </a:cubicBezTo>
                  <a:cubicBezTo>
                    <a:pt x="1015" y="23382"/>
                    <a:pt x="2420" y="25075"/>
                    <a:pt x="4356" y="25582"/>
                  </a:cubicBezTo>
                  <a:cubicBezTo>
                    <a:pt x="4836" y="25707"/>
                    <a:pt x="5313" y="25766"/>
                    <a:pt x="5780" y="25766"/>
                  </a:cubicBezTo>
                  <a:cubicBezTo>
                    <a:pt x="9156" y="25766"/>
                    <a:pt x="11978" y="22652"/>
                    <a:pt x="11280" y="18462"/>
                  </a:cubicBezTo>
                  <a:lnTo>
                    <a:pt x="11280" y="18462"/>
                  </a:lnTo>
                  <a:cubicBezTo>
                    <a:pt x="11314" y="18474"/>
                    <a:pt x="11360" y="18485"/>
                    <a:pt x="11395" y="18485"/>
                  </a:cubicBezTo>
                  <a:cubicBezTo>
                    <a:pt x="11621" y="18548"/>
                    <a:pt x="11852" y="18578"/>
                    <a:pt x="12085" y="18578"/>
                  </a:cubicBezTo>
                  <a:cubicBezTo>
                    <a:pt x="12409" y="18578"/>
                    <a:pt x="12733" y="18519"/>
                    <a:pt x="13042" y="18405"/>
                  </a:cubicBezTo>
                  <a:lnTo>
                    <a:pt x="13088" y="18382"/>
                  </a:lnTo>
                  <a:lnTo>
                    <a:pt x="13180" y="18347"/>
                  </a:lnTo>
                  <a:lnTo>
                    <a:pt x="13203" y="18336"/>
                  </a:lnTo>
                  <a:cubicBezTo>
                    <a:pt x="13906" y="20087"/>
                    <a:pt x="15104" y="21677"/>
                    <a:pt x="15496" y="23347"/>
                  </a:cubicBezTo>
                  <a:cubicBezTo>
                    <a:pt x="15704" y="24188"/>
                    <a:pt x="15738" y="25075"/>
                    <a:pt x="15588" y="25928"/>
                  </a:cubicBezTo>
                  <a:cubicBezTo>
                    <a:pt x="15404" y="26999"/>
                    <a:pt x="14678" y="27886"/>
                    <a:pt x="13676" y="28301"/>
                  </a:cubicBezTo>
                  <a:cubicBezTo>
                    <a:pt x="13273" y="28462"/>
                    <a:pt x="12858" y="28578"/>
                    <a:pt x="12432" y="28658"/>
                  </a:cubicBezTo>
                  <a:cubicBezTo>
                    <a:pt x="12374" y="28670"/>
                    <a:pt x="12374" y="28750"/>
                    <a:pt x="12432" y="28762"/>
                  </a:cubicBezTo>
                  <a:cubicBezTo>
                    <a:pt x="12794" y="28842"/>
                    <a:pt x="13138" y="28880"/>
                    <a:pt x="13463" y="28880"/>
                  </a:cubicBezTo>
                  <a:cubicBezTo>
                    <a:pt x="16727" y="28880"/>
                    <a:pt x="18094" y="25042"/>
                    <a:pt x="16879" y="21584"/>
                  </a:cubicBezTo>
                  <a:cubicBezTo>
                    <a:pt x="16602" y="20859"/>
                    <a:pt x="16268" y="20156"/>
                    <a:pt x="15865" y="19476"/>
                  </a:cubicBezTo>
                  <a:cubicBezTo>
                    <a:pt x="15439" y="18716"/>
                    <a:pt x="14989" y="17990"/>
                    <a:pt x="14667" y="17207"/>
                  </a:cubicBezTo>
                  <a:cubicBezTo>
                    <a:pt x="14816" y="17011"/>
                    <a:pt x="14955" y="16803"/>
                    <a:pt x="15081" y="16596"/>
                  </a:cubicBezTo>
                  <a:lnTo>
                    <a:pt x="15081" y="16584"/>
                  </a:lnTo>
                  <a:cubicBezTo>
                    <a:pt x="15093" y="16561"/>
                    <a:pt x="15104" y="16550"/>
                    <a:pt x="15116" y="16527"/>
                  </a:cubicBezTo>
                  <a:cubicBezTo>
                    <a:pt x="15127" y="16515"/>
                    <a:pt x="15139" y="16515"/>
                    <a:pt x="15151" y="16504"/>
                  </a:cubicBezTo>
                  <a:lnTo>
                    <a:pt x="15185" y="16504"/>
                  </a:lnTo>
                  <a:cubicBezTo>
                    <a:pt x="15220" y="16561"/>
                    <a:pt x="15243" y="16608"/>
                    <a:pt x="15266" y="16665"/>
                  </a:cubicBezTo>
                  <a:cubicBezTo>
                    <a:pt x="15312" y="16757"/>
                    <a:pt x="15358" y="16849"/>
                    <a:pt x="15404" y="16942"/>
                  </a:cubicBezTo>
                  <a:lnTo>
                    <a:pt x="15473" y="17068"/>
                  </a:lnTo>
                  <a:cubicBezTo>
                    <a:pt x="15496" y="17103"/>
                    <a:pt x="15508" y="17126"/>
                    <a:pt x="15531" y="17161"/>
                  </a:cubicBezTo>
                  <a:cubicBezTo>
                    <a:pt x="16107" y="18255"/>
                    <a:pt x="17051" y="19119"/>
                    <a:pt x="18204" y="19603"/>
                  </a:cubicBezTo>
                  <a:lnTo>
                    <a:pt x="18261" y="19626"/>
                  </a:lnTo>
                  <a:cubicBezTo>
                    <a:pt x="18353" y="19672"/>
                    <a:pt x="18445" y="19695"/>
                    <a:pt x="18538" y="19730"/>
                  </a:cubicBezTo>
                  <a:cubicBezTo>
                    <a:pt x="18595" y="19753"/>
                    <a:pt x="18653" y="19764"/>
                    <a:pt x="18699" y="19776"/>
                  </a:cubicBezTo>
                  <a:cubicBezTo>
                    <a:pt x="18757" y="19799"/>
                    <a:pt x="18826" y="19810"/>
                    <a:pt x="18883" y="19833"/>
                  </a:cubicBezTo>
                  <a:lnTo>
                    <a:pt x="18895" y="19833"/>
                  </a:lnTo>
                  <a:cubicBezTo>
                    <a:pt x="19148" y="20605"/>
                    <a:pt x="19621" y="21296"/>
                    <a:pt x="20254" y="21815"/>
                  </a:cubicBezTo>
                  <a:cubicBezTo>
                    <a:pt x="20611" y="22126"/>
                    <a:pt x="21015" y="22379"/>
                    <a:pt x="21441" y="22575"/>
                  </a:cubicBezTo>
                  <a:cubicBezTo>
                    <a:pt x="21498" y="22587"/>
                    <a:pt x="21545" y="22610"/>
                    <a:pt x="21591" y="22633"/>
                  </a:cubicBezTo>
                  <a:cubicBezTo>
                    <a:pt x="22074" y="22817"/>
                    <a:pt x="22581" y="22921"/>
                    <a:pt x="23100" y="22932"/>
                  </a:cubicBezTo>
                  <a:lnTo>
                    <a:pt x="23204" y="22932"/>
                  </a:lnTo>
                  <a:cubicBezTo>
                    <a:pt x="23262" y="22935"/>
                    <a:pt x="23320" y="22936"/>
                    <a:pt x="23378" y="22936"/>
                  </a:cubicBezTo>
                  <a:cubicBezTo>
                    <a:pt x="23951" y="22936"/>
                    <a:pt x="24513" y="22834"/>
                    <a:pt x="25047" y="22656"/>
                  </a:cubicBezTo>
                  <a:cubicBezTo>
                    <a:pt x="25093" y="22644"/>
                    <a:pt x="25139" y="22633"/>
                    <a:pt x="25185" y="22621"/>
                  </a:cubicBezTo>
                  <a:lnTo>
                    <a:pt x="25208" y="22621"/>
                  </a:lnTo>
                  <a:cubicBezTo>
                    <a:pt x="25220" y="22633"/>
                    <a:pt x="25231" y="22644"/>
                    <a:pt x="25243" y="22667"/>
                  </a:cubicBezTo>
                  <a:cubicBezTo>
                    <a:pt x="25243" y="22667"/>
                    <a:pt x="25243" y="22679"/>
                    <a:pt x="25243" y="22690"/>
                  </a:cubicBezTo>
                  <a:cubicBezTo>
                    <a:pt x="25243" y="22714"/>
                    <a:pt x="25243" y="22737"/>
                    <a:pt x="25254" y="22783"/>
                  </a:cubicBezTo>
                  <a:cubicBezTo>
                    <a:pt x="25254" y="22817"/>
                    <a:pt x="25254" y="22863"/>
                    <a:pt x="25266" y="22921"/>
                  </a:cubicBezTo>
                  <a:lnTo>
                    <a:pt x="25277" y="23013"/>
                  </a:lnTo>
                  <a:cubicBezTo>
                    <a:pt x="25289" y="23094"/>
                    <a:pt x="25300" y="23174"/>
                    <a:pt x="25312" y="23255"/>
                  </a:cubicBezTo>
                  <a:cubicBezTo>
                    <a:pt x="25404" y="23866"/>
                    <a:pt x="25623" y="24453"/>
                    <a:pt x="25934" y="24983"/>
                  </a:cubicBezTo>
                  <a:cubicBezTo>
                    <a:pt x="25980" y="25052"/>
                    <a:pt x="26026" y="25133"/>
                    <a:pt x="26084" y="25190"/>
                  </a:cubicBezTo>
                  <a:cubicBezTo>
                    <a:pt x="26095" y="25225"/>
                    <a:pt x="26118" y="25248"/>
                    <a:pt x="26141" y="25271"/>
                  </a:cubicBezTo>
                  <a:cubicBezTo>
                    <a:pt x="26153" y="25294"/>
                    <a:pt x="26199" y="25352"/>
                    <a:pt x="26233" y="25398"/>
                  </a:cubicBezTo>
                  <a:cubicBezTo>
                    <a:pt x="26268" y="25432"/>
                    <a:pt x="26314" y="25490"/>
                    <a:pt x="26349" y="25536"/>
                  </a:cubicBezTo>
                  <a:cubicBezTo>
                    <a:pt x="26360" y="25559"/>
                    <a:pt x="26383" y="25571"/>
                    <a:pt x="26395" y="25594"/>
                  </a:cubicBezTo>
                  <a:cubicBezTo>
                    <a:pt x="26729" y="25974"/>
                    <a:pt x="27144" y="26273"/>
                    <a:pt x="27604" y="26481"/>
                  </a:cubicBezTo>
                  <a:lnTo>
                    <a:pt x="27651" y="26504"/>
                  </a:lnTo>
                  <a:lnTo>
                    <a:pt x="27743" y="26538"/>
                  </a:lnTo>
                  <a:cubicBezTo>
                    <a:pt x="28117" y="26684"/>
                    <a:pt x="28511" y="26759"/>
                    <a:pt x="28908" y="26759"/>
                  </a:cubicBezTo>
                  <a:cubicBezTo>
                    <a:pt x="29768" y="26759"/>
                    <a:pt x="30639" y="26405"/>
                    <a:pt x="31349" y="25640"/>
                  </a:cubicBezTo>
                  <a:lnTo>
                    <a:pt x="31372" y="25617"/>
                  </a:lnTo>
                  <a:cubicBezTo>
                    <a:pt x="31452" y="25536"/>
                    <a:pt x="31522" y="25455"/>
                    <a:pt x="31602" y="25386"/>
                  </a:cubicBezTo>
                  <a:lnTo>
                    <a:pt x="31637" y="25352"/>
                  </a:lnTo>
                  <a:cubicBezTo>
                    <a:pt x="31694" y="25386"/>
                    <a:pt x="31775" y="25571"/>
                    <a:pt x="31925" y="25836"/>
                  </a:cubicBezTo>
                  <a:cubicBezTo>
                    <a:pt x="31971" y="25916"/>
                    <a:pt x="32017" y="26008"/>
                    <a:pt x="32063" y="26101"/>
                  </a:cubicBezTo>
                  <a:cubicBezTo>
                    <a:pt x="32086" y="26124"/>
                    <a:pt x="32098" y="26147"/>
                    <a:pt x="32109" y="26170"/>
                  </a:cubicBezTo>
                  <a:cubicBezTo>
                    <a:pt x="32121" y="26193"/>
                    <a:pt x="32132" y="26216"/>
                    <a:pt x="32155" y="26239"/>
                  </a:cubicBezTo>
                  <a:cubicBezTo>
                    <a:pt x="32374" y="26596"/>
                    <a:pt x="32639" y="26919"/>
                    <a:pt x="32950" y="27218"/>
                  </a:cubicBezTo>
                  <a:lnTo>
                    <a:pt x="32985" y="27253"/>
                  </a:lnTo>
                  <a:cubicBezTo>
                    <a:pt x="33008" y="27276"/>
                    <a:pt x="33042" y="27310"/>
                    <a:pt x="33065" y="27333"/>
                  </a:cubicBezTo>
                  <a:cubicBezTo>
                    <a:pt x="33446" y="27679"/>
                    <a:pt x="33883" y="27967"/>
                    <a:pt x="34367" y="28174"/>
                  </a:cubicBezTo>
                  <a:cubicBezTo>
                    <a:pt x="34390" y="28186"/>
                    <a:pt x="34413" y="28197"/>
                    <a:pt x="34436" y="28209"/>
                  </a:cubicBezTo>
                  <a:lnTo>
                    <a:pt x="34528" y="28243"/>
                  </a:lnTo>
                  <a:lnTo>
                    <a:pt x="34632" y="28278"/>
                  </a:lnTo>
                  <a:lnTo>
                    <a:pt x="34678" y="28301"/>
                  </a:lnTo>
                  <a:cubicBezTo>
                    <a:pt x="34724" y="28313"/>
                    <a:pt x="34770" y="28324"/>
                    <a:pt x="34816" y="28336"/>
                  </a:cubicBezTo>
                  <a:lnTo>
                    <a:pt x="34840" y="28336"/>
                  </a:lnTo>
                  <a:cubicBezTo>
                    <a:pt x="35179" y="28437"/>
                    <a:pt x="35532" y="28486"/>
                    <a:pt x="35884" y="28486"/>
                  </a:cubicBezTo>
                  <a:cubicBezTo>
                    <a:pt x="36416" y="28486"/>
                    <a:pt x="36947" y="28373"/>
                    <a:pt x="37432" y="28151"/>
                  </a:cubicBezTo>
                  <a:cubicBezTo>
                    <a:pt x="38100" y="27852"/>
                    <a:pt x="38687" y="27402"/>
                    <a:pt x="39148" y="26838"/>
                  </a:cubicBezTo>
                  <a:lnTo>
                    <a:pt x="39160" y="26826"/>
                  </a:lnTo>
                  <a:lnTo>
                    <a:pt x="39217" y="26757"/>
                  </a:lnTo>
                  <a:cubicBezTo>
                    <a:pt x="39287" y="26665"/>
                    <a:pt x="39356" y="26584"/>
                    <a:pt x="39425" y="26492"/>
                  </a:cubicBezTo>
                  <a:cubicBezTo>
                    <a:pt x="39436" y="26469"/>
                    <a:pt x="39448" y="26458"/>
                    <a:pt x="39459" y="26435"/>
                  </a:cubicBezTo>
                  <a:cubicBezTo>
                    <a:pt x="39563" y="26285"/>
                    <a:pt x="39644" y="26181"/>
                    <a:pt x="39690" y="26112"/>
                  </a:cubicBezTo>
                  <a:cubicBezTo>
                    <a:pt x="39713" y="26101"/>
                    <a:pt x="39724" y="26078"/>
                    <a:pt x="39747" y="26078"/>
                  </a:cubicBezTo>
                  <a:cubicBezTo>
                    <a:pt x="40001" y="26204"/>
                    <a:pt x="40796" y="27345"/>
                    <a:pt x="42132" y="27771"/>
                  </a:cubicBezTo>
                  <a:cubicBezTo>
                    <a:pt x="42178" y="27783"/>
                    <a:pt x="42224" y="27794"/>
                    <a:pt x="42270" y="27806"/>
                  </a:cubicBezTo>
                  <a:lnTo>
                    <a:pt x="42282" y="27806"/>
                  </a:lnTo>
                  <a:cubicBezTo>
                    <a:pt x="42553" y="27881"/>
                    <a:pt x="42829" y="27922"/>
                    <a:pt x="43106" y="27922"/>
                  </a:cubicBezTo>
                  <a:cubicBezTo>
                    <a:pt x="43254" y="27922"/>
                    <a:pt x="43401" y="27910"/>
                    <a:pt x="43549" y="27886"/>
                  </a:cubicBezTo>
                  <a:lnTo>
                    <a:pt x="43641" y="27875"/>
                  </a:lnTo>
                  <a:cubicBezTo>
                    <a:pt x="44137" y="27794"/>
                    <a:pt x="44586" y="27575"/>
                    <a:pt x="44943" y="27230"/>
                  </a:cubicBezTo>
                  <a:lnTo>
                    <a:pt x="45001" y="27172"/>
                  </a:lnTo>
                  <a:cubicBezTo>
                    <a:pt x="45208" y="26988"/>
                    <a:pt x="45370" y="26769"/>
                    <a:pt x="45508" y="26527"/>
                  </a:cubicBezTo>
                  <a:cubicBezTo>
                    <a:pt x="45853" y="25974"/>
                    <a:pt x="46049" y="25363"/>
                    <a:pt x="46118" y="24718"/>
                  </a:cubicBezTo>
                  <a:cubicBezTo>
                    <a:pt x="46211" y="23935"/>
                    <a:pt x="46199" y="23808"/>
                    <a:pt x="46187" y="23762"/>
                  </a:cubicBezTo>
                  <a:lnTo>
                    <a:pt x="46187" y="23750"/>
                  </a:lnTo>
                  <a:cubicBezTo>
                    <a:pt x="46187" y="23716"/>
                    <a:pt x="46187" y="23693"/>
                    <a:pt x="46187" y="23658"/>
                  </a:cubicBezTo>
                  <a:cubicBezTo>
                    <a:pt x="46211" y="23569"/>
                    <a:pt x="46259" y="23542"/>
                    <a:pt x="46324" y="23542"/>
                  </a:cubicBezTo>
                  <a:cubicBezTo>
                    <a:pt x="46385" y="23542"/>
                    <a:pt x="46461" y="23567"/>
                    <a:pt x="46545" y="23589"/>
                  </a:cubicBezTo>
                  <a:lnTo>
                    <a:pt x="46602" y="23601"/>
                  </a:lnTo>
                  <a:cubicBezTo>
                    <a:pt x="46683" y="23612"/>
                    <a:pt x="46775" y="23635"/>
                    <a:pt x="46867" y="23647"/>
                  </a:cubicBezTo>
                  <a:cubicBezTo>
                    <a:pt x="47250" y="23720"/>
                    <a:pt x="47636" y="23757"/>
                    <a:pt x="48022" y="23757"/>
                  </a:cubicBezTo>
                  <a:cubicBezTo>
                    <a:pt x="48601" y="23757"/>
                    <a:pt x="49181" y="23674"/>
                    <a:pt x="49747" y="23508"/>
                  </a:cubicBezTo>
                  <a:cubicBezTo>
                    <a:pt x="49886" y="23474"/>
                    <a:pt x="50024" y="23428"/>
                    <a:pt x="50151" y="23370"/>
                  </a:cubicBezTo>
                  <a:cubicBezTo>
                    <a:pt x="51890" y="22667"/>
                    <a:pt x="52847" y="21377"/>
                    <a:pt x="53088" y="19972"/>
                  </a:cubicBezTo>
                  <a:cubicBezTo>
                    <a:pt x="53192" y="19384"/>
                    <a:pt x="53169" y="18773"/>
                    <a:pt x="53019" y="18197"/>
                  </a:cubicBezTo>
                  <a:cubicBezTo>
                    <a:pt x="52582" y="16400"/>
                    <a:pt x="51015" y="14776"/>
                    <a:pt x="48480" y="14396"/>
                  </a:cubicBezTo>
                  <a:cubicBezTo>
                    <a:pt x="48249" y="14353"/>
                    <a:pt x="48019" y="14329"/>
                    <a:pt x="47788" y="14329"/>
                  </a:cubicBezTo>
                  <a:cubicBezTo>
                    <a:pt x="47708" y="14329"/>
                    <a:pt x="47627" y="14332"/>
                    <a:pt x="47547" y="14338"/>
                  </a:cubicBezTo>
                  <a:cubicBezTo>
                    <a:pt x="47270" y="14338"/>
                    <a:pt x="46994" y="14372"/>
                    <a:pt x="46717" y="14407"/>
                  </a:cubicBezTo>
                  <a:cubicBezTo>
                    <a:pt x="46699" y="14411"/>
                    <a:pt x="46682" y="14412"/>
                    <a:pt x="46668" y="14412"/>
                  </a:cubicBezTo>
                  <a:cubicBezTo>
                    <a:pt x="46540" y="14412"/>
                    <a:pt x="46568" y="14266"/>
                    <a:pt x="46568" y="13831"/>
                  </a:cubicBezTo>
                  <a:cubicBezTo>
                    <a:pt x="46543" y="11504"/>
                    <a:pt x="44876" y="9885"/>
                    <a:pt x="42800" y="9885"/>
                  </a:cubicBezTo>
                  <a:cubicBezTo>
                    <a:pt x="41917" y="9885"/>
                    <a:pt x="40960" y="10179"/>
                    <a:pt x="40024" y="10836"/>
                  </a:cubicBezTo>
                  <a:cubicBezTo>
                    <a:pt x="39792" y="11001"/>
                    <a:pt x="39693" y="11083"/>
                    <a:pt x="39636" y="11083"/>
                  </a:cubicBezTo>
                  <a:cubicBezTo>
                    <a:pt x="39594" y="11083"/>
                    <a:pt x="39574" y="11039"/>
                    <a:pt x="39540" y="10951"/>
                  </a:cubicBezTo>
                  <a:cubicBezTo>
                    <a:pt x="39344" y="10386"/>
                    <a:pt x="39148" y="9753"/>
                    <a:pt x="38572" y="9038"/>
                  </a:cubicBezTo>
                  <a:cubicBezTo>
                    <a:pt x="37431" y="7628"/>
                    <a:pt x="35986" y="7033"/>
                    <a:pt x="34645" y="7033"/>
                  </a:cubicBezTo>
                  <a:cubicBezTo>
                    <a:pt x="33806" y="7033"/>
                    <a:pt x="33007" y="7266"/>
                    <a:pt x="32351" y="7679"/>
                  </a:cubicBezTo>
                  <a:cubicBezTo>
                    <a:pt x="32282" y="7725"/>
                    <a:pt x="32213" y="7771"/>
                    <a:pt x="32155" y="7817"/>
                  </a:cubicBezTo>
                  <a:cubicBezTo>
                    <a:pt x="32063" y="7748"/>
                    <a:pt x="31971" y="7667"/>
                    <a:pt x="31867" y="7610"/>
                  </a:cubicBezTo>
                  <a:cubicBezTo>
                    <a:pt x="31533" y="7379"/>
                    <a:pt x="31187" y="7184"/>
                    <a:pt x="30819" y="7034"/>
                  </a:cubicBezTo>
                  <a:cubicBezTo>
                    <a:pt x="30496" y="6896"/>
                    <a:pt x="30162" y="6780"/>
                    <a:pt x="29816" y="6700"/>
                  </a:cubicBezTo>
                  <a:lnTo>
                    <a:pt x="29770" y="6688"/>
                  </a:lnTo>
                  <a:cubicBezTo>
                    <a:pt x="29563" y="6631"/>
                    <a:pt x="29586" y="6608"/>
                    <a:pt x="29667" y="6377"/>
                  </a:cubicBezTo>
                  <a:cubicBezTo>
                    <a:pt x="29701" y="6285"/>
                    <a:pt x="29736" y="6193"/>
                    <a:pt x="29770" y="6112"/>
                  </a:cubicBezTo>
                  <a:cubicBezTo>
                    <a:pt x="29966" y="5628"/>
                    <a:pt x="30070" y="5121"/>
                    <a:pt x="30070" y="4603"/>
                  </a:cubicBezTo>
                  <a:cubicBezTo>
                    <a:pt x="30070" y="4303"/>
                    <a:pt x="30047" y="4004"/>
                    <a:pt x="30001" y="3716"/>
                  </a:cubicBezTo>
                  <a:cubicBezTo>
                    <a:pt x="29629" y="1490"/>
                    <a:pt x="27588" y="0"/>
                    <a:pt x="25373" y="0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66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31"/>
            <p:cNvSpPr/>
            <p:nvPr/>
          </p:nvSpPr>
          <p:spPr>
            <a:xfrm flipH="1">
              <a:off x="1126330" y="3622665"/>
              <a:ext cx="1315219" cy="758725"/>
            </a:xfrm>
            <a:custGeom>
              <a:avLst/>
              <a:gdLst/>
              <a:ahLst/>
              <a:cxnLst/>
              <a:rect l="l" t="t" r="r" b="b"/>
              <a:pathLst>
                <a:path w="34586" h="19952" extrusionOk="0">
                  <a:moveTo>
                    <a:pt x="25365" y="0"/>
                  </a:moveTo>
                  <a:cubicBezTo>
                    <a:pt x="24223" y="0"/>
                    <a:pt x="23034" y="397"/>
                    <a:pt x="22005" y="1293"/>
                  </a:cubicBezTo>
                  <a:cubicBezTo>
                    <a:pt x="21913" y="1372"/>
                    <a:pt x="21857" y="1413"/>
                    <a:pt x="21801" y="1413"/>
                  </a:cubicBezTo>
                  <a:cubicBezTo>
                    <a:pt x="21751" y="1413"/>
                    <a:pt x="21701" y="1381"/>
                    <a:pt x="21625" y="1316"/>
                  </a:cubicBezTo>
                  <a:cubicBezTo>
                    <a:pt x="21533" y="1224"/>
                    <a:pt x="21429" y="1155"/>
                    <a:pt x="21325" y="1086"/>
                  </a:cubicBezTo>
                  <a:cubicBezTo>
                    <a:pt x="20591" y="522"/>
                    <a:pt x="19792" y="248"/>
                    <a:pt x="19039" y="248"/>
                  </a:cubicBezTo>
                  <a:cubicBezTo>
                    <a:pt x="17760" y="248"/>
                    <a:pt x="16612" y="1040"/>
                    <a:pt x="16141" y="2549"/>
                  </a:cubicBezTo>
                  <a:cubicBezTo>
                    <a:pt x="16079" y="2770"/>
                    <a:pt x="16065" y="2964"/>
                    <a:pt x="15993" y="2964"/>
                  </a:cubicBezTo>
                  <a:cubicBezTo>
                    <a:pt x="15972" y="2964"/>
                    <a:pt x="15945" y="2946"/>
                    <a:pt x="15910" y="2906"/>
                  </a:cubicBezTo>
                  <a:cubicBezTo>
                    <a:pt x="14526" y="1240"/>
                    <a:pt x="12822" y="489"/>
                    <a:pt x="11221" y="489"/>
                  </a:cubicBezTo>
                  <a:cubicBezTo>
                    <a:pt x="8437" y="489"/>
                    <a:pt x="5963" y="2756"/>
                    <a:pt x="6014" y="6420"/>
                  </a:cubicBezTo>
                  <a:cubicBezTo>
                    <a:pt x="6037" y="7376"/>
                    <a:pt x="6268" y="7445"/>
                    <a:pt x="5841" y="7491"/>
                  </a:cubicBezTo>
                  <a:cubicBezTo>
                    <a:pt x="2258" y="7906"/>
                    <a:pt x="0" y="11270"/>
                    <a:pt x="1855" y="14139"/>
                  </a:cubicBezTo>
                  <a:cubicBezTo>
                    <a:pt x="2759" y="15534"/>
                    <a:pt x="4494" y="16247"/>
                    <a:pt x="6092" y="16247"/>
                  </a:cubicBezTo>
                  <a:cubicBezTo>
                    <a:pt x="6327" y="16247"/>
                    <a:pt x="6560" y="16232"/>
                    <a:pt x="6786" y="16201"/>
                  </a:cubicBezTo>
                  <a:cubicBezTo>
                    <a:pt x="8374" y="15981"/>
                    <a:pt x="8884" y="15458"/>
                    <a:pt x="9080" y="15458"/>
                  </a:cubicBezTo>
                  <a:cubicBezTo>
                    <a:pt x="9151" y="15458"/>
                    <a:pt x="9181" y="15527"/>
                    <a:pt x="9205" y="15705"/>
                  </a:cubicBezTo>
                  <a:cubicBezTo>
                    <a:pt x="9460" y="17568"/>
                    <a:pt x="10699" y="18547"/>
                    <a:pt x="12044" y="18547"/>
                  </a:cubicBezTo>
                  <a:cubicBezTo>
                    <a:pt x="13137" y="18547"/>
                    <a:pt x="14299" y="17901"/>
                    <a:pt x="15058" y="16558"/>
                  </a:cubicBezTo>
                  <a:cubicBezTo>
                    <a:pt x="15081" y="16512"/>
                    <a:pt x="15104" y="16477"/>
                    <a:pt x="15139" y="16477"/>
                  </a:cubicBezTo>
                  <a:cubicBezTo>
                    <a:pt x="15208" y="16477"/>
                    <a:pt x="15219" y="16535"/>
                    <a:pt x="15231" y="16569"/>
                  </a:cubicBezTo>
                  <a:cubicBezTo>
                    <a:pt x="16234" y="18846"/>
                    <a:pt x="18163" y="19952"/>
                    <a:pt x="20056" y="19952"/>
                  </a:cubicBezTo>
                  <a:cubicBezTo>
                    <a:pt x="22120" y="19952"/>
                    <a:pt x="24141" y="18639"/>
                    <a:pt x="24874" y="16097"/>
                  </a:cubicBezTo>
                  <a:cubicBezTo>
                    <a:pt x="24929" y="15877"/>
                    <a:pt x="24930" y="15772"/>
                    <a:pt x="25008" y="15772"/>
                  </a:cubicBezTo>
                  <a:cubicBezTo>
                    <a:pt x="25061" y="15772"/>
                    <a:pt x="25149" y="15820"/>
                    <a:pt x="25311" y="15913"/>
                  </a:cubicBezTo>
                  <a:cubicBezTo>
                    <a:pt x="26370" y="16548"/>
                    <a:pt x="27490" y="16804"/>
                    <a:pt x="28687" y="16804"/>
                  </a:cubicBezTo>
                  <a:cubicBezTo>
                    <a:pt x="28858" y="16804"/>
                    <a:pt x="29031" y="16798"/>
                    <a:pt x="29205" y="16788"/>
                  </a:cubicBezTo>
                  <a:cubicBezTo>
                    <a:pt x="29332" y="16777"/>
                    <a:pt x="29482" y="16765"/>
                    <a:pt x="29609" y="16731"/>
                  </a:cubicBezTo>
                  <a:cubicBezTo>
                    <a:pt x="32431" y="16293"/>
                    <a:pt x="34586" y="14127"/>
                    <a:pt x="34228" y="11189"/>
                  </a:cubicBezTo>
                  <a:cubicBezTo>
                    <a:pt x="34010" y="9438"/>
                    <a:pt x="32616" y="7779"/>
                    <a:pt x="30818" y="7030"/>
                  </a:cubicBezTo>
                  <a:cubicBezTo>
                    <a:pt x="29574" y="6523"/>
                    <a:pt x="29505" y="6800"/>
                    <a:pt x="29666" y="6385"/>
                  </a:cubicBezTo>
                  <a:cubicBezTo>
                    <a:pt x="31070" y="2760"/>
                    <a:pt x="28378" y="0"/>
                    <a:pt x="25365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31"/>
            <p:cNvSpPr/>
            <p:nvPr/>
          </p:nvSpPr>
          <p:spPr>
            <a:xfrm flipH="1">
              <a:off x="1078138" y="3706860"/>
              <a:ext cx="991453" cy="675140"/>
            </a:xfrm>
            <a:custGeom>
              <a:avLst/>
              <a:gdLst/>
              <a:ahLst/>
              <a:cxnLst/>
              <a:rect l="l" t="t" r="r" b="b"/>
              <a:pathLst>
                <a:path w="26072" h="17754" extrusionOk="0">
                  <a:moveTo>
                    <a:pt x="19390" y="1"/>
                  </a:moveTo>
                  <a:cubicBezTo>
                    <a:pt x="18641" y="24"/>
                    <a:pt x="17604" y="277"/>
                    <a:pt x="16556" y="830"/>
                  </a:cubicBezTo>
                  <a:cubicBezTo>
                    <a:pt x="14517" y="1890"/>
                    <a:pt x="13779" y="3503"/>
                    <a:pt x="13215" y="4494"/>
                  </a:cubicBezTo>
                  <a:cubicBezTo>
                    <a:pt x="12627" y="5531"/>
                    <a:pt x="12235" y="7109"/>
                    <a:pt x="12178" y="7915"/>
                  </a:cubicBezTo>
                  <a:cubicBezTo>
                    <a:pt x="12063" y="9332"/>
                    <a:pt x="12166" y="10139"/>
                    <a:pt x="11521" y="10991"/>
                  </a:cubicBezTo>
                  <a:cubicBezTo>
                    <a:pt x="11065" y="11594"/>
                    <a:pt x="10539" y="11793"/>
                    <a:pt x="9924" y="11793"/>
                  </a:cubicBezTo>
                  <a:cubicBezTo>
                    <a:pt x="8797" y="11793"/>
                    <a:pt x="7371" y="11123"/>
                    <a:pt x="5530" y="11026"/>
                  </a:cubicBezTo>
                  <a:cubicBezTo>
                    <a:pt x="5436" y="11021"/>
                    <a:pt x="5343" y="11018"/>
                    <a:pt x="5250" y="11018"/>
                  </a:cubicBezTo>
                  <a:cubicBezTo>
                    <a:pt x="2693" y="11018"/>
                    <a:pt x="613" y="12974"/>
                    <a:pt x="35" y="14897"/>
                  </a:cubicBezTo>
                  <a:cubicBezTo>
                    <a:pt x="0" y="15035"/>
                    <a:pt x="23" y="15150"/>
                    <a:pt x="127" y="15266"/>
                  </a:cubicBezTo>
                  <a:cubicBezTo>
                    <a:pt x="288" y="15438"/>
                    <a:pt x="415" y="15611"/>
                    <a:pt x="599" y="15761"/>
                  </a:cubicBezTo>
                  <a:cubicBezTo>
                    <a:pt x="1130" y="16177"/>
                    <a:pt x="1705" y="16361"/>
                    <a:pt x="2273" y="16361"/>
                  </a:cubicBezTo>
                  <a:cubicBezTo>
                    <a:pt x="3359" y="16361"/>
                    <a:pt x="4419" y="15688"/>
                    <a:pt x="5093" y="14667"/>
                  </a:cubicBezTo>
                  <a:cubicBezTo>
                    <a:pt x="5265" y="14405"/>
                    <a:pt x="5317" y="14279"/>
                    <a:pt x="5362" y="14279"/>
                  </a:cubicBezTo>
                  <a:cubicBezTo>
                    <a:pt x="5391" y="14279"/>
                    <a:pt x="5417" y="14336"/>
                    <a:pt x="5473" y="14448"/>
                  </a:cubicBezTo>
                  <a:cubicBezTo>
                    <a:pt x="6514" y="16688"/>
                    <a:pt x="8406" y="17753"/>
                    <a:pt x="10259" y="17753"/>
                  </a:cubicBezTo>
                  <a:cubicBezTo>
                    <a:pt x="12341" y="17753"/>
                    <a:pt x="14373" y="16408"/>
                    <a:pt x="15093" y="13872"/>
                  </a:cubicBezTo>
                  <a:cubicBezTo>
                    <a:pt x="15147" y="13660"/>
                    <a:pt x="15157" y="13557"/>
                    <a:pt x="15234" y="13557"/>
                  </a:cubicBezTo>
                  <a:cubicBezTo>
                    <a:pt x="15286" y="13557"/>
                    <a:pt x="15369" y="13605"/>
                    <a:pt x="15519" y="13699"/>
                  </a:cubicBezTo>
                  <a:cubicBezTo>
                    <a:pt x="16514" y="14283"/>
                    <a:pt x="18343" y="14462"/>
                    <a:pt x="19497" y="14462"/>
                  </a:cubicBezTo>
                  <a:cubicBezTo>
                    <a:pt x="19959" y="14462"/>
                    <a:pt x="20313" y="14433"/>
                    <a:pt x="20461" y="14390"/>
                  </a:cubicBezTo>
                  <a:cubicBezTo>
                    <a:pt x="26072" y="12881"/>
                    <a:pt x="25692" y="5876"/>
                    <a:pt x="19885" y="4459"/>
                  </a:cubicBezTo>
                  <a:cubicBezTo>
                    <a:pt x="19586" y="4379"/>
                    <a:pt x="20242" y="3860"/>
                    <a:pt x="20277" y="2397"/>
                  </a:cubicBezTo>
                  <a:cubicBezTo>
                    <a:pt x="20288" y="1648"/>
                    <a:pt x="20127" y="922"/>
                    <a:pt x="19782" y="254"/>
                  </a:cubicBezTo>
                  <a:cubicBezTo>
                    <a:pt x="19701" y="81"/>
                    <a:pt x="19586" y="1"/>
                    <a:pt x="19390" y="1"/>
                  </a:cubicBezTo>
                  <a:close/>
                </a:path>
              </a:pathLst>
            </a:custGeom>
            <a:solidFill>
              <a:srgbClr val="0A1640">
                <a:alpha val="17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31"/>
            <p:cNvSpPr/>
            <p:nvPr/>
          </p:nvSpPr>
          <p:spPr>
            <a:xfrm flipH="1">
              <a:off x="1930147" y="3700091"/>
              <a:ext cx="248814" cy="216415"/>
            </a:xfrm>
            <a:custGeom>
              <a:avLst/>
              <a:gdLst/>
              <a:ahLst/>
              <a:cxnLst/>
              <a:rect l="l" t="t" r="r" b="b"/>
              <a:pathLst>
                <a:path w="6543" h="5691" extrusionOk="0">
                  <a:moveTo>
                    <a:pt x="4805" y="0"/>
                  </a:moveTo>
                  <a:cubicBezTo>
                    <a:pt x="2235" y="0"/>
                    <a:pt x="1" y="2937"/>
                    <a:pt x="1125" y="5570"/>
                  </a:cubicBezTo>
                  <a:cubicBezTo>
                    <a:pt x="1161" y="5654"/>
                    <a:pt x="1232" y="5691"/>
                    <a:pt x="1303" y="5691"/>
                  </a:cubicBezTo>
                  <a:cubicBezTo>
                    <a:pt x="1418" y="5691"/>
                    <a:pt x="1534" y="5597"/>
                    <a:pt x="1505" y="5455"/>
                  </a:cubicBezTo>
                  <a:lnTo>
                    <a:pt x="1505" y="5455"/>
                  </a:lnTo>
                  <a:cubicBezTo>
                    <a:pt x="1505" y="5455"/>
                    <a:pt x="1505" y="5455"/>
                    <a:pt x="1505" y="5455"/>
                  </a:cubicBezTo>
                  <a:cubicBezTo>
                    <a:pt x="1503" y="5455"/>
                    <a:pt x="1300" y="4515"/>
                    <a:pt x="1621" y="3451"/>
                  </a:cubicBezTo>
                  <a:cubicBezTo>
                    <a:pt x="2047" y="2068"/>
                    <a:pt x="3061" y="1100"/>
                    <a:pt x="4236" y="743"/>
                  </a:cubicBezTo>
                  <a:cubicBezTo>
                    <a:pt x="4617" y="631"/>
                    <a:pt x="4955" y="594"/>
                    <a:pt x="5244" y="594"/>
                  </a:cubicBezTo>
                  <a:cubicBezTo>
                    <a:pt x="5723" y="594"/>
                    <a:pt x="6063" y="694"/>
                    <a:pt x="6229" y="709"/>
                  </a:cubicBezTo>
                  <a:cubicBezTo>
                    <a:pt x="6250" y="715"/>
                    <a:pt x="6271" y="719"/>
                    <a:pt x="6290" y="719"/>
                  </a:cubicBezTo>
                  <a:cubicBezTo>
                    <a:pt x="6467" y="719"/>
                    <a:pt x="6543" y="458"/>
                    <a:pt x="6356" y="374"/>
                  </a:cubicBezTo>
                  <a:cubicBezTo>
                    <a:pt x="5841" y="116"/>
                    <a:pt x="5317" y="0"/>
                    <a:pt x="4805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31"/>
            <p:cNvSpPr/>
            <p:nvPr/>
          </p:nvSpPr>
          <p:spPr>
            <a:xfrm flipH="1">
              <a:off x="2184367" y="3959750"/>
              <a:ext cx="191506" cy="216871"/>
            </a:xfrm>
            <a:custGeom>
              <a:avLst/>
              <a:gdLst/>
              <a:ahLst/>
              <a:cxnLst/>
              <a:rect l="l" t="t" r="r" b="b"/>
              <a:pathLst>
                <a:path w="5036" h="5703" extrusionOk="0">
                  <a:moveTo>
                    <a:pt x="4539" y="0"/>
                  </a:moveTo>
                  <a:cubicBezTo>
                    <a:pt x="1664" y="0"/>
                    <a:pt x="1" y="3572"/>
                    <a:pt x="1960" y="5643"/>
                  </a:cubicBezTo>
                  <a:cubicBezTo>
                    <a:pt x="1999" y="5685"/>
                    <a:pt x="2045" y="5703"/>
                    <a:pt x="2091" y="5703"/>
                  </a:cubicBezTo>
                  <a:cubicBezTo>
                    <a:pt x="2222" y="5703"/>
                    <a:pt x="2348" y="5558"/>
                    <a:pt x="2271" y="5413"/>
                  </a:cubicBezTo>
                  <a:lnTo>
                    <a:pt x="2271" y="5413"/>
                  </a:lnTo>
                  <a:cubicBezTo>
                    <a:pt x="2271" y="5413"/>
                    <a:pt x="2271" y="5413"/>
                    <a:pt x="2271" y="5413"/>
                  </a:cubicBezTo>
                  <a:cubicBezTo>
                    <a:pt x="2258" y="5413"/>
                    <a:pt x="1844" y="4685"/>
                    <a:pt x="1822" y="3811"/>
                  </a:cubicBezTo>
                  <a:cubicBezTo>
                    <a:pt x="1799" y="2763"/>
                    <a:pt x="2305" y="1703"/>
                    <a:pt x="3250" y="1035"/>
                  </a:cubicBezTo>
                  <a:cubicBezTo>
                    <a:pt x="3703" y="706"/>
                    <a:pt x="4769" y="378"/>
                    <a:pt x="4816" y="378"/>
                  </a:cubicBezTo>
                  <a:cubicBezTo>
                    <a:pt x="4816" y="378"/>
                    <a:pt x="4817" y="378"/>
                    <a:pt x="4817" y="378"/>
                  </a:cubicBezTo>
                  <a:cubicBezTo>
                    <a:pt x="5036" y="344"/>
                    <a:pt x="5013" y="21"/>
                    <a:pt x="4794" y="10"/>
                  </a:cubicBezTo>
                  <a:cubicBezTo>
                    <a:pt x="4708" y="3"/>
                    <a:pt x="4623" y="0"/>
                    <a:pt x="4539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31"/>
            <p:cNvSpPr/>
            <p:nvPr/>
          </p:nvSpPr>
          <p:spPr>
            <a:xfrm flipH="1">
              <a:off x="1638199" y="3688986"/>
              <a:ext cx="177474" cy="155114"/>
            </a:xfrm>
            <a:custGeom>
              <a:avLst/>
              <a:gdLst/>
              <a:ahLst/>
              <a:cxnLst/>
              <a:rect l="l" t="t" r="r" b="b"/>
              <a:pathLst>
                <a:path w="4667" h="4079" extrusionOk="0">
                  <a:moveTo>
                    <a:pt x="3089" y="0"/>
                  </a:moveTo>
                  <a:cubicBezTo>
                    <a:pt x="1408" y="0"/>
                    <a:pt x="0" y="2013"/>
                    <a:pt x="524" y="3927"/>
                  </a:cubicBezTo>
                  <a:cubicBezTo>
                    <a:pt x="551" y="4029"/>
                    <a:pt x="633" y="4079"/>
                    <a:pt x="715" y="4079"/>
                  </a:cubicBezTo>
                  <a:cubicBezTo>
                    <a:pt x="807" y="4079"/>
                    <a:pt x="898" y="4015"/>
                    <a:pt x="904" y="3892"/>
                  </a:cubicBezTo>
                  <a:cubicBezTo>
                    <a:pt x="904" y="3892"/>
                    <a:pt x="904" y="3892"/>
                    <a:pt x="904" y="3892"/>
                  </a:cubicBezTo>
                  <a:cubicBezTo>
                    <a:pt x="904" y="3892"/>
                    <a:pt x="953" y="2759"/>
                    <a:pt x="1503" y="1876"/>
                  </a:cubicBezTo>
                  <a:cubicBezTo>
                    <a:pt x="2073" y="901"/>
                    <a:pt x="2781" y="677"/>
                    <a:pt x="3349" y="677"/>
                  </a:cubicBezTo>
                  <a:cubicBezTo>
                    <a:pt x="3833" y="677"/>
                    <a:pt x="4216" y="840"/>
                    <a:pt x="4328" y="840"/>
                  </a:cubicBezTo>
                  <a:cubicBezTo>
                    <a:pt x="4331" y="840"/>
                    <a:pt x="4334" y="840"/>
                    <a:pt x="4337" y="839"/>
                  </a:cubicBezTo>
                  <a:cubicBezTo>
                    <a:pt x="4356" y="845"/>
                    <a:pt x="4374" y="847"/>
                    <a:pt x="4392" y="847"/>
                  </a:cubicBezTo>
                  <a:cubicBezTo>
                    <a:pt x="4559" y="847"/>
                    <a:pt x="4666" y="620"/>
                    <a:pt x="4510" y="505"/>
                  </a:cubicBezTo>
                  <a:cubicBezTo>
                    <a:pt x="4039" y="154"/>
                    <a:pt x="3554" y="0"/>
                    <a:pt x="3089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31"/>
            <p:cNvSpPr/>
            <p:nvPr/>
          </p:nvSpPr>
          <p:spPr>
            <a:xfrm flipH="1">
              <a:off x="1947637" y="4004282"/>
              <a:ext cx="128077" cy="71416"/>
            </a:xfrm>
            <a:custGeom>
              <a:avLst/>
              <a:gdLst/>
              <a:ahLst/>
              <a:cxnLst/>
              <a:rect l="l" t="t" r="r" b="b"/>
              <a:pathLst>
                <a:path w="3368" h="1878" extrusionOk="0">
                  <a:moveTo>
                    <a:pt x="1667" y="1"/>
                  </a:moveTo>
                  <a:cubicBezTo>
                    <a:pt x="1121" y="1"/>
                    <a:pt x="561" y="178"/>
                    <a:pt x="254" y="578"/>
                  </a:cubicBezTo>
                  <a:cubicBezTo>
                    <a:pt x="0" y="935"/>
                    <a:pt x="115" y="1431"/>
                    <a:pt x="714" y="1707"/>
                  </a:cubicBezTo>
                  <a:cubicBezTo>
                    <a:pt x="988" y="1826"/>
                    <a:pt x="1284" y="1878"/>
                    <a:pt x="1571" y="1878"/>
                  </a:cubicBezTo>
                  <a:cubicBezTo>
                    <a:pt x="2287" y="1878"/>
                    <a:pt x="2951" y="1557"/>
                    <a:pt x="3099" y="1154"/>
                  </a:cubicBezTo>
                  <a:cubicBezTo>
                    <a:pt x="3368" y="447"/>
                    <a:pt x="2534" y="1"/>
                    <a:pt x="16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31"/>
            <p:cNvSpPr/>
            <p:nvPr/>
          </p:nvSpPr>
          <p:spPr>
            <a:xfrm flipH="1">
              <a:off x="1673070" y="4004282"/>
              <a:ext cx="128381" cy="71416"/>
            </a:xfrm>
            <a:custGeom>
              <a:avLst/>
              <a:gdLst/>
              <a:ahLst/>
              <a:cxnLst/>
              <a:rect l="l" t="t" r="r" b="b"/>
              <a:pathLst>
                <a:path w="3376" h="1878" extrusionOk="0">
                  <a:moveTo>
                    <a:pt x="1698" y="1"/>
                  </a:moveTo>
                  <a:cubicBezTo>
                    <a:pt x="831" y="1"/>
                    <a:pt x="1" y="447"/>
                    <a:pt x="277" y="1154"/>
                  </a:cubicBezTo>
                  <a:cubicBezTo>
                    <a:pt x="416" y="1557"/>
                    <a:pt x="1072" y="1878"/>
                    <a:pt x="1788" y="1878"/>
                  </a:cubicBezTo>
                  <a:cubicBezTo>
                    <a:pt x="2076" y="1878"/>
                    <a:pt x="2373" y="1826"/>
                    <a:pt x="2650" y="1707"/>
                  </a:cubicBezTo>
                  <a:cubicBezTo>
                    <a:pt x="3260" y="1431"/>
                    <a:pt x="3376" y="935"/>
                    <a:pt x="3111" y="578"/>
                  </a:cubicBezTo>
                  <a:cubicBezTo>
                    <a:pt x="2804" y="178"/>
                    <a:pt x="2244" y="1"/>
                    <a:pt x="16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31"/>
            <p:cNvSpPr/>
            <p:nvPr/>
          </p:nvSpPr>
          <p:spPr>
            <a:xfrm flipH="1">
              <a:off x="1703720" y="3908412"/>
              <a:ext cx="88984" cy="64419"/>
            </a:xfrm>
            <a:custGeom>
              <a:avLst/>
              <a:gdLst/>
              <a:ahLst/>
              <a:cxnLst/>
              <a:rect l="l" t="t" r="r" b="b"/>
              <a:pathLst>
                <a:path w="2340" h="1694" extrusionOk="0">
                  <a:moveTo>
                    <a:pt x="185" y="0"/>
                  </a:moveTo>
                  <a:cubicBezTo>
                    <a:pt x="93" y="0"/>
                    <a:pt x="12" y="92"/>
                    <a:pt x="12" y="173"/>
                  </a:cubicBezTo>
                  <a:cubicBezTo>
                    <a:pt x="0" y="657"/>
                    <a:pt x="208" y="1141"/>
                    <a:pt x="507" y="1429"/>
                  </a:cubicBezTo>
                  <a:cubicBezTo>
                    <a:pt x="703" y="1602"/>
                    <a:pt x="922" y="1694"/>
                    <a:pt x="1164" y="1694"/>
                  </a:cubicBezTo>
                  <a:cubicBezTo>
                    <a:pt x="1201" y="1694"/>
                    <a:pt x="1230" y="1679"/>
                    <a:pt x="1253" y="1679"/>
                  </a:cubicBezTo>
                  <a:cubicBezTo>
                    <a:pt x="1258" y="1679"/>
                    <a:pt x="1263" y="1680"/>
                    <a:pt x="1268" y="1682"/>
                  </a:cubicBezTo>
                  <a:cubicBezTo>
                    <a:pt x="1971" y="1602"/>
                    <a:pt x="2339" y="853"/>
                    <a:pt x="2339" y="173"/>
                  </a:cubicBezTo>
                  <a:cubicBezTo>
                    <a:pt x="2339" y="81"/>
                    <a:pt x="2247" y="0"/>
                    <a:pt x="2166" y="0"/>
                  </a:cubicBezTo>
                  <a:cubicBezTo>
                    <a:pt x="2063" y="0"/>
                    <a:pt x="1994" y="81"/>
                    <a:pt x="1994" y="173"/>
                  </a:cubicBezTo>
                  <a:cubicBezTo>
                    <a:pt x="1994" y="691"/>
                    <a:pt x="1729" y="1290"/>
                    <a:pt x="1222" y="1348"/>
                  </a:cubicBezTo>
                  <a:cubicBezTo>
                    <a:pt x="1207" y="1349"/>
                    <a:pt x="1193" y="1350"/>
                    <a:pt x="1178" y="1350"/>
                  </a:cubicBezTo>
                  <a:cubicBezTo>
                    <a:pt x="1020" y="1350"/>
                    <a:pt x="865" y="1291"/>
                    <a:pt x="738" y="1175"/>
                  </a:cubicBezTo>
                  <a:cubicBezTo>
                    <a:pt x="507" y="956"/>
                    <a:pt x="346" y="565"/>
                    <a:pt x="358" y="173"/>
                  </a:cubicBezTo>
                  <a:cubicBezTo>
                    <a:pt x="358" y="92"/>
                    <a:pt x="288" y="0"/>
                    <a:pt x="1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31"/>
            <p:cNvSpPr/>
            <p:nvPr/>
          </p:nvSpPr>
          <p:spPr>
            <a:xfrm flipH="1">
              <a:off x="1957409" y="3908412"/>
              <a:ext cx="88984" cy="64419"/>
            </a:xfrm>
            <a:custGeom>
              <a:avLst/>
              <a:gdLst/>
              <a:ahLst/>
              <a:cxnLst/>
              <a:rect l="l" t="t" r="r" b="b"/>
              <a:pathLst>
                <a:path w="2340" h="1694" extrusionOk="0">
                  <a:moveTo>
                    <a:pt x="197" y="0"/>
                  </a:moveTo>
                  <a:cubicBezTo>
                    <a:pt x="93" y="0"/>
                    <a:pt x="24" y="92"/>
                    <a:pt x="24" y="173"/>
                  </a:cubicBezTo>
                  <a:cubicBezTo>
                    <a:pt x="1" y="657"/>
                    <a:pt x="208" y="1141"/>
                    <a:pt x="508" y="1429"/>
                  </a:cubicBezTo>
                  <a:cubicBezTo>
                    <a:pt x="715" y="1602"/>
                    <a:pt x="923" y="1694"/>
                    <a:pt x="1176" y="1694"/>
                  </a:cubicBezTo>
                  <a:cubicBezTo>
                    <a:pt x="1194" y="1694"/>
                    <a:pt x="1228" y="1679"/>
                    <a:pt x="1252" y="1679"/>
                  </a:cubicBezTo>
                  <a:cubicBezTo>
                    <a:pt x="1258" y="1679"/>
                    <a:pt x="1264" y="1680"/>
                    <a:pt x="1268" y="1682"/>
                  </a:cubicBezTo>
                  <a:cubicBezTo>
                    <a:pt x="1983" y="1602"/>
                    <a:pt x="2340" y="853"/>
                    <a:pt x="2340" y="173"/>
                  </a:cubicBezTo>
                  <a:cubicBezTo>
                    <a:pt x="2340" y="81"/>
                    <a:pt x="2247" y="0"/>
                    <a:pt x="2167" y="0"/>
                  </a:cubicBezTo>
                  <a:cubicBezTo>
                    <a:pt x="2063" y="0"/>
                    <a:pt x="1994" y="81"/>
                    <a:pt x="1994" y="173"/>
                  </a:cubicBezTo>
                  <a:cubicBezTo>
                    <a:pt x="1994" y="691"/>
                    <a:pt x="1729" y="1290"/>
                    <a:pt x="1234" y="1348"/>
                  </a:cubicBezTo>
                  <a:cubicBezTo>
                    <a:pt x="1219" y="1349"/>
                    <a:pt x="1205" y="1350"/>
                    <a:pt x="1190" y="1350"/>
                  </a:cubicBezTo>
                  <a:cubicBezTo>
                    <a:pt x="1032" y="1350"/>
                    <a:pt x="876" y="1291"/>
                    <a:pt x="738" y="1175"/>
                  </a:cubicBezTo>
                  <a:cubicBezTo>
                    <a:pt x="508" y="956"/>
                    <a:pt x="347" y="565"/>
                    <a:pt x="370" y="173"/>
                  </a:cubicBezTo>
                  <a:cubicBezTo>
                    <a:pt x="370" y="92"/>
                    <a:pt x="289" y="0"/>
                    <a:pt x="1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31"/>
            <p:cNvSpPr/>
            <p:nvPr/>
          </p:nvSpPr>
          <p:spPr>
            <a:xfrm flipH="1">
              <a:off x="1812369" y="3941268"/>
              <a:ext cx="123589" cy="113930"/>
            </a:xfrm>
            <a:custGeom>
              <a:avLst/>
              <a:gdLst/>
              <a:ahLst/>
              <a:cxnLst/>
              <a:rect l="l" t="t" r="r" b="b"/>
              <a:pathLst>
                <a:path w="3250" h="2996" extrusionOk="0">
                  <a:moveTo>
                    <a:pt x="1625" y="0"/>
                  </a:moveTo>
                  <a:cubicBezTo>
                    <a:pt x="726" y="0"/>
                    <a:pt x="0" y="668"/>
                    <a:pt x="0" y="1498"/>
                  </a:cubicBezTo>
                  <a:cubicBezTo>
                    <a:pt x="0" y="2327"/>
                    <a:pt x="726" y="2996"/>
                    <a:pt x="1625" y="2996"/>
                  </a:cubicBezTo>
                  <a:cubicBezTo>
                    <a:pt x="2523" y="2996"/>
                    <a:pt x="3249" y="2327"/>
                    <a:pt x="3249" y="1498"/>
                  </a:cubicBezTo>
                  <a:cubicBezTo>
                    <a:pt x="3249" y="668"/>
                    <a:pt x="2523" y="0"/>
                    <a:pt x="16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31"/>
            <p:cNvSpPr/>
            <p:nvPr/>
          </p:nvSpPr>
          <p:spPr>
            <a:xfrm flipH="1">
              <a:off x="1753923" y="4036910"/>
              <a:ext cx="265280" cy="683468"/>
            </a:xfrm>
            <a:custGeom>
              <a:avLst/>
              <a:gdLst/>
              <a:ahLst/>
              <a:cxnLst/>
              <a:rect l="l" t="t" r="r" b="b"/>
              <a:pathLst>
                <a:path w="6976" h="17973" extrusionOk="0">
                  <a:moveTo>
                    <a:pt x="4208" y="1"/>
                  </a:moveTo>
                  <a:cubicBezTo>
                    <a:pt x="4197" y="1"/>
                    <a:pt x="4185" y="3"/>
                    <a:pt x="4171" y="8"/>
                  </a:cubicBezTo>
                  <a:cubicBezTo>
                    <a:pt x="3433" y="538"/>
                    <a:pt x="2823" y="1276"/>
                    <a:pt x="2362" y="2105"/>
                  </a:cubicBezTo>
                  <a:cubicBezTo>
                    <a:pt x="0" y="6402"/>
                    <a:pt x="3652" y="9248"/>
                    <a:pt x="4390" y="12439"/>
                  </a:cubicBezTo>
                  <a:cubicBezTo>
                    <a:pt x="4574" y="13326"/>
                    <a:pt x="4632" y="14225"/>
                    <a:pt x="4470" y="15008"/>
                  </a:cubicBezTo>
                  <a:cubicBezTo>
                    <a:pt x="4263" y="16057"/>
                    <a:pt x="3664" y="16921"/>
                    <a:pt x="2558" y="17393"/>
                  </a:cubicBezTo>
                  <a:cubicBezTo>
                    <a:pt x="2166" y="17554"/>
                    <a:pt x="1751" y="17658"/>
                    <a:pt x="1302" y="17750"/>
                  </a:cubicBezTo>
                  <a:cubicBezTo>
                    <a:pt x="1244" y="17750"/>
                    <a:pt x="1244" y="17842"/>
                    <a:pt x="1302" y="17854"/>
                  </a:cubicBezTo>
                  <a:cubicBezTo>
                    <a:pt x="1665" y="17934"/>
                    <a:pt x="2010" y="17972"/>
                    <a:pt x="2336" y="17972"/>
                  </a:cubicBezTo>
                  <a:cubicBezTo>
                    <a:pt x="5609" y="17972"/>
                    <a:pt x="6976" y="14133"/>
                    <a:pt x="5761" y="10665"/>
                  </a:cubicBezTo>
                  <a:cubicBezTo>
                    <a:pt x="5496" y="9905"/>
                    <a:pt x="5127" y="9225"/>
                    <a:pt x="4747" y="8557"/>
                  </a:cubicBezTo>
                  <a:cubicBezTo>
                    <a:pt x="3433" y="6276"/>
                    <a:pt x="2028" y="4282"/>
                    <a:pt x="4240" y="77"/>
                  </a:cubicBezTo>
                  <a:cubicBezTo>
                    <a:pt x="4263" y="66"/>
                    <a:pt x="4263" y="31"/>
                    <a:pt x="4240" y="20"/>
                  </a:cubicBezTo>
                  <a:cubicBezTo>
                    <a:pt x="4233" y="6"/>
                    <a:pt x="4222" y="1"/>
                    <a:pt x="4208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31"/>
            <p:cNvSpPr/>
            <p:nvPr/>
          </p:nvSpPr>
          <p:spPr>
            <a:xfrm flipH="1">
              <a:off x="1887512" y="4124490"/>
              <a:ext cx="63810" cy="214209"/>
            </a:xfrm>
            <a:custGeom>
              <a:avLst/>
              <a:gdLst/>
              <a:ahLst/>
              <a:cxnLst/>
              <a:rect l="l" t="t" r="r" b="b"/>
              <a:pathLst>
                <a:path w="1678" h="5633" extrusionOk="0">
                  <a:moveTo>
                    <a:pt x="949" y="0"/>
                  </a:moveTo>
                  <a:cubicBezTo>
                    <a:pt x="902" y="0"/>
                    <a:pt x="854" y="20"/>
                    <a:pt x="819" y="67"/>
                  </a:cubicBezTo>
                  <a:cubicBezTo>
                    <a:pt x="70" y="1231"/>
                    <a:pt x="1" y="3051"/>
                    <a:pt x="589" y="4330"/>
                  </a:cubicBezTo>
                  <a:cubicBezTo>
                    <a:pt x="761" y="4791"/>
                    <a:pt x="1061" y="5194"/>
                    <a:pt x="1349" y="5574"/>
                  </a:cubicBezTo>
                  <a:cubicBezTo>
                    <a:pt x="1383" y="5615"/>
                    <a:pt x="1428" y="5633"/>
                    <a:pt x="1472" y="5633"/>
                  </a:cubicBezTo>
                  <a:cubicBezTo>
                    <a:pt x="1576" y="5633"/>
                    <a:pt x="1677" y="5534"/>
                    <a:pt x="1637" y="5413"/>
                  </a:cubicBezTo>
                  <a:lnTo>
                    <a:pt x="1637" y="5413"/>
                  </a:lnTo>
                  <a:cubicBezTo>
                    <a:pt x="1637" y="5413"/>
                    <a:pt x="1637" y="5413"/>
                    <a:pt x="1637" y="5413"/>
                  </a:cubicBezTo>
                  <a:cubicBezTo>
                    <a:pt x="1632" y="5413"/>
                    <a:pt x="922" y="3854"/>
                    <a:pt x="877" y="2832"/>
                  </a:cubicBezTo>
                  <a:cubicBezTo>
                    <a:pt x="704" y="1473"/>
                    <a:pt x="1095" y="194"/>
                    <a:pt x="1107" y="194"/>
                  </a:cubicBezTo>
                  <a:cubicBezTo>
                    <a:pt x="1130" y="79"/>
                    <a:pt x="1041" y="0"/>
                    <a:pt x="949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31"/>
            <p:cNvSpPr/>
            <p:nvPr/>
          </p:nvSpPr>
          <p:spPr>
            <a:xfrm flipH="1">
              <a:off x="1753922" y="4363158"/>
              <a:ext cx="217974" cy="357230"/>
            </a:xfrm>
            <a:custGeom>
              <a:avLst/>
              <a:gdLst/>
              <a:ahLst/>
              <a:cxnLst/>
              <a:rect l="l" t="t" r="r" b="b"/>
              <a:pathLst>
                <a:path w="5732" h="9394" extrusionOk="0">
                  <a:moveTo>
                    <a:pt x="3503" y="1"/>
                  </a:moveTo>
                  <a:lnTo>
                    <a:pt x="3503" y="1"/>
                  </a:lnTo>
                  <a:cubicBezTo>
                    <a:pt x="3860" y="1326"/>
                    <a:pt x="4148" y="2766"/>
                    <a:pt x="4056" y="4079"/>
                  </a:cubicBezTo>
                  <a:cubicBezTo>
                    <a:pt x="3975" y="4943"/>
                    <a:pt x="3687" y="5761"/>
                    <a:pt x="3226" y="6429"/>
                  </a:cubicBezTo>
                  <a:cubicBezTo>
                    <a:pt x="3019" y="7478"/>
                    <a:pt x="2420" y="8342"/>
                    <a:pt x="1314" y="8814"/>
                  </a:cubicBezTo>
                  <a:cubicBezTo>
                    <a:pt x="922" y="8975"/>
                    <a:pt x="507" y="9079"/>
                    <a:pt x="58" y="9171"/>
                  </a:cubicBezTo>
                  <a:cubicBezTo>
                    <a:pt x="0" y="9171"/>
                    <a:pt x="0" y="9263"/>
                    <a:pt x="58" y="9275"/>
                  </a:cubicBezTo>
                  <a:cubicBezTo>
                    <a:pt x="421" y="9355"/>
                    <a:pt x="766" y="9393"/>
                    <a:pt x="1092" y="9393"/>
                  </a:cubicBezTo>
                  <a:cubicBezTo>
                    <a:pt x="4365" y="9393"/>
                    <a:pt x="5732" y="5555"/>
                    <a:pt x="4517" y="2097"/>
                  </a:cubicBezTo>
                  <a:cubicBezTo>
                    <a:pt x="4252" y="1337"/>
                    <a:pt x="3883" y="657"/>
                    <a:pt x="3503" y="1"/>
                  </a:cubicBezTo>
                  <a:close/>
                </a:path>
              </a:pathLst>
            </a:custGeom>
            <a:solidFill>
              <a:srgbClr val="0A1640">
                <a:alpha val="17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31"/>
            <p:cNvSpPr/>
            <p:nvPr/>
          </p:nvSpPr>
          <p:spPr>
            <a:xfrm flipH="1">
              <a:off x="1919729" y="4411911"/>
              <a:ext cx="304981" cy="454353"/>
            </a:xfrm>
            <a:custGeom>
              <a:avLst/>
              <a:gdLst/>
              <a:ahLst/>
              <a:cxnLst/>
              <a:rect l="l" t="t" r="r" b="b"/>
              <a:pathLst>
                <a:path w="8020" h="11948" extrusionOk="0">
                  <a:moveTo>
                    <a:pt x="6631" y="0"/>
                  </a:moveTo>
                  <a:cubicBezTo>
                    <a:pt x="6620" y="0"/>
                    <a:pt x="6608" y="3"/>
                    <a:pt x="6591" y="9"/>
                  </a:cubicBezTo>
                  <a:cubicBezTo>
                    <a:pt x="6464" y="101"/>
                    <a:pt x="6902" y="309"/>
                    <a:pt x="7132" y="1334"/>
                  </a:cubicBezTo>
                  <a:cubicBezTo>
                    <a:pt x="7225" y="1772"/>
                    <a:pt x="7248" y="2209"/>
                    <a:pt x="7167" y="2636"/>
                  </a:cubicBezTo>
                  <a:cubicBezTo>
                    <a:pt x="6752" y="5170"/>
                    <a:pt x="4229" y="4894"/>
                    <a:pt x="1983" y="6299"/>
                  </a:cubicBezTo>
                  <a:cubicBezTo>
                    <a:pt x="404" y="7302"/>
                    <a:pt x="1" y="8938"/>
                    <a:pt x="462" y="10193"/>
                  </a:cubicBezTo>
                  <a:cubicBezTo>
                    <a:pt x="807" y="11115"/>
                    <a:pt x="1614" y="11829"/>
                    <a:pt x="2777" y="11933"/>
                  </a:cubicBezTo>
                  <a:cubicBezTo>
                    <a:pt x="2881" y="11943"/>
                    <a:pt x="2984" y="11947"/>
                    <a:pt x="3086" y="11947"/>
                  </a:cubicBezTo>
                  <a:cubicBezTo>
                    <a:pt x="3604" y="11947"/>
                    <a:pt x="4111" y="11826"/>
                    <a:pt x="4563" y="11576"/>
                  </a:cubicBezTo>
                  <a:cubicBezTo>
                    <a:pt x="5807" y="10885"/>
                    <a:pt x="6095" y="9525"/>
                    <a:pt x="5692" y="8638"/>
                  </a:cubicBezTo>
                  <a:cubicBezTo>
                    <a:pt x="5473" y="8177"/>
                    <a:pt x="5070" y="7843"/>
                    <a:pt x="4506" y="7797"/>
                  </a:cubicBezTo>
                  <a:cubicBezTo>
                    <a:pt x="4482" y="7796"/>
                    <a:pt x="4459" y="7795"/>
                    <a:pt x="4436" y="7795"/>
                  </a:cubicBezTo>
                  <a:cubicBezTo>
                    <a:pt x="3782" y="7795"/>
                    <a:pt x="3183" y="8260"/>
                    <a:pt x="3250" y="8972"/>
                  </a:cubicBezTo>
                  <a:cubicBezTo>
                    <a:pt x="3271" y="9091"/>
                    <a:pt x="3323" y="9591"/>
                    <a:pt x="3517" y="9591"/>
                  </a:cubicBezTo>
                  <a:cubicBezTo>
                    <a:pt x="3531" y="9591"/>
                    <a:pt x="3546" y="9588"/>
                    <a:pt x="3561" y="9583"/>
                  </a:cubicBezTo>
                  <a:cubicBezTo>
                    <a:pt x="3584" y="9571"/>
                    <a:pt x="3618" y="9548"/>
                    <a:pt x="3595" y="9514"/>
                  </a:cubicBezTo>
                  <a:lnTo>
                    <a:pt x="3595" y="9514"/>
                  </a:lnTo>
                  <a:cubicBezTo>
                    <a:pt x="3597" y="9515"/>
                    <a:pt x="3597" y="9516"/>
                    <a:pt x="3598" y="9516"/>
                  </a:cubicBezTo>
                  <a:cubicBezTo>
                    <a:pt x="3608" y="9516"/>
                    <a:pt x="3509" y="9199"/>
                    <a:pt x="3630" y="8892"/>
                  </a:cubicBezTo>
                  <a:cubicBezTo>
                    <a:pt x="3723" y="8661"/>
                    <a:pt x="3968" y="8525"/>
                    <a:pt x="4208" y="8525"/>
                  </a:cubicBezTo>
                  <a:cubicBezTo>
                    <a:pt x="4412" y="8525"/>
                    <a:pt x="4612" y="8623"/>
                    <a:pt x="4713" y="8845"/>
                  </a:cubicBezTo>
                  <a:cubicBezTo>
                    <a:pt x="4909" y="9283"/>
                    <a:pt x="4552" y="9917"/>
                    <a:pt x="4206" y="10170"/>
                  </a:cubicBezTo>
                  <a:cubicBezTo>
                    <a:pt x="3917" y="10381"/>
                    <a:pt x="3586" y="10480"/>
                    <a:pt x="3265" y="10480"/>
                  </a:cubicBezTo>
                  <a:cubicBezTo>
                    <a:pt x="2447" y="10480"/>
                    <a:pt x="1702" y="9839"/>
                    <a:pt x="1925" y="8788"/>
                  </a:cubicBezTo>
                  <a:cubicBezTo>
                    <a:pt x="2420" y="6438"/>
                    <a:pt x="8019" y="6772"/>
                    <a:pt x="7939" y="2670"/>
                  </a:cubicBezTo>
                  <a:cubicBezTo>
                    <a:pt x="7904" y="1622"/>
                    <a:pt x="7432" y="631"/>
                    <a:pt x="6672" y="9"/>
                  </a:cubicBezTo>
                  <a:cubicBezTo>
                    <a:pt x="6654" y="3"/>
                    <a:pt x="6643" y="0"/>
                    <a:pt x="6631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31"/>
            <p:cNvSpPr/>
            <p:nvPr/>
          </p:nvSpPr>
          <p:spPr>
            <a:xfrm flipH="1">
              <a:off x="2044383" y="4636508"/>
              <a:ext cx="155342" cy="120357"/>
            </a:xfrm>
            <a:custGeom>
              <a:avLst/>
              <a:gdLst/>
              <a:ahLst/>
              <a:cxnLst/>
              <a:rect l="l" t="t" r="r" b="b"/>
              <a:pathLst>
                <a:path w="4085" h="3165" extrusionOk="0">
                  <a:moveTo>
                    <a:pt x="3882" y="0"/>
                  </a:moveTo>
                  <a:cubicBezTo>
                    <a:pt x="3875" y="0"/>
                    <a:pt x="3868" y="1"/>
                    <a:pt x="3860" y="2"/>
                  </a:cubicBezTo>
                  <a:cubicBezTo>
                    <a:pt x="2155" y="94"/>
                    <a:pt x="1" y="1327"/>
                    <a:pt x="150" y="3020"/>
                  </a:cubicBezTo>
                  <a:cubicBezTo>
                    <a:pt x="157" y="3112"/>
                    <a:pt x="237" y="3165"/>
                    <a:pt x="319" y="3165"/>
                  </a:cubicBezTo>
                  <a:cubicBezTo>
                    <a:pt x="391" y="3165"/>
                    <a:pt x="463" y="3123"/>
                    <a:pt x="485" y="3032"/>
                  </a:cubicBezTo>
                  <a:cubicBezTo>
                    <a:pt x="853" y="1592"/>
                    <a:pt x="2455" y="923"/>
                    <a:pt x="3941" y="301"/>
                  </a:cubicBezTo>
                  <a:cubicBezTo>
                    <a:pt x="4084" y="235"/>
                    <a:pt x="4038" y="0"/>
                    <a:pt x="3882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31"/>
            <p:cNvSpPr/>
            <p:nvPr/>
          </p:nvSpPr>
          <p:spPr>
            <a:xfrm flipH="1">
              <a:off x="1992475" y="4740402"/>
              <a:ext cx="214703" cy="125871"/>
            </a:xfrm>
            <a:custGeom>
              <a:avLst/>
              <a:gdLst/>
              <a:ahLst/>
              <a:cxnLst/>
              <a:rect l="l" t="t" r="r" b="b"/>
              <a:pathLst>
                <a:path w="5646" h="3310" extrusionOk="0">
                  <a:moveTo>
                    <a:pt x="5231" y="0"/>
                  </a:moveTo>
                  <a:lnTo>
                    <a:pt x="5231" y="0"/>
                  </a:lnTo>
                  <a:cubicBezTo>
                    <a:pt x="5110" y="1067"/>
                    <a:pt x="4178" y="2411"/>
                    <a:pt x="2515" y="2411"/>
                  </a:cubicBezTo>
                  <a:cubicBezTo>
                    <a:pt x="1808" y="2411"/>
                    <a:pt x="967" y="2168"/>
                    <a:pt x="1" y="1555"/>
                  </a:cubicBezTo>
                  <a:lnTo>
                    <a:pt x="1" y="1555"/>
                  </a:lnTo>
                  <a:cubicBezTo>
                    <a:pt x="346" y="2477"/>
                    <a:pt x="1153" y="3203"/>
                    <a:pt x="2316" y="3295"/>
                  </a:cubicBezTo>
                  <a:cubicBezTo>
                    <a:pt x="2420" y="3305"/>
                    <a:pt x="2523" y="3309"/>
                    <a:pt x="2625" y="3309"/>
                  </a:cubicBezTo>
                  <a:cubicBezTo>
                    <a:pt x="3143" y="3309"/>
                    <a:pt x="3650" y="3188"/>
                    <a:pt x="4102" y="2938"/>
                  </a:cubicBezTo>
                  <a:cubicBezTo>
                    <a:pt x="5346" y="2247"/>
                    <a:pt x="5646" y="899"/>
                    <a:pt x="5231" y="0"/>
                  </a:cubicBezTo>
                  <a:close/>
                </a:path>
              </a:pathLst>
            </a:custGeom>
            <a:solidFill>
              <a:srgbClr val="0A1640">
                <a:alpha val="17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31"/>
            <p:cNvSpPr/>
            <p:nvPr/>
          </p:nvSpPr>
          <p:spPr>
            <a:xfrm flipH="1">
              <a:off x="1886879" y="4012686"/>
              <a:ext cx="522270" cy="589160"/>
            </a:xfrm>
            <a:custGeom>
              <a:avLst/>
              <a:gdLst/>
              <a:ahLst/>
              <a:cxnLst/>
              <a:rect l="l" t="t" r="r" b="b"/>
              <a:pathLst>
                <a:path w="13734" h="15493" extrusionOk="0">
                  <a:moveTo>
                    <a:pt x="13653" y="0"/>
                  </a:moveTo>
                  <a:cubicBezTo>
                    <a:pt x="12881" y="69"/>
                    <a:pt x="12109" y="288"/>
                    <a:pt x="11372" y="634"/>
                  </a:cubicBezTo>
                  <a:cubicBezTo>
                    <a:pt x="10657" y="979"/>
                    <a:pt x="9966" y="1463"/>
                    <a:pt x="9390" y="2097"/>
                  </a:cubicBezTo>
                  <a:cubicBezTo>
                    <a:pt x="7777" y="3917"/>
                    <a:pt x="7985" y="5876"/>
                    <a:pt x="8388" y="8157"/>
                  </a:cubicBezTo>
                  <a:cubicBezTo>
                    <a:pt x="8980" y="11323"/>
                    <a:pt x="6961" y="13552"/>
                    <a:pt x="4747" y="13552"/>
                  </a:cubicBezTo>
                  <a:cubicBezTo>
                    <a:pt x="4205" y="13552"/>
                    <a:pt x="3652" y="13419"/>
                    <a:pt x="3123" y="13134"/>
                  </a:cubicBezTo>
                  <a:cubicBezTo>
                    <a:pt x="980" y="11959"/>
                    <a:pt x="1268" y="8790"/>
                    <a:pt x="3250" y="8260"/>
                  </a:cubicBezTo>
                  <a:cubicBezTo>
                    <a:pt x="3433" y="8211"/>
                    <a:pt x="3604" y="8190"/>
                    <a:pt x="3760" y="8190"/>
                  </a:cubicBezTo>
                  <a:cubicBezTo>
                    <a:pt x="4581" y="8190"/>
                    <a:pt x="5014" y="8769"/>
                    <a:pt x="5024" y="8779"/>
                  </a:cubicBezTo>
                  <a:cubicBezTo>
                    <a:pt x="5358" y="9182"/>
                    <a:pt x="5312" y="9839"/>
                    <a:pt x="5093" y="10311"/>
                  </a:cubicBezTo>
                  <a:cubicBezTo>
                    <a:pt x="4917" y="10722"/>
                    <a:pt x="4610" y="10840"/>
                    <a:pt x="4315" y="10840"/>
                  </a:cubicBezTo>
                  <a:cubicBezTo>
                    <a:pt x="3914" y="10840"/>
                    <a:pt x="3533" y="10622"/>
                    <a:pt x="3526" y="10622"/>
                  </a:cubicBezTo>
                  <a:cubicBezTo>
                    <a:pt x="3518" y="10618"/>
                    <a:pt x="3509" y="10616"/>
                    <a:pt x="3501" y="10616"/>
                  </a:cubicBezTo>
                  <a:cubicBezTo>
                    <a:pt x="3462" y="10616"/>
                    <a:pt x="3429" y="10656"/>
                    <a:pt x="3457" y="10703"/>
                  </a:cubicBezTo>
                  <a:cubicBezTo>
                    <a:pt x="3750" y="11138"/>
                    <a:pt x="4128" y="11329"/>
                    <a:pt x="4506" y="11329"/>
                  </a:cubicBezTo>
                  <a:cubicBezTo>
                    <a:pt x="5199" y="11329"/>
                    <a:pt x="5893" y="10689"/>
                    <a:pt x="6072" y="9735"/>
                  </a:cubicBezTo>
                  <a:cubicBezTo>
                    <a:pt x="6380" y="8122"/>
                    <a:pt x="4830" y="7085"/>
                    <a:pt x="3386" y="7085"/>
                  </a:cubicBezTo>
                  <a:cubicBezTo>
                    <a:pt x="3262" y="7085"/>
                    <a:pt x="3140" y="7093"/>
                    <a:pt x="3019" y="7108"/>
                  </a:cubicBezTo>
                  <a:cubicBezTo>
                    <a:pt x="1786" y="7281"/>
                    <a:pt x="727" y="8295"/>
                    <a:pt x="381" y="9217"/>
                  </a:cubicBezTo>
                  <a:cubicBezTo>
                    <a:pt x="116" y="9804"/>
                    <a:pt x="1" y="10461"/>
                    <a:pt x="35" y="11118"/>
                  </a:cubicBezTo>
                  <a:cubicBezTo>
                    <a:pt x="139" y="12926"/>
                    <a:pt x="1360" y="14747"/>
                    <a:pt x="3492" y="15311"/>
                  </a:cubicBezTo>
                  <a:cubicBezTo>
                    <a:pt x="3968" y="15434"/>
                    <a:pt x="4442" y="15493"/>
                    <a:pt x="4906" y="15493"/>
                  </a:cubicBezTo>
                  <a:cubicBezTo>
                    <a:pt x="8311" y="15493"/>
                    <a:pt x="11164" y="12324"/>
                    <a:pt x="10404" y="8076"/>
                  </a:cubicBezTo>
                  <a:cubicBezTo>
                    <a:pt x="10116" y="6590"/>
                    <a:pt x="9563" y="5150"/>
                    <a:pt x="10081" y="3641"/>
                  </a:cubicBezTo>
                  <a:cubicBezTo>
                    <a:pt x="10335" y="2892"/>
                    <a:pt x="10853" y="2131"/>
                    <a:pt x="11821" y="1325"/>
                  </a:cubicBezTo>
                  <a:cubicBezTo>
                    <a:pt x="12904" y="415"/>
                    <a:pt x="13734" y="161"/>
                    <a:pt x="13722" y="58"/>
                  </a:cubicBezTo>
                  <a:cubicBezTo>
                    <a:pt x="13722" y="23"/>
                    <a:pt x="13687" y="12"/>
                    <a:pt x="13653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31"/>
            <p:cNvSpPr/>
            <p:nvPr/>
          </p:nvSpPr>
          <p:spPr>
            <a:xfrm flipH="1">
              <a:off x="2248749" y="4297863"/>
              <a:ext cx="159487" cy="167435"/>
            </a:xfrm>
            <a:custGeom>
              <a:avLst/>
              <a:gdLst/>
              <a:ahLst/>
              <a:cxnLst/>
              <a:rect l="l" t="t" r="r" b="b"/>
              <a:pathLst>
                <a:path w="4194" h="4403" extrusionOk="0">
                  <a:moveTo>
                    <a:pt x="3382" y="0"/>
                  </a:moveTo>
                  <a:cubicBezTo>
                    <a:pt x="1794" y="0"/>
                    <a:pt x="0" y="1430"/>
                    <a:pt x="841" y="4275"/>
                  </a:cubicBezTo>
                  <a:cubicBezTo>
                    <a:pt x="867" y="4363"/>
                    <a:pt x="934" y="4402"/>
                    <a:pt x="1000" y="4402"/>
                  </a:cubicBezTo>
                  <a:cubicBezTo>
                    <a:pt x="1083" y="4402"/>
                    <a:pt x="1163" y="4343"/>
                    <a:pt x="1163" y="4241"/>
                  </a:cubicBezTo>
                  <a:lnTo>
                    <a:pt x="1163" y="4241"/>
                  </a:lnTo>
                  <a:cubicBezTo>
                    <a:pt x="1163" y="4241"/>
                    <a:pt x="1163" y="4241"/>
                    <a:pt x="1163" y="4241"/>
                  </a:cubicBezTo>
                  <a:cubicBezTo>
                    <a:pt x="1163" y="4241"/>
                    <a:pt x="1141" y="3327"/>
                    <a:pt x="1209" y="2801"/>
                  </a:cubicBezTo>
                  <a:cubicBezTo>
                    <a:pt x="1336" y="1856"/>
                    <a:pt x="1797" y="1142"/>
                    <a:pt x="2650" y="727"/>
                  </a:cubicBezTo>
                  <a:cubicBezTo>
                    <a:pt x="3295" y="404"/>
                    <a:pt x="3848" y="439"/>
                    <a:pt x="3974" y="393"/>
                  </a:cubicBezTo>
                  <a:cubicBezTo>
                    <a:pt x="4159" y="393"/>
                    <a:pt x="4193" y="128"/>
                    <a:pt x="4021" y="82"/>
                  </a:cubicBezTo>
                  <a:cubicBezTo>
                    <a:pt x="3817" y="27"/>
                    <a:pt x="3601" y="0"/>
                    <a:pt x="3382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31"/>
            <p:cNvSpPr/>
            <p:nvPr/>
          </p:nvSpPr>
          <p:spPr>
            <a:xfrm flipH="1">
              <a:off x="1984610" y="4151110"/>
              <a:ext cx="423208" cy="450892"/>
            </a:xfrm>
            <a:custGeom>
              <a:avLst/>
              <a:gdLst/>
              <a:ahLst/>
              <a:cxnLst/>
              <a:rect l="l" t="t" r="r" b="b"/>
              <a:pathLst>
                <a:path w="11129" h="11857" extrusionOk="0">
                  <a:moveTo>
                    <a:pt x="10046" y="1"/>
                  </a:moveTo>
                  <a:lnTo>
                    <a:pt x="10046" y="1"/>
                  </a:lnTo>
                  <a:cubicBezTo>
                    <a:pt x="9505" y="450"/>
                    <a:pt x="9033" y="1233"/>
                    <a:pt x="9159" y="2639"/>
                  </a:cubicBezTo>
                  <a:cubicBezTo>
                    <a:pt x="9436" y="5461"/>
                    <a:pt x="10104" y="10427"/>
                    <a:pt x="4816" y="10784"/>
                  </a:cubicBezTo>
                  <a:cubicBezTo>
                    <a:pt x="4677" y="10794"/>
                    <a:pt x="4542" y="10798"/>
                    <a:pt x="4411" y="10798"/>
                  </a:cubicBezTo>
                  <a:cubicBezTo>
                    <a:pt x="1969" y="10798"/>
                    <a:pt x="689" y="9216"/>
                    <a:pt x="0" y="7478"/>
                  </a:cubicBezTo>
                  <a:lnTo>
                    <a:pt x="0" y="7478"/>
                  </a:lnTo>
                  <a:cubicBezTo>
                    <a:pt x="104" y="9286"/>
                    <a:pt x="1325" y="11107"/>
                    <a:pt x="3457" y="11671"/>
                  </a:cubicBezTo>
                  <a:cubicBezTo>
                    <a:pt x="3937" y="11797"/>
                    <a:pt x="4416" y="11857"/>
                    <a:pt x="4884" y="11857"/>
                  </a:cubicBezTo>
                  <a:cubicBezTo>
                    <a:pt x="8283" y="11857"/>
                    <a:pt x="11129" y="8689"/>
                    <a:pt x="10369" y="4436"/>
                  </a:cubicBezTo>
                  <a:cubicBezTo>
                    <a:pt x="10081" y="2950"/>
                    <a:pt x="9528" y="1510"/>
                    <a:pt x="10046" y="1"/>
                  </a:cubicBezTo>
                  <a:close/>
                </a:path>
              </a:pathLst>
            </a:custGeom>
            <a:solidFill>
              <a:srgbClr val="0A1640">
                <a:alpha val="17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31"/>
            <p:cNvSpPr/>
            <p:nvPr/>
          </p:nvSpPr>
          <p:spPr>
            <a:xfrm flipH="1">
              <a:off x="356557" y="3888751"/>
              <a:ext cx="1393214" cy="816070"/>
            </a:xfrm>
            <a:custGeom>
              <a:avLst/>
              <a:gdLst/>
              <a:ahLst/>
              <a:cxnLst/>
              <a:rect l="l" t="t" r="r" b="b"/>
              <a:pathLst>
                <a:path w="36637" h="21460" extrusionOk="0">
                  <a:moveTo>
                    <a:pt x="16423" y="1"/>
                  </a:moveTo>
                  <a:cubicBezTo>
                    <a:pt x="15580" y="1"/>
                    <a:pt x="14779" y="237"/>
                    <a:pt x="14125" y="655"/>
                  </a:cubicBezTo>
                  <a:cubicBezTo>
                    <a:pt x="12190" y="1865"/>
                    <a:pt x="12120" y="3708"/>
                    <a:pt x="11936" y="3904"/>
                  </a:cubicBezTo>
                  <a:cubicBezTo>
                    <a:pt x="11752" y="3893"/>
                    <a:pt x="11579" y="3801"/>
                    <a:pt x="11406" y="3743"/>
                  </a:cubicBezTo>
                  <a:cubicBezTo>
                    <a:pt x="11038" y="3631"/>
                    <a:pt x="10685" y="3579"/>
                    <a:pt x="10351" y="3579"/>
                  </a:cubicBezTo>
                  <a:cubicBezTo>
                    <a:pt x="9442" y="3579"/>
                    <a:pt x="8672" y="3967"/>
                    <a:pt x="8100" y="4607"/>
                  </a:cubicBezTo>
                  <a:cubicBezTo>
                    <a:pt x="7512" y="5287"/>
                    <a:pt x="7351" y="5966"/>
                    <a:pt x="7166" y="6761"/>
                  </a:cubicBezTo>
                  <a:cubicBezTo>
                    <a:pt x="7156" y="6813"/>
                    <a:pt x="7128" y="6830"/>
                    <a:pt x="7089" y="6830"/>
                  </a:cubicBezTo>
                  <a:cubicBezTo>
                    <a:pt x="7041" y="6830"/>
                    <a:pt x="6977" y="6804"/>
                    <a:pt x="6913" y="6784"/>
                  </a:cubicBezTo>
                  <a:cubicBezTo>
                    <a:pt x="6449" y="6652"/>
                    <a:pt x="5974" y="6587"/>
                    <a:pt x="5501" y="6587"/>
                  </a:cubicBezTo>
                  <a:cubicBezTo>
                    <a:pt x="3917" y="6587"/>
                    <a:pt x="2357" y="7321"/>
                    <a:pt x="1337" y="8731"/>
                  </a:cubicBezTo>
                  <a:cubicBezTo>
                    <a:pt x="1" y="10586"/>
                    <a:pt x="127" y="13178"/>
                    <a:pt x="2028" y="14780"/>
                  </a:cubicBezTo>
                  <a:cubicBezTo>
                    <a:pt x="2965" y="15562"/>
                    <a:pt x="3945" y="15905"/>
                    <a:pt x="5009" y="15905"/>
                  </a:cubicBezTo>
                  <a:cubicBezTo>
                    <a:pt x="5607" y="15905"/>
                    <a:pt x="6231" y="15797"/>
                    <a:pt x="6890" y="15598"/>
                  </a:cubicBezTo>
                  <a:cubicBezTo>
                    <a:pt x="6921" y="15587"/>
                    <a:pt x="6944" y="15581"/>
                    <a:pt x="6963" y="15581"/>
                  </a:cubicBezTo>
                  <a:cubicBezTo>
                    <a:pt x="7041" y="15581"/>
                    <a:pt x="7023" y="15681"/>
                    <a:pt x="7051" y="15886"/>
                  </a:cubicBezTo>
                  <a:cubicBezTo>
                    <a:pt x="7333" y="18326"/>
                    <a:pt x="8978" y="19711"/>
                    <a:pt x="10682" y="19711"/>
                  </a:cubicBezTo>
                  <a:cubicBezTo>
                    <a:pt x="11553" y="19711"/>
                    <a:pt x="12440" y="19349"/>
                    <a:pt x="13169" y="18582"/>
                  </a:cubicBezTo>
                  <a:cubicBezTo>
                    <a:pt x="13261" y="18478"/>
                    <a:pt x="13342" y="18397"/>
                    <a:pt x="13434" y="18305"/>
                  </a:cubicBezTo>
                  <a:cubicBezTo>
                    <a:pt x="13618" y="18432"/>
                    <a:pt x="13987" y="19860"/>
                    <a:pt x="15634" y="20874"/>
                  </a:cubicBezTo>
                  <a:cubicBezTo>
                    <a:pt x="16292" y="21273"/>
                    <a:pt x="16983" y="21460"/>
                    <a:pt x="17663" y="21460"/>
                  </a:cubicBezTo>
                  <a:cubicBezTo>
                    <a:pt x="19005" y="21460"/>
                    <a:pt x="20304" y="20731"/>
                    <a:pt x="21222" y="19469"/>
                  </a:cubicBezTo>
                  <a:cubicBezTo>
                    <a:pt x="21337" y="19331"/>
                    <a:pt x="21395" y="19146"/>
                    <a:pt x="21567" y="19043"/>
                  </a:cubicBezTo>
                  <a:cubicBezTo>
                    <a:pt x="22247" y="19699"/>
                    <a:pt x="22743" y="20275"/>
                    <a:pt x="23710" y="20667"/>
                  </a:cubicBezTo>
                  <a:cubicBezTo>
                    <a:pt x="24104" y="20829"/>
                    <a:pt x="24515" y="20913"/>
                    <a:pt x="24920" y="20913"/>
                  </a:cubicBezTo>
                  <a:cubicBezTo>
                    <a:pt x="25842" y="20913"/>
                    <a:pt x="26732" y="20475"/>
                    <a:pt x="27316" y="19515"/>
                  </a:cubicBezTo>
                  <a:cubicBezTo>
                    <a:pt x="27673" y="18916"/>
                    <a:pt x="27892" y="18259"/>
                    <a:pt x="27927" y="17556"/>
                  </a:cubicBezTo>
                  <a:cubicBezTo>
                    <a:pt x="27950" y="17280"/>
                    <a:pt x="27996" y="17015"/>
                    <a:pt x="27996" y="16738"/>
                  </a:cubicBezTo>
                  <a:cubicBezTo>
                    <a:pt x="27996" y="16579"/>
                    <a:pt x="28052" y="16533"/>
                    <a:pt x="28142" y="16533"/>
                  </a:cubicBezTo>
                  <a:cubicBezTo>
                    <a:pt x="28214" y="16533"/>
                    <a:pt x="28308" y="16563"/>
                    <a:pt x="28411" y="16589"/>
                  </a:cubicBezTo>
                  <a:cubicBezTo>
                    <a:pt x="28806" y="16679"/>
                    <a:pt x="29238" y="16717"/>
                    <a:pt x="29664" y="16717"/>
                  </a:cubicBezTo>
                  <a:cubicBezTo>
                    <a:pt x="30591" y="16717"/>
                    <a:pt x="31490" y="16537"/>
                    <a:pt x="31925" y="16324"/>
                  </a:cubicBezTo>
                  <a:cubicBezTo>
                    <a:pt x="36637" y="14434"/>
                    <a:pt x="35577" y="8144"/>
                    <a:pt x="30254" y="7349"/>
                  </a:cubicBezTo>
                  <a:cubicBezTo>
                    <a:pt x="30028" y="7314"/>
                    <a:pt x="29781" y="7279"/>
                    <a:pt x="29545" y="7279"/>
                  </a:cubicBezTo>
                  <a:cubicBezTo>
                    <a:pt x="29469" y="7279"/>
                    <a:pt x="29394" y="7283"/>
                    <a:pt x="29321" y="7291"/>
                  </a:cubicBezTo>
                  <a:cubicBezTo>
                    <a:pt x="29044" y="7314"/>
                    <a:pt x="28768" y="7303"/>
                    <a:pt x="28491" y="7360"/>
                  </a:cubicBezTo>
                  <a:cubicBezTo>
                    <a:pt x="28473" y="7364"/>
                    <a:pt x="28457" y="7366"/>
                    <a:pt x="28443" y="7366"/>
                  </a:cubicBezTo>
                  <a:cubicBezTo>
                    <a:pt x="28326" y="7366"/>
                    <a:pt x="28353" y="7227"/>
                    <a:pt x="28353" y="6784"/>
                  </a:cubicBezTo>
                  <a:cubicBezTo>
                    <a:pt x="28321" y="4463"/>
                    <a:pt x="26642" y="2841"/>
                    <a:pt x="24565" y="2841"/>
                  </a:cubicBezTo>
                  <a:cubicBezTo>
                    <a:pt x="23682" y="2841"/>
                    <a:pt x="22728" y="3133"/>
                    <a:pt x="21798" y="3789"/>
                  </a:cubicBezTo>
                  <a:cubicBezTo>
                    <a:pt x="21564" y="3956"/>
                    <a:pt x="21462" y="4042"/>
                    <a:pt x="21404" y="4042"/>
                  </a:cubicBezTo>
                  <a:cubicBezTo>
                    <a:pt x="21362" y="4042"/>
                    <a:pt x="21343" y="3996"/>
                    <a:pt x="21314" y="3904"/>
                  </a:cubicBezTo>
                  <a:cubicBezTo>
                    <a:pt x="21107" y="3363"/>
                    <a:pt x="20922" y="2706"/>
                    <a:pt x="20346" y="2003"/>
                  </a:cubicBezTo>
                  <a:cubicBezTo>
                    <a:pt x="19208" y="596"/>
                    <a:pt x="17762" y="1"/>
                    <a:pt x="16423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31"/>
            <p:cNvSpPr/>
            <p:nvPr/>
          </p:nvSpPr>
          <p:spPr>
            <a:xfrm flipH="1">
              <a:off x="1166186" y="4280750"/>
              <a:ext cx="127925" cy="71606"/>
            </a:xfrm>
            <a:custGeom>
              <a:avLst/>
              <a:gdLst/>
              <a:ahLst/>
              <a:cxnLst/>
              <a:rect l="l" t="t" r="r" b="b"/>
              <a:pathLst>
                <a:path w="3364" h="1883" extrusionOk="0">
                  <a:moveTo>
                    <a:pt x="1666" y="0"/>
                  </a:moveTo>
                  <a:cubicBezTo>
                    <a:pt x="1121" y="0"/>
                    <a:pt x="561" y="177"/>
                    <a:pt x="254" y="578"/>
                  </a:cubicBezTo>
                  <a:cubicBezTo>
                    <a:pt x="0" y="947"/>
                    <a:pt x="115" y="1430"/>
                    <a:pt x="714" y="1707"/>
                  </a:cubicBezTo>
                  <a:cubicBezTo>
                    <a:pt x="989" y="1829"/>
                    <a:pt x="1285" y="1882"/>
                    <a:pt x="1572" y="1882"/>
                  </a:cubicBezTo>
                  <a:cubicBezTo>
                    <a:pt x="2283" y="1882"/>
                    <a:pt x="2940" y="1556"/>
                    <a:pt x="3088" y="1154"/>
                  </a:cubicBezTo>
                  <a:cubicBezTo>
                    <a:pt x="3363" y="447"/>
                    <a:pt x="2533" y="0"/>
                    <a:pt x="16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31"/>
            <p:cNvSpPr/>
            <p:nvPr/>
          </p:nvSpPr>
          <p:spPr>
            <a:xfrm flipH="1">
              <a:off x="892342" y="4280750"/>
              <a:ext cx="128115" cy="71606"/>
            </a:xfrm>
            <a:custGeom>
              <a:avLst/>
              <a:gdLst/>
              <a:ahLst/>
              <a:cxnLst/>
              <a:rect l="l" t="t" r="r" b="b"/>
              <a:pathLst>
                <a:path w="3369" h="1883" extrusionOk="0">
                  <a:moveTo>
                    <a:pt x="1702" y="0"/>
                  </a:moveTo>
                  <a:cubicBezTo>
                    <a:pt x="834" y="0"/>
                    <a:pt x="1" y="447"/>
                    <a:pt x="270" y="1154"/>
                  </a:cubicBezTo>
                  <a:cubicBezTo>
                    <a:pt x="426" y="1556"/>
                    <a:pt x="1085" y="1882"/>
                    <a:pt x="1797" y="1882"/>
                  </a:cubicBezTo>
                  <a:cubicBezTo>
                    <a:pt x="2084" y="1882"/>
                    <a:pt x="2380" y="1829"/>
                    <a:pt x="2654" y="1707"/>
                  </a:cubicBezTo>
                  <a:cubicBezTo>
                    <a:pt x="3253" y="1430"/>
                    <a:pt x="3369" y="947"/>
                    <a:pt x="3115" y="578"/>
                  </a:cubicBezTo>
                  <a:cubicBezTo>
                    <a:pt x="2808" y="177"/>
                    <a:pt x="2248" y="0"/>
                    <a:pt x="17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31"/>
            <p:cNvSpPr/>
            <p:nvPr/>
          </p:nvSpPr>
          <p:spPr>
            <a:xfrm flipH="1">
              <a:off x="378115" y="4179290"/>
              <a:ext cx="1263426" cy="526529"/>
            </a:xfrm>
            <a:custGeom>
              <a:avLst/>
              <a:gdLst/>
              <a:ahLst/>
              <a:cxnLst/>
              <a:rect l="l" t="t" r="r" b="b"/>
              <a:pathLst>
                <a:path w="33224" h="13846" extrusionOk="0">
                  <a:moveTo>
                    <a:pt x="28436" y="0"/>
                  </a:moveTo>
                  <a:cubicBezTo>
                    <a:pt x="28165" y="0"/>
                    <a:pt x="28799" y="862"/>
                    <a:pt x="27938" y="2497"/>
                  </a:cubicBezTo>
                  <a:cubicBezTo>
                    <a:pt x="26890" y="4507"/>
                    <a:pt x="25702" y="5044"/>
                    <a:pt x="24181" y="5044"/>
                  </a:cubicBezTo>
                  <a:cubicBezTo>
                    <a:pt x="23662" y="5044"/>
                    <a:pt x="23104" y="4981"/>
                    <a:pt x="22500" y="4893"/>
                  </a:cubicBezTo>
                  <a:cubicBezTo>
                    <a:pt x="22289" y="4863"/>
                    <a:pt x="22085" y="4848"/>
                    <a:pt x="21889" y="4848"/>
                  </a:cubicBezTo>
                  <a:cubicBezTo>
                    <a:pt x="18559" y="4848"/>
                    <a:pt x="17352" y="9035"/>
                    <a:pt x="14313" y="9035"/>
                  </a:cubicBezTo>
                  <a:cubicBezTo>
                    <a:pt x="13975" y="9035"/>
                    <a:pt x="13614" y="8983"/>
                    <a:pt x="13226" y="8868"/>
                  </a:cubicBezTo>
                  <a:cubicBezTo>
                    <a:pt x="10343" y="8025"/>
                    <a:pt x="9806" y="3867"/>
                    <a:pt x="6488" y="3867"/>
                  </a:cubicBezTo>
                  <a:cubicBezTo>
                    <a:pt x="6225" y="3867"/>
                    <a:pt x="5945" y="3893"/>
                    <a:pt x="5645" y="3949"/>
                  </a:cubicBezTo>
                  <a:cubicBezTo>
                    <a:pt x="4551" y="4156"/>
                    <a:pt x="3975" y="4513"/>
                    <a:pt x="2592" y="5850"/>
                  </a:cubicBezTo>
                  <a:cubicBezTo>
                    <a:pt x="1095" y="7290"/>
                    <a:pt x="346" y="7439"/>
                    <a:pt x="92" y="7578"/>
                  </a:cubicBezTo>
                  <a:cubicBezTo>
                    <a:pt x="12" y="7624"/>
                    <a:pt x="0" y="7716"/>
                    <a:pt x="92" y="7762"/>
                  </a:cubicBezTo>
                  <a:cubicBezTo>
                    <a:pt x="619" y="8078"/>
                    <a:pt x="1403" y="8287"/>
                    <a:pt x="2275" y="8287"/>
                  </a:cubicBezTo>
                  <a:cubicBezTo>
                    <a:pt x="2832" y="8287"/>
                    <a:pt x="3425" y="8202"/>
                    <a:pt x="4009" y="8004"/>
                  </a:cubicBezTo>
                  <a:cubicBezTo>
                    <a:pt x="4075" y="7983"/>
                    <a:pt x="4118" y="7970"/>
                    <a:pt x="4146" y="7970"/>
                  </a:cubicBezTo>
                  <a:cubicBezTo>
                    <a:pt x="4195" y="7970"/>
                    <a:pt x="4198" y="8012"/>
                    <a:pt x="4205" y="8131"/>
                  </a:cubicBezTo>
                  <a:cubicBezTo>
                    <a:pt x="4404" y="10625"/>
                    <a:pt x="6107" y="12113"/>
                    <a:pt x="7862" y="12113"/>
                  </a:cubicBezTo>
                  <a:cubicBezTo>
                    <a:pt x="8751" y="12113"/>
                    <a:pt x="9653" y="11732"/>
                    <a:pt x="10380" y="10907"/>
                  </a:cubicBezTo>
                  <a:lnTo>
                    <a:pt x="10599" y="10688"/>
                  </a:lnTo>
                  <a:cubicBezTo>
                    <a:pt x="10668" y="10757"/>
                    <a:pt x="10691" y="10792"/>
                    <a:pt x="10830" y="11080"/>
                  </a:cubicBezTo>
                  <a:cubicBezTo>
                    <a:pt x="11622" y="12655"/>
                    <a:pt x="13140" y="13846"/>
                    <a:pt x="14835" y="13846"/>
                  </a:cubicBezTo>
                  <a:cubicBezTo>
                    <a:pt x="15086" y="13846"/>
                    <a:pt x="15342" y="13819"/>
                    <a:pt x="15599" y="13764"/>
                  </a:cubicBezTo>
                  <a:cubicBezTo>
                    <a:pt x="17673" y="13326"/>
                    <a:pt x="18491" y="11633"/>
                    <a:pt x="18710" y="11426"/>
                  </a:cubicBezTo>
                  <a:cubicBezTo>
                    <a:pt x="18997" y="11542"/>
                    <a:pt x="20136" y="13285"/>
                    <a:pt x="22109" y="13285"/>
                  </a:cubicBezTo>
                  <a:cubicBezTo>
                    <a:pt x="22276" y="13285"/>
                    <a:pt x="22448" y="13273"/>
                    <a:pt x="22627" y="13246"/>
                  </a:cubicBezTo>
                  <a:cubicBezTo>
                    <a:pt x="24021" y="13027"/>
                    <a:pt x="24920" y="11552"/>
                    <a:pt x="25092" y="10078"/>
                  </a:cubicBezTo>
                  <a:cubicBezTo>
                    <a:pt x="25219" y="8914"/>
                    <a:pt x="25127" y="9202"/>
                    <a:pt x="25162" y="9029"/>
                  </a:cubicBezTo>
                  <a:cubicBezTo>
                    <a:pt x="25173" y="8931"/>
                    <a:pt x="25219" y="8903"/>
                    <a:pt x="25285" y="8903"/>
                  </a:cubicBezTo>
                  <a:cubicBezTo>
                    <a:pt x="25352" y="8903"/>
                    <a:pt x="25438" y="8931"/>
                    <a:pt x="25530" y="8949"/>
                  </a:cubicBezTo>
                  <a:cubicBezTo>
                    <a:pt x="26032" y="9063"/>
                    <a:pt x="26521" y="9116"/>
                    <a:pt x="26991" y="9116"/>
                  </a:cubicBezTo>
                  <a:cubicBezTo>
                    <a:pt x="30704" y="9116"/>
                    <a:pt x="33224" y="5782"/>
                    <a:pt x="31659" y="2612"/>
                  </a:cubicBezTo>
                  <a:cubicBezTo>
                    <a:pt x="30968" y="1230"/>
                    <a:pt x="29655" y="308"/>
                    <a:pt x="28491" y="9"/>
                  </a:cubicBezTo>
                  <a:cubicBezTo>
                    <a:pt x="28469" y="3"/>
                    <a:pt x="28451" y="0"/>
                    <a:pt x="28436" y="0"/>
                  </a:cubicBezTo>
                  <a:close/>
                </a:path>
              </a:pathLst>
            </a:custGeom>
            <a:solidFill>
              <a:srgbClr val="0A1640">
                <a:alpha val="17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31"/>
            <p:cNvSpPr/>
            <p:nvPr/>
          </p:nvSpPr>
          <p:spPr>
            <a:xfrm flipH="1">
              <a:off x="980611" y="3948722"/>
              <a:ext cx="272695" cy="159944"/>
            </a:xfrm>
            <a:custGeom>
              <a:avLst/>
              <a:gdLst/>
              <a:ahLst/>
              <a:cxnLst/>
              <a:rect l="l" t="t" r="r" b="b"/>
              <a:pathLst>
                <a:path w="7171" h="4206" extrusionOk="0">
                  <a:moveTo>
                    <a:pt x="3563" y="1"/>
                  </a:moveTo>
                  <a:cubicBezTo>
                    <a:pt x="2074" y="1"/>
                    <a:pt x="572" y="941"/>
                    <a:pt x="45" y="2788"/>
                  </a:cubicBezTo>
                  <a:cubicBezTo>
                    <a:pt x="1" y="2935"/>
                    <a:pt x="111" y="3040"/>
                    <a:pt x="227" y="3040"/>
                  </a:cubicBezTo>
                  <a:cubicBezTo>
                    <a:pt x="292" y="3040"/>
                    <a:pt x="360" y="3006"/>
                    <a:pt x="402" y="2926"/>
                  </a:cubicBezTo>
                  <a:cubicBezTo>
                    <a:pt x="402" y="2927"/>
                    <a:pt x="402" y="2927"/>
                    <a:pt x="402" y="2927"/>
                  </a:cubicBezTo>
                  <a:cubicBezTo>
                    <a:pt x="412" y="2927"/>
                    <a:pt x="919" y="1848"/>
                    <a:pt x="1934" y="1233"/>
                  </a:cubicBezTo>
                  <a:cubicBezTo>
                    <a:pt x="2423" y="931"/>
                    <a:pt x="2989" y="768"/>
                    <a:pt x="3554" y="768"/>
                  </a:cubicBezTo>
                  <a:cubicBezTo>
                    <a:pt x="4066" y="768"/>
                    <a:pt x="4578" y="902"/>
                    <a:pt x="5033" y="1187"/>
                  </a:cubicBezTo>
                  <a:cubicBezTo>
                    <a:pt x="6035" y="1809"/>
                    <a:pt x="6485" y="2915"/>
                    <a:pt x="6796" y="4067"/>
                  </a:cubicBezTo>
                  <a:cubicBezTo>
                    <a:pt x="6816" y="4162"/>
                    <a:pt x="6891" y="4205"/>
                    <a:pt x="6967" y="4205"/>
                  </a:cubicBezTo>
                  <a:cubicBezTo>
                    <a:pt x="7067" y="4205"/>
                    <a:pt x="7171" y="4133"/>
                    <a:pt x="7164" y="4009"/>
                  </a:cubicBezTo>
                  <a:cubicBezTo>
                    <a:pt x="7071" y="1318"/>
                    <a:pt x="5326" y="1"/>
                    <a:pt x="3563" y="1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31"/>
            <p:cNvSpPr/>
            <p:nvPr/>
          </p:nvSpPr>
          <p:spPr>
            <a:xfrm flipH="1">
              <a:off x="1502438" y="4201651"/>
              <a:ext cx="197819" cy="235732"/>
            </a:xfrm>
            <a:custGeom>
              <a:avLst/>
              <a:gdLst/>
              <a:ahLst/>
              <a:cxnLst/>
              <a:rect l="l" t="t" r="r" b="b"/>
              <a:pathLst>
                <a:path w="5202" h="6199" extrusionOk="0">
                  <a:moveTo>
                    <a:pt x="1864" y="5781"/>
                  </a:moveTo>
                  <a:cubicBezTo>
                    <a:pt x="1880" y="5781"/>
                    <a:pt x="1902" y="5786"/>
                    <a:pt x="1929" y="5803"/>
                  </a:cubicBezTo>
                  <a:lnTo>
                    <a:pt x="1929" y="5803"/>
                  </a:lnTo>
                  <a:cubicBezTo>
                    <a:pt x="1910" y="5796"/>
                    <a:pt x="1889" y="5791"/>
                    <a:pt x="1867" y="5791"/>
                  </a:cubicBezTo>
                  <a:lnTo>
                    <a:pt x="1821" y="5791"/>
                  </a:lnTo>
                  <a:cubicBezTo>
                    <a:pt x="1827" y="5791"/>
                    <a:pt x="1840" y="5781"/>
                    <a:pt x="1864" y="5781"/>
                  </a:cubicBezTo>
                  <a:close/>
                  <a:moveTo>
                    <a:pt x="3623" y="1"/>
                  </a:moveTo>
                  <a:cubicBezTo>
                    <a:pt x="3039" y="1"/>
                    <a:pt x="2474" y="149"/>
                    <a:pt x="2040" y="411"/>
                  </a:cubicBezTo>
                  <a:cubicBezTo>
                    <a:pt x="657" y="1079"/>
                    <a:pt x="0" y="2934"/>
                    <a:pt x="346" y="4190"/>
                  </a:cubicBezTo>
                  <a:cubicBezTo>
                    <a:pt x="404" y="4559"/>
                    <a:pt x="576" y="4893"/>
                    <a:pt x="749" y="5215"/>
                  </a:cubicBezTo>
                  <a:cubicBezTo>
                    <a:pt x="1037" y="5642"/>
                    <a:pt x="1245" y="5826"/>
                    <a:pt x="1602" y="6091"/>
                  </a:cubicBezTo>
                  <a:cubicBezTo>
                    <a:pt x="1601" y="6090"/>
                    <a:pt x="1600" y="6090"/>
                    <a:pt x="1601" y="6090"/>
                  </a:cubicBezTo>
                  <a:lnTo>
                    <a:pt x="1601" y="6090"/>
                  </a:lnTo>
                  <a:cubicBezTo>
                    <a:pt x="1602" y="6090"/>
                    <a:pt x="1662" y="6138"/>
                    <a:pt x="1694" y="6149"/>
                  </a:cubicBezTo>
                  <a:cubicBezTo>
                    <a:pt x="1742" y="6190"/>
                    <a:pt x="1787" y="6198"/>
                    <a:pt x="1819" y="6198"/>
                  </a:cubicBezTo>
                  <a:cubicBezTo>
                    <a:pt x="1841" y="6198"/>
                    <a:pt x="1858" y="6195"/>
                    <a:pt x="1867" y="6195"/>
                  </a:cubicBezTo>
                  <a:cubicBezTo>
                    <a:pt x="2128" y="6144"/>
                    <a:pt x="2091" y="5875"/>
                    <a:pt x="1940" y="5807"/>
                  </a:cubicBezTo>
                  <a:lnTo>
                    <a:pt x="1940" y="5807"/>
                  </a:lnTo>
                  <a:lnTo>
                    <a:pt x="1936" y="5803"/>
                  </a:lnTo>
                  <a:lnTo>
                    <a:pt x="1936" y="5803"/>
                  </a:lnTo>
                  <a:cubicBezTo>
                    <a:pt x="1936" y="5803"/>
                    <a:pt x="1937" y="5804"/>
                    <a:pt x="1937" y="5804"/>
                  </a:cubicBezTo>
                  <a:cubicBezTo>
                    <a:pt x="1937" y="5804"/>
                    <a:pt x="1820" y="5675"/>
                    <a:pt x="1809" y="5653"/>
                  </a:cubicBezTo>
                  <a:cubicBezTo>
                    <a:pt x="957" y="4732"/>
                    <a:pt x="772" y="3315"/>
                    <a:pt x="1417" y="2116"/>
                  </a:cubicBezTo>
                  <a:lnTo>
                    <a:pt x="1533" y="1897"/>
                  </a:lnTo>
                  <a:cubicBezTo>
                    <a:pt x="1636" y="1782"/>
                    <a:pt x="1763" y="1552"/>
                    <a:pt x="2016" y="1333"/>
                  </a:cubicBezTo>
                  <a:cubicBezTo>
                    <a:pt x="2293" y="1103"/>
                    <a:pt x="2523" y="930"/>
                    <a:pt x="2858" y="803"/>
                  </a:cubicBezTo>
                  <a:cubicBezTo>
                    <a:pt x="3312" y="620"/>
                    <a:pt x="3752" y="569"/>
                    <a:pt x="4105" y="569"/>
                  </a:cubicBezTo>
                  <a:cubicBezTo>
                    <a:pt x="4559" y="569"/>
                    <a:pt x="4870" y="654"/>
                    <a:pt x="4885" y="654"/>
                  </a:cubicBezTo>
                  <a:cubicBezTo>
                    <a:pt x="4885" y="654"/>
                    <a:pt x="4885" y="653"/>
                    <a:pt x="4885" y="653"/>
                  </a:cubicBezTo>
                  <a:lnTo>
                    <a:pt x="4885" y="653"/>
                  </a:lnTo>
                  <a:cubicBezTo>
                    <a:pt x="4904" y="658"/>
                    <a:pt x="4922" y="661"/>
                    <a:pt x="4939" y="661"/>
                  </a:cubicBezTo>
                  <a:cubicBezTo>
                    <a:pt x="5122" y="661"/>
                    <a:pt x="5201" y="402"/>
                    <a:pt x="5012" y="308"/>
                  </a:cubicBezTo>
                  <a:cubicBezTo>
                    <a:pt x="4575" y="97"/>
                    <a:pt x="4093" y="1"/>
                    <a:pt x="3623" y="1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31"/>
            <p:cNvSpPr/>
            <p:nvPr/>
          </p:nvSpPr>
          <p:spPr>
            <a:xfrm flipH="1">
              <a:off x="1267496" y="4074977"/>
              <a:ext cx="178653" cy="135758"/>
            </a:xfrm>
            <a:custGeom>
              <a:avLst/>
              <a:gdLst/>
              <a:ahLst/>
              <a:cxnLst/>
              <a:rect l="l" t="t" r="r" b="b"/>
              <a:pathLst>
                <a:path w="4698" h="3570" extrusionOk="0">
                  <a:moveTo>
                    <a:pt x="2710" y="0"/>
                  </a:moveTo>
                  <a:cubicBezTo>
                    <a:pt x="2297" y="0"/>
                    <a:pt x="1836" y="120"/>
                    <a:pt x="1360" y="436"/>
                  </a:cubicBezTo>
                  <a:cubicBezTo>
                    <a:pt x="231" y="1231"/>
                    <a:pt x="0" y="2556"/>
                    <a:pt x="553" y="3477"/>
                  </a:cubicBezTo>
                  <a:cubicBezTo>
                    <a:pt x="593" y="3541"/>
                    <a:pt x="656" y="3569"/>
                    <a:pt x="718" y="3569"/>
                  </a:cubicBezTo>
                  <a:cubicBezTo>
                    <a:pt x="835" y="3569"/>
                    <a:pt x="952" y="3470"/>
                    <a:pt x="922" y="3328"/>
                  </a:cubicBezTo>
                  <a:lnTo>
                    <a:pt x="922" y="3328"/>
                  </a:lnTo>
                  <a:cubicBezTo>
                    <a:pt x="922" y="3328"/>
                    <a:pt x="922" y="3328"/>
                    <a:pt x="922" y="3328"/>
                  </a:cubicBezTo>
                  <a:cubicBezTo>
                    <a:pt x="919" y="3328"/>
                    <a:pt x="661" y="2298"/>
                    <a:pt x="1348" y="1496"/>
                  </a:cubicBezTo>
                  <a:cubicBezTo>
                    <a:pt x="1729" y="1023"/>
                    <a:pt x="2351" y="689"/>
                    <a:pt x="2973" y="689"/>
                  </a:cubicBezTo>
                  <a:cubicBezTo>
                    <a:pt x="3792" y="710"/>
                    <a:pt x="4042" y="1216"/>
                    <a:pt x="4277" y="1216"/>
                  </a:cubicBezTo>
                  <a:cubicBezTo>
                    <a:pt x="4303" y="1216"/>
                    <a:pt x="4329" y="1210"/>
                    <a:pt x="4355" y="1196"/>
                  </a:cubicBezTo>
                  <a:cubicBezTo>
                    <a:pt x="4697" y="991"/>
                    <a:pt x="3898" y="0"/>
                    <a:pt x="2710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31"/>
            <p:cNvSpPr/>
            <p:nvPr/>
          </p:nvSpPr>
          <p:spPr>
            <a:xfrm flipH="1">
              <a:off x="1032516" y="4233937"/>
              <a:ext cx="122296" cy="77994"/>
            </a:xfrm>
            <a:custGeom>
              <a:avLst/>
              <a:gdLst/>
              <a:ahLst/>
              <a:cxnLst/>
              <a:rect l="l" t="t" r="r" b="b"/>
              <a:pathLst>
                <a:path w="3216" h="2051" extrusionOk="0">
                  <a:moveTo>
                    <a:pt x="3031" y="0"/>
                  </a:moveTo>
                  <a:cubicBezTo>
                    <a:pt x="2927" y="0"/>
                    <a:pt x="2858" y="69"/>
                    <a:pt x="2858" y="173"/>
                  </a:cubicBezTo>
                  <a:cubicBezTo>
                    <a:pt x="2858" y="864"/>
                    <a:pt x="2455" y="1636"/>
                    <a:pt x="1694" y="1717"/>
                  </a:cubicBezTo>
                  <a:cubicBezTo>
                    <a:pt x="1659" y="1720"/>
                    <a:pt x="1625" y="1721"/>
                    <a:pt x="1591" y="1721"/>
                  </a:cubicBezTo>
                  <a:cubicBezTo>
                    <a:pt x="1243" y="1721"/>
                    <a:pt x="999" y="1565"/>
                    <a:pt x="842" y="1429"/>
                  </a:cubicBezTo>
                  <a:cubicBezTo>
                    <a:pt x="519" y="1118"/>
                    <a:pt x="335" y="645"/>
                    <a:pt x="346" y="184"/>
                  </a:cubicBezTo>
                  <a:cubicBezTo>
                    <a:pt x="369" y="92"/>
                    <a:pt x="289" y="12"/>
                    <a:pt x="197" y="12"/>
                  </a:cubicBezTo>
                  <a:cubicBezTo>
                    <a:pt x="93" y="12"/>
                    <a:pt x="24" y="81"/>
                    <a:pt x="24" y="173"/>
                  </a:cubicBezTo>
                  <a:cubicBezTo>
                    <a:pt x="1" y="726"/>
                    <a:pt x="231" y="1302"/>
                    <a:pt x="623" y="1671"/>
                  </a:cubicBezTo>
                  <a:cubicBezTo>
                    <a:pt x="899" y="1924"/>
                    <a:pt x="1233" y="2051"/>
                    <a:pt x="1591" y="2051"/>
                  </a:cubicBezTo>
                  <a:cubicBezTo>
                    <a:pt x="1648" y="2051"/>
                    <a:pt x="1694" y="2039"/>
                    <a:pt x="1729" y="2039"/>
                  </a:cubicBezTo>
                  <a:cubicBezTo>
                    <a:pt x="2697" y="1959"/>
                    <a:pt x="3215" y="1002"/>
                    <a:pt x="3204" y="173"/>
                  </a:cubicBezTo>
                  <a:cubicBezTo>
                    <a:pt x="3204" y="69"/>
                    <a:pt x="3111" y="0"/>
                    <a:pt x="30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31"/>
            <p:cNvSpPr/>
            <p:nvPr/>
          </p:nvSpPr>
          <p:spPr>
            <a:xfrm flipH="1">
              <a:off x="1191132" y="4194463"/>
              <a:ext cx="74040" cy="72366"/>
            </a:xfrm>
            <a:custGeom>
              <a:avLst/>
              <a:gdLst/>
              <a:ahLst/>
              <a:cxnLst/>
              <a:rect l="l" t="t" r="r" b="b"/>
              <a:pathLst>
                <a:path w="1947" h="1903" extrusionOk="0">
                  <a:moveTo>
                    <a:pt x="958" y="0"/>
                  </a:moveTo>
                  <a:cubicBezTo>
                    <a:pt x="484" y="0"/>
                    <a:pt x="1" y="495"/>
                    <a:pt x="57" y="946"/>
                  </a:cubicBezTo>
                  <a:cubicBezTo>
                    <a:pt x="11" y="1464"/>
                    <a:pt x="483" y="1891"/>
                    <a:pt x="944" y="1902"/>
                  </a:cubicBezTo>
                  <a:cubicBezTo>
                    <a:pt x="951" y="1902"/>
                    <a:pt x="958" y="1902"/>
                    <a:pt x="965" y="1902"/>
                  </a:cubicBezTo>
                  <a:cubicBezTo>
                    <a:pt x="1553" y="1902"/>
                    <a:pt x="1947" y="1424"/>
                    <a:pt x="1947" y="969"/>
                  </a:cubicBezTo>
                  <a:cubicBezTo>
                    <a:pt x="1947" y="393"/>
                    <a:pt x="1497" y="13"/>
                    <a:pt x="990" y="1"/>
                  </a:cubicBezTo>
                  <a:cubicBezTo>
                    <a:pt x="980" y="1"/>
                    <a:pt x="969" y="0"/>
                    <a:pt x="9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31"/>
            <p:cNvSpPr/>
            <p:nvPr/>
          </p:nvSpPr>
          <p:spPr>
            <a:xfrm flipH="1">
              <a:off x="922992" y="4194919"/>
              <a:ext cx="72328" cy="71910"/>
            </a:xfrm>
            <a:custGeom>
              <a:avLst/>
              <a:gdLst/>
              <a:ahLst/>
              <a:cxnLst/>
              <a:rect l="l" t="t" r="r" b="b"/>
              <a:pathLst>
                <a:path w="1902" h="1891" extrusionOk="0">
                  <a:moveTo>
                    <a:pt x="957" y="1"/>
                  </a:moveTo>
                  <a:cubicBezTo>
                    <a:pt x="438" y="1"/>
                    <a:pt x="0" y="439"/>
                    <a:pt x="0" y="980"/>
                  </a:cubicBezTo>
                  <a:cubicBezTo>
                    <a:pt x="0" y="1429"/>
                    <a:pt x="404" y="1890"/>
                    <a:pt x="910" y="1890"/>
                  </a:cubicBezTo>
                  <a:lnTo>
                    <a:pt x="1014" y="1890"/>
                  </a:lnTo>
                  <a:cubicBezTo>
                    <a:pt x="1440" y="1890"/>
                    <a:pt x="1901" y="1441"/>
                    <a:pt x="1901" y="934"/>
                  </a:cubicBezTo>
                  <a:cubicBezTo>
                    <a:pt x="1890" y="415"/>
                    <a:pt x="1452" y="1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64" name="Google Shape;1464;p31"/>
          <p:cNvGrpSpPr/>
          <p:nvPr/>
        </p:nvGrpSpPr>
        <p:grpSpPr>
          <a:xfrm>
            <a:off x="330522" y="3415767"/>
            <a:ext cx="1777183" cy="1499652"/>
            <a:chOff x="1466225" y="2989125"/>
            <a:chExt cx="1039775" cy="877400"/>
          </a:xfrm>
        </p:grpSpPr>
        <p:sp>
          <p:nvSpPr>
            <p:cNvPr id="1465" name="Google Shape;1465;p31"/>
            <p:cNvSpPr/>
            <p:nvPr/>
          </p:nvSpPr>
          <p:spPr>
            <a:xfrm>
              <a:off x="2010175" y="3037800"/>
              <a:ext cx="495825" cy="333925"/>
            </a:xfrm>
            <a:custGeom>
              <a:avLst/>
              <a:gdLst/>
              <a:ahLst/>
              <a:cxnLst/>
              <a:rect l="l" t="t" r="r" b="b"/>
              <a:pathLst>
                <a:path w="19833" h="13357" extrusionOk="0">
                  <a:moveTo>
                    <a:pt x="8284" y="0"/>
                  </a:moveTo>
                  <a:cubicBezTo>
                    <a:pt x="6276" y="0"/>
                    <a:pt x="4345" y="1502"/>
                    <a:pt x="4210" y="4165"/>
                  </a:cubicBezTo>
                  <a:cubicBezTo>
                    <a:pt x="4201" y="4481"/>
                    <a:pt x="4207" y="4528"/>
                    <a:pt x="4020" y="4528"/>
                  </a:cubicBezTo>
                  <a:cubicBezTo>
                    <a:pt x="3969" y="4528"/>
                    <a:pt x="3903" y="4524"/>
                    <a:pt x="3819" y="4522"/>
                  </a:cubicBezTo>
                  <a:cubicBezTo>
                    <a:pt x="3767" y="4520"/>
                    <a:pt x="3715" y="4519"/>
                    <a:pt x="3664" y="4519"/>
                  </a:cubicBezTo>
                  <a:cubicBezTo>
                    <a:pt x="1542" y="4519"/>
                    <a:pt x="0" y="6353"/>
                    <a:pt x="270" y="8232"/>
                  </a:cubicBezTo>
                  <a:cubicBezTo>
                    <a:pt x="432" y="9464"/>
                    <a:pt x="1284" y="10490"/>
                    <a:pt x="2459" y="10893"/>
                  </a:cubicBezTo>
                  <a:cubicBezTo>
                    <a:pt x="2833" y="11021"/>
                    <a:pt x="3220" y="11085"/>
                    <a:pt x="3605" y="11085"/>
                  </a:cubicBezTo>
                  <a:cubicBezTo>
                    <a:pt x="4015" y="11085"/>
                    <a:pt x="4423" y="11012"/>
                    <a:pt x="4810" y="10870"/>
                  </a:cubicBezTo>
                  <a:cubicBezTo>
                    <a:pt x="4901" y="10833"/>
                    <a:pt x="5000" y="10746"/>
                    <a:pt x="5088" y="10746"/>
                  </a:cubicBezTo>
                  <a:cubicBezTo>
                    <a:pt x="5111" y="10746"/>
                    <a:pt x="5134" y="10752"/>
                    <a:pt x="5155" y="10766"/>
                  </a:cubicBezTo>
                  <a:cubicBezTo>
                    <a:pt x="5270" y="10847"/>
                    <a:pt x="5305" y="10974"/>
                    <a:pt x="5363" y="11077"/>
                  </a:cubicBezTo>
                  <a:cubicBezTo>
                    <a:pt x="6243" y="12620"/>
                    <a:pt x="7690" y="13357"/>
                    <a:pt x="9110" y="13357"/>
                  </a:cubicBezTo>
                  <a:cubicBezTo>
                    <a:pt x="10606" y="13357"/>
                    <a:pt x="12072" y="12539"/>
                    <a:pt x="12816" y="10985"/>
                  </a:cubicBezTo>
                  <a:cubicBezTo>
                    <a:pt x="12894" y="10810"/>
                    <a:pt x="12936" y="10748"/>
                    <a:pt x="12982" y="10748"/>
                  </a:cubicBezTo>
                  <a:cubicBezTo>
                    <a:pt x="13017" y="10748"/>
                    <a:pt x="13056" y="10785"/>
                    <a:pt x="13116" y="10835"/>
                  </a:cubicBezTo>
                  <a:cubicBezTo>
                    <a:pt x="13718" y="11309"/>
                    <a:pt x="14557" y="11492"/>
                    <a:pt x="15395" y="11492"/>
                  </a:cubicBezTo>
                  <a:cubicBezTo>
                    <a:pt x="16656" y="11492"/>
                    <a:pt x="17915" y="11076"/>
                    <a:pt x="18358" y="10605"/>
                  </a:cubicBezTo>
                  <a:cubicBezTo>
                    <a:pt x="19833" y="9026"/>
                    <a:pt x="18899" y="6676"/>
                    <a:pt x="16906" y="5893"/>
                  </a:cubicBezTo>
                  <a:cubicBezTo>
                    <a:pt x="16768" y="5847"/>
                    <a:pt x="16768" y="5824"/>
                    <a:pt x="16814" y="5685"/>
                  </a:cubicBezTo>
                  <a:cubicBezTo>
                    <a:pt x="17160" y="4614"/>
                    <a:pt x="17045" y="3612"/>
                    <a:pt x="16607" y="2921"/>
                  </a:cubicBezTo>
                  <a:cubicBezTo>
                    <a:pt x="16225" y="2309"/>
                    <a:pt x="15598" y="1922"/>
                    <a:pt x="14844" y="1922"/>
                  </a:cubicBezTo>
                  <a:cubicBezTo>
                    <a:pt x="14505" y="1922"/>
                    <a:pt x="14140" y="2000"/>
                    <a:pt x="13761" y="2172"/>
                  </a:cubicBezTo>
                  <a:cubicBezTo>
                    <a:pt x="12812" y="2602"/>
                    <a:pt x="12545" y="3149"/>
                    <a:pt x="12429" y="3149"/>
                  </a:cubicBezTo>
                  <a:cubicBezTo>
                    <a:pt x="12408" y="3149"/>
                    <a:pt x="12393" y="3132"/>
                    <a:pt x="12379" y="3093"/>
                  </a:cubicBezTo>
                  <a:cubicBezTo>
                    <a:pt x="11562" y="972"/>
                    <a:pt x="9898" y="0"/>
                    <a:pt x="8284" y="0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31"/>
            <p:cNvSpPr/>
            <p:nvPr/>
          </p:nvSpPr>
          <p:spPr>
            <a:xfrm>
              <a:off x="1466225" y="2989125"/>
              <a:ext cx="796400" cy="877025"/>
            </a:xfrm>
            <a:custGeom>
              <a:avLst/>
              <a:gdLst/>
              <a:ahLst/>
              <a:cxnLst/>
              <a:rect l="l" t="t" r="r" b="b"/>
              <a:pathLst>
                <a:path w="31856" h="35081" extrusionOk="0">
                  <a:moveTo>
                    <a:pt x="19495" y="0"/>
                  </a:moveTo>
                  <a:cubicBezTo>
                    <a:pt x="19442" y="0"/>
                    <a:pt x="19388" y="6"/>
                    <a:pt x="19333" y="17"/>
                  </a:cubicBezTo>
                  <a:cubicBezTo>
                    <a:pt x="15773" y="766"/>
                    <a:pt x="12650" y="2932"/>
                    <a:pt x="10692" y="5997"/>
                  </a:cubicBezTo>
                  <a:lnTo>
                    <a:pt x="10657" y="6043"/>
                  </a:lnTo>
                  <a:lnTo>
                    <a:pt x="10554" y="6215"/>
                  </a:lnTo>
                  <a:cubicBezTo>
                    <a:pt x="10531" y="6250"/>
                    <a:pt x="10508" y="6296"/>
                    <a:pt x="10485" y="6342"/>
                  </a:cubicBezTo>
                  <a:cubicBezTo>
                    <a:pt x="10438" y="6411"/>
                    <a:pt x="10392" y="6480"/>
                    <a:pt x="10358" y="6561"/>
                  </a:cubicBezTo>
                  <a:cubicBezTo>
                    <a:pt x="10300" y="6665"/>
                    <a:pt x="10243" y="6768"/>
                    <a:pt x="10185" y="6872"/>
                  </a:cubicBezTo>
                  <a:cubicBezTo>
                    <a:pt x="10173" y="6895"/>
                    <a:pt x="10150" y="6918"/>
                    <a:pt x="10139" y="6941"/>
                  </a:cubicBezTo>
                  <a:cubicBezTo>
                    <a:pt x="8699" y="9591"/>
                    <a:pt x="8215" y="12644"/>
                    <a:pt x="8756" y="15616"/>
                  </a:cubicBezTo>
                  <a:cubicBezTo>
                    <a:pt x="9091" y="17563"/>
                    <a:pt x="9851" y="19407"/>
                    <a:pt x="10980" y="21020"/>
                  </a:cubicBezTo>
                  <a:cubicBezTo>
                    <a:pt x="10807" y="21285"/>
                    <a:pt x="10657" y="21550"/>
                    <a:pt x="10531" y="21826"/>
                  </a:cubicBezTo>
                  <a:cubicBezTo>
                    <a:pt x="10508" y="21863"/>
                    <a:pt x="10485" y="21879"/>
                    <a:pt x="10455" y="21879"/>
                  </a:cubicBezTo>
                  <a:cubicBezTo>
                    <a:pt x="10395" y="21879"/>
                    <a:pt x="10310" y="21812"/>
                    <a:pt x="10162" y="21734"/>
                  </a:cubicBezTo>
                  <a:cubicBezTo>
                    <a:pt x="9579" y="21438"/>
                    <a:pt x="8977" y="21261"/>
                    <a:pt x="8346" y="21261"/>
                  </a:cubicBezTo>
                  <a:cubicBezTo>
                    <a:pt x="8140" y="21261"/>
                    <a:pt x="7932" y="21280"/>
                    <a:pt x="7720" y="21319"/>
                  </a:cubicBezTo>
                  <a:cubicBezTo>
                    <a:pt x="7524" y="21331"/>
                    <a:pt x="7339" y="21354"/>
                    <a:pt x="7144" y="21400"/>
                  </a:cubicBezTo>
                  <a:cubicBezTo>
                    <a:pt x="5024" y="21999"/>
                    <a:pt x="3975" y="24130"/>
                    <a:pt x="4390" y="25847"/>
                  </a:cubicBezTo>
                  <a:cubicBezTo>
                    <a:pt x="4413" y="25939"/>
                    <a:pt x="4436" y="26031"/>
                    <a:pt x="4436" y="26123"/>
                  </a:cubicBezTo>
                  <a:cubicBezTo>
                    <a:pt x="4448" y="26238"/>
                    <a:pt x="4425" y="26285"/>
                    <a:pt x="4321" y="26296"/>
                  </a:cubicBezTo>
                  <a:cubicBezTo>
                    <a:pt x="1441" y="26757"/>
                    <a:pt x="1" y="29476"/>
                    <a:pt x="842" y="31757"/>
                  </a:cubicBezTo>
                  <a:cubicBezTo>
                    <a:pt x="945" y="32010"/>
                    <a:pt x="1061" y="32264"/>
                    <a:pt x="1199" y="32494"/>
                  </a:cubicBezTo>
                  <a:cubicBezTo>
                    <a:pt x="2069" y="34002"/>
                    <a:pt x="3643" y="34755"/>
                    <a:pt x="5187" y="34755"/>
                  </a:cubicBezTo>
                  <a:cubicBezTo>
                    <a:pt x="6627" y="34755"/>
                    <a:pt x="8042" y="34100"/>
                    <a:pt x="8837" y="32794"/>
                  </a:cubicBezTo>
                  <a:cubicBezTo>
                    <a:pt x="8860" y="32758"/>
                    <a:pt x="8879" y="32741"/>
                    <a:pt x="8898" y="32741"/>
                  </a:cubicBezTo>
                  <a:cubicBezTo>
                    <a:pt x="9010" y="32741"/>
                    <a:pt x="9101" y="33358"/>
                    <a:pt x="9862" y="34119"/>
                  </a:cubicBezTo>
                  <a:cubicBezTo>
                    <a:pt x="10422" y="34683"/>
                    <a:pt x="11118" y="34988"/>
                    <a:pt x="11837" y="34988"/>
                  </a:cubicBezTo>
                  <a:cubicBezTo>
                    <a:pt x="12806" y="34988"/>
                    <a:pt x="13814" y="34433"/>
                    <a:pt x="14574" y="33209"/>
                  </a:cubicBezTo>
                  <a:cubicBezTo>
                    <a:pt x="14645" y="33085"/>
                    <a:pt x="14683" y="33021"/>
                    <a:pt x="14723" y="33021"/>
                  </a:cubicBezTo>
                  <a:cubicBezTo>
                    <a:pt x="14761" y="33021"/>
                    <a:pt x="14801" y="33079"/>
                    <a:pt x="14874" y="33197"/>
                  </a:cubicBezTo>
                  <a:cubicBezTo>
                    <a:pt x="15679" y="34486"/>
                    <a:pt x="16874" y="35081"/>
                    <a:pt x="18023" y="35081"/>
                  </a:cubicBezTo>
                  <a:cubicBezTo>
                    <a:pt x="19555" y="35081"/>
                    <a:pt x="21006" y="34025"/>
                    <a:pt x="21349" y="32149"/>
                  </a:cubicBezTo>
                  <a:cubicBezTo>
                    <a:pt x="21397" y="31906"/>
                    <a:pt x="21412" y="31838"/>
                    <a:pt x="21485" y="31838"/>
                  </a:cubicBezTo>
                  <a:cubicBezTo>
                    <a:pt x="21532" y="31838"/>
                    <a:pt x="21605" y="31868"/>
                    <a:pt x="21729" y="31895"/>
                  </a:cubicBezTo>
                  <a:cubicBezTo>
                    <a:pt x="22009" y="31960"/>
                    <a:pt x="22283" y="31991"/>
                    <a:pt x="22549" y="31991"/>
                  </a:cubicBezTo>
                  <a:cubicBezTo>
                    <a:pt x="24874" y="31991"/>
                    <a:pt x="26544" y="29643"/>
                    <a:pt x="25738" y="27379"/>
                  </a:cubicBezTo>
                  <a:cubicBezTo>
                    <a:pt x="25623" y="27056"/>
                    <a:pt x="25462" y="26768"/>
                    <a:pt x="25254" y="26503"/>
                  </a:cubicBezTo>
                  <a:lnTo>
                    <a:pt x="25266" y="26503"/>
                  </a:lnTo>
                  <a:lnTo>
                    <a:pt x="25554" y="26423"/>
                  </a:lnTo>
                  <a:cubicBezTo>
                    <a:pt x="25703" y="26388"/>
                    <a:pt x="25865" y="26342"/>
                    <a:pt x="26015" y="26296"/>
                  </a:cubicBezTo>
                  <a:cubicBezTo>
                    <a:pt x="26187" y="26262"/>
                    <a:pt x="26349" y="26204"/>
                    <a:pt x="26510" y="26135"/>
                  </a:cubicBezTo>
                  <a:cubicBezTo>
                    <a:pt x="26648" y="26089"/>
                    <a:pt x="26798" y="26043"/>
                    <a:pt x="26913" y="25997"/>
                  </a:cubicBezTo>
                  <a:cubicBezTo>
                    <a:pt x="27132" y="25916"/>
                    <a:pt x="27351" y="25835"/>
                    <a:pt x="27547" y="25743"/>
                  </a:cubicBezTo>
                  <a:cubicBezTo>
                    <a:pt x="27754" y="25651"/>
                    <a:pt x="27962" y="25559"/>
                    <a:pt x="28065" y="25501"/>
                  </a:cubicBezTo>
                  <a:cubicBezTo>
                    <a:pt x="28146" y="25467"/>
                    <a:pt x="28238" y="25421"/>
                    <a:pt x="28319" y="25374"/>
                  </a:cubicBezTo>
                  <a:cubicBezTo>
                    <a:pt x="28399" y="25328"/>
                    <a:pt x="28492" y="25282"/>
                    <a:pt x="28572" y="25236"/>
                  </a:cubicBezTo>
                  <a:cubicBezTo>
                    <a:pt x="28664" y="25190"/>
                    <a:pt x="28757" y="25133"/>
                    <a:pt x="28849" y="25086"/>
                  </a:cubicBezTo>
                  <a:lnTo>
                    <a:pt x="29091" y="24948"/>
                  </a:lnTo>
                  <a:cubicBezTo>
                    <a:pt x="29183" y="24891"/>
                    <a:pt x="29263" y="24844"/>
                    <a:pt x="29344" y="24787"/>
                  </a:cubicBezTo>
                  <a:cubicBezTo>
                    <a:pt x="29471" y="24706"/>
                    <a:pt x="29586" y="24626"/>
                    <a:pt x="29713" y="24556"/>
                  </a:cubicBezTo>
                  <a:lnTo>
                    <a:pt x="29932" y="24395"/>
                  </a:lnTo>
                  <a:cubicBezTo>
                    <a:pt x="30047" y="24315"/>
                    <a:pt x="30174" y="24222"/>
                    <a:pt x="30289" y="24142"/>
                  </a:cubicBezTo>
                  <a:lnTo>
                    <a:pt x="30462" y="24003"/>
                  </a:lnTo>
                  <a:cubicBezTo>
                    <a:pt x="30565" y="23923"/>
                    <a:pt x="30680" y="23831"/>
                    <a:pt x="30784" y="23750"/>
                  </a:cubicBezTo>
                  <a:cubicBezTo>
                    <a:pt x="30830" y="23704"/>
                    <a:pt x="30876" y="23669"/>
                    <a:pt x="30922" y="23623"/>
                  </a:cubicBezTo>
                  <a:cubicBezTo>
                    <a:pt x="31084" y="23497"/>
                    <a:pt x="31233" y="23370"/>
                    <a:pt x="31372" y="23232"/>
                  </a:cubicBezTo>
                  <a:cubicBezTo>
                    <a:pt x="31856" y="22771"/>
                    <a:pt x="31568" y="21953"/>
                    <a:pt x="30899" y="21918"/>
                  </a:cubicBezTo>
                  <a:cubicBezTo>
                    <a:pt x="30761" y="21918"/>
                    <a:pt x="30623" y="21895"/>
                    <a:pt x="30485" y="21884"/>
                  </a:cubicBezTo>
                  <a:lnTo>
                    <a:pt x="30277" y="21861"/>
                  </a:lnTo>
                  <a:lnTo>
                    <a:pt x="30127" y="21849"/>
                  </a:lnTo>
                  <a:cubicBezTo>
                    <a:pt x="29459" y="21780"/>
                    <a:pt x="28791" y="21653"/>
                    <a:pt x="28134" y="21469"/>
                  </a:cubicBezTo>
                  <a:lnTo>
                    <a:pt x="28111" y="21469"/>
                  </a:lnTo>
                  <a:cubicBezTo>
                    <a:pt x="19574" y="19222"/>
                    <a:pt x="15220" y="9026"/>
                    <a:pt x="20139" y="1169"/>
                  </a:cubicBezTo>
                  <a:cubicBezTo>
                    <a:pt x="20455" y="652"/>
                    <a:pt x="20067" y="0"/>
                    <a:pt x="19495" y="0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31"/>
            <p:cNvSpPr/>
            <p:nvPr/>
          </p:nvSpPr>
          <p:spPr>
            <a:xfrm>
              <a:off x="2009875" y="3037550"/>
              <a:ext cx="496125" cy="333925"/>
            </a:xfrm>
            <a:custGeom>
              <a:avLst/>
              <a:gdLst/>
              <a:ahLst/>
              <a:cxnLst/>
              <a:rect l="l" t="t" r="r" b="b"/>
              <a:pathLst>
                <a:path w="19845" h="13357" extrusionOk="0">
                  <a:moveTo>
                    <a:pt x="8299" y="1"/>
                  </a:moveTo>
                  <a:cubicBezTo>
                    <a:pt x="6293" y="1"/>
                    <a:pt x="4357" y="1504"/>
                    <a:pt x="4222" y="4163"/>
                  </a:cubicBezTo>
                  <a:cubicBezTo>
                    <a:pt x="4205" y="4473"/>
                    <a:pt x="4221" y="4531"/>
                    <a:pt x="4047" y="4531"/>
                  </a:cubicBezTo>
                  <a:cubicBezTo>
                    <a:pt x="3995" y="4531"/>
                    <a:pt x="3925" y="4526"/>
                    <a:pt x="3831" y="4520"/>
                  </a:cubicBezTo>
                  <a:cubicBezTo>
                    <a:pt x="3785" y="4519"/>
                    <a:pt x="3740" y="4518"/>
                    <a:pt x="3695" y="4518"/>
                  </a:cubicBezTo>
                  <a:cubicBezTo>
                    <a:pt x="1563" y="4518"/>
                    <a:pt x="0" y="6369"/>
                    <a:pt x="271" y="8242"/>
                  </a:cubicBezTo>
                  <a:cubicBezTo>
                    <a:pt x="455" y="9555"/>
                    <a:pt x="1354" y="10511"/>
                    <a:pt x="2471" y="10903"/>
                  </a:cubicBezTo>
                  <a:cubicBezTo>
                    <a:pt x="2834" y="11024"/>
                    <a:pt x="3223" y="11090"/>
                    <a:pt x="3621" y="11090"/>
                  </a:cubicBezTo>
                  <a:cubicBezTo>
                    <a:pt x="4018" y="11090"/>
                    <a:pt x="4424" y="11024"/>
                    <a:pt x="4822" y="10880"/>
                  </a:cubicBezTo>
                  <a:cubicBezTo>
                    <a:pt x="4913" y="10843"/>
                    <a:pt x="5004" y="10756"/>
                    <a:pt x="5096" y="10756"/>
                  </a:cubicBezTo>
                  <a:cubicBezTo>
                    <a:pt x="5120" y="10756"/>
                    <a:pt x="5143" y="10762"/>
                    <a:pt x="5167" y="10776"/>
                  </a:cubicBezTo>
                  <a:cubicBezTo>
                    <a:pt x="5259" y="10834"/>
                    <a:pt x="5317" y="10972"/>
                    <a:pt x="5375" y="11076"/>
                  </a:cubicBezTo>
                  <a:cubicBezTo>
                    <a:pt x="6256" y="12620"/>
                    <a:pt x="7707" y="13357"/>
                    <a:pt x="9130" y="13357"/>
                  </a:cubicBezTo>
                  <a:cubicBezTo>
                    <a:pt x="10626" y="13357"/>
                    <a:pt x="12090" y="12542"/>
                    <a:pt x="12828" y="10995"/>
                  </a:cubicBezTo>
                  <a:cubicBezTo>
                    <a:pt x="12914" y="10811"/>
                    <a:pt x="12954" y="10747"/>
                    <a:pt x="12999" y="10747"/>
                  </a:cubicBezTo>
                  <a:cubicBezTo>
                    <a:pt x="13032" y="10747"/>
                    <a:pt x="13068" y="10784"/>
                    <a:pt x="13128" y="10834"/>
                  </a:cubicBezTo>
                  <a:cubicBezTo>
                    <a:pt x="13740" y="11316"/>
                    <a:pt x="14591" y="11503"/>
                    <a:pt x="15436" y="11503"/>
                  </a:cubicBezTo>
                  <a:cubicBezTo>
                    <a:pt x="16692" y="11503"/>
                    <a:pt x="17936" y="11090"/>
                    <a:pt x="18370" y="10615"/>
                  </a:cubicBezTo>
                  <a:cubicBezTo>
                    <a:pt x="19845" y="9036"/>
                    <a:pt x="18923" y="6686"/>
                    <a:pt x="16907" y="5903"/>
                  </a:cubicBezTo>
                  <a:cubicBezTo>
                    <a:pt x="16757" y="5845"/>
                    <a:pt x="16757" y="5834"/>
                    <a:pt x="16803" y="5695"/>
                  </a:cubicBezTo>
                  <a:cubicBezTo>
                    <a:pt x="17160" y="4613"/>
                    <a:pt x="17034" y="3622"/>
                    <a:pt x="16607" y="2931"/>
                  </a:cubicBezTo>
                  <a:cubicBezTo>
                    <a:pt x="16227" y="2313"/>
                    <a:pt x="15608" y="1929"/>
                    <a:pt x="14857" y="1929"/>
                  </a:cubicBezTo>
                  <a:cubicBezTo>
                    <a:pt x="14516" y="1929"/>
                    <a:pt x="14147" y="2009"/>
                    <a:pt x="13762" y="2182"/>
                  </a:cubicBezTo>
                  <a:cubicBezTo>
                    <a:pt x="12807" y="2591"/>
                    <a:pt x="12544" y="3140"/>
                    <a:pt x="12423" y="3140"/>
                  </a:cubicBezTo>
                  <a:cubicBezTo>
                    <a:pt x="12401" y="3140"/>
                    <a:pt x="12384" y="3121"/>
                    <a:pt x="12368" y="3080"/>
                  </a:cubicBezTo>
                  <a:cubicBezTo>
                    <a:pt x="11563" y="968"/>
                    <a:pt x="9909" y="1"/>
                    <a:pt x="8299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31"/>
            <p:cNvSpPr/>
            <p:nvPr/>
          </p:nvSpPr>
          <p:spPr>
            <a:xfrm>
              <a:off x="2071650" y="3111100"/>
              <a:ext cx="434350" cy="260375"/>
            </a:xfrm>
            <a:custGeom>
              <a:avLst/>
              <a:gdLst/>
              <a:ahLst/>
              <a:cxnLst/>
              <a:rect l="l" t="t" r="r" b="b"/>
              <a:pathLst>
                <a:path w="17374" h="10415" extrusionOk="0">
                  <a:moveTo>
                    <a:pt x="14148" y="0"/>
                  </a:moveTo>
                  <a:cubicBezTo>
                    <a:pt x="13284" y="599"/>
                    <a:pt x="12834" y="1509"/>
                    <a:pt x="12927" y="2558"/>
                  </a:cubicBezTo>
                  <a:cubicBezTo>
                    <a:pt x="13019" y="3790"/>
                    <a:pt x="15519" y="6221"/>
                    <a:pt x="13111" y="6786"/>
                  </a:cubicBezTo>
                  <a:cubicBezTo>
                    <a:pt x="12957" y="6821"/>
                    <a:pt x="12800" y="6835"/>
                    <a:pt x="12642" y="6835"/>
                  </a:cubicBezTo>
                  <a:cubicBezTo>
                    <a:pt x="11978" y="6835"/>
                    <a:pt x="11285" y="6586"/>
                    <a:pt x="10623" y="6586"/>
                  </a:cubicBezTo>
                  <a:cubicBezTo>
                    <a:pt x="10347" y="6586"/>
                    <a:pt x="10077" y="6629"/>
                    <a:pt x="9816" y="6751"/>
                  </a:cubicBezTo>
                  <a:cubicBezTo>
                    <a:pt x="8714" y="7269"/>
                    <a:pt x="8227" y="8401"/>
                    <a:pt x="6875" y="8401"/>
                  </a:cubicBezTo>
                  <a:cubicBezTo>
                    <a:pt x="6842" y="8401"/>
                    <a:pt x="6809" y="8400"/>
                    <a:pt x="6775" y="8399"/>
                  </a:cubicBezTo>
                  <a:cubicBezTo>
                    <a:pt x="5818" y="8353"/>
                    <a:pt x="5231" y="7777"/>
                    <a:pt x="4586" y="7154"/>
                  </a:cubicBezTo>
                  <a:cubicBezTo>
                    <a:pt x="4038" y="6624"/>
                    <a:pt x="3353" y="6394"/>
                    <a:pt x="2673" y="6394"/>
                  </a:cubicBezTo>
                  <a:cubicBezTo>
                    <a:pt x="1551" y="6394"/>
                    <a:pt x="445" y="7021"/>
                    <a:pt x="0" y="7961"/>
                  </a:cubicBezTo>
                  <a:cubicBezTo>
                    <a:pt x="363" y="8082"/>
                    <a:pt x="752" y="8148"/>
                    <a:pt x="1150" y="8148"/>
                  </a:cubicBezTo>
                  <a:cubicBezTo>
                    <a:pt x="1547" y="8148"/>
                    <a:pt x="1953" y="8082"/>
                    <a:pt x="2351" y="7938"/>
                  </a:cubicBezTo>
                  <a:cubicBezTo>
                    <a:pt x="2442" y="7901"/>
                    <a:pt x="2533" y="7814"/>
                    <a:pt x="2625" y="7814"/>
                  </a:cubicBezTo>
                  <a:cubicBezTo>
                    <a:pt x="2649" y="7814"/>
                    <a:pt x="2672" y="7820"/>
                    <a:pt x="2696" y="7834"/>
                  </a:cubicBezTo>
                  <a:cubicBezTo>
                    <a:pt x="2788" y="7892"/>
                    <a:pt x="2846" y="8030"/>
                    <a:pt x="2904" y="8134"/>
                  </a:cubicBezTo>
                  <a:cubicBezTo>
                    <a:pt x="3785" y="9678"/>
                    <a:pt x="5236" y="10415"/>
                    <a:pt x="6659" y="10415"/>
                  </a:cubicBezTo>
                  <a:cubicBezTo>
                    <a:pt x="8155" y="10415"/>
                    <a:pt x="9619" y="9600"/>
                    <a:pt x="10357" y="8053"/>
                  </a:cubicBezTo>
                  <a:cubicBezTo>
                    <a:pt x="10443" y="7869"/>
                    <a:pt x="10483" y="7805"/>
                    <a:pt x="10528" y="7805"/>
                  </a:cubicBezTo>
                  <a:cubicBezTo>
                    <a:pt x="10561" y="7805"/>
                    <a:pt x="10597" y="7842"/>
                    <a:pt x="10657" y="7892"/>
                  </a:cubicBezTo>
                  <a:cubicBezTo>
                    <a:pt x="11269" y="8374"/>
                    <a:pt x="12120" y="8561"/>
                    <a:pt x="12965" y="8561"/>
                  </a:cubicBezTo>
                  <a:cubicBezTo>
                    <a:pt x="14221" y="8561"/>
                    <a:pt x="15465" y="8148"/>
                    <a:pt x="15899" y="7673"/>
                  </a:cubicBezTo>
                  <a:cubicBezTo>
                    <a:pt x="17374" y="6094"/>
                    <a:pt x="16452" y="3744"/>
                    <a:pt x="14447" y="2984"/>
                  </a:cubicBezTo>
                  <a:cubicBezTo>
                    <a:pt x="14309" y="2926"/>
                    <a:pt x="14309" y="2903"/>
                    <a:pt x="14344" y="2765"/>
                  </a:cubicBezTo>
                  <a:cubicBezTo>
                    <a:pt x="14712" y="1682"/>
                    <a:pt x="14574" y="691"/>
                    <a:pt x="14148" y="0"/>
                  </a:cubicBezTo>
                  <a:close/>
                </a:path>
              </a:pathLst>
            </a:custGeom>
            <a:solidFill>
              <a:srgbClr val="0A1640">
                <a:alpha val="17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31"/>
            <p:cNvSpPr/>
            <p:nvPr/>
          </p:nvSpPr>
          <p:spPr>
            <a:xfrm>
              <a:off x="2143350" y="3079225"/>
              <a:ext cx="136675" cy="86150"/>
            </a:xfrm>
            <a:custGeom>
              <a:avLst/>
              <a:gdLst/>
              <a:ahLst/>
              <a:cxnLst/>
              <a:rect l="l" t="t" r="r" b="b"/>
              <a:pathLst>
                <a:path w="5467" h="3446" extrusionOk="0">
                  <a:moveTo>
                    <a:pt x="2939" y="0"/>
                  </a:moveTo>
                  <a:cubicBezTo>
                    <a:pt x="2664" y="0"/>
                    <a:pt x="2384" y="43"/>
                    <a:pt x="2109" y="134"/>
                  </a:cubicBezTo>
                  <a:cubicBezTo>
                    <a:pt x="738" y="607"/>
                    <a:pt x="1" y="2128"/>
                    <a:pt x="347" y="3337"/>
                  </a:cubicBezTo>
                  <a:cubicBezTo>
                    <a:pt x="371" y="3411"/>
                    <a:pt x="434" y="3445"/>
                    <a:pt x="496" y="3445"/>
                  </a:cubicBezTo>
                  <a:cubicBezTo>
                    <a:pt x="578" y="3445"/>
                    <a:pt x="659" y="3385"/>
                    <a:pt x="646" y="3280"/>
                  </a:cubicBezTo>
                  <a:cubicBezTo>
                    <a:pt x="550" y="1899"/>
                    <a:pt x="1603" y="590"/>
                    <a:pt x="3018" y="590"/>
                  </a:cubicBezTo>
                  <a:cubicBezTo>
                    <a:pt x="3291" y="590"/>
                    <a:pt x="3578" y="639"/>
                    <a:pt x="3872" y="745"/>
                  </a:cubicBezTo>
                  <a:cubicBezTo>
                    <a:pt x="4771" y="1056"/>
                    <a:pt x="5139" y="1690"/>
                    <a:pt x="5185" y="1747"/>
                  </a:cubicBezTo>
                  <a:cubicBezTo>
                    <a:pt x="5215" y="1792"/>
                    <a:pt x="5258" y="1812"/>
                    <a:pt x="5299" y="1812"/>
                  </a:cubicBezTo>
                  <a:cubicBezTo>
                    <a:pt x="5385" y="1812"/>
                    <a:pt x="5466" y="1729"/>
                    <a:pt x="5427" y="1621"/>
                  </a:cubicBezTo>
                  <a:cubicBezTo>
                    <a:pt x="5077" y="689"/>
                    <a:pt x="4046" y="0"/>
                    <a:pt x="2939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31"/>
            <p:cNvSpPr/>
            <p:nvPr/>
          </p:nvSpPr>
          <p:spPr>
            <a:xfrm>
              <a:off x="2029425" y="3180925"/>
              <a:ext cx="86300" cy="84275"/>
            </a:xfrm>
            <a:custGeom>
              <a:avLst/>
              <a:gdLst/>
              <a:ahLst/>
              <a:cxnLst/>
              <a:rect l="l" t="t" r="r" b="b"/>
              <a:pathLst>
                <a:path w="3452" h="3371" extrusionOk="0">
                  <a:moveTo>
                    <a:pt x="2809" y="1"/>
                  </a:moveTo>
                  <a:cubicBezTo>
                    <a:pt x="1038" y="1"/>
                    <a:pt x="1" y="1772"/>
                    <a:pt x="733" y="3278"/>
                  </a:cubicBezTo>
                  <a:cubicBezTo>
                    <a:pt x="756" y="3336"/>
                    <a:pt x="814" y="3371"/>
                    <a:pt x="871" y="3371"/>
                  </a:cubicBezTo>
                  <a:cubicBezTo>
                    <a:pt x="1159" y="3336"/>
                    <a:pt x="860" y="2979"/>
                    <a:pt x="1033" y="2149"/>
                  </a:cubicBezTo>
                  <a:cubicBezTo>
                    <a:pt x="1263" y="1009"/>
                    <a:pt x="2139" y="537"/>
                    <a:pt x="3279" y="341"/>
                  </a:cubicBezTo>
                  <a:cubicBezTo>
                    <a:pt x="3452" y="318"/>
                    <a:pt x="3452" y="76"/>
                    <a:pt x="3279" y="41"/>
                  </a:cubicBezTo>
                  <a:cubicBezTo>
                    <a:pt x="3117" y="14"/>
                    <a:pt x="2960" y="1"/>
                    <a:pt x="2809" y="1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31"/>
            <p:cNvSpPr/>
            <p:nvPr/>
          </p:nvSpPr>
          <p:spPr>
            <a:xfrm>
              <a:off x="2129850" y="3216625"/>
              <a:ext cx="79775" cy="42100"/>
            </a:xfrm>
            <a:custGeom>
              <a:avLst/>
              <a:gdLst/>
              <a:ahLst/>
              <a:cxnLst/>
              <a:rect l="l" t="t" r="r" b="b"/>
              <a:pathLst>
                <a:path w="3191" h="1684" extrusionOk="0">
                  <a:moveTo>
                    <a:pt x="1688" y="0"/>
                  </a:moveTo>
                  <a:cubicBezTo>
                    <a:pt x="1241" y="0"/>
                    <a:pt x="789" y="141"/>
                    <a:pt x="518" y="445"/>
                  </a:cubicBezTo>
                  <a:cubicBezTo>
                    <a:pt x="0" y="1020"/>
                    <a:pt x="704" y="1684"/>
                    <a:pt x="1659" y="1684"/>
                  </a:cubicBezTo>
                  <a:cubicBezTo>
                    <a:pt x="1851" y="1684"/>
                    <a:pt x="2053" y="1657"/>
                    <a:pt x="2258" y="1597"/>
                  </a:cubicBezTo>
                  <a:cubicBezTo>
                    <a:pt x="3168" y="1321"/>
                    <a:pt x="3191" y="572"/>
                    <a:pt x="2603" y="226"/>
                  </a:cubicBezTo>
                  <a:cubicBezTo>
                    <a:pt x="2352" y="78"/>
                    <a:pt x="2022" y="0"/>
                    <a:pt x="16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31"/>
            <p:cNvSpPr/>
            <p:nvPr/>
          </p:nvSpPr>
          <p:spPr>
            <a:xfrm>
              <a:off x="2289975" y="3216625"/>
              <a:ext cx="80025" cy="42100"/>
            </a:xfrm>
            <a:custGeom>
              <a:avLst/>
              <a:gdLst/>
              <a:ahLst/>
              <a:cxnLst/>
              <a:rect l="l" t="t" r="r" b="b"/>
              <a:pathLst>
                <a:path w="3201" h="1684" extrusionOk="0">
                  <a:moveTo>
                    <a:pt x="1502" y="0"/>
                  </a:moveTo>
                  <a:cubicBezTo>
                    <a:pt x="1169" y="0"/>
                    <a:pt x="838" y="78"/>
                    <a:pt x="588" y="226"/>
                  </a:cubicBezTo>
                  <a:cubicBezTo>
                    <a:pt x="0" y="572"/>
                    <a:pt x="23" y="1321"/>
                    <a:pt x="933" y="1597"/>
                  </a:cubicBezTo>
                  <a:cubicBezTo>
                    <a:pt x="1142" y="1657"/>
                    <a:pt x="1347" y="1684"/>
                    <a:pt x="1541" y="1684"/>
                  </a:cubicBezTo>
                  <a:cubicBezTo>
                    <a:pt x="2506" y="1684"/>
                    <a:pt x="3200" y="1020"/>
                    <a:pt x="2673" y="445"/>
                  </a:cubicBezTo>
                  <a:cubicBezTo>
                    <a:pt x="2402" y="141"/>
                    <a:pt x="1950" y="0"/>
                    <a:pt x="1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31"/>
            <p:cNvSpPr/>
            <p:nvPr/>
          </p:nvSpPr>
          <p:spPr>
            <a:xfrm>
              <a:off x="2205850" y="3191650"/>
              <a:ext cx="82100" cy="48300"/>
            </a:xfrm>
            <a:custGeom>
              <a:avLst/>
              <a:gdLst/>
              <a:ahLst/>
              <a:cxnLst/>
              <a:rect l="l" t="t" r="r" b="b"/>
              <a:pathLst>
                <a:path w="3284" h="1932" extrusionOk="0">
                  <a:moveTo>
                    <a:pt x="1741" y="1"/>
                  </a:moveTo>
                  <a:cubicBezTo>
                    <a:pt x="1192" y="1"/>
                    <a:pt x="730" y="81"/>
                    <a:pt x="554" y="165"/>
                  </a:cubicBezTo>
                  <a:cubicBezTo>
                    <a:pt x="1" y="396"/>
                    <a:pt x="312" y="1156"/>
                    <a:pt x="577" y="1467"/>
                  </a:cubicBezTo>
                  <a:cubicBezTo>
                    <a:pt x="857" y="1784"/>
                    <a:pt x="1285" y="1932"/>
                    <a:pt x="1717" y="1932"/>
                  </a:cubicBezTo>
                  <a:cubicBezTo>
                    <a:pt x="2493" y="1932"/>
                    <a:pt x="3284" y="1455"/>
                    <a:pt x="3261" y="626"/>
                  </a:cubicBezTo>
                  <a:cubicBezTo>
                    <a:pt x="3261" y="372"/>
                    <a:pt x="3135" y="188"/>
                    <a:pt x="2847" y="119"/>
                  </a:cubicBezTo>
                  <a:cubicBezTo>
                    <a:pt x="2478" y="34"/>
                    <a:pt x="2092" y="1"/>
                    <a:pt x="174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31"/>
            <p:cNvSpPr/>
            <p:nvPr/>
          </p:nvSpPr>
          <p:spPr>
            <a:xfrm>
              <a:off x="2156025" y="3174650"/>
              <a:ext cx="45050" cy="35875"/>
            </a:xfrm>
            <a:custGeom>
              <a:avLst/>
              <a:gdLst/>
              <a:ahLst/>
              <a:cxnLst/>
              <a:rect l="l" t="t" r="r" b="b"/>
              <a:pathLst>
                <a:path w="1802" h="1435" extrusionOk="0">
                  <a:moveTo>
                    <a:pt x="862" y="0"/>
                  </a:moveTo>
                  <a:cubicBezTo>
                    <a:pt x="809" y="0"/>
                    <a:pt x="756" y="5"/>
                    <a:pt x="704" y="16"/>
                  </a:cubicBezTo>
                  <a:cubicBezTo>
                    <a:pt x="116" y="154"/>
                    <a:pt x="1" y="937"/>
                    <a:pt x="462" y="1283"/>
                  </a:cubicBezTo>
                  <a:cubicBezTo>
                    <a:pt x="604" y="1388"/>
                    <a:pt x="761" y="1434"/>
                    <a:pt x="914" y="1434"/>
                  </a:cubicBezTo>
                  <a:cubicBezTo>
                    <a:pt x="1380" y="1434"/>
                    <a:pt x="1802" y="1003"/>
                    <a:pt x="1602" y="500"/>
                  </a:cubicBezTo>
                  <a:cubicBezTo>
                    <a:pt x="1475" y="167"/>
                    <a:pt x="1165" y="0"/>
                    <a:pt x="86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31"/>
            <p:cNvSpPr/>
            <p:nvPr/>
          </p:nvSpPr>
          <p:spPr>
            <a:xfrm>
              <a:off x="2298300" y="3174650"/>
              <a:ext cx="45250" cy="35875"/>
            </a:xfrm>
            <a:custGeom>
              <a:avLst/>
              <a:gdLst/>
              <a:ahLst/>
              <a:cxnLst/>
              <a:rect l="l" t="t" r="r" b="b"/>
              <a:pathLst>
                <a:path w="1810" h="1435" extrusionOk="0">
                  <a:moveTo>
                    <a:pt x="949" y="0"/>
                  </a:moveTo>
                  <a:cubicBezTo>
                    <a:pt x="646" y="0"/>
                    <a:pt x="336" y="167"/>
                    <a:pt x="209" y="500"/>
                  </a:cubicBezTo>
                  <a:cubicBezTo>
                    <a:pt x="0" y="1003"/>
                    <a:pt x="426" y="1434"/>
                    <a:pt x="895" y="1434"/>
                  </a:cubicBezTo>
                  <a:cubicBezTo>
                    <a:pt x="1049" y="1434"/>
                    <a:pt x="1207" y="1388"/>
                    <a:pt x="1349" y="1283"/>
                  </a:cubicBezTo>
                  <a:cubicBezTo>
                    <a:pt x="1810" y="937"/>
                    <a:pt x="1695" y="154"/>
                    <a:pt x="1107" y="16"/>
                  </a:cubicBezTo>
                  <a:cubicBezTo>
                    <a:pt x="1055" y="5"/>
                    <a:pt x="1002" y="0"/>
                    <a:pt x="9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31"/>
            <p:cNvSpPr/>
            <p:nvPr/>
          </p:nvSpPr>
          <p:spPr>
            <a:xfrm>
              <a:off x="1587275" y="2989350"/>
              <a:ext cx="675650" cy="672525"/>
            </a:xfrm>
            <a:custGeom>
              <a:avLst/>
              <a:gdLst/>
              <a:ahLst/>
              <a:cxnLst/>
              <a:rect l="l" t="t" r="r" b="b"/>
              <a:pathLst>
                <a:path w="27026" h="26901" extrusionOk="0">
                  <a:moveTo>
                    <a:pt x="14653" y="0"/>
                  </a:moveTo>
                  <a:cubicBezTo>
                    <a:pt x="14597" y="0"/>
                    <a:pt x="14539" y="6"/>
                    <a:pt x="14479" y="20"/>
                  </a:cubicBezTo>
                  <a:cubicBezTo>
                    <a:pt x="10781" y="780"/>
                    <a:pt x="7624" y="3084"/>
                    <a:pt x="5712" y="6206"/>
                  </a:cubicBezTo>
                  <a:cubicBezTo>
                    <a:pt x="1" y="15538"/>
                    <a:pt x="7235" y="26901"/>
                    <a:pt x="17179" y="26901"/>
                  </a:cubicBezTo>
                  <a:cubicBezTo>
                    <a:pt x="18468" y="26901"/>
                    <a:pt x="19803" y="26710"/>
                    <a:pt x="21161" y="26299"/>
                  </a:cubicBezTo>
                  <a:cubicBezTo>
                    <a:pt x="21276" y="26299"/>
                    <a:pt x="22832" y="25734"/>
                    <a:pt x="23223" y="25504"/>
                  </a:cubicBezTo>
                  <a:cubicBezTo>
                    <a:pt x="24433" y="24916"/>
                    <a:pt x="25562" y="24156"/>
                    <a:pt x="26541" y="23234"/>
                  </a:cubicBezTo>
                  <a:cubicBezTo>
                    <a:pt x="27025" y="22773"/>
                    <a:pt x="26726" y="21944"/>
                    <a:pt x="26057" y="21909"/>
                  </a:cubicBezTo>
                  <a:cubicBezTo>
                    <a:pt x="15735" y="21368"/>
                    <a:pt x="9871" y="9835"/>
                    <a:pt x="15285" y="1172"/>
                  </a:cubicBezTo>
                  <a:cubicBezTo>
                    <a:pt x="15600" y="658"/>
                    <a:pt x="15227" y="0"/>
                    <a:pt x="14653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31"/>
            <p:cNvSpPr/>
            <p:nvPr/>
          </p:nvSpPr>
          <p:spPr>
            <a:xfrm>
              <a:off x="1755100" y="3364250"/>
              <a:ext cx="86150" cy="75500"/>
            </a:xfrm>
            <a:custGeom>
              <a:avLst/>
              <a:gdLst/>
              <a:ahLst/>
              <a:cxnLst/>
              <a:rect l="l" t="t" r="r" b="b"/>
              <a:pathLst>
                <a:path w="3446" h="3020" extrusionOk="0">
                  <a:moveTo>
                    <a:pt x="1722" y="0"/>
                  </a:moveTo>
                  <a:cubicBezTo>
                    <a:pt x="1140" y="0"/>
                    <a:pt x="583" y="336"/>
                    <a:pt x="335" y="899"/>
                  </a:cubicBezTo>
                  <a:cubicBezTo>
                    <a:pt x="1" y="1671"/>
                    <a:pt x="347" y="2558"/>
                    <a:pt x="1118" y="2892"/>
                  </a:cubicBezTo>
                  <a:cubicBezTo>
                    <a:pt x="1315" y="2979"/>
                    <a:pt x="1521" y="3020"/>
                    <a:pt x="1724" y="3020"/>
                  </a:cubicBezTo>
                  <a:cubicBezTo>
                    <a:pt x="2306" y="3020"/>
                    <a:pt x="2864" y="2684"/>
                    <a:pt x="3112" y="2121"/>
                  </a:cubicBezTo>
                  <a:cubicBezTo>
                    <a:pt x="3446" y="1349"/>
                    <a:pt x="3089" y="462"/>
                    <a:pt x="2328" y="127"/>
                  </a:cubicBezTo>
                  <a:cubicBezTo>
                    <a:pt x="2131" y="41"/>
                    <a:pt x="1925" y="0"/>
                    <a:pt x="17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31"/>
            <p:cNvSpPr/>
            <p:nvPr/>
          </p:nvSpPr>
          <p:spPr>
            <a:xfrm>
              <a:off x="1737550" y="3196350"/>
              <a:ext cx="75775" cy="75775"/>
            </a:xfrm>
            <a:custGeom>
              <a:avLst/>
              <a:gdLst/>
              <a:ahLst/>
              <a:cxnLst/>
              <a:rect l="l" t="t" r="r" b="b"/>
              <a:pathLst>
                <a:path w="3031" h="3031" extrusionOk="0">
                  <a:moveTo>
                    <a:pt x="1521" y="0"/>
                  </a:moveTo>
                  <a:cubicBezTo>
                    <a:pt x="680" y="0"/>
                    <a:pt x="0" y="680"/>
                    <a:pt x="0" y="1509"/>
                  </a:cubicBezTo>
                  <a:cubicBezTo>
                    <a:pt x="0" y="2350"/>
                    <a:pt x="680" y="3030"/>
                    <a:pt x="1521" y="3030"/>
                  </a:cubicBezTo>
                  <a:cubicBezTo>
                    <a:pt x="2350" y="3030"/>
                    <a:pt x="3030" y="2350"/>
                    <a:pt x="3030" y="1509"/>
                  </a:cubicBezTo>
                  <a:cubicBezTo>
                    <a:pt x="3030" y="680"/>
                    <a:pt x="2350" y="0"/>
                    <a:pt x="15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31"/>
            <p:cNvSpPr/>
            <p:nvPr/>
          </p:nvSpPr>
          <p:spPr>
            <a:xfrm>
              <a:off x="2032175" y="3526375"/>
              <a:ext cx="83550" cy="75550"/>
            </a:xfrm>
            <a:custGeom>
              <a:avLst/>
              <a:gdLst/>
              <a:ahLst/>
              <a:cxnLst/>
              <a:rect l="l" t="t" r="r" b="b"/>
              <a:pathLst>
                <a:path w="3342" h="3022" extrusionOk="0">
                  <a:moveTo>
                    <a:pt x="1679" y="1"/>
                  </a:moveTo>
                  <a:cubicBezTo>
                    <a:pt x="1555" y="1"/>
                    <a:pt x="1429" y="16"/>
                    <a:pt x="1303" y="48"/>
                  </a:cubicBezTo>
                  <a:cubicBezTo>
                    <a:pt x="496" y="244"/>
                    <a:pt x="1" y="1062"/>
                    <a:pt x="208" y="1868"/>
                  </a:cubicBezTo>
                  <a:cubicBezTo>
                    <a:pt x="374" y="2560"/>
                    <a:pt x="985" y="3021"/>
                    <a:pt x="1665" y="3021"/>
                  </a:cubicBezTo>
                  <a:cubicBezTo>
                    <a:pt x="1788" y="3021"/>
                    <a:pt x="1914" y="3006"/>
                    <a:pt x="2040" y="2974"/>
                  </a:cubicBezTo>
                  <a:cubicBezTo>
                    <a:pt x="2847" y="2778"/>
                    <a:pt x="3342" y="1960"/>
                    <a:pt x="3135" y="1142"/>
                  </a:cubicBezTo>
                  <a:cubicBezTo>
                    <a:pt x="2969" y="460"/>
                    <a:pt x="2358" y="1"/>
                    <a:pt x="16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31"/>
            <p:cNvSpPr/>
            <p:nvPr/>
          </p:nvSpPr>
          <p:spPr>
            <a:xfrm>
              <a:off x="1954425" y="3460750"/>
              <a:ext cx="61950" cy="61950"/>
            </a:xfrm>
            <a:custGeom>
              <a:avLst/>
              <a:gdLst/>
              <a:ahLst/>
              <a:cxnLst/>
              <a:rect l="l" t="t" r="r" b="b"/>
              <a:pathLst>
                <a:path w="2478" h="2478" extrusionOk="0">
                  <a:moveTo>
                    <a:pt x="1233" y="0"/>
                  </a:moveTo>
                  <a:cubicBezTo>
                    <a:pt x="553" y="0"/>
                    <a:pt x="0" y="553"/>
                    <a:pt x="0" y="1233"/>
                  </a:cubicBezTo>
                  <a:cubicBezTo>
                    <a:pt x="0" y="1913"/>
                    <a:pt x="553" y="2477"/>
                    <a:pt x="1233" y="2477"/>
                  </a:cubicBezTo>
                  <a:cubicBezTo>
                    <a:pt x="1924" y="2477"/>
                    <a:pt x="2477" y="1913"/>
                    <a:pt x="2477" y="1233"/>
                  </a:cubicBezTo>
                  <a:cubicBezTo>
                    <a:pt x="2477" y="553"/>
                    <a:pt x="1924" y="0"/>
                    <a:pt x="12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31"/>
            <p:cNvSpPr/>
            <p:nvPr/>
          </p:nvSpPr>
          <p:spPr>
            <a:xfrm>
              <a:off x="1834025" y="3287350"/>
              <a:ext cx="61950" cy="61950"/>
            </a:xfrm>
            <a:custGeom>
              <a:avLst/>
              <a:gdLst/>
              <a:ahLst/>
              <a:cxnLst/>
              <a:rect l="l" t="t" r="r" b="b"/>
              <a:pathLst>
                <a:path w="2478" h="2478" extrusionOk="0">
                  <a:moveTo>
                    <a:pt x="1245" y="1"/>
                  </a:moveTo>
                  <a:cubicBezTo>
                    <a:pt x="565" y="1"/>
                    <a:pt x="1" y="565"/>
                    <a:pt x="1" y="1245"/>
                  </a:cubicBezTo>
                  <a:cubicBezTo>
                    <a:pt x="1" y="1925"/>
                    <a:pt x="554" y="2478"/>
                    <a:pt x="1245" y="2478"/>
                  </a:cubicBezTo>
                  <a:cubicBezTo>
                    <a:pt x="1925" y="2478"/>
                    <a:pt x="2478" y="1936"/>
                    <a:pt x="2478" y="1245"/>
                  </a:cubicBezTo>
                  <a:cubicBezTo>
                    <a:pt x="2478" y="565"/>
                    <a:pt x="1936" y="1"/>
                    <a:pt x="12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31"/>
            <p:cNvSpPr/>
            <p:nvPr/>
          </p:nvSpPr>
          <p:spPr>
            <a:xfrm>
              <a:off x="1700675" y="3301750"/>
              <a:ext cx="47550" cy="47550"/>
            </a:xfrm>
            <a:custGeom>
              <a:avLst/>
              <a:gdLst/>
              <a:ahLst/>
              <a:cxnLst/>
              <a:rect l="l" t="t" r="r" b="b"/>
              <a:pathLst>
                <a:path w="1902" h="1902" extrusionOk="0">
                  <a:moveTo>
                    <a:pt x="945" y="1"/>
                  </a:moveTo>
                  <a:cubicBezTo>
                    <a:pt x="415" y="1"/>
                    <a:pt x="1" y="439"/>
                    <a:pt x="1" y="957"/>
                  </a:cubicBezTo>
                  <a:cubicBezTo>
                    <a:pt x="1" y="1475"/>
                    <a:pt x="415" y="1902"/>
                    <a:pt x="945" y="1902"/>
                  </a:cubicBezTo>
                  <a:cubicBezTo>
                    <a:pt x="1475" y="1902"/>
                    <a:pt x="1901" y="1487"/>
                    <a:pt x="1901" y="957"/>
                  </a:cubicBezTo>
                  <a:cubicBezTo>
                    <a:pt x="1901" y="439"/>
                    <a:pt x="1475" y="1"/>
                    <a:pt x="9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31"/>
            <p:cNvSpPr/>
            <p:nvPr/>
          </p:nvSpPr>
          <p:spPr>
            <a:xfrm>
              <a:off x="1775550" y="3108775"/>
              <a:ext cx="47550" cy="47550"/>
            </a:xfrm>
            <a:custGeom>
              <a:avLst/>
              <a:gdLst/>
              <a:ahLst/>
              <a:cxnLst/>
              <a:rect l="l" t="t" r="r" b="b"/>
              <a:pathLst>
                <a:path w="1902" h="1902" extrusionOk="0">
                  <a:moveTo>
                    <a:pt x="946" y="1"/>
                  </a:moveTo>
                  <a:cubicBezTo>
                    <a:pt x="416" y="1"/>
                    <a:pt x="1" y="427"/>
                    <a:pt x="1" y="957"/>
                  </a:cubicBezTo>
                  <a:cubicBezTo>
                    <a:pt x="1" y="1476"/>
                    <a:pt x="416" y="1902"/>
                    <a:pt x="946" y="1902"/>
                  </a:cubicBezTo>
                  <a:cubicBezTo>
                    <a:pt x="1476" y="1902"/>
                    <a:pt x="1902" y="1487"/>
                    <a:pt x="1902" y="957"/>
                  </a:cubicBezTo>
                  <a:cubicBezTo>
                    <a:pt x="1902" y="439"/>
                    <a:pt x="1476" y="1"/>
                    <a:pt x="9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31"/>
            <p:cNvSpPr/>
            <p:nvPr/>
          </p:nvSpPr>
          <p:spPr>
            <a:xfrm>
              <a:off x="1872900" y="3399675"/>
              <a:ext cx="47550" cy="47550"/>
            </a:xfrm>
            <a:custGeom>
              <a:avLst/>
              <a:gdLst/>
              <a:ahLst/>
              <a:cxnLst/>
              <a:rect l="l" t="t" r="r" b="b"/>
              <a:pathLst>
                <a:path w="1902" h="1902" extrusionOk="0">
                  <a:moveTo>
                    <a:pt x="957" y="1"/>
                  </a:moveTo>
                  <a:cubicBezTo>
                    <a:pt x="427" y="1"/>
                    <a:pt x="1" y="439"/>
                    <a:pt x="1" y="957"/>
                  </a:cubicBezTo>
                  <a:cubicBezTo>
                    <a:pt x="1" y="1475"/>
                    <a:pt x="427" y="1902"/>
                    <a:pt x="957" y="1902"/>
                  </a:cubicBezTo>
                  <a:cubicBezTo>
                    <a:pt x="1487" y="1902"/>
                    <a:pt x="1902" y="1487"/>
                    <a:pt x="1902" y="957"/>
                  </a:cubicBezTo>
                  <a:cubicBezTo>
                    <a:pt x="1902" y="439"/>
                    <a:pt x="1487" y="1"/>
                    <a:pt x="9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31"/>
            <p:cNvSpPr/>
            <p:nvPr/>
          </p:nvSpPr>
          <p:spPr>
            <a:xfrm>
              <a:off x="2155175" y="3549175"/>
              <a:ext cx="47550" cy="47525"/>
            </a:xfrm>
            <a:custGeom>
              <a:avLst/>
              <a:gdLst/>
              <a:ahLst/>
              <a:cxnLst/>
              <a:rect l="l" t="t" r="r" b="b"/>
              <a:pathLst>
                <a:path w="1902" h="1901" extrusionOk="0">
                  <a:moveTo>
                    <a:pt x="957" y="0"/>
                  </a:moveTo>
                  <a:cubicBezTo>
                    <a:pt x="427" y="0"/>
                    <a:pt x="0" y="415"/>
                    <a:pt x="0" y="956"/>
                  </a:cubicBezTo>
                  <a:cubicBezTo>
                    <a:pt x="0" y="1475"/>
                    <a:pt x="427" y="1901"/>
                    <a:pt x="957" y="1901"/>
                  </a:cubicBezTo>
                  <a:cubicBezTo>
                    <a:pt x="1487" y="1901"/>
                    <a:pt x="1901" y="1486"/>
                    <a:pt x="1901" y="956"/>
                  </a:cubicBezTo>
                  <a:cubicBezTo>
                    <a:pt x="1901" y="438"/>
                    <a:pt x="1487" y="0"/>
                    <a:pt x="9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31"/>
            <p:cNvSpPr/>
            <p:nvPr/>
          </p:nvSpPr>
          <p:spPr>
            <a:xfrm>
              <a:off x="1680525" y="3128950"/>
              <a:ext cx="582400" cy="532100"/>
            </a:xfrm>
            <a:custGeom>
              <a:avLst/>
              <a:gdLst/>
              <a:ahLst/>
              <a:cxnLst/>
              <a:rect l="l" t="t" r="r" b="b"/>
              <a:pathLst>
                <a:path w="23296" h="21284" extrusionOk="0">
                  <a:moveTo>
                    <a:pt x="2396" y="0"/>
                  </a:moveTo>
                  <a:cubicBezTo>
                    <a:pt x="818" y="2281"/>
                    <a:pt x="0" y="4943"/>
                    <a:pt x="0" y="7708"/>
                  </a:cubicBezTo>
                  <a:cubicBezTo>
                    <a:pt x="0" y="15609"/>
                    <a:pt x="6508" y="21283"/>
                    <a:pt x="13593" y="21283"/>
                  </a:cubicBezTo>
                  <a:cubicBezTo>
                    <a:pt x="14865" y="21283"/>
                    <a:pt x="16156" y="21100"/>
                    <a:pt x="17431" y="20715"/>
                  </a:cubicBezTo>
                  <a:cubicBezTo>
                    <a:pt x="17466" y="20715"/>
                    <a:pt x="17996" y="20542"/>
                    <a:pt x="18341" y="20415"/>
                  </a:cubicBezTo>
                  <a:cubicBezTo>
                    <a:pt x="19966" y="19804"/>
                    <a:pt x="21498" y="18871"/>
                    <a:pt x="22811" y="17650"/>
                  </a:cubicBezTo>
                  <a:cubicBezTo>
                    <a:pt x="23295" y="17189"/>
                    <a:pt x="22996" y="16360"/>
                    <a:pt x="22327" y="16325"/>
                  </a:cubicBezTo>
                  <a:cubicBezTo>
                    <a:pt x="21383" y="16279"/>
                    <a:pt x="20461" y="16129"/>
                    <a:pt x="19562" y="15887"/>
                  </a:cubicBezTo>
                  <a:cubicBezTo>
                    <a:pt x="17860" y="16228"/>
                    <a:pt x="16324" y="16384"/>
                    <a:pt x="14939" y="16384"/>
                  </a:cubicBezTo>
                  <a:cubicBezTo>
                    <a:pt x="3851" y="16384"/>
                    <a:pt x="2427" y="6340"/>
                    <a:pt x="2396" y="0"/>
                  </a:cubicBezTo>
                  <a:close/>
                </a:path>
              </a:pathLst>
            </a:custGeom>
            <a:solidFill>
              <a:srgbClr val="DA510B">
                <a:alpha val="20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31"/>
            <p:cNvSpPr/>
            <p:nvPr/>
          </p:nvSpPr>
          <p:spPr>
            <a:xfrm>
              <a:off x="1831725" y="3034400"/>
              <a:ext cx="88550" cy="206775"/>
            </a:xfrm>
            <a:custGeom>
              <a:avLst/>
              <a:gdLst/>
              <a:ahLst/>
              <a:cxnLst/>
              <a:rect l="l" t="t" r="r" b="b"/>
              <a:pathLst>
                <a:path w="3542" h="8271" extrusionOk="0">
                  <a:moveTo>
                    <a:pt x="3213" y="1"/>
                  </a:moveTo>
                  <a:cubicBezTo>
                    <a:pt x="3172" y="1"/>
                    <a:pt x="3129" y="12"/>
                    <a:pt x="3088" y="38"/>
                  </a:cubicBezTo>
                  <a:cubicBezTo>
                    <a:pt x="1314" y="1225"/>
                    <a:pt x="1" y="4393"/>
                    <a:pt x="1187" y="8091"/>
                  </a:cubicBezTo>
                  <a:cubicBezTo>
                    <a:pt x="1228" y="8214"/>
                    <a:pt x="1331" y="8271"/>
                    <a:pt x="1432" y="8271"/>
                  </a:cubicBezTo>
                  <a:cubicBezTo>
                    <a:pt x="1558" y="8271"/>
                    <a:pt x="1683" y="8182"/>
                    <a:pt x="1683" y="8022"/>
                  </a:cubicBezTo>
                  <a:lnTo>
                    <a:pt x="1683" y="8022"/>
                  </a:lnTo>
                  <a:cubicBezTo>
                    <a:pt x="1683" y="8022"/>
                    <a:pt x="1683" y="8022"/>
                    <a:pt x="1683" y="8022"/>
                  </a:cubicBezTo>
                  <a:cubicBezTo>
                    <a:pt x="1682" y="8022"/>
                    <a:pt x="1568" y="5565"/>
                    <a:pt x="1763" y="4462"/>
                  </a:cubicBezTo>
                  <a:cubicBezTo>
                    <a:pt x="1924" y="3725"/>
                    <a:pt x="2097" y="2043"/>
                    <a:pt x="3411" y="384"/>
                  </a:cubicBezTo>
                  <a:cubicBezTo>
                    <a:pt x="3542" y="215"/>
                    <a:pt x="3391" y="1"/>
                    <a:pt x="3213" y="1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31"/>
            <p:cNvSpPr/>
            <p:nvPr/>
          </p:nvSpPr>
          <p:spPr>
            <a:xfrm>
              <a:off x="1466525" y="3470750"/>
              <a:ext cx="663250" cy="395775"/>
            </a:xfrm>
            <a:custGeom>
              <a:avLst/>
              <a:gdLst/>
              <a:ahLst/>
              <a:cxnLst/>
              <a:rect l="l" t="t" r="r" b="b"/>
              <a:pathLst>
                <a:path w="26530" h="15831" extrusionOk="0">
                  <a:moveTo>
                    <a:pt x="14320" y="0"/>
                  </a:moveTo>
                  <a:cubicBezTo>
                    <a:pt x="13415" y="0"/>
                    <a:pt x="12498" y="298"/>
                    <a:pt x="11705" y="960"/>
                  </a:cubicBezTo>
                  <a:cubicBezTo>
                    <a:pt x="10887" y="1651"/>
                    <a:pt x="10645" y="2342"/>
                    <a:pt x="10507" y="2573"/>
                  </a:cubicBezTo>
                  <a:cubicBezTo>
                    <a:pt x="10487" y="2612"/>
                    <a:pt x="10465" y="2628"/>
                    <a:pt x="10435" y="2628"/>
                  </a:cubicBezTo>
                  <a:cubicBezTo>
                    <a:pt x="10378" y="2628"/>
                    <a:pt x="10294" y="2568"/>
                    <a:pt x="10150" y="2492"/>
                  </a:cubicBezTo>
                  <a:cubicBezTo>
                    <a:pt x="9568" y="2192"/>
                    <a:pt x="8952" y="2014"/>
                    <a:pt x="8308" y="2014"/>
                  </a:cubicBezTo>
                  <a:cubicBezTo>
                    <a:pt x="8110" y="2014"/>
                    <a:pt x="7910" y="2031"/>
                    <a:pt x="7708" y="2066"/>
                  </a:cubicBezTo>
                  <a:cubicBezTo>
                    <a:pt x="7523" y="2100"/>
                    <a:pt x="7327" y="2112"/>
                    <a:pt x="7143" y="2158"/>
                  </a:cubicBezTo>
                  <a:cubicBezTo>
                    <a:pt x="5012" y="2745"/>
                    <a:pt x="3975" y="4877"/>
                    <a:pt x="4390" y="6605"/>
                  </a:cubicBezTo>
                  <a:cubicBezTo>
                    <a:pt x="4401" y="6697"/>
                    <a:pt x="4424" y="6789"/>
                    <a:pt x="4436" y="6881"/>
                  </a:cubicBezTo>
                  <a:cubicBezTo>
                    <a:pt x="4447" y="6997"/>
                    <a:pt x="4424" y="7043"/>
                    <a:pt x="4320" y="7054"/>
                  </a:cubicBezTo>
                  <a:cubicBezTo>
                    <a:pt x="1429" y="7515"/>
                    <a:pt x="0" y="10234"/>
                    <a:pt x="830" y="12515"/>
                  </a:cubicBezTo>
                  <a:cubicBezTo>
                    <a:pt x="933" y="12780"/>
                    <a:pt x="1049" y="13033"/>
                    <a:pt x="1175" y="13264"/>
                  </a:cubicBezTo>
                  <a:cubicBezTo>
                    <a:pt x="2052" y="14768"/>
                    <a:pt x="3634" y="15520"/>
                    <a:pt x="5183" y="15520"/>
                  </a:cubicBezTo>
                  <a:cubicBezTo>
                    <a:pt x="6624" y="15520"/>
                    <a:pt x="8036" y="14868"/>
                    <a:pt x="8825" y="13563"/>
                  </a:cubicBezTo>
                  <a:cubicBezTo>
                    <a:pt x="8849" y="13524"/>
                    <a:pt x="8869" y="13506"/>
                    <a:pt x="8888" y="13506"/>
                  </a:cubicBezTo>
                  <a:cubicBezTo>
                    <a:pt x="8999" y="13506"/>
                    <a:pt x="9094" y="14122"/>
                    <a:pt x="9850" y="14888"/>
                  </a:cubicBezTo>
                  <a:cubicBezTo>
                    <a:pt x="10408" y="15446"/>
                    <a:pt x="11103" y="15748"/>
                    <a:pt x="11819" y="15748"/>
                  </a:cubicBezTo>
                  <a:cubicBezTo>
                    <a:pt x="12790" y="15748"/>
                    <a:pt x="13800" y="15193"/>
                    <a:pt x="14562" y="13967"/>
                  </a:cubicBezTo>
                  <a:cubicBezTo>
                    <a:pt x="14632" y="13844"/>
                    <a:pt x="14673" y="13784"/>
                    <a:pt x="14714" y="13784"/>
                  </a:cubicBezTo>
                  <a:cubicBezTo>
                    <a:pt x="14753" y="13784"/>
                    <a:pt x="14794" y="13841"/>
                    <a:pt x="14862" y="13955"/>
                  </a:cubicBezTo>
                  <a:cubicBezTo>
                    <a:pt x="15666" y="15238"/>
                    <a:pt x="16860" y="15830"/>
                    <a:pt x="18010" y="15830"/>
                  </a:cubicBezTo>
                  <a:cubicBezTo>
                    <a:pt x="19544" y="15830"/>
                    <a:pt x="20999" y="14777"/>
                    <a:pt x="21348" y="12907"/>
                  </a:cubicBezTo>
                  <a:cubicBezTo>
                    <a:pt x="21391" y="12658"/>
                    <a:pt x="21407" y="12589"/>
                    <a:pt x="21484" y="12589"/>
                  </a:cubicBezTo>
                  <a:cubicBezTo>
                    <a:pt x="21531" y="12589"/>
                    <a:pt x="21602" y="12615"/>
                    <a:pt x="21717" y="12642"/>
                  </a:cubicBezTo>
                  <a:cubicBezTo>
                    <a:pt x="21997" y="12707"/>
                    <a:pt x="22271" y="12738"/>
                    <a:pt x="22537" y="12738"/>
                  </a:cubicBezTo>
                  <a:cubicBezTo>
                    <a:pt x="24854" y="12738"/>
                    <a:pt x="26530" y="10400"/>
                    <a:pt x="25703" y="8137"/>
                  </a:cubicBezTo>
                  <a:cubicBezTo>
                    <a:pt x="25258" y="6845"/>
                    <a:pt x="24025" y="5962"/>
                    <a:pt x="22603" y="5962"/>
                  </a:cubicBezTo>
                  <a:cubicBezTo>
                    <a:pt x="22478" y="5962"/>
                    <a:pt x="22351" y="5969"/>
                    <a:pt x="22224" y="5983"/>
                  </a:cubicBezTo>
                  <a:cubicBezTo>
                    <a:pt x="22051" y="6017"/>
                    <a:pt x="21878" y="6040"/>
                    <a:pt x="21717" y="6098"/>
                  </a:cubicBezTo>
                  <a:cubicBezTo>
                    <a:pt x="21683" y="6111"/>
                    <a:pt x="21657" y="6116"/>
                    <a:pt x="21637" y="6116"/>
                  </a:cubicBezTo>
                  <a:cubicBezTo>
                    <a:pt x="21511" y="6116"/>
                    <a:pt x="21618" y="5896"/>
                    <a:pt x="21648" y="5787"/>
                  </a:cubicBezTo>
                  <a:cubicBezTo>
                    <a:pt x="21821" y="4969"/>
                    <a:pt x="21556" y="4335"/>
                    <a:pt x="21095" y="3944"/>
                  </a:cubicBezTo>
                  <a:cubicBezTo>
                    <a:pt x="20757" y="3648"/>
                    <a:pt x="20313" y="3487"/>
                    <a:pt x="19848" y="3487"/>
                  </a:cubicBezTo>
                  <a:cubicBezTo>
                    <a:pt x="19535" y="3487"/>
                    <a:pt x="19212" y="3560"/>
                    <a:pt x="18906" y="3713"/>
                  </a:cubicBezTo>
                  <a:cubicBezTo>
                    <a:pt x="18869" y="3735"/>
                    <a:pt x="18834" y="3748"/>
                    <a:pt x="18801" y="3748"/>
                  </a:cubicBezTo>
                  <a:cubicBezTo>
                    <a:pt x="18732" y="3748"/>
                    <a:pt x="18676" y="3690"/>
                    <a:pt x="18652" y="3540"/>
                  </a:cubicBezTo>
                  <a:cubicBezTo>
                    <a:pt x="18195" y="1403"/>
                    <a:pt x="16285" y="0"/>
                    <a:pt x="14320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31"/>
            <p:cNvSpPr/>
            <p:nvPr/>
          </p:nvSpPr>
          <p:spPr>
            <a:xfrm>
              <a:off x="1495900" y="3569325"/>
              <a:ext cx="633975" cy="297200"/>
            </a:xfrm>
            <a:custGeom>
              <a:avLst/>
              <a:gdLst/>
              <a:ahLst/>
              <a:cxnLst/>
              <a:rect l="l" t="t" r="r" b="b"/>
              <a:pathLst>
                <a:path w="25359" h="11888" extrusionOk="0">
                  <a:moveTo>
                    <a:pt x="19954" y="1"/>
                  </a:moveTo>
                  <a:cubicBezTo>
                    <a:pt x="18975" y="242"/>
                    <a:pt x="17823" y="1429"/>
                    <a:pt x="18249" y="4678"/>
                  </a:cubicBezTo>
                  <a:cubicBezTo>
                    <a:pt x="18364" y="5554"/>
                    <a:pt x="18549" y="6383"/>
                    <a:pt x="18088" y="7201"/>
                  </a:cubicBezTo>
                  <a:cubicBezTo>
                    <a:pt x="17452" y="8324"/>
                    <a:pt x="16181" y="8706"/>
                    <a:pt x="14829" y="8706"/>
                  </a:cubicBezTo>
                  <a:cubicBezTo>
                    <a:pt x="13461" y="8706"/>
                    <a:pt x="12010" y="8315"/>
                    <a:pt x="11049" y="7904"/>
                  </a:cubicBezTo>
                  <a:cubicBezTo>
                    <a:pt x="10024" y="7461"/>
                    <a:pt x="9017" y="7182"/>
                    <a:pt x="7953" y="7182"/>
                  </a:cubicBezTo>
                  <a:cubicBezTo>
                    <a:pt x="7522" y="7182"/>
                    <a:pt x="7080" y="7228"/>
                    <a:pt x="6625" y="7328"/>
                  </a:cubicBezTo>
                  <a:cubicBezTo>
                    <a:pt x="4989" y="7708"/>
                    <a:pt x="3860" y="9229"/>
                    <a:pt x="2166" y="9563"/>
                  </a:cubicBezTo>
                  <a:cubicBezTo>
                    <a:pt x="1967" y="9603"/>
                    <a:pt x="1752" y="9623"/>
                    <a:pt x="1529" y="9623"/>
                  </a:cubicBezTo>
                  <a:cubicBezTo>
                    <a:pt x="1043" y="9623"/>
                    <a:pt x="513" y="9526"/>
                    <a:pt x="0" y="9321"/>
                  </a:cubicBezTo>
                  <a:lnTo>
                    <a:pt x="0" y="9321"/>
                  </a:lnTo>
                  <a:cubicBezTo>
                    <a:pt x="877" y="10825"/>
                    <a:pt x="2459" y="11577"/>
                    <a:pt x="4008" y="11577"/>
                  </a:cubicBezTo>
                  <a:cubicBezTo>
                    <a:pt x="5449" y="11577"/>
                    <a:pt x="6861" y="10925"/>
                    <a:pt x="7650" y="9620"/>
                  </a:cubicBezTo>
                  <a:cubicBezTo>
                    <a:pt x="7674" y="9581"/>
                    <a:pt x="7694" y="9563"/>
                    <a:pt x="7713" y="9563"/>
                  </a:cubicBezTo>
                  <a:cubicBezTo>
                    <a:pt x="7824" y="9563"/>
                    <a:pt x="7919" y="10179"/>
                    <a:pt x="8675" y="10945"/>
                  </a:cubicBezTo>
                  <a:cubicBezTo>
                    <a:pt x="9233" y="11503"/>
                    <a:pt x="9928" y="11805"/>
                    <a:pt x="10644" y="11805"/>
                  </a:cubicBezTo>
                  <a:cubicBezTo>
                    <a:pt x="11615" y="11805"/>
                    <a:pt x="12625" y="11250"/>
                    <a:pt x="13387" y="10024"/>
                  </a:cubicBezTo>
                  <a:cubicBezTo>
                    <a:pt x="13457" y="9901"/>
                    <a:pt x="13498" y="9841"/>
                    <a:pt x="13539" y="9841"/>
                  </a:cubicBezTo>
                  <a:cubicBezTo>
                    <a:pt x="13578" y="9841"/>
                    <a:pt x="13619" y="9898"/>
                    <a:pt x="13687" y="10012"/>
                  </a:cubicBezTo>
                  <a:cubicBezTo>
                    <a:pt x="14491" y="11295"/>
                    <a:pt x="15685" y="11887"/>
                    <a:pt x="16835" y="11887"/>
                  </a:cubicBezTo>
                  <a:cubicBezTo>
                    <a:pt x="18369" y="11887"/>
                    <a:pt x="19824" y="10834"/>
                    <a:pt x="20173" y="8964"/>
                  </a:cubicBezTo>
                  <a:cubicBezTo>
                    <a:pt x="20216" y="8715"/>
                    <a:pt x="20232" y="8646"/>
                    <a:pt x="20309" y="8646"/>
                  </a:cubicBezTo>
                  <a:cubicBezTo>
                    <a:pt x="20356" y="8646"/>
                    <a:pt x="20427" y="8672"/>
                    <a:pt x="20542" y="8699"/>
                  </a:cubicBezTo>
                  <a:cubicBezTo>
                    <a:pt x="20822" y="8764"/>
                    <a:pt x="21096" y="8795"/>
                    <a:pt x="21362" y="8795"/>
                  </a:cubicBezTo>
                  <a:cubicBezTo>
                    <a:pt x="23679" y="8795"/>
                    <a:pt x="25358" y="6457"/>
                    <a:pt x="24563" y="4194"/>
                  </a:cubicBezTo>
                  <a:cubicBezTo>
                    <a:pt x="24109" y="2918"/>
                    <a:pt x="22893" y="2028"/>
                    <a:pt x="21471" y="2028"/>
                  </a:cubicBezTo>
                  <a:cubicBezTo>
                    <a:pt x="21339" y="2028"/>
                    <a:pt x="21206" y="2036"/>
                    <a:pt x="21072" y="2051"/>
                  </a:cubicBezTo>
                  <a:cubicBezTo>
                    <a:pt x="20899" y="2074"/>
                    <a:pt x="20726" y="2097"/>
                    <a:pt x="20565" y="2155"/>
                  </a:cubicBezTo>
                  <a:cubicBezTo>
                    <a:pt x="20531" y="2168"/>
                    <a:pt x="20505" y="2173"/>
                    <a:pt x="20486" y="2173"/>
                  </a:cubicBezTo>
                  <a:cubicBezTo>
                    <a:pt x="20362" y="2173"/>
                    <a:pt x="20476" y="1953"/>
                    <a:pt x="20496" y="1844"/>
                  </a:cubicBezTo>
                  <a:cubicBezTo>
                    <a:pt x="20669" y="1026"/>
                    <a:pt x="20415" y="392"/>
                    <a:pt x="19954" y="1"/>
                  </a:cubicBezTo>
                  <a:close/>
                </a:path>
              </a:pathLst>
            </a:custGeom>
            <a:solidFill>
              <a:srgbClr val="0A1640">
                <a:alpha val="17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31"/>
            <p:cNvSpPr/>
            <p:nvPr/>
          </p:nvSpPr>
          <p:spPr>
            <a:xfrm>
              <a:off x="1600725" y="3552200"/>
              <a:ext cx="95475" cy="101825"/>
            </a:xfrm>
            <a:custGeom>
              <a:avLst/>
              <a:gdLst/>
              <a:ahLst/>
              <a:cxnLst/>
              <a:rect l="l" t="t" r="r" b="b"/>
              <a:pathLst>
                <a:path w="3819" h="4073" extrusionOk="0">
                  <a:moveTo>
                    <a:pt x="2871" y="0"/>
                  </a:moveTo>
                  <a:cubicBezTo>
                    <a:pt x="1487" y="0"/>
                    <a:pt x="248" y="1078"/>
                    <a:pt x="93" y="2425"/>
                  </a:cubicBezTo>
                  <a:cubicBezTo>
                    <a:pt x="1" y="2944"/>
                    <a:pt x="47" y="3497"/>
                    <a:pt x="231" y="3969"/>
                  </a:cubicBezTo>
                  <a:cubicBezTo>
                    <a:pt x="255" y="4040"/>
                    <a:pt x="314" y="4072"/>
                    <a:pt x="375" y="4072"/>
                  </a:cubicBezTo>
                  <a:cubicBezTo>
                    <a:pt x="461" y="4072"/>
                    <a:pt x="549" y="4008"/>
                    <a:pt x="542" y="3900"/>
                  </a:cubicBezTo>
                  <a:lnTo>
                    <a:pt x="542" y="3900"/>
                  </a:lnTo>
                  <a:cubicBezTo>
                    <a:pt x="542" y="3900"/>
                    <a:pt x="542" y="3900"/>
                    <a:pt x="542" y="3900"/>
                  </a:cubicBezTo>
                  <a:cubicBezTo>
                    <a:pt x="539" y="3900"/>
                    <a:pt x="453" y="3220"/>
                    <a:pt x="634" y="2540"/>
                  </a:cubicBezTo>
                  <a:cubicBezTo>
                    <a:pt x="1001" y="1213"/>
                    <a:pt x="2877" y="409"/>
                    <a:pt x="3603" y="409"/>
                  </a:cubicBezTo>
                  <a:cubicBezTo>
                    <a:pt x="3608" y="409"/>
                    <a:pt x="3613" y="409"/>
                    <a:pt x="3618" y="409"/>
                  </a:cubicBezTo>
                  <a:cubicBezTo>
                    <a:pt x="3626" y="410"/>
                    <a:pt x="3633" y="411"/>
                    <a:pt x="3640" y="411"/>
                  </a:cubicBezTo>
                  <a:cubicBezTo>
                    <a:pt x="3794" y="411"/>
                    <a:pt x="3819" y="176"/>
                    <a:pt x="3664" y="121"/>
                  </a:cubicBezTo>
                  <a:cubicBezTo>
                    <a:pt x="3399" y="39"/>
                    <a:pt x="3132" y="0"/>
                    <a:pt x="2871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31"/>
            <p:cNvSpPr/>
            <p:nvPr/>
          </p:nvSpPr>
          <p:spPr>
            <a:xfrm>
              <a:off x="1500850" y="3679550"/>
              <a:ext cx="96450" cy="97150"/>
            </a:xfrm>
            <a:custGeom>
              <a:avLst/>
              <a:gdLst/>
              <a:ahLst/>
              <a:cxnLst/>
              <a:rect l="l" t="t" r="r" b="b"/>
              <a:pathLst>
                <a:path w="3858" h="3886" extrusionOk="0">
                  <a:moveTo>
                    <a:pt x="3482" y="0"/>
                  </a:moveTo>
                  <a:cubicBezTo>
                    <a:pt x="1355" y="0"/>
                    <a:pt x="0" y="1705"/>
                    <a:pt x="528" y="3760"/>
                  </a:cubicBezTo>
                  <a:cubicBezTo>
                    <a:pt x="549" y="3845"/>
                    <a:pt x="615" y="3886"/>
                    <a:pt x="682" y="3886"/>
                  </a:cubicBezTo>
                  <a:cubicBezTo>
                    <a:pt x="759" y="3886"/>
                    <a:pt x="838" y="3831"/>
                    <a:pt x="851" y="3725"/>
                  </a:cubicBezTo>
                  <a:cubicBezTo>
                    <a:pt x="908" y="2389"/>
                    <a:pt x="1219" y="1386"/>
                    <a:pt x="2498" y="730"/>
                  </a:cubicBezTo>
                  <a:cubicBezTo>
                    <a:pt x="2878" y="545"/>
                    <a:pt x="3696" y="304"/>
                    <a:pt x="3685" y="292"/>
                  </a:cubicBezTo>
                  <a:cubicBezTo>
                    <a:pt x="3858" y="246"/>
                    <a:pt x="3823" y="4"/>
                    <a:pt x="3650" y="4"/>
                  </a:cubicBezTo>
                  <a:cubicBezTo>
                    <a:pt x="3594" y="2"/>
                    <a:pt x="3538" y="0"/>
                    <a:pt x="3482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31"/>
            <p:cNvSpPr/>
            <p:nvPr/>
          </p:nvSpPr>
          <p:spPr>
            <a:xfrm>
              <a:off x="1751075" y="3504725"/>
              <a:ext cx="151250" cy="77950"/>
            </a:xfrm>
            <a:custGeom>
              <a:avLst/>
              <a:gdLst/>
              <a:ahLst/>
              <a:cxnLst/>
              <a:rect l="l" t="t" r="r" b="b"/>
              <a:pathLst>
                <a:path w="6050" h="3118" extrusionOk="0">
                  <a:moveTo>
                    <a:pt x="3036" y="0"/>
                  </a:moveTo>
                  <a:cubicBezTo>
                    <a:pt x="1863" y="0"/>
                    <a:pt x="654" y="727"/>
                    <a:pt x="24" y="2227"/>
                  </a:cubicBezTo>
                  <a:cubicBezTo>
                    <a:pt x="1" y="2285"/>
                    <a:pt x="12" y="2354"/>
                    <a:pt x="81" y="2423"/>
                  </a:cubicBezTo>
                  <a:cubicBezTo>
                    <a:pt x="104" y="2441"/>
                    <a:pt x="133" y="2450"/>
                    <a:pt x="162" y="2450"/>
                  </a:cubicBezTo>
                  <a:cubicBezTo>
                    <a:pt x="210" y="2450"/>
                    <a:pt x="260" y="2427"/>
                    <a:pt x="289" y="2377"/>
                  </a:cubicBezTo>
                  <a:lnTo>
                    <a:pt x="289" y="2377"/>
                  </a:lnTo>
                  <a:cubicBezTo>
                    <a:pt x="289" y="2377"/>
                    <a:pt x="288" y="2377"/>
                    <a:pt x="288" y="2377"/>
                  </a:cubicBezTo>
                  <a:cubicBezTo>
                    <a:pt x="280" y="2377"/>
                    <a:pt x="1352" y="635"/>
                    <a:pt x="3005" y="635"/>
                  </a:cubicBezTo>
                  <a:cubicBezTo>
                    <a:pt x="3089" y="635"/>
                    <a:pt x="3174" y="640"/>
                    <a:pt x="3261" y="649"/>
                  </a:cubicBezTo>
                  <a:cubicBezTo>
                    <a:pt x="4528" y="787"/>
                    <a:pt x="5300" y="1824"/>
                    <a:pt x="5727" y="3011"/>
                  </a:cubicBezTo>
                  <a:cubicBezTo>
                    <a:pt x="5726" y="3010"/>
                    <a:pt x="5726" y="3010"/>
                    <a:pt x="5725" y="3010"/>
                  </a:cubicBezTo>
                  <a:cubicBezTo>
                    <a:pt x="5720" y="3010"/>
                    <a:pt x="5769" y="3117"/>
                    <a:pt x="5871" y="3117"/>
                  </a:cubicBezTo>
                  <a:cubicBezTo>
                    <a:pt x="5880" y="3117"/>
                    <a:pt x="5890" y="3116"/>
                    <a:pt x="5899" y="3114"/>
                  </a:cubicBezTo>
                  <a:cubicBezTo>
                    <a:pt x="5980" y="3103"/>
                    <a:pt x="6049" y="3022"/>
                    <a:pt x="6026" y="2930"/>
                  </a:cubicBezTo>
                  <a:cubicBezTo>
                    <a:pt x="5740" y="1002"/>
                    <a:pt x="4413" y="0"/>
                    <a:pt x="3036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31"/>
            <p:cNvSpPr/>
            <p:nvPr/>
          </p:nvSpPr>
          <p:spPr>
            <a:xfrm>
              <a:off x="1651725" y="3672800"/>
              <a:ext cx="99950" cy="53700"/>
            </a:xfrm>
            <a:custGeom>
              <a:avLst/>
              <a:gdLst/>
              <a:ahLst/>
              <a:cxnLst/>
              <a:rect l="l" t="t" r="r" b="b"/>
              <a:pathLst>
                <a:path w="3998" h="2148" extrusionOk="0">
                  <a:moveTo>
                    <a:pt x="2108" y="0"/>
                  </a:moveTo>
                  <a:cubicBezTo>
                    <a:pt x="1575" y="0"/>
                    <a:pt x="1075" y="197"/>
                    <a:pt x="760" y="504"/>
                  </a:cubicBezTo>
                  <a:cubicBezTo>
                    <a:pt x="0" y="1236"/>
                    <a:pt x="893" y="2148"/>
                    <a:pt x="2031" y="2148"/>
                  </a:cubicBezTo>
                  <a:cubicBezTo>
                    <a:pt x="2273" y="2148"/>
                    <a:pt x="2526" y="2107"/>
                    <a:pt x="2777" y="2014"/>
                  </a:cubicBezTo>
                  <a:cubicBezTo>
                    <a:pt x="3998" y="1553"/>
                    <a:pt x="3836" y="654"/>
                    <a:pt x="3145" y="274"/>
                  </a:cubicBezTo>
                  <a:cubicBezTo>
                    <a:pt x="2814" y="83"/>
                    <a:pt x="2454" y="0"/>
                    <a:pt x="21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31"/>
            <p:cNvSpPr/>
            <p:nvPr/>
          </p:nvSpPr>
          <p:spPr>
            <a:xfrm>
              <a:off x="1822225" y="3672800"/>
              <a:ext cx="100250" cy="53700"/>
            </a:xfrm>
            <a:custGeom>
              <a:avLst/>
              <a:gdLst/>
              <a:ahLst/>
              <a:cxnLst/>
              <a:rect l="l" t="t" r="r" b="b"/>
              <a:pathLst>
                <a:path w="4010" h="2148" extrusionOk="0">
                  <a:moveTo>
                    <a:pt x="2110" y="0"/>
                  </a:moveTo>
                  <a:cubicBezTo>
                    <a:pt x="1575" y="0"/>
                    <a:pt x="1075" y="197"/>
                    <a:pt x="761" y="504"/>
                  </a:cubicBezTo>
                  <a:cubicBezTo>
                    <a:pt x="1" y="1236"/>
                    <a:pt x="902" y="2148"/>
                    <a:pt x="2036" y="2148"/>
                  </a:cubicBezTo>
                  <a:cubicBezTo>
                    <a:pt x="2277" y="2148"/>
                    <a:pt x="2528" y="2107"/>
                    <a:pt x="2777" y="2014"/>
                  </a:cubicBezTo>
                  <a:cubicBezTo>
                    <a:pt x="4010" y="1553"/>
                    <a:pt x="3848" y="654"/>
                    <a:pt x="3157" y="274"/>
                  </a:cubicBezTo>
                  <a:cubicBezTo>
                    <a:pt x="2821" y="83"/>
                    <a:pt x="2458" y="0"/>
                    <a:pt x="21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31"/>
            <p:cNvSpPr/>
            <p:nvPr/>
          </p:nvSpPr>
          <p:spPr>
            <a:xfrm>
              <a:off x="1753100" y="3654300"/>
              <a:ext cx="71450" cy="42075"/>
            </a:xfrm>
            <a:custGeom>
              <a:avLst/>
              <a:gdLst/>
              <a:ahLst/>
              <a:cxnLst/>
              <a:rect l="l" t="t" r="r" b="b"/>
              <a:pathLst>
                <a:path w="2858" h="1683" extrusionOk="0">
                  <a:moveTo>
                    <a:pt x="219" y="0"/>
                  </a:moveTo>
                  <a:cubicBezTo>
                    <a:pt x="116" y="0"/>
                    <a:pt x="35" y="69"/>
                    <a:pt x="35" y="173"/>
                  </a:cubicBezTo>
                  <a:cubicBezTo>
                    <a:pt x="0" y="565"/>
                    <a:pt x="150" y="956"/>
                    <a:pt x="415" y="1244"/>
                  </a:cubicBezTo>
                  <a:cubicBezTo>
                    <a:pt x="680" y="1509"/>
                    <a:pt x="1049" y="1682"/>
                    <a:pt x="1429" y="1682"/>
                  </a:cubicBezTo>
                  <a:lnTo>
                    <a:pt x="1440" y="1682"/>
                  </a:lnTo>
                  <a:cubicBezTo>
                    <a:pt x="1821" y="1682"/>
                    <a:pt x="2189" y="1509"/>
                    <a:pt x="2454" y="1244"/>
                  </a:cubicBezTo>
                  <a:cubicBezTo>
                    <a:pt x="2708" y="956"/>
                    <a:pt x="2857" y="576"/>
                    <a:pt x="2834" y="184"/>
                  </a:cubicBezTo>
                  <a:cubicBezTo>
                    <a:pt x="2834" y="69"/>
                    <a:pt x="2765" y="0"/>
                    <a:pt x="2650" y="0"/>
                  </a:cubicBezTo>
                  <a:cubicBezTo>
                    <a:pt x="2546" y="0"/>
                    <a:pt x="2477" y="92"/>
                    <a:pt x="2477" y="184"/>
                  </a:cubicBezTo>
                  <a:cubicBezTo>
                    <a:pt x="2489" y="473"/>
                    <a:pt x="2397" y="761"/>
                    <a:pt x="2189" y="979"/>
                  </a:cubicBezTo>
                  <a:cubicBezTo>
                    <a:pt x="1993" y="1198"/>
                    <a:pt x="1717" y="1314"/>
                    <a:pt x="1440" y="1314"/>
                  </a:cubicBezTo>
                  <a:lnTo>
                    <a:pt x="1429" y="1314"/>
                  </a:lnTo>
                  <a:cubicBezTo>
                    <a:pt x="1152" y="1314"/>
                    <a:pt x="876" y="1198"/>
                    <a:pt x="680" y="979"/>
                  </a:cubicBezTo>
                  <a:cubicBezTo>
                    <a:pt x="473" y="761"/>
                    <a:pt x="357" y="473"/>
                    <a:pt x="392" y="184"/>
                  </a:cubicBezTo>
                  <a:cubicBezTo>
                    <a:pt x="392" y="92"/>
                    <a:pt x="323" y="0"/>
                    <a:pt x="2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31"/>
            <p:cNvSpPr/>
            <p:nvPr/>
          </p:nvSpPr>
          <p:spPr>
            <a:xfrm>
              <a:off x="1828550" y="3621350"/>
              <a:ext cx="78650" cy="39875"/>
            </a:xfrm>
            <a:custGeom>
              <a:avLst/>
              <a:gdLst/>
              <a:ahLst/>
              <a:cxnLst/>
              <a:rect l="l" t="t" r="r" b="b"/>
              <a:pathLst>
                <a:path w="3146" h="1595" extrusionOk="0">
                  <a:moveTo>
                    <a:pt x="2289" y="0"/>
                  </a:moveTo>
                  <a:cubicBezTo>
                    <a:pt x="2204" y="0"/>
                    <a:pt x="2139" y="64"/>
                    <a:pt x="2109" y="155"/>
                  </a:cubicBezTo>
                  <a:cubicBezTo>
                    <a:pt x="2002" y="625"/>
                    <a:pt x="1637" y="967"/>
                    <a:pt x="1225" y="967"/>
                  </a:cubicBezTo>
                  <a:cubicBezTo>
                    <a:pt x="1193" y="967"/>
                    <a:pt x="1162" y="965"/>
                    <a:pt x="1130" y="961"/>
                  </a:cubicBezTo>
                  <a:cubicBezTo>
                    <a:pt x="773" y="915"/>
                    <a:pt x="462" y="581"/>
                    <a:pt x="381" y="155"/>
                  </a:cubicBezTo>
                  <a:cubicBezTo>
                    <a:pt x="370" y="60"/>
                    <a:pt x="283" y="3"/>
                    <a:pt x="188" y="3"/>
                  </a:cubicBezTo>
                  <a:cubicBezTo>
                    <a:pt x="180" y="3"/>
                    <a:pt x="171" y="4"/>
                    <a:pt x="162" y="5"/>
                  </a:cubicBezTo>
                  <a:cubicBezTo>
                    <a:pt x="70" y="28"/>
                    <a:pt x="1" y="120"/>
                    <a:pt x="24" y="224"/>
                  </a:cubicBezTo>
                  <a:cubicBezTo>
                    <a:pt x="139" y="800"/>
                    <a:pt x="565" y="1249"/>
                    <a:pt x="1072" y="1307"/>
                  </a:cubicBezTo>
                  <a:cubicBezTo>
                    <a:pt x="1118" y="1307"/>
                    <a:pt x="1176" y="1318"/>
                    <a:pt x="1222" y="1318"/>
                  </a:cubicBezTo>
                  <a:cubicBezTo>
                    <a:pt x="1464" y="1318"/>
                    <a:pt x="1694" y="1238"/>
                    <a:pt x="1890" y="1088"/>
                  </a:cubicBezTo>
                  <a:lnTo>
                    <a:pt x="2432" y="1549"/>
                  </a:lnTo>
                  <a:cubicBezTo>
                    <a:pt x="2455" y="1583"/>
                    <a:pt x="2501" y="1595"/>
                    <a:pt x="2547" y="1595"/>
                  </a:cubicBezTo>
                  <a:cubicBezTo>
                    <a:pt x="2593" y="1595"/>
                    <a:pt x="2639" y="1583"/>
                    <a:pt x="2674" y="1537"/>
                  </a:cubicBezTo>
                  <a:cubicBezTo>
                    <a:pt x="2743" y="1468"/>
                    <a:pt x="2731" y="1353"/>
                    <a:pt x="2651" y="1272"/>
                  </a:cubicBezTo>
                  <a:lnTo>
                    <a:pt x="2155" y="846"/>
                  </a:lnTo>
                  <a:cubicBezTo>
                    <a:pt x="2178" y="811"/>
                    <a:pt x="2190" y="788"/>
                    <a:pt x="2224" y="742"/>
                  </a:cubicBezTo>
                  <a:lnTo>
                    <a:pt x="2869" y="973"/>
                  </a:lnTo>
                  <a:cubicBezTo>
                    <a:pt x="2881" y="973"/>
                    <a:pt x="2916" y="984"/>
                    <a:pt x="2927" y="984"/>
                  </a:cubicBezTo>
                  <a:cubicBezTo>
                    <a:pt x="2996" y="984"/>
                    <a:pt x="3077" y="949"/>
                    <a:pt x="3100" y="869"/>
                  </a:cubicBezTo>
                  <a:cubicBezTo>
                    <a:pt x="3146" y="742"/>
                    <a:pt x="3088" y="638"/>
                    <a:pt x="3008" y="615"/>
                  </a:cubicBezTo>
                  <a:lnTo>
                    <a:pt x="2409" y="408"/>
                  </a:lnTo>
                  <a:cubicBezTo>
                    <a:pt x="2443" y="350"/>
                    <a:pt x="2455" y="281"/>
                    <a:pt x="2466" y="224"/>
                  </a:cubicBezTo>
                  <a:cubicBezTo>
                    <a:pt x="2489" y="120"/>
                    <a:pt x="2432" y="39"/>
                    <a:pt x="2328" y="5"/>
                  </a:cubicBezTo>
                  <a:cubicBezTo>
                    <a:pt x="2314" y="2"/>
                    <a:pt x="2301" y="0"/>
                    <a:pt x="22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31"/>
            <p:cNvSpPr/>
            <p:nvPr/>
          </p:nvSpPr>
          <p:spPr>
            <a:xfrm>
              <a:off x="1671000" y="3621125"/>
              <a:ext cx="78675" cy="38950"/>
            </a:xfrm>
            <a:custGeom>
              <a:avLst/>
              <a:gdLst/>
              <a:ahLst/>
              <a:cxnLst/>
              <a:rect l="l" t="t" r="r" b="b"/>
              <a:pathLst>
                <a:path w="3147" h="1558" extrusionOk="0">
                  <a:moveTo>
                    <a:pt x="845" y="1"/>
                  </a:moveTo>
                  <a:cubicBezTo>
                    <a:pt x="836" y="1"/>
                    <a:pt x="828" y="1"/>
                    <a:pt x="819" y="2"/>
                  </a:cubicBezTo>
                  <a:cubicBezTo>
                    <a:pt x="727" y="14"/>
                    <a:pt x="669" y="117"/>
                    <a:pt x="681" y="221"/>
                  </a:cubicBezTo>
                  <a:cubicBezTo>
                    <a:pt x="692" y="290"/>
                    <a:pt x="704" y="348"/>
                    <a:pt x="738" y="405"/>
                  </a:cubicBezTo>
                  <a:lnTo>
                    <a:pt x="139" y="601"/>
                  </a:lnTo>
                  <a:cubicBezTo>
                    <a:pt x="47" y="636"/>
                    <a:pt x="1" y="740"/>
                    <a:pt x="24" y="843"/>
                  </a:cubicBezTo>
                  <a:cubicBezTo>
                    <a:pt x="59" y="912"/>
                    <a:pt x="128" y="947"/>
                    <a:pt x="197" y="947"/>
                  </a:cubicBezTo>
                  <a:cubicBezTo>
                    <a:pt x="220" y="947"/>
                    <a:pt x="243" y="947"/>
                    <a:pt x="254" y="935"/>
                  </a:cubicBezTo>
                  <a:lnTo>
                    <a:pt x="911" y="705"/>
                  </a:lnTo>
                  <a:cubicBezTo>
                    <a:pt x="934" y="740"/>
                    <a:pt x="946" y="763"/>
                    <a:pt x="980" y="809"/>
                  </a:cubicBezTo>
                  <a:lnTo>
                    <a:pt x="473" y="1235"/>
                  </a:lnTo>
                  <a:cubicBezTo>
                    <a:pt x="404" y="1316"/>
                    <a:pt x="393" y="1419"/>
                    <a:pt x="462" y="1500"/>
                  </a:cubicBezTo>
                  <a:cubicBezTo>
                    <a:pt x="485" y="1546"/>
                    <a:pt x="542" y="1558"/>
                    <a:pt x="588" y="1558"/>
                  </a:cubicBezTo>
                  <a:cubicBezTo>
                    <a:pt x="635" y="1558"/>
                    <a:pt x="681" y="1546"/>
                    <a:pt x="704" y="1511"/>
                  </a:cubicBezTo>
                  <a:lnTo>
                    <a:pt x="1234" y="1051"/>
                  </a:lnTo>
                  <a:cubicBezTo>
                    <a:pt x="1441" y="1200"/>
                    <a:pt x="1671" y="1281"/>
                    <a:pt x="1913" y="1281"/>
                  </a:cubicBezTo>
                  <a:cubicBezTo>
                    <a:pt x="1959" y="1281"/>
                    <a:pt x="2017" y="1281"/>
                    <a:pt x="2063" y="1270"/>
                  </a:cubicBezTo>
                  <a:cubicBezTo>
                    <a:pt x="2582" y="1200"/>
                    <a:pt x="2996" y="763"/>
                    <a:pt x="3112" y="187"/>
                  </a:cubicBezTo>
                  <a:cubicBezTo>
                    <a:pt x="3146" y="117"/>
                    <a:pt x="3065" y="37"/>
                    <a:pt x="2985" y="2"/>
                  </a:cubicBezTo>
                  <a:cubicBezTo>
                    <a:pt x="2976" y="1"/>
                    <a:pt x="2967" y="1"/>
                    <a:pt x="2959" y="1"/>
                  </a:cubicBezTo>
                  <a:cubicBezTo>
                    <a:pt x="2868" y="1"/>
                    <a:pt x="2798" y="57"/>
                    <a:pt x="2766" y="152"/>
                  </a:cubicBezTo>
                  <a:cubicBezTo>
                    <a:pt x="2685" y="578"/>
                    <a:pt x="2374" y="901"/>
                    <a:pt x="2017" y="958"/>
                  </a:cubicBezTo>
                  <a:cubicBezTo>
                    <a:pt x="1986" y="963"/>
                    <a:pt x="1955" y="965"/>
                    <a:pt x="1924" y="965"/>
                  </a:cubicBezTo>
                  <a:cubicBezTo>
                    <a:pt x="1529" y="965"/>
                    <a:pt x="1145" y="633"/>
                    <a:pt x="1038" y="152"/>
                  </a:cubicBezTo>
                  <a:cubicBezTo>
                    <a:pt x="1027" y="57"/>
                    <a:pt x="939" y="1"/>
                    <a:pt x="8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98" name="Google Shape;1498;p31"/>
          <p:cNvGrpSpPr/>
          <p:nvPr/>
        </p:nvGrpSpPr>
        <p:grpSpPr>
          <a:xfrm>
            <a:off x="7077801" y="292058"/>
            <a:ext cx="1497888" cy="1407335"/>
            <a:chOff x="7613492" y="232525"/>
            <a:chExt cx="1259258" cy="1183132"/>
          </a:xfrm>
        </p:grpSpPr>
        <p:sp>
          <p:nvSpPr>
            <p:cNvPr id="1499" name="Google Shape;1499;p31"/>
            <p:cNvSpPr/>
            <p:nvPr/>
          </p:nvSpPr>
          <p:spPr>
            <a:xfrm flipH="1">
              <a:off x="7656004" y="461298"/>
              <a:ext cx="1037033" cy="954298"/>
            </a:xfrm>
            <a:custGeom>
              <a:avLst/>
              <a:gdLst/>
              <a:ahLst/>
              <a:cxnLst/>
              <a:rect l="l" t="t" r="r" b="b"/>
              <a:pathLst>
                <a:path w="34829" h="32053" extrusionOk="0">
                  <a:moveTo>
                    <a:pt x="11407" y="1"/>
                  </a:moveTo>
                  <a:cubicBezTo>
                    <a:pt x="5094" y="1"/>
                    <a:pt x="239" y="5689"/>
                    <a:pt x="1291" y="11965"/>
                  </a:cubicBezTo>
                  <a:lnTo>
                    <a:pt x="1303" y="11965"/>
                  </a:lnTo>
                  <a:cubicBezTo>
                    <a:pt x="1775" y="14892"/>
                    <a:pt x="3503" y="17461"/>
                    <a:pt x="6038" y="19016"/>
                  </a:cubicBezTo>
                  <a:cubicBezTo>
                    <a:pt x="1568" y="19753"/>
                    <a:pt x="1" y="24869"/>
                    <a:pt x="3457" y="27576"/>
                  </a:cubicBezTo>
                  <a:cubicBezTo>
                    <a:pt x="3849" y="27887"/>
                    <a:pt x="4298" y="28140"/>
                    <a:pt x="4759" y="28325"/>
                  </a:cubicBezTo>
                  <a:lnTo>
                    <a:pt x="4771" y="28325"/>
                  </a:lnTo>
                  <a:cubicBezTo>
                    <a:pt x="5312" y="28555"/>
                    <a:pt x="5888" y="28693"/>
                    <a:pt x="6476" y="28716"/>
                  </a:cubicBezTo>
                  <a:lnTo>
                    <a:pt x="7271" y="28716"/>
                  </a:lnTo>
                  <a:lnTo>
                    <a:pt x="7489" y="28693"/>
                  </a:lnTo>
                  <a:lnTo>
                    <a:pt x="7605" y="28682"/>
                  </a:lnTo>
                  <a:lnTo>
                    <a:pt x="7697" y="28670"/>
                  </a:lnTo>
                  <a:lnTo>
                    <a:pt x="7812" y="28647"/>
                  </a:lnTo>
                  <a:lnTo>
                    <a:pt x="7835" y="28647"/>
                  </a:lnTo>
                  <a:cubicBezTo>
                    <a:pt x="8215" y="28601"/>
                    <a:pt x="8584" y="28498"/>
                    <a:pt x="8941" y="28348"/>
                  </a:cubicBezTo>
                  <a:lnTo>
                    <a:pt x="8976" y="28336"/>
                  </a:lnTo>
                  <a:cubicBezTo>
                    <a:pt x="9125" y="28267"/>
                    <a:pt x="9287" y="28198"/>
                    <a:pt x="9483" y="28117"/>
                  </a:cubicBezTo>
                  <a:cubicBezTo>
                    <a:pt x="9529" y="28175"/>
                    <a:pt x="9563" y="28244"/>
                    <a:pt x="9586" y="28325"/>
                  </a:cubicBezTo>
                  <a:cubicBezTo>
                    <a:pt x="9609" y="28382"/>
                    <a:pt x="9632" y="28463"/>
                    <a:pt x="9667" y="28555"/>
                  </a:cubicBezTo>
                  <a:cubicBezTo>
                    <a:pt x="9713" y="28705"/>
                    <a:pt x="9782" y="28843"/>
                    <a:pt x="9840" y="28981"/>
                  </a:cubicBezTo>
                  <a:cubicBezTo>
                    <a:pt x="10070" y="29488"/>
                    <a:pt x="10393" y="29949"/>
                    <a:pt x="10796" y="30341"/>
                  </a:cubicBezTo>
                  <a:lnTo>
                    <a:pt x="10865" y="30422"/>
                  </a:lnTo>
                  <a:lnTo>
                    <a:pt x="10934" y="30479"/>
                  </a:lnTo>
                  <a:cubicBezTo>
                    <a:pt x="12017" y="31506"/>
                    <a:pt x="13513" y="32052"/>
                    <a:pt x="15030" y="32052"/>
                  </a:cubicBezTo>
                  <a:cubicBezTo>
                    <a:pt x="15692" y="32052"/>
                    <a:pt x="16357" y="31948"/>
                    <a:pt x="16994" y="31735"/>
                  </a:cubicBezTo>
                  <a:lnTo>
                    <a:pt x="17017" y="31723"/>
                  </a:lnTo>
                  <a:cubicBezTo>
                    <a:pt x="17086" y="31700"/>
                    <a:pt x="17167" y="31666"/>
                    <a:pt x="17236" y="31643"/>
                  </a:cubicBezTo>
                  <a:lnTo>
                    <a:pt x="17397" y="31574"/>
                  </a:lnTo>
                  <a:lnTo>
                    <a:pt x="17478" y="31551"/>
                  </a:lnTo>
                  <a:cubicBezTo>
                    <a:pt x="17950" y="31343"/>
                    <a:pt x="18388" y="31078"/>
                    <a:pt x="18791" y="30767"/>
                  </a:cubicBezTo>
                  <a:cubicBezTo>
                    <a:pt x="18814" y="30744"/>
                    <a:pt x="18837" y="30721"/>
                    <a:pt x="18860" y="30698"/>
                  </a:cubicBezTo>
                  <a:lnTo>
                    <a:pt x="18930" y="30640"/>
                  </a:lnTo>
                  <a:cubicBezTo>
                    <a:pt x="19171" y="30445"/>
                    <a:pt x="19379" y="30226"/>
                    <a:pt x="19575" y="29984"/>
                  </a:cubicBezTo>
                  <a:cubicBezTo>
                    <a:pt x="19575" y="29972"/>
                    <a:pt x="19586" y="29961"/>
                    <a:pt x="19598" y="29949"/>
                  </a:cubicBezTo>
                  <a:lnTo>
                    <a:pt x="19678" y="29846"/>
                  </a:lnTo>
                  <a:cubicBezTo>
                    <a:pt x="19840" y="29627"/>
                    <a:pt x="19978" y="29396"/>
                    <a:pt x="20105" y="29154"/>
                  </a:cubicBezTo>
                  <a:cubicBezTo>
                    <a:pt x="20136" y="29107"/>
                    <a:pt x="20168" y="29081"/>
                    <a:pt x="20200" y="29081"/>
                  </a:cubicBezTo>
                  <a:cubicBezTo>
                    <a:pt x="20214" y="29081"/>
                    <a:pt x="20229" y="29086"/>
                    <a:pt x="20243" y="29097"/>
                  </a:cubicBezTo>
                  <a:lnTo>
                    <a:pt x="20254" y="29097"/>
                  </a:lnTo>
                  <a:lnTo>
                    <a:pt x="20266" y="29108"/>
                  </a:lnTo>
                  <a:lnTo>
                    <a:pt x="20277" y="29120"/>
                  </a:lnTo>
                  <a:cubicBezTo>
                    <a:pt x="20335" y="29177"/>
                    <a:pt x="20416" y="29293"/>
                    <a:pt x="20542" y="29431"/>
                  </a:cubicBezTo>
                  <a:cubicBezTo>
                    <a:pt x="21550" y="30617"/>
                    <a:pt x="22845" y="31210"/>
                    <a:pt x="24070" y="31210"/>
                  </a:cubicBezTo>
                  <a:cubicBezTo>
                    <a:pt x="24189" y="31210"/>
                    <a:pt x="24307" y="31205"/>
                    <a:pt x="24425" y="31193"/>
                  </a:cubicBezTo>
                  <a:lnTo>
                    <a:pt x="24563" y="31182"/>
                  </a:lnTo>
                  <a:lnTo>
                    <a:pt x="24586" y="31182"/>
                  </a:lnTo>
                  <a:cubicBezTo>
                    <a:pt x="25462" y="31067"/>
                    <a:pt x="26268" y="30629"/>
                    <a:pt x="26833" y="29949"/>
                  </a:cubicBezTo>
                  <a:lnTo>
                    <a:pt x="26867" y="29903"/>
                  </a:lnTo>
                  <a:cubicBezTo>
                    <a:pt x="26913" y="29846"/>
                    <a:pt x="26971" y="29776"/>
                    <a:pt x="27017" y="29719"/>
                  </a:cubicBezTo>
                  <a:lnTo>
                    <a:pt x="27063" y="29638"/>
                  </a:lnTo>
                  <a:cubicBezTo>
                    <a:pt x="27109" y="29592"/>
                    <a:pt x="27144" y="29534"/>
                    <a:pt x="27178" y="29477"/>
                  </a:cubicBezTo>
                  <a:cubicBezTo>
                    <a:pt x="27201" y="29442"/>
                    <a:pt x="27225" y="29408"/>
                    <a:pt x="27248" y="29362"/>
                  </a:cubicBezTo>
                  <a:cubicBezTo>
                    <a:pt x="27271" y="29327"/>
                    <a:pt x="27294" y="29269"/>
                    <a:pt x="27328" y="29223"/>
                  </a:cubicBezTo>
                  <a:cubicBezTo>
                    <a:pt x="27386" y="29108"/>
                    <a:pt x="27443" y="29005"/>
                    <a:pt x="27489" y="28878"/>
                  </a:cubicBezTo>
                  <a:cubicBezTo>
                    <a:pt x="27501" y="28855"/>
                    <a:pt x="27513" y="28832"/>
                    <a:pt x="27524" y="28809"/>
                  </a:cubicBezTo>
                  <a:cubicBezTo>
                    <a:pt x="27559" y="28740"/>
                    <a:pt x="27582" y="28670"/>
                    <a:pt x="27605" y="28601"/>
                  </a:cubicBezTo>
                  <a:cubicBezTo>
                    <a:pt x="27616" y="28567"/>
                    <a:pt x="27628" y="28532"/>
                    <a:pt x="27651" y="28498"/>
                  </a:cubicBezTo>
                  <a:cubicBezTo>
                    <a:pt x="27674" y="28428"/>
                    <a:pt x="27697" y="28359"/>
                    <a:pt x="27708" y="28290"/>
                  </a:cubicBezTo>
                  <a:lnTo>
                    <a:pt x="27754" y="28152"/>
                  </a:lnTo>
                  <a:cubicBezTo>
                    <a:pt x="27766" y="28083"/>
                    <a:pt x="27789" y="28014"/>
                    <a:pt x="27812" y="27945"/>
                  </a:cubicBezTo>
                  <a:lnTo>
                    <a:pt x="27847" y="27795"/>
                  </a:lnTo>
                  <a:cubicBezTo>
                    <a:pt x="27858" y="27726"/>
                    <a:pt x="27870" y="27645"/>
                    <a:pt x="27881" y="27587"/>
                  </a:cubicBezTo>
                  <a:cubicBezTo>
                    <a:pt x="27893" y="27518"/>
                    <a:pt x="27904" y="27461"/>
                    <a:pt x="27916" y="27403"/>
                  </a:cubicBezTo>
                  <a:cubicBezTo>
                    <a:pt x="27916" y="27346"/>
                    <a:pt x="27927" y="27299"/>
                    <a:pt x="27939" y="27242"/>
                  </a:cubicBezTo>
                  <a:cubicBezTo>
                    <a:pt x="27955" y="27127"/>
                    <a:pt x="27972" y="27053"/>
                    <a:pt x="28050" y="27053"/>
                  </a:cubicBezTo>
                  <a:cubicBezTo>
                    <a:pt x="28082" y="27053"/>
                    <a:pt x="28124" y="27065"/>
                    <a:pt x="28181" y="27092"/>
                  </a:cubicBezTo>
                  <a:cubicBezTo>
                    <a:pt x="28273" y="27138"/>
                    <a:pt x="28365" y="27173"/>
                    <a:pt x="28469" y="27207"/>
                  </a:cubicBezTo>
                  <a:cubicBezTo>
                    <a:pt x="28745" y="27311"/>
                    <a:pt x="29033" y="27380"/>
                    <a:pt x="29333" y="27415"/>
                  </a:cubicBezTo>
                  <a:lnTo>
                    <a:pt x="29379" y="27415"/>
                  </a:lnTo>
                  <a:lnTo>
                    <a:pt x="29506" y="27438"/>
                  </a:lnTo>
                  <a:cubicBezTo>
                    <a:pt x="29690" y="27449"/>
                    <a:pt x="29886" y="27461"/>
                    <a:pt x="30070" y="27461"/>
                  </a:cubicBezTo>
                  <a:lnTo>
                    <a:pt x="30358" y="27461"/>
                  </a:lnTo>
                  <a:cubicBezTo>
                    <a:pt x="30842" y="27438"/>
                    <a:pt x="31326" y="27334"/>
                    <a:pt x="31798" y="27161"/>
                  </a:cubicBezTo>
                  <a:cubicBezTo>
                    <a:pt x="33192" y="26643"/>
                    <a:pt x="34056" y="25710"/>
                    <a:pt x="34448" y="24661"/>
                  </a:cubicBezTo>
                  <a:cubicBezTo>
                    <a:pt x="34828" y="23740"/>
                    <a:pt x="34817" y="22714"/>
                    <a:pt x="34413" y="21816"/>
                  </a:cubicBezTo>
                  <a:cubicBezTo>
                    <a:pt x="33987" y="20779"/>
                    <a:pt x="33123" y="19972"/>
                    <a:pt x="32063" y="19615"/>
                  </a:cubicBezTo>
                  <a:cubicBezTo>
                    <a:pt x="31520" y="19412"/>
                    <a:pt x="30951" y="19310"/>
                    <a:pt x="30381" y="19310"/>
                  </a:cubicBezTo>
                  <a:cubicBezTo>
                    <a:pt x="29948" y="19310"/>
                    <a:pt x="29514" y="19369"/>
                    <a:pt x="29091" y="19488"/>
                  </a:cubicBezTo>
                  <a:cubicBezTo>
                    <a:pt x="29070" y="19492"/>
                    <a:pt x="29051" y="19494"/>
                    <a:pt x="29035" y="19494"/>
                  </a:cubicBezTo>
                  <a:cubicBezTo>
                    <a:pt x="28950" y="19494"/>
                    <a:pt x="28916" y="19444"/>
                    <a:pt x="28907" y="19339"/>
                  </a:cubicBezTo>
                  <a:cubicBezTo>
                    <a:pt x="28907" y="19281"/>
                    <a:pt x="28907" y="19223"/>
                    <a:pt x="28907" y="19166"/>
                  </a:cubicBezTo>
                  <a:cubicBezTo>
                    <a:pt x="29033" y="18590"/>
                    <a:pt x="28907" y="17173"/>
                    <a:pt x="28112" y="16193"/>
                  </a:cubicBezTo>
                  <a:cubicBezTo>
                    <a:pt x="27515" y="15451"/>
                    <a:pt x="26675" y="15067"/>
                    <a:pt x="25782" y="15067"/>
                  </a:cubicBezTo>
                  <a:cubicBezTo>
                    <a:pt x="24917" y="15067"/>
                    <a:pt x="24004" y="15427"/>
                    <a:pt x="23215" y="16170"/>
                  </a:cubicBezTo>
                  <a:cubicBezTo>
                    <a:pt x="23181" y="16182"/>
                    <a:pt x="23158" y="16205"/>
                    <a:pt x="23123" y="16205"/>
                  </a:cubicBezTo>
                  <a:cubicBezTo>
                    <a:pt x="23019" y="15951"/>
                    <a:pt x="23008" y="14949"/>
                    <a:pt x="22213" y="13659"/>
                  </a:cubicBezTo>
                  <a:cubicBezTo>
                    <a:pt x="21994" y="13290"/>
                    <a:pt x="21729" y="12945"/>
                    <a:pt x="21430" y="12634"/>
                  </a:cubicBezTo>
                  <a:cubicBezTo>
                    <a:pt x="22916" y="6320"/>
                    <a:pt x="18250" y="226"/>
                    <a:pt x="11764" y="7"/>
                  </a:cubicBezTo>
                  <a:cubicBezTo>
                    <a:pt x="11644" y="3"/>
                    <a:pt x="11526" y="1"/>
                    <a:pt x="11407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31"/>
            <p:cNvSpPr/>
            <p:nvPr/>
          </p:nvSpPr>
          <p:spPr>
            <a:xfrm flipH="1">
              <a:off x="7820367" y="727644"/>
              <a:ext cx="188684" cy="44569"/>
            </a:xfrm>
            <a:custGeom>
              <a:avLst/>
              <a:gdLst/>
              <a:ahLst/>
              <a:cxnLst/>
              <a:rect l="l" t="t" r="r" b="b"/>
              <a:pathLst>
                <a:path w="6337" h="1497" extrusionOk="0">
                  <a:moveTo>
                    <a:pt x="3961" y="1"/>
                  </a:moveTo>
                  <a:cubicBezTo>
                    <a:pt x="2668" y="1"/>
                    <a:pt x="1272" y="237"/>
                    <a:pt x="334" y="542"/>
                  </a:cubicBezTo>
                  <a:cubicBezTo>
                    <a:pt x="0" y="646"/>
                    <a:pt x="0" y="1038"/>
                    <a:pt x="357" y="1130"/>
                  </a:cubicBezTo>
                  <a:cubicBezTo>
                    <a:pt x="1167" y="1346"/>
                    <a:pt x="2306" y="1496"/>
                    <a:pt x="3422" y="1496"/>
                  </a:cubicBezTo>
                  <a:cubicBezTo>
                    <a:pt x="4385" y="1496"/>
                    <a:pt x="5333" y="1384"/>
                    <a:pt x="6037" y="1107"/>
                  </a:cubicBezTo>
                  <a:cubicBezTo>
                    <a:pt x="6152" y="1049"/>
                    <a:pt x="6233" y="946"/>
                    <a:pt x="6268" y="819"/>
                  </a:cubicBezTo>
                  <a:cubicBezTo>
                    <a:pt x="6337" y="600"/>
                    <a:pt x="6222" y="370"/>
                    <a:pt x="6014" y="277"/>
                  </a:cubicBezTo>
                  <a:cubicBezTo>
                    <a:pt x="5440" y="82"/>
                    <a:pt x="4718" y="1"/>
                    <a:pt x="3961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31"/>
            <p:cNvSpPr/>
            <p:nvPr/>
          </p:nvSpPr>
          <p:spPr>
            <a:xfrm flipH="1">
              <a:off x="8601209" y="993782"/>
              <a:ext cx="144290" cy="132756"/>
            </a:xfrm>
            <a:custGeom>
              <a:avLst/>
              <a:gdLst/>
              <a:ahLst/>
              <a:cxnLst/>
              <a:rect l="l" t="t" r="r" b="b"/>
              <a:pathLst>
                <a:path w="4846" h="4459" extrusionOk="0">
                  <a:moveTo>
                    <a:pt x="4477" y="1"/>
                  </a:moveTo>
                  <a:cubicBezTo>
                    <a:pt x="4418" y="1"/>
                    <a:pt x="4354" y="15"/>
                    <a:pt x="4286" y="48"/>
                  </a:cubicBezTo>
                  <a:cubicBezTo>
                    <a:pt x="2869" y="762"/>
                    <a:pt x="784" y="2375"/>
                    <a:pt x="46" y="3838"/>
                  </a:cubicBezTo>
                  <a:cubicBezTo>
                    <a:pt x="0" y="3954"/>
                    <a:pt x="0" y="4092"/>
                    <a:pt x="69" y="4196"/>
                  </a:cubicBezTo>
                  <a:cubicBezTo>
                    <a:pt x="142" y="4360"/>
                    <a:pt x="302" y="4459"/>
                    <a:pt x="474" y="4459"/>
                  </a:cubicBezTo>
                  <a:cubicBezTo>
                    <a:pt x="519" y="4459"/>
                    <a:pt x="565" y="4452"/>
                    <a:pt x="611" y="4437"/>
                  </a:cubicBezTo>
                  <a:cubicBezTo>
                    <a:pt x="2120" y="3815"/>
                    <a:pt x="3883" y="1845"/>
                    <a:pt x="4689" y="486"/>
                  </a:cubicBezTo>
                  <a:cubicBezTo>
                    <a:pt x="4845" y="229"/>
                    <a:pt x="4708" y="1"/>
                    <a:pt x="4477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31"/>
            <p:cNvSpPr/>
            <p:nvPr/>
          </p:nvSpPr>
          <p:spPr>
            <a:xfrm flipH="1">
              <a:off x="8682697" y="844948"/>
              <a:ext cx="182878" cy="65351"/>
            </a:xfrm>
            <a:custGeom>
              <a:avLst/>
              <a:gdLst/>
              <a:ahLst/>
              <a:cxnLst/>
              <a:rect l="l" t="t" r="r" b="b"/>
              <a:pathLst>
                <a:path w="6142" h="2195" extrusionOk="0">
                  <a:moveTo>
                    <a:pt x="5565" y="0"/>
                  </a:moveTo>
                  <a:cubicBezTo>
                    <a:pt x="3957" y="0"/>
                    <a:pt x="1456" y="461"/>
                    <a:pt x="174" y="1383"/>
                  </a:cubicBezTo>
                  <a:cubicBezTo>
                    <a:pt x="70" y="1464"/>
                    <a:pt x="12" y="1579"/>
                    <a:pt x="24" y="1706"/>
                  </a:cubicBezTo>
                  <a:cubicBezTo>
                    <a:pt x="1" y="1936"/>
                    <a:pt x="162" y="2132"/>
                    <a:pt x="393" y="2178"/>
                  </a:cubicBezTo>
                  <a:cubicBezTo>
                    <a:pt x="511" y="2189"/>
                    <a:pt x="634" y="2194"/>
                    <a:pt x="761" y="2194"/>
                  </a:cubicBezTo>
                  <a:cubicBezTo>
                    <a:pt x="2391" y="2194"/>
                    <a:pt x="4613" y="1336"/>
                    <a:pt x="5842" y="577"/>
                  </a:cubicBezTo>
                  <a:cubicBezTo>
                    <a:pt x="6142" y="393"/>
                    <a:pt x="6061" y="12"/>
                    <a:pt x="5681" y="1"/>
                  </a:cubicBezTo>
                  <a:cubicBezTo>
                    <a:pt x="5643" y="0"/>
                    <a:pt x="5604" y="0"/>
                    <a:pt x="5565" y="0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31"/>
            <p:cNvSpPr/>
            <p:nvPr/>
          </p:nvSpPr>
          <p:spPr>
            <a:xfrm flipH="1">
              <a:off x="8686806" y="634634"/>
              <a:ext cx="185617" cy="58950"/>
            </a:xfrm>
            <a:custGeom>
              <a:avLst/>
              <a:gdLst/>
              <a:ahLst/>
              <a:cxnLst/>
              <a:rect l="l" t="t" r="r" b="b"/>
              <a:pathLst>
                <a:path w="6234" h="1980" extrusionOk="0">
                  <a:moveTo>
                    <a:pt x="985" y="1"/>
                  </a:moveTo>
                  <a:cubicBezTo>
                    <a:pt x="781" y="1"/>
                    <a:pt x="587" y="12"/>
                    <a:pt x="404" y="37"/>
                  </a:cubicBezTo>
                  <a:cubicBezTo>
                    <a:pt x="277" y="60"/>
                    <a:pt x="173" y="141"/>
                    <a:pt x="116" y="256"/>
                  </a:cubicBezTo>
                  <a:cubicBezTo>
                    <a:pt x="1" y="452"/>
                    <a:pt x="47" y="706"/>
                    <a:pt x="219" y="844"/>
                  </a:cubicBezTo>
                  <a:cubicBezTo>
                    <a:pt x="1437" y="1635"/>
                    <a:pt x="3629" y="1980"/>
                    <a:pt x="5197" y="1980"/>
                  </a:cubicBezTo>
                  <a:cubicBezTo>
                    <a:pt x="5410" y="1980"/>
                    <a:pt x="5610" y="1974"/>
                    <a:pt x="5795" y="1961"/>
                  </a:cubicBezTo>
                  <a:cubicBezTo>
                    <a:pt x="6164" y="1938"/>
                    <a:pt x="6233" y="1558"/>
                    <a:pt x="5922" y="1385"/>
                  </a:cubicBezTo>
                  <a:cubicBezTo>
                    <a:pt x="4686" y="711"/>
                    <a:pt x="2572" y="1"/>
                    <a:pt x="985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31"/>
            <p:cNvSpPr/>
            <p:nvPr/>
          </p:nvSpPr>
          <p:spPr>
            <a:xfrm flipH="1">
              <a:off x="8612106" y="413691"/>
              <a:ext cx="150900" cy="126742"/>
            </a:xfrm>
            <a:custGeom>
              <a:avLst/>
              <a:gdLst/>
              <a:ahLst/>
              <a:cxnLst/>
              <a:rect l="l" t="t" r="r" b="b"/>
              <a:pathLst>
                <a:path w="5068" h="4257" extrusionOk="0">
                  <a:moveTo>
                    <a:pt x="517" y="0"/>
                  </a:moveTo>
                  <a:cubicBezTo>
                    <a:pt x="431" y="0"/>
                    <a:pt x="349" y="26"/>
                    <a:pt x="277" y="74"/>
                  </a:cubicBezTo>
                  <a:cubicBezTo>
                    <a:pt x="81" y="189"/>
                    <a:pt x="1" y="442"/>
                    <a:pt x="93" y="650"/>
                  </a:cubicBezTo>
                  <a:cubicBezTo>
                    <a:pt x="911" y="2090"/>
                    <a:pt x="3100" y="3599"/>
                    <a:pt x="4517" y="4221"/>
                  </a:cubicBezTo>
                  <a:cubicBezTo>
                    <a:pt x="4576" y="4245"/>
                    <a:pt x="4633" y="4257"/>
                    <a:pt x="4685" y="4257"/>
                  </a:cubicBezTo>
                  <a:cubicBezTo>
                    <a:pt x="4926" y="4257"/>
                    <a:pt x="5068" y="4016"/>
                    <a:pt x="4897" y="3760"/>
                  </a:cubicBezTo>
                  <a:cubicBezTo>
                    <a:pt x="4033" y="2470"/>
                    <a:pt x="2178" y="569"/>
                    <a:pt x="634" y="16"/>
                  </a:cubicBezTo>
                  <a:cubicBezTo>
                    <a:pt x="595" y="5"/>
                    <a:pt x="556" y="0"/>
                    <a:pt x="517" y="0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31"/>
            <p:cNvSpPr/>
            <p:nvPr/>
          </p:nvSpPr>
          <p:spPr>
            <a:xfrm flipH="1">
              <a:off x="8476908" y="268193"/>
              <a:ext cx="84055" cy="172710"/>
            </a:xfrm>
            <a:custGeom>
              <a:avLst/>
              <a:gdLst/>
              <a:ahLst/>
              <a:cxnLst/>
              <a:rect l="l" t="t" r="r" b="b"/>
              <a:pathLst>
                <a:path w="2823" h="5801" extrusionOk="0">
                  <a:moveTo>
                    <a:pt x="492" y="1"/>
                  </a:moveTo>
                  <a:cubicBezTo>
                    <a:pt x="470" y="1"/>
                    <a:pt x="448" y="3"/>
                    <a:pt x="427" y="7"/>
                  </a:cubicBezTo>
                  <a:cubicBezTo>
                    <a:pt x="196" y="18"/>
                    <a:pt x="12" y="202"/>
                    <a:pt x="0" y="433"/>
                  </a:cubicBezTo>
                  <a:cubicBezTo>
                    <a:pt x="23" y="1343"/>
                    <a:pt x="392" y="2368"/>
                    <a:pt x="772" y="3198"/>
                  </a:cubicBezTo>
                  <a:cubicBezTo>
                    <a:pt x="1176" y="4062"/>
                    <a:pt x="1659" y="4891"/>
                    <a:pt x="2247" y="5652"/>
                  </a:cubicBezTo>
                  <a:cubicBezTo>
                    <a:pt x="2330" y="5755"/>
                    <a:pt x="2428" y="5800"/>
                    <a:pt x="2520" y="5800"/>
                  </a:cubicBezTo>
                  <a:cubicBezTo>
                    <a:pt x="2683" y="5800"/>
                    <a:pt x="2822" y="5655"/>
                    <a:pt x="2800" y="5433"/>
                  </a:cubicBezTo>
                  <a:cubicBezTo>
                    <a:pt x="2639" y="3889"/>
                    <a:pt x="1878" y="1331"/>
                    <a:pt x="772" y="122"/>
                  </a:cubicBezTo>
                  <a:cubicBezTo>
                    <a:pt x="696" y="45"/>
                    <a:pt x="596" y="1"/>
                    <a:pt x="49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31"/>
            <p:cNvSpPr/>
            <p:nvPr/>
          </p:nvSpPr>
          <p:spPr>
            <a:xfrm flipH="1">
              <a:off x="8277248" y="232525"/>
              <a:ext cx="58687" cy="183994"/>
            </a:xfrm>
            <a:custGeom>
              <a:avLst/>
              <a:gdLst/>
              <a:ahLst/>
              <a:cxnLst/>
              <a:rect l="l" t="t" r="r" b="b"/>
              <a:pathLst>
                <a:path w="1971" h="6180" extrusionOk="0">
                  <a:moveTo>
                    <a:pt x="1113" y="1"/>
                  </a:moveTo>
                  <a:cubicBezTo>
                    <a:pt x="962" y="1"/>
                    <a:pt x="815" y="76"/>
                    <a:pt x="726" y="214"/>
                  </a:cubicBezTo>
                  <a:cubicBezTo>
                    <a:pt x="12" y="1677"/>
                    <a:pt x="0" y="4315"/>
                    <a:pt x="300" y="5882"/>
                  </a:cubicBezTo>
                  <a:cubicBezTo>
                    <a:pt x="336" y="6078"/>
                    <a:pt x="461" y="6180"/>
                    <a:pt x="591" y="6180"/>
                  </a:cubicBezTo>
                  <a:cubicBezTo>
                    <a:pt x="705" y="6180"/>
                    <a:pt x="822" y="6101"/>
                    <a:pt x="887" y="5940"/>
                  </a:cubicBezTo>
                  <a:cubicBezTo>
                    <a:pt x="1475" y="4476"/>
                    <a:pt x="1970" y="1884"/>
                    <a:pt x="1555" y="294"/>
                  </a:cubicBezTo>
                  <a:cubicBezTo>
                    <a:pt x="1509" y="179"/>
                    <a:pt x="1417" y="76"/>
                    <a:pt x="1302" y="41"/>
                  </a:cubicBezTo>
                  <a:cubicBezTo>
                    <a:pt x="1241" y="14"/>
                    <a:pt x="1177" y="1"/>
                    <a:pt x="1113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31"/>
            <p:cNvSpPr/>
            <p:nvPr/>
          </p:nvSpPr>
          <p:spPr>
            <a:xfrm flipH="1">
              <a:off x="8054628" y="314846"/>
              <a:ext cx="113592" cy="158003"/>
            </a:xfrm>
            <a:custGeom>
              <a:avLst/>
              <a:gdLst/>
              <a:ahLst/>
              <a:cxnLst/>
              <a:rect l="l" t="t" r="r" b="b"/>
              <a:pathLst>
                <a:path w="3815" h="5307" extrusionOk="0">
                  <a:moveTo>
                    <a:pt x="3333" y="1"/>
                  </a:moveTo>
                  <a:cubicBezTo>
                    <a:pt x="3253" y="1"/>
                    <a:pt x="3173" y="21"/>
                    <a:pt x="3100" y="64"/>
                  </a:cubicBezTo>
                  <a:cubicBezTo>
                    <a:pt x="1775" y="1043"/>
                    <a:pt x="531" y="3394"/>
                    <a:pt x="81" y="4880"/>
                  </a:cubicBezTo>
                  <a:cubicBezTo>
                    <a:pt x="1" y="5130"/>
                    <a:pt x="141" y="5307"/>
                    <a:pt x="331" y="5307"/>
                  </a:cubicBezTo>
                  <a:cubicBezTo>
                    <a:pt x="412" y="5307"/>
                    <a:pt x="502" y="5275"/>
                    <a:pt x="588" y="5202"/>
                  </a:cubicBezTo>
                  <a:cubicBezTo>
                    <a:pt x="1752" y="4211"/>
                    <a:pt x="3422" y="2126"/>
                    <a:pt x="3791" y="513"/>
                  </a:cubicBezTo>
                  <a:cubicBezTo>
                    <a:pt x="3814" y="387"/>
                    <a:pt x="3780" y="260"/>
                    <a:pt x="3687" y="168"/>
                  </a:cubicBezTo>
                  <a:cubicBezTo>
                    <a:pt x="3601" y="59"/>
                    <a:pt x="3468" y="1"/>
                    <a:pt x="3333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31"/>
            <p:cNvSpPr/>
            <p:nvPr/>
          </p:nvSpPr>
          <p:spPr>
            <a:xfrm flipH="1">
              <a:off x="7886227" y="496102"/>
              <a:ext cx="168110" cy="101167"/>
            </a:xfrm>
            <a:custGeom>
              <a:avLst/>
              <a:gdLst/>
              <a:ahLst/>
              <a:cxnLst/>
              <a:rect l="l" t="t" r="r" b="b"/>
              <a:pathLst>
                <a:path w="5646" h="3398" extrusionOk="0">
                  <a:moveTo>
                    <a:pt x="5162" y="1"/>
                  </a:moveTo>
                  <a:cubicBezTo>
                    <a:pt x="5154" y="1"/>
                    <a:pt x="5147" y="1"/>
                    <a:pt x="5139" y="1"/>
                  </a:cubicBezTo>
                  <a:cubicBezTo>
                    <a:pt x="3537" y="255"/>
                    <a:pt x="1349" y="1729"/>
                    <a:pt x="231" y="2859"/>
                  </a:cubicBezTo>
                  <a:cubicBezTo>
                    <a:pt x="0" y="3100"/>
                    <a:pt x="132" y="3398"/>
                    <a:pt x="427" y="3398"/>
                  </a:cubicBezTo>
                  <a:cubicBezTo>
                    <a:pt x="456" y="3398"/>
                    <a:pt x="487" y="3395"/>
                    <a:pt x="519" y="3388"/>
                  </a:cubicBezTo>
                  <a:cubicBezTo>
                    <a:pt x="2063" y="3043"/>
                    <a:pt x="4482" y="1971"/>
                    <a:pt x="5542" y="727"/>
                  </a:cubicBezTo>
                  <a:cubicBezTo>
                    <a:pt x="5623" y="623"/>
                    <a:pt x="5646" y="497"/>
                    <a:pt x="5611" y="382"/>
                  </a:cubicBezTo>
                  <a:cubicBezTo>
                    <a:pt x="5578" y="159"/>
                    <a:pt x="5383" y="1"/>
                    <a:pt x="516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31"/>
            <p:cNvSpPr/>
            <p:nvPr/>
          </p:nvSpPr>
          <p:spPr>
            <a:xfrm flipH="1">
              <a:off x="7864255" y="826965"/>
              <a:ext cx="152359" cy="47130"/>
            </a:xfrm>
            <a:custGeom>
              <a:avLst/>
              <a:gdLst/>
              <a:ahLst/>
              <a:cxnLst/>
              <a:rect l="l" t="t" r="r" b="b"/>
              <a:pathLst>
                <a:path w="5117" h="1583" extrusionOk="0">
                  <a:moveTo>
                    <a:pt x="855" y="1"/>
                  </a:moveTo>
                  <a:cubicBezTo>
                    <a:pt x="679" y="1"/>
                    <a:pt x="512" y="6"/>
                    <a:pt x="358" y="17"/>
                  </a:cubicBezTo>
                  <a:cubicBezTo>
                    <a:pt x="47" y="40"/>
                    <a:pt x="1" y="363"/>
                    <a:pt x="254" y="501"/>
                  </a:cubicBezTo>
                  <a:cubicBezTo>
                    <a:pt x="1236" y="1038"/>
                    <a:pt x="2963" y="1583"/>
                    <a:pt x="4267" y="1583"/>
                  </a:cubicBezTo>
                  <a:cubicBezTo>
                    <a:pt x="4448" y="1583"/>
                    <a:pt x="4621" y="1572"/>
                    <a:pt x="4782" y="1550"/>
                  </a:cubicBezTo>
                  <a:cubicBezTo>
                    <a:pt x="4886" y="1538"/>
                    <a:pt x="4966" y="1481"/>
                    <a:pt x="5024" y="1388"/>
                  </a:cubicBezTo>
                  <a:cubicBezTo>
                    <a:pt x="5116" y="1227"/>
                    <a:pt x="5070" y="1031"/>
                    <a:pt x="4920" y="916"/>
                  </a:cubicBezTo>
                  <a:cubicBezTo>
                    <a:pt x="3917" y="298"/>
                    <a:pt x="2139" y="1"/>
                    <a:pt x="855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31"/>
            <p:cNvSpPr/>
            <p:nvPr/>
          </p:nvSpPr>
          <p:spPr>
            <a:xfrm flipH="1">
              <a:off x="8650455" y="927657"/>
              <a:ext cx="137233" cy="83095"/>
            </a:xfrm>
            <a:custGeom>
              <a:avLst/>
              <a:gdLst/>
              <a:ahLst/>
              <a:cxnLst/>
              <a:rect l="l" t="t" r="r" b="b"/>
              <a:pathLst>
                <a:path w="4609" h="2791" extrusionOk="0">
                  <a:moveTo>
                    <a:pt x="4262" y="0"/>
                  </a:moveTo>
                  <a:cubicBezTo>
                    <a:pt x="4233" y="0"/>
                    <a:pt x="4203" y="4"/>
                    <a:pt x="4171" y="11"/>
                  </a:cubicBezTo>
                  <a:cubicBezTo>
                    <a:pt x="2903" y="311"/>
                    <a:pt x="945" y="1221"/>
                    <a:pt x="81" y="2223"/>
                  </a:cubicBezTo>
                  <a:cubicBezTo>
                    <a:pt x="23" y="2304"/>
                    <a:pt x="0" y="2407"/>
                    <a:pt x="23" y="2499"/>
                  </a:cubicBezTo>
                  <a:cubicBezTo>
                    <a:pt x="55" y="2669"/>
                    <a:pt x="194" y="2790"/>
                    <a:pt x="360" y="2790"/>
                  </a:cubicBezTo>
                  <a:cubicBezTo>
                    <a:pt x="374" y="2790"/>
                    <a:pt x="389" y="2789"/>
                    <a:pt x="403" y="2787"/>
                  </a:cubicBezTo>
                  <a:cubicBezTo>
                    <a:pt x="1728" y="2557"/>
                    <a:pt x="3526" y="1347"/>
                    <a:pt x="4413" y="437"/>
                  </a:cubicBezTo>
                  <a:cubicBezTo>
                    <a:pt x="4608" y="242"/>
                    <a:pt x="4500" y="0"/>
                    <a:pt x="4262" y="0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31"/>
            <p:cNvSpPr/>
            <p:nvPr/>
          </p:nvSpPr>
          <p:spPr>
            <a:xfrm flipH="1">
              <a:off x="8696424" y="756047"/>
              <a:ext cx="154741" cy="35876"/>
            </a:xfrm>
            <a:custGeom>
              <a:avLst/>
              <a:gdLst/>
              <a:ahLst/>
              <a:cxnLst/>
              <a:rect l="l" t="t" r="r" b="b"/>
              <a:pathLst>
                <a:path w="5197" h="1205" extrusionOk="0">
                  <a:moveTo>
                    <a:pt x="2534" y="0"/>
                  </a:moveTo>
                  <a:cubicBezTo>
                    <a:pt x="1693" y="0"/>
                    <a:pt x="856" y="99"/>
                    <a:pt x="243" y="337"/>
                  </a:cubicBezTo>
                  <a:cubicBezTo>
                    <a:pt x="151" y="383"/>
                    <a:pt x="81" y="464"/>
                    <a:pt x="58" y="556"/>
                  </a:cubicBezTo>
                  <a:cubicBezTo>
                    <a:pt x="1" y="740"/>
                    <a:pt x="93" y="925"/>
                    <a:pt x="266" y="994"/>
                  </a:cubicBezTo>
                  <a:cubicBezTo>
                    <a:pt x="731" y="1142"/>
                    <a:pt x="1316" y="1205"/>
                    <a:pt x="1931" y="1205"/>
                  </a:cubicBezTo>
                  <a:cubicBezTo>
                    <a:pt x="2990" y="1205"/>
                    <a:pt x="4136" y="1019"/>
                    <a:pt x="4909" y="763"/>
                  </a:cubicBezTo>
                  <a:cubicBezTo>
                    <a:pt x="5197" y="671"/>
                    <a:pt x="5174" y="349"/>
                    <a:pt x="4897" y="268"/>
                  </a:cubicBezTo>
                  <a:cubicBezTo>
                    <a:pt x="4266" y="104"/>
                    <a:pt x="3398" y="0"/>
                    <a:pt x="2534" y="0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31"/>
            <p:cNvSpPr/>
            <p:nvPr/>
          </p:nvSpPr>
          <p:spPr>
            <a:xfrm flipH="1">
              <a:off x="8660607" y="537248"/>
              <a:ext cx="141491" cy="76099"/>
            </a:xfrm>
            <a:custGeom>
              <a:avLst/>
              <a:gdLst/>
              <a:ahLst/>
              <a:cxnLst/>
              <a:rect l="l" t="t" r="r" b="b"/>
              <a:pathLst>
                <a:path w="4752" h="2556" extrusionOk="0">
                  <a:moveTo>
                    <a:pt x="372" y="0"/>
                  </a:moveTo>
                  <a:cubicBezTo>
                    <a:pt x="281" y="0"/>
                    <a:pt x="201" y="44"/>
                    <a:pt x="139" y="106"/>
                  </a:cubicBezTo>
                  <a:cubicBezTo>
                    <a:pt x="12" y="232"/>
                    <a:pt x="0" y="440"/>
                    <a:pt x="127" y="578"/>
                  </a:cubicBezTo>
                  <a:cubicBezTo>
                    <a:pt x="1072" y="1546"/>
                    <a:pt x="3088" y="2341"/>
                    <a:pt x="4332" y="2548"/>
                  </a:cubicBezTo>
                  <a:cubicBezTo>
                    <a:pt x="4359" y="2553"/>
                    <a:pt x="4384" y="2555"/>
                    <a:pt x="4408" y="2555"/>
                  </a:cubicBezTo>
                  <a:cubicBezTo>
                    <a:pt x="4662" y="2555"/>
                    <a:pt x="4751" y="2289"/>
                    <a:pt x="4551" y="2110"/>
                  </a:cubicBezTo>
                  <a:cubicBezTo>
                    <a:pt x="3618" y="1246"/>
                    <a:pt x="1740" y="152"/>
                    <a:pt x="404" y="2"/>
                  </a:cubicBezTo>
                  <a:cubicBezTo>
                    <a:pt x="393" y="1"/>
                    <a:pt x="382" y="0"/>
                    <a:pt x="372" y="0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31"/>
            <p:cNvSpPr/>
            <p:nvPr/>
          </p:nvSpPr>
          <p:spPr>
            <a:xfrm flipH="1">
              <a:off x="8553514" y="358017"/>
              <a:ext cx="99389" cy="125134"/>
            </a:xfrm>
            <a:custGeom>
              <a:avLst/>
              <a:gdLst/>
              <a:ahLst/>
              <a:cxnLst/>
              <a:rect l="l" t="t" r="r" b="b"/>
              <a:pathLst>
                <a:path w="3338" h="4203" extrusionOk="0">
                  <a:moveTo>
                    <a:pt x="388" y="0"/>
                  </a:moveTo>
                  <a:cubicBezTo>
                    <a:pt x="350" y="0"/>
                    <a:pt x="312" y="7"/>
                    <a:pt x="277" y="20"/>
                  </a:cubicBezTo>
                  <a:cubicBezTo>
                    <a:pt x="105" y="77"/>
                    <a:pt x="1" y="261"/>
                    <a:pt x="47" y="434"/>
                  </a:cubicBezTo>
                  <a:cubicBezTo>
                    <a:pt x="427" y="1713"/>
                    <a:pt x="1844" y="3349"/>
                    <a:pt x="2870" y="4132"/>
                  </a:cubicBezTo>
                  <a:cubicBezTo>
                    <a:pt x="2934" y="4181"/>
                    <a:pt x="2999" y="4203"/>
                    <a:pt x="3058" y="4203"/>
                  </a:cubicBezTo>
                  <a:cubicBezTo>
                    <a:pt x="3221" y="4203"/>
                    <a:pt x="3337" y="4039"/>
                    <a:pt x="3261" y="3844"/>
                  </a:cubicBezTo>
                  <a:cubicBezTo>
                    <a:pt x="2835" y="2750"/>
                    <a:pt x="2224" y="1736"/>
                    <a:pt x="1452" y="849"/>
                  </a:cubicBezTo>
                  <a:cubicBezTo>
                    <a:pt x="1187" y="550"/>
                    <a:pt x="899" y="285"/>
                    <a:pt x="565" y="54"/>
                  </a:cubicBezTo>
                  <a:cubicBezTo>
                    <a:pt x="515" y="18"/>
                    <a:pt x="451" y="0"/>
                    <a:pt x="388" y="0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31"/>
            <p:cNvSpPr/>
            <p:nvPr/>
          </p:nvSpPr>
          <p:spPr>
            <a:xfrm flipH="1">
              <a:off x="8393186" y="268877"/>
              <a:ext cx="50826" cy="149696"/>
            </a:xfrm>
            <a:custGeom>
              <a:avLst/>
              <a:gdLst/>
              <a:ahLst/>
              <a:cxnLst/>
              <a:rect l="l" t="t" r="r" b="b"/>
              <a:pathLst>
                <a:path w="1707" h="5028" extrusionOk="0">
                  <a:moveTo>
                    <a:pt x="596" y="1"/>
                  </a:moveTo>
                  <a:cubicBezTo>
                    <a:pt x="445" y="1"/>
                    <a:pt x="307" y="108"/>
                    <a:pt x="266" y="260"/>
                  </a:cubicBezTo>
                  <a:cubicBezTo>
                    <a:pt x="1" y="1562"/>
                    <a:pt x="485" y="3659"/>
                    <a:pt x="1038" y="4845"/>
                  </a:cubicBezTo>
                  <a:cubicBezTo>
                    <a:pt x="1100" y="4969"/>
                    <a:pt x="1198" y="5028"/>
                    <a:pt x="1291" y="5028"/>
                  </a:cubicBezTo>
                  <a:cubicBezTo>
                    <a:pt x="1407" y="5028"/>
                    <a:pt x="1514" y="4937"/>
                    <a:pt x="1533" y="4765"/>
                  </a:cubicBezTo>
                  <a:cubicBezTo>
                    <a:pt x="1706" y="3486"/>
                    <a:pt x="1533" y="1320"/>
                    <a:pt x="900" y="156"/>
                  </a:cubicBezTo>
                  <a:cubicBezTo>
                    <a:pt x="854" y="76"/>
                    <a:pt x="761" y="18"/>
                    <a:pt x="658" y="7"/>
                  </a:cubicBezTo>
                  <a:cubicBezTo>
                    <a:pt x="637" y="2"/>
                    <a:pt x="616" y="1"/>
                    <a:pt x="596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31"/>
            <p:cNvSpPr/>
            <p:nvPr/>
          </p:nvSpPr>
          <p:spPr>
            <a:xfrm flipH="1">
              <a:off x="8182597" y="289808"/>
              <a:ext cx="62319" cy="144039"/>
            </a:xfrm>
            <a:custGeom>
              <a:avLst/>
              <a:gdLst/>
              <a:ahLst/>
              <a:cxnLst/>
              <a:rect l="l" t="t" r="r" b="b"/>
              <a:pathLst>
                <a:path w="2093" h="4838" extrusionOk="0">
                  <a:moveTo>
                    <a:pt x="1712" y="1"/>
                  </a:moveTo>
                  <a:cubicBezTo>
                    <a:pt x="1615" y="1"/>
                    <a:pt x="1519" y="39"/>
                    <a:pt x="1448" y="110"/>
                  </a:cubicBezTo>
                  <a:cubicBezTo>
                    <a:pt x="618" y="1158"/>
                    <a:pt x="65" y="3255"/>
                    <a:pt x="8" y="4534"/>
                  </a:cubicBezTo>
                  <a:cubicBezTo>
                    <a:pt x="0" y="4725"/>
                    <a:pt x="115" y="4838"/>
                    <a:pt x="244" y="4838"/>
                  </a:cubicBezTo>
                  <a:cubicBezTo>
                    <a:pt x="326" y="4838"/>
                    <a:pt x="413" y="4793"/>
                    <a:pt x="480" y="4695"/>
                  </a:cubicBezTo>
                  <a:cubicBezTo>
                    <a:pt x="1229" y="3635"/>
                    <a:pt x="2093" y="1654"/>
                    <a:pt x="2058" y="329"/>
                  </a:cubicBezTo>
                  <a:cubicBezTo>
                    <a:pt x="2058" y="225"/>
                    <a:pt x="2012" y="133"/>
                    <a:pt x="1932" y="76"/>
                  </a:cubicBezTo>
                  <a:cubicBezTo>
                    <a:pt x="1865" y="25"/>
                    <a:pt x="1788" y="1"/>
                    <a:pt x="171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31"/>
            <p:cNvSpPr/>
            <p:nvPr/>
          </p:nvSpPr>
          <p:spPr>
            <a:xfrm flipH="1">
              <a:off x="7987072" y="416341"/>
              <a:ext cx="117105" cy="109176"/>
            </a:xfrm>
            <a:custGeom>
              <a:avLst/>
              <a:gdLst/>
              <a:ahLst/>
              <a:cxnLst/>
              <a:rect l="l" t="t" r="r" b="b"/>
              <a:pathLst>
                <a:path w="3933" h="3667" extrusionOk="0">
                  <a:moveTo>
                    <a:pt x="3574" y="1"/>
                  </a:moveTo>
                  <a:cubicBezTo>
                    <a:pt x="3536" y="1"/>
                    <a:pt x="3498" y="7"/>
                    <a:pt x="3460" y="19"/>
                  </a:cubicBezTo>
                  <a:cubicBezTo>
                    <a:pt x="2216" y="561"/>
                    <a:pt x="753" y="2173"/>
                    <a:pt x="119" y="3268"/>
                  </a:cubicBezTo>
                  <a:cubicBezTo>
                    <a:pt x="1" y="3478"/>
                    <a:pt x="114" y="3667"/>
                    <a:pt x="298" y="3667"/>
                  </a:cubicBezTo>
                  <a:cubicBezTo>
                    <a:pt x="346" y="3667"/>
                    <a:pt x="399" y="3654"/>
                    <a:pt x="453" y="3625"/>
                  </a:cubicBezTo>
                  <a:cubicBezTo>
                    <a:pt x="1605" y="3038"/>
                    <a:pt x="3299" y="1667"/>
                    <a:pt x="3887" y="491"/>
                  </a:cubicBezTo>
                  <a:cubicBezTo>
                    <a:pt x="3933" y="399"/>
                    <a:pt x="3933" y="296"/>
                    <a:pt x="3887" y="203"/>
                  </a:cubicBezTo>
                  <a:cubicBezTo>
                    <a:pt x="3833" y="77"/>
                    <a:pt x="3708" y="1"/>
                    <a:pt x="3574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31"/>
            <p:cNvSpPr/>
            <p:nvPr/>
          </p:nvSpPr>
          <p:spPr>
            <a:xfrm flipH="1">
              <a:off x="7872502" y="619331"/>
              <a:ext cx="149590" cy="53829"/>
            </a:xfrm>
            <a:custGeom>
              <a:avLst/>
              <a:gdLst/>
              <a:ahLst/>
              <a:cxnLst/>
              <a:rect l="l" t="t" r="r" b="b"/>
              <a:pathLst>
                <a:path w="5024" h="1808" extrusionOk="0">
                  <a:moveTo>
                    <a:pt x="4439" y="0"/>
                  </a:moveTo>
                  <a:cubicBezTo>
                    <a:pt x="3100" y="0"/>
                    <a:pt x="1246" y="697"/>
                    <a:pt x="242" y="1323"/>
                  </a:cubicBezTo>
                  <a:cubicBezTo>
                    <a:pt x="1" y="1484"/>
                    <a:pt x="58" y="1796"/>
                    <a:pt x="381" y="1807"/>
                  </a:cubicBezTo>
                  <a:cubicBezTo>
                    <a:pt x="398" y="1807"/>
                    <a:pt x="415" y="1807"/>
                    <a:pt x="432" y="1807"/>
                  </a:cubicBezTo>
                  <a:cubicBezTo>
                    <a:pt x="1727" y="1807"/>
                    <a:pt x="3805" y="1382"/>
                    <a:pt x="4874" y="632"/>
                  </a:cubicBezTo>
                  <a:cubicBezTo>
                    <a:pt x="4954" y="574"/>
                    <a:pt x="5001" y="471"/>
                    <a:pt x="5012" y="379"/>
                  </a:cubicBezTo>
                  <a:cubicBezTo>
                    <a:pt x="5024" y="194"/>
                    <a:pt x="4885" y="33"/>
                    <a:pt x="4701" y="10"/>
                  </a:cubicBezTo>
                  <a:cubicBezTo>
                    <a:pt x="4616" y="3"/>
                    <a:pt x="4529" y="0"/>
                    <a:pt x="4439" y="0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31"/>
            <p:cNvSpPr/>
            <p:nvPr/>
          </p:nvSpPr>
          <p:spPr>
            <a:xfrm flipH="1">
              <a:off x="8023071" y="461387"/>
              <a:ext cx="658623" cy="611825"/>
            </a:xfrm>
            <a:custGeom>
              <a:avLst/>
              <a:gdLst/>
              <a:ahLst/>
              <a:cxnLst/>
              <a:rect l="l" t="t" r="r" b="b"/>
              <a:pathLst>
                <a:path w="22120" h="20550" extrusionOk="0">
                  <a:moveTo>
                    <a:pt x="11091" y="0"/>
                  </a:moveTo>
                  <a:cubicBezTo>
                    <a:pt x="10526" y="0"/>
                    <a:pt x="9953" y="47"/>
                    <a:pt x="9378" y="142"/>
                  </a:cubicBezTo>
                  <a:cubicBezTo>
                    <a:pt x="3790" y="1075"/>
                    <a:pt x="0" y="6363"/>
                    <a:pt x="933" y="11962"/>
                  </a:cubicBezTo>
                  <a:cubicBezTo>
                    <a:pt x="1463" y="15234"/>
                    <a:pt x="3514" y="17884"/>
                    <a:pt x="6221" y="19336"/>
                  </a:cubicBezTo>
                  <a:cubicBezTo>
                    <a:pt x="7683" y="20110"/>
                    <a:pt x="9328" y="20549"/>
                    <a:pt x="11049" y="20549"/>
                  </a:cubicBezTo>
                  <a:cubicBezTo>
                    <a:pt x="11607" y="20549"/>
                    <a:pt x="12172" y="20503"/>
                    <a:pt x="12742" y="20407"/>
                  </a:cubicBezTo>
                  <a:cubicBezTo>
                    <a:pt x="18330" y="19474"/>
                    <a:pt x="22120" y="14186"/>
                    <a:pt x="21187" y="8587"/>
                  </a:cubicBezTo>
                  <a:cubicBezTo>
                    <a:pt x="20553" y="4796"/>
                    <a:pt x="17926" y="1847"/>
                    <a:pt x="14585" y="614"/>
                  </a:cubicBezTo>
                  <a:cubicBezTo>
                    <a:pt x="13485" y="214"/>
                    <a:pt x="12305" y="0"/>
                    <a:pt x="11091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31"/>
            <p:cNvSpPr/>
            <p:nvPr/>
          </p:nvSpPr>
          <p:spPr>
            <a:xfrm flipH="1">
              <a:off x="8409648" y="747889"/>
              <a:ext cx="116063" cy="63535"/>
            </a:xfrm>
            <a:custGeom>
              <a:avLst/>
              <a:gdLst/>
              <a:ahLst/>
              <a:cxnLst/>
              <a:rect l="l" t="t" r="r" b="b"/>
              <a:pathLst>
                <a:path w="3898" h="2134" extrusionOk="0">
                  <a:moveTo>
                    <a:pt x="2230" y="0"/>
                  </a:moveTo>
                  <a:cubicBezTo>
                    <a:pt x="1548" y="0"/>
                    <a:pt x="819" y="273"/>
                    <a:pt x="464" y="819"/>
                  </a:cubicBezTo>
                  <a:cubicBezTo>
                    <a:pt x="1" y="1535"/>
                    <a:pt x="714" y="2134"/>
                    <a:pt x="1694" y="2134"/>
                  </a:cubicBezTo>
                  <a:cubicBezTo>
                    <a:pt x="2054" y="2134"/>
                    <a:pt x="2450" y="2053"/>
                    <a:pt x="2837" y="1867"/>
                  </a:cubicBezTo>
                  <a:cubicBezTo>
                    <a:pt x="3897" y="1360"/>
                    <a:pt x="3782" y="427"/>
                    <a:pt x="2987" y="127"/>
                  </a:cubicBezTo>
                  <a:cubicBezTo>
                    <a:pt x="2759" y="43"/>
                    <a:pt x="2498" y="0"/>
                    <a:pt x="22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31"/>
            <p:cNvSpPr/>
            <p:nvPr/>
          </p:nvSpPr>
          <p:spPr>
            <a:xfrm flipH="1">
              <a:off x="8173246" y="709661"/>
              <a:ext cx="122911" cy="63237"/>
            </a:xfrm>
            <a:custGeom>
              <a:avLst/>
              <a:gdLst/>
              <a:ahLst/>
              <a:cxnLst/>
              <a:rect l="l" t="t" r="r" b="b"/>
              <a:pathLst>
                <a:path w="4128" h="2124" extrusionOk="0">
                  <a:moveTo>
                    <a:pt x="2178" y="1"/>
                  </a:moveTo>
                  <a:cubicBezTo>
                    <a:pt x="1624" y="1"/>
                    <a:pt x="1048" y="190"/>
                    <a:pt x="657" y="501"/>
                  </a:cubicBezTo>
                  <a:cubicBezTo>
                    <a:pt x="0" y="1054"/>
                    <a:pt x="196" y="1964"/>
                    <a:pt x="1371" y="2103"/>
                  </a:cubicBezTo>
                  <a:cubicBezTo>
                    <a:pt x="1487" y="2117"/>
                    <a:pt x="1601" y="2124"/>
                    <a:pt x="1712" y="2124"/>
                  </a:cubicBezTo>
                  <a:cubicBezTo>
                    <a:pt x="3129" y="2124"/>
                    <a:pt x="4128" y="1024"/>
                    <a:pt x="3284" y="340"/>
                  </a:cubicBezTo>
                  <a:cubicBezTo>
                    <a:pt x="2985" y="105"/>
                    <a:pt x="2588" y="1"/>
                    <a:pt x="21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31"/>
            <p:cNvSpPr/>
            <p:nvPr/>
          </p:nvSpPr>
          <p:spPr>
            <a:xfrm flipH="1">
              <a:off x="8413097" y="525220"/>
              <a:ext cx="192793" cy="195844"/>
            </a:xfrm>
            <a:custGeom>
              <a:avLst/>
              <a:gdLst/>
              <a:ahLst/>
              <a:cxnLst/>
              <a:rect l="l" t="t" r="r" b="b"/>
              <a:pathLst>
                <a:path w="6475" h="6578" extrusionOk="0">
                  <a:moveTo>
                    <a:pt x="6093" y="0"/>
                  </a:moveTo>
                  <a:cubicBezTo>
                    <a:pt x="2986" y="0"/>
                    <a:pt x="227" y="3119"/>
                    <a:pt x="0" y="6339"/>
                  </a:cubicBezTo>
                  <a:cubicBezTo>
                    <a:pt x="0" y="6420"/>
                    <a:pt x="58" y="6523"/>
                    <a:pt x="150" y="6558"/>
                  </a:cubicBezTo>
                  <a:cubicBezTo>
                    <a:pt x="187" y="6571"/>
                    <a:pt x="219" y="6577"/>
                    <a:pt x="248" y="6577"/>
                  </a:cubicBezTo>
                  <a:cubicBezTo>
                    <a:pt x="531" y="6577"/>
                    <a:pt x="469" y="5941"/>
                    <a:pt x="1348" y="4392"/>
                  </a:cubicBezTo>
                  <a:cubicBezTo>
                    <a:pt x="2535" y="2318"/>
                    <a:pt x="4194" y="970"/>
                    <a:pt x="6279" y="475"/>
                  </a:cubicBezTo>
                  <a:lnTo>
                    <a:pt x="6279" y="475"/>
                  </a:lnTo>
                  <a:cubicBezTo>
                    <a:pt x="6278" y="476"/>
                    <a:pt x="6279" y="476"/>
                    <a:pt x="6280" y="476"/>
                  </a:cubicBezTo>
                  <a:cubicBezTo>
                    <a:pt x="6300" y="476"/>
                    <a:pt x="6475" y="414"/>
                    <a:pt x="6475" y="245"/>
                  </a:cubicBezTo>
                  <a:cubicBezTo>
                    <a:pt x="6475" y="118"/>
                    <a:pt x="6371" y="3"/>
                    <a:pt x="6244" y="3"/>
                  </a:cubicBezTo>
                  <a:cubicBezTo>
                    <a:pt x="6194" y="1"/>
                    <a:pt x="6143" y="0"/>
                    <a:pt x="6093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31"/>
            <p:cNvSpPr/>
            <p:nvPr/>
          </p:nvSpPr>
          <p:spPr>
            <a:xfrm flipH="1">
              <a:off x="8023080" y="480352"/>
              <a:ext cx="473393" cy="592860"/>
            </a:xfrm>
            <a:custGeom>
              <a:avLst/>
              <a:gdLst/>
              <a:ahLst/>
              <a:cxnLst/>
              <a:rect l="l" t="t" r="r" b="b"/>
              <a:pathLst>
                <a:path w="15899" h="19913" extrusionOk="0">
                  <a:moveTo>
                    <a:pt x="8364" y="0"/>
                  </a:moveTo>
                  <a:lnTo>
                    <a:pt x="8364" y="0"/>
                  </a:lnTo>
                  <a:cubicBezTo>
                    <a:pt x="13192" y="5196"/>
                    <a:pt x="14989" y="16682"/>
                    <a:pt x="0" y="18699"/>
                  </a:cubicBezTo>
                  <a:cubicBezTo>
                    <a:pt x="1462" y="19473"/>
                    <a:pt x="3107" y="19912"/>
                    <a:pt x="4828" y="19912"/>
                  </a:cubicBezTo>
                  <a:cubicBezTo>
                    <a:pt x="5386" y="19912"/>
                    <a:pt x="5951" y="19866"/>
                    <a:pt x="6521" y="19770"/>
                  </a:cubicBezTo>
                  <a:cubicBezTo>
                    <a:pt x="12109" y="18837"/>
                    <a:pt x="15899" y="13549"/>
                    <a:pt x="14966" y="7950"/>
                  </a:cubicBezTo>
                  <a:cubicBezTo>
                    <a:pt x="14332" y="4159"/>
                    <a:pt x="11705" y="1210"/>
                    <a:pt x="8364" y="0"/>
                  </a:cubicBezTo>
                  <a:close/>
                </a:path>
              </a:pathLst>
            </a:custGeom>
            <a:solidFill>
              <a:srgbClr val="DA510B">
                <a:alpha val="20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31"/>
            <p:cNvSpPr/>
            <p:nvPr/>
          </p:nvSpPr>
          <p:spPr>
            <a:xfrm flipH="1">
              <a:off x="8222732" y="633622"/>
              <a:ext cx="74854" cy="63922"/>
            </a:xfrm>
            <a:custGeom>
              <a:avLst/>
              <a:gdLst/>
              <a:ahLst/>
              <a:cxnLst/>
              <a:rect l="l" t="t" r="r" b="b"/>
              <a:pathLst>
                <a:path w="2514" h="2147" extrusionOk="0">
                  <a:moveTo>
                    <a:pt x="1806" y="0"/>
                  </a:moveTo>
                  <a:cubicBezTo>
                    <a:pt x="1747" y="0"/>
                    <a:pt x="1687" y="36"/>
                    <a:pt x="1650" y="94"/>
                  </a:cubicBezTo>
                  <a:lnTo>
                    <a:pt x="1327" y="544"/>
                  </a:lnTo>
                  <a:cubicBezTo>
                    <a:pt x="1247" y="509"/>
                    <a:pt x="1154" y="475"/>
                    <a:pt x="1051" y="475"/>
                  </a:cubicBezTo>
                  <a:cubicBezTo>
                    <a:pt x="1035" y="474"/>
                    <a:pt x="1018" y="473"/>
                    <a:pt x="1002" y="473"/>
                  </a:cubicBezTo>
                  <a:cubicBezTo>
                    <a:pt x="614" y="473"/>
                    <a:pt x="217" y="736"/>
                    <a:pt x="118" y="1200"/>
                  </a:cubicBezTo>
                  <a:cubicBezTo>
                    <a:pt x="0" y="1764"/>
                    <a:pt x="441" y="2146"/>
                    <a:pt x="916" y="2146"/>
                  </a:cubicBezTo>
                  <a:cubicBezTo>
                    <a:pt x="1140" y="2146"/>
                    <a:pt x="1373" y="2061"/>
                    <a:pt x="1558" y="1869"/>
                  </a:cubicBezTo>
                  <a:cubicBezTo>
                    <a:pt x="1742" y="1684"/>
                    <a:pt x="1800" y="1431"/>
                    <a:pt x="1777" y="1200"/>
                  </a:cubicBezTo>
                  <a:lnTo>
                    <a:pt x="2364" y="924"/>
                  </a:lnTo>
                  <a:cubicBezTo>
                    <a:pt x="2468" y="878"/>
                    <a:pt x="2514" y="763"/>
                    <a:pt x="2468" y="682"/>
                  </a:cubicBezTo>
                  <a:cubicBezTo>
                    <a:pt x="2442" y="596"/>
                    <a:pt x="2372" y="549"/>
                    <a:pt x="2300" y="549"/>
                  </a:cubicBezTo>
                  <a:cubicBezTo>
                    <a:pt x="2275" y="549"/>
                    <a:pt x="2250" y="555"/>
                    <a:pt x="2226" y="567"/>
                  </a:cubicBezTo>
                  <a:lnTo>
                    <a:pt x="1661" y="820"/>
                  </a:lnTo>
                  <a:cubicBezTo>
                    <a:pt x="1650" y="809"/>
                    <a:pt x="1650" y="797"/>
                    <a:pt x="1627" y="786"/>
                  </a:cubicBezTo>
                  <a:lnTo>
                    <a:pt x="1961" y="290"/>
                  </a:lnTo>
                  <a:cubicBezTo>
                    <a:pt x="2019" y="210"/>
                    <a:pt x="1995" y="94"/>
                    <a:pt x="1903" y="37"/>
                  </a:cubicBezTo>
                  <a:cubicBezTo>
                    <a:pt x="1874" y="12"/>
                    <a:pt x="1840" y="0"/>
                    <a:pt x="18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31"/>
            <p:cNvSpPr/>
            <p:nvPr/>
          </p:nvSpPr>
          <p:spPr>
            <a:xfrm flipH="1">
              <a:off x="8427454" y="675155"/>
              <a:ext cx="82745" cy="53680"/>
            </a:xfrm>
            <a:custGeom>
              <a:avLst/>
              <a:gdLst/>
              <a:ahLst/>
              <a:cxnLst/>
              <a:rect l="l" t="t" r="r" b="b"/>
              <a:pathLst>
                <a:path w="2779" h="1803" extrusionOk="0">
                  <a:moveTo>
                    <a:pt x="490" y="1"/>
                  </a:moveTo>
                  <a:cubicBezTo>
                    <a:pt x="434" y="1"/>
                    <a:pt x="376" y="27"/>
                    <a:pt x="335" y="82"/>
                  </a:cubicBezTo>
                  <a:cubicBezTo>
                    <a:pt x="277" y="162"/>
                    <a:pt x="288" y="278"/>
                    <a:pt x="381" y="347"/>
                  </a:cubicBezTo>
                  <a:lnTo>
                    <a:pt x="853" y="715"/>
                  </a:lnTo>
                  <a:cubicBezTo>
                    <a:pt x="853" y="727"/>
                    <a:pt x="841" y="739"/>
                    <a:pt x="841" y="750"/>
                  </a:cubicBezTo>
                  <a:lnTo>
                    <a:pt x="219" y="692"/>
                  </a:lnTo>
                  <a:cubicBezTo>
                    <a:pt x="116" y="692"/>
                    <a:pt x="12" y="773"/>
                    <a:pt x="12" y="865"/>
                  </a:cubicBezTo>
                  <a:cubicBezTo>
                    <a:pt x="0" y="969"/>
                    <a:pt x="93" y="1073"/>
                    <a:pt x="185" y="1073"/>
                  </a:cubicBezTo>
                  <a:lnTo>
                    <a:pt x="841" y="1130"/>
                  </a:lnTo>
                  <a:cubicBezTo>
                    <a:pt x="876" y="1361"/>
                    <a:pt x="1026" y="1591"/>
                    <a:pt x="1268" y="1706"/>
                  </a:cubicBezTo>
                  <a:cubicBezTo>
                    <a:pt x="1401" y="1773"/>
                    <a:pt x="1537" y="1802"/>
                    <a:pt x="1669" y="1802"/>
                  </a:cubicBezTo>
                  <a:cubicBezTo>
                    <a:pt x="2270" y="1802"/>
                    <a:pt x="2779" y="1186"/>
                    <a:pt x="2420" y="600"/>
                  </a:cubicBezTo>
                  <a:cubicBezTo>
                    <a:pt x="2236" y="292"/>
                    <a:pt x="1926" y="146"/>
                    <a:pt x="1629" y="146"/>
                  </a:cubicBezTo>
                  <a:cubicBezTo>
                    <a:pt x="1515" y="146"/>
                    <a:pt x="1404" y="167"/>
                    <a:pt x="1302" y="209"/>
                  </a:cubicBezTo>
                  <a:cubicBezTo>
                    <a:pt x="1199" y="255"/>
                    <a:pt x="1130" y="301"/>
                    <a:pt x="1049" y="370"/>
                  </a:cubicBezTo>
                  <a:lnTo>
                    <a:pt x="600" y="36"/>
                  </a:lnTo>
                  <a:cubicBezTo>
                    <a:pt x="567" y="13"/>
                    <a:pt x="529" y="1"/>
                    <a:pt x="4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31"/>
            <p:cNvSpPr/>
            <p:nvPr/>
          </p:nvSpPr>
          <p:spPr>
            <a:xfrm flipH="1">
              <a:off x="8311545" y="686468"/>
              <a:ext cx="99181" cy="69340"/>
            </a:xfrm>
            <a:custGeom>
              <a:avLst/>
              <a:gdLst/>
              <a:ahLst/>
              <a:cxnLst/>
              <a:rect l="l" t="t" r="r" b="b"/>
              <a:pathLst>
                <a:path w="3331" h="2329" extrusionOk="0">
                  <a:moveTo>
                    <a:pt x="2993" y="0"/>
                  </a:moveTo>
                  <a:cubicBezTo>
                    <a:pt x="2986" y="0"/>
                    <a:pt x="2980" y="1"/>
                    <a:pt x="2973" y="1"/>
                  </a:cubicBezTo>
                  <a:cubicBezTo>
                    <a:pt x="2869" y="13"/>
                    <a:pt x="2800" y="117"/>
                    <a:pt x="2812" y="220"/>
                  </a:cubicBezTo>
                  <a:cubicBezTo>
                    <a:pt x="2927" y="877"/>
                    <a:pt x="2650" y="1695"/>
                    <a:pt x="1924" y="1902"/>
                  </a:cubicBezTo>
                  <a:cubicBezTo>
                    <a:pt x="1833" y="1928"/>
                    <a:pt x="1746" y="1939"/>
                    <a:pt x="1664" y="1939"/>
                  </a:cubicBezTo>
                  <a:cubicBezTo>
                    <a:pt x="1414" y="1939"/>
                    <a:pt x="1208" y="1839"/>
                    <a:pt x="1060" y="1753"/>
                  </a:cubicBezTo>
                  <a:cubicBezTo>
                    <a:pt x="703" y="1522"/>
                    <a:pt x="450" y="1084"/>
                    <a:pt x="392" y="635"/>
                  </a:cubicBezTo>
                  <a:cubicBezTo>
                    <a:pt x="371" y="539"/>
                    <a:pt x="290" y="472"/>
                    <a:pt x="196" y="472"/>
                  </a:cubicBezTo>
                  <a:cubicBezTo>
                    <a:pt x="188" y="472"/>
                    <a:pt x="181" y="473"/>
                    <a:pt x="173" y="474"/>
                  </a:cubicBezTo>
                  <a:cubicBezTo>
                    <a:pt x="70" y="485"/>
                    <a:pt x="1" y="589"/>
                    <a:pt x="12" y="693"/>
                  </a:cubicBezTo>
                  <a:cubicBezTo>
                    <a:pt x="81" y="1257"/>
                    <a:pt x="415" y="1787"/>
                    <a:pt x="865" y="2087"/>
                  </a:cubicBezTo>
                  <a:cubicBezTo>
                    <a:pt x="1107" y="2248"/>
                    <a:pt x="1383" y="2329"/>
                    <a:pt x="1659" y="2329"/>
                  </a:cubicBezTo>
                  <a:cubicBezTo>
                    <a:pt x="1786" y="2329"/>
                    <a:pt x="1901" y="2317"/>
                    <a:pt x="2028" y="2271"/>
                  </a:cubicBezTo>
                  <a:cubicBezTo>
                    <a:pt x="2984" y="2018"/>
                    <a:pt x="3330" y="992"/>
                    <a:pt x="3180" y="151"/>
                  </a:cubicBezTo>
                  <a:cubicBezTo>
                    <a:pt x="3170" y="66"/>
                    <a:pt x="3080" y="0"/>
                    <a:pt x="29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31"/>
            <p:cNvSpPr/>
            <p:nvPr/>
          </p:nvSpPr>
          <p:spPr>
            <a:xfrm flipH="1">
              <a:off x="7820367" y="727971"/>
              <a:ext cx="188684" cy="44361"/>
            </a:xfrm>
            <a:custGeom>
              <a:avLst/>
              <a:gdLst/>
              <a:ahLst/>
              <a:cxnLst/>
              <a:rect l="l" t="t" r="r" b="b"/>
              <a:pathLst>
                <a:path w="6337" h="1490" extrusionOk="0">
                  <a:moveTo>
                    <a:pt x="3964" y="1"/>
                  </a:moveTo>
                  <a:cubicBezTo>
                    <a:pt x="2673" y="1"/>
                    <a:pt x="1281" y="234"/>
                    <a:pt x="346" y="531"/>
                  </a:cubicBezTo>
                  <a:cubicBezTo>
                    <a:pt x="0" y="635"/>
                    <a:pt x="0" y="1027"/>
                    <a:pt x="369" y="1119"/>
                  </a:cubicBezTo>
                  <a:cubicBezTo>
                    <a:pt x="1174" y="1340"/>
                    <a:pt x="2304" y="1489"/>
                    <a:pt x="3412" y="1489"/>
                  </a:cubicBezTo>
                  <a:cubicBezTo>
                    <a:pt x="4381" y="1489"/>
                    <a:pt x="5333" y="1375"/>
                    <a:pt x="6037" y="1096"/>
                  </a:cubicBezTo>
                  <a:cubicBezTo>
                    <a:pt x="6141" y="1050"/>
                    <a:pt x="6222" y="958"/>
                    <a:pt x="6268" y="819"/>
                  </a:cubicBezTo>
                  <a:cubicBezTo>
                    <a:pt x="6337" y="589"/>
                    <a:pt x="6210" y="347"/>
                    <a:pt x="6026" y="278"/>
                  </a:cubicBezTo>
                  <a:cubicBezTo>
                    <a:pt x="5449" y="82"/>
                    <a:pt x="4724" y="1"/>
                    <a:pt x="3964" y="1"/>
                  </a:cubicBezTo>
                  <a:close/>
                </a:path>
              </a:pathLst>
            </a:custGeom>
            <a:solidFill>
              <a:schemeClr val="accent3"/>
            </a:solidFill>
            <a:ln w="8925" cap="flat" cmpd="sng">
              <a:solidFill>
                <a:srgbClr val="0A1640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31"/>
            <p:cNvSpPr/>
            <p:nvPr/>
          </p:nvSpPr>
          <p:spPr>
            <a:xfrm flipH="1">
              <a:off x="8033370" y="1039244"/>
              <a:ext cx="121095" cy="153835"/>
            </a:xfrm>
            <a:custGeom>
              <a:avLst/>
              <a:gdLst/>
              <a:ahLst/>
              <a:cxnLst/>
              <a:rect l="l" t="t" r="r" b="b"/>
              <a:pathLst>
                <a:path w="4067" h="5167" extrusionOk="0">
                  <a:moveTo>
                    <a:pt x="339" y="0"/>
                  </a:moveTo>
                  <a:cubicBezTo>
                    <a:pt x="149" y="0"/>
                    <a:pt x="0" y="184"/>
                    <a:pt x="92" y="434"/>
                  </a:cubicBezTo>
                  <a:cubicBezTo>
                    <a:pt x="391" y="1251"/>
                    <a:pt x="910" y="2231"/>
                    <a:pt x="1405" y="2980"/>
                  </a:cubicBezTo>
                  <a:cubicBezTo>
                    <a:pt x="1659" y="3371"/>
                    <a:pt x="1935" y="3763"/>
                    <a:pt x="2258" y="4120"/>
                  </a:cubicBezTo>
                  <a:cubicBezTo>
                    <a:pt x="2569" y="4477"/>
                    <a:pt x="2914" y="4811"/>
                    <a:pt x="3329" y="5099"/>
                  </a:cubicBezTo>
                  <a:cubicBezTo>
                    <a:pt x="3392" y="5142"/>
                    <a:pt x="3464" y="5167"/>
                    <a:pt x="3542" y="5167"/>
                  </a:cubicBezTo>
                  <a:cubicBezTo>
                    <a:pt x="3592" y="5167"/>
                    <a:pt x="3644" y="5156"/>
                    <a:pt x="3698" y="5134"/>
                  </a:cubicBezTo>
                  <a:cubicBezTo>
                    <a:pt x="3940" y="5053"/>
                    <a:pt x="4066" y="4811"/>
                    <a:pt x="4009" y="4616"/>
                  </a:cubicBezTo>
                  <a:cubicBezTo>
                    <a:pt x="3871" y="4120"/>
                    <a:pt x="3652" y="3705"/>
                    <a:pt x="3410" y="3291"/>
                  </a:cubicBezTo>
                  <a:cubicBezTo>
                    <a:pt x="2672" y="2058"/>
                    <a:pt x="1474" y="791"/>
                    <a:pt x="564" y="88"/>
                  </a:cubicBezTo>
                  <a:cubicBezTo>
                    <a:pt x="491" y="27"/>
                    <a:pt x="412" y="0"/>
                    <a:pt x="339" y="0"/>
                  </a:cubicBezTo>
                  <a:close/>
                </a:path>
              </a:pathLst>
            </a:custGeom>
            <a:solidFill>
              <a:srgbClr val="E38921"/>
            </a:solidFill>
            <a:ln w="8925" cap="flat" cmpd="sng">
              <a:solidFill>
                <a:srgbClr val="0A1640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31"/>
            <p:cNvSpPr/>
            <p:nvPr/>
          </p:nvSpPr>
          <p:spPr>
            <a:xfrm flipH="1">
              <a:off x="8254620" y="1103375"/>
              <a:ext cx="62468" cy="182863"/>
            </a:xfrm>
            <a:custGeom>
              <a:avLst/>
              <a:gdLst/>
              <a:ahLst/>
              <a:cxnLst/>
              <a:rect l="l" t="t" r="r" b="b"/>
              <a:pathLst>
                <a:path w="2098" h="6142" extrusionOk="0">
                  <a:moveTo>
                    <a:pt x="524" y="0"/>
                  </a:moveTo>
                  <a:cubicBezTo>
                    <a:pt x="390" y="0"/>
                    <a:pt x="263" y="110"/>
                    <a:pt x="231" y="307"/>
                  </a:cubicBezTo>
                  <a:cubicBezTo>
                    <a:pt x="1" y="1897"/>
                    <a:pt x="150" y="4512"/>
                    <a:pt x="934" y="5941"/>
                  </a:cubicBezTo>
                  <a:cubicBezTo>
                    <a:pt x="991" y="6044"/>
                    <a:pt x="1107" y="6114"/>
                    <a:pt x="1233" y="6137"/>
                  </a:cubicBezTo>
                  <a:cubicBezTo>
                    <a:pt x="1257" y="6140"/>
                    <a:pt x="1280" y="6142"/>
                    <a:pt x="1304" y="6142"/>
                  </a:cubicBezTo>
                  <a:cubicBezTo>
                    <a:pt x="1518" y="6142"/>
                    <a:pt x="1710" y="6002"/>
                    <a:pt x="1752" y="5826"/>
                  </a:cubicBezTo>
                  <a:cubicBezTo>
                    <a:pt x="2097" y="4259"/>
                    <a:pt x="1498" y="1690"/>
                    <a:pt x="819" y="227"/>
                  </a:cubicBezTo>
                  <a:cubicBezTo>
                    <a:pt x="747" y="72"/>
                    <a:pt x="633" y="0"/>
                    <a:pt x="524" y="0"/>
                  </a:cubicBezTo>
                  <a:close/>
                </a:path>
              </a:pathLst>
            </a:custGeom>
            <a:solidFill>
              <a:srgbClr val="E38921"/>
            </a:solidFill>
            <a:ln w="8925" cap="flat" cmpd="sng">
              <a:solidFill>
                <a:srgbClr val="0A1640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31"/>
            <p:cNvSpPr/>
            <p:nvPr/>
          </p:nvSpPr>
          <p:spPr>
            <a:xfrm flipH="1">
              <a:off x="8461575" y="1086970"/>
              <a:ext cx="77087" cy="175747"/>
            </a:xfrm>
            <a:custGeom>
              <a:avLst/>
              <a:gdLst/>
              <a:ahLst/>
              <a:cxnLst/>
              <a:rect l="l" t="t" r="r" b="b"/>
              <a:pathLst>
                <a:path w="2589" h="5903" extrusionOk="0">
                  <a:moveTo>
                    <a:pt x="2299" y="1"/>
                  </a:moveTo>
                  <a:cubicBezTo>
                    <a:pt x="2203" y="1"/>
                    <a:pt x="2100" y="53"/>
                    <a:pt x="2016" y="167"/>
                  </a:cubicBezTo>
                  <a:cubicBezTo>
                    <a:pt x="1106" y="1434"/>
                    <a:pt x="0" y="3842"/>
                    <a:pt x="23" y="5489"/>
                  </a:cubicBezTo>
                  <a:cubicBezTo>
                    <a:pt x="23" y="5582"/>
                    <a:pt x="92" y="5697"/>
                    <a:pt x="196" y="5801"/>
                  </a:cubicBezTo>
                  <a:cubicBezTo>
                    <a:pt x="287" y="5870"/>
                    <a:pt x="394" y="5902"/>
                    <a:pt x="496" y="5902"/>
                  </a:cubicBezTo>
                  <a:cubicBezTo>
                    <a:pt x="615" y="5902"/>
                    <a:pt x="727" y="5858"/>
                    <a:pt x="795" y="5778"/>
                  </a:cubicBezTo>
                  <a:cubicBezTo>
                    <a:pt x="1844" y="4510"/>
                    <a:pt x="2500" y="1953"/>
                    <a:pt x="2581" y="374"/>
                  </a:cubicBezTo>
                  <a:cubicBezTo>
                    <a:pt x="2588" y="139"/>
                    <a:pt x="2454" y="1"/>
                    <a:pt x="2299" y="1"/>
                  </a:cubicBezTo>
                  <a:close/>
                </a:path>
              </a:pathLst>
            </a:custGeom>
            <a:solidFill>
              <a:srgbClr val="E38921"/>
            </a:solidFill>
            <a:ln w="8925" cap="flat" cmpd="sng">
              <a:solidFill>
                <a:srgbClr val="0A1640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31"/>
            <p:cNvSpPr/>
            <p:nvPr/>
          </p:nvSpPr>
          <p:spPr>
            <a:xfrm flipH="1">
              <a:off x="8601209" y="993782"/>
              <a:ext cx="144290" cy="132815"/>
            </a:xfrm>
            <a:custGeom>
              <a:avLst/>
              <a:gdLst/>
              <a:ahLst/>
              <a:cxnLst/>
              <a:rect l="l" t="t" r="r" b="b"/>
              <a:pathLst>
                <a:path w="4846" h="4461" extrusionOk="0">
                  <a:moveTo>
                    <a:pt x="4478" y="1"/>
                  </a:moveTo>
                  <a:cubicBezTo>
                    <a:pt x="4419" y="1"/>
                    <a:pt x="4354" y="15"/>
                    <a:pt x="4286" y="48"/>
                  </a:cubicBezTo>
                  <a:cubicBezTo>
                    <a:pt x="2880" y="751"/>
                    <a:pt x="795" y="2375"/>
                    <a:pt x="58" y="3838"/>
                  </a:cubicBezTo>
                  <a:cubicBezTo>
                    <a:pt x="0" y="3931"/>
                    <a:pt x="0" y="4069"/>
                    <a:pt x="69" y="4196"/>
                  </a:cubicBezTo>
                  <a:cubicBezTo>
                    <a:pt x="159" y="4366"/>
                    <a:pt x="326" y="4460"/>
                    <a:pt x="489" y="4460"/>
                  </a:cubicBezTo>
                  <a:cubicBezTo>
                    <a:pt x="534" y="4460"/>
                    <a:pt x="579" y="4453"/>
                    <a:pt x="622" y="4437"/>
                  </a:cubicBezTo>
                  <a:cubicBezTo>
                    <a:pt x="2120" y="3804"/>
                    <a:pt x="3883" y="1834"/>
                    <a:pt x="4689" y="474"/>
                  </a:cubicBezTo>
                  <a:cubicBezTo>
                    <a:pt x="4845" y="226"/>
                    <a:pt x="4709" y="1"/>
                    <a:pt x="4478" y="1"/>
                  </a:cubicBezTo>
                  <a:close/>
                </a:path>
              </a:pathLst>
            </a:custGeom>
            <a:solidFill>
              <a:schemeClr val="accent3"/>
            </a:solidFill>
            <a:ln w="8925" cap="flat" cmpd="sng">
              <a:solidFill>
                <a:srgbClr val="0A1640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31"/>
            <p:cNvSpPr/>
            <p:nvPr/>
          </p:nvSpPr>
          <p:spPr>
            <a:xfrm flipH="1">
              <a:off x="8682340" y="844948"/>
              <a:ext cx="182878" cy="65351"/>
            </a:xfrm>
            <a:custGeom>
              <a:avLst/>
              <a:gdLst/>
              <a:ahLst/>
              <a:cxnLst/>
              <a:rect l="l" t="t" r="r" b="b"/>
              <a:pathLst>
                <a:path w="6142" h="2195" extrusionOk="0">
                  <a:moveTo>
                    <a:pt x="5567" y="0"/>
                  </a:moveTo>
                  <a:cubicBezTo>
                    <a:pt x="3958" y="0"/>
                    <a:pt x="1445" y="472"/>
                    <a:pt x="162" y="1383"/>
                  </a:cubicBezTo>
                  <a:cubicBezTo>
                    <a:pt x="70" y="1441"/>
                    <a:pt x="12" y="1556"/>
                    <a:pt x="0" y="1706"/>
                  </a:cubicBezTo>
                  <a:cubicBezTo>
                    <a:pt x="0" y="1948"/>
                    <a:pt x="162" y="2167"/>
                    <a:pt x="381" y="2178"/>
                  </a:cubicBezTo>
                  <a:cubicBezTo>
                    <a:pt x="498" y="2189"/>
                    <a:pt x="620" y="2194"/>
                    <a:pt x="745" y="2194"/>
                  </a:cubicBezTo>
                  <a:cubicBezTo>
                    <a:pt x="2375" y="2194"/>
                    <a:pt x="4600" y="1326"/>
                    <a:pt x="5830" y="577"/>
                  </a:cubicBezTo>
                  <a:cubicBezTo>
                    <a:pt x="6141" y="393"/>
                    <a:pt x="6049" y="24"/>
                    <a:pt x="5680" y="1"/>
                  </a:cubicBezTo>
                  <a:cubicBezTo>
                    <a:pt x="5643" y="0"/>
                    <a:pt x="5605" y="0"/>
                    <a:pt x="5567" y="0"/>
                  </a:cubicBezTo>
                  <a:close/>
                </a:path>
              </a:pathLst>
            </a:custGeom>
            <a:solidFill>
              <a:schemeClr val="accent3"/>
            </a:solidFill>
            <a:ln w="8925" cap="flat" cmpd="sng">
              <a:solidFill>
                <a:srgbClr val="0A1640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31"/>
            <p:cNvSpPr/>
            <p:nvPr/>
          </p:nvSpPr>
          <p:spPr>
            <a:xfrm flipH="1">
              <a:off x="8686806" y="634724"/>
              <a:ext cx="185945" cy="58771"/>
            </a:xfrm>
            <a:custGeom>
              <a:avLst/>
              <a:gdLst/>
              <a:ahLst/>
              <a:cxnLst/>
              <a:rect l="l" t="t" r="r" b="b"/>
              <a:pathLst>
                <a:path w="6245" h="1974" extrusionOk="0">
                  <a:moveTo>
                    <a:pt x="982" y="1"/>
                  </a:moveTo>
                  <a:cubicBezTo>
                    <a:pt x="784" y="1"/>
                    <a:pt x="594" y="11"/>
                    <a:pt x="415" y="34"/>
                  </a:cubicBezTo>
                  <a:cubicBezTo>
                    <a:pt x="300" y="57"/>
                    <a:pt x="196" y="126"/>
                    <a:pt x="104" y="242"/>
                  </a:cubicBezTo>
                  <a:cubicBezTo>
                    <a:pt x="0" y="438"/>
                    <a:pt x="58" y="714"/>
                    <a:pt x="230" y="829"/>
                  </a:cubicBezTo>
                  <a:cubicBezTo>
                    <a:pt x="1459" y="1638"/>
                    <a:pt x="3670" y="1974"/>
                    <a:pt x="5239" y="1974"/>
                  </a:cubicBezTo>
                  <a:cubicBezTo>
                    <a:pt x="5436" y="1974"/>
                    <a:pt x="5622" y="1969"/>
                    <a:pt x="5795" y="1958"/>
                  </a:cubicBezTo>
                  <a:cubicBezTo>
                    <a:pt x="6175" y="1935"/>
                    <a:pt x="6244" y="1555"/>
                    <a:pt x="5933" y="1382"/>
                  </a:cubicBezTo>
                  <a:cubicBezTo>
                    <a:pt x="4704" y="696"/>
                    <a:pt x="2573" y="1"/>
                    <a:pt x="982" y="1"/>
                  </a:cubicBezTo>
                  <a:close/>
                </a:path>
              </a:pathLst>
            </a:custGeom>
            <a:solidFill>
              <a:schemeClr val="accent3"/>
            </a:solidFill>
            <a:ln w="8925" cap="flat" cmpd="sng">
              <a:solidFill>
                <a:srgbClr val="0A1640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31"/>
            <p:cNvSpPr/>
            <p:nvPr/>
          </p:nvSpPr>
          <p:spPr>
            <a:xfrm flipH="1">
              <a:off x="8612403" y="413364"/>
              <a:ext cx="151287" cy="127158"/>
            </a:xfrm>
            <a:custGeom>
              <a:avLst/>
              <a:gdLst/>
              <a:ahLst/>
              <a:cxnLst/>
              <a:rect l="l" t="t" r="r" b="b"/>
              <a:pathLst>
                <a:path w="5081" h="4271" extrusionOk="0">
                  <a:moveTo>
                    <a:pt x="532" y="1"/>
                  </a:moveTo>
                  <a:cubicBezTo>
                    <a:pt x="456" y="1"/>
                    <a:pt x="371" y="27"/>
                    <a:pt x="277" y="85"/>
                  </a:cubicBezTo>
                  <a:cubicBezTo>
                    <a:pt x="81" y="211"/>
                    <a:pt x="1" y="488"/>
                    <a:pt x="104" y="661"/>
                  </a:cubicBezTo>
                  <a:cubicBezTo>
                    <a:pt x="922" y="2101"/>
                    <a:pt x="3100" y="3610"/>
                    <a:pt x="4528" y="4232"/>
                  </a:cubicBezTo>
                  <a:cubicBezTo>
                    <a:pt x="4588" y="4259"/>
                    <a:pt x="4645" y="4271"/>
                    <a:pt x="4698" y="4271"/>
                  </a:cubicBezTo>
                  <a:cubicBezTo>
                    <a:pt x="4939" y="4271"/>
                    <a:pt x="5081" y="4017"/>
                    <a:pt x="4920" y="3771"/>
                  </a:cubicBezTo>
                  <a:cubicBezTo>
                    <a:pt x="4056" y="2481"/>
                    <a:pt x="2190" y="591"/>
                    <a:pt x="657" y="27"/>
                  </a:cubicBezTo>
                  <a:cubicBezTo>
                    <a:pt x="619" y="10"/>
                    <a:pt x="577" y="1"/>
                    <a:pt x="532" y="1"/>
                  </a:cubicBezTo>
                  <a:close/>
                </a:path>
              </a:pathLst>
            </a:custGeom>
            <a:solidFill>
              <a:schemeClr val="accent3"/>
            </a:solidFill>
            <a:ln w="8925" cap="flat" cmpd="sng">
              <a:solidFill>
                <a:srgbClr val="0A1640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31"/>
            <p:cNvSpPr/>
            <p:nvPr/>
          </p:nvSpPr>
          <p:spPr>
            <a:xfrm flipH="1">
              <a:off x="8476908" y="268312"/>
              <a:ext cx="83727" cy="172829"/>
            </a:xfrm>
            <a:custGeom>
              <a:avLst/>
              <a:gdLst/>
              <a:ahLst/>
              <a:cxnLst/>
              <a:rect l="l" t="t" r="r" b="b"/>
              <a:pathLst>
                <a:path w="2812" h="5805" extrusionOk="0">
                  <a:moveTo>
                    <a:pt x="458" y="1"/>
                  </a:moveTo>
                  <a:cubicBezTo>
                    <a:pt x="444" y="1"/>
                    <a:pt x="430" y="1"/>
                    <a:pt x="416" y="3"/>
                  </a:cubicBezTo>
                  <a:cubicBezTo>
                    <a:pt x="185" y="37"/>
                    <a:pt x="1" y="233"/>
                    <a:pt x="1" y="440"/>
                  </a:cubicBezTo>
                  <a:cubicBezTo>
                    <a:pt x="24" y="1339"/>
                    <a:pt x="404" y="2376"/>
                    <a:pt x="773" y="3205"/>
                  </a:cubicBezTo>
                  <a:cubicBezTo>
                    <a:pt x="1141" y="4000"/>
                    <a:pt x="1694" y="4968"/>
                    <a:pt x="2247" y="5659"/>
                  </a:cubicBezTo>
                  <a:cubicBezTo>
                    <a:pt x="2328" y="5760"/>
                    <a:pt x="2423" y="5805"/>
                    <a:pt x="2511" y="5805"/>
                  </a:cubicBezTo>
                  <a:cubicBezTo>
                    <a:pt x="2674" y="5805"/>
                    <a:pt x="2811" y="5653"/>
                    <a:pt x="2789" y="5429"/>
                  </a:cubicBezTo>
                  <a:cubicBezTo>
                    <a:pt x="2628" y="3897"/>
                    <a:pt x="1867" y="1339"/>
                    <a:pt x="761" y="118"/>
                  </a:cubicBezTo>
                  <a:cubicBezTo>
                    <a:pt x="699" y="45"/>
                    <a:pt x="581" y="1"/>
                    <a:pt x="458" y="1"/>
                  </a:cubicBezTo>
                  <a:close/>
                </a:path>
              </a:pathLst>
            </a:custGeom>
            <a:solidFill>
              <a:schemeClr val="accent3"/>
            </a:solidFill>
            <a:ln w="8925" cap="flat" cmpd="sng">
              <a:solidFill>
                <a:srgbClr val="0A1640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31"/>
            <p:cNvSpPr/>
            <p:nvPr/>
          </p:nvSpPr>
          <p:spPr>
            <a:xfrm flipH="1">
              <a:off x="8277248" y="233091"/>
              <a:ext cx="59044" cy="183428"/>
            </a:xfrm>
            <a:custGeom>
              <a:avLst/>
              <a:gdLst/>
              <a:ahLst/>
              <a:cxnLst/>
              <a:rect l="l" t="t" r="r" b="b"/>
              <a:pathLst>
                <a:path w="1983" h="6161" extrusionOk="0">
                  <a:moveTo>
                    <a:pt x="1120" y="0"/>
                  </a:moveTo>
                  <a:cubicBezTo>
                    <a:pt x="955" y="0"/>
                    <a:pt x="804" y="73"/>
                    <a:pt x="738" y="206"/>
                  </a:cubicBezTo>
                  <a:cubicBezTo>
                    <a:pt x="35" y="1658"/>
                    <a:pt x="1" y="4308"/>
                    <a:pt x="312" y="5863"/>
                  </a:cubicBezTo>
                  <a:cubicBezTo>
                    <a:pt x="348" y="6059"/>
                    <a:pt x="473" y="6161"/>
                    <a:pt x="603" y="6161"/>
                  </a:cubicBezTo>
                  <a:cubicBezTo>
                    <a:pt x="717" y="6161"/>
                    <a:pt x="834" y="6082"/>
                    <a:pt x="899" y="5921"/>
                  </a:cubicBezTo>
                  <a:cubicBezTo>
                    <a:pt x="1487" y="4457"/>
                    <a:pt x="1982" y="1865"/>
                    <a:pt x="1567" y="275"/>
                  </a:cubicBezTo>
                  <a:cubicBezTo>
                    <a:pt x="1533" y="160"/>
                    <a:pt x="1452" y="80"/>
                    <a:pt x="1314" y="34"/>
                  </a:cubicBezTo>
                  <a:cubicBezTo>
                    <a:pt x="1250" y="11"/>
                    <a:pt x="1184" y="0"/>
                    <a:pt x="1120" y="0"/>
                  </a:cubicBezTo>
                  <a:close/>
                </a:path>
              </a:pathLst>
            </a:custGeom>
            <a:solidFill>
              <a:schemeClr val="accent3"/>
            </a:solidFill>
            <a:ln w="8925" cap="flat" cmpd="sng">
              <a:solidFill>
                <a:srgbClr val="0A1640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31"/>
            <p:cNvSpPr/>
            <p:nvPr/>
          </p:nvSpPr>
          <p:spPr>
            <a:xfrm flipH="1">
              <a:off x="8054628" y="314876"/>
              <a:ext cx="113711" cy="158241"/>
            </a:xfrm>
            <a:custGeom>
              <a:avLst/>
              <a:gdLst/>
              <a:ahLst/>
              <a:cxnLst/>
              <a:rect l="l" t="t" r="r" b="b"/>
              <a:pathLst>
                <a:path w="3819" h="5315" extrusionOk="0">
                  <a:moveTo>
                    <a:pt x="3290" y="0"/>
                  </a:moveTo>
                  <a:cubicBezTo>
                    <a:pt x="3213" y="0"/>
                    <a:pt x="3140" y="21"/>
                    <a:pt x="3081" y="63"/>
                  </a:cubicBezTo>
                  <a:cubicBezTo>
                    <a:pt x="1756" y="1042"/>
                    <a:pt x="512" y="3393"/>
                    <a:pt x="74" y="4879"/>
                  </a:cubicBezTo>
                  <a:cubicBezTo>
                    <a:pt x="0" y="5131"/>
                    <a:pt x="135" y="5315"/>
                    <a:pt x="322" y="5315"/>
                  </a:cubicBezTo>
                  <a:cubicBezTo>
                    <a:pt x="399" y="5315"/>
                    <a:pt x="485" y="5284"/>
                    <a:pt x="569" y="5213"/>
                  </a:cubicBezTo>
                  <a:cubicBezTo>
                    <a:pt x="1756" y="4199"/>
                    <a:pt x="3415" y="2125"/>
                    <a:pt x="3784" y="512"/>
                  </a:cubicBezTo>
                  <a:cubicBezTo>
                    <a:pt x="3818" y="397"/>
                    <a:pt x="3784" y="282"/>
                    <a:pt x="3668" y="178"/>
                  </a:cubicBezTo>
                  <a:cubicBezTo>
                    <a:pt x="3566" y="62"/>
                    <a:pt x="3422" y="0"/>
                    <a:pt x="3290" y="0"/>
                  </a:cubicBezTo>
                  <a:close/>
                </a:path>
              </a:pathLst>
            </a:custGeom>
            <a:solidFill>
              <a:schemeClr val="accent3"/>
            </a:solidFill>
            <a:ln w="8925" cap="flat" cmpd="sng">
              <a:solidFill>
                <a:srgbClr val="0A1640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31"/>
            <p:cNvSpPr/>
            <p:nvPr/>
          </p:nvSpPr>
          <p:spPr>
            <a:xfrm flipH="1">
              <a:off x="7886227" y="495983"/>
              <a:ext cx="168259" cy="100780"/>
            </a:xfrm>
            <a:custGeom>
              <a:avLst/>
              <a:gdLst/>
              <a:ahLst/>
              <a:cxnLst/>
              <a:rect l="l" t="t" r="r" b="b"/>
              <a:pathLst>
                <a:path w="5651" h="3385" extrusionOk="0">
                  <a:moveTo>
                    <a:pt x="5197" y="1"/>
                  </a:moveTo>
                  <a:cubicBezTo>
                    <a:pt x="5180" y="1"/>
                    <a:pt x="5162" y="2"/>
                    <a:pt x="5144" y="5"/>
                  </a:cubicBezTo>
                  <a:cubicBezTo>
                    <a:pt x="3531" y="247"/>
                    <a:pt x="1354" y="1722"/>
                    <a:pt x="236" y="2851"/>
                  </a:cubicBezTo>
                  <a:cubicBezTo>
                    <a:pt x="1" y="3086"/>
                    <a:pt x="129" y="3385"/>
                    <a:pt x="410" y="3385"/>
                  </a:cubicBezTo>
                  <a:cubicBezTo>
                    <a:pt x="446" y="3385"/>
                    <a:pt x="484" y="3380"/>
                    <a:pt x="524" y="3369"/>
                  </a:cubicBezTo>
                  <a:cubicBezTo>
                    <a:pt x="2068" y="3024"/>
                    <a:pt x="4487" y="1964"/>
                    <a:pt x="5547" y="720"/>
                  </a:cubicBezTo>
                  <a:cubicBezTo>
                    <a:pt x="5616" y="639"/>
                    <a:pt x="5651" y="512"/>
                    <a:pt x="5616" y="374"/>
                  </a:cubicBezTo>
                  <a:cubicBezTo>
                    <a:pt x="5564" y="163"/>
                    <a:pt x="5386" y="1"/>
                    <a:pt x="5197" y="1"/>
                  </a:cubicBezTo>
                  <a:close/>
                </a:path>
              </a:pathLst>
            </a:custGeom>
            <a:solidFill>
              <a:schemeClr val="accent3"/>
            </a:solidFill>
            <a:ln w="8925" cap="flat" cmpd="sng">
              <a:solidFill>
                <a:srgbClr val="0A1640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31"/>
            <p:cNvSpPr/>
            <p:nvPr/>
          </p:nvSpPr>
          <p:spPr>
            <a:xfrm flipH="1">
              <a:off x="7966141" y="980473"/>
              <a:ext cx="123745" cy="102566"/>
            </a:xfrm>
            <a:custGeom>
              <a:avLst/>
              <a:gdLst/>
              <a:ahLst/>
              <a:cxnLst/>
              <a:rect l="l" t="t" r="r" b="b"/>
              <a:pathLst>
                <a:path w="4156" h="3445" extrusionOk="0">
                  <a:moveTo>
                    <a:pt x="299" y="0"/>
                  </a:moveTo>
                  <a:cubicBezTo>
                    <a:pt x="101" y="0"/>
                    <a:pt x="1" y="206"/>
                    <a:pt x="123" y="403"/>
                  </a:cubicBezTo>
                  <a:cubicBezTo>
                    <a:pt x="849" y="1463"/>
                    <a:pt x="2404" y="2972"/>
                    <a:pt x="3660" y="3433"/>
                  </a:cubicBezTo>
                  <a:cubicBezTo>
                    <a:pt x="3687" y="3441"/>
                    <a:pt x="3716" y="3444"/>
                    <a:pt x="3748" y="3444"/>
                  </a:cubicBezTo>
                  <a:cubicBezTo>
                    <a:pt x="3810" y="3444"/>
                    <a:pt x="3879" y="3429"/>
                    <a:pt x="3948" y="3398"/>
                  </a:cubicBezTo>
                  <a:cubicBezTo>
                    <a:pt x="4098" y="3295"/>
                    <a:pt x="4155" y="3087"/>
                    <a:pt x="4075" y="2937"/>
                  </a:cubicBezTo>
                  <a:cubicBezTo>
                    <a:pt x="3384" y="1785"/>
                    <a:pt x="1609" y="541"/>
                    <a:pt x="446" y="34"/>
                  </a:cubicBezTo>
                  <a:cubicBezTo>
                    <a:pt x="393" y="11"/>
                    <a:pt x="343" y="0"/>
                    <a:pt x="299" y="0"/>
                  </a:cubicBezTo>
                  <a:close/>
                </a:path>
              </a:pathLst>
            </a:custGeom>
            <a:solidFill>
              <a:srgbClr val="CF521D"/>
            </a:solidFill>
            <a:ln w="8925" cap="flat" cmpd="sng">
              <a:solidFill>
                <a:srgbClr val="0A1640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31"/>
            <p:cNvSpPr/>
            <p:nvPr/>
          </p:nvSpPr>
          <p:spPr>
            <a:xfrm flipH="1">
              <a:off x="8154104" y="1080092"/>
              <a:ext cx="70120" cy="141241"/>
            </a:xfrm>
            <a:custGeom>
              <a:avLst/>
              <a:gdLst/>
              <a:ahLst/>
              <a:cxnLst/>
              <a:rect l="l" t="t" r="r" b="b"/>
              <a:pathLst>
                <a:path w="2355" h="4744" extrusionOk="0">
                  <a:moveTo>
                    <a:pt x="255" y="0"/>
                  </a:moveTo>
                  <a:cubicBezTo>
                    <a:pt x="118" y="0"/>
                    <a:pt x="0" y="129"/>
                    <a:pt x="15" y="317"/>
                  </a:cubicBezTo>
                  <a:cubicBezTo>
                    <a:pt x="84" y="1032"/>
                    <a:pt x="315" y="1919"/>
                    <a:pt x="580" y="2587"/>
                  </a:cubicBezTo>
                  <a:cubicBezTo>
                    <a:pt x="833" y="3301"/>
                    <a:pt x="1225" y="4108"/>
                    <a:pt x="1720" y="4649"/>
                  </a:cubicBezTo>
                  <a:cubicBezTo>
                    <a:pt x="1772" y="4701"/>
                    <a:pt x="1851" y="4743"/>
                    <a:pt x="1967" y="4743"/>
                  </a:cubicBezTo>
                  <a:cubicBezTo>
                    <a:pt x="1980" y="4743"/>
                    <a:pt x="1994" y="4742"/>
                    <a:pt x="2008" y="4741"/>
                  </a:cubicBezTo>
                  <a:cubicBezTo>
                    <a:pt x="2193" y="4718"/>
                    <a:pt x="2354" y="4557"/>
                    <a:pt x="2331" y="4396"/>
                  </a:cubicBezTo>
                  <a:cubicBezTo>
                    <a:pt x="2308" y="3969"/>
                    <a:pt x="2216" y="3601"/>
                    <a:pt x="2101" y="3220"/>
                  </a:cubicBezTo>
                  <a:cubicBezTo>
                    <a:pt x="1743" y="2103"/>
                    <a:pt x="1064" y="859"/>
                    <a:pt x="476" y="121"/>
                  </a:cubicBezTo>
                  <a:cubicBezTo>
                    <a:pt x="408" y="37"/>
                    <a:pt x="329" y="0"/>
                    <a:pt x="255" y="0"/>
                  </a:cubicBezTo>
                  <a:close/>
                </a:path>
              </a:pathLst>
            </a:custGeom>
            <a:solidFill>
              <a:srgbClr val="CF521D"/>
            </a:solidFill>
            <a:ln w="8925" cap="flat" cmpd="sng">
              <a:solidFill>
                <a:srgbClr val="0A1640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31"/>
            <p:cNvSpPr/>
            <p:nvPr/>
          </p:nvSpPr>
          <p:spPr>
            <a:xfrm flipH="1">
              <a:off x="8369546" y="1105756"/>
              <a:ext cx="46657" cy="150679"/>
            </a:xfrm>
            <a:custGeom>
              <a:avLst/>
              <a:gdLst/>
              <a:ahLst/>
              <a:cxnLst/>
              <a:rect l="l" t="t" r="r" b="b"/>
              <a:pathLst>
                <a:path w="1567" h="5061" extrusionOk="0">
                  <a:moveTo>
                    <a:pt x="1067" y="1"/>
                  </a:moveTo>
                  <a:cubicBezTo>
                    <a:pt x="972" y="1"/>
                    <a:pt x="873" y="67"/>
                    <a:pt x="818" y="204"/>
                  </a:cubicBezTo>
                  <a:cubicBezTo>
                    <a:pt x="357" y="1414"/>
                    <a:pt x="0" y="3545"/>
                    <a:pt x="323" y="4824"/>
                  </a:cubicBezTo>
                  <a:cubicBezTo>
                    <a:pt x="357" y="4916"/>
                    <a:pt x="415" y="4985"/>
                    <a:pt x="519" y="5031"/>
                  </a:cubicBezTo>
                  <a:cubicBezTo>
                    <a:pt x="567" y="5051"/>
                    <a:pt x="617" y="5060"/>
                    <a:pt x="666" y="5060"/>
                  </a:cubicBezTo>
                  <a:cubicBezTo>
                    <a:pt x="791" y="5060"/>
                    <a:pt x="907" y="4998"/>
                    <a:pt x="956" y="4882"/>
                  </a:cubicBezTo>
                  <a:cubicBezTo>
                    <a:pt x="1521" y="3672"/>
                    <a:pt x="1567" y="1517"/>
                    <a:pt x="1302" y="239"/>
                  </a:cubicBezTo>
                  <a:cubicBezTo>
                    <a:pt x="1272" y="82"/>
                    <a:pt x="1172" y="1"/>
                    <a:pt x="1067" y="1"/>
                  </a:cubicBezTo>
                  <a:close/>
                </a:path>
              </a:pathLst>
            </a:custGeom>
            <a:solidFill>
              <a:srgbClr val="CF521D"/>
            </a:solidFill>
            <a:ln w="8925" cap="flat" cmpd="sng">
              <a:solidFill>
                <a:srgbClr val="0A1640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31"/>
            <p:cNvSpPr/>
            <p:nvPr/>
          </p:nvSpPr>
          <p:spPr>
            <a:xfrm flipH="1">
              <a:off x="8535948" y="1050796"/>
              <a:ext cx="91558" cy="130076"/>
            </a:xfrm>
            <a:custGeom>
              <a:avLst/>
              <a:gdLst/>
              <a:ahLst/>
              <a:cxnLst/>
              <a:rect l="l" t="t" r="r" b="b"/>
              <a:pathLst>
                <a:path w="3075" h="4369" extrusionOk="0">
                  <a:moveTo>
                    <a:pt x="2813" y="1"/>
                  </a:moveTo>
                  <a:cubicBezTo>
                    <a:pt x="2747" y="1"/>
                    <a:pt x="2674" y="29"/>
                    <a:pt x="2604" y="92"/>
                  </a:cubicBezTo>
                  <a:cubicBezTo>
                    <a:pt x="1613" y="944"/>
                    <a:pt x="311" y="2672"/>
                    <a:pt x="12" y="3951"/>
                  </a:cubicBezTo>
                  <a:cubicBezTo>
                    <a:pt x="0" y="4032"/>
                    <a:pt x="12" y="4135"/>
                    <a:pt x="81" y="4239"/>
                  </a:cubicBezTo>
                  <a:cubicBezTo>
                    <a:pt x="158" y="4323"/>
                    <a:pt x="268" y="4368"/>
                    <a:pt x="372" y="4368"/>
                  </a:cubicBezTo>
                  <a:cubicBezTo>
                    <a:pt x="439" y="4368"/>
                    <a:pt x="503" y="4349"/>
                    <a:pt x="553" y="4308"/>
                  </a:cubicBezTo>
                  <a:cubicBezTo>
                    <a:pt x="1636" y="3490"/>
                    <a:pt x="2662" y="1566"/>
                    <a:pt x="3019" y="357"/>
                  </a:cubicBezTo>
                  <a:cubicBezTo>
                    <a:pt x="3075" y="148"/>
                    <a:pt x="2963" y="1"/>
                    <a:pt x="2813" y="1"/>
                  </a:cubicBezTo>
                  <a:close/>
                </a:path>
              </a:pathLst>
            </a:custGeom>
            <a:solidFill>
              <a:srgbClr val="CF521D"/>
            </a:solidFill>
            <a:ln w="8925" cap="flat" cmpd="sng">
              <a:solidFill>
                <a:srgbClr val="0A1640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31"/>
            <p:cNvSpPr/>
            <p:nvPr/>
          </p:nvSpPr>
          <p:spPr>
            <a:xfrm flipH="1">
              <a:off x="7618130" y="790970"/>
              <a:ext cx="1075592" cy="624687"/>
            </a:xfrm>
            <a:custGeom>
              <a:avLst/>
              <a:gdLst/>
              <a:ahLst/>
              <a:cxnLst/>
              <a:rect l="l" t="t" r="r" b="b"/>
              <a:pathLst>
                <a:path w="36124" h="20982" extrusionOk="0">
                  <a:moveTo>
                    <a:pt x="17873" y="0"/>
                  </a:moveTo>
                  <a:cubicBezTo>
                    <a:pt x="16111" y="0"/>
                    <a:pt x="14339" y="977"/>
                    <a:pt x="13261" y="2955"/>
                  </a:cubicBezTo>
                  <a:cubicBezTo>
                    <a:pt x="12787" y="3828"/>
                    <a:pt x="12805" y="4271"/>
                    <a:pt x="12691" y="4271"/>
                  </a:cubicBezTo>
                  <a:cubicBezTo>
                    <a:pt x="12666" y="4271"/>
                    <a:pt x="12636" y="4251"/>
                    <a:pt x="12593" y="4210"/>
                  </a:cubicBezTo>
                  <a:cubicBezTo>
                    <a:pt x="11827" y="3519"/>
                    <a:pt x="10948" y="3206"/>
                    <a:pt x="10102" y="3206"/>
                  </a:cubicBezTo>
                  <a:cubicBezTo>
                    <a:pt x="8211" y="3206"/>
                    <a:pt x="6485" y="4771"/>
                    <a:pt x="6556" y="7183"/>
                  </a:cubicBezTo>
                  <a:cubicBezTo>
                    <a:pt x="6556" y="7378"/>
                    <a:pt x="6556" y="7563"/>
                    <a:pt x="6602" y="7736"/>
                  </a:cubicBezTo>
                  <a:cubicBezTo>
                    <a:pt x="6625" y="7897"/>
                    <a:pt x="6441" y="7874"/>
                    <a:pt x="6084" y="7931"/>
                  </a:cubicBezTo>
                  <a:cubicBezTo>
                    <a:pt x="1602" y="8657"/>
                    <a:pt x="1" y="13796"/>
                    <a:pt x="3469" y="16503"/>
                  </a:cubicBezTo>
                  <a:cubicBezTo>
                    <a:pt x="4440" y="17257"/>
                    <a:pt x="5627" y="17657"/>
                    <a:pt x="6880" y="17657"/>
                  </a:cubicBezTo>
                  <a:cubicBezTo>
                    <a:pt x="7157" y="17657"/>
                    <a:pt x="7438" y="17637"/>
                    <a:pt x="7720" y="17597"/>
                  </a:cubicBezTo>
                  <a:cubicBezTo>
                    <a:pt x="8572" y="17471"/>
                    <a:pt x="8860" y="17309"/>
                    <a:pt x="9506" y="17044"/>
                  </a:cubicBezTo>
                  <a:cubicBezTo>
                    <a:pt x="9678" y="17194"/>
                    <a:pt x="9770" y="18438"/>
                    <a:pt x="11164" y="19602"/>
                  </a:cubicBezTo>
                  <a:cubicBezTo>
                    <a:pt x="12274" y="20537"/>
                    <a:pt x="13663" y="20982"/>
                    <a:pt x="15035" y="20982"/>
                  </a:cubicBezTo>
                  <a:cubicBezTo>
                    <a:pt x="17110" y="20982"/>
                    <a:pt x="19145" y="19965"/>
                    <a:pt x="20116" y="18093"/>
                  </a:cubicBezTo>
                  <a:cubicBezTo>
                    <a:pt x="20144" y="18036"/>
                    <a:pt x="20170" y="17999"/>
                    <a:pt x="20206" y="17999"/>
                  </a:cubicBezTo>
                  <a:cubicBezTo>
                    <a:pt x="20244" y="17999"/>
                    <a:pt x="20293" y="18039"/>
                    <a:pt x="20370" y="18139"/>
                  </a:cubicBezTo>
                  <a:cubicBezTo>
                    <a:pt x="21403" y="19470"/>
                    <a:pt x="22791" y="20144"/>
                    <a:pt x="24101" y="20144"/>
                  </a:cubicBezTo>
                  <a:cubicBezTo>
                    <a:pt x="25931" y="20144"/>
                    <a:pt x="27608" y="18830"/>
                    <a:pt x="27950" y="16157"/>
                  </a:cubicBezTo>
                  <a:cubicBezTo>
                    <a:pt x="27975" y="16058"/>
                    <a:pt x="27994" y="15982"/>
                    <a:pt x="28076" y="15982"/>
                  </a:cubicBezTo>
                  <a:cubicBezTo>
                    <a:pt x="28108" y="15982"/>
                    <a:pt x="28149" y="15993"/>
                    <a:pt x="28204" y="16019"/>
                  </a:cubicBezTo>
                  <a:cubicBezTo>
                    <a:pt x="28791" y="16273"/>
                    <a:pt x="29436" y="16388"/>
                    <a:pt x="30082" y="16388"/>
                  </a:cubicBezTo>
                  <a:cubicBezTo>
                    <a:pt x="31510" y="16376"/>
                    <a:pt x="32939" y="15743"/>
                    <a:pt x="33849" y="14660"/>
                  </a:cubicBezTo>
                  <a:cubicBezTo>
                    <a:pt x="36124" y="11852"/>
                    <a:pt x="33823" y="8251"/>
                    <a:pt x="30434" y="8251"/>
                  </a:cubicBezTo>
                  <a:cubicBezTo>
                    <a:pt x="30012" y="8251"/>
                    <a:pt x="29574" y="8307"/>
                    <a:pt x="29125" y="8427"/>
                  </a:cubicBezTo>
                  <a:cubicBezTo>
                    <a:pt x="29109" y="8430"/>
                    <a:pt x="29093" y="8432"/>
                    <a:pt x="29079" y="8432"/>
                  </a:cubicBezTo>
                  <a:cubicBezTo>
                    <a:pt x="28995" y="8432"/>
                    <a:pt x="28953" y="8376"/>
                    <a:pt x="28953" y="8277"/>
                  </a:cubicBezTo>
                  <a:cubicBezTo>
                    <a:pt x="28953" y="8220"/>
                    <a:pt x="28930" y="8162"/>
                    <a:pt x="28953" y="8104"/>
                  </a:cubicBezTo>
                  <a:cubicBezTo>
                    <a:pt x="29068" y="7528"/>
                    <a:pt x="28930" y="6123"/>
                    <a:pt x="28146" y="5132"/>
                  </a:cubicBezTo>
                  <a:cubicBezTo>
                    <a:pt x="27544" y="4383"/>
                    <a:pt x="26706" y="4000"/>
                    <a:pt x="25817" y="4000"/>
                  </a:cubicBezTo>
                  <a:cubicBezTo>
                    <a:pt x="24955" y="4000"/>
                    <a:pt x="24044" y="4360"/>
                    <a:pt x="23250" y="5097"/>
                  </a:cubicBezTo>
                  <a:lnTo>
                    <a:pt x="23158" y="5143"/>
                  </a:lnTo>
                  <a:cubicBezTo>
                    <a:pt x="23042" y="4878"/>
                    <a:pt x="23042" y="3876"/>
                    <a:pt x="22247" y="2597"/>
                  </a:cubicBezTo>
                  <a:cubicBezTo>
                    <a:pt x="21195" y="873"/>
                    <a:pt x="19538" y="0"/>
                    <a:pt x="17873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31"/>
            <p:cNvSpPr/>
            <p:nvPr/>
          </p:nvSpPr>
          <p:spPr>
            <a:xfrm flipH="1">
              <a:off x="7613492" y="1037041"/>
              <a:ext cx="944374" cy="378230"/>
            </a:xfrm>
            <a:custGeom>
              <a:avLst/>
              <a:gdLst/>
              <a:ahLst/>
              <a:cxnLst/>
              <a:rect l="l" t="t" r="r" b="b"/>
              <a:pathLst>
                <a:path w="31717" h="12704" extrusionOk="0">
                  <a:moveTo>
                    <a:pt x="26164" y="1"/>
                  </a:moveTo>
                  <a:lnTo>
                    <a:pt x="26164" y="1"/>
                  </a:lnTo>
                  <a:cubicBezTo>
                    <a:pt x="27120" y="1982"/>
                    <a:pt x="25899" y="4171"/>
                    <a:pt x="23848" y="4690"/>
                  </a:cubicBezTo>
                  <a:cubicBezTo>
                    <a:pt x="23543" y="4760"/>
                    <a:pt x="23243" y="4785"/>
                    <a:pt x="22943" y="4785"/>
                  </a:cubicBezTo>
                  <a:cubicBezTo>
                    <a:pt x="22609" y="4785"/>
                    <a:pt x="22276" y="4754"/>
                    <a:pt x="21936" y="4724"/>
                  </a:cubicBezTo>
                  <a:cubicBezTo>
                    <a:pt x="21472" y="4687"/>
                    <a:pt x="21057" y="4668"/>
                    <a:pt x="20676" y="4668"/>
                  </a:cubicBezTo>
                  <a:cubicBezTo>
                    <a:pt x="18547" y="4668"/>
                    <a:pt x="17486" y="5284"/>
                    <a:pt x="15023" y="6994"/>
                  </a:cubicBezTo>
                  <a:cubicBezTo>
                    <a:pt x="13822" y="7822"/>
                    <a:pt x="12602" y="8855"/>
                    <a:pt x="11113" y="8855"/>
                  </a:cubicBezTo>
                  <a:cubicBezTo>
                    <a:pt x="10945" y="8855"/>
                    <a:pt x="10774" y="8842"/>
                    <a:pt x="10599" y="8814"/>
                  </a:cubicBezTo>
                  <a:cubicBezTo>
                    <a:pt x="9493" y="8641"/>
                    <a:pt x="8710" y="7881"/>
                    <a:pt x="7834" y="7247"/>
                  </a:cubicBezTo>
                  <a:cubicBezTo>
                    <a:pt x="6719" y="6427"/>
                    <a:pt x="5552" y="5768"/>
                    <a:pt x="4215" y="5768"/>
                  </a:cubicBezTo>
                  <a:cubicBezTo>
                    <a:pt x="3881" y="5768"/>
                    <a:pt x="3537" y="5809"/>
                    <a:pt x="3180" y="5899"/>
                  </a:cubicBezTo>
                  <a:cubicBezTo>
                    <a:pt x="1774" y="6256"/>
                    <a:pt x="795" y="7397"/>
                    <a:pt x="115" y="8618"/>
                  </a:cubicBezTo>
                  <a:cubicBezTo>
                    <a:pt x="0" y="8837"/>
                    <a:pt x="12" y="8872"/>
                    <a:pt x="231" y="8975"/>
                  </a:cubicBezTo>
                  <a:cubicBezTo>
                    <a:pt x="807" y="9241"/>
                    <a:pt x="1546" y="9382"/>
                    <a:pt x="2308" y="9382"/>
                  </a:cubicBezTo>
                  <a:cubicBezTo>
                    <a:pt x="3130" y="9382"/>
                    <a:pt x="3978" y="9218"/>
                    <a:pt x="4678" y="8872"/>
                  </a:cubicBezTo>
                  <a:cubicBezTo>
                    <a:pt x="4821" y="8800"/>
                    <a:pt x="4895" y="8757"/>
                    <a:pt x="4940" y="8757"/>
                  </a:cubicBezTo>
                  <a:cubicBezTo>
                    <a:pt x="5018" y="8757"/>
                    <a:pt x="5010" y="8884"/>
                    <a:pt x="5127" y="9206"/>
                  </a:cubicBezTo>
                  <a:cubicBezTo>
                    <a:pt x="5953" y="11461"/>
                    <a:pt x="8191" y="12703"/>
                    <a:pt x="10479" y="12703"/>
                  </a:cubicBezTo>
                  <a:cubicBezTo>
                    <a:pt x="11510" y="12703"/>
                    <a:pt x="12552" y="12451"/>
                    <a:pt x="13479" y="11925"/>
                  </a:cubicBezTo>
                  <a:cubicBezTo>
                    <a:pt x="15279" y="10910"/>
                    <a:pt x="15454" y="9733"/>
                    <a:pt x="15661" y="9733"/>
                  </a:cubicBezTo>
                  <a:cubicBezTo>
                    <a:pt x="15682" y="9733"/>
                    <a:pt x="15703" y="9745"/>
                    <a:pt x="15726" y="9770"/>
                  </a:cubicBezTo>
                  <a:cubicBezTo>
                    <a:pt x="15853" y="9908"/>
                    <a:pt x="16129" y="10346"/>
                    <a:pt x="16832" y="10876"/>
                  </a:cubicBezTo>
                  <a:cubicBezTo>
                    <a:pt x="17727" y="11549"/>
                    <a:pt x="18686" y="11876"/>
                    <a:pt x="19590" y="11876"/>
                  </a:cubicBezTo>
                  <a:cubicBezTo>
                    <a:pt x="21456" y="11876"/>
                    <a:pt x="23084" y="10481"/>
                    <a:pt x="23410" y="7858"/>
                  </a:cubicBezTo>
                  <a:cubicBezTo>
                    <a:pt x="23424" y="7757"/>
                    <a:pt x="23452" y="7719"/>
                    <a:pt x="23510" y="7719"/>
                  </a:cubicBezTo>
                  <a:cubicBezTo>
                    <a:pt x="23697" y="7719"/>
                    <a:pt x="24195" y="8123"/>
                    <a:pt x="25507" y="8123"/>
                  </a:cubicBezTo>
                  <a:cubicBezTo>
                    <a:pt x="26095" y="8123"/>
                    <a:pt x="26705" y="8008"/>
                    <a:pt x="27247" y="7812"/>
                  </a:cubicBezTo>
                  <a:cubicBezTo>
                    <a:pt x="31717" y="6141"/>
                    <a:pt x="30807" y="254"/>
                    <a:pt x="26164" y="1"/>
                  </a:cubicBezTo>
                  <a:close/>
                </a:path>
              </a:pathLst>
            </a:custGeom>
            <a:solidFill>
              <a:srgbClr val="0A1640">
                <a:alpha val="17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31"/>
            <p:cNvSpPr/>
            <p:nvPr/>
          </p:nvSpPr>
          <p:spPr>
            <a:xfrm flipH="1">
              <a:off x="8082493" y="853820"/>
              <a:ext cx="182521" cy="110545"/>
            </a:xfrm>
            <a:custGeom>
              <a:avLst/>
              <a:gdLst/>
              <a:ahLst/>
              <a:cxnLst/>
              <a:rect l="l" t="t" r="r" b="b"/>
              <a:pathLst>
                <a:path w="6130" h="3713" extrusionOk="0">
                  <a:moveTo>
                    <a:pt x="3362" y="1"/>
                  </a:moveTo>
                  <a:cubicBezTo>
                    <a:pt x="1738" y="1"/>
                    <a:pt x="306" y="1281"/>
                    <a:pt x="14" y="3505"/>
                  </a:cubicBezTo>
                  <a:cubicBezTo>
                    <a:pt x="1" y="3635"/>
                    <a:pt x="101" y="3712"/>
                    <a:pt x="199" y="3712"/>
                  </a:cubicBezTo>
                  <a:cubicBezTo>
                    <a:pt x="266" y="3712"/>
                    <a:pt x="332" y="3676"/>
                    <a:pt x="360" y="3597"/>
                  </a:cubicBezTo>
                  <a:cubicBezTo>
                    <a:pt x="360" y="3597"/>
                    <a:pt x="360" y="3597"/>
                    <a:pt x="360" y="3597"/>
                  </a:cubicBezTo>
                  <a:cubicBezTo>
                    <a:pt x="364" y="3597"/>
                    <a:pt x="708" y="2625"/>
                    <a:pt x="1189" y="1973"/>
                  </a:cubicBezTo>
                  <a:cubicBezTo>
                    <a:pt x="1890" y="988"/>
                    <a:pt x="2714" y="687"/>
                    <a:pt x="3472" y="687"/>
                  </a:cubicBezTo>
                  <a:cubicBezTo>
                    <a:pt x="4647" y="687"/>
                    <a:pt x="5662" y="1410"/>
                    <a:pt x="5809" y="1431"/>
                  </a:cubicBezTo>
                  <a:cubicBezTo>
                    <a:pt x="5839" y="1449"/>
                    <a:pt x="5868" y="1456"/>
                    <a:pt x="5895" y="1456"/>
                  </a:cubicBezTo>
                  <a:cubicBezTo>
                    <a:pt x="6031" y="1456"/>
                    <a:pt x="6130" y="1271"/>
                    <a:pt x="6005" y="1166"/>
                  </a:cubicBezTo>
                  <a:cubicBezTo>
                    <a:pt x="5167" y="372"/>
                    <a:pt x="4236" y="1"/>
                    <a:pt x="3362" y="1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31"/>
            <p:cNvSpPr/>
            <p:nvPr/>
          </p:nvSpPr>
          <p:spPr>
            <a:xfrm flipH="1">
              <a:off x="8499533" y="1077502"/>
              <a:ext cx="139258" cy="176402"/>
            </a:xfrm>
            <a:custGeom>
              <a:avLst/>
              <a:gdLst/>
              <a:ahLst/>
              <a:cxnLst/>
              <a:rect l="l" t="t" r="r" b="b"/>
              <a:pathLst>
                <a:path w="4677" h="5925" extrusionOk="0">
                  <a:moveTo>
                    <a:pt x="4142" y="0"/>
                  </a:moveTo>
                  <a:cubicBezTo>
                    <a:pt x="1781" y="0"/>
                    <a:pt x="0" y="3489"/>
                    <a:pt x="1969" y="5854"/>
                  </a:cubicBezTo>
                  <a:cubicBezTo>
                    <a:pt x="2013" y="5904"/>
                    <a:pt x="2064" y="5925"/>
                    <a:pt x="2113" y="5925"/>
                  </a:cubicBezTo>
                  <a:cubicBezTo>
                    <a:pt x="2232" y="5925"/>
                    <a:pt x="2337" y="5800"/>
                    <a:pt x="2280" y="5669"/>
                  </a:cubicBezTo>
                  <a:lnTo>
                    <a:pt x="2280" y="5669"/>
                  </a:lnTo>
                  <a:cubicBezTo>
                    <a:pt x="2281" y="5670"/>
                    <a:pt x="2281" y="5670"/>
                    <a:pt x="2280" y="5670"/>
                  </a:cubicBezTo>
                  <a:cubicBezTo>
                    <a:pt x="2274" y="5670"/>
                    <a:pt x="1876" y="4923"/>
                    <a:pt x="1819" y="4033"/>
                  </a:cubicBezTo>
                  <a:cubicBezTo>
                    <a:pt x="1739" y="2916"/>
                    <a:pt x="2142" y="1787"/>
                    <a:pt x="2983" y="1049"/>
                  </a:cubicBezTo>
                  <a:cubicBezTo>
                    <a:pt x="3686" y="416"/>
                    <a:pt x="4412" y="393"/>
                    <a:pt x="4481" y="358"/>
                  </a:cubicBezTo>
                  <a:cubicBezTo>
                    <a:pt x="4665" y="347"/>
                    <a:pt x="4677" y="59"/>
                    <a:pt x="4481" y="24"/>
                  </a:cubicBezTo>
                  <a:cubicBezTo>
                    <a:pt x="4367" y="8"/>
                    <a:pt x="4253" y="0"/>
                    <a:pt x="4142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31"/>
            <p:cNvSpPr/>
            <p:nvPr/>
          </p:nvSpPr>
          <p:spPr>
            <a:xfrm flipH="1">
              <a:off x="8358883" y="930009"/>
              <a:ext cx="121631" cy="115071"/>
            </a:xfrm>
            <a:custGeom>
              <a:avLst/>
              <a:gdLst/>
              <a:ahLst/>
              <a:cxnLst/>
              <a:rect l="l" t="t" r="r" b="b"/>
              <a:pathLst>
                <a:path w="4085" h="3865" extrusionOk="0">
                  <a:moveTo>
                    <a:pt x="3188" y="1"/>
                  </a:moveTo>
                  <a:cubicBezTo>
                    <a:pt x="1446" y="1"/>
                    <a:pt x="0" y="2040"/>
                    <a:pt x="732" y="3757"/>
                  </a:cubicBezTo>
                  <a:cubicBezTo>
                    <a:pt x="769" y="3831"/>
                    <a:pt x="834" y="3865"/>
                    <a:pt x="899" y="3865"/>
                  </a:cubicBezTo>
                  <a:cubicBezTo>
                    <a:pt x="993" y="3865"/>
                    <a:pt x="1084" y="3793"/>
                    <a:pt x="1077" y="3676"/>
                  </a:cubicBezTo>
                  <a:cubicBezTo>
                    <a:pt x="962" y="2040"/>
                    <a:pt x="1987" y="520"/>
                    <a:pt x="3854" y="450"/>
                  </a:cubicBezTo>
                  <a:cubicBezTo>
                    <a:pt x="4050" y="450"/>
                    <a:pt x="4084" y="174"/>
                    <a:pt x="3900" y="116"/>
                  </a:cubicBezTo>
                  <a:cubicBezTo>
                    <a:pt x="3660" y="37"/>
                    <a:pt x="3421" y="1"/>
                    <a:pt x="3188" y="1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31"/>
            <p:cNvSpPr/>
            <p:nvPr/>
          </p:nvSpPr>
          <p:spPr>
            <a:xfrm flipH="1">
              <a:off x="8219098" y="1120524"/>
              <a:ext cx="104153" cy="57550"/>
            </a:xfrm>
            <a:custGeom>
              <a:avLst/>
              <a:gdLst/>
              <a:ahLst/>
              <a:cxnLst/>
              <a:rect l="l" t="t" r="r" b="b"/>
              <a:pathLst>
                <a:path w="3498" h="1933" extrusionOk="0">
                  <a:moveTo>
                    <a:pt x="1732" y="1"/>
                  </a:moveTo>
                  <a:cubicBezTo>
                    <a:pt x="1168" y="1"/>
                    <a:pt x="592" y="183"/>
                    <a:pt x="277" y="595"/>
                  </a:cubicBezTo>
                  <a:cubicBezTo>
                    <a:pt x="0" y="964"/>
                    <a:pt x="127" y="1482"/>
                    <a:pt x="749" y="1747"/>
                  </a:cubicBezTo>
                  <a:cubicBezTo>
                    <a:pt x="1036" y="1877"/>
                    <a:pt x="1344" y="1933"/>
                    <a:pt x="1643" y="1933"/>
                  </a:cubicBezTo>
                  <a:cubicBezTo>
                    <a:pt x="2379" y="1933"/>
                    <a:pt x="3059" y="1596"/>
                    <a:pt x="3215" y="1194"/>
                  </a:cubicBezTo>
                  <a:cubicBezTo>
                    <a:pt x="3498" y="465"/>
                    <a:pt x="2631" y="1"/>
                    <a:pt x="17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31"/>
            <p:cNvSpPr/>
            <p:nvPr/>
          </p:nvSpPr>
          <p:spPr>
            <a:xfrm flipH="1">
              <a:off x="7997017" y="1120524"/>
              <a:ext cx="103825" cy="57550"/>
            </a:xfrm>
            <a:custGeom>
              <a:avLst/>
              <a:gdLst/>
              <a:ahLst/>
              <a:cxnLst/>
              <a:rect l="l" t="t" r="r" b="b"/>
              <a:pathLst>
                <a:path w="3487" h="1933" extrusionOk="0">
                  <a:moveTo>
                    <a:pt x="1762" y="1"/>
                  </a:moveTo>
                  <a:cubicBezTo>
                    <a:pt x="863" y="1"/>
                    <a:pt x="0" y="465"/>
                    <a:pt x="284" y="1194"/>
                  </a:cubicBezTo>
                  <a:cubicBezTo>
                    <a:pt x="431" y="1596"/>
                    <a:pt x="1114" y="1933"/>
                    <a:pt x="1849" y="1933"/>
                  </a:cubicBezTo>
                  <a:cubicBezTo>
                    <a:pt x="2148" y="1933"/>
                    <a:pt x="2455" y="1877"/>
                    <a:pt x="2738" y="1747"/>
                  </a:cubicBezTo>
                  <a:cubicBezTo>
                    <a:pt x="3360" y="1482"/>
                    <a:pt x="3487" y="964"/>
                    <a:pt x="3222" y="595"/>
                  </a:cubicBezTo>
                  <a:cubicBezTo>
                    <a:pt x="2902" y="183"/>
                    <a:pt x="2325" y="1"/>
                    <a:pt x="17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31"/>
            <p:cNvSpPr/>
            <p:nvPr/>
          </p:nvSpPr>
          <p:spPr>
            <a:xfrm flipH="1">
              <a:off x="8110544" y="1081641"/>
              <a:ext cx="99508" cy="63475"/>
            </a:xfrm>
            <a:custGeom>
              <a:avLst/>
              <a:gdLst/>
              <a:ahLst/>
              <a:cxnLst/>
              <a:rect l="l" t="t" r="r" b="b"/>
              <a:pathLst>
                <a:path w="3342" h="2132" extrusionOk="0">
                  <a:moveTo>
                    <a:pt x="208" y="0"/>
                  </a:moveTo>
                  <a:cubicBezTo>
                    <a:pt x="104" y="0"/>
                    <a:pt x="12" y="69"/>
                    <a:pt x="12" y="173"/>
                  </a:cubicBezTo>
                  <a:cubicBezTo>
                    <a:pt x="0" y="761"/>
                    <a:pt x="242" y="1360"/>
                    <a:pt x="645" y="1728"/>
                  </a:cubicBezTo>
                  <a:cubicBezTo>
                    <a:pt x="933" y="1993"/>
                    <a:pt x="1279" y="2132"/>
                    <a:pt x="1659" y="2132"/>
                  </a:cubicBezTo>
                  <a:cubicBezTo>
                    <a:pt x="1705" y="2132"/>
                    <a:pt x="1763" y="2132"/>
                    <a:pt x="1797" y="2120"/>
                  </a:cubicBezTo>
                  <a:cubicBezTo>
                    <a:pt x="2811" y="2016"/>
                    <a:pt x="3341" y="1037"/>
                    <a:pt x="3330" y="173"/>
                  </a:cubicBezTo>
                  <a:cubicBezTo>
                    <a:pt x="3318" y="92"/>
                    <a:pt x="3238" y="0"/>
                    <a:pt x="3145" y="0"/>
                  </a:cubicBezTo>
                  <a:cubicBezTo>
                    <a:pt x="3042" y="0"/>
                    <a:pt x="2973" y="92"/>
                    <a:pt x="2973" y="185"/>
                  </a:cubicBezTo>
                  <a:cubicBezTo>
                    <a:pt x="2984" y="899"/>
                    <a:pt x="2569" y="1705"/>
                    <a:pt x="1774" y="1774"/>
                  </a:cubicBezTo>
                  <a:cubicBezTo>
                    <a:pt x="1732" y="1779"/>
                    <a:pt x="1692" y="1781"/>
                    <a:pt x="1652" y="1781"/>
                  </a:cubicBezTo>
                  <a:cubicBezTo>
                    <a:pt x="1302" y="1781"/>
                    <a:pt x="1054" y="1610"/>
                    <a:pt x="899" y="1475"/>
                  </a:cubicBezTo>
                  <a:cubicBezTo>
                    <a:pt x="565" y="1175"/>
                    <a:pt x="357" y="668"/>
                    <a:pt x="380" y="185"/>
                  </a:cubicBezTo>
                  <a:cubicBezTo>
                    <a:pt x="380" y="92"/>
                    <a:pt x="300" y="0"/>
                    <a:pt x="2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31"/>
            <p:cNvSpPr/>
            <p:nvPr/>
          </p:nvSpPr>
          <p:spPr>
            <a:xfrm flipH="1">
              <a:off x="8021016" y="1042192"/>
              <a:ext cx="72085" cy="52519"/>
            </a:xfrm>
            <a:custGeom>
              <a:avLst/>
              <a:gdLst/>
              <a:ahLst/>
              <a:cxnLst/>
              <a:rect l="l" t="t" r="r" b="b"/>
              <a:pathLst>
                <a:path w="2421" h="1764" extrusionOk="0">
                  <a:moveTo>
                    <a:pt x="2236" y="0"/>
                  </a:moveTo>
                  <a:cubicBezTo>
                    <a:pt x="2155" y="0"/>
                    <a:pt x="2063" y="93"/>
                    <a:pt x="2063" y="196"/>
                  </a:cubicBezTo>
                  <a:cubicBezTo>
                    <a:pt x="2063" y="738"/>
                    <a:pt x="1786" y="1348"/>
                    <a:pt x="1268" y="1406"/>
                  </a:cubicBezTo>
                  <a:cubicBezTo>
                    <a:pt x="1242" y="1409"/>
                    <a:pt x="1216" y="1411"/>
                    <a:pt x="1190" y="1411"/>
                  </a:cubicBezTo>
                  <a:cubicBezTo>
                    <a:pt x="1035" y="1411"/>
                    <a:pt x="891" y="1352"/>
                    <a:pt x="773" y="1233"/>
                  </a:cubicBezTo>
                  <a:cubicBezTo>
                    <a:pt x="519" y="1003"/>
                    <a:pt x="369" y="599"/>
                    <a:pt x="381" y="208"/>
                  </a:cubicBezTo>
                  <a:cubicBezTo>
                    <a:pt x="381" y="104"/>
                    <a:pt x="312" y="23"/>
                    <a:pt x="208" y="23"/>
                  </a:cubicBezTo>
                  <a:cubicBezTo>
                    <a:pt x="104" y="23"/>
                    <a:pt x="24" y="93"/>
                    <a:pt x="24" y="196"/>
                  </a:cubicBezTo>
                  <a:cubicBezTo>
                    <a:pt x="1" y="680"/>
                    <a:pt x="208" y="1199"/>
                    <a:pt x="519" y="1487"/>
                  </a:cubicBezTo>
                  <a:cubicBezTo>
                    <a:pt x="715" y="1659"/>
                    <a:pt x="957" y="1763"/>
                    <a:pt x="1199" y="1763"/>
                  </a:cubicBezTo>
                  <a:cubicBezTo>
                    <a:pt x="1233" y="1763"/>
                    <a:pt x="1268" y="1763"/>
                    <a:pt x="1314" y="1752"/>
                  </a:cubicBezTo>
                  <a:cubicBezTo>
                    <a:pt x="2051" y="1659"/>
                    <a:pt x="2420" y="864"/>
                    <a:pt x="2420" y="173"/>
                  </a:cubicBezTo>
                  <a:cubicBezTo>
                    <a:pt x="2409" y="93"/>
                    <a:pt x="2339" y="0"/>
                    <a:pt x="22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31"/>
            <p:cNvSpPr/>
            <p:nvPr/>
          </p:nvSpPr>
          <p:spPr>
            <a:xfrm flipH="1">
              <a:off x="8227168" y="1042192"/>
              <a:ext cx="72085" cy="52519"/>
            </a:xfrm>
            <a:custGeom>
              <a:avLst/>
              <a:gdLst/>
              <a:ahLst/>
              <a:cxnLst/>
              <a:rect l="l" t="t" r="r" b="b"/>
              <a:pathLst>
                <a:path w="2421" h="1764" extrusionOk="0">
                  <a:moveTo>
                    <a:pt x="2236" y="0"/>
                  </a:moveTo>
                  <a:cubicBezTo>
                    <a:pt x="2144" y="0"/>
                    <a:pt x="2063" y="93"/>
                    <a:pt x="2063" y="196"/>
                  </a:cubicBezTo>
                  <a:cubicBezTo>
                    <a:pt x="2063" y="738"/>
                    <a:pt x="1786" y="1348"/>
                    <a:pt x="1268" y="1406"/>
                  </a:cubicBezTo>
                  <a:cubicBezTo>
                    <a:pt x="1242" y="1409"/>
                    <a:pt x="1216" y="1411"/>
                    <a:pt x="1190" y="1411"/>
                  </a:cubicBezTo>
                  <a:cubicBezTo>
                    <a:pt x="1035" y="1411"/>
                    <a:pt x="890" y="1352"/>
                    <a:pt x="761" y="1233"/>
                  </a:cubicBezTo>
                  <a:cubicBezTo>
                    <a:pt x="519" y="1003"/>
                    <a:pt x="358" y="599"/>
                    <a:pt x="381" y="208"/>
                  </a:cubicBezTo>
                  <a:cubicBezTo>
                    <a:pt x="381" y="104"/>
                    <a:pt x="300" y="23"/>
                    <a:pt x="208" y="23"/>
                  </a:cubicBezTo>
                  <a:cubicBezTo>
                    <a:pt x="196" y="21"/>
                    <a:pt x="184" y="20"/>
                    <a:pt x="173" y="20"/>
                  </a:cubicBezTo>
                  <a:cubicBezTo>
                    <a:pt x="77" y="20"/>
                    <a:pt x="12" y="103"/>
                    <a:pt x="12" y="196"/>
                  </a:cubicBezTo>
                  <a:cubicBezTo>
                    <a:pt x="1" y="680"/>
                    <a:pt x="208" y="1199"/>
                    <a:pt x="519" y="1487"/>
                  </a:cubicBezTo>
                  <a:cubicBezTo>
                    <a:pt x="704" y="1659"/>
                    <a:pt x="957" y="1763"/>
                    <a:pt x="1199" y="1763"/>
                  </a:cubicBezTo>
                  <a:cubicBezTo>
                    <a:pt x="1245" y="1763"/>
                    <a:pt x="1280" y="1763"/>
                    <a:pt x="1314" y="1752"/>
                  </a:cubicBezTo>
                  <a:cubicBezTo>
                    <a:pt x="2051" y="1659"/>
                    <a:pt x="2420" y="864"/>
                    <a:pt x="2420" y="173"/>
                  </a:cubicBezTo>
                  <a:cubicBezTo>
                    <a:pt x="2409" y="93"/>
                    <a:pt x="2339" y="0"/>
                    <a:pt x="22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31"/>
            <p:cNvSpPr/>
            <p:nvPr/>
          </p:nvSpPr>
          <p:spPr>
            <a:xfrm flipH="1">
              <a:off x="7864255" y="827085"/>
              <a:ext cx="152359" cy="47249"/>
            </a:xfrm>
            <a:custGeom>
              <a:avLst/>
              <a:gdLst/>
              <a:ahLst/>
              <a:cxnLst/>
              <a:rect l="l" t="t" r="r" b="b"/>
              <a:pathLst>
                <a:path w="5117" h="1587" extrusionOk="0">
                  <a:moveTo>
                    <a:pt x="803" y="0"/>
                  </a:moveTo>
                  <a:cubicBezTo>
                    <a:pt x="646" y="0"/>
                    <a:pt x="497" y="5"/>
                    <a:pt x="358" y="13"/>
                  </a:cubicBezTo>
                  <a:cubicBezTo>
                    <a:pt x="58" y="48"/>
                    <a:pt x="1" y="359"/>
                    <a:pt x="254" y="509"/>
                  </a:cubicBezTo>
                  <a:cubicBezTo>
                    <a:pt x="1243" y="1039"/>
                    <a:pt x="2988" y="1587"/>
                    <a:pt x="4295" y="1587"/>
                  </a:cubicBezTo>
                  <a:cubicBezTo>
                    <a:pt x="4466" y="1587"/>
                    <a:pt x="4629" y="1577"/>
                    <a:pt x="4782" y="1557"/>
                  </a:cubicBezTo>
                  <a:cubicBezTo>
                    <a:pt x="4886" y="1546"/>
                    <a:pt x="4966" y="1488"/>
                    <a:pt x="5024" y="1396"/>
                  </a:cubicBezTo>
                  <a:cubicBezTo>
                    <a:pt x="5116" y="1223"/>
                    <a:pt x="5070" y="1004"/>
                    <a:pt x="4920" y="924"/>
                  </a:cubicBezTo>
                  <a:cubicBezTo>
                    <a:pt x="3914" y="297"/>
                    <a:pt x="2093" y="0"/>
                    <a:pt x="803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31"/>
            <p:cNvSpPr/>
            <p:nvPr/>
          </p:nvSpPr>
          <p:spPr>
            <a:xfrm flipH="1">
              <a:off x="8650217" y="927537"/>
              <a:ext cx="137471" cy="83214"/>
            </a:xfrm>
            <a:custGeom>
              <a:avLst/>
              <a:gdLst/>
              <a:ahLst/>
              <a:cxnLst/>
              <a:rect l="l" t="t" r="r" b="b"/>
              <a:pathLst>
                <a:path w="4617" h="2795" extrusionOk="0">
                  <a:moveTo>
                    <a:pt x="4285" y="1"/>
                  </a:moveTo>
                  <a:cubicBezTo>
                    <a:pt x="4253" y="1"/>
                    <a:pt x="4219" y="5"/>
                    <a:pt x="4182" y="15"/>
                  </a:cubicBezTo>
                  <a:cubicBezTo>
                    <a:pt x="2915" y="315"/>
                    <a:pt x="956" y="1225"/>
                    <a:pt x="92" y="2227"/>
                  </a:cubicBezTo>
                  <a:cubicBezTo>
                    <a:pt x="35" y="2296"/>
                    <a:pt x="0" y="2400"/>
                    <a:pt x="35" y="2503"/>
                  </a:cubicBezTo>
                  <a:cubicBezTo>
                    <a:pt x="56" y="2673"/>
                    <a:pt x="204" y="2794"/>
                    <a:pt x="363" y="2794"/>
                  </a:cubicBezTo>
                  <a:cubicBezTo>
                    <a:pt x="376" y="2794"/>
                    <a:pt x="390" y="2793"/>
                    <a:pt x="403" y="2791"/>
                  </a:cubicBezTo>
                  <a:cubicBezTo>
                    <a:pt x="1751" y="2561"/>
                    <a:pt x="3549" y="1351"/>
                    <a:pt x="4424" y="441"/>
                  </a:cubicBezTo>
                  <a:cubicBezTo>
                    <a:pt x="4617" y="239"/>
                    <a:pt x="4515" y="1"/>
                    <a:pt x="4285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31"/>
            <p:cNvSpPr/>
            <p:nvPr/>
          </p:nvSpPr>
          <p:spPr>
            <a:xfrm flipH="1">
              <a:off x="8696067" y="756166"/>
              <a:ext cx="154741" cy="35757"/>
            </a:xfrm>
            <a:custGeom>
              <a:avLst/>
              <a:gdLst/>
              <a:ahLst/>
              <a:cxnLst/>
              <a:rect l="l" t="t" r="r" b="b"/>
              <a:pathLst>
                <a:path w="5197" h="1201" extrusionOk="0">
                  <a:moveTo>
                    <a:pt x="2504" y="0"/>
                  </a:moveTo>
                  <a:cubicBezTo>
                    <a:pt x="1672" y="0"/>
                    <a:pt x="845" y="96"/>
                    <a:pt x="242" y="333"/>
                  </a:cubicBezTo>
                  <a:cubicBezTo>
                    <a:pt x="150" y="379"/>
                    <a:pt x="81" y="448"/>
                    <a:pt x="46" y="552"/>
                  </a:cubicBezTo>
                  <a:cubicBezTo>
                    <a:pt x="0" y="736"/>
                    <a:pt x="104" y="932"/>
                    <a:pt x="265" y="990"/>
                  </a:cubicBezTo>
                  <a:cubicBezTo>
                    <a:pt x="731" y="1138"/>
                    <a:pt x="1314" y="1201"/>
                    <a:pt x="1927" y="1201"/>
                  </a:cubicBezTo>
                  <a:cubicBezTo>
                    <a:pt x="2984" y="1201"/>
                    <a:pt x="4128" y="1015"/>
                    <a:pt x="4908" y="759"/>
                  </a:cubicBezTo>
                  <a:cubicBezTo>
                    <a:pt x="5196" y="667"/>
                    <a:pt x="5173" y="333"/>
                    <a:pt x="4885" y="264"/>
                  </a:cubicBezTo>
                  <a:cubicBezTo>
                    <a:pt x="4250" y="105"/>
                    <a:pt x="3374" y="0"/>
                    <a:pt x="2504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31"/>
            <p:cNvSpPr/>
            <p:nvPr/>
          </p:nvSpPr>
          <p:spPr>
            <a:xfrm flipH="1">
              <a:off x="8660518" y="537218"/>
              <a:ext cx="141580" cy="76039"/>
            </a:xfrm>
            <a:custGeom>
              <a:avLst/>
              <a:gdLst/>
              <a:ahLst/>
              <a:cxnLst/>
              <a:rect l="l" t="t" r="r" b="b"/>
              <a:pathLst>
                <a:path w="4755" h="2554" extrusionOk="0">
                  <a:moveTo>
                    <a:pt x="369" y="1"/>
                  </a:moveTo>
                  <a:cubicBezTo>
                    <a:pt x="288" y="1"/>
                    <a:pt x="208" y="36"/>
                    <a:pt x="127" y="107"/>
                  </a:cubicBezTo>
                  <a:cubicBezTo>
                    <a:pt x="0" y="233"/>
                    <a:pt x="0" y="464"/>
                    <a:pt x="115" y="579"/>
                  </a:cubicBezTo>
                  <a:cubicBezTo>
                    <a:pt x="1060" y="1547"/>
                    <a:pt x="3099" y="2330"/>
                    <a:pt x="4332" y="2549"/>
                  </a:cubicBezTo>
                  <a:cubicBezTo>
                    <a:pt x="4354" y="2552"/>
                    <a:pt x="4375" y="2554"/>
                    <a:pt x="4394" y="2554"/>
                  </a:cubicBezTo>
                  <a:cubicBezTo>
                    <a:pt x="4650" y="2554"/>
                    <a:pt x="4754" y="2292"/>
                    <a:pt x="4551" y="2100"/>
                  </a:cubicBezTo>
                  <a:cubicBezTo>
                    <a:pt x="3618" y="1259"/>
                    <a:pt x="1740" y="141"/>
                    <a:pt x="404" y="3"/>
                  </a:cubicBezTo>
                  <a:cubicBezTo>
                    <a:pt x="392" y="1"/>
                    <a:pt x="380" y="1"/>
                    <a:pt x="369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31"/>
            <p:cNvSpPr/>
            <p:nvPr/>
          </p:nvSpPr>
          <p:spPr>
            <a:xfrm flipH="1">
              <a:off x="8553454" y="358076"/>
              <a:ext cx="99449" cy="125640"/>
            </a:xfrm>
            <a:custGeom>
              <a:avLst/>
              <a:gdLst/>
              <a:ahLst/>
              <a:cxnLst/>
              <a:rect l="l" t="t" r="r" b="b"/>
              <a:pathLst>
                <a:path w="3340" h="4220" extrusionOk="0">
                  <a:moveTo>
                    <a:pt x="410" y="1"/>
                  </a:moveTo>
                  <a:cubicBezTo>
                    <a:pt x="369" y="1"/>
                    <a:pt x="325" y="10"/>
                    <a:pt x="277" y="29"/>
                  </a:cubicBezTo>
                  <a:cubicBezTo>
                    <a:pt x="105" y="87"/>
                    <a:pt x="1" y="283"/>
                    <a:pt x="47" y="444"/>
                  </a:cubicBezTo>
                  <a:cubicBezTo>
                    <a:pt x="427" y="1723"/>
                    <a:pt x="1844" y="3370"/>
                    <a:pt x="2870" y="4142"/>
                  </a:cubicBezTo>
                  <a:cubicBezTo>
                    <a:pt x="2939" y="4196"/>
                    <a:pt x="3008" y="4219"/>
                    <a:pt x="3069" y="4219"/>
                  </a:cubicBezTo>
                  <a:cubicBezTo>
                    <a:pt x="3230" y="4219"/>
                    <a:pt x="3340" y="4055"/>
                    <a:pt x="3273" y="3854"/>
                  </a:cubicBezTo>
                  <a:cubicBezTo>
                    <a:pt x="2939" y="2978"/>
                    <a:pt x="2236" y="1746"/>
                    <a:pt x="1452" y="859"/>
                  </a:cubicBezTo>
                  <a:cubicBezTo>
                    <a:pt x="1176" y="559"/>
                    <a:pt x="911" y="283"/>
                    <a:pt x="565" y="52"/>
                  </a:cubicBezTo>
                  <a:cubicBezTo>
                    <a:pt x="518" y="19"/>
                    <a:pt x="467" y="1"/>
                    <a:pt x="4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31"/>
            <p:cNvSpPr/>
            <p:nvPr/>
          </p:nvSpPr>
          <p:spPr>
            <a:xfrm flipH="1">
              <a:off x="8393186" y="269235"/>
              <a:ext cx="50469" cy="149517"/>
            </a:xfrm>
            <a:custGeom>
              <a:avLst/>
              <a:gdLst/>
              <a:ahLst/>
              <a:cxnLst/>
              <a:rect l="l" t="t" r="r" b="b"/>
              <a:pathLst>
                <a:path w="1695" h="5022" extrusionOk="0">
                  <a:moveTo>
                    <a:pt x="591" y="0"/>
                  </a:moveTo>
                  <a:cubicBezTo>
                    <a:pt x="431" y="0"/>
                    <a:pt x="284" y="108"/>
                    <a:pt x="254" y="260"/>
                  </a:cubicBezTo>
                  <a:cubicBezTo>
                    <a:pt x="1" y="1538"/>
                    <a:pt x="484" y="3647"/>
                    <a:pt x="1037" y="4833"/>
                  </a:cubicBezTo>
                  <a:cubicBezTo>
                    <a:pt x="1094" y="4962"/>
                    <a:pt x="1187" y="5022"/>
                    <a:pt x="1277" y="5022"/>
                  </a:cubicBezTo>
                  <a:cubicBezTo>
                    <a:pt x="1389" y="5022"/>
                    <a:pt x="1496" y="4930"/>
                    <a:pt x="1521" y="4764"/>
                  </a:cubicBezTo>
                  <a:cubicBezTo>
                    <a:pt x="1694" y="3485"/>
                    <a:pt x="1521" y="1331"/>
                    <a:pt x="888" y="156"/>
                  </a:cubicBezTo>
                  <a:cubicBezTo>
                    <a:pt x="853" y="75"/>
                    <a:pt x="761" y="18"/>
                    <a:pt x="657" y="6"/>
                  </a:cubicBezTo>
                  <a:cubicBezTo>
                    <a:pt x="635" y="2"/>
                    <a:pt x="613" y="0"/>
                    <a:pt x="591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31"/>
            <p:cNvSpPr/>
            <p:nvPr/>
          </p:nvSpPr>
          <p:spPr>
            <a:xfrm flipH="1">
              <a:off x="8182925" y="289986"/>
              <a:ext cx="61634" cy="143712"/>
            </a:xfrm>
            <a:custGeom>
              <a:avLst/>
              <a:gdLst/>
              <a:ahLst/>
              <a:cxnLst/>
              <a:rect l="l" t="t" r="r" b="b"/>
              <a:pathLst>
                <a:path w="2070" h="4827" extrusionOk="0">
                  <a:moveTo>
                    <a:pt x="1697" y="1"/>
                  </a:moveTo>
                  <a:cubicBezTo>
                    <a:pt x="1599" y="1"/>
                    <a:pt x="1505" y="38"/>
                    <a:pt x="1447" y="116"/>
                  </a:cubicBezTo>
                  <a:cubicBezTo>
                    <a:pt x="618" y="1164"/>
                    <a:pt x="65" y="3249"/>
                    <a:pt x="7" y="4528"/>
                  </a:cubicBezTo>
                  <a:cubicBezTo>
                    <a:pt x="0" y="4718"/>
                    <a:pt x="109" y="4827"/>
                    <a:pt x="235" y="4827"/>
                  </a:cubicBezTo>
                  <a:cubicBezTo>
                    <a:pt x="315" y="4827"/>
                    <a:pt x="401" y="4783"/>
                    <a:pt x="468" y="4689"/>
                  </a:cubicBezTo>
                  <a:cubicBezTo>
                    <a:pt x="1205" y="3641"/>
                    <a:pt x="2069" y="1648"/>
                    <a:pt x="2058" y="323"/>
                  </a:cubicBezTo>
                  <a:cubicBezTo>
                    <a:pt x="2058" y="231"/>
                    <a:pt x="2012" y="139"/>
                    <a:pt x="1920" y="70"/>
                  </a:cubicBezTo>
                  <a:cubicBezTo>
                    <a:pt x="1854" y="24"/>
                    <a:pt x="1774" y="1"/>
                    <a:pt x="1697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31"/>
            <p:cNvSpPr/>
            <p:nvPr/>
          </p:nvSpPr>
          <p:spPr>
            <a:xfrm flipH="1">
              <a:off x="7987072" y="416490"/>
              <a:ext cx="117075" cy="109176"/>
            </a:xfrm>
            <a:custGeom>
              <a:avLst/>
              <a:gdLst/>
              <a:ahLst/>
              <a:cxnLst/>
              <a:rect l="l" t="t" r="r" b="b"/>
              <a:pathLst>
                <a:path w="3932" h="3667" extrusionOk="0">
                  <a:moveTo>
                    <a:pt x="3564" y="1"/>
                  </a:moveTo>
                  <a:cubicBezTo>
                    <a:pt x="3524" y="1"/>
                    <a:pt x="3484" y="9"/>
                    <a:pt x="3448" y="26"/>
                  </a:cubicBezTo>
                  <a:cubicBezTo>
                    <a:pt x="2204" y="556"/>
                    <a:pt x="752" y="2168"/>
                    <a:pt x="118" y="3263"/>
                  </a:cubicBezTo>
                  <a:cubicBezTo>
                    <a:pt x="0" y="3472"/>
                    <a:pt x="111" y="3666"/>
                    <a:pt x="299" y="3666"/>
                  </a:cubicBezTo>
                  <a:cubicBezTo>
                    <a:pt x="349" y="3666"/>
                    <a:pt x="405" y="3652"/>
                    <a:pt x="464" y="3620"/>
                  </a:cubicBezTo>
                  <a:cubicBezTo>
                    <a:pt x="1616" y="3021"/>
                    <a:pt x="3298" y="1662"/>
                    <a:pt x="3886" y="486"/>
                  </a:cubicBezTo>
                  <a:cubicBezTo>
                    <a:pt x="3932" y="417"/>
                    <a:pt x="3932" y="302"/>
                    <a:pt x="3874" y="210"/>
                  </a:cubicBezTo>
                  <a:cubicBezTo>
                    <a:pt x="3822" y="79"/>
                    <a:pt x="3690" y="1"/>
                    <a:pt x="356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31"/>
            <p:cNvSpPr/>
            <p:nvPr/>
          </p:nvSpPr>
          <p:spPr>
            <a:xfrm flipH="1">
              <a:off x="7872502" y="619391"/>
              <a:ext cx="149232" cy="53769"/>
            </a:xfrm>
            <a:custGeom>
              <a:avLst/>
              <a:gdLst/>
              <a:ahLst/>
              <a:cxnLst/>
              <a:rect l="l" t="t" r="r" b="b"/>
              <a:pathLst>
                <a:path w="5012" h="1806" extrusionOk="0">
                  <a:moveTo>
                    <a:pt x="4475" y="0"/>
                  </a:moveTo>
                  <a:cubicBezTo>
                    <a:pt x="3125" y="0"/>
                    <a:pt x="1253" y="702"/>
                    <a:pt x="242" y="1333"/>
                  </a:cubicBezTo>
                  <a:cubicBezTo>
                    <a:pt x="0" y="1471"/>
                    <a:pt x="58" y="1805"/>
                    <a:pt x="369" y="1805"/>
                  </a:cubicBezTo>
                  <a:cubicBezTo>
                    <a:pt x="386" y="1805"/>
                    <a:pt x="403" y="1805"/>
                    <a:pt x="420" y="1805"/>
                  </a:cubicBezTo>
                  <a:cubicBezTo>
                    <a:pt x="1715" y="1805"/>
                    <a:pt x="3805" y="1380"/>
                    <a:pt x="4862" y="630"/>
                  </a:cubicBezTo>
                  <a:cubicBezTo>
                    <a:pt x="4942" y="584"/>
                    <a:pt x="5000" y="480"/>
                    <a:pt x="5012" y="377"/>
                  </a:cubicBezTo>
                  <a:cubicBezTo>
                    <a:pt x="5012" y="181"/>
                    <a:pt x="4885" y="19"/>
                    <a:pt x="4712" y="8"/>
                  </a:cubicBezTo>
                  <a:cubicBezTo>
                    <a:pt x="4635" y="3"/>
                    <a:pt x="4556" y="0"/>
                    <a:pt x="4475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61" name="Google Shape;1561;p31"/>
          <p:cNvGrpSpPr/>
          <p:nvPr/>
        </p:nvGrpSpPr>
        <p:grpSpPr>
          <a:xfrm>
            <a:off x="7788261" y="3694328"/>
            <a:ext cx="863857" cy="1221089"/>
            <a:chOff x="7443636" y="3805766"/>
            <a:chExt cx="863857" cy="1221089"/>
          </a:xfrm>
        </p:grpSpPr>
        <p:sp>
          <p:nvSpPr>
            <p:cNvPr id="1562" name="Google Shape;1562;p31"/>
            <p:cNvSpPr/>
            <p:nvPr/>
          </p:nvSpPr>
          <p:spPr>
            <a:xfrm>
              <a:off x="7444453" y="3805944"/>
              <a:ext cx="754159" cy="1220556"/>
            </a:xfrm>
            <a:custGeom>
              <a:avLst/>
              <a:gdLst/>
              <a:ahLst/>
              <a:cxnLst/>
              <a:rect l="l" t="t" r="r" b="b"/>
              <a:pathLst>
                <a:path w="21223" h="34348" extrusionOk="0">
                  <a:moveTo>
                    <a:pt x="17154" y="1"/>
                  </a:moveTo>
                  <a:cubicBezTo>
                    <a:pt x="15732" y="1"/>
                    <a:pt x="14383" y="835"/>
                    <a:pt x="13803" y="2230"/>
                  </a:cubicBezTo>
                  <a:lnTo>
                    <a:pt x="6268" y="20168"/>
                  </a:lnTo>
                  <a:cubicBezTo>
                    <a:pt x="3664" y="20537"/>
                    <a:pt x="1464" y="22299"/>
                    <a:pt x="565" y="24776"/>
                  </a:cubicBezTo>
                  <a:cubicBezTo>
                    <a:pt x="381" y="25272"/>
                    <a:pt x="266" y="25779"/>
                    <a:pt x="197" y="26297"/>
                  </a:cubicBezTo>
                  <a:cubicBezTo>
                    <a:pt x="174" y="26481"/>
                    <a:pt x="151" y="26666"/>
                    <a:pt x="139" y="26838"/>
                  </a:cubicBezTo>
                  <a:cubicBezTo>
                    <a:pt x="1" y="29765"/>
                    <a:pt x="1648" y="32484"/>
                    <a:pt x="4310" y="33705"/>
                  </a:cubicBezTo>
                  <a:cubicBezTo>
                    <a:pt x="4367" y="33739"/>
                    <a:pt x="4436" y="33762"/>
                    <a:pt x="4505" y="33797"/>
                  </a:cubicBezTo>
                  <a:cubicBezTo>
                    <a:pt x="5394" y="34168"/>
                    <a:pt x="6324" y="34347"/>
                    <a:pt x="7246" y="34347"/>
                  </a:cubicBezTo>
                  <a:cubicBezTo>
                    <a:pt x="9385" y="34347"/>
                    <a:pt x="11473" y="33383"/>
                    <a:pt x="12858" y="31620"/>
                  </a:cubicBezTo>
                  <a:cubicBezTo>
                    <a:pt x="14828" y="29108"/>
                    <a:pt x="14886" y="25571"/>
                    <a:pt x="12985" y="22991"/>
                  </a:cubicBezTo>
                  <a:lnTo>
                    <a:pt x="17835" y="11412"/>
                  </a:lnTo>
                  <a:lnTo>
                    <a:pt x="20485" y="5087"/>
                  </a:lnTo>
                  <a:cubicBezTo>
                    <a:pt x="21222" y="3371"/>
                    <a:pt x="20554" y="1378"/>
                    <a:pt x="18929" y="456"/>
                  </a:cubicBezTo>
                  <a:cubicBezTo>
                    <a:pt x="18803" y="398"/>
                    <a:pt x="18688" y="329"/>
                    <a:pt x="18561" y="283"/>
                  </a:cubicBezTo>
                  <a:cubicBezTo>
                    <a:pt x="18101" y="92"/>
                    <a:pt x="17624" y="1"/>
                    <a:pt x="17154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31"/>
            <p:cNvSpPr/>
            <p:nvPr/>
          </p:nvSpPr>
          <p:spPr>
            <a:xfrm rot="-1337007">
              <a:off x="8089950" y="4477264"/>
              <a:ext cx="201065" cy="126510"/>
            </a:xfrm>
            <a:custGeom>
              <a:avLst/>
              <a:gdLst/>
              <a:ahLst/>
              <a:cxnLst/>
              <a:rect l="l" t="t" r="r" b="b"/>
              <a:pathLst>
                <a:path w="5658" h="3560" extrusionOk="0">
                  <a:moveTo>
                    <a:pt x="2459" y="0"/>
                  </a:moveTo>
                  <a:cubicBezTo>
                    <a:pt x="1450" y="0"/>
                    <a:pt x="596" y="390"/>
                    <a:pt x="105" y="914"/>
                  </a:cubicBezTo>
                  <a:cubicBezTo>
                    <a:pt x="82" y="937"/>
                    <a:pt x="59" y="971"/>
                    <a:pt x="24" y="1006"/>
                  </a:cubicBezTo>
                  <a:cubicBezTo>
                    <a:pt x="1" y="1029"/>
                    <a:pt x="24" y="1075"/>
                    <a:pt x="59" y="1087"/>
                  </a:cubicBezTo>
                  <a:cubicBezTo>
                    <a:pt x="2086" y="1432"/>
                    <a:pt x="2697" y="2630"/>
                    <a:pt x="3123" y="3057"/>
                  </a:cubicBezTo>
                  <a:lnTo>
                    <a:pt x="3227" y="3160"/>
                  </a:lnTo>
                  <a:cubicBezTo>
                    <a:pt x="3487" y="3427"/>
                    <a:pt x="3835" y="3559"/>
                    <a:pt x="4184" y="3559"/>
                  </a:cubicBezTo>
                  <a:cubicBezTo>
                    <a:pt x="4530" y="3559"/>
                    <a:pt x="4876" y="3430"/>
                    <a:pt x="5139" y="3172"/>
                  </a:cubicBezTo>
                  <a:cubicBezTo>
                    <a:pt x="5531" y="2803"/>
                    <a:pt x="5658" y="2239"/>
                    <a:pt x="5450" y="1755"/>
                  </a:cubicBezTo>
                  <a:cubicBezTo>
                    <a:pt x="5128" y="868"/>
                    <a:pt x="3987" y="61"/>
                    <a:pt x="2628" y="4"/>
                  </a:cubicBezTo>
                  <a:cubicBezTo>
                    <a:pt x="2571" y="1"/>
                    <a:pt x="2515" y="0"/>
                    <a:pt x="2459" y="0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31"/>
            <p:cNvSpPr/>
            <p:nvPr/>
          </p:nvSpPr>
          <p:spPr>
            <a:xfrm rot="-712510">
              <a:off x="8099164" y="4681799"/>
              <a:ext cx="107708" cy="153727"/>
            </a:xfrm>
            <a:custGeom>
              <a:avLst/>
              <a:gdLst/>
              <a:ahLst/>
              <a:cxnLst/>
              <a:rect l="l" t="t" r="r" b="b"/>
              <a:pathLst>
                <a:path w="3031" h="4326" extrusionOk="0">
                  <a:moveTo>
                    <a:pt x="168" y="1"/>
                  </a:moveTo>
                  <a:cubicBezTo>
                    <a:pt x="31" y="1"/>
                    <a:pt x="313" y="445"/>
                    <a:pt x="404" y="969"/>
                  </a:cubicBezTo>
                  <a:lnTo>
                    <a:pt x="438" y="1176"/>
                  </a:lnTo>
                  <a:cubicBezTo>
                    <a:pt x="565" y="1844"/>
                    <a:pt x="323" y="2328"/>
                    <a:pt x="243" y="2708"/>
                  </a:cubicBezTo>
                  <a:lnTo>
                    <a:pt x="243" y="2697"/>
                  </a:lnTo>
                  <a:lnTo>
                    <a:pt x="243" y="2697"/>
                  </a:lnTo>
                  <a:cubicBezTo>
                    <a:pt x="1" y="3296"/>
                    <a:pt x="289" y="3987"/>
                    <a:pt x="888" y="4241"/>
                  </a:cubicBezTo>
                  <a:lnTo>
                    <a:pt x="911" y="4252"/>
                  </a:lnTo>
                  <a:cubicBezTo>
                    <a:pt x="1045" y="4302"/>
                    <a:pt x="1184" y="4326"/>
                    <a:pt x="1322" y="4326"/>
                  </a:cubicBezTo>
                  <a:cubicBezTo>
                    <a:pt x="1502" y="4326"/>
                    <a:pt x="1680" y="4285"/>
                    <a:pt x="1844" y="4206"/>
                  </a:cubicBezTo>
                  <a:cubicBezTo>
                    <a:pt x="1902" y="4183"/>
                    <a:pt x="1959" y="4148"/>
                    <a:pt x="2017" y="4114"/>
                  </a:cubicBezTo>
                  <a:cubicBezTo>
                    <a:pt x="2201" y="3987"/>
                    <a:pt x="2339" y="3803"/>
                    <a:pt x="2432" y="3595"/>
                  </a:cubicBezTo>
                  <a:lnTo>
                    <a:pt x="2466" y="3515"/>
                  </a:lnTo>
                  <a:cubicBezTo>
                    <a:pt x="3031" y="2040"/>
                    <a:pt x="2017" y="208"/>
                    <a:pt x="208" y="1"/>
                  </a:cubicBezTo>
                  <a:lnTo>
                    <a:pt x="173" y="1"/>
                  </a:lnTo>
                  <a:cubicBezTo>
                    <a:pt x="172" y="1"/>
                    <a:pt x="170" y="1"/>
                    <a:pt x="168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31"/>
            <p:cNvSpPr/>
            <p:nvPr/>
          </p:nvSpPr>
          <p:spPr>
            <a:xfrm>
              <a:off x="7443636" y="3805766"/>
              <a:ext cx="754550" cy="1221089"/>
            </a:xfrm>
            <a:custGeom>
              <a:avLst/>
              <a:gdLst/>
              <a:ahLst/>
              <a:cxnLst/>
              <a:rect l="l" t="t" r="r" b="b"/>
              <a:pathLst>
                <a:path w="21234" h="34363" extrusionOk="0">
                  <a:moveTo>
                    <a:pt x="17154" y="1"/>
                  </a:moveTo>
                  <a:cubicBezTo>
                    <a:pt x="15729" y="1"/>
                    <a:pt x="14382" y="839"/>
                    <a:pt x="13803" y="2224"/>
                  </a:cubicBezTo>
                  <a:lnTo>
                    <a:pt x="6268" y="20173"/>
                  </a:lnTo>
                  <a:cubicBezTo>
                    <a:pt x="3664" y="20542"/>
                    <a:pt x="1475" y="22304"/>
                    <a:pt x="565" y="24781"/>
                  </a:cubicBezTo>
                  <a:cubicBezTo>
                    <a:pt x="381" y="25288"/>
                    <a:pt x="266" y="25784"/>
                    <a:pt x="197" y="26302"/>
                  </a:cubicBezTo>
                  <a:cubicBezTo>
                    <a:pt x="174" y="26498"/>
                    <a:pt x="162" y="26671"/>
                    <a:pt x="151" y="26855"/>
                  </a:cubicBezTo>
                  <a:cubicBezTo>
                    <a:pt x="1" y="29758"/>
                    <a:pt x="1671" y="32523"/>
                    <a:pt x="4310" y="33721"/>
                  </a:cubicBezTo>
                  <a:cubicBezTo>
                    <a:pt x="4379" y="33744"/>
                    <a:pt x="4436" y="33779"/>
                    <a:pt x="4505" y="33814"/>
                  </a:cubicBezTo>
                  <a:cubicBezTo>
                    <a:pt x="5402" y="34186"/>
                    <a:pt x="6332" y="34363"/>
                    <a:pt x="7248" y="34363"/>
                  </a:cubicBezTo>
                  <a:cubicBezTo>
                    <a:pt x="10039" y="34363"/>
                    <a:pt x="12695" y="32721"/>
                    <a:pt x="13849" y="29989"/>
                  </a:cubicBezTo>
                  <a:cubicBezTo>
                    <a:pt x="14828" y="27673"/>
                    <a:pt x="14494" y="25012"/>
                    <a:pt x="12996" y="22984"/>
                  </a:cubicBezTo>
                  <a:lnTo>
                    <a:pt x="20496" y="5081"/>
                  </a:lnTo>
                  <a:cubicBezTo>
                    <a:pt x="21234" y="3353"/>
                    <a:pt x="20565" y="1348"/>
                    <a:pt x="18941" y="461"/>
                  </a:cubicBezTo>
                  <a:cubicBezTo>
                    <a:pt x="18826" y="403"/>
                    <a:pt x="18699" y="346"/>
                    <a:pt x="18572" y="288"/>
                  </a:cubicBezTo>
                  <a:cubicBezTo>
                    <a:pt x="18108" y="93"/>
                    <a:pt x="17626" y="1"/>
                    <a:pt x="1715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31"/>
            <p:cNvSpPr/>
            <p:nvPr/>
          </p:nvSpPr>
          <p:spPr>
            <a:xfrm>
              <a:off x="7479667" y="3841157"/>
              <a:ext cx="678825" cy="1150375"/>
            </a:xfrm>
            <a:custGeom>
              <a:avLst/>
              <a:gdLst/>
              <a:ahLst/>
              <a:cxnLst/>
              <a:rect l="l" t="t" r="r" b="b"/>
              <a:pathLst>
                <a:path w="19103" h="32373" extrusionOk="0">
                  <a:moveTo>
                    <a:pt x="16136" y="1"/>
                  </a:moveTo>
                  <a:cubicBezTo>
                    <a:pt x="15101" y="1"/>
                    <a:pt x="14125" y="610"/>
                    <a:pt x="13710" y="1619"/>
                  </a:cubicBezTo>
                  <a:lnTo>
                    <a:pt x="6164" y="19603"/>
                  </a:lnTo>
                  <a:cubicBezTo>
                    <a:pt x="6026" y="19914"/>
                    <a:pt x="5761" y="20110"/>
                    <a:pt x="5427" y="20156"/>
                  </a:cubicBezTo>
                  <a:cubicBezTo>
                    <a:pt x="3169" y="20467"/>
                    <a:pt x="1279" y="21988"/>
                    <a:pt x="484" y="24131"/>
                  </a:cubicBezTo>
                  <a:cubicBezTo>
                    <a:pt x="346" y="24523"/>
                    <a:pt x="243" y="24937"/>
                    <a:pt x="185" y="25341"/>
                  </a:cubicBezTo>
                  <a:cubicBezTo>
                    <a:pt x="150" y="25525"/>
                    <a:pt x="139" y="25698"/>
                    <a:pt x="127" y="25882"/>
                  </a:cubicBezTo>
                  <a:cubicBezTo>
                    <a:pt x="1" y="28347"/>
                    <a:pt x="1360" y="30755"/>
                    <a:pt x="3710" y="31815"/>
                  </a:cubicBezTo>
                  <a:cubicBezTo>
                    <a:pt x="3768" y="31850"/>
                    <a:pt x="3826" y="31861"/>
                    <a:pt x="3883" y="31896"/>
                  </a:cubicBezTo>
                  <a:cubicBezTo>
                    <a:pt x="4641" y="32214"/>
                    <a:pt x="5443" y="32373"/>
                    <a:pt x="6244" y="32373"/>
                  </a:cubicBezTo>
                  <a:cubicBezTo>
                    <a:pt x="7039" y="32373"/>
                    <a:pt x="7832" y="32217"/>
                    <a:pt x="8584" y="31907"/>
                  </a:cubicBezTo>
                  <a:cubicBezTo>
                    <a:pt x="10104" y="31285"/>
                    <a:pt x="11291" y="30122"/>
                    <a:pt x="11925" y="28612"/>
                  </a:cubicBezTo>
                  <a:cubicBezTo>
                    <a:pt x="12777" y="26608"/>
                    <a:pt x="12466" y="24269"/>
                    <a:pt x="11153" y="22530"/>
                  </a:cubicBezTo>
                  <a:cubicBezTo>
                    <a:pt x="10968" y="22288"/>
                    <a:pt x="10934" y="21942"/>
                    <a:pt x="11061" y="21642"/>
                  </a:cubicBezTo>
                  <a:lnTo>
                    <a:pt x="18572" y="3728"/>
                  </a:lnTo>
                  <a:cubicBezTo>
                    <a:pt x="19102" y="2437"/>
                    <a:pt x="18630" y="986"/>
                    <a:pt x="17455" y="341"/>
                  </a:cubicBezTo>
                  <a:cubicBezTo>
                    <a:pt x="17362" y="294"/>
                    <a:pt x="17270" y="248"/>
                    <a:pt x="17178" y="214"/>
                  </a:cubicBezTo>
                  <a:cubicBezTo>
                    <a:pt x="16837" y="69"/>
                    <a:pt x="16483" y="1"/>
                    <a:pt x="161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31"/>
            <p:cNvSpPr/>
            <p:nvPr/>
          </p:nvSpPr>
          <p:spPr>
            <a:xfrm>
              <a:off x="7919751" y="3841584"/>
              <a:ext cx="239541" cy="243806"/>
            </a:xfrm>
            <a:custGeom>
              <a:avLst/>
              <a:gdLst/>
              <a:ahLst/>
              <a:cxnLst/>
              <a:rect l="l" t="t" r="r" b="b"/>
              <a:pathLst>
                <a:path w="6741" h="6861" extrusionOk="0">
                  <a:moveTo>
                    <a:pt x="3769" y="0"/>
                  </a:moveTo>
                  <a:cubicBezTo>
                    <a:pt x="2738" y="0"/>
                    <a:pt x="1760" y="609"/>
                    <a:pt x="1337" y="1619"/>
                  </a:cubicBezTo>
                  <a:lnTo>
                    <a:pt x="0" y="4822"/>
                  </a:lnTo>
                  <a:lnTo>
                    <a:pt x="4885" y="6861"/>
                  </a:lnTo>
                  <a:lnTo>
                    <a:pt x="6210" y="3704"/>
                  </a:lnTo>
                  <a:cubicBezTo>
                    <a:pt x="6740" y="2425"/>
                    <a:pt x="6245" y="974"/>
                    <a:pt x="5081" y="340"/>
                  </a:cubicBezTo>
                  <a:cubicBezTo>
                    <a:pt x="5000" y="294"/>
                    <a:pt x="4897" y="248"/>
                    <a:pt x="4805" y="213"/>
                  </a:cubicBezTo>
                  <a:cubicBezTo>
                    <a:pt x="4466" y="69"/>
                    <a:pt x="4115" y="0"/>
                    <a:pt x="3769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31"/>
            <p:cNvSpPr/>
            <p:nvPr/>
          </p:nvSpPr>
          <p:spPr>
            <a:xfrm>
              <a:off x="7443636" y="4211844"/>
              <a:ext cx="634193" cy="814995"/>
            </a:xfrm>
            <a:custGeom>
              <a:avLst/>
              <a:gdLst/>
              <a:ahLst/>
              <a:cxnLst/>
              <a:rect l="l" t="t" r="r" b="b"/>
              <a:pathLst>
                <a:path w="17847" h="22935" extrusionOk="0">
                  <a:moveTo>
                    <a:pt x="17846" y="1"/>
                  </a:moveTo>
                  <a:lnTo>
                    <a:pt x="17846" y="1"/>
                  </a:lnTo>
                  <a:cubicBezTo>
                    <a:pt x="17524" y="47"/>
                    <a:pt x="17213" y="116"/>
                    <a:pt x="16913" y="220"/>
                  </a:cubicBezTo>
                  <a:cubicBezTo>
                    <a:pt x="16810" y="266"/>
                    <a:pt x="16729" y="289"/>
                    <a:pt x="16637" y="335"/>
                  </a:cubicBezTo>
                  <a:lnTo>
                    <a:pt x="12075" y="11222"/>
                  </a:lnTo>
                  <a:cubicBezTo>
                    <a:pt x="11936" y="11521"/>
                    <a:pt x="11982" y="11867"/>
                    <a:pt x="12167" y="12109"/>
                  </a:cubicBezTo>
                  <a:cubicBezTo>
                    <a:pt x="13480" y="13837"/>
                    <a:pt x="13768" y="16176"/>
                    <a:pt x="12939" y="18169"/>
                  </a:cubicBezTo>
                  <a:cubicBezTo>
                    <a:pt x="12305" y="19678"/>
                    <a:pt x="11107" y="20853"/>
                    <a:pt x="9598" y="21475"/>
                  </a:cubicBezTo>
                  <a:cubicBezTo>
                    <a:pt x="8850" y="21789"/>
                    <a:pt x="8060" y="21945"/>
                    <a:pt x="7269" y="21945"/>
                  </a:cubicBezTo>
                  <a:cubicBezTo>
                    <a:pt x="6464" y="21945"/>
                    <a:pt x="5659" y="21784"/>
                    <a:pt x="4897" y="21464"/>
                  </a:cubicBezTo>
                  <a:cubicBezTo>
                    <a:pt x="4840" y="21429"/>
                    <a:pt x="4782" y="21418"/>
                    <a:pt x="4724" y="21383"/>
                  </a:cubicBezTo>
                  <a:cubicBezTo>
                    <a:pt x="2386" y="20323"/>
                    <a:pt x="1015" y="17915"/>
                    <a:pt x="1141" y="15450"/>
                  </a:cubicBezTo>
                  <a:cubicBezTo>
                    <a:pt x="1153" y="15266"/>
                    <a:pt x="1176" y="15093"/>
                    <a:pt x="1199" y="14909"/>
                  </a:cubicBezTo>
                  <a:cubicBezTo>
                    <a:pt x="994" y="14869"/>
                    <a:pt x="790" y="14851"/>
                    <a:pt x="574" y="14851"/>
                  </a:cubicBezTo>
                  <a:cubicBezTo>
                    <a:pt x="474" y="14851"/>
                    <a:pt x="372" y="14855"/>
                    <a:pt x="266" y="14862"/>
                  </a:cubicBezTo>
                  <a:cubicBezTo>
                    <a:pt x="231" y="14862"/>
                    <a:pt x="220" y="14874"/>
                    <a:pt x="197" y="14874"/>
                  </a:cubicBezTo>
                  <a:cubicBezTo>
                    <a:pt x="174" y="15070"/>
                    <a:pt x="162" y="15243"/>
                    <a:pt x="151" y="15427"/>
                  </a:cubicBezTo>
                  <a:cubicBezTo>
                    <a:pt x="1" y="18330"/>
                    <a:pt x="1671" y="21095"/>
                    <a:pt x="4310" y="22293"/>
                  </a:cubicBezTo>
                  <a:cubicBezTo>
                    <a:pt x="4379" y="22316"/>
                    <a:pt x="4436" y="22351"/>
                    <a:pt x="4505" y="22386"/>
                  </a:cubicBezTo>
                  <a:cubicBezTo>
                    <a:pt x="5402" y="22758"/>
                    <a:pt x="6332" y="22935"/>
                    <a:pt x="7248" y="22935"/>
                  </a:cubicBezTo>
                  <a:cubicBezTo>
                    <a:pt x="10039" y="22935"/>
                    <a:pt x="12695" y="21293"/>
                    <a:pt x="13849" y="18561"/>
                  </a:cubicBezTo>
                  <a:cubicBezTo>
                    <a:pt x="14828" y="16245"/>
                    <a:pt x="14494" y="13584"/>
                    <a:pt x="12996" y="11579"/>
                  </a:cubicBezTo>
                  <a:lnTo>
                    <a:pt x="17846" y="1"/>
                  </a:lnTo>
                  <a:close/>
                </a:path>
              </a:pathLst>
            </a:custGeom>
            <a:solidFill>
              <a:srgbClr val="0A1640">
                <a:alpha val="17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31"/>
            <p:cNvSpPr/>
            <p:nvPr/>
          </p:nvSpPr>
          <p:spPr>
            <a:xfrm>
              <a:off x="7479667" y="4223321"/>
              <a:ext cx="554772" cy="768196"/>
            </a:xfrm>
            <a:custGeom>
              <a:avLst/>
              <a:gdLst/>
              <a:ahLst/>
              <a:cxnLst/>
              <a:rect l="l" t="t" r="r" b="b"/>
              <a:pathLst>
                <a:path w="15612" h="21618" extrusionOk="0">
                  <a:moveTo>
                    <a:pt x="15611" y="0"/>
                  </a:moveTo>
                  <a:lnTo>
                    <a:pt x="15611" y="0"/>
                  </a:lnTo>
                  <a:cubicBezTo>
                    <a:pt x="15058" y="242"/>
                    <a:pt x="14563" y="634"/>
                    <a:pt x="14114" y="1003"/>
                  </a:cubicBezTo>
                  <a:cubicBezTo>
                    <a:pt x="12120" y="2673"/>
                    <a:pt x="11245" y="5196"/>
                    <a:pt x="10427" y="7581"/>
                  </a:cubicBezTo>
                  <a:cubicBezTo>
                    <a:pt x="9713" y="9643"/>
                    <a:pt x="9402" y="11636"/>
                    <a:pt x="9793" y="13779"/>
                  </a:cubicBezTo>
                  <a:cubicBezTo>
                    <a:pt x="10200" y="15980"/>
                    <a:pt x="8715" y="17860"/>
                    <a:pt x="6402" y="17860"/>
                  </a:cubicBezTo>
                  <a:cubicBezTo>
                    <a:pt x="6354" y="17860"/>
                    <a:pt x="6305" y="17859"/>
                    <a:pt x="6256" y="17857"/>
                  </a:cubicBezTo>
                  <a:cubicBezTo>
                    <a:pt x="3779" y="17765"/>
                    <a:pt x="2512" y="15012"/>
                    <a:pt x="185" y="14586"/>
                  </a:cubicBezTo>
                  <a:cubicBezTo>
                    <a:pt x="150" y="14770"/>
                    <a:pt x="139" y="14943"/>
                    <a:pt x="127" y="15127"/>
                  </a:cubicBezTo>
                  <a:cubicBezTo>
                    <a:pt x="1" y="17592"/>
                    <a:pt x="1360" y="20000"/>
                    <a:pt x="3710" y="21060"/>
                  </a:cubicBezTo>
                  <a:cubicBezTo>
                    <a:pt x="3768" y="21095"/>
                    <a:pt x="3826" y="21106"/>
                    <a:pt x="3883" y="21141"/>
                  </a:cubicBezTo>
                  <a:cubicBezTo>
                    <a:pt x="4641" y="21459"/>
                    <a:pt x="5443" y="21618"/>
                    <a:pt x="6244" y="21618"/>
                  </a:cubicBezTo>
                  <a:cubicBezTo>
                    <a:pt x="7039" y="21618"/>
                    <a:pt x="7832" y="21462"/>
                    <a:pt x="8584" y="21152"/>
                  </a:cubicBezTo>
                  <a:cubicBezTo>
                    <a:pt x="12351" y="19620"/>
                    <a:pt x="13549" y="14954"/>
                    <a:pt x="11141" y="11775"/>
                  </a:cubicBezTo>
                  <a:cubicBezTo>
                    <a:pt x="10957" y="11533"/>
                    <a:pt x="10911" y="11187"/>
                    <a:pt x="11038" y="10887"/>
                  </a:cubicBezTo>
                  <a:lnTo>
                    <a:pt x="15611" y="0"/>
                  </a:lnTo>
                  <a:close/>
                </a:path>
              </a:pathLst>
            </a:custGeom>
            <a:solidFill>
              <a:srgbClr val="0A1640">
                <a:alpha val="17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31"/>
            <p:cNvSpPr/>
            <p:nvPr/>
          </p:nvSpPr>
          <p:spPr>
            <a:xfrm>
              <a:off x="7494804" y="4704481"/>
              <a:ext cx="137982" cy="79421"/>
            </a:xfrm>
            <a:custGeom>
              <a:avLst/>
              <a:gdLst/>
              <a:ahLst/>
              <a:cxnLst/>
              <a:rect l="l" t="t" r="r" b="b"/>
              <a:pathLst>
                <a:path w="3883" h="2235" extrusionOk="0">
                  <a:moveTo>
                    <a:pt x="1650" y="0"/>
                  </a:moveTo>
                  <a:cubicBezTo>
                    <a:pt x="1426" y="0"/>
                    <a:pt x="1209" y="42"/>
                    <a:pt x="1015" y="134"/>
                  </a:cubicBezTo>
                  <a:cubicBezTo>
                    <a:pt x="1" y="607"/>
                    <a:pt x="888" y="2035"/>
                    <a:pt x="2409" y="2220"/>
                  </a:cubicBezTo>
                  <a:cubicBezTo>
                    <a:pt x="2491" y="2230"/>
                    <a:pt x="2570" y="2235"/>
                    <a:pt x="2644" y="2235"/>
                  </a:cubicBezTo>
                  <a:cubicBezTo>
                    <a:pt x="3579" y="2235"/>
                    <a:pt x="3882" y="1469"/>
                    <a:pt x="3434" y="872"/>
                  </a:cubicBezTo>
                  <a:cubicBezTo>
                    <a:pt x="3054" y="371"/>
                    <a:pt x="2319" y="0"/>
                    <a:pt x="1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31"/>
            <p:cNvSpPr/>
            <p:nvPr/>
          </p:nvSpPr>
          <p:spPr>
            <a:xfrm>
              <a:off x="7749438" y="4806996"/>
              <a:ext cx="126611" cy="80131"/>
            </a:xfrm>
            <a:custGeom>
              <a:avLst/>
              <a:gdLst/>
              <a:ahLst/>
              <a:cxnLst/>
              <a:rect l="l" t="t" r="r" b="b"/>
              <a:pathLst>
                <a:path w="3563" h="2255" extrusionOk="0">
                  <a:moveTo>
                    <a:pt x="1341" y="1"/>
                  </a:moveTo>
                  <a:cubicBezTo>
                    <a:pt x="1265" y="1"/>
                    <a:pt x="1191" y="5"/>
                    <a:pt x="1118" y="14"/>
                  </a:cubicBezTo>
                  <a:cubicBezTo>
                    <a:pt x="300" y="118"/>
                    <a:pt x="1" y="982"/>
                    <a:pt x="876" y="1685"/>
                  </a:cubicBezTo>
                  <a:cubicBezTo>
                    <a:pt x="1358" y="2078"/>
                    <a:pt x="1910" y="2254"/>
                    <a:pt x="2375" y="2254"/>
                  </a:cubicBezTo>
                  <a:cubicBezTo>
                    <a:pt x="3066" y="2254"/>
                    <a:pt x="3562" y="1865"/>
                    <a:pt x="3342" y="1224"/>
                  </a:cubicBezTo>
                  <a:cubicBezTo>
                    <a:pt x="3079" y="478"/>
                    <a:pt x="2127" y="1"/>
                    <a:pt x="13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31"/>
            <p:cNvSpPr/>
            <p:nvPr/>
          </p:nvSpPr>
          <p:spPr>
            <a:xfrm>
              <a:off x="7963955" y="3993845"/>
              <a:ext cx="123662" cy="58810"/>
            </a:xfrm>
            <a:custGeom>
              <a:avLst/>
              <a:gdLst/>
              <a:ahLst/>
              <a:cxnLst/>
              <a:rect l="l" t="t" r="r" b="b"/>
              <a:pathLst>
                <a:path w="3480" h="1655" extrusionOk="0">
                  <a:moveTo>
                    <a:pt x="209" y="0"/>
                  </a:moveTo>
                  <a:cubicBezTo>
                    <a:pt x="142" y="0"/>
                    <a:pt x="72" y="45"/>
                    <a:pt x="47" y="122"/>
                  </a:cubicBezTo>
                  <a:cubicBezTo>
                    <a:pt x="1" y="203"/>
                    <a:pt x="47" y="318"/>
                    <a:pt x="150" y="352"/>
                  </a:cubicBezTo>
                  <a:lnTo>
                    <a:pt x="3215" y="1643"/>
                  </a:lnTo>
                  <a:cubicBezTo>
                    <a:pt x="3250" y="1654"/>
                    <a:pt x="3261" y="1654"/>
                    <a:pt x="3296" y="1654"/>
                  </a:cubicBezTo>
                  <a:cubicBezTo>
                    <a:pt x="3365" y="1654"/>
                    <a:pt x="3434" y="1620"/>
                    <a:pt x="3457" y="1539"/>
                  </a:cubicBezTo>
                  <a:cubicBezTo>
                    <a:pt x="3480" y="1458"/>
                    <a:pt x="3434" y="1355"/>
                    <a:pt x="3353" y="1309"/>
                  </a:cubicBezTo>
                  <a:lnTo>
                    <a:pt x="277" y="18"/>
                  </a:lnTo>
                  <a:cubicBezTo>
                    <a:pt x="256" y="6"/>
                    <a:pt x="232" y="0"/>
                    <a:pt x="209" y="0"/>
                  </a:cubicBezTo>
                  <a:close/>
                </a:path>
              </a:pathLst>
            </a:custGeom>
            <a:solidFill>
              <a:srgbClr val="0A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31"/>
            <p:cNvSpPr/>
            <p:nvPr/>
          </p:nvSpPr>
          <p:spPr>
            <a:xfrm>
              <a:off x="7981579" y="4064415"/>
              <a:ext cx="85177" cy="42678"/>
            </a:xfrm>
            <a:custGeom>
              <a:avLst/>
              <a:gdLst/>
              <a:ahLst/>
              <a:cxnLst/>
              <a:rect l="l" t="t" r="r" b="b"/>
              <a:pathLst>
                <a:path w="2397" h="1201" extrusionOk="0">
                  <a:moveTo>
                    <a:pt x="205" y="1"/>
                  </a:moveTo>
                  <a:cubicBezTo>
                    <a:pt x="133" y="1"/>
                    <a:pt x="63" y="40"/>
                    <a:pt x="46" y="117"/>
                  </a:cubicBezTo>
                  <a:cubicBezTo>
                    <a:pt x="0" y="210"/>
                    <a:pt x="46" y="325"/>
                    <a:pt x="138" y="348"/>
                  </a:cubicBezTo>
                  <a:lnTo>
                    <a:pt x="2131" y="1177"/>
                  </a:lnTo>
                  <a:cubicBezTo>
                    <a:pt x="2154" y="1200"/>
                    <a:pt x="2178" y="1200"/>
                    <a:pt x="2201" y="1200"/>
                  </a:cubicBezTo>
                  <a:cubicBezTo>
                    <a:pt x="2270" y="1200"/>
                    <a:pt x="2350" y="1154"/>
                    <a:pt x="2373" y="1085"/>
                  </a:cubicBezTo>
                  <a:cubicBezTo>
                    <a:pt x="2396" y="993"/>
                    <a:pt x="2350" y="889"/>
                    <a:pt x="2258" y="855"/>
                  </a:cubicBezTo>
                  <a:lnTo>
                    <a:pt x="277" y="14"/>
                  </a:lnTo>
                  <a:cubicBezTo>
                    <a:pt x="254" y="5"/>
                    <a:pt x="229" y="1"/>
                    <a:pt x="205" y="1"/>
                  </a:cubicBezTo>
                  <a:close/>
                </a:path>
              </a:pathLst>
            </a:custGeom>
            <a:solidFill>
              <a:srgbClr val="0A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31"/>
            <p:cNvSpPr/>
            <p:nvPr/>
          </p:nvSpPr>
          <p:spPr>
            <a:xfrm>
              <a:off x="7918934" y="4101263"/>
              <a:ext cx="123662" cy="59059"/>
            </a:xfrm>
            <a:custGeom>
              <a:avLst/>
              <a:gdLst/>
              <a:ahLst/>
              <a:cxnLst/>
              <a:rect l="l" t="t" r="r" b="b"/>
              <a:pathLst>
                <a:path w="3480" h="1662" extrusionOk="0">
                  <a:moveTo>
                    <a:pt x="212" y="1"/>
                  </a:moveTo>
                  <a:cubicBezTo>
                    <a:pt x="144" y="1"/>
                    <a:pt x="72" y="40"/>
                    <a:pt x="47" y="117"/>
                  </a:cubicBezTo>
                  <a:cubicBezTo>
                    <a:pt x="0" y="209"/>
                    <a:pt x="47" y="325"/>
                    <a:pt x="150" y="348"/>
                  </a:cubicBezTo>
                  <a:lnTo>
                    <a:pt x="3215" y="1650"/>
                  </a:lnTo>
                  <a:cubicBezTo>
                    <a:pt x="3249" y="1661"/>
                    <a:pt x="3261" y="1661"/>
                    <a:pt x="3284" y="1661"/>
                  </a:cubicBezTo>
                  <a:cubicBezTo>
                    <a:pt x="3364" y="1661"/>
                    <a:pt x="3434" y="1615"/>
                    <a:pt x="3457" y="1546"/>
                  </a:cubicBezTo>
                  <a:cubicBezTo>
                    <a:pt x="3480" y="1454"/>
                    <a:pt x="3434" y="1362"/>
                    <a:pt x="3353" y="1315"/>
                  </a:cubicBezTo>
                  <a:lnTo>
                    <a:pt x="277" y="14"/>
                  </a:lnTo>
                  <a:cubicBezTo>
                    <a:pt x="257" y="5"/>
                    <a:pt x="234" y="1"/>
                    <a:pt x="212" y="1"/>
                  </a:cubicBezTo>
                  <a:close/>
                </a:path>
              </a:pathLst>
            </a:custGeom>
            <a:solidFill>
              <a:srgbClr val="0A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31"/>
            <p:cNvSpPr/>
            <p:nvPr/>
          </p:nvSpPr>
          <p:spPr>
            <a:xfrm>
              <a:off x="7936132" y="4171904"/>
              <a:ext cx="85604" cy="42429"/>
            </a:xfrm>
            <a:custGeom>
              <a:avLst/>
              <a:gdLst/>
              <a:ahLst/>
              <a:cxnLst/>
              <a:rect l="l" t="t" r="r" b="b"/>
              <a:pathLst>
                <a:path w="2409" h="1194" extrusionOk="0">
                  <a:moveTo>
                    <a:pt x="201" y="1"/>
                  </a:moveTo>
                  <a:cubicBezTo>
                    <a:pt x="130" y="1"/>
                    <a:pt x="63" y="46"/>
                    <a:pt x="46" y="122"/>
                  </a:cubicBezTo>
                  <a:cubicBezTo>
                    <a:pt x="0" y="203"/>
                    <a:pt x="46" y="318"/>
                    <a:pt x="139" y="353"/>
                  </a:cubicBezTo>
                  <a:lnTo>
                    <a:pt x="2132" y="1182"/>
                  </a:lnTo>
                  <a:cubicBezTo>
                    <a:pt x="2155" y="1194"/>
                    <a:pt x="2178" y="1194"/>
                    <a:pt x="2201" y="1194"/>
                  </a:cubicBezTo>
                  <a:cubicBezTo>
                    <a:pt x="2270" y="1194"/>
                    <a:pt x="2351" y="1148"/>
                    <a:pt x="2374" y="1079"/>
                  </a:cubicBezTo>
                  <a:cubicBezTo>
                    <a:pt x="2408" y="998"/>
                    <a:pt x="2362" y="894"/>
                    <a:pt x="2258" y="848"/>
                  </a:cubicBezTo>
                  <a:lnTo>
                    <a:pt x="277" y="19"/>
                  </a:lnTo>
                  <a:cubicBezTo>
                    <a:pt x="253" y="7"/>
                    <a:pt x="227" y="1"/>
                    <a:pt x="201" y="1"/>
                  </a:cubicBezTo>
                  <a:close/>
                </a:path>
              </a:pathLst>
            </a:custGeom>
            <a:solidFill>
              <a:srgbClr val="0A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31"/>
            <p:cNvSpPr/>
            <p:nvPr/>
          </p:nvSpPr>
          <p:spPr>
            <a:xfrm>
              <a:off x="7873486" y="4208752"/>
              <a:ext cx="124088" cy="58810"/>
            </a:xfrm>
            <a:custGeom>
              <a:avLst/>
              <a:gdLst/>
              <a:ahLst/>
              <a:cxnLst/>
              <a:rect l="l" t="t" r="r" b="b"/>
              <a:pathLst>
                <a:path w="3492" h="1655" extrusionOk="0">
                  <a:moveTo>
                    <a:pt x="203" y="1"/>
                  </a:moveTo>
                  <a:cubicBezTo>
                    <a:pt x="135" y="1"/>
                    <a:pt x="72" y="46"/>
                    <a:pt x="47" y="122"/>
                  </a:cubicBezTo>
                  <a:cubicBezTo>
                    <a:pt x="1" y="203"/>
                    <a:pt x="47" y="318"/>
                    <a:pt x="150" y="353"/>
                  </a:cubicBezTo>
                  <a:lnTo>
                    <a:pt x="3215" y="1643"/>
                  </a:lnTo>
                  <a:cubicBezTo>
                    <a:pt x="3249" y="1655"/>
                    <a:pt x="3261" y="1655"/>
                    <a:pt x="3284" y="1655"/>
                  </a:cubicBezTo>
                  <a:cubicBezTo>
                    <a:pt x="3365" y="1655"/>
                    <a:pt x="3434" y="1620"/>
                    <a:pt x="3457" y="1539"/>
                  </a:cubicBezTo>
                  <a:cubicBezTo>
                    <a:pt x="3491" y="1459"/>
                    <a:pt x="3445" y="1355"/>
                    <a:pt x="3342" y="1309"/>
                  </a:cubicBezTo>
                  <a:lnTo>
                    <a:pt x="277" y="19"/>
                  </a:lnTo>
                  <a:cubicBezTo>
                    <a:pt x="253" y="6"/>
                    <a:pt x="228" y="1"/>
                    <a:pt x="203" y="1"/>
                  </a:cubicBezTo>
                  <a:close/>
                </a:path>
              </a:pathLst>
            </a:custGeom>
            <a:solidFill>
              <a:srgbClr val="0A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31"/>
            <p:cNvSpPr/>
            <p:nvPr/>
          </p:nvSpPr>
          <p:spPr>
            <a:xfrm>
              <a:off x="7891111" y="4279357"/>
              <a:ext cx="85568" cy="42642"/>
            </a:xfrm>
            <a:custGeom>
              <a:avLst/>
              <a:gdLst/>
              <a:ahLst/>
              <a:cxnLst/>
              <a:rect l="l" t="t" r="r" b="b"/>
              <a:pathLst>
                <a:path w="2408" h="1200" extrusionOk="0">
                  <a:moveTo>
                    <a:pt x="200" y="0"/>
                  </a:moveTo>
                  <a:cubicBezTo>
                    <a:pt x="132" y="0"/>
                    <a:pt x="60" y="39"/>
                    <a:pt x="35" y="117"/>
                  </a:cubicBezTo>
                  <a:cubicBezTo>
                    <a:pt x="0" y="209"/>
                    <a:pt x="35" y="324"/>
                    <a:pt x="138" y="347"/>
                  </a:cubicBezTo>
                  <a:lnTo>
                    <a:pt x="2131" y="1177"/>
                  </a:lnTo>
                  <a:cubicBezTo>
                    <a:pt x="2154" y="1200"/>
                    <a:pt x="2177" y="1200"/>
                    <a:pt x="2200" y="1200"/>
                  </a:cubicBezTo>
                  <a:cubicBezTo>
                    <a:pt x="2270" y="1200"/>
                    <a:pt x="2339" y="1154"/>
                    <a:pt x="2373" y="1085"/>
                  </a:cubicBezTo>
                  <a:cubicBezTo>
                    <a:pt x="2408" y="992"/>
                    <a:pt x="2362" y="889"/>
                    <a:pt x="2258" y="854"/>
                  </a:cubicBezTo>
                  <a:lnTo>
                    <a:pt x="265" y="13"/>
                  </a:lnTo>
                  <a:cubicBezTo>
                    <a:pt x="245" y="5"/>
                    <a:pt x="223" y="0"/>
                    <a:pt x="200" y="0"/>
                  </a:cubicBezTo>
                  <a:close/>
                </a:path>
              </a:pathLst>
            </a:custGeom>
            <a:solidFill>
              <a:srgbClr val="0A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31"/>
            <p:cNvSpPr/>
            <p:nvPr/>
          </p:nvSpPr>
          <p:spPr>
            <a:xfrm>
              <a:off x="7828465" y="4316206"/>
              <a:ext cx="124088" cy="59024"/>
            </a:xfrm>
            <a:custGeom>
              <a:avLst/>
              <a:gdLst/>
              <a:ahLst/>
              <a:cxnLst/>
              <a:rect l="l" t="t" r="r" b="b"/>
              <a:pathLst>
                <a:path w="3492" h="1661" extrusionOk="0">
                  <a:moveTo>
                    <a:pt x="207" y="0"/>
                  </a:moveTo>
                  <a:cubicBezTo>
                    <a:pt x="137" y="0"/>
                    <a:pt x="72" y="39"/>
                    <a:pt x="46" y="117"/>
                  </a:cubicBezTo>
                  <a:cubicBezTo>
                    <a:pt x="0" y="209"/>
                    <a:pt x="46" y="324"/>
                    <a:pt x="150" y="347"/>
                  </a:cubicBezTo>
                  <a:lnTo>
                    <a:pt x="3215" y="1649"/>
                  </a:lnTo>
                  <a:cubicBezTo>
                    <a:pt x="3238" y="1661"/>
                    <a:pt x="3261" y="1661"/>
                    <a:pt x="3284" y="1661"/>
                  </a:cubicBezTo>
                  <a:cubicBezTo>
                    <a:pt x="3364" y="1661"/>
                    <a:pt x="3434" y="1614"/>
                    <a:pt x="3457" y="1545"/>
                  </a:cubicBezTo>
                  <a:cubicBezTo>
                    <a:pt x="3491" y="1453"/>
                    <a:pt x="3445" y="1361"/>
                    <a:pt x="3341" y="1315"/>
                  </a:cubicBezTo>
                  <a:lnTo>
                    <a:pt x="277" y="13"/>
                  </a:lnTo>
                  <a:cubicBezTo>
                    <a:pt x="254" y="4"/>
                    <a:pt x="230" y="0"/>
                    <a:pt x="207" y="0"/>
                  </a:cubicBezTo>
                  <a:close/>
                </a:path>
              </a:pathLst>
            </a:custGeom>
            <a:solidFill>
              <a:srgbClr val="0A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31"/>
            <p:cNvSpPr/>
            <p:nvPr/>
          </p:nvSpPr>
          <p:spPr>
            <a:xfrm>
              <a:off x="7846054" y="4386846"/>
              <a:ext cx="85213" cy="42429"/>
            </a:xfrm>
            <a:custGeom>
              <a:avLst/>
              <a:gdLst/>
              <a:ahLst/>
              <a:cxnLst/>
              <a:rect l="l" t="t" r="r" b="b"/>
              <a:pathLst>
                <a:path w="2398" h="1194" extrusionOk="0">
                  <a:moveTo>
                    <a:pt x="197" y="0"/>
                  </a:moveTo>
                  <a:cubicBezTo>
                    <a:pt x="130" y="0"/>
                    <a:pt x="61" y="45"/>
                    <a:pt x="35" y="122"/>
                  </a:cubicBezTo>
                  <a:cubicBezTo>
                    <a:pt x="1" y="202"/>
                    <a:pt x="35" y="318"/>
                    <a:pt x="139" y="352"/>
                  </a:cubicBezTo>
                  <a:lnTo>
                    <a:pt x="2132" y="1182"/>
                  </a:lnTo>
                  <a:cubicBezTo>
                    <a:pt x="2155" y="1193"/>
                    <a:pt x="2167" y="1193"/>
                    <a:pt x="2201" y="1193"/>
                  </a:cubicBezTo>
                  <a:cubicBezTo>
                    <a:pt x="2270" y="1193"/>
                    <a:pt x="2339" y="1147"/>
                    <a:pt x="2374" y="1078"/>
                  </a:cubicBezTo>
                  <a:cubicBezTo>
                    <a:pt x="2397" y="997"/>
                    <a:pt x="2362" y="894"/>
                    <a:pt x="2259" y="848"/>
                  </a:cubicBezTo>
                  <a:lnTo>
                    <a:pt x="266" y="18"/>
                  </a:lnTo>
                  <a:cubicBezTo>
                    <a:pt x="244" y="6"/>
                    <a:pt x="221" y="0"/>
                    <a:pt x="197" y="0"/>
                  </a:cubicBezTo>
                  <a:close/>
                </a:path>
              </a:pathLst>
            </a:custGeom>
            <a:solidFill>
              <a:srgbClr val="0A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31"/>
            <p:cNvSpPr/>
            <p:nvPr/>
          </p:nvSpPr>
          <p:spPr>
            <a:xfrm>
              <a:off x="7783444" y="4423695"/>
              <a:ext cx="124053" cy="58775"/>
            </a:xfrm>
            <a:custGeom>
              <a:avLst/>
              <a:gdLst/>
              <a:ahLst/>
              <a:cxnLst/>
              <a:rect l="l" t="t" r="r" b="b"/>
              <a:pathLst>
                <a:path w="3491" h="1654" extrusionOk="0">
                  <a:moveTo>
                    <a:pt x="203" y="0"/>
                  </a:moveTo>
                  <a:cubicBezTo>
                    <a:pt x="135" y="0"/>
                    <a:pt x="72" y="45"/>
                    <a:pt x="46" y="122"/>
                  </a:cubicBezTo>
                  <a:cubicBezTo>
                    <a:pt x="0" y="202"/>
                    <a:pt x="46" y="318"/>
                    <a:pt x="150" y="352"/>
                  </a:cubicBezTo>
                  <a:lnTo>
                    <a:pt x="3214" y="1642"/>
                  </a:lnTo>
                  <a:cubicBezTo>
                    <a:pt x="3237" y="1654"/>
                    <a:pt x="3260" y="1654"/>
                    <a:pt x="3283" y="1654"/>
                  </a:cubicBezTo>
                  <a:cubicBezTo>
                    <a:pt x="3353" y="1654"/>
                    <a:pt x="3433" y="1619"/>
                    <a:pt x="3456" y="1539"/>
                  </a:cubicBezTo>
                  <a:cubicBezTo>
                    <a:pt x="3491" y="1458"/>
                    <a:pt x="3445" y="1354"/>
                    <a:pt x="3341" y="1308"/>
                  </a:cubicBezTo>
                  <a:lnTo>
                    <a:pt x="277" y="18"/>
                  </a:lnTo>
                  <a:cubicBezTo>
                    <a:pt x="252" y="6"/>
                    <a:pt x="227" y="0"/>
                    <a:pt x="203" y="0"/>
                  </a:cubicBezTo>
                  <a:close/>
                </a:path>
              </a:pathLst>
            </a:custGeom>
            <a:solidFill>
              <a:srgbClr val="0A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31"/>
            <p:cNvSpPr/>
            <p:nvPr/>
          </p:nvSpPr>
          <p:spPr>
            <a:xfrm>
              <a:off x="7801033" y="4494265"/>
              <a:ext cx="84787" cy="42678"/>
            </a:xfrm>
            <a:custGeom>
              <a:avLst/>
              <a:gdLst/>
              <a:ahLst/>
              <a:cxnLst/>
              <a:rect l="l" t="t" r="r" b="b"/>
              <a:pathLst>
                <a:path w="2386" h="1201" extrusionOk="0">
                  <a:moveTo>
                    <a:pt x="205" y="1"/>
                  </a:moveTo>
                  <a:cubicBezTo>
                    <a:pt x="133" y="1"/>
                    <a:pt x="64" y="39"/>
                    <a:pt x="47" y="117"/>
                  </a:cubicBezTo>
                  <a:cubicBezTo>
                    <a:pt x="0" y="209"/>
                    <a:pt x="47" y="325"/>
                    <a:pt x="139" y="348"/>
                  </a:cubicBezTo>
                  <a:lnTo>
                    <a:pt x="2132" y="1177"/>
                  </a:lnTo>
                  <a:cubicBezTo>
                    <a:pt x="2155" y="1200"/>
                    <a:pt x="2178" y="1200"/>
                    <a:pt x="2201" y="1200"/>
                  </a:cubicBezTo>
                  <a:cubicBezTo>
                    <a:pt x="2270" y="1200"/>
                    <a:pt x="2351" y="1154"/>
                    <a:pt x="2374" y="1085"/>
                  </a:cubicBezTo>
                  <a:cubicBezTo>
                    <a:pt x="2385" y="993"/>
                    <a:pt x="2351" y="889"/>
                    <a:pt x="2259" y="855"/>
                  </a:cubicBezTo>
                  <a:lnTo>
                    <a:pt x="277" y="14"/>
                  </a:lnTo>
                  <a:cubicBezTo>
                    <a:pt x="254" y="5"/>
                    <a:pt x="229" y="1"/>
                    <a:pt x="205" y="1"/>
                  </a:cubicBezTo>
                  <a:close/>
                </a:path>
              </a:pathLst>
            </a:custGeom>
            <a:solidFill>
              <a:srgbClr val="0A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31"/>
            <p:cNvSpPr/>
            <p:nvPr/>
          </p:nvSpPr>
          <p:spPr>
            <a:xfrm>
              <a:off x="7738387" y="4531752"/>
              <a:ext cx="124088" cy="58810"/>
            </a:xfrm>
            <a:custGeom>
              <a:avLst/>
              <a:gdLst/>
              <a:ahLst/>
              <a:cxnLst/>
              <a:rect l="l" t="t" r="r" b="b"/>
              <a:pathLst>
                <a:path w="3492" h="1655" extrusionOk="0">
                  <a:moveTo>
                    <a:pt x="207" y="0"/>
                  </a:moveTo>
                  <a:cubicBezTo>
                    <a:pt x="141" y="0"/>
                    <a:pt x="72" y="43"/>
                    <a:pt x="47" y="111"/>
                  </a:cubicBezTo>
                  <a:cubicBezTo>
                    <a:pt x="1" y="203"/>
                    <a:pt x="47" y="306"/>
                    <a:pt x="139" y="341"/>
                  </a:cubicBezTo>
                  <a:lnTo>
                    <a:pt x="3204" y="1643"/>
                  </a:lnTo>
                  <a:cubicBezTo>
                    <a:pt x="3227" y="1654"/>
                    <a:pt x="3250" y="1654"/>
                    <a:pt x="3273" y="1654"/>
                  </a:cubicBezTo>
                  <a:cubicBezTo>
                    <a:pt x="3342" y="1654"/>
                    <a:pt x="3422" y="1608"/>
                    <a:pt x="3445" y="1539"/>
                  </a:cubicBezTo>
                  <a:cubicBezTo>
                    <a:pt x="3492" y="1459"/>
                    <a:pt x="3445" y="1332"/>
                    <a:pt x="3342" y="1309"/>
                  </a:cubicBezTo>
                  <a:lnTo>
                    <a:pt x="277" y="18"/>
                  </a:lnTo>
                  <a:cubicBezTo>
                    <a:pt x="256" y="6"/>
                    <a:pt x="232" y="0"/>
                    <a:pt x="207" y="0"/>
                  </a:cubicBezTo>
                  <a:close/>
                </a:path>
              </a:pathLst>
            </a:custGeom>
            <a:solidFill>
              <a:srgbClr val="0A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31"/>
            <p:cNvSpPr/>
            <p:nvPr/>
          </p:nvSpPr>
          <p:spPr>
            <a:xfrm>
              <a:off x="7661848" y="4704517"/>
              <a:ext cx="110976" cy="89086"/>
            </a:xfrm>
            <a:custGeom>
              <a:avLst/>
              <a:gdLst/>
              <a:ahLst/>
              <a:cxnLst/>
              <a:rect l="l" t="t" r="r" b="b"/>
              <a:pathLst>
                <a:path w="3123" h="2507" extrusionOk="0">
                  <a:moveTo>
                    <a:pt x="397" y="0"/>
                  </a:moveTo>
                  <a:cubicBezTo>
                    <a:pt x="329" y="0"/>
                    <a:pt x="265" y="43"/>
                    <a:pt x="231" y="110"/>
                  </a:cubicBezTo>
                  <a:cubicBezTo>
                    <a:pt x="0" y="606"/>
                    <a:pt x="0" y="1205"/>
                    <a:pt x="196" y="1677"/>
                  </a:cubicBezTo>
                  <a:cubicBezTo>
                    <a:pt x="369" y="2046"/>
                    <a:pt x="657" y="2322"/>
                    <a:pt x="1049" y="2438"/>
                  </a:cubicBezTo>
                  <a:cubicBezTo>
                    <a:pt x="1199" y="2484"/>
                    <a:pt x="1337" y="2507"/>
                    <a:pt x="1487" y="2507"/>
                  </a:cubicBezTo>
                  <a:cubicBezTo>
                    <a:pt x="2201" y="2507"/>
                    <a:pt x="2823" y="1954"/>
                    <a:pt x="3076" y="1320"/>
                  </a:cubicBezTo>
                  <a:cubicBezTo>
                    <a:pt x="3123" y="1205"/>
                    <a:pt x="3076" y="1101"/>
                    <a:pt x="2996" y="1067"/>
                  </a:cubicBezTo>
                  <a:cubicBezTo>
                    <a:pt x="2973" y="1058"/>
                    <a:pt x="2948" y="1054"/>
                    <a:pt x="2924" y="1054"/>
                  </a:cubicBezTo>
                  <a:cubicBezTo>
                    <a:pt x="2852" y="1054"/>
                    <a:pt x="2783" y="1093"/>
                    <a:pt x="2765" y="1170"/>
                  </a:cubicBezTo>
                  <a:cubicBezTo>
                    <a:pt x="2561" y="1685"/>
                    <a:pt x="2063" y="2142"/>
                    <a:pt x="1497" y="2142"/>
                  </a:cubicBezTo>
                  <a:cubicBezTo>
                    <a:pt x="1392" y="2142"/>
                    <a:pt x="1284" y="2126"/>
                    <a:pt x="1175" y="2092"/>
                  </a:cubicBezTo>
                  <a:cubicBezTo>
                    <a:pt x="818" y="1977"/>
                    <a:pt x="634" y="1723"/>
                    <a:pt x="542" y="1527"/>
                  </a:cubicBezTo>
                  <a:cubicBezTo>
                    <a:pt x="369" y="1159"/>
                    <a:pt x="381" y="652"/>
                    <a:pt x="565" y="260"/>
                  </a:cubicBezTo>
                  <a:cubicBezTo>
                    <a:pt x="599" y="180"/>
                    <a:pt x="565" y="64"/>
                    <a:pt x="473" y="18"/>
                  </a:cubicBezTo>
                  <a:cubicBezTo>
                    <a:pt x="448" y="6"/>
                    <a:pt x="423" y="0"/>
                    <a:pt x="3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31"/>
            <p:cNvSpPr/>
            <p:nvPr/>
          </p:nvSpPr>
          <p:spPr>
            <a:xfrm>
              <a:off x="7788134" y="4732553"/>
              <a:ext cx="96868" cy="56607"/>
            </a:xfrm>
            <a:custGeom>
              <a:avLst/>
              <a:gdLst/>
              <a:ahLst/>
              <a:cxnLst/>
              <a:rect l="l" t="t" r="r" b="b"/>
              <a:pathLst>
                <a:path w="2726" h="1593" extrusionOk="0">
                  <a:moveTo>
                    <a:pt x="1139" y="1"/>
                  </a:moveTo>
                  <a:cubicBezTo>
                    <a:pt x="920" y="1"/>
                    <a:pt x="695" y="84"/>
                    <a:pt x="525" y="266"/>
                  </a:cubicBezTo>
                  <a:cubicBezTo>
                    <a:pt x="1" y="801"/>
                    <a:pt x="478" y="1592"/>
                    <a:pt x="1149" y="1592"/>
                  </a:cubicBezTo>
                  <a:cubicBezTo>
                    <a:pt x="1216" y="1592"/>
                    <a:pt x="1284" y="1585"/>
                    <a:pt x="1354" y="1568"/>
                  </a:cubicBezTo>
                  <a:cubicBezTo>
                    <a:pt x="1596" y="1510"/>
                    <a:pt x="1792" y="1338"/>
                    <a:pt x="1884" y="1119"/>
                  </a:cubicBezTo>
                  <a:lnTo>
                    <a:pt x="2506" y="1199"/>
                  </a:lnTo>
                  <a:lnTo>
                    <a:pt x="2541" y="1199"/>
                  </a:lnTo>
                  <a:cubicBezTo>
                    <a:pt x="2622" y="1199"/>
                    <a:pt x="2714" y="1130"/>
                    <a:pt x="2714" y="1050"/>
                  </a:cubicBezTo>
                  <a:cubicBezTo>
                    <a:pt x="2725" y="957"/>
                    <a:pt x="2656" y="877"/>
                    <a:pt x="2552" y="854"/>
                  </a:cubicBezTo>
                  <a:lnTo>
                    <a:pt x="1965" y="773"/>
                  </a:lnTo>
                  <a:lnTo>
                    <a:pt x="1965" y="715"/>
                  </a:lnTo>
                  <a:lnTo>
                    <a:pt x="2483" y="485"/>
                  </a:lnTo>
                  <a:cubicBezTo>
                    <a:pt x="2564" y="439"/>
                    <a:pt x="2610" y="335"/>
                    <a:pt x="2564" y="243"/>
                  </a:cubicBezTo>
                  <a:cubicBezTo>
                    <a:pt x="2530" y="176"/>
                    <a:pt x="2472" y="133"/>
                    <a:pt x="2402" y="133"/>
                  </a:cubicBezTo>
                  <a:cubicBezTo>
                    <a:pt x="2377" y="133"/>
                    <a:pt x="2350" y="139"/>
                    <a:pt x="2322" y="151"/>
                  </a:cubicBezTo>
                  <a:lnTo>
                    <a:pt x="1827" y="370"/>
                  </a:lnTo>
                  <a:cubicBezTo>
                    <a:pt x="1792" y="301"/>
                    <a:pt x="1711" y="220"/>
                    <a:pt x="1642" y="162"/>
                  </a:cubicBezTo>
                  <a:cubicBezTo>
                    <a:pt x="1501" y="58"/>
                    <a:pt x="1322" y="1"/>
                    <a:pt x="11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31"/>
            <p:cNvSpPr/>
            <p:nvPr/>
          </p:nvSpPr>
          <p:spPr>
            <a:xfrm>
              <a:off x="7575039" y="4623927"/>
              <a:ext cx="76613" cy="79456"/>
            </a:xfrm>
            <a:custGeom>
              <a:avLst/>
              <a:gdLst/>
              <a:ahLst/>
              <a:cxnLst/>
              <a:rect l="l" t="t" r="r" b="b"/>
              <a:pathLst>
                <a:path w="2156" h="2236" extrusionOk="0">
                  <a:moveTo>
                    <a:pt x="809" y="0"/>
                  </a:moveTo>
                  <a:cubicBezTo>
                    <a:pt x="785" y="0"/>
                    <a:pt x="761" y="5"/>
                    <a:pt x="738" y="17"/>
                  </a:cubicBezTo>
                  <a:cubicBezTo>
                    <a:pt x="658" y="40"/>
                    <a:pt x="600" y="155"/>
                    <a:pt x="646" y="236"/>
                  </a:cubicBezTo>
                  <a:lnTo>
                    <a:pt x="842" y="777"/>
                  </a:lnTo>
                  <a:lnTo>
                    <a:pt x="796" y="812"/>
                  </a:lnTo>
                  <a:lnTo>
                    <a:pt x="324" y="454"/>
                  </a:lnTo>
                  <a:cubicBezTo>
                    <a:pt x="295" y="430"/>
                    <a:pt x="258" y="418"/>
                    <a:pt x="219" y="418"/>
                  </a:cubicBezTo>
                  <a:cubicBezTo>
                    <a:pt x="164" y="418"/>
                    <a:pt x="106" y="442"/>
                    <a:pt x="59" y="489"/>
                  </a:cubicBezTo>
                  <a:cubicBezTo>
                    <a:pt x="1" y="558"/>
                    <a:pt x="24" y="673"/>
                    <a:pt x="93" y="742"/>
                  </a:cubicBezTo>
                  <a:lnTo>
                    <a:pt x="577" y="1123"/>
                  </a:lnTo>
                  <a:cubicBezTo>
                    <a:pt x="496" y="1330"/>
                    <a:pt x="508" y="1595"/>
                    <a:pt x="635" y="1814"/>
                  </a:cubicBezTo>
                  <a:cubicBezTo>
                    <a:pt x="802" y="2101"/>
                    <a:pt x="1087" y="2235"/>
                    <a:pt x="1365" y="2235"/>
                  </a:cubicBezTo>
                  <a:cubicBezTo>
                    <a:pt x="1757" y="2235"/>
                    <a:pt x="2135" y="1969"/>
                    <a:pt x="2155" y="1491"/>
                  </a:cubicBezTo>
                  <a:cubicBezTo>
                    <a:pt x="2155" y="1030"/>
                    <a:pt x="1821" y="685"/>
                    <a:pt x="1430" y="616"/>
                  </a:cubicBezTo>
                  <a:cubicBezTo>
                    <a:pt x="1383" y="610"/>
                    <a:pt x="1337" y="607"/>
                    <a:pt x="1293" y="607"/>
                  </a:cubicBezTo>
                  <a:cubicBezTo>
                    <a:pt x="1248" y="607"/>
                    <a:pt x="1205" y="610"/>
                    <a:pt x="1165" y="616"/>
                  </a:cubicBezTo>
                  <a:lnTo>
                    <a:pt x="969" y="109"/>
                  </a:lnTo>
                  <a:cubicBezTo>
                    <a:pt x="951" y="48"/>
                    <a:pt x="882" y="0"/>
                    <a:pt x="8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31"/>
            <p:cNvSpPr/>
            <p:nvPr/>
          </p:nvSpPr>
          <p:spPr>
            <a:xfrm rot="-1337007">
              <a:off x="8090362" y="4477260"/>
              <a:ext cx="200248" cy="126438"/>
            </a:xfrm>
            <a:custGeom>
              <a:avLst/>
              <a:gdLst/>
              <a:ahLst/>
              <a:cxnLst/>
              <a:rect l="l" t="t" r="r" b="b"/>
              <a:pathLst>
                <a:path w="5635" h="3558" extrusionOk="0">
                  <a:moveTo>
                    <a:pt x="2457" y="0"/>
                  </a:moveTo>
                  <a:cubicBezTo>
                    <a:pt x="1438" y="0"/>
                    <a:pt x="585" y="389"/>
                    <a:pt x="104" y="902"/>
                  </a:cubicBezTo>
                  <a:cubicBezTo>
                    <a:pt x="70" y="937"/>
                    <a:pt x="47" y="971"/>
                    <a:pt x="35" y="995"/>
                  </a:cubicBezTo>
                  <a:cubicBezTo>
                    <a:pt x="0" y="1018"/>
                    <a:pt x="12" y="1064"/>
                    <a:pt x="58" y="1075"/>
                  </a:cubicBezTo>
                  <a:cubicBezTo>
                    <a:pt x="2086" y="1421"/>
                    <a:pt x="2708" y="2619"/>
                    <a:pt x="3123" y="3057"/>
                  </a:cubicBezTo>
                  <a:lnTo>
                    <a:pt x="3226" y="3149"/>
                  </a:lnTo>
                  <a:cubicBezTo>
                    <a:pt x="3488" y="3423"/>
                    <a:pt x="3839" y="3558"/>
                    <a:pt x="4189" y="3558"/>
                  </a:cubicBezTo>
                  <a:cubicBezTo>
                    <a:pt x="4533" y="3558"/>
                    <a:pt x="4877" y="3428"/>
                    <a:pt x="5139" y="3172"/>
                  </a:cubicBezTo>
                  <a:cubicBezTo>
                    <a:pt x="5565" y="2746"/>
                    <a:pt x="5634" y="2227"/>
                    <a:pt x="5461" y="1743"/>
                  </a:cubicBezTo>
                  <a:cubicBezTo>
                    <a:pt x="5127" y="868"/>
                    <a:pt x="3987" y="61"/>
                    <a:pt x="2627" y="4"/>
                  </a:cubicBezTo>
                  <a:cubicBezTo>
                    <a:pt x="2570" y="1"/>
                    <a:pt x="2513" y="0"/>
                    <a:pt x="2457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31"/>
            <p:cNvSpPr/>
            <p:nvPr/>
          </p:nvSpPr>
          <p:spPr>
            <a:xfrm rot="-1337007">
              <a:off x="8095157" y="4501616"/>
              <a:ext cx="200248" cy="101137"/>
            </a:xfrm>
            <a:custGeom>
              <a:avLst/>
              <a:gdLst/>
              <a:ahLst/>
              <a:cxnLst/>
              <a:rect l="l" t="t" r="r" b="b"/>
              <a:pathLst>
                <a:path w="5635" h="2846" extrusionOk="0">
                  <a:moveTo>
                    <a:pt x="930" y="1"/>
                  </a:moveTo>
                  <a:cubicBezTo>
                    <a:pt x="639" y="1"/>
                    <a:pt x="356" y="56"/>
                    <a:pt x="104" y="190"/>
                  </a:cubicBezTo>
                  <a:cubicBezTo>
                    <a:pt x="70" y="225"/>
                    <a:pt x="47" y="259"/>
                    <a:pt x="35" y="283"/>
                  </a:cubicBezTo>
                  <a:cubicBezTo>
                    <a:pt x="0" y="306"/>
                    <a:pt x="12" y="352"/>
                    <a:pt x="58" y="363"/>
                  </a:cubicBezTo>
                  <a:cubicBezTo>
                    <a:pt x="2086" y="709"/>
                    <a:pt x="2708" y="1907"/>
                    <a:pt x="3123" y="2345"/>
                  </a:cubicBezTo>
                  <a:lnTo>
                    <a:pt x="3226" y="2437"/>
                  </a:lnTo>
                  <a:cubicBezTo>
                    <a:pt x="3488" y="2711"/>
                    <a:pt x="3839" y="2846"/>
                    <a:pt x="4189" y="2846"/>
                  </a:cubicBezTo>
                  <a:cubicBezTo>
                    <a:pt x="4533" y="2846"/>
                    <a:pt x="4877" y="2716"/>
                    <a:pt x="5139" y="2460"/>
                  </a:cubicBezTo>
                  <a:cubicBezTo>
                    <a:pt x="5565" y="2034"/>
                    <a:pt x="5634" y="1515"/>
                    <a:pt x="5461" y="1031"/>
                  </a:cubicBezTo>
                  <a:lnTo>
                    <a:pt x="5461" y="1031"/>
                  </a:lnTo>
                  <a:cubicBezTo>
                    <a:pt x="5225" y="1124"/>
                    <a:pt x="4960" y="1167"/>
                    <a:pt x="4692" y="1167"/>
                  </a:cubicBezTo>
                  <a:cubicBezTo>
                    <a:pt x="4464" y="1167"/>
                    <a:pt x="4234" y="1136"/>
                    <a:pt x="4021" y="1077"/>
                  </a:cubicBezTo>
                  <a:cubicBezTo>
                    <a:pt x="3318" y="870"/>
                    <a:pt x="2696" y="467"/>
                    <a:pt x="2017" y="213"/>
                  </a:cubicBezTo>
                  <a:cubicBezTo>
                    <a:pt x="1666" y="86"/>
                    <a:pt x="1291" y="1"/>
                    <a:pt x="930" y="1"/>
                  </a:cubicBezTo>
                  <a:close/>
                </a:path>
              </a:pathLst>
            </a:custGeom>
            <a:solidFill>
              <a:srgbClr val="0A1640">
                <a:alpha val="17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31"/>
            <p:cNvSpPr/>
            <p:nvPr/>
          </p:nvSpPr>
          <p:spPr>
            <a:xfrm rot="-1337007">
              <a:off x="8146440" y="4489571"/>
              <a:ext cx="83937" cy="33511"/>
            </a:xfrm>
            <a:custGeom>
              <a:avLst/>
              <a:gdLst/>
              <a:ahLst/>
              <a:cxnLst/>
              <a:rect l="l" t="t" r="r" b="b"/>
              <a:pathLst>
                <a:path w="2362" h="943" extrusionOk="0">
                  <a:moveTo>
                    <a:pt x="588" y="0"/>
                  </a:moveTo>
                  <a:cubicBezTo>
                    <a:pt x="419" y="0"/>
                    <a:pt x="248" y="24"/>
                    <a:pt x="81" y="80"/>
                  </a:cubicBezTo>
                  <a:cubicBezTo>
                    <a:pt x="23" y="92"/>
                    <a:pt x="0" y="149"/>
                    <a:pt x="12" y="207"/>
                  </a:cubicBezTo>
                  <a:cubicBezTo>
                    <a:pt x="47" y="287"/>
                    <a:pt x="127" y="287"/>
                    <a:pt x="116" y="287"/>
                  </a:cubicBezTo>
                  <a:cubicBezTo>
                    <a:pt x="1505" y="490"/>
                    <a:pt x="2013" y="943"/>
                    <a:pt x="2210" y="943"/>
                  </a:cubicBezTo>
                  <a:cubicBezTo>
                    <a:pt x="2248" y="943"/>
                    <a:pt x="2274" y="926"/>
                    <a:pt x="2293" y="887"/>
                  </a:cubicBezTo>
                  <a:cubicBezTo>
                    <a:pt x="2361" y="702"/>
                    <a:pt x="1502" y="0"/>
                    <a:pt x="588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31"/>
            <p:cNvSpPr/>
            <p:nvPr/>
          </p:nvSpPr>
          <p:spPr>
            <a:xfrm rot="-712510">
              <a:off x="8099567" y="4681712"/>
              <a:ext cx="107708" cy="153585"/>
            </a:xfrm>
            <a:custGeom>
              <a:avLst/>
              <a:gdLst/>
              <a:ahLst/>
              <a:cxnLst/>
              <a:rect l="l" t="t" r="r" b="b"/>
              <a:pathLst>
                <a:path w="3031" h="4322" extrusionOk="0">
                  <a:moveTo>
                    <a:pt x="156" y="1"/>
                  </a:moveTo>
                  <a:cubicBezTo>
                    <a:pt x="19" y="1"/>
                    <a:pt x="301" y="434"/>
                    <a:pt x="392" y="980"/>
                  </a:cubicBezTo>
                  <a:lnTo>
                    <a:pt x="438" y="1176"/>
                  </a:lnTo>
                  <a:cubicBezTo>
                    <a:pt x="553" y="1844"/>
                    <a:pt x="323" y="2328"/>
                    <a:pt x="231" y="2708"/>
                  </a:cubicBezTo>
                  <a:lnTo>
                    <a:pt x="242" y="2697"/>
                  </a:lnTo>
                  <a:lnTo>
                    <a:pt x="242" y="2697"/>
                  </a:lnTo>
                  <a:cubicBezTo>
                    <a:pt x="0" y="3296"/>
                    <a:pt x="288" y="3987"/>
                    <a:pt x="899" y="4229"/>
                  </a:cubicBezTo>
                  <a:cubicBezTo>
                    <a:pt x="910" y="4229"/>
                    <a:pt x="910" y="4229"/>
                    <a:pt x="922" y="4252"/>
                  </a:cubicBezTo>
                  <a:cubicBezTo>
                    <a:pt x="1064" y="4298"/>
                    <a:pt x="1206" y="4321"/>
                    <a:pt x="1344" y="4321"/>
                  </a:cubicBezTo>
                  <a:cubicBezTo>
                    <a:pt x="1520" y="4321"/>
                    <a:pt x="1689" y="4283"/>
                    <a:pt x="1844" y="4206"/>
                  </a:cubicBezTo>
                  <a:cubicBezTo>
                    <a:pt x="1901" y="4171"/>
                    <a:pt x="1959" y="4148"/>
                    <a:pt x="2016" y="4102"/>
                  </a:cubicBezTo>
                  <a:cubicBezTo>
                    <a:pt x="2189" y="3976"/>
                    <a:pt x="2350" y="3803"/>
                    <a:pt x="2431" y="3584"/>
                  </a:cubicBezTo>
                  <a:lnTo>
                    <a:pt x="2466" y="3515"/>
                  </a:lnTo>
                  <a:cubicBezTo>
                    <a:pt x="3030" y="2029"/>
                    <a:pt x="2016" y="197"/>
                    <a:pt x="208" y="1"/>
                  </a:cubicBezTo>
                  <a:lnTo>
                    <a:pt x="161" y="1"/>
                  </a:lnTo>
                  <a:cubicBezTo>
                    <a:pt x="160" y="1"/>
                    <a:pt x="158" y="1"/>
                    <a:pt x="156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31"/>
            <p:cNvSpPr/>
            <p:nvPr/>
          </p:nvSpPr>
          <p:spPr>
            <a:xfrm rot="-712510">
              <a:off x="8099953" y="4685420"/>
              <a:ext cx="71675" cy="153585"/>
            </a:xfrm>
            <a:custGeom>
              <a:avLst/>
              <a:gdLst/>
              <a:ahLst/>
              <a:cxnLst/>
              <a:rect l="l" t="t" r="r" b="b"/>
              <a:pathLst>
                <a:path w="2017" h="4322" extrusionOk="0">
                  <a:moveTo>
                    <a:pt x="156" y="1"/>
                  </a:moveTo>
                  <a:cubicBezTo>
                    <a:pt x="19" y="1"/>
                    <a:pt x="301" y="434"/>
                    <a:pt x="392" y="980"/>
                  </a:cubicBezTo>
                  <a:lnTo>
                    <a:pt x="438" y="1176"/>
                  </a:lnTo>
                  <a:cubicBezTo>
                    <a:pt x="553" y="1844"/>
                    <a:pt x="323" y="2328"/>
                    <a:pt x="231" y="2708"/>
                  </a:cubicBezTo>
                  <a:lnTo>
                    <a:pt x="242" y="2697"/>
                  </a:lnTo>
                  <a:lnTo>
                    <a:pt x="242" y="2697"/>
                  </a:lnTo>
                  <a:cubicBezTo>
                    <a:pt x="0" y="3296"/>
                    <a:pt x="288" y="3987"/>
                    <a:pt x="899" y="4229"/>
                  </a:cubicBezTo>
                  <a:cubicBezTo>
                    <a:pt x="910" y="4229"/>
                    <a:pt x="910" y="4229"/>
                    <a:pt x="922" y="4252"/>
                  </a:cubicBezTo>
                  <a:cubicBezTo>
                    <a:pt x="1064" y="4298"/>
                    <a:pt x="1206" y="4321"/>
                    <a:pt x="1344" y="4321"/>
                  </a:cubicBezTo>
                  <a:cubicBezTo>
                    <a:pt x="1520" y="4321"/>
                    <a:pt x="1689" y="4283"/>
                    <a:pt x="1844" y="4206"/>
                  </a:cubicBezTo>
                  <a:cubicBezTo>
                    <a:pt x="1901" y="4171"/>
                    <a:pt x="1959" y="4148"/>
                    <a:pt x="2016" y="4102"/>
                  </a:cubicBezTo>
                  <a:cubicBezTo>
                    <a:pt x="1832" y="3976"/>
                    <a:pt x="1659" y="3860"/>
                    <a:pt x="1602" y="3780"/>
                  </a:cubicBezTo>
                  <a:cubicBezTo>
                    <a:pt x="611" y="2743"/>
                    <a:pt x="1682" y="1453"/>
                    <a:pt x="807" y="542"/>
                  </a:cubicBezTo>
                  <a:cubicBezTo>
                    <a:pt x="680" y="404"/>
                    <a:pt x="461" y="174"/>
                    <a:pt x="208" y="1"/>
                  </a:cubicBezTo>
                  <a:lnTo>
                    <a:pt x="161" y="1"/>
                  </a:lnTo>
                  <a:cubicBezTo>
                    <a:pt x="160" y="1"/>
                    <a:pt x="158" y="1"/>
                    <a:pt x="156" y="1"/>
                  </a:cubicBezTo>
                  <a:close/>
                </a:path>
              </a:pathLst>
            </a:custGeom>
            <a:solidFill>
              <a:srgbClr val="0A1640">
                <a:alpha val="17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31"/>
            <p:cNvSpPr/>
            <p:nvPr/>
          </p:nvSpPr>
          <p:spPr>
            <a:xfrm rot="-712510">
              <a:off x="8155016" y="4723170"/>
              <a:ext cx="33617" cy="71497"/>
            </a:xfrm>
            <a:custGeom>
              <a:avLst/>
              <a:gdLst/>
              <a:ahLst/>
              <a:cxnLst/>
              <a:rect l="l" t="t" r="r" b="b"/>
              <a:pathLst>
                <a:path w="946" h="2012" extrusionOk="0">
                  <a:moveTo>
                    <a:pt x="116" y="1"/>
                  </a:moveTo>
                  <a:cubicBezTo>
                    <a:pt x="88" y="1"/>
                    <a:pt x="63" y="14"/>
                    <a:pt x="43" y="41"/>
                  </a:cubicBezTo>
                  <a:cubicBezTo>
                    <a:pt x="0" y="95"/>
                    <a:pt x="17" y="158"/>
                    <a:pt x="20" y="158"/>
                  </a:cubicBezTo>
                  <a:cubicBezTo>
                    <a:pt x="20" y="158"/>
                    <a:pt x="20" y="157"/>
                    <a:pt x="20" y="157"/>
                  </a:cubicBezTo>
                  <a:cubicBezTo>
                    <a:pt x="465" y="1378"/>
                    <a:pt x="119" y="2012"/>
                    <a:pt x="381" y="2012"/>
                  </a:cubicBezTo>
                  <a:cubicBezTo>
                    <a:pt x="384" y="2012"/>
                    <a:pt x="386" y="2011"/>
                    <a:pt x="389" y="2011"/>
                  </a:cubicBezTo>
                  <a:cubicBezTo>
                    <a:pt x="400" y="2000"/>
                    <a:pt x="423" y="1977"/>
                    <a:pt x="458" y="1954"/>
                  </a:cubicBezTo>
                  <a:cubicBezTo>
                    <a:pt x="945" y="1061"/>
                    <a:pt x="377" y="1"/>
                    <a:pt x="116" y="1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92" name="Google Shape;1592;p31"/>
          <p:cNvGrpSpPr/>
          <p:nvPr/>
        </p:nvGrpSpPr>
        <p:grpSpPr>
          <a:xfrm>
            <a:off x="110809" y="128966"/>
            <a:ext cx="8924428" cy="4879660"/>
            <a:chOff x="110809" y="128966"/>
            <a:chExt cx="8924428" cy="4879660"/>
          </a:xfrm>
        </p:grpSpPr>
        <p:grpSp>
          <p:nvGrpSpPr>
            <p:cNvPr id="1593" name="Google Shape;1593;p31"/>
            <p:cNvGrpSpPr/>
            <p:nvPr/>
          </p:nvGrpSpPr>
          <p:grpSpPr>
            <a:xfrm flipH="1">
              <a:off x="455176" y="1575190"/>
              <a:ext cx="165096" cy="158811"/>
              <a:chOff x="3956375" y="4266988"/>
              <a:chExt cx="205829" cy="197994"/>
            </a:xfrm>
          </p:grpSpPr>
          <p:sp>
            <p:nvSpPr>
              <p:cNvPr id="1594" name="Google Shape;1594;p31"/>
              <p:cNvSpPr/>
              <p:nvPr/>
            </p:nvSpPr>
            <p:spPr>
              <a:xfrm>
                <a:off x="3956822" y="4266988"/>
                <a:ext cx="205383" cy="197588"/>
              </a:xfrm>
              <a:custGeom>
                <a:avLst/>
                <a:gdLst/>
                <a:ahLst/>
                <a:cxnLst/>
                <a:rect l="l" t="t" r="r" b="b"/>
                <a:pathLst>
                  <a:path w="5059" h="4867" extrusionOk="0">
                    <a:moveTo>
                      <a:pt x="1470" y="1"/>
                    </a:moveTo>
                    <a:cubicBezTo>
                      <a:pt x="1336" y="1"/>
                      <a:pt x="1214" y="116"/>
                      <a:pt x="1222" y="268"/>
                    </a:cubicBezTo>
                    <a:lnTo>
                      <a:pt x="1291" y="1547"/>
                    </a:lnTo>
                    <a:cubicBezTo>
                      <a:pt x="1291" y="1639"/>
                      <a:pt x="1257" y="1720"/>
                      <a:pt x="1188" y="1766"/>
                    </a:cubicBezTo>
                    <a:lnTo>
                      <a:pt x="162" y="2549"/>
                    </a:lnTo>
                    <a:cubicBezTo>
                      <a:pt x="1" y="2676"/>
                      <a:pt x="47" y="2930"/>
                      <a:pt x="254" y="2987"/>
                    </a:cubicBezTo>
                    <a:lnTo>
                      <a:pt x="1499" y="3321"/>
                    </a:lnTo>
                    <a:cubicBezTo>
                      <a:pt x="1579" y="3344"/>
                      <a:pt x="1637" y="3402"/>
                      <a:pt x="1660" y="3483"/>
                    </a:cubicBezTo>
                    <a:lnTo>
                      <a:pt x="2098" y="4704"/>
                    </a:lnTo>
                    <a:cubicBezTo>
                      <a:pt x="2135" y="4811"/>
                      <a:pt x="2232" y="4866"/>
                      <a:pt x="2330" y="4866"/>
                    </a:cubicBezTo>
                    <a:cubicBezTo>
                      <a:pt x="2412" y="4866"/>
                      <a:pt x="2495" y="4828"/>
                      <a:pt x="2547" y="4750"/>
                    </a:cubicBezTo>
                    <a:lnTo>
                      <a:pt x="3250" y="3679"/>
                    </a:lnTo>
                    <a:cubicBezTo>
                      <a:pt x="3296" y="3609"/>
                      <a:pt x="3365" y="3563"/>
                      <a:pt x="3446" y="3563"/>
                    </a:cubicBezTo>
                    <a:lnTo>
                      <a:pt x="4736" y="3529"/>
                    </a:lnTo>
                    <a:cubicBezTo>
                      <a:pt x="4943" y="3529"/>
                      <a:pt x="5059" y="3287"/>
                      <a:pt x="4932" y="3126"/>
                    </a:cubicBezTo>
                    <a:lnTo>
                      <a:pt x="4114" y="2112"/>
                    </a:lnTo>
                    <a:cubicBezTo>
                      <a:pt x="4068" y="2054"/>
                      <a:pt x="4045" y="1962"/>
                      <a:pt x="4068" y="1881"/>
                    </a:cubicBezTo>
                    <a:lnTo>
                      <a:pt x="4436" y="649"/>
                    </a:lnTo>
                    <a:cubicBezTo>
                      <a:pt x="4494" y="485"/>
                      <a:pt x="4367" y="330"/>
                      <a:pt x="4210" y="330"/>
                    </a:cubicBezTo>
                    <a:cubicBezTo>
                      <a:pt x="4179" y="330"/>
                      <a:pt x="4146" y="336"/>
                      <a:pt x="4114" y="349"/>
                    </a:cubicBezTo>
                    <a:lnTo>
                      <a:pt x="2904" y="810"/>
                    </a:lnTo>
                    <a:cubicBezTo>
                      <a:pt x="2881" y="818"/>
                      <a:pt x="2855" y="821"/>
                      <a:pt x="2829" y="821"/>
                    </a:cubicBezTo>
                    <a:cubicBezTo>
                      <a:pt x="2776" y="821"/>
                      <a:pt x="2720" y="806"/>
                      <a:pt x="2674" y="775"/>
                    </a:cubicBezTo>
                    <a:lnTo>
                      <a:pt x="1614" y="49"/>
                    </a:lnTo>
                    <a:cubicBezTo>
                      <a:pt x="1568" y="16"/>
                      <a:pt x="1518" y="1"/>
                      <a:pt x="14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5" name="Google Shape;1595;p31"/>
              <p:cNvSpPr/>
              <p:nvPr/>
            </p:nvSpPr>
            <p:spPr>
              <a:xfrm>
                <a:off x="3956375" y="4267272"/>
                <a:ext cx="205342" cy="197710"/>
              </a:xfrm>
              <a:custGeom>
                <a:avLst/>
                <a:gdLst/>
                <a:ahLst/>
                <a:cxnLst/>
                <a:rect l="l" t="t" r="r" b="b"/>
                <a:pathLst>
                  <a:path w="5058" h="4870" extrusionOk="0">
                    <a:moveTo>
                      <a:pt x="1477" y="1"/>
                    </a:moveTo>
                    <a:cubicBezTo>
                      <a:pt x="1341" y="1"/>
                      <a:pt x="1216" y="115"/>
                      <a:pt x="1233" y="261"/>
                    </a:cubicBezTo>
                    <a:lnTo>
                      <a:pt x="1302" y="1540"/>
                    </a:lnTo>
                    <a:cubicBezTo>
                      <a:pt x="1302" y="1632"/>
                      <a:pt x="1268" y="1713"/>
                      <a:pt x="1199" y="1759"/>
                    </a:cubicBezTo>
                    <a:lnTo>
                      <a:pt x="173" y="2542"/>
                    </a:lnTo>
                    <a:cubicBezTo>
                      <a:pt x="0" y="2669"/>
                      <a:pt x="58" y="2923"/>
                      <a:pt x="254" y="3003"/>
                    </a:cubicBezTo>
                    <a:lnTo>
                      <a:pt x="1487" y="3326"/>
                    </a:lnTo>
                    <a:cubicBezTo>
                      <a:pt x="1579" y="3349"/>
                      <a:pt x="1636" y="3418"/>
                      <a:pt x="1659" y="3487"/>
                    </a:cubicBezTo>
                    <a:lnTo>
                      <a:pt x="2097" y="4697"/>
                    </a:lnTo>
                    <a:cubicBezTo>
                      <a:pt x="2135" y="4812"/>
                      <a:pt x="2230" y="4870"/>
                      <a:pt x="2326" y="4870"/>
                    </a:cubicBezTo>
                    <a:cubicBezTo>
                      <a:pt x="2404" y="4870"/>
                      <a:pt x="2483" y="4832"/>
                      <a:pt x="2535" y="4754"/>
                    </a:cubicBezTo>
                    <a:lnTo>
                      <a:pt x="3249" y="3672"/>
                    </a:lnTo>
                    <a:cubicBezTo>
                      <a:pt x="3284" y="3602"/>
                      <a:pt x="3364" y="3556"/>
                      <a:pt x="3445" y="3556"/>
                    </a:cubicBezTo>
                    <a:lnTo>
                      <a:pt x="4747" y="3533"/>
                    </a:lnTo>
                    <a:cubicBezTo>
                      <a:pt x="4943" y="3533"/>
                      <a:pt x="5058" y="3291"/>
                      <a:pt x="4931" y="3130"/>
                    </a:cubicBezTo>
                    <a:lnTo>
                      <a:pt x="4125" y="2116"/>
                    </a:lnTo>
                    <a:cubicBezTo>
                      <a:pt x="4079" y="2047"/>
                      <a:pt x="4056" y="1966"/>
                      <a:pt x="4079" y="1886"/>
                    </a:cubicBezTo>
                    <a:lnTo>
                      <a:pt x="4459" y="653"/>
                    </a:lnTo>
                    <a:cubicBezTo>
                      <a:pt x="4507" y="481"/>
                      <a:pt x="4373" y="333"/>
                      <a:pt x="4220" y="333"/>
                    </a:cubicBezTo>
                    <a:cubicBezTo>
                      <a:pt x="4189" y="333"/>
                      <a:pt x="4156" y="340"/>
                      <a:pt x="4125" y="354"/>
                    </a:cubicBezTo>
                    <a:lnTo>
                      <a:pt x="2915" y="814"/>
                    </a:lnTo>
                    <a:cubicBezTo>
                      <a:pt x="2892" y="822"/>
                      <a:pt x="2866" y="826"/>
                      <a:pt x="2840" y="826"/>
                    </a:cubicBezTo>
                    <a:cubicBezTo>
                      <a:pt x="2787" y="826"/>
                      <a:pt x="2731" y="811"/>
                      <a:pt x="2685" y="780"/>
                    </a:cubicBezTo>
                    <a:lnTo>
                      <a:pt x="1613" y="42"/>
                    </a:lnTo>
                    <a:cubicBezTo>
                      <a:pt x="1570" y="13"/>
                      <a:pt x="1523" y="1"/>
                      <a:pt x="14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dk2"/>
                </a:solidFill>
                <a:prstDash val="solid"/>
                <a:miter lim="1152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96" name="Google Shape;1596;p31"/>
            <p:cNvGrpSpPr/>
            <p:nvPr/>
          </p:nvGrpSpPr>
          <p:grpSpPr>
            <a:xfrm flipH="1">
              <a:off x="202590" y="212366"/>
              <a:ext cx="331834" cy="322620"/>
              <a:chOff x="4033550" y="4733852"/>
              <a:chExt cx="179157" cy="174163"/>
            </a:xfrm>
          </p:grpSpPr>
          <p:sp>
            <p:nvSpPr>
              <p:cNvPr id="1597" name="Google Shape;1597;p31"/>
              <p:cNvSpPr/>
              <p:nvPr/>
            </p:nvSpPr>
            <p:spPr>
              <a:xfrm>
                <a:off x="4033996" y="4734095"/>
                <a:ext cx="178710" cy="173920"/>
              </a:xfrm>
              <a:custGeom>
                <a:avLst/>
                <a:gdLst/>
                <a:ahLst/>
                <a:cxnLst/>
                <a:rect l="l" t="t" r="r" b="b"/>
                <a:pathLst>
                  <a:path w="4402" h="4284" extrusionOk="0">
                    <a:moveTo>
                      <a:pt x="3027" y="0"/>
                    </a:moveTo>
                    <a:cubicBezTo>
                      <a:pt x="2985" y="0"/>
                      <a:pt x="2942" y="13"/>
                      <a:pt x="2904" y="41"/>
                    </a:cubicBezTo>
                    <a:lnTo>
                      <a:pt x="1994" y="721"/>
                    </a:lnTo>
                    <a:cubicBezTo>
                      <a:pt x="1956" y="743"/>
                      <a:pt x="1909" y="761"/>
                      <a:pt x="1865" y="761"/>
                    </a:cubicBezTo>
                    <a:cubicBezTo>
                      <a:pt x="1841" y="761"/>
                      <a:pt x="1818" y="756"/>
                      <a:pt x="1798" y="744"/>
                    </a:cubicBezTo>
                    <a:lnTo>
                      <a:pt x="727" y="387"/>
                    </a:lnTo>
                    <a:cubicBezTo>
                      <a:pt x="702" y="379"/>
                      <a:pt x="678" y="375"/>
                      <a:pt x="655" y="375"/>
                    </a:cubicBezTo>
                    <a:cubicBezTo>
                      <a:pt x="513" y="375"/>
                      <a:pt x="401" y="515"/>
                      <a:pt x="450" y="663"/>
                    </a:cubicBezTo>
                    <a:lnTo>
                      <a:pt x="807" y="1735"/>
                    </a:lnTo>
                    <a:cubicBezTo>
                      <a:pt x="830" y="1804"/>
                      <a:pt x="819" y="1873"/>
                      <a:pt x="784" y="1942"/>
                    </a:cubicBezTo>
                    <a:lnTo>
                      <a:pt x="105" y="2841"/>
                    </a:lnTo>
                    <a:cubicBezTo>
                      <a:pt x="1" y="2990"/>
                      <a:pt x="93" y="3186"/>
                      <a:pt x="277" y="3198"/>
                    </a:cubicBezTo>
                    <a:lnTo>
                      <a:pt x="1406" y="3175"/>
                    </a:lnTo>
                    <a:cubicBezTo>
                      <a:pt x="1475" y="3175"/>
                      <a:pt x="1545" y="3209"/>
                      <a:pt x="1591" y="3267"/>
                    </a:cubicBezTo>
                    <a:lnTo>
                      <a:pt x="2247" y="4189"/>
                    </a:lnTo>
                    <a:cubicBezTo>
                      <a:pt x="2292" y="4253"/>
                      <a:pt x="2360" y="4283"/>
                      <a:pt x="2426" y="4283"/>
                    </a:cubicBezTo>
                    <a:cubicBezTo>
                      <a:pt x="2515" y="4283"/>
                      <a:pt x="2601" y="4230"/>
                      <a:pt x="2628" y="4131"/>
                    </a:cubicBezTo>
                    <a:lnTo>
                      <a:pt x="2962" y="3048"/>
                    </a:lnTo>
                    <a:cubicBezTo>
                      <a:pt x="2985" y="2990"/>
                      <a:pt x="3042" y="2933"/>
                      <a:pt x="3111" y="2910"/>
                    </a:cubicBezTo>
                    <a:lnTo>
                      <a:pt x="4194" y="2576"/>
                    </a:lnTo>
                    <a:cubicBezTo>
                      <a:pt x="4367" y="2518"/>
                      <a:pt x="4402" y="2288"/>
                      <a:pt x="4252" y="2184"/>
                    </a:cubicBezTo>
                    <a:lnTo>
                      <a:pt x="3330" y="1527"/>
                    </a:lnTo>
                    <a:cubicBezTo>
                      <a:pt x="3273" y="1493"/>
                      <a:pt x="3238" y="1424"/>
                      <a:pt x="3238" y="1355"/>
                    </a:cubicBezTo>
                    <a:lnTo>
                      <a:pt x="3250" y="226"/>
                    </a:lnTo>
                    <a:cubicBezTo>
                      <a:pt x="3250" y="91"/>
                      <a:pt x="3140" y="0"/>
                      <a:pt x="30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8" name="Google Shape;1598;p31"/>
              <p:cNvSpPr/>
              <p:nvPr/>
            </p:nvSpPr>
            <p:spPr>
              <a:xfrm>
                <a:off x="4033550" y="4733852"/>
                <a:ext cx="178223" cy="173433"/>
              </a:xfrm>
              <a:custGeom>
                <a:avLst/>
                <a:gdLst/>
                <a:ahLst/>
                <a:cxnLst/>
                <a:rect l="l" t="t" r="r" b="b"/>
                <a:pathLst>
                  <a:path w="4390" h="4272" extrusionOk="0">
                    <a:moveTo>
                      <a:pt x="3041" y="1"/>
                    </a:moveTo>
                    <a:cubicBezTo>
                      <a:pt x="2998" y="1"/>
                      <a:pt x="2954" y="15"/>
                      <a:pt x="2915" y="47"/>
                    </a:cubicBezTo>
                    <a:lnTo>
                      <a:pt x="2005" y="715"/>
                    </a:lnTo>
                    <a:cubicBezTo>
                      <a:pt x="1967" y="746"/>
                      <a:pt x="1923" y="767"/>
                      <a:pt x="1878" y="767"/>
                    </a:cubicBezTo>
                    <a:cubicBezTo>
                      <a:pt x="1855" y="767"/>
                      <a:pt x="1832" y="761"/>
                      <a:pt x="1809" y="750"/>
                    </a:cubicBezTo>
                    <a:lnTo>
                      <a:pt x="738" y="393"/>
                    </a:lnTo>
                    <a:cubicBezTo>
                      <a:pt x="714" y="385"/>
                      <a:pt x="691" y="381"/>
                      <a:pt x="668" y="381"/>
                    </a:cubicBezTo>
                    <a:cubicBezTo>
                      <a:pt x="523" y="381"/>
                      <a:pt x="401" y="530"/>
                      <a:pt x="461" y="669"/>
                    </a:cubicBezTo>
                    <a:lnTo>
                      <a:pt x="830" y="1729"/>
                    </a:lnTo>
                    <a:cubicBezTo>
                      <a:pt x="853" y="1798"/>
                      <a:pt x="841" y="1867"/>
                      <a:pt x="795" y="1925"/>
                    </a:cubicBezTo>
                    <a:lnTo>
                      <a:pt x="116" y="2835"/>
                    </a:lnTo>
                    <a:cubicBezTo>
                      <a:pt x="0" y="2985"/>
                      <a:pt x="104" y="3181"/>
                      <a:pt x="288" y="3181"/>
                    </a:cubicBezTo>
                    <a:lnTo>
                      <a:pt x="1417" y="3169"/>
                    </a:lnTo>
                    <a:cubicBezTo>
                      <a:pt x="1486" y="3169"/>
                      <a:pt x="1556" y="3192"/>
                      <a:pt x="1602" y="3250"/>
                    </a:cubicBezTo>
                    <a:lnTo>
                      <a:pt x="2247" y="4172"/>
                    </a:lnTo>
                    <a:cubicBezTo>
                      <a:pt x="2291" y="4240"/>
                      <a:pt x="2357" y="4271"/>
                      <a:pt x="2424" y="4271"/>
                    </a:cubicBezTo>
                    <a:cubicBezTo>
                      <a:pt x="2515" y="4271"/>
                      <a:pt x="2605" y="4214"/>
                      <a:pt x="2639" y="4114"/>
                    </a:cubicBezTo>
                    <a:lnTo>
                      <a:pt x="2973" y="3043"/>
                    </a:lnTo>
                    <a:cubicBezTo>
                      <a:pt x="2984" y="2962"/>
                      <a:pt x="3042" y="2904"/>
                      <a:pt x="3111" y="2893"/>
                    </a:cubicBezTo>
                    <a:lnTo>
                      <a:pt x="4194" y="2559"/>
                    </a:lnTo>
                    <a:cubicBezTo>
                      <a:pt x="4367" y="2501"/>
                      <a:pt x="4390" y="2271"/>
                      <a:pt x="4251" y="2179"/>
                    </a:cubicBezTo>
                    <a:lnTo>
                      <a:pt x="3330" y="1522"/>
                    </a:lnTo>
                    <a:cubicBezTo>
                      <a:pt x="3272" y="1487"/>
                      <a:pt x="3238" y="1407"/>
                      <a:pt x="3238" y="1338"/>
                    </a:cubicBezTo>
                    <a:lnTo>
                      <a:pt x="3261" y="220"/>
                    </a:lnTo>
                    <a:cubicBezTo>
                      <a:pt x="3261" y="95"/>
                      <a:pt x="3153" y="1"/>
                      <a:pt x="304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dk2"/>
                </a:solidFill>
                <a:prstDash val="solid"/>
                <a:miter lim="1152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99" name="Google Shape;1599;p31"/>
            <p:cNvGrpSpPr/>
            <p:nvPr/>
          </p:nvGrpSpPr>
          <p:grpSpPr>
            <a:xfrm rot="1566998" flipH="1">
              <a:off x="934653" y="154619"/>
              <a:ext cx="152322" cy="154230"/>
              <a:chOff x="4341030" y="4110771"/>
              <a:chExt cx="152322" cy="154230"/>
            </a:xfrm>
          </p:grpSpPr>
          <p:sp>
            <p:nvSpPr>
              <p:cNvPr id="1600" name="Google Shape;1600;p31"/>
              <p:cNvSpPr/>
              <p:nvPr/>
            </p:nvSpPr>
            <p:spPr>
              <a:xfrm>
                <a:off x="4341030" y="4110771"/>
                <a:ext cx="151835" cy="153702"/>
              </a:xfrm>
              <a:custGeom>
                <a:avLst/>
                <a:gdLst/>
                <a:ahLst/>
                <a:cxnLst/>
                <a:rect l="l" t="t" r="r" b="b"/>
                <a:pathLst>
                  <a:path w="3740" h="3786" extrusionOk="0">
                    <a:moveTo>
                      <a:pt x="2235" y="0"/>
                    </a:moveTo>
                    <a:cubicBezTo>
                      <a:pt x="2185" y="0"/>
                      <a:pt x="2134" y="19"/>
                      <a:pt x="2092" y="61"/>
                    </a:cubicBezTo>
                    <a:lnTo>
                      <a:pt x="1424" y="775"/>
                    </a:lnTo>
                    <a:cubicBezTo>
                      <a:pt x="1386" y="814"/>
                      <a:pt x="1332" y="836"/>
                      <a:pt x="1282" y="836"/>
                    </a:cubicBezTo>
                    <a:cubicBezTo>
                      <a:pt x="1271" y="836"/>
                      <a:pt x="1261" y="835"/>
                      <a:pt x="1251" y="833"/>
                    </a:cubicBezTo>
                    <a:lnTo>
                      <a:pt x="272" y="683"/>
                    </a:lnTo>
                    <a:cubicBezTo>
                      <a:pt x="262" y="682"/>
                      <a:pt x="252" y="681"/>
                      <a:pt x="243" y="681"/>
                    </a:cubicBezTo>
                    <a:cubicBezTo>
                      <a:pt x="97" y="681"/>
                      <a:pt x="0" y="841"/>
                      <a:pt x="76" y="971"/>
                    </a:cubicBezTo>
                    <a:lnTo>
                      <a:pt x="560" y="1835"/>
                    </a:lnTo>
                    <a:cubicBezTo>
                      <a:pt x="583" y="1893"/>
                      <a:pt x="583" y="1962"/>
                      <a:pt x="560" y="2020"/>
                    </a:cubicBezTo>
                    <a:lnTo>
                      <a:pt x="111" y="2907"/>
                    </a:lnTo>
                    <a:cubicBezTo>
                      <a:pt x="48" y="3032"/>
                      <a:pt x="146" y="3176"/>
                      <a:pt x="286" y="3176"/>
                    </a:cubicBezTo>
                    <a:cubicBezTo>
                      <a:pt x="300" y="3176"/>
                      <a:pt x="315" y="3175"/>
                      <a:pt x="330" y="3172"/>
                    </a:cubicBezTo>
                    <a:lnTo>
                      <a:pt x="1297" y="2987"/>
                    </a:lnTo>
                    <a:cubicBezTo>
                      <a:pt x="1308" y="2985"/>
                      <a:pt x="1318" y="2984"/>
                      <a:pt x="1329" y="2984"/>
                    </a:cubicBezTo>
                    <a:cubicBezTo>
                      <a:pt x="1379" y="2984"/>
                      <a:pt x="1432" y="3005"/>
                      <a:pt x="1470" y="3033"/>
                    </a:cubicBezTo>
                    <a:lnTo>
                      <a:pt x="2173" y="3736"/>
                    </a:lnTo>
                    <a:cubicBezTo>
                      <a:pt x="2207" y="3770"/>
                      <a:pt x="2251" y="3786"/>
                      <a:pt x="2296" y="3786"/>
                    </a:cubicBezTo>
                    <a:cubicBezTo>
                      <a:pt x="2387" y="3786"/>
                      <a:pt x="2480" y="3722"/>
                      <a:pt x="2495" y="3621"/>
                    </a:cubicBezTo>
                    <a:lnTo>
                      <a:pt x="2611" y="2642"/>
                    </a:lnTo>
                    <a:cubicBezTo>
                      <a:pt x="2622" y="2573"/>
                      <a:pt x="2657" y="2515"/>
                      <a:pt x="2714" y="2492"/>
                    </a:cubicBezTo>
                    <a:lnTo>
                      <a:pt x="3590" y="2031"/>
                    </a:lnTo>
                    <a:cubicBezTo>
                      <a:pt x="3740" y="1962"/>
                      <a:pt x="3740" y="1766"/>
                      <a:pt x="3590" y="1697"/>
                    </a:cubicBezTo>
                    <a:lnTo>
                      <a:pt x="2691" y="1271"/>
                    </a:lnTo>
                    <a:cubicBezTo>
                      <a:pt x="2634" y="1248"/>
                      <a:pt x="2599" y="1190"/>
                      <a:pt x="2588" y="1132"/>
                    </a:cubicBezTo>
                    <a:lnTo>
                      <a:pt x="2426" y="153"/>
                    </a:lnTo>
                    <a:cubicBezTo>
                      <a:pt x="2404" y="58"/>
                      <a:pt x="2322" y="0"/>
                      <a:pt x="223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1" name="Google Shape;1601;p31"/>
              <p:cNvSpPr/>
              <p:nvPr/>
            </p:nvSpPr>
            <p:spPr>
              <a:xfrm>
                <a:off x="4341924" y="4110771"/>
                <a:ext cx="151429" cy="154230"/>
              </a:xfrm>
              <a:custGeom>
                <a:avLst/>
                <a:gdLst/>
                <a:ahLst/>
                <a:cxnLst/>
                <a:rect l="l" t="t" r="r" b="b"/>
                <a:pathLst>
                  <a:path w="3730" h="3799" extrusionOk="0">
                    <a:moveTo>
                      <a:pt x="2247" y="0"/>
                    </a:moveTo>
                    <a:cubicBezTo>
                      <a:pt x="2198" y="0"/>
                      <a:pt x="2147" y="19"/>
                      <a:pt x="2105" y="61"/>
                    </a:cubicBezTo>
                    <a:lnTo>
                      <a:pt x="1425" y="775"/>
                    </a:lnTo>
                    <a:cubicBezTo>
                      <a:pt x="1387" y="814"/>
                      <a:pt x="1333" y="836"/>
                      <a:pt x="1283" y="836"/>
                    </a:cubicBezTo>
                    <a:cubicBezTo>
                      <a:pt x="1272" y="836"/>
                      <a:pt x="1262" y="835"/>
                      <a:pt x="1252" y="833"/>
                    </a:cubicBezTo>
                    <a:lnTo>
                      <a:pt x="273" y="695"/>
                    </a:lnTo>
                    <a:cubicBezTo>
                      <a:pt x="263" y="693"/>
                      <a:pt x="252" y="692"/>
                      <a:pt x="242" y="692"/>
                    </a:cubicBezTo>
                    <a:cubicBezTo>
                      <a:pt x="98" y="692"/>
                      <a:pt x="1" y="843"/>
                      <a:pt x="66" y="983"/>
                    </a:cubicBezTo>
                    <a:lnTo>
                      <a:pt x="549" y="1847"/>
                    </a:lnTo>
                    <a:cubicBezTo>
                      <a:pt x="573" y="1881"/>
                      <a:pt x="573" y="1962"/>
                      <a:pt x="549" y="2020"/>
                    </a:cubicBezTo>
                    <a:lnTo>
                      <a:pt x="100" y="2895"/>
                    </a:lnTo>
                    <a:cubicBezTo>
                      <a:pt x="33" y="3029"/>
                      <a:pt x="149" y="3184"/>
                      <a:pt x="313" y="3184"/>
                    </a:cubicBezTo>
                    <a:cubicBezTo>
                      <a:pt x="319" y="3184"/>
                      <a:pt x="325" y="3184"/>
                      <a:pt x="331" y="3183"/>
                    </a:cubicBezTo>
                    <a:lnTo>
                      <a:pt x="1298" y="2999"/>
                    </a:lnTo>
                    <a:cubicBezTo>
                      <a:pt x="1356" y="2999"/>
                      <a:pt x="1425" y="3010"/>
                      <a:pt x="1471" y="3056"/>
                    </a:cubicBezTo>
                    <a:lnTo>
                      <a:pt x="2174" y="3736"/>
                    </a:lnTo>
                    <a:cubicBezTo>
                      <a:pt x="2214" y="3780"/>
                      <a:pt x="2263" y="3799"/>
                      <a:pt x="2312" y="3799"/>
                    </a:cubicBezTo>
                    <a:cubicBezTo>
                      <a:pt x="2404" y="3799"/>
                      <a:pt x="2493" y="3731"/>
                      <a:pt x="2508" y="3633"/>
                    </a:cubicBezTo>
                    <a:lnTo>
                      <a:pt x="2623" y="2653"/>
                    </a:lnTo>
                    <a:cubicBezTo>
                      <a:pt x="2623" y="2596"/>
                      <a:pt x="2658" y="2538"/>
                      <a:pt x="2715" y="2503"/>
                    </a:cubicBezTo>
                    <a:lnTo>
                      <a:pt x="3603" y="2043"/>
                    </a:lnTo>
                    <a:cubicBezTo>
                      <a:pt x="3729" y="1974"/>
                      <a:pt x="3729" y="1766"/>
                      <a:pt x="3579" y="1697"/>
                    </a:cubicBezTo>
                    <a:lnTo>
                      <a:pt x="2692" y="1282"/>
                    </a:lnTo>
                    <a:cubicBezTo>
                      <a:pt x="2646" y="1248"/>
                      <a:pt x="2600" y="1190"/>
                      <a:pt x="2589" y="1132"/>
                    </a:cubicBezTo>
                    <a:lnTo>
                      <a:pt x="2427" y="153"/>
                    </a:lnTo>
                    <a:cubicBezTo>
                      <a:pt x="2413" y="58"/>
                      <a:pt x="2333" y="0"/>
                      <a:pt x="22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dk2"/>
                </a:solidFill>
                <a:prstDash val="solid"/>
                <a:miter lim="1152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02" name="Google Shape;1602;p31"/>
            <p:cNvGrpSpPr/>
            <p:nvPr/>
          </p:nvGrpSpPr>
          <p:grpSpPr>
            <a:xfrm flipH="1">
              <a:off x="110809" y="3182801"/>
              <a:ext cx="307468" cy="295744"/>
              <a:chOff x="3956375" y="4266988"/>
              <a:chExt cx="205829" cy="197994"/>
            </a:xfrm>
          </p:grpSpPr>
          <p:sp>
            <p:nvSpPr>
              <p:cNvPr id="1603" name="Google Shape;1603;p31"/>
              <p:cNvSpPr/>
              <p:nvPr/>
            </p:nvSpPr>
            <p:spPr>
              <a:xfrm>
                <a:off x="3956822" y="4266988"/>
                <a:ext cx="205383" cy="197588"/>
              </a:xfrm>
              <a:custGeom>
                <a:avLst/>
                <a:gdLst/>
                <a:ahLst/>
                <a:cxnLst/>
                <a:rect l="l" t="t" r="r" b="b"/>
                <a:pathLst>
                  <a:path w="5059" h="4867" extrusionOk="0">
                    <a:moveTo>
                      <a:pt x="1470" y="1"/>
                    </a:moveTo>
                    <a:cubicBezTo>
                      <a:pt x="1336" y="1"/>
                      <a:pt x="1214" y="116"/>
                      <a:pt x="1222" y="268"/>
                    </a:cubicBezTo>
                    <a:lnTo>
                      <a:pt x="1291" y="1547"/>
                    </a:lnTo>
                    <a:cubicBezTo>
                      <a:pt x="1291" y="1639"/>
                      <a:pt x="1257" y="1720"/>
                      <a:pt x="1188" y="1766"/>
                    </a:cubicBezTo>
                    <a:lnTo>
                      <a:pt x="162" y="2549"/>
                    </a:lnTo>
                    <a:cubicBezTo>
                      <a:pt x="1" y="2676"/>
                      <a:pt x="47" y="2930"/>
                      <a:pt x="254" y="2987"/>
                    </a:cubicBezTo>
                    <a:lnTo>
                      <a:pt x="1499" y="3321"/>
                    </a:lnTo>
                    <a:cubicBezTo>
                      <a:pt x="1579" y="3344"/>
                      <a:pt x="1637" y="3402"/>
                      <a:pt x="1660" y="3483"/>
                    </a:cubicBezTo>
                    <a:lnTo>
                      <a:pt x="2098" y="4704"/>
                    </a:lnTo>
                    <a:cubicBezTo>
                      <a:pt x="2135" y="4811"/>
                      <a:pt x="2232" y="4866"/>
                      <a:pt x="2330" y="4866"/>
                    </a:cubicBezTo>
                    <a:cubicBezTo>
                      <a:pt x="2412" y="4866"/>
                      <a:pt x="2495" y="4828"/>
                      <a:pt x="2547" y="4750"/>
                    </a:cubicBezTo>
                    <a:lnTo>
                      <a:pt x="3250" y="3679"/>
                    </a:lnTo>
                    <a:cubicBezTo>
                      <a:pt x="3296" y="3609"/>
                      <a:pt x="3365" y="3563"/>
                      <a:pt x="3446" y="3563"/>
                    </a:cubicBezTo>
                    <a:lnTo>
                      <a:pt x="4736" y="3529"/>
                    </a:lnTo>
                    <a:cubicBezTo>
                      <a:pt x="4943" y="3529"/>
                      <a:pt x="5059" y="3287"/>
                      <a:pt x="4932" y="3126"/>
                    </a:cubicBezTo>
                    <a:lnTo>
                      <a:pt x="4114" y="2112"/>
                    </a:lnTo>
                    <a:cubicBezTo>
                      <a:pt x="4068" y="2054"/>
                      <a:pt x="4045" y="1962"/>
                      <a:pt x="4068" y="1881"/>
                    </a:cubicBezTo>
                    <a:lnTo>
                      <a:pt x="4436" y="649"/>
                    </a:lnTo>
                    <a:cubicBezTo>
                      <a:pt x="4494" y="485"/>
                      <a:pt x="4367" y="330"/>
                      <a:pt x="4210" y="330"/>
                    </a:cubicBezTo>
                    <a:cubicBezTo>
                      <a:pt x="4179" y="330"/>
                      <a:pt x="4146" y="336"/>
                      <a:pt x="4114" y="349"/>
                    </a:cubicBezTo>
                    <a:lnTo>
                      <a:pt x="2904" y="810"/>
                    </a:lnTo>
                    <a:cubicBezTo>
                      <a:pt x="2881" y="818"/>
                      <a:pt x="2855" y="821"/>
                      <a:pt x="2829" y="821"/>
                    </a:cubicBezTo>
                    <a:cubicBezTo>
                      <a:pt x="2776" y="821"/>
                      <a:pt x="2720" y="806"/>
                      <a:pt x="2674" y="775"/>
                    </a:cubicBezTo>
                    <a:lnTo>
                      <a:pt x="1614" y="49"/>
                    </a:lnTo>
                    <a:cubicBezTo>
                      <a:pt x="1568" y="16"/>
                      <a:pt x="1518" y="1"/>
                      <a:pt x="14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4" name="Google Shape;1604;p31"/>
              <p:cNvSpPr/>
              <p:nvPr/>
            </p:nvSpPr>
            <p:spPr>
              <a:xfrm>
                <a:off x="3956375" y="4267272"/>
                <a:ext cx="205342" cy="197710"/>
              </a:xfrm>
              <a:custGeom>
                <a:avLst/>
                <a:gdLst/>
                <a:ahLst/>
                <a:cxnLst/>
                <a:rect l="l" t="t" r="r" b="b"/>
                <a:pathLst>
                  <a:path w="5058" h="4870" extrusionOk="0">
                    <a:moveTo>
                      <a:pt x="1477" y="1"/>
                    </a:moveTo>
                    <a:cubicBezTo>
                      <a:pt x="1341" y="1"/>
                      <a:pt x="1216" y="115"/>
                      <a:pt x="1233" y="261"/>
                    </a:cubicBezTo>
                    <a:lnTo>
                      <a:pt x="1302" y="1540"/>
                    </a:lnTo>
                    <a:cubicBezTo>
                      <a:pt x="1302" y="1632"/>
                      <a:pt x="1268" y="1713"/>
                      <a:pt x="1199" y="1759"/>
                    </a:cubicBezTo>
                    <a:lnTo>
                      <a:pt x="173" y="2542"/>
                    </a:lnTo>
                    <a:cubicBezTo>
                      <a:pt x="0" y="2669"/>
                      <a:pt x="58" y="2923"/>
                      <a:pt x="254" y="3003"/>
                    </a:cubicBezTo>
                    <a:lnTo>
                      <a:pt x="1487" y="3326"/>
                    </a:lnTo>
                    <a:cubicBezTo>
                      <a:pt x="1579" y="3349"/>
                      <a:pt x="1636" y="3418"/>
                      <a:pt x="1659" y="3487"/>
                    </a:cubicBezTo>
                    <a:lnTo>
                      <a:pt x="2097" y="4697"/>
                    </a:lnTo>
                    <a:cubicBezTo>
                      <a:pt x="2135" y="4812"/>
                      <a:pt x="2230" y="4870"/>
                      <a:pt x="2326" y="4870"/>
                    </a:cubicBezTo>
                    <a:cubicBezTo>
                      <a:pt x="2404" y="4870"/>
                      <a:pt x="2483" y="4832"/>
                      <a:pt x="2535" y="4754"/>
                    </a:cubicBezTo>
                    <a:lnTo>
                      <a:pt x="3249" y="3672"/>
                    </a:lnTo>
                    <a:cubicBezTo>
                      <a:pt x="3284" y="3602"/>
                      <a:pt x="3364" y="3556"/>
                      <a:pt x="3445" y="3556"/>
                    </a:cubicBezTo>
                    <a:lnTo>
                      <a:pt x="4747" y="3533"/>
                    </a:lnTo>
                    <a:cubicBezTo>
                      <a:pt x="4943" y="3533"/>
                      <a:pt x="5058" y="3291"/>
                      <a:pt x="4931" y="3130"/>
                    </a:cubicBezTo>
                    <a:lnTo>
                      <a:pt x="4125" y="2116"/>
                    </a:lnTo>
                    <a:cubicBezTo>
                      <a:pt x="4079" y="2047"/>
                      <a:pt x="4056" y="1966"/>
                      <a:pt x="4079" y="1886"/>
                    </a:cubicBezTo>
                    <a:lnTo>
                      <a:pt x="4459" y="653"/>
                    </a:lnTo>
                    <a:cubicBezTo>
                      <a:pt x="4507" y="481"/>
                      <a:pt x="4373" y="333"/>
                      <a:pt x="4220" y="333"/>
                    </a:cubicBezTo>
                    <a:cubicBezTo>
                      <a:pt x="4189" y="333"/>
                      <a:pt x="4156" y="340"/>
                      <a:pt x="4125" y="354"/>
                    </a:cubicBezTo>
                    <a:lnTo>
                      <a:pt x="2915" y="814"/>
                    </a:lnTo>
                    <a:cubicBezTo>
                      <a:pt x="2892" y="822"/>
                      <a:pt x="2866" y="826"/>
                      <a:pt x="2840" y="826"/>
                    </a:cubicBezTo>
                    <a:cubicBezTo>
                      <a:pt x="2787" y="826"/>
                      <a:pt x="2731" y="811"/>
                      <a:pt x="2685" y="780"/>
                    </a:cubicBezTo>
                    <a:lnTo>
                      <a:pt x="1613" y="42"/>
                    </a:lnTo>
                    <a:cubicBezTo>
                      <a:pt x="1570" y="13"/>
                      <a:pt x="1523" y="1"/>
                      <a:pt x="14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dk2"/>
                </a:solidFill>
                <a:prstDash val="solid"/>
                <a:miter lim="1152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05" name="Google Shape;1605;p31"/>
            <p:cNvGrpSpPr/>
            <p:nvPr/>
          </p:nvGrpSpPr>
          <p:grpSpPr>
            <a:xfrm rot="2509521" flipH="1">
              <a:off x="6185429" y="4516213"/>
              <a:ext cx="396886" cy="385849"/>
              <a:chOff x="4033550" y="4733852"/>
              <a:chExt cx="179157" cy="174163"/>
            </a:xfrm>
          </p:grpSpPr>
          <p:sp>
            <p:nvSpPr>
              <p:cNvPr id="1606" name="Google Shape;1606;p31"/>
              <p:cNvSpPr/>
              <p:nvPr/>
            </p:nvSpPr>
            <p:spPr>
              <a:xfrm>
                <a:off x="4033996" y="4734095"/>
                <a:ext cx="178710" cy="173920"/>
              </a:xfrm>
              <a:custGeom>
                <a:avLst/>
                <a:gdLst/>
                <a:ahLst/>
                <a:cxnLst/>
                <a:rect l="l" t="t" r="r" b="b"/>
                <a:pathLst>
                  <a:path w="4402" h="4284" extrusionOk="0">
                    <a:moveTo>
                      <a:pt x="3027" y="0"/>
                    </a:moveTo>
                    <a:cubicBezTo>
                      <a:pt x="2985" y="0"/>
                      <a:pt x="2942" y="13"/>
                      <a:pt x="2904" y="41"/>
                    </a:cubicBezTo>
                    <a:lnTo>
                      <a:pt x="1994" y="721"/>
                    </a:lnTo>
                    <a:cubicBezTo>
                      <a:pt x="1956" y="743"/>
                      <a:pt x="1909" y="761"/>
                      <a:pt x="1865" y="761"/>
                    </a:cubicBezTo>
                    <a:cubicBezTo>
                      <a:pt x="1841" y="761"/>
                      <a:pt x="1818" y="756"/>
                      <a:pt x="1798" y="744"/>
                    </a:cubicBezTo>
                    <a:lnTo>
                      <a:pt x="727" y="387"/>
                    </a:lnTo>
                    <a:cubicBezTo>
                      <a:pt x="702" y="379"/>
                      <a:pt x="678" y="375"/>
                      <a:pt x="655" y="375"/>
                    </a:cubicBezTo>
                    <a:cubicBezTo>
                      <a:pt x="513" y="375"/>
                      <a:pt x="401" y="515"/>
                      <a:pt x="450" y="663"/>
                    </a:cubicBezTo>
                    <a:lnTo>
                      <a:pt x="807" y="1735"/>
                    </a:lnTo>
                    <a:cubicBezTo>
                      <a:pt x="830" y="1804"/>
                      <a:pt x="819" y="1873"/>
                      <a:pt x="784" y="1942"/>
                    </a:cubicBezTo>
                    <a:lnTo>
                      <a:pt x="105" y="2841"/>
                    </a:lnTo>
                    <a:cubicBezTo>
                      <a:pt x="1" y="2990"/>
                      <a:pt x="93" y="3186"/>
                      <a:pt x="277" y="3198"/>
                    </a:cubicBezTo>
                    <a:lnTo>
                      <a:pt x="1406" y="3175"/>
                    </a:lnTo>
                    <a:cubicBezTo>
                      <a:pt x="1475" y="3175"/>
                      <a:pt x="1545" y="3209"/>
                      <a:pt x="1591" y="3267"/>
                    </a:cubicBezTo>
                    <a:lnTo>
                      <a:pt x="2247" y="4189"/>
                    </a:lnTo>
                    <a:cubicBezTo>
                      <a:pt x="2292" y="4253"/>
                      <a:pt x="2360" y="4283"/>
                      <a:pt x="2426" y="4283"/>
                    </a:cubicBezTo>
                    <a:cubicBezTo>
                      <a:pt x="2515" y="4283"/>
                      <a:pt x="2601" y="4230"/>
                      <a:pt x="2628" y="4131"/>
                    </a:cubicBezTo>
                    <a:lnTo>
                      <a:pt x="2962" y="3048"/>
                    </a:lnTo>
                    <a:cubicBezTo>
                      <a:pt x="2985" y="2990"/>
                      <a:pt x="3042" y="2933"/>
                      <a:pt x="3111" y="2910"/>
                    </a:cubicBezTo>
                    <a:lnTo>
                      <a:pt x="4194" y="2576"/>
                    </a:lnTo>
                    <a:cubicBezTo>
                      <a:pt x="4367" y="2518"/>
                      <a:pt x="4402" y="2288"/>
                      <a:pt x="4252" y="2184"/>
                    </a:cubicBezTo>
                    <a:lnTo>
                      <a:pt x="3330" y="1527"/>
                    </a:lnTo>
                    <a:cubicBezTo>
                      <a:pt x="3273" y="1493"/>
                      <a:pt x="3238" y="1424"/>
                      <a:pt x="3238" y="1355"/>
                    </a:cubicBezTo>
                    <a:lnTo>
                      <a:pt x="3250" y="226"/>
                    </a:lnTo>
                    <a:cubicBezTo>
                      <a:pt x="3250" y="91"/>
                      <a:pt x="3140" y="0"/>
                      <a:pt x="30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7" name="Google Shape;1607;p31"/>
              <p:cNvSpPr/>
              <p:nvPr/>
            </p:nvSpPr>
            <p:spPr>
              <a:xfrm>
                <a:off x="4033550" y="4733852"/>
                <a:ext cx="178223" cy="173433"/>
              </a:xfrm>
              <a:custGeom>
                <a:avLst/>
                <a:gdLst/>
                <a:ahLst/>
                <a:cxnLst/>
                <a:rect l="l" t="t" r="r" b="b"/>
                <a:pathLst>
                  <a:path w="4390" h="4272" extrusionOk="0">
                    <a:moveTo>
                      <a:pt x="3041" y="1"/>
                    </a:moveTo>
                    <a:cubicBezTo>
                      <a:pt x="2998" y="1"/>
                      <a:pt x="2954" y="15"/>
                      <a:pt x="2915" y="47"/>
                    </a:cubicBezTo>
                    <a:lnTo>
                      <a:pt x="2005" y="715"/>
                    </a:lnTo>
                    <a:cubicBezTo>
                      <a:pt x="1967" y="746"/>
                      <a:pt x="1923" y="767"/>
                      <a:pt x="1878" y="767"/>
                    </a:cubicBezTo>
                    <a:cubicBezTo>
                      <a:pt x="1855" y="767"/>
                      <a:pt x="1832" y="761"/>
                      <a:pt x="1809" y="750"/>
                    </a:cubicBezTo>
                    <a:lnTo>
                      <a:pt x="738" y="393"/>
                    </a:lnTo>
                    <a:cubicBezTo>
                      <a:pt x="714" y="385"/>
                      <a:pt x="691" y="381"/>
                      <a:pt x="668" y="381"/>
                    </a:cubicBezTo>
                    <a:cubicBezTo>
                      <a:pt x="523" y="381"/>
                      <a:pt x="401" y="530"/>
                      <a:pt x="461" y="669"/>
                    </a:cubicBezTo>
                    <a:lnTo>
                      <a:pt x="830" y="1729"/>
                    </a:lnTo>
                    <a:cubicBezTo>
                      <a:pt x="853" y="1798"/>
                      <a:pt x="841" y="1867"/>
                      <a:pt x="795" y="1925"/>
                    </a:cubicBezTo>
                    <a:lnTo>
                      <a:pt x="116" y="2835"/>
                    </a:lnTo>
                    <a:cubicBezTo>
                      <a:pt x="0" y="2985"/>
                      <a:pt x="104" y="3181"/>
                      <a:pt x="288" y="3181"/>
                    </a:cubicBezTo>
                    <a:lnTo>
                      <a:pt x="1417" y="3169"/>
                    </a:lnTo>
                    <a:cubicBezTo>
                      <a:pt x="1486" y="3169"/>
                      <a:pt x="1556" y="3192"/>
                      <a:pt x="1602" y="3250"/>
                    </a:cubicBezTo>
                    <a:lnTo>
                      <a:pt x="2247" y="4172"/>
                    </a:lnTo>
                    <a:cubicBezTo>
                      <a:pt x="2291" y="4240"/>
                      <a:pt x="2357" y="4271"/>
                      <a:pt x="2424" y="4271"/>
                    </a:cubicBezTo>
                    <a:cubicBezTo>
                      <a:pt x="2515" y="4271"/>
                      <a:pt x="2605" y="4214"/>
                      <a:pt x="2639" y="4114"/>
                    </a:cubicBezTo>
                    <a:lnTo>
                      <a:pt x="2973" y="3043"/>
                    </a:lnTo>
                    <a:cubicBezTo>
                      <a:pt x="2984" y="2962"/>
                      <a:pt x="3042" y="2904"/>
                      <a:pt x="3111" y="2893"/>
                    </a:cubicBezTo>
                    <a:lnTo>
                      <a:pt x="4194" y="2559"/>
                    </a:lnTo>
                    <a:cubicBezTo>
                      <a:pt x="4367" y="2501"/>
                      <a:pt x="4390" y="2271"/>
                      <a:pt x="4251" y="2179"/>
                    </a:cubicBezTo>
                    <a:lnTo>
                      <a:pt x="3330" y="1522"/>
                    </a:lnTo>
                    <a:cubicBezTo>
                      <a:pt x="3272" y="1487"/>
                      <a:pt x="3238" y="1407"/>
                      <a:pt x="3238" y="1338"/>
                    </a:cubicBezTo>
                    <a:lnTo>
                      <a:pt x="3261" y="220"/>
                    </a:lnTo>
                    <a:cubicBezTo>
                      <a:pt x="3261" y="95"/>
                      <a:pt x="3153" y="1"/>
                      <a:pt x="304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dk2"/>
                </a:solidFill>
                <a:prstDash val="solid"/>
                <a:miter lim="1152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08" name="Google Shape;1608;p31"/>
            <p:cNvGrpSpPr/>
            <p:nvPr/>
          </p:nvGrpSpPr>
          <p:grpSpPr>
            <a:xfrm rot="1863839" flipH="1">
              <a:off x="8717729" y="4767173"/>
              <a:ext cx="152323" cy="154231"/>
              <a:chOff x="4341030" y="4110771"/>
              <a:chExt cx="152322" cy="154230"/>
            </a:xfrm>
          </p:grpSpPr>
          <p:sp>
            <p:nvSpPr>
              <p:cNvPr id="1609" name="Google Shape;1609;p31"/>
              <p:cNvSpPr/>
              <p:nvPr/>
            </p:nvSpPr>
            <p:spPr>
              <a:xfrm>
                <a:off x="4341030" y="4110771"/>
                <a:ext cx="151835" cy="153702"/>
              </a:xfrm>
              <a:custGeom>
                <a:avLst/>
                <a:gdLst/>
                <a:ahLst/>
                <a:cxnLst/>
                <a:rect l="l" t="t" r="r" b="b"/>
                <a:pathLst>
                  <a:path w="3740" h="3786" extrusionOk="0">
                    <a:moveTo>
                      <a:pt x="2235" y="0"/>
                    </a:moveTo>
                    <a:cubicBezTo>
                      <a:pt x="2185" y="0"/>
                      <a:pt x="2134" y="19"/>
                      <a:pt x="2092" y="61"/>
                    </a:cubicBezTo>
                    <a:lnTo>
                      <a:pt x="1424" y="775"/>
                    </a:lnTo>
                    <a:cubicBezTo>
                      <a:pt x="1386" y="814"/>
                      <a:pt x="1332" y="836"/>
                      <a:pt x="1282" y="836"/>
                    </a:cubicBezTo>
                    <a:cubicBezTo>
                      <a:pt x="1271" y="836"/>
                      <a:pt x="1261" y="835"/>
                      <a:pt x="1251" y="833"/>
                    </a:cubicBezTo>
                    <a:lnTo>
                      <a:pt x="272" y="683"/>
                    </a:lnTo>
                    <a:cubicBezTo>
                      <a:pt x="262" y="682"/>
                      <a:pt x="252" y="681"/>
                      <a:pt x="243" y="681"/>
                    </a:cubicBezTo>
                    <a:cubicBezTo>
                      <a:pt x="97" y="681"/>
                      <a:pt x="0" y="841"/>
                      <a:pt x="76" y="971"/>
                    </a:cubicBezTo>
                    <a:lnTo>
                      <a:pt x="560" y="1835"/>
                    </a:lnTo>
                    <a:cubicBezTo>
                      <a:pt x="583" y="1893"/>
                      <a:pt x="583" y="1962"/>
                      <a:pt x="560" y="2020"/>
                    </a:cubicBezTo>
                    <a:lnTo>
                      <a:pt x="111" y="2907"/>
                    </a:lnTo>
                    <a:cubicBezTo>
                      <a:pt x="48" y="3032"/>
                      <a:pt x="146" y="3176"/>
                      <a:pt x="286" y="3176"/>
                    </a:cubicBezTo>
                    <a:cubicBezTo>
                      <a:pt x="300" y="3176"/>
                      <a:pt x="315" y="3175"/>
                      <a:pt x="330" y="3172"/>
                    </a:cubicBezTo>
                    <a:lnTo>
                      <a:pt x="1297" y="2987"/>
                    </a:lnTo>
                    <a:cubicBezTo>
                      <a:pt x="1308" y="2985"/>
                      <a:pt x="1318" y="2984"/>
                      <a:pt x="1329" y="2984"/>
                    </a:cubicBezTo>
                    <a:cubicBezTo>
                      <a:pt x="1379" y="2984"/>
                      <a:pt x="1432" y="3005"/>
                      <a:pt x="1470" y="3033"/>
                    </a:cubicBezTo>
                    <a:lnTo>
                      <a:pt x="2173" y="3736"/>
                    </a:lnTo>
                    <a:cubicBezTo>
                      <a:pt x="2207" y="3770"/>
                      <a:pt x="2251" y="3786"/>
                      <a:pt x="2296" y="3786"/>
                    </a:cubicBezTo>
                    <a:cubicBezTo>
                      <a:pt x="2387" y="3786"/>
                      <a:pt x="2480" y="3722"/>
                      <a:pt x="2495" y="3621"/>
                    </a:cubicBezTo>
                    <a:lnTo>
                      <a:pt x="2611" y="2642"/>
                    </a:lnTo>
                    <a:cubicBezTo>
                      <a:pt x="2622" y="2573"/>
                      <a:pt x="2657" y="2515"/>
                      <a:pt x="2714" y="2492"/>
                    </a:cubicBezTo>
                    <a:lnTo>
                      <a:pt x="3590" y="2031"/>
                    </a:lnTo>
                    <a:cubicBezTo>
                      <a:pt x="3740" y="1962"/>
                      <a:pt x="3740" y="1766"/>
                      <a:pt x="3590" y="1697"/>
                    </a:cubicBezTo>
                    <a:lnTo>
                      <a:pt x="2691" y="1271"/>
                    </a:lnTo>
                    <a:cubicBezTo>
                      <a:pt x="2634" y="1248"/>
                      <a:pt x="2599" y="1190"/>
                      <a:pt x="2588" y="1132"/>
                    </a:cubicBezTo>
                    <a:lnTo>
                      <a:pt x="2426" y="153"/>
                    </a:lnTo>
                    <a:cubicBezTo>
                      <a:pt x="2404" y="58"/>
                      <a:pt x="2322" y="0"/>
                      <a:pt x="223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0" name="Google Shape;1610;p31"/>
              <p:cNvSpPr/>
              <p:nvPr/>
            </p:nvSpPr>
            <p:spPr>
              <a:xfrm>
                <a:off x="4341924" y="4110771"/>
                <a:ext cx="151429" cy="154230"/>
              </a:xfrm>
              <a:custGeom>
                <a:avLst/>
                <a:gdLst/>
                <a:ahLst/>
                <a:cxnLst/>
                <a:rect l="l" t="t" r="r" b="b"/>
                <a:pathLst>
                  <a:path w="3730" h="3799" extrusionOk="0">
                    <a:moveTo>
                      <a:pt x="2247" y="0"/>
                    </a:moveTo>
                    <a:cubicBezTo>
                      <a:pt x="2198" y="0"/>
                      <a:pt x="2147" y="19"/>
                      <a:pt x="2105" y="61"/>
                    </a:cubicBezTo>
                    <a:lnTo>
                      <a:pt x="1425" y="775"/>
                    </a:lnTo>
                    <a:cubicBezTo>
                      <a:pt x="1387" y="814"/>
                      <a:pt x="1333" y="836"/>
                      <a:pt x="1283" y="836"/>
                    </a:cubicBezTo>
                    <a:cubicBezTo>
                      <a:pt x="1272" y="836"/>
                      <a:pt x="1262" y="835"/>
                      <a:pt x="1252" y="833"/>
                    </a:cubicBezTo>
                    <a:lnTo>
                      <a:pt x="273" y="695"/>
                    </a:lnTo>
                    <a:cubicBezTo>
                      <a:pt x="263" y="693"/>
                      <a:pt x="252" y="692"/>
                      <a:pt x="242" y="692"/>
                    </a:cubicBezTo>
                    <a:cubicBezTo>
                      <a:pt x="98" y="692"/>
                      <a:pt x="1" y="843"/>
                      <a:pt x="66" y="983"/>
                    </a:cubicBezTo>
                    <a:lnTo>
                      <a:pt x="549" y="1847"/>
                    </a:lnTo>
                    <a:cubicBezTo>
                      <a:pt x="573" y="1881"/>
                      <a:pt x="573" y="1962"/>
                      <a:pt x="549" y="2020"/>
                    </a:cubicBezTo>
                    <a:lnTo>
                      <a:pt x="100" y="2895"/>
                    </a:lnTo>
                    <a:cubicBezTo>
                      <a:pt x="33" y="3029"/>
                      <a:pt x="149" y="3184"/>
                      <a:pt x="313" y="3184"/>
                    </a:cubicBezTo>
                    <a:cubicBezTo>
                      <a:pt x="319" y="3184"/>
                      <a:pt x="325" y="3184"/>
                      <a:pt x="331" y="3183"/>
                    </a:cubicBezTo>
                    <a:lnTo>
                      <a:pt x="1298" y="2999"/>
                    </a:lnTo>
                    <a:cubicBezTo>
                      <a:pt x="1356" y="2999"/>
                      <a:pt x="1425" y="3010"/>
                      <a:pt x="1471" y="3056"/>
                    </a:cubicBezTo>
                    <a:lnTo>
                      <a:pt x="2174" y="3736"/>
                    </a:lnTo>
                    <a:cubicBezTo>
                      <a:pt x="2214" y="3780"/>
                      <a:pt x="2263" y="3799"/>
                      <a:pt x="2312" y="3799"/>
                    </a:cubicBezTo>
                    <a:cubicBezTo>
                      <a:pt x="2404" y="3799"/>
                      <a:pt x="2493" y="3731"/>
                      <a:pt x="2508" y="3633"/>
                    </a:cubicBezTo>
                    <a:lnTo>
                      <a:pt x="2623" y="2653"/>
                    </a:lnTo>
                    <a:cubicBezTo>
                      <a:pt x="2623" y="2596"/>
                      <a:pt x="2658" y="2538"/>
                      <a:pt x="2715" y="2503"/>
                    </a:cubicBezTo>
                    <a:lnTo>
                      <a:pt x="3603" y="2043"/>
                    </a:lnTo>
                    <a:cubicBezTo>
                      <a:pt x="3729" y="1974"/>
                      <a:pt x="3729" y="1766"/>
                      <a:pt x="3579" y="1697"/>
                    </a:cubicBezTo>
                    <a:lnTo>
                      <a:pt x="2692" y="1282"/>
                    </a:lnTo>
                    <a:cubicBezTo>
                      <a:pt x="2646" y="1248"/>
                      <a:pt x="2600" y="1190"/>
                      <a:pt x="2589" y="1132"/>
                    </a:cubicBezTo>
                    <a:lnTo>
                      <a:pt x="2427" y="153"/>
                    </a:lnTo>
                    <a:cubicBezTo>
                      <a:pt x="2413" y="58"/>
                      <a:pt x="2333" y="0"/>
                      <a:pt x="22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dk2"/>
                </a:solidFill>
                <a:prstDash val="solid"/>
                <a:miter lim="1152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11" name="Google Shape;1611;p31"/>
            <p:cNvGrpSpPr/>
            <p:nvPr/>
          </p:nvGrpSpPr>
          <p:grpSpPr>
            <a:xfrm rot="-3307463" flipH="1">
              <a:off x="2020520" y="4745197"/>
              <a:ext cx="205830" cy="197995"/>
              <a:chOff x="3956375" y="4266988"/>
              <a:chExt cx="205829" cy="197994"/>
            </a:xfrm>
          </p:grpSpPr>
          <p:sp>
            <p:nvSpPr>
              <p:cNvPr id="1612" name="Google Shape;1612;p31"/>
              <p:cNvSpPr/>
              <p:nvPr/>
            </p:nvSpPr>
            <p:spPr>
              <a:xfrm>
                <a:off x="3956822" y="4266988"/>
                <a:ext cx="205383" cy="197588"/>
              </a:xfrm>
              <a:custGeom>
                <a:avLst/>
                <a:gdLst/>
                <a:ahLst/>
                <a:cxnLst/>
                <a:rect l="l" t="t" r="r" b="b"/>
                <a:pathLst>
                  <a:path w="5059" h="4867" extrusionOk="0">
                    <a:moveTo>
                      <a:pt x="1470" y="1"/>
                    </a:moveTo>
                    <a:cubicBezTo>
                      <a:pt x="1336" y="1"/>
                      <a:pt x="1214" y="116"/>
                      <a:pt x="1222" y="268"/>
                    </a:cubicBezTo>
                    <a:lnTo>
                      <a:pt x="1291" y="1547"/>
                    </a:lnTo>
                    <a:cubicBezTo>
                      <a:pt x="1291" y="1639"/>
                      <a:pt x="1257" y="1720"/>
                      <a:pt x="1188" y="1766"/>
                    </a:cubicBezTo>
                    <a:lnTo>
                      <a:pt x="162" y="2549"/>
                    </a:lnTo>
                    <a:cubicBezTo>
                      <a:pt x="1" y="2676"/>
                      <a:pt x="47" y="2930"/>
                      <a:pt x="254" y="2987"/>
                    </a:cubicBezTo>
                    <a:lnTo>
                      <a:pt x="1499" y="3321"/>
                    </a:lnTo>
                    <a:cubicBezTo>
                      <a:pt x="1579" y="3344"/>
                      <a:pt x="1637" y="3402"/>
                      <a:pt x="1660" y="3483"/>
                    </a:cubicBezTo>
                    <a:lnTo>
                      <a:pt x="2098" y="4704"/>
                    </a:lnTo>
                    <a:cubicBezTo>
                      <a:pt x="2135" y="4811"/>
                      <a:pt x="2232" y="4866"/>
                      <a:pt x="2330" y="4866"/>
                    </a:cubicBezTo>
                    <a:cubicBezTo>
                      <a:pt x="2412" y="4866"/>
                      <a:pt x="2495" y="4828"/>
                      <a:pt x="2547" y="4750"/>
                    </a:cubicBezTo>
                    <a:lnTo>
                      <a:pt x="3250" y="3679"/>
                    </a:lnTo>
                    <a:cubicBezTo>
                      <a:pt x="3296" y="3609"/>
                      <a:pt x="3365" y="3563"/>
                      <a:pt x="3446" y="3563"/>
                    </a:cubicBezTo>
                    <a:lnTo>
                      <a:pt x="4736" y="3529"/>
                    </a:lnTo>
                    <a:cubicBezTo>
                      <a:pt x="4943" y="3529"/>
                      <a:pt x="5059" y="3287"/>
                      <a:pt x="4932" y="3126"/>
                    </a:cubicBezTo>
                    <a:lnTo>
                      <a:pt x="4114" y="2112"/>
                    </a:lnTo>
                    <a:cubicBezTo>
                      <a:pt x="4068" y="2054"/>
                      <a:pt x="4045" y="1962"/>
                      <a:pt x="4068" y="1881"/>
                    </a:cubicBezTo>
                    <a:lnTo>
                      <a:pt x="4436" y="649"/>
                    </a:lnTo>
                    <a:cubicBezTo>
                      <a:pt x="4494" y="485"/>
                      <a:pt x="4367" y="330"/>
                      <a:pt x="4210" y="330"/>
                    </a:cubicBezTo>
                    <a:cubicBezTo>
                      <a:pt x="4179" y="330"/>
                      <a:pt x="4146" y="336"/>
                      <a:pt x="4114" y="349"/>
                    </a:cubicBezTo>
                    <a:lnTo>
                      <a:pt x="2904" y="810"/>
                    </a:lnTo>
                    <a:cubicBezTo>
                      <a:pt x="2881" y="818"/>
                      <a:pt x="2855" y="821"/>
                      <a:pt x="2829" y="821"/>
                    </a:cubicBezTo>
                    <a:cubicBezTo>
                      <a:pt x="2776" y="821"/>
                      <a:pt x="2720" y="806"/>
                      <a:pt x="2674" y="775"/>
                    </a:cubicBezTo>
                    <a:lnTo>
                      <a:pt x="1614" y="49"/>
                    </a:lnTo>
                    <a:cubicBezTo>
                      <a:pt x="1568" y="16"/>
                      <a:pt x="1518" y="1"/>
                      <a:pt x="14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3" name="Google Shape;1613;p31"/>
              <p:cNvSpPr/>
              <p:nvPr/>
            </p:nvSpPr>
            <p:spPr>
              <a:xfrm>
                <a:off x="3956375" y="4267272"/>
                <a:ext cx="205342" cy="197710"/>
              </a:xfrm>
              <a:custGeom>
                <a:avLst/>
                <a:gdLst/>
                <a:ahLst/>
                <a:cxnLst/>
                <a:rect l="l" t="t" r="r" b="b"/>
                <a:pathLst>
                  <a:path w="5058" h="4870" extrusionOk="0">
                    <a:moveTo>
                      <a:pt x="1477" y="1"/>
                    </a:moveTo>
                    <a:cubicBezTo>
                      <a:pt x="1341" y="1"/>
                      <a:pt x="1216" y="115"/>
                      <a:pt x="1233" y="261"/>
                    </a:cubicBezTo>
                    <a:lnTo>
                      <a:pt x="1302" y="1540"/>
                    </a:lnTo>
                    <a:cubicBezTo>
                      <a:pt x="1302" y="1632"/>
                      <a:pt x="1268" y="1713"/>
                      <a:pt x="1199" y="1759"/>
                    </a:cubicBezTo>
                    <a:lnTo>
                      <a:pt x="173" y="2542"/>
                    </a:lnTo>
                    <a:cubicBezTo>
                      <a:pt x="0" y="2669"/>
                      <a:pt x="58" y="2923"/>
                      <a:pt x="254" y="3003"/>
                    </a:cubicBezTo>
                    <a:lnTo>
                      <a:pt x="1487" y="3326"/>
                    </a:lnTo>
                    <a:cubicBezTo>
                      <a:pt x="1579" y="3349"/>
                      <a:pt x="1636" y="3418"/>
                      <a:pt x="1659" y="3487"/>
                    </a:cubicBezTo>
                    <a:lnTo>
                      <a:pt x="2097" y="4697"/>
                    </a:lnTo>
                    <a:cubicBezTo>
                      <a:pt x="2135" y="4812"/>
                      <a:pt x="2230" y="4870"/>
                      <a:pt x="2326" y="4870"/>
                    </a:cubicBezTo>
                    <a:cubicBezTo>
                      <a:pt x="2404" y="4870"/>
                      <a:pt x="2483" y="4832"/>
                      <a:pt x="2535" y="4754"/>
                    </a:cubicBezTo>
                    <a:lnTo>
                      <a:pt x="3249" y="3672"/>
                    </a:lnTo>
                    <a:cubicBezTo>
                      <a:pt x="3284" y="3602"/>
                      <a:pt x="3364" y="3556"/>
                      <a:pt x="3445" y="3556"/>
                    </a:cubicBezTo>
                    <a:lnTo>
                      <a:pt x="4747" y="3533"/>
                    </a:lnTo>
                    <a:cubicBezTo>
                      <a:pt x="4943" y="3533"/>
                      <a:pt x="5058" y="3291"/>
                      <a:pt x="4931" y="3130"/>
                    </a:cubicBezTo>
                    <a:lnTo>
                      <a:pt x="4125" y="2116"/>
                    </a:lnTo>
                    <a:cubicBezTo>
                      <a:pt x="4079" y="2047"/>
                      <a:pt x="4056" y="1966"/>
                      <a:pt x="4079" y="1886"/>
                    </a:cubicBezTo>
                    <a:lnTo>
                      <a:pt x="4459" y="653"/>
                    </a:lnTo>
                    <a:cubicBezTo>
                      <a:pt x="4507" y="481"/>
                      <a:pt x="4373" y="333"/>
                      <a:pt x="4220" y="333"/>
                    </a:cubicBezTo>
                    <a:cubicBezTo>
                      <a:pt x="4189" y="333"/>
                      <a:pt x="4156" y="340"/>
                      <a:pt x="4125" y="354"/>
                    </a:cubicBezTo>
                    <a:lnTo>
                      <a:pt x="2915" y="814"/>
                    </a:lnTo>
                    <a:cubicBezTo>
                      <a:pt x="2892" y="822"/>
                      <a:pt x="2866" y="826"/>
                      <a:pt x="2840" y="826"/>
                    </a:cubicBezTo>
                    <a:cubicBezTo>
                      <a:pt x="2787" y="826"/>
                      <a:pt x="2731" y="811"/>
                      <a:pt x="2685" y="780"/>
                    </a:cubicBezTo>
                    <a:lnTo>
                      <a:pt x="1613" y="42"/>
                    </a:lnTo>
                    <a:cubicBezTo>
                      <a:pt x="1570" y="13"/>
                      <a:pt x="1523" y="1"/>
                      <a:pt x="14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dk2"/>
                </a:solidFill>
                <a:prstDash val="solid"/>
                <a:miter lim="1152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14" name="Google Shape;1614;p31"/>
            <p:cNvGrpSpPr/>
            <p:nvPr/>
          </p:nvGrpSpPr>
          <p:grpSpPr>
            <a:xfrm flipH="1">
              <a:off x="3835846" y="132738"/>
              <a:ext cx="205829" cy="197994"/>
              <a:chOff x="3956375" y="4266988"/>
              <a:chExt cx="205829" cy="197994"/>
            </a:xfrm>
          </p:grpSpPr>
          <p:sp>
            <p:nvSpPr>
              <p:cNvPr id="1615" name="Google Shape;1615;p31"/>
              <p:cNvSpPr/>
              <p:nvPr/>
            </p:nvSpPr>
            <p:spPr>
              <a:xfrm>
                <a:off x="3956822" y="4266988"/>
                <a:ext cx="205383" cy="197588"/>
              </a:xfrm>
              <a:custGeom>
                <a:avLst/>
                <a:gdLst/>
                <a:ahLst/>
                <a:cxnLst/>
                <a:rect l="l" t="t" r="r" b="b"/>
                <a:pathLst>
                  <a:path w="5059" h="4867" extrusionOk="0">
                    <a:moveTo>
                      <a:pt x="1470" y="1"/>
                    </a:moveTo>
                    <a:cubicBezTo>
                      <a:pt x="1336" y="1"/>
                      <a:pt x="1214" y="116"/>
                      <a:pt x="1222" y="268"/>
                    </a:cubicBezTo>
                    <a:lnTo>
                      <a:pt x="1291" y="1547"/>
                    </a:lnTo>
                    <a:cubicBezTo>
                      <a:pt x="1291" y="1639"/>
                      <a:pt x="1257" y="1720"/>
                      <a:pt x="1188" y="1766"/>
                    </a:cubicBezTo>
                    <a:lnTo>
                      <a:pt x="162" y="2549"/>
                    </a:lnTo>
                    <a:cubicBezTo>
                      <a:pt x="1" y="2676"/>
                      <a:pt x="47" y="2930"/>
                      <a:pt x="254" y="2987"/>
                    </a:cubicBezTo>
                    <a:lnTo>
                      <a:pt x="1499" y="3321"/>
                    </a:lnTo>
                    <a:cubicBezTo>
                      <a:pt x="1579" y="3344"/>
                      <a:pt x="1637" y="3402"/>
                      <a:pt x="1660" y="3483"/>
                    </a:cubicBezTo>
                    <a:lnTo>
                      <a:pt x="2098" y="4704"/>
                    </a:lnTo>
                    <a:cubicBezTo>
                      <a:pt x="2135" y="4811"/>
                      <a:pt x="2232" y="4866"/>
                      <a:pt x="2330" y="4866"/>
                    </a:cubicBezTo>
                    <a:cubicBezTo>
                      <a:pt x="2412" y="4866"/>
                      <a:pt x="2495" y="4828"/>
                      <a:pt x="2547" y="4750"/>
                    </a:cubicBezTo>
                    <a:lnTo>
                      <a:pt x="3250" y="3679"/>
                    </a:lnTo>
                    <a:cubicBezTo>
                      <a:pt x="3296" y="3609"/>
                      <a:pt x="3365" y="3563"/>
                      <a:pt x="3446" y="3563"/>
                    </a:cubicBezTo>
                    <a:lnTo>
                      <a:pt x="4736" y="3529"/>
                    </a:lnTo>
                    <a:cubicBezTo>
                      <a:pt x="4943" y="3529"/>
                      <a:pt x="5059" y="3287"/>
                      <a:pt x="4932" y="3126"/>
                    </a:cubicBezTo>
                    <a:lnTo>
                      <a:pt x="4114" y="2112"/>
                    </a:lnTo>
                    <a:cubicBezTo>
                      <a:pt x="4068" y="2054"/>
                      <a:pt x="4045" y="1962"/>
                      <a:pt x="4068" y="1881"/>
                    </a:cubicBezTo>
                    <a:lnTo>
                      <a:pt x="4436" y="649"/>
                    </a:lnTo>
                    <a:cubicBezTo>
                      <a:pt x="4494" y="485"/>
                      <a:pt x="4367" y="330"/>
                      <a:pt x="4210" y="330"/>
                    </a:cubicBezTo>
                    <a:cubicBezTo>
                      <a:pt x="4179" y="330"/>
                      <a:pt x="4146" y="336"/>
                      <a:pt x="4114" y="349"/>
                    </a:cubicBezTo>
                    <a:lnTo>
                      <a:pt x="2904" y="810"/>
                    </a:lnTo>
                    <a:cubicBezTo>
                      <a:pt x="2881" y="818"/>
                      <a:pt x="2855" y="821"/>
                      <a:pt x="2829" y="821"/>
                    </a:cubicBezTo>
                    <a:cubicBezTo>
                      <a:pt x="2776" y="821"/>
                      <a:pt x="2720" y="806"/>
                      <a:pt x="2674" y="775"/>
                    </a:cubicBezTo>
                    <a:lnTo>
                      <a:pt x="1614" y="49"/>
                    </a:lnTo>
                    <a:cubicBezTo>
                      <a:pt x="1568" y="16"/>
                      <a:pt x="1518" y="1"/>
                      <a:pt x="14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6" name="Google Shape;1616;p31"/>
              <p:cNvSpPr/>
              <p:nvPr/>
            </p:nvSpPr>
            <p:spPr>
              <a:xfrm>
                <a:off x="3956375" y="4267272"/>
                <a:ext cx="205342" cy="197710"/>
              </a:xfrm>
              <a:custGeom>
                <a:avLst/>
                <a:gdLst/>
                <a:ahLst/>
                <a:cxnLst/>
                <a:rect l="l" t="t" r="r" b="b"/>
                <a:pathLst>
                  <a:path w="5058" h="4870" extrusionOk="0">
                    <a:moveTo>
                      <a:pt x="1477" y="1"/>
                    </a:moveTo>
                    <a:cubicBezTo>
                      <a:pt x="1341" y="1"/>
                      <a:pt x="1216" y="115"/>
                      <a:pt x="1233" y="261"/>
                    </a:cubicBezTo>
                    <a:lnTo>
                      <a:pt x="1302" y="1540"/>
                    </a:lnTo>
                    <a:cubicBezTo>
                      <a:pt x="1302" y="1632"/>
                      <a:pt x="1268" y="1713"/>
                      <a:pt x="1199" y="1759"/>
                    </a:cubicBezTo>
                    <a:lnTo>
                      <a:pt x="173" y="2542"/>
                    </a:lnTo>
                    <a:cubicBezTo>
                      <a:pt x="0" y="2669"/>
                      <a:pt x="58" y="2923"/>
                      <a:pt x="254" y="3003"/>
                    </a:cubicBezTo>
                    <a:lnTo>
                      <a:pt x="1487" y="3326"/>
                    </a:lnTo>
                    <a:cubicBezTo>
                      <a:pt x="1579" y="3349"/>
                      <a:pt x="1636" y="3418"/>
                      <a:pt x="1659" y="3487"/>
                    </a:cubicBezTo>
                    <a:lnTo>
                      <a:pt x="2097" y="4697"/>
                    </a:lnTo>
                    <a:cubicBezTo>
                      <a:pt x="2135" y="4812"/>
                      <a:pt x="2230" y="4870"/>
                      <a:pt x="2326" y="4870"/>
                    </a:cubicBezTo>
                    <a:cubicBezTo>
                      <a:pt x="2404" y="4870"/>
                      <a:pt x="2483" y="4832"/>
                      <a:pt x="2535" y="4754"/>
                    </a:cubicBezTo>
                    <a:lnTo>
                      <a:pt x="3249" y="3672"/>
                    </a:lnTo>
                    <a:cubicBezTo>
                      <a:pt x="3284" y="3602"/>
                      <a:pt x="3364" y="3556"/>
                      <a:pt x="3445" y="3556"/>
                    </a:cubicBezTo>
                    <a:lnTo>
                      <a:pt x="4747" y="3533"/>
                    </a:lnTo>
                    <a:cubicBezTo>
                      <a:pt x="4943" y="3533"/>
                      <a:pt x="5058" y="3291"/>
                      <a:pt x="4931" y="3130"/>
                    </a:cubicBezTo>
                    <a:lnTo>
                      <a:pt x="4125" y="2116"/>
                    </a:lnTo>
                    <a:cubicBezTo>
                      <a:pt x="4079" y="2047"/>
                      <a:pt x="4056" y="1966"/>
                      <a:pt x="4079" y="1886"/>
                    </a:cubicBezTo>
                    <a:lnTo>
                      <a:pt x="4459" y="653"/>
                    </a:lnTo>
                    <a:cubicBezTo>
                      <a:pt x="4507" y="481"/>
                      <a:pt x="4373" y="333"/>
                      <a:pt x="4220" y="333"/>
                    </a:cubicBezTo>
                    <a:cubicBezTo>
                      <a:pt x="4189" y="333"/>
                      <a:pt x="4156" y="340"/>
                      <a:pt x="4125" y="354"/>
                    </a:cubicBezTo>
                    <a:lnTo>
                      <a:pt x="2915" y="814"/>
                    </a:lnTo>
                    <a:cubicBezTo>
                      <a:pt x="2892" y="822"/>
                      <a:pt x="2866" y="826"/>
                      <a:pt x="2840" y="826"/>
                    </a:cubicBezTo>
                    <a:cubicBezTo>
                      <a:pt x="2787" y="826"/>
                      <a:pt x="2731" y="811"/>
                      <a:pt x="2685" y="780"/>
                    </a:cubicBezTo>
                    <a:lnTo>
                      <a:pt x="1613" y="42"/>
                    </a:lnTo>
                    <a:cubicBezTo>
                      <a:pt x="1570" y="13"/>
                      <a:pt x="1523" y="1"/>
                      <a:pt x="14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dk2"/>
                </a:solidFill>
                <a:prstDash val="solid"/>
                <a:miter lim="1152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17" name="Google Shape;1617;p31"/>
            <p:cNvGrpSpPr/>
            <p:nvPr/>
          </p:nvGrpSpPr>
          <p:grpSpPr>
            <a:xfrm flipH="1">
              <a:off x="6764383" y="161902"/>
              <a:ext cx="307469" cy="298934"/>
              <a:chOff x="4033550" y="4733852"/>
              <a:chExt cx="179157" cy="174163"/>
            </a:xfrm>
          </p:grpSpPr>
          <p:sp>
            <p:nvSpPr>
              <p:cNvPr id="1618" name="Google Shape;1618;p31"/>
              <p:cNvSpPr/>
              <p:nvPr/>
            </p:nvSpPr>
            <p:spPr>
              <a:xfrm>
                <a:off x="4033996" y="4734095"/>
                <a:ext cx="178710" cy="173920"/>
              </a:xfrm>
              <a:custGeom>
                <a:avLst/>
                <a:gdLst/>
                <a:ahLst/>
                <a:cxnLst/>
                <a:rect l="l" t="t" r="r" b="b"/>
                <a:pathLst>
                  <a:path w="4402" h="4284" extrusionOk="0">
                    <a:moveTo>
                      <a:pt x="3027" y="0"/>
                    </a:moveTo>
                    <a:cubicBezTo>
                      <a:pt x="2985" y="0"/>
                      <a:pt x="2942" y="13"/>
                      <a:pt x="2904" y="41"/>
                    </a:cubicBezTo>
                    <a:lnTo>
                      <a:pt x="1994" y="721"/>
                    </a:lnTo>
                    <a:cubicBezTo>
                      <a:pt x="1956" y="743"/>
                      <a:pt x="1909" y="761"/>
                      <a:pt x="1865" y="761"/>
                    </a:cubicBezTo>
                    <a:cubicBezTo>
                      <a:pt x="1841" y="761"/>
                      <a:pt x="1818" y="756"/>
                      <a:pt x="1798" y="744"/>
                    </a:cubicBezTo>
                    <a:lnTo>
                      <a:pt x="727" y="387"/>
                    </a:lnTo>
                    <a:cubicBezTo>
                      <a:pt x="702" y="379"/>
                      <a:pt x="678" y="375"/>
                      <a:pt x="655" y="375"/>
                    </a:cubicBezTo>
                    <a:cubicBezTo>
                      <a:pt x="513" y="375"/>
                      <a:pt x="401" y="515"/>
                      <a:pt x="450" y="663"/>
                    </a:cubicBezTo>
                    <a:lnTo>
                      <a:pt x="807" y="1735"/>
                    </a:lnTo>
                    <a:cubicBezTo>
                      <a:pt x="830" y="1804"/>
                      <a:pt x="819" y="1873"/>
                      <a:pt x="784" y="1942"/>
                    </a:cubicBezTo>
                    <a:lnTo>
                      <a:pt x="105" y="2841"/>
                    </a:lnTo>
                    <a:cubicBezTo>
                      <a:pt x="1" y="2990"/>
                      <a:pt x="93" y="3186"/>
                      <a:pt x="277" y="3198"/>
                    </a:cubicBezTo>
                    <a:lnTo>
                      <a:pt x="1406" y="3175"/>
                    </a:lnTo>
                    <a:cubicBezTo>
                      <a:pt x="1475" y="3175"/>
                      <a:pt x="1545" y="3209"/>
                      <a:pt x="1591" y="3267"/>
                    </a:cubicBezTo>
                    <a:lnTo>
                      <a:pt x="2247" y="4189"/>
                    </a:lnTo>
                    <a:cubicBezTo>
                      <a:pt x="2292" y="4253"/>
                      <a:pt x="2360" y="4283"/>
                      <a:pt x="2426" y="4283"/>
                    </a:cubicBezTo>
                    <a:cubicBezTo>
                      <a:pt x="2515" y="4283"/>
                      <a:pt x="2601" y="4230"/>
                      <a:pt x="2628" y="4131"/>
                    </a:cubicBezTo>
                    <a:lnTo>
                      <a:pt x="2962" y="3048"/>
                    </a:lnTo>
                    <a:cubicBezTo>
                      <a:pt x="2985" y="2990"/>
                      <a:pt x="3042" y="2933"/>
                      <a:pt x="3111" y="2910"/>
                    </a:cubicBezTo>
                    <a:lnTo>
                      <a:pt x="4194" y="2576"/>
                    </a:lnTo>
                    <a:cubicBezTo>
                      <a:pt x="4367" y="2518"/>
                      <a:pt x="4402" y="2288"/>
                      <a:pt x="4252" y="2184"/>
                    </a:cubicBezTo>
                    <a:lnTo>
                      <a:pt x="3330" y="1527"/>
                    </a:lnTo>
                    <a:cubicBezTo>
                      <a:pt x="3273" y="1493"/>
                      <a:pt x="3238" y="1424"/>
                      <a:pt x="3238" y="1355"/>
                    </a:cubicBezTo>
                    <a:lnTo>
                      <a:pt x="3250" y="226"/>
                    </a:lnTo>
                    <a:cubicBezTo>
                      <a:pt x="3250" y="91"/>
                      <a:pt x="3140" y="0"/>
                      <a:pt x="30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9" name="Google Shape;1619;p31"/>
              <p:cNvSpPr/>
              <p:nvPr/>
            </p:nvSpPr>
            <p:spPr>
              <a:xfrm>
                <a:off x="4033550" y="4733852"/>
                <a:ext cx="178223" cy="173433"/>
              </a:xfrm>
              <a:custGeom>
                <a:avLst/>
                <a:gdLst/>
                <a:ahLst/>
                <a:cxnLst/>
                <a:rect l="l" t="t" r="r" b="b"/>
                <a:pathLst>
                  <a:path w="4390" h="4272" extrusionOk="0">
                    <a:moveTo>
                      <a:pt x="3041" y="1"/>
                    </a:moveTo>
                    <a:cubicBezTo>
                      <a:pt x="2998" y="1"/>
                      <a:pt x="2954" y="15"/>
                      <a:pt x="2915" y="47"/>
                    </a:cubicBezTo>
                    <a:lnTo>
                      <a:pt x="2005" y="715"/>
                    </a:lnTo>
                    <a:cubicBezTo>
                      <a:pt x="1967" y="746"/>
                      <a:pt x="1923" y="767"/>
                      <a:pt x="1878" y="767"/>
                    </a:cubicBezTo>
                    <a:cubicBezTo>
                      <a:pt x="1855" y="767"/>
                      <a:pt x="1832" y="761"/>
                      <a:pt x="1809" y="750"/>
                    </a:cubicBezTo>
                    <a:lnTo>
                      <a:pt x="738" y="393"/>
                    </a:lnTo>
                    <a:cubicBezTo>
                      <a:pt x="714" y="385"/>
                      <a:pt x="691" y="381"/>
                      <a:pt x="668" y="381"/>
                    </a:cubicBezTo>
                    <a:cubicBezTo>
                      <a:pt x="523" y="381"/>
                      <a:pt x="401" y="530"/>
                      <a:pt x="461" y="669"/>
                    </a:cubicBezTo>
                    <a:lnTo>
                      <a:pt x="830" y="1729"/>
                    </a:lnTo>
                    <a:cubicBezTo>
                      <a:pt x="853" y="1798"/>
                      <a:pt x="841" y="1867"/>
                      <a:pt x="795" y="1925"/>
                    </a:cubicBezTo>
                    <a:lnTo>
                      <a:pt x="116" y="2835"/>
                    </a:lnTo>
                    <a:cubicBezTo>
                      <a:pt x="0" y="2985"/>
                      <a:pt x="104" y="3181"/>
                      <a:pt x="288" y="3181"/>
                    </a:cubicBezTo>
                    <a:lnTo>
                      <a:pt x="1417" y="3169"/>
                    </a:lnTo>
                    <a:cubicBezTo>
                      <a:pt x="1486" y="3169"/>
                      <a:pt x="1556" y="3192"/>
                      <a:pt x="1602" y="3250"/>
                    </a:cubicBezTo>
                    <a:lnTo>
                      <a:pt x="2247" y="4172"/>
                    </a:lnTo>
                    <a:cubicBezTo>
                      <a:pt x="2291" y="4240"/>
                      <a:pt x="2357" y="4271"/>
                      <a:pt x="2424" y="4271"/>
                    </a:cubicBezTo>
                    <a:cubicBezTo>
                      <a:pt x="2515" y="4271"/>
                      <a:pt x="2605" y="4214"/>
                      <a:pt x="2639" y="4114"/>
                    </a:cubicBezTo>
                    <a:lnTo>
                      <a:pt x="2973" y="3043"/>
                    </a:lnTo>
                    <a:cubicBezTo>
                      <a:pt x="2984" y="2962"/>
                      <a:pt x="3042" y="2904"/>
                      <a:pt x="3111" y="2893"/>
                    </a:cubicBezTo>
                    <a:lnTo>
                      <a:pt x="4194" y="2559"/>
                    </a:lnTo>
                    <a:cubicBezTo>
                      <a:pt x="4367" y="2501"/>
                      <a:pt x="4390" y="2271"/>
                      <a:pt x="4251" y="2179"/>
                    </a:cubicBezTo>
                    <a:lnTo>
                      <a:pt x="3330" y="1522"/>
                    </a:lnTo>
                    <a:cubicBezTo>
                      <a:pt x="3272" y="1487"/>
                      <a:pt x="3238" y="1407"/>
                      <a:pt x="3238" y="1338"/>
                    </a:cubicBezTo>
                    <a:lnTo>
                      <a:pt x="3261" y="220"/>
                    </a:lnTo>
                    <a:cubicBezTo>
                      <a:pt x="3261" y="95"/>
                      <a:pt x="3153" y="1"/>
                      <a:pt x="304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dk2"/>
                </a:solidFill>
                <a:prstDash val="solid"/>
                <a:miter lim="1152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20" name="Google Shape;1620;p31"/>
            <p:cNvGrpSpPr/>
            <p:nvPr/>
          </p:nvGrpSpPr>
          <p:grpSpPr>
            <a:xfrm rot="-2485120">
              <a:off x="8708761" y="1630306"/>
              <a:ext cx="269850" cy="273209"/>
              <a:chOff x="4341030" y="4110771"/>
              <a:chExt cx="152322" cy="154230"/>
            </a:xfrm>
          </p:grpSpPr>
          <p:sp>
            <p:nvSpPr>
              <p:cNvPr id="1621" name="Google Shape;1621;p31"/>
              <p:cNvSpPr/>
              <p:nvPr/>
            </p:nvSpPr>
            <p:spPr>
              <a:xfrm>
                <a:off x="4341030" y="4110771"/>
                <a:ext cx="151835" cy="153702"/>
              </a:xfrm>
              <a:custGeom>
                <a:avLst/>
                <a:gdLst/>
                <a:ahLst/>
                <a:cxnLst/>
                <a:rect l="l" t="t" r="r" b="b"/>
                <a:pathLst>
                  <a:path w="3740" h="3786" extrusionOk="0">
                    <a:moveTo>
                      <a:pt x="2235" y="0"/>
                    </a:moveTo>
                    <a:cubicBezTo>
                      <a:pt x="2185" y="0"/>
                      <a:pt x="2134" y="19"/>
                      <a:pt x="2092" y="61"/>
                    </a:cubicBezTo>
                    <a:lnTo>
                      <a:pt x="1424" y="775"/>
                    </a:lnTo>
                    <a:cubicBezTo>
                      <a:pt x="1386" y="814"/>
                      <a:pt x="1332" y="836"/>
                      <a:pt x="1282" y="836"/>
                    </a:cubicBezTo>
                    <a:cubicBezTo>
                      <a:pt x="1271" y="836"/>
                      <a:pt x="1261" y="835"/>
                      <a:pt x="1251" y="833"/>
                    </a:cubicBezTo>
                    <a:lnTo>
                      <a:pt x="272" y="683"/>
                    </a:lnTo>
                    <a:cubicBezTo>
                      <a:pt x="262" y="682"/>
                      <a:pt x="252" y="681"/>
                      <a:pt x="243" y="681"/>
                    </a:cubicBezTo>
                    <a:cubicBezTo>
                      <a:pt x="97" y="681"/>
                      <a:pt x="0" y="841"/>
                      <a:pt x="76" y="971"/>
                    </a:cubicBezTo>
                    <a:lnTo>
                      <a:pt x="560" y="1835"/>
                    </a:lnTo>
                    <a:cubicBezTo>
                      <a:pt x="583" y="1893"/>
                      <a:pt x="583" y="1962"/>
                      <a:pt x="560" y="2020"/>
                    </a:cubicBezTo>
                    <a:lnTo>
                      <a:pt x="111" y="2907"/>
                    </a:lnTo>
                    <a:cubicBezTo>
                      <a:pt x="48" y="3032"/>
                      <a:pt x="146" y="3176"/>
                      <a:pt x="286" y="3176"/>
                    </a:cubicBezTo>
                    <a:cubicBezTo>
                      <a:pt x="300" y="3176"/>
                      <a:pt x="315" y="3175"/>
                      <a:pt x="330" y="3172"/>
                    </a:cubicBezTo>
                    <a:lnTo>
                      <a:pt x="1297" y="2987"/>
                    </a:lnTo>
                    <a:cubicBezTo>
                      <a:pt x="1308" y="2985"/>
                      <a:pt x="1318" y="2984"/>
                      <a:pt x="1329" y="2984"/>
                    </a:cubicBezTo>
                    <a:cubicBezTo>
                      <a:pt x="1379" y="2984"/>
                      <a:pt x="1432" y="3005"/>
                      <a:pt x="1470" y="3033"/>
                    </a:cubicBezTo>
                    <a:lnTo>
                      <a:pt x="2173" y="3736"/>
                    </a:lnTo>
                    <a:cubicBezTo>
                      <a:pt x="2207" y="3770"/>
                      <a:pt x="2251" y="3786"/>
                      <a:pt x="2296" y="3786"/>
                    </a:cubicBezTo>
                    <a:cubicBezTo>
                      <a:pt x="2387" y="3786"/>
                      <a:pt x="2480" y="3722"/>
                      <a:pt x="2495" y="3621"/>
                    </a:cubicBezTo>
                    <a:lnTo>
                      <a:pt x="2611" y="2642"/>
                    </a:lnTo>
                    <a:cubicBezTo>
                      <a:pt x="2622" y="2573"/>
                      <a:pt x="2657" y="2515"/>
                      <a:pt x="2714" y="2492"/>
                    </a:cubicBezTo>
                    <a:lnTo>
                      <a:pt x="3590" y="2031"/>
                    </a:lnTo>
                    <a:cubicBezTo>
                      <a:pt x="3740" y="1962"/>
                      <a:pt x="3740" y="1766"/>
                      <a:pt x="3590" y="1697"/>
                    </a:cubicBezTo>
                    <a:lnTo>
                      <a:pt x="2691" y="1271"/>
                    </a:lnTo>
                    <a:cubicBezTo>
                      <a:pt x="2634" y="1248"/>
                      <a:pt x="2599" y="1190"/>
                      <a:pt x="2588" y="1132"/>
                    </a:cubicBezTo>
                    <a:lnTo>
                      <a:pt x="2426" y="153"/>
                    </a:lnTo>
                    <a:cubicBezTo>
                      <a:pt x="2404" y="58"/>
                      <a:pt x="2322" y="0"/>
                      <a:pt x="223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2" name="Google Shape;1622;p31"/>
              <p:cNvSpPr/>
              <p:nvPr/>
            </p:nvSpPr>
            <p:spPr>
              <a:xfrm>
                <a:off x="4341924" y="4110771"/>
                <a:ext cx="151429" cy="154230"/>
              </a:xfrm>
              <a:custGeom>
                <a:avLst/>
                <a:gdLst/>
                <a:ahLst/>
                <a:cxnLst/>
                <a:rect l="l" t="t" r="r" b="b"/>
                <a:pathLst>
                  <a:path w="3730" h="3799" extrusionOk="0">
                    <a:moveTo>
                      <a:pt x="2247" y="0"/>
                    </a:moveTo>
                    <a:cubicBezTo>
                      <a:pt x="2198" y="0"/>
                      <a:pt x="2147" y="19"/>
                      <a:pt x="2105" y="61"/>
                    </a:cubicBezTo>
                    <a:lnTo>
                      <a:pt x="1425" y="775"/>
                    </a:lnTo>
                    <a:cubicBezTo>
                      <a:pt x="1387" y="814"/>
                      <a:pt x="1333" y="836"/>
                      <a:pt x="1283" y="836"/>
                    </a:cubicBezTo>
                    <a:cubicBezTo>
                      <a:pt x="1272" y="836"/>
                      <a:pt x="1262" y="835"/>
                      <a:pt x="1252" y="833"/>
                    </a:cubicBezTo>
                    <a:lnTo>
                      <a:pt x="273" y="695"/>
                    </a:lnTo>
                    <a:cubicBezTo>
                      <a:pt x="263" y="693"/>
                      <a:pt x="252" y="692"/>
                      <a:pt x="242" y="692"/>
                    </a:cubicBezTo>
                    <a:cubicBezTo>
                      <a:pt x="98" y="692"/>
                      <a:pt x="1" y="843"/>
                      <a:pt x="66" y="983"/>
                    </a:cubicBezTo>
                    <a:lnTo>
                      <a:pt x="549" y="1847"/>
                    </a:lnTo>
                    <a:cubicBezTo>
                      <a:pt x="573" y="1881"/>
                      <a:pt x="573" y="1962"/>
                      <a:pt x="549" y="2020"/>
                    </a:cubicBezTo>
                    <a:lnTo>
                      <a:pt x="100" y="2895"/>
                    </a:lnTo>
                    <a:cubicBezTo>
                      <a:pt x="33" y="3029"/>
                      <a:pt x="149" y="3184"/>
                      <a:pt x="313" y="3184"/>
                    </a:cubicBezTo>
                    <a:cubicBezTo>
                      <a:pt x="319" y="3184"/>
                      <a:pt x="325" y="3184"/>
                      <a:pt x="331" y="3183"/>
                    </a:cubicBezTo>
                    <a:lnTo>
                      <a:pt x="1298" y="2999"/>
                    </a:lnTo>
                    <a:cubicBezTo>
                      <a:pt x="1356" y="2999"/>
                      <a:pt x="1425" y="3010"/>
                      <a:pt x="1471" y="3056"/>
                    </a:cubicBezTo>
                    <a:lnTo>
                      <a:pt x="2174" y="3736"/>
                    </a:lnTo>
                    <a:cubicBezTo>
                      <a:pt x="2214" y="3780"/>
                      <a:pt x="2263" y="3799"/>
                      <a:pt x="2312" y="3799"/>
                    </a:cubicBezTo>
                    <a:cubicBezTo>
                      <a:pt x="2404" y="3799"/>
                      <a:pt x="2493" y="3731"/>
                      <a:pt x="2508" y="3633"/>
                    </a:cubicBezTo>
                    <a:lnTo>
                      <a:pt x="2623" y="2653"/>
                    </a:lnTo>
                    <a:cubicBezTo>
                      <a:pt x="2623" y="2596"/>
                      <a:pt x="2658" y="2538"/>
                      <a:pt x="2715" y="2503"/>
                    </a:cubicBezTo>
                    <a:lnTo>
                      <a:pt x="3603" y="2043"/>
                    </a:lnTo>
                    <a:cubicBezTo>
                      <a:pt x="3729" y="1974"/>
                      <a:pt x="3729" y="1766"/>
                      <a:pt x="3579" y="1697"/>
                    </a:cubicBezTo>
                    <a:lnTo>
                      <a:pt x="2692" y="1282"/>
                    </a:lnTo>
                    <a:cubicBezTo>
                      <a:pt x="2646" y="1248"/>
                      <a:pt x="2600" y="1190"/>
                      <a:pt x="2589" y="1132"/>
                    </a:cubicBezTo>
                    <a:lnTo>
                      <a:pt x="2427" y="153"/>
                    </a:lnTo>
                    <a:cubicBezTo>
                      <a:pt x="2413" y="58"/>
                      <a:pt x="2333" y="0"/>
                      <a:pt x="22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dk2"/>
                </a:solidFill>
                <a:prstDash val="solid"/>
                <a:miter lim="1152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23" name="Google Shape;1623;p31"/>
            <p:cNvGrpSpPr/>
            <p:nvPr/>
          </p:nvGrpSpPr>
          <p:grpSpPr>
            <a:xfrm rot="2351235" flipH="1">
              <a:off x="8567470" y="3054342"/>
              <a:ext cx="151899" cy="146116"/>
              <a:chOff x="3956375" y="4266988"/>
              <a:chExt cx="205829" cy="197994"/>
            </a:xfrm>
          </p:grpSpPr>
          <p:sp>
            <p:nvSpPr>
              <p:cNvPr id="1624" name="Google Shape;1624;p31"/>
              <p:cNvSpPr/>
              <p:nvPr/>
            </p:nvSpPr>
            <p:spPr>
              <a:xfrm>
                <a:off x="3956822" y="4266988"/>
                <a:ext cx="205383" cy="197588"/>
              </a:xfrm>
              <a:custGeom>
                <a:avLst/>
                <a:gdLst/>
                <a:ahLst/>
                <a:cxnLst/>
                <a:rect l="l" t="t" r="r" b="b"/>
                <a:pathLst>
                  <a:path w="5059" h="4867" extrusionOk="0">
                    <a:moveTo>
                      <a:pt x="1470" y="1"/>
                    </a:moveTo>
                    <a:cubicBezTo>
                      <a:pt x="1336" y="1"/>
                      <a:pt x="1214" y="116"/>
                      <a:pt x="1222" y="268"/>
                    </a:cubicBezTo>
                    <a:lnTo>
                      <a:pt x="1291" y="1547"/>
                    </a:lnTo>
                    <a:cubicBezTo>
                      <a:pt x="1291" y="1639"/>
                      <a:pt x="1257" y="1720"/>
                      <a:pt x="1188" y="1766"/>
                    </a:cubicBezTo>
                    <a:lnTo>
                      <a:pt x="162" y="2549"/>
                    </a:lnTo>
                    <a:cubicBezTo>
                      <a:pt x="1" y="2676"/>
                      <a:pt x="47" y="2930"/>
                      <a:pt x="254" y="2987"/>
                    </a:cubicBezTo>
                    <a:lnTo>
                      <a:pt x="1499" y="3321"/>
                    </a:lnTo>
                    <a:cubicBezTo>
                      <a:pt x="1579" y="3344"/>
                      <a:pt x="1637" y="3402"/>
                      <a:pt x="1660" y="3483"/>
                    </a:cubicBezTo>
                    <a:lnTo>
                      <a:pt x="2098" y="4704"/>
                    </a:lnTo>
                    <a:cubicBezTo>
                      <a:pt x="2135" y="4811"/>
                      <a:pt x="2232" y="4866"/>
                      <a:pt x="2330" y="4866"/>
                    </a:cubicBezTo>
                    <a:cubicBezTo>
                      <a:pt x="2412" y="4866"/>
                      <a:pt x="2495" y="4828"/>
                      <a:pt x="2547" y="4750"/>
                    </a:cubicBezTo>
                    <a:lnTo>
                      <a:pt x="3250" y="3679"/>
                    </a:lnTo>
                    <a:cubicBezTo>
                      <a:pt x="3296" y="3609"/>
                      <a:pt x="3365" y="3563"/>
                      <a:pt x="3446" y="3563"/>
                    </a:cubicBezTo>
                    <a:lnTo>
                      <a:pt x="4736" y="3529"/>
                    </a:lnTo>
                    <a:cubicBezTo>
                      <a:pt x="4943" y="3529"/>
                      <a:pt x="5059" y="3287"/>
                      <a:pt x="4932" y="3126"/>
                    </a:cubicBezTo>
                    <a:lnTo>
                      <a:pt x="4114" y="2112"/>
                    </a:lnTo>
                    <a:cubicBezTo>
                      <a:pt x="4068" y="2054"/>
                      <a:pt x="4045" y="1962"/>
                      <a:pt x="4068" y="1881"/>
                    </a:cubicBezTo>
                    <a:lnTo>
                      <a:pt x="4436" y="649"/>
                    </a:lnTo>
                    <a:cubicBezTo>
                      <a:pt x="4494" y="485"/>
                      <a:pt x="4367" y="330"/>
                      <a:pt x="4210" y="330"/>
                    </a:cubicBezTo>
                    <a:cubicBezTo>
                      <a:pt x="4179" y="330"/>
                      <a:pt x="4146" y="336"/>
                      <a:pt x="4114" y="349"/>
                    </a:cubicBezTo>
                    <a:lnTo>
                      <a:pt x="2904" y="810"/>
                    </a:lnTo>
                    <a:cubicBezTo>
                      <a:pt x="2881" y="818"/>
                      <a:pt x="2855" y="821"/>
                      <a:pt x="2829" y="821"/>
                    </a:cubicBezTo>
                    <a:cubicBezTo>
                      <a:pt x="2776" y="821"/>
                      <a:pt x="2720" y="806"/>
                      <a:pt x="2674" y="775"/>
                    </a:cubicBezTo>
                    <a:lnTo>
                      <a:pt x="1614" y="49"/>
                    </a:lnTo>
                    <a:cubicBezTo>
                      <a:pt x="1568" y="16"/>
                      <a:pt x="1518" y="1"/>
                      <a:pt x="14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5" name="Google Shape;1625;p31"/>
              <p:cNvSpPr/>
              <p:nvPr/>
            </p:nvSpPr>
            <p:spPr>
              <a:xfrm>
                <a:off x="3956375" y="4267272"/>
                <a:ext cx="205342" cy="197710"/>
              </a:xfrm>
              <a:custGeom>
                <a:avLst/>
                <a:gdLst/>
                <a:ahLst/>
                <a:cxnLst/>
                <a:rect l="l" t="t" r="r" b="b"/>
                <a:pathLst>
                  <a:path w="5058" h="4870" extrusionOk="0">
                    <a:moveTo>
                      <a:pt x="1477" y="1"/>
                    </a:moveTo>
                    <a:cubicBezTo>
                      <a:pt x="1341" y="1"/>
                      <a:pt x="1216" y="115"/>
                      <a:pt x="1233" y="261"/>
                    </a:cubicBezTo>
                    <a:lnTo>
                      <a:pt x="1302" y="1540"/>
                    </a:lnTo>
                    <a:cubicBezTo>
                      <a:pt x="1302" y="1632"/>
                      <a:pt x="1268" y="1713"/>
                      <a:pt x="1199" y="1759"/>
                    </a:cubicBezTo>
                    <a:lnTo>
                      <a:pt x="173" y="2542"/>
                    </a:lnTo>
                    <a:cubicBezTo>
                      <a:pt x="0" y="2669"/>
                      <a:pt x="58" y="2923"/>
                      <a:pt x="254" y="3003"/>
                    </a:cubicBezTo>
                    <a:lnTo>
                      <a:pt x="1487" y="3326"/>
                    </a:lnTo>
                    <a:cubicBezTo>
                      <a:pt x="1579" y="3349"/>
                      <a:pt x="1636" y="3418"/>
                      <a:pt x="1659" y="3487"/>
                    </a:cubicBezTo>
                    <a:lnTo>
                      <a:pt x="2097" y="4697"/>
                    </a:lnTo>
                    <a:cubicBezTo>
                      <a:pt x="2135" y="4812"/>
                      <a:pt x="2230" y="4870"/>
                      <a:pt x="2326" y="4870"/>
                    </a:cubicBezTo>
                    <a:cubicBezTo>
                      <a:pt x="2404" y="4870"/>
                      <a:pt x="2483" y="4832"/>
                      <a:pt x="2535" y="4754"/>
                    </a:cubicBezTo>
                    <a:lnTo>
                      <a:pt x="3249" y="3672"/>
                    </a:lnTo>
                    <a:cubicBezTo>
                      <a:pt x="3284" y="3602"/>
                      <a:pt x="3364" y="3556"/>
                      <a:pt x="3445" y="3556"/>
                    </a:cubicBezTo>
                    <a:lnTo>
                      <a:pt x="4747" y="3533"/>
                    </a:lnTo>
                    <a:cubicBezTo>
                      <a:pt x="4943" y="3533"/>
                      <a:pt x="5058" y="3291"/>
                      <a:pt x="4931" y="3130"/>
                    </a:cubicBezTo>
                    <a:lnTo>
                      <a:pt x="4125" y="2116"/>
                    </a:lnTo>
                    <a:cubicBezTo>
                      <a:pt x="4079" y="2047"/>
                      <a:pt x="4056" y="1966"/>
                      <a:pt x="4079" y="1886"/>
                    </a:cubicBezTo>
                    <a:lnTo>
                      <a:pt x="4459" y="653"/>
                    </a:lnTo>
                    <a:cubicBezTo>
                      <a:pt x="4507" y="481"/>
                      <a:pt x="4373" y="333"/>
                      <a:pt x="4220" y="333"/>
                    </a:cubicBezTo>
                    <a:cubicBezTo>
                      <a:pt x="4189" y="333"/>
                      <a:pt x="4156" y="340"/>
                      <a:pt x="4125" y="354"/>
                    </a:cubicBezTo>
                    <a:lnTo>
                      <a:pt x="2915" y="814"/>
                    </a:lnTo>
                    <a:cubicBezTo>
                      <a:pt x="2892" y="822"/>
                      <a:pt x="2866" y="826"/>
                      <a:pt x="2840" y="826"/>
                    </a:cubicBezTo>
                    <a:cubicBezTo>
                      <a:pt x="2787" y="826"/>
                      <a:pt x="2731" y="811"/>
                      <a:pt x="2685" y="780"/>
                    </a:cubicBezTo>
                    <a:lnTo>
                      <a:pt x="1613" y="42"/>
                    </a:lnTo>
                    <a:cubicBezTo>
                      <a:pt x="1570" y="13"/>
                      <a:pt x="1523" y="1"/>
                      <a:pt x="14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dk2"/>
                </a:solidFill>
                <a:prstDash val="solid"/>
                <a:miter lim="1152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26" name="Google Shape;1626;p31"/>
            <p:cNvGrpSpPr/>
            <p:nvPr/>
          </p:nvGrpSpPr>
          <p:grpSpPr>
            <a:xfrm rot="2700000" flipH="1">
              <a:off x="3495017" y="4614250"/>
              <a:ext cx="285556" cy="274658"/>
              <a:chOff x="3956375" y="4266988"/>
              <a:chExt cx="205829" cy="197994"/>
            </a:xfrm>
          </p:grpSpPr>
          <p:sp>
            <p:nvSpPr>
              <p:cNvPr id="1627" name="Google Shape;1627;p31"/>
              <p:cNvSpPr/>
              <p:nvPr/>
            </p:nvSpPr>
            <p:spPr>
              <a:xfrm>
                <a:off x="3956822" y="4266988"/>
                <a:ext cx="205383" cy="197588"/>
              </a:xfrm>
              <a:custGeom>
                <a:avLst/>
                <a:gdLst/>
                <a:ahLst/>
                <a:cxnLst/>
                <a:rect l="l" t="t" r="r" b="b"/>
                <a:pathLst>
                  <a:path w="5059" h="4867" extrusionOk="0">
                    <a:moveTo>
                      <a:pt x="1470" y="1"/>
                    </a:moveTo>
                    <a:cubicBezTo>
                      <a:pt x="1336" y="1"/>
                      <a:pt x="1214" y="116"/>
                      <a:pt x="1222" y="268"/>
                    </a:cubicBezTo>
                    <a:lnTo>
                      <a:pt x="1291" y="1547"/>
                    </a:lnTo>
                    <a:cubicBezTo>
                      <a:pt x="1291" y="1639"/>
                      <a:pt x="1257" y="1720"/>
                      <a:pt x="1188" y="1766"/>
                    </a:cubicBezTo>
                    <a:lnTo>
                      <a:pt x="162" y="2549"/>
                    </a:lnTo>
                    <a:cubicBezTo>
                      <a:pt x="1" y="2676"/>
                      <a:pt x="47" y="2930"/>
                      <a:pt x="254" y="2987"/>
                    </a:cubicBezTo>
                    <a:lnTo>
                      <a:pt x="1499" y="3321"/>
                    </a:lnTo>
                    <a:cubicBezTo>
                      <a:pt x="1579" y="3344"/>
                      <a:pt x="1637" y="3402"/>
                      <a:pt x="1660" y="3483"/>
                    </a:cubicBezTo>
                    <a:lnTo>
                      <a:pt x="2098" y="4704"/>
                    </a:lnTo>
                    <a:cubicBezTo>
                      <a:pt x="2135" y="4811"/>
                      <a:pt x="2232" y="4866"/>
                      <a:pt x="2330" y="4866"/>
                    </a:cubicBezTo>
                    <a:cubicBezTo>
                      <a:pt x="2412" y="4866"/>
                      <a:pt x="2495" y="4828"/>
                      <a:pt x="2547" y="4750"/>
                    </a:cubicBezTo>
                    <a:lnTo>
                      <a:pt x="3250" y="3679"/>
                    </a:lnTo>
                    <a:cubicBezTo>
                      <a:pt x="3296" y="3609"/>
                      <a:pt x="3365" y="3563"/>
                      <a:pt x="3446" y="3563"/>
                    </a:cubicBezTo>
                    <a:lnTo>
                      <a:pt x="4736" y="3529"/>
                    </a:lnTo>
                    <a:cubicBezTo>
                      <a:pt x="4943" y="3529"/>
                      <a:pt x="5059" y="3287"/>
                      <a:pt x="4932" y="3126"/>
                    </a:cubicBezTo>
                    <a:lnTo>
                      <a:pt x="4114" y="2112"/>
                    </a:lnTo>
                    <a:cubicBezTo>
                      <a:pt x="4068" y="2054"/>
                      <a:pt x="4045" y="1962"/>
                      <a:pt x="4068" y="1881"/>
                    </a:cubicBezTo>
                    <a:lnTo>
                      <a:pt x="4436" y="649"/>
                    </a:lnTo>
                    <a:cubicBezTo>
                      <a:pt x="4494" y="485"/>
                      <a:pt x="4367" y="330"/>
                      <a:pt x="4210" y="330"/>
                    </a:cubicBezTo>
                    <a:cubicBezTo>
                      <a:pt x="4179" y="330"/>
                      <a:pt x="4146" y="336"/>
                      <a:pt x="4114" y="349"/>
                    </a:cubicBezTo>
                    <a:lnTo>
                      <a:pt x="2904" y="810"/>
                    </a:lnTo>
                    <a:cubicBezTo>
                      <a:pt x="2881" y="818"/>
                      <a:pt x="2855" y="821"/>
                      <a:pt x="2829" y="821"/>
                    </a:cubicBezTo>
                    <a:cubicBezTo>
                      <a:pt x="2776" y="821"/>
                      <a:pt x="2720" y="806"/>
                      <a:pt x="2674" y="775"/>
                    </a:cubicBezTo>
                    <a:lnTo>
                      <a:pt x="1614" y="49"/>
                    </a:lnTo>
                    <a:cubicBezTo>
                      <a:pt x="1568" y="16"/>
                      <a:pt x="1518" y="1"/>
                      <a:pt x="14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8" name="Google Shape;1628;p31"/>
              <p:cNvSpPr/>
              <p:nvPr/>
            </p:nvSpPr>
            <p:spPr>
              <a:xfrm>
                <a:off x="3956375" y="4267272"/>
                <a:ext cx="205342" cy="197710"/>
              </a:xfrm>
              <a:custGeom>
                <a:avLst/>
                <a:gdLst/>
                <a:ahLst/>
                <a:cxnLst/>
                <a:rect l="l" t="t" r="r" b="b"/>
                <a:pathLst>
                  <a:path w="5058" h="4870" extrusionOk="0">
                    <a:moveTo>
                      <a:pt x="1477" y="1"/>
                    </a:moveTo>
                    <a:cubicBezTo>
                      <a:pt x="1341" y="1"/>
                      <a:pt x="1216" y="115"/>
                      <a:pt x="1233" y="261"/>
                    </a:cubicBezTo>
                    <a:lnTo>
                      <a:pt x="1302" y="1540"/>
                    </a:lnTo>
                    <a:cubicBezTo>
                      <a:pt x="1302" y="1632"/>
                      <a:pt x="1268" y="1713"/>
                      <a:pt x="1199" y="1759"/>
                    </a:cubicBezTo>
                    <a:lnTo>
                      <a:pt x="173" y="2542"/>
                    </a:lnTo>
                    <a:cubicBezTo>
                      <a:pt x="0" y="2669"/>
                      <a:pt x="58" y="2923"/>
                      <a:pt x="254" y="3003"/>
                    </a:cubicBezTo>
                    <a:lnTo>
                      <a:pt x="1487" y="3326"/>
                    </a:lnTo>
                    <a:cubicBezTo>
                      <a:pt x="1579" y="3349"/>
                      <a:pt x="1636" y="3418"/>
                      <a:pt x="1659" y="3487"/>
                    </a:cubicBezTo>
                    <a:lnTo>
                      <a:pt x="2097" y="4697"/>
                    </a:lnTo>
                    <a:cubicBezTo>
                      <a:pt x="2135" y="4812"/>
                      <a:pt x="2230" y="4870"/>
                      <a:pt x="2326" y="4870"/>
                    </a:cubicBezTo>
                    <a:cubicBezTo>
                      <a:pt x="2404" y="4870"/>
                      <a:pt x="2483" y="4832"/>
                      <a:pt x="2535" y="4754"/>
                    </a:cubicBezTo>
                    <a:lnTo>
                      <a:pt x="3249" y="3672"/>
                    </a:lnTo>
                    <a:cubicBezTo>
                      <a:pt x="3284" y="3602"/>
                      <a:pt x="3364" y="3556"/>
                      <a:pt x="3445" y="3556"/>
                    </a:cubicBezTo>
                    <a:lnTo>
                      <a:pt x="4747" y="3533"/>
                    </a:lnTo>
                    <a:cubicBezTo>
                      <a:pt x="4943" y="3533"/>
                      <a:pt x="5058" y="3291"/>
                      <a:pt x="4931" y="3130"/>
                    </a:cubicBezTo>
                    <a:lnTo>
                      <a:pt x="4125" y="2116"/>
                    </a:lnTo>
                    <a:cubicBezTo>
                      <a:pt x="4079" y="2047"/>
                      <a:pt x="4056" y="1966"/>
                      <a:pt x="4079" y="1886"/>
                    </a:cubicBezTo>
                    <a:lnTo>
                      <a:pt x="4459" y="653"/>
                    </a:lnTo>
                    <a:cubicBezTo>
                      <a:pt x="4507" y="481"/>
                      <a:pt x="4373" y="333"/>
                      <a:pt x="4220" y="333"/>
                    </a:cubicBezTo>
                    <a:cubicBezTo>
                      <a:pt x="4189" y="333"/>
                      <a:pt x="4156" y="340"/>
                      <a:pt x="4125" y="354"/>
                    </a:cubicBezTo>
                    <a:lnTo>
                      <a:pt x="2915" y="814"/>
                    </a:lnTo>
                    <a:cubicBezTo>
                      <a:pt x="2892" y="822"/>
                      <a:pt x="2866" y="826"/>
                      <a:pt x="2840" y="826"/>
                    </a:cubicBezTo>
                    <a:cubicBezTo>
                      <a:pt x="2787" y="826"/>
                      <a:pt x="2731" y="811"/>
                      <a:pt x="2685" y="780"/>
                    </a:cubicBezTo>
                    <a:lnTo>
                      <a:pt x="1613" y="42"/>
                    </a:lnTo>
                    <a:cubicBezTo>
                      <a:pt x="1570" y="13"/>
                      <a:pt x="1523" y="1"/>
                      <a:pt x="14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dk2"/>
                </a:solidFill>
                <a:prstDash val="solid"/>
                <a:miter lim="1152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29" name="Google Shape;1629;p31"/>
            <p:cNvGrpSpPr/>
            <p:nvPr/>
          </p:nvGrpSpPr>
          <p:grpSpPr>
            <a:xfrm flipH="1">
              <a:off x="8813501" y="152465"/>
              <a:ext cx="165096" cy="158811"/>
              <a:chOff x="3956375" y="4266988"/>
              <a:chExt cx="205829" cy="197994"/>
            </a:xfrm>
          </p:grpSpPr>
          <p:sp>
            <p:nvSpPr>
              <p:cNvPr id="1630" name="Google Shape;1630;p31"/>
              <p:cNvSpPr/>
              <p:nvPr/>
            </p:nvSpPr>
            <p:spPr>
              <a:xfrm>
                <a:off x="3956822" y="4266988"/>
                <a:ext cx="205383" cy="197588"/>
              </a:xfrm>
              <a:custGeom>
                <a:avLst/>
                <a:gdLst/>
                <a:ahLst/>
                <a:cxnLst/>
                <a:rect l="l" t="t" r="r" b="b"/>
                <a:pathLst>
                  <a:path w="5059" h="4867" extrusionOk="0">
                    <a:moveTo>
                      <a:pt x="1470" y="1"/>
                    </a:moveTo>
                    <a:cubicBezTo>
                      <a:pt x="1336" y="1"/>
                      <a:pt x="1214" y="116"/>
                      <a:pt x="1222" y="268"/>
                    </a:cubicBezTo>
                    <a:lnTo>
                      <a:pt x="1291" y="1547"/>
                    </a:lnTo>
                    <a:cubicBezTo>
                      <a:pt x="1291" y="1639"/>
                      <a:pt x="1257" y="1720"/>
                      <a:pt x="1188" y="1766"/>
                    </a:cubicBezTo>
                    <a:lnTo>
                      <a:pt x="162" y="2549"/>
                    </a:lnTo>
                    <a:cubicBezTo>
                      <a:pt x="1" y="2676"/>
                      <a:pt x="47" y="2930"/>
                      <a:pt x="254" y="2987"/>
                    </a:cubicBezTo>
                    <a:lnTo>
                      <a:pt x="1499" y="3321"/>
                    </a:lnTo>
                    <a:cubicBezTo>
                      <a:pt x="1579" y="3344"/>
                      <a:pt x="1637" y="3402"/>
                      <a:pt x="1660" y="3483"/>
                    </a:cubicBezTo>
                    <a:lnTo>
                      <a:pt x="2098" y="4704"/>
                    </a:lnTo>
                    <a:cubicBezTo>
                      <a:pt x="2135" y="4811"/>
                      <a:pt x="2232" y="4866"/>
                      <a:pt x="2330" y="4866"/>
                    </a:cubicBezTo>
                    <a:cubicBezTo>
                      <a:pt x="2412" y="4866"/>
                      <a:pt x="2495" y="4828"/>
                      <a:pt x="2547" y="4750"/>
                    </a:cubicBezTo>
                    <a:lnTo>
                      <a:pt x="3250" y="3679"/>
                    </a:lnTo>
                    <a:cubicBezTo>
                      <a:pt x="3296" y="3609"/>
                      <a:pt x="3365" y="3563"/>
                      <a:pt x="3446" y="3563"/>
                    </a:cubicBezTo>
                    <a:lnTo>
                      <a:pt x="4736" y="3529"/>
                    </a:lnTo>
                    <a:cubicBezTo>
                      <a:pt x="4943" y="3529"/>
                      <a:pt x="5059" y="3287"/>
                      <a:pt x="4932" y="3126"/>
                    </a:cubicBezTo>
                    <a:lnTo>
                      <a:pt x="4114" y="2112"/>
                    </a:lnTo>
                    <a:cubicBezTo>
                      <a:pt x="4068" y="2054"/>
                      <a:pt x="4045" y="1962"/>
                      <a:pt x="4068" y="1881"/>
                    </a:cubicBezTo>
                    <a:lnTo>
                      <a:pt x="4436" y="649"/>
                    </a:lnTo>
                    <a:cubicBezTo>
                      <a:pt x="4494" y="485"/>
                      <a:pt x="4367" y="330"/>
                      <a:pt x="4210" y="330"/>
                    </a:cubicBezTo>
                    <a:cubicBezTo>
                      <a:pt x="4179" y="330"/>
                      <a:pt x="4146" y="336"/>
                      <a:pt x="4114" y="349"/>
                    </a:cubicBezTo>
                    <a:lnTo>
                      <a:pt x="2904" y="810"/>
                    </a:lnTo>
                    <a:cubicBezTo>
                      <a:pt x="2881" y="818"/>
                      <a:pt x="2855" y="821"/>
                      <a:pt x="2829" y="821"/>
                    </a:cubicBezTo>
                    <a:cubicBezTo>
                      <a:pt x="2776" y="821"/>
                      <a:pt x="2720" y="806"/>
                      <a:pt x="2674" y="775"/>
                    </a:cubicBezTo>
                    <a:lnTo>
                      <a:pt x="1614" y="49"/>
                    </a:lnTo>
                    <a:cubicBezTo>
                      <a:pt x="1568" y="16"/>
                      <a:pt x="1518" y="1"/>
                      <a:pt x="14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1" name="Google Shape;1631;p31"/>
              <p:cNvSpPr/>
              <p:nvPr/>
            </p:nvSpPr>
            <p:spPr>
              <a:xfrm>
                <a:off x="3956375" y="4267272"/>
                <a:ext cx="205342" cy="197710"/>
              </a:xfrm>
              <a:custGeom>
                <a:avLst/>
                <a:gdLst/>
                <a:ahLst/>
                <a:cxnLst/>
                <a:rect l="l" t="t" r="r" b="b"/>
                <a:pathLst>
                  <a:path w="5058" h="4870" extrusionOk="0">
                    <a:moveTo>
                      <a:pt x="1477" y="1"/>
                    </a:moveTo>
                    <a:cubicBezTo>
                      <a:pt x="1341" y="1"/>
                      <a:pt x="1216" y="115"/>
                      <a:pt x="1233" y="261"/>
                    </a:cubicBezTo>
                    <a:lnTo>
                      <a:pt x="1302" y="1540"/>
                    </a:lnTo>
                    <a:cubicBezTo>
                      <a:pt x="1302" y="1632"/>
                      <a:pt x="1268" y="1713"/>
                      <a:pt x="1199" y="1759"/>
                    </a:cubicBezTo>
                    <a:lnTo>
                      <a:pt x="173" y="2542"/>
                    </a:lnTo>
                    <a:cubicBezTo>
                      <a:pt x="0" y="2669"/>
                      <a:pt x="58" y="2923"/>
                      <a:pt x="254" y="3003"/>
                    </a:cubicBezTo>
                    <a:lnTo>
                      <a:pt x="1487" y="3326"/>
                    </a:lnTo>
                    <a:cubicBezTo>
                      <a:pt x="1579" y="3349"/>
                      <a:pt x="1636" y="3418"/>
                      <a:pt x="1659" y="3487"/>
                    </a:cubicBezTo>
                    <a:lnTo>
                      <a:pt x="2097" y="4697"/>
                    </a:lnTo>
                    <a:cubicBezTo>
                      <a:pt x="2135" y="4812"/>
                      <a:pt x="2230" y="4870"/>
                      <a:pt x="2326" y="4870"/>
                    </a:cubicBezTo>
                    <a:cubicBezTo>
                      <a:pt x="2404" y="4870"/>
                      <a:pt x="2483" y="4832"/>
                      <a:pt x="2535" y="4754"/>
                    </a:cubicBezTo>
                    <a:lnTo>
                      <a:pt x="3249" y="3672"/>
                    </a:lnTo>
                    <a:cubicBezTo>
                      <a:pt x="3284" y="3602"/>
                      <a:pt x="3364" y="3556"/>
                      <a:pt x="3445" y="3556"/>
                    </a:cubicBezTo>
                    <a:lnTo>
                      <a:pt x="4747" y="3533"/>
                    </a:lnTo>
                    <a:cubicBezTo>
                      <a:pt x="4943" y="3533"/>
                      <a:pt x="5058" y="3291"/>
                      <a:pt x="4931" y="3130"/>
                    </a:cubicBezTo>
                    <a:lnTo>
                      <a:pt x="4125" y="2116"/>
                    </a:lnTo>
                    <a:cubicBezTo>
                      <a:pt x="4079" y="2047"/>
                      <a:pt x="4056" y="1966"/>
                      <a:pt x="4079" y="1886"/>
                    </a:cubicBezTo>
                    <a:lnTo>
                      <a:pt x="4459" y="653"/>
                    </a:lnTo>
                    <a:cubicBezTo>
                      <a:pt x="4507" y="481"/>
                      <a:pt x="4373" y="333"/>
                      <a:pt x="4220" y="333"/>
                    </a:cubicBezTo>
                    <a:cubicBezTo>
                      <a:pt x="4189" y="333"/>
                      <a:pt x="4156" y="340"/>
                      <a:pt x="4125" y="354"/>
                    </a:cubicBezTo>
                    <a:lnTo>
                      <a:pt x="2915" y="814"/>
                    </a:lnTo>
                    <a:cubicBezTo>
                      <a:pt x="2892" y="822"/>
                      <a:pt x="2866" y="826"/>
                      <a:pt x="2840" y="826"/>
                    </a:cubicBezTo>
                    <a:cubicBezTo>
                      <a:pt x="2787" y="826"/>
                      <a:pt x="2731" y="811"/>
                      <a:pt x="2685" y="780"/>
                    </a:cubicBezTo>
                    <a:lnTo>
                      <a:pt x="1613" y="42"/>
                    </a:lnTo>
                    <a:cubicBezTo>
                      <a:pt x="1570" y="13"/>
                      <a:pt x="1523" y="1"/>
                      <a:pt x="14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dk2"/>
                </a:solidFill>
                <a:prstDash val="solid"/>
                <a:miter lim="1152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32" name="Google Shape;1632;p31"/>
            <p:cNvGrpSpPr/>
            <p:nvPr/>
          </p:nvGrpSpPr>
          <p:grpSpPr>
            <a:xfrm flipH="1">
              <a:off x="7353801" y="4849815"/>
              <a:ext cx="165096" cy="158811"/>
              <a:chOff x="3956375" y="4266988"/>
              <a:chExt cx="205829" cy="197994"/>
            </a:xfrm>
          </p:grpSpPr>
          <p:sp>
            <p:nvSpPr>
              <p:cNvPr id="1633" name="Google Shape;1633;p31"/>
              <p:cNvSpPr/>
              <p:nvPr/>
            </p:nvSpPr>
            <p:spPr>
              <a:xfrm>
                <a:off x="3956822" y="4266988"/>
                <a:ext cx="205383" cy="197588"/>
              </a:xfrm>
              <a:custGeom>
                <a:avLst/>
                <a:gdLst/>
                <a:ahLst/>
                <a:cxnLst/>
                <a:rect l="l" t="t" r="r" b="b"/>
                <a:pathLst>
                  <a:path w="5059" h="4867" extrusionOk="0">
                    <a:moveTo>
                      <a:pt x="1470" y="1"/>
                    </a:moveTo>
                    <a:cubicBezTo>
                      <a:pt x="1336" y="1"/>
                      <a:pt x="1214" y="116"/>
                      <a:pt x="1222" y="268"/>
                    </a:cubicBezTo>
                    <a:lnTo>
                      <a:pt x="1291" y="1547"/>
                    </a:lnTo>
                    <a:cubicBezTo>
                      <a:pt x="1291" y="1639"/>
                      <a:pt x="1257" y="1720"/>
                      <a:pt x="1188" y="1766"/>
                    </a:cubicBezTo>
                    <a:lnTo>
                      <a:pt x="162" y="2549"/>
                    </a:lnTo>
                    <a:cubicBezTo>
                      <a:pt x="1" y="2676"/>
                      <a:pt x="47" y="2930"/>
                      <a:pt x="254" y="2987"/>
                    </a:cubicBezTo>
                    <a:lnTo>
                      <a:pt x="1499" y="3321"/>
                    </a:lnTo>
                    <a:cubicBezTo>
                      <a:pt x="1579" y="3344"/>
                      <a:pt x="1637" y="3402"/>
                      <a:pt x="1660" y="3483"/>
                    </a:cubicBezTo>
                    <a:lnTo>
                      <a:pt x="2098" y="4704"/>
                    </a:lnTo>
                    <a:cubicBezTo>
                      <a:pt x="2135" y="4811"/>
                      <a:pt x="2232" y="4866"/>
                      <a:pt x="2330" y="4866"/>
                    </a:cubicBezTo>
                    <a:cubicBezTo>
                      <a:pt x="2412" y="4866"/>
                      <a:pt x="2495" y="4828"/>
                      <a:pt x="2547" y="4750"/>
                    </a:cubicBezTo>
                    <a:lnTo>
                      <a:pt x="3250" y="3679"/>
                    </a:lnTo>
                    <a:cubicBezTo>
                      <a:pt x="3296" y="3609"/>
                      <a:pt x="3365" y="3563"/>
                      <a:pt x="3446" y="3563"/>
                    </a:cubicBezTo>
                    <a:lnTo>
                      <a:pt x="4736" y="3529"/>
                    </a:lnTo>
                    <a:cubicBezTo>
                      <a:pt x="4943" y="3529"/>
                      <a:pt x="5059" y="3287"/>
                      <a:pt x="4932" y="3126"/>
                    </a:cubicBezTo>
                    <a:lnTo>
                      <a:pt x="4114" y="2112"/>
                    </a:lnTo>
                    <a:cubicBezTo>
                      <a:pt x="4068" y="2054"/>
                      <a:pt x="4045" y="1962"/>
                      <a:pt x="4068" y="1881"/>
                    </a:cubicBezTo>
                    <a:lnTo>
                      <a:pt x="4436" y="649"/>
                    </a:lnTo>
                    <a:cubicBezTo>
                      <a:pt x="4494" y="485"/>
                      <a:pt x="4367" y="330"/>
                      <a:pt x="4210" y="330"/>
                    </a:cubicBezTo>
                    <a:cubicBezTo>
                      <a:pt x="4179" y="330"/>
                      <a:pt x="4146" y="336"/>
                      <a:pt x="4114" y="349"/>
                    </a:cubicBezTo>
                    <a:lnTo>
                      <a:pt x="2904" y="810"/>
                    </a:lnTo>
                    <a:cubicBezTo>
                      <a:pt x="2881" y="818"/>
                      <a:pt x="2855" y="821"/>
                      <a:pt x="2829" y="821"/>
                    </a:cubicBezTo>
                    <a:cubicBezTo>
                      <a:pt x="2776" y="821"/>
                      <a:pt x="2720" y="806"/>
                      <a:pt x="2674" y="775"/>
                    </a:cubicBezTo>
                    <a:lnTo>
                      <a:pt x="1614" y="49"/>
                    </a:lnTo>
                    <a:cubicBezTo>
                      <a:pt x="1568" y="16"/>
                      <a:pt x="1518" y="1"/>
                      <a:pt x="14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4" name="Google Shape;1634;p31"/>
              <p:cNvSpPr/>
              <p:nvPr/>
            </p:nvSpPr>
            <p:spPr>
              <a:xfrm>
                <a:off x="3956375" y="4267272"/>
                <a:ext cx="205342" cy="197710"/>
              </a:xfrm>
              <a:custGeom>
                <a:avLst/>
                <a:gdLst/>
                <a:ahLst/>
                <a:cxnLst/>
                <a:rect l="l" t="t" r="r" b="b"/>
                <a:pathLst>
                  <a:path w="5058" h="4870" extrusionOk="0">
                    <a:moveTo>
                      <a:pt x="1477" y="1"/>
                    </a:moveTo>
                    <a:cubicBezTo>
                      <a:pt x="1341" y="1"/>
                      <a:pt x="1216" y="115"/>
                      <a:pt x="1233" y="261"/>
                    </a:cubicBezTo>
                    <a:lnTo>
                      <a:pt x="1302" y="1540"/>
                    </a:lnTo>
                    <a:cubicBezTo>
                      <a:pt x="1302" y="1632"/>
                      <a:pt x="1268" y="1713"/>
                      <a:pt x="1199" y="1759"/>
                    </a:cubicBezTo>
                    <a:lnTo>
                      <a:pt x="173" y="2542"/>
                    </a:lnTo>
                    <a:cubicBezTo>
                      <a:pt x="0" y="2669"/>
                      <a:pt x="58" y="2923"/>
                      <a:pt x="254" y="3003"/>
                    </a:cubicBezTo>
                    <a:lnTo>
                      <a:pt x="1487" y="3326"/>
                    </a:lnTo>
                    <a:cubicBezTo>
                      <a:pt x="1579" y="3349"/>
                      <a:pt x="1636" y="3418"/>
                      <a:pt x="1659" y="3487"/>
                    </a:cubicBezTo>
                    <a:lnTo>
                      <a:pt x="2097" y="4697"/>
                    </a:lnTo>
                    <a:cubicBezTo>
                      <a:pt x="2135" y="4812"/>
                      <a:pt x="2230" y="4870"/>
                      <a:pt x="2326" y="4870"/>
                    </a:cubicBezTo>
                    <a:cubicBezTo>
                      <a:pt x="2404" y="4870"/>
                      <a:pt x="2483" y="4832"/>
                      <a:pt x="2535" y="4754"/>
                    </a:cubicBezTo>
                    <a:lnTo>
                      <a:pt x="3249" y="3672"/>
                    </a:lnTo>
                    <a:cubicBezTo>
                      <a:pt x="3284" y="3602"/>
                      <a:pt x="3364" y="3556"/>
                      <a:pt x="3445" y="3556"/>
                    </a:cubicBezTo>
                    <a:lnTo>
                      <a:pt x="4747" y="3533"/>
                    </a:lnTo>
                    <a:cubicBezTo>
                      <a:pt x="4943" y="3533"/>
                      <a:pt x="5058" y="3291"/>
                      <a:pt x="4931" y="3130"/>
                    </a:cubicBezTo>
                    <a:lnTo>
                      <a:pt x="4125" y="2116"/>
                    </a:lnTo>
                    <a:cubicBezTo>
                      <a:pt x="4079" y="2047"/>
                      <a:pt x="4056" y="1966"/>
                      <a:pt x="4079" y="1886"/>
                    </a:cubicBezTo>
                    <a:lnTo>
                      <a:pt x="4459" y="653"/>
                    </a:lnTo>
                    <a:cubicBezTo>
                      <a:pt x="4507" y="481"/>
                      <a:pt x="4373" y="333"/>
                      <a:pt x="4220" y="333"/>
                    </a:cubicBezTo>
                    <a:cubicBezTo>
                      <a:pt x="4189" y="333"/>
                      <a:pt x="4156" y="340"/>
                      <a:pt x="4125" y="354"/>
                    </a:cubicBezTo>
                    <a:lnTo>
                      <a:pt x="2915" y="814"/>
                    </a:lnTo>
                    <a:cubicBezTo>
                      <a:pt x="2892" y="822"/>
                      <a:pt x="2866" y="826"/>
                      <a:pt x="2840" y="826"/>
                    </a:cubicBezTo>
                    <a:cubicBezTo>
                      <a:pt x="2787" y="826"/>
                      <a:pt x="2731" y="811"/>
                      <a:pt x="2685" y="780"/>
                    </a:cubicBezTo>
                    <a:lnTo>
                      <a:pt x="1613" y="42"/>
                    </a:lnTo>
                    <a:cubicBezTo>
                      <a:pt x="1570" y="13"/>
                      <a:pt x="1523" y="1"/>
                      <a:pt x="14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dk2"/>
                </a:solidFill>
                <a:prstDash val="solid"/>
                <a:miter lim="1152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noFill/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e Vietnam Pro"/>
              <a:buChar char="●"/>
              <a:defRPr>
                <a:solidFill>
                  <a:schemeClr val="dk2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e Vietnam Pro"/>
              <a:buChar char="○"/>
              <a:defRPr>
                <a:solidFill>
                  <a:schemeClr val="dk2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e Vietnam Pro"/>
              <a:buChar char="■"/>
              <a:defRPr>
                <a:solidFill>
                  <a:schemeClr val="dk2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e Vietnam Pro"/>
              <a:buChar char="●"/>
              <a:defRPr>
                <a:solidFill>
                  <a:schemeClr val="dk2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e Vietnam Pro"/>
              <a:buChar char="○"/>
              <a:defRPr>
                <a:solidFill>
                  <a:schemeClr val="dk2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e Vietnam Pro"/>
              <a:buChar char="■"/>
              <a:defRPr>
                <a:solidFill>
                  <a:schemeClr val="dk2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e Vietnam Pro"/>
              <a:buChar char="●"/>
              <a:defRPr>
                <a:solidFill>
                  <a:schemeClr val="dk2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e Vietnam Pro"/>
              <a:buChar char="○"/>
              <a:defRPr>
                <a:solidFill>
                  <a:schemeClr val="dk2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Be Vietnam Pro"/>
              <a:buChar char="■"/>
              <a:defRPr>
                <a:solidFill>
                  <a:schemeClr val="dk2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3" r:id="rId5"/>
    <p:sldLayoutId id="2147483658" r:id="rId6"/>
    <p:sldLayoutId id="2147483659" r:id="rId7"/>
    <p:sldLayoutId id="2147483664" r:id="rId8"/>
    <p:sldLayoutId id="2147483677" r:id="rId9"/>
    <p:sldLayoutId id="2147483678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521494"/>
            <a:ext cx="8164510" cy="863204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468040"/>
            <a:ext cx="8164510" cy="3290888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1830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7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35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05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05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05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B0F0"/>
            </a:gs>
            <a:gs pos="74000">
              <a:schemeClr val="bg1"/>
            </a:gs>
            <a:gs pos="83000">
              <a:srgbClr val="00FF00"/>
            </a:gs>
            <a:gs pos="99000">
              <a:srgbClr val="00DA06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6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497357-AD3B-454E-ACB5-59937AF52F0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FC5253-CD8B-4B40-BAF5-56CE047F47C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904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</p:sldLayoutIdLst>
  <p:transition spd="slow">
    <p:push dir="u"/>
    <p:sndAc>
      <p:stSnd>
        <p:snd r:embed="rId3" name="hammer.wav"/>
      </p:stSnd>
    </p:sndAc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.png"/><Relationship Id="rId5" Type="http://schemas.openxmlformats.org/officeDocument/2006/relationships/audio" Target="../media/audio3.wav"/><Relationship Id="rId4" Type="http://schemas.openxmlformats.org/officeDocument/2006/relationships/audio" Target="../media/audio1.wav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1.xml"/><Relationship Id="rId7" Type="http://schemas.openxmlformats.org/officeDocument/2006/relationships/audio" Target="../media/audio2.wav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audio" Target="../media/audio5.wav"/><Relationship Id="rId5" Type="http://schemas.openxmlformats.org/officeDocument/2006/relationships/audio" Target="../media/audio4.wav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6.wav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8.png"/><Relationship Id="rId11" Type="http://schemas.openxmlformats.org/officeDocument/2006/relationships/image" Target="../media/image17.png"/><Relationship Id="rId5" Type="http://schemas.openxmlformats.org/officeDocument/2006/relationships/audio" Target="../media/audio2.wav"/><Relationship Id="rId10" Type="http://schemas.openxmlformats.org/officeDocument/2006/relationships/image" Target="../media/image22.png"/><Relationship Id="rId4" Type="http://schemas.openxmlformats.org/officeDocument/2006/relationships/audio" Target="../media/audio7.wav"/><Relationship Id="rId9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11.xml"/><Relationship Id="rId7" Type="http://schemas.openxmlformats.org/officeDocument/2006/relationships/audio" Target="../media/audio2.wav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audio" Target="../media/audio5.wav"/><Relationship Id="rId11" Type="http://schemas.openxmlformats.org/officeDocument/2006/relationships/image" Target="../media/image17.png"/><Relationship Id="rId5" Type="http://schemas.openxmlformats.org/officeDocument/2006/relationships/audio" Target="../media/audio4.wav"/><Relationship Id="rId10" Type="http://schemas.openxmlformats.org/officeDocument/2006/relationships/image" Target="../media/image5.png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2.wav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9.png"/><Relationship Id="rId11" Type="http://schemas.openxmlformats.org/officeDocument/2006/relationships/image" Target="../media/image17.png"/><Relationship Id="rId5" Type="http://schemas.openxmlformats.org/officeDocument/2006/relationships/audio" Target="../media/audio3.wav"/><Relationship Id="rId10" Type="http://schemas.openxmlformats.org/officeDocument/2006/relationships/image" Target="../media/image22.png"/><Relationship Id="rId4" Type="http://schemas.openxmlformats.org/officeDocument/2006/relationships/audio" Target="../media/audio1.wav"/><Relationship Id="rId9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.png"/><Relationship Id="rId5" Type="http://schemas.openxmlformats.org/officeDocument/2006/relationships/audio" Target="../media/audio2.wav"/><Relationship Id="rId4" Type="http://schemas.openxmlformats.org/officeDocument/2006/relationships/audio" Target="../media/audio7.wav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7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8.png"/><Relationship Id="rId3" Type="http://schemas.openxmlformats.org/officeDocument/2006/relationships/audio" Target="../media/audio1.wav"/><Relationship Id="rId7" Type="http://schemas.openxmlformats.org/officeDocument/2006/relationships/image" Target="../media/image30.pn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11" Type="http://schemas.openxmlformats.org/officeDocument/2006/relationships/image" Target="../media/image28.png"/><Relationship Id="rId5" Type="http://schemas.openxmlformats.org/officeDocument/2006/relationships/audio" Target="../media/audio9.wav"/><Relationship Id="rId10" Type="http://schemas.openxmlformats.org/officeDocument/2006/relationships/image" Target="../media/image32.png"/><Relationship Id="rId4" Type="http://schemas.openxmlformats.org/officeDocument/2006/relationships/audio" Target="../media/audio8.wav"/><Relationship Id="rId9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8.png"/><Relationship Id="rId3" Type="http://schemas.openxmlformats.org/officeDocument/2006/relationships/audio" Target="../media/audio8.wav"/><Relationship Id="rId7" Type="http://schemas.openxmlformats.org/officeDocument/2006/relationships/image" Target="../media/image30.png"/><Relationship Id="rId12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11" Type="http://schemas.openxmlformats.org/officeDocument/2006/relationships/image" Target="../media/image21.png"/><Relationship Id="rId5" Type="http://schemas.openxmlformats.org/officeDocument/2006/relationships/image" Target="../media/image29.png"/><Relationship Id="rId10" Type="http://schemas.openxmlformats.org/officeDocument/2006/relationships/image" Target="../media/image31.png"/><Relationship Id="rId4" Type="http://schemas.openxmlformats.org/officeDocument/2006/relationships/audio" Target="../media/audio9.wav"/><Relationship Id="rId9" Type="http://schemas.openxmlformats.org/officeDocument/2006/relationships/image" Target="../media/image20.png"/><Relationship Id="rId1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6.png"/><Relationship Id="rId3" Type="http://schemas.openxmlformats.org/officeDocument/2006/relationships/audio" Target="../media/audio1.wav"/><Relationship Id="rId7" Type="http://schemas.openxmlformats.org/officeDocument/2006/relationships/image" Target="../media/image30.pn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11" Type="http://schemas.openxmlformats.org/officeDocument/2006/relationships/image" Target="../media/image28.png"/><Relationship Id="rId5" Type="http://schemas.openxmlformats.org/officeDocument/2006/relationships/audio" Target="../media/audio8.wav"/><Relationship Id="rId10" Type="http://schemas.openxmlformats.org/officeDocument/2006/relationships/image" Target="../media/image32.png"/><Relationship Id="rId4" Type="http://schemas.openxmlformats.org/officeDocument/2006/relationships/audio" Target="../media/audio9.wav"/><Relationship Id="rId9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1.wav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png"/><Relationship Id="rId11" Type="http://schemas.microsoft.com/office/2007/relationships/hdphoto" Target="../media/hdphoto3.wdp"/><Relationship Id="rId5" Type="http://schemas.openxmlformats.org/officeDocument/2006/relationships/image" Target="../media/image29.png"/><Relationship Id="rId10" Type="http://schemas.openxmlformats.org/officeDocument/2006/relationships/image" Target="../media/image30.png"/><Relationship Id="rId4" Type="http://schemas.openxmlformats.org/officeDocument/2006/relationships/audio" Target="../media/audio8.wav"/><Relationship Id="rId9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1.wav"/><Relationship Id="rId7" Type="http://schemas.openxmlformats.org/officeDocument/2006/relationships/image" Target="../media/image30.pn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11" Type="http://schemas.openxmlformats.org/officeDocument/2006/relationships/image" Target="../media/image28.png"/><Relationship Id="rId5" Type="http://schemas.openxmlformats.org/officeDocument/2006/relationships/audio" Target="../media/audio8.wav"/><Relationship Id="rId10" Type="http://schemas.openxmlformats.org/officeDocument/2006/relationships/image" Target="../media/image32.png"/><Relationship Id="rId4" Type="http://schemas.openxmlformats.org/officeDocument/2006/relationships/audio" Target="../media/audio9.wav"/><Relationship Id="rId9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9.wav"/><Relationship Id="rId7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png"/><Relationship Id="rId11" Type="http://schemas.openxmlformats.org/officeDocument/2006/relationships/image" Target="../media/image33.png"/><Relationship Id="rId5" Type="http://schemas.openxmlformats.org/officeDocument/2006/relationships/image" Target="../media/image29.png"/><Relationship Id="rId10" Type="http://schemas.openxmlformats.org/officeDocument/2006/relationships/image" Target="../media/image28.png"/><Relationship Id="rId4" Type="http://schemas.openxmlformats.org/officeDocument/2006/relationships/audio" Target="../media/audio8.wav"/><Relationship Id="rId9" Type="http://schemas.openxmlformats.org/officeDocument/2006/relationships/image" Target="../media/image3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8.wav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png"/><Relationship Id="rId11" Type="http://schemas.openxmlformats.org/officeDocument/2006/relationships/image" Target="../media/image33.png"/><Relationship Id="rId5" Type="http://schemas.openxmlformats.org/officeDocument/2006/relationships/image" Target="../media/image29.png"/><Relationship Id="rId10" Type="http://schemas.openxmlformats.org/officeDocument/2006/relationships/image" Target="../media/image28.png"/><Relationship Id="rId4" Type="http://schemas.openxmlformats.org/officeDocument/2006/relationships/audio" Target="../media/audio9.wav"/><Relationship Id="rId9" Type="http://schemas.openxmlformats.org/officeDocument/2006/relationships/image" Target="../media/image3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9" name="Google Shape;1799;p39"/>
          <p:cNvSpPr txBox="1">
            <a:spLocks noGrp="1"/>
          </p:cNvSpPr>
          <p:nvPr>
            <p:ph type="ctrTitle"/>
          </p:nvPr>
        </p:nvSpPr>
        <p:spPr>
          <a:xfrm>
            <a:off x="1534487" y="274173"/>
            <a:ext cx="5970300" cy="269952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700" dirty="0">
                <a:solidFill>
                  <a:srgbClr val="6B7FFF"/>
                </a:solidFill>
              </a:rPr>
              <a:t>UNIT 3</a:t>
            </a:r>
            <a:endParaRPr sz="6500" dirty="0">
              <a:solidFill>
                <a:srgbClr val="6B7FFF"/>
              </a:solidFill>
            </a:endParaRPr>
          </a:p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dirty="0"/>
              <a:t>WEATHER</a:t>
            </a:r>
            <a:endParaRPr sz="7200" dirty="0"/>
          </a:p>
        </p:txBody>
      </p:sp>
      <p:sp>
        <p:nvSpPr>
          <p:cNvPr id="1800" name="Google Shape;1800;p39"/>
          <p:cNvSpPr txBox="1">
            <a:spLocks noGrp="1"/>
          </p:cNvSpPr>
          <p:nvPr>
            <p:ph type="subTitle" idx="1"/>
          </p:nvPr>
        </p:nvSpPr>
        <p:spPr>
          <a:xfrm>
            <a:off x="3427613" y="3354942"/>
            <a:ext cx="2288773" cy="40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LESSON: 1.1</a:t>
            </a:r>
            <a:endParaRPr dirty="0"/>
          </a:p>
        </p:txBody>
      </p:sp>
      <p:grpSp>
        <p:nvGrpSpPr>
          <p:cNvPr id="1823" name="Google Shape;1823;p39"/>
          <p:cNvGrpSpPr/>
          <p:nvPr/>
        </p:nvGrpSpPr>
        <p:grpSpPr>
          <a:xfrm>
            <a:off x="272218" y="3758091"/>
            <a:ext cx="1936756" cy="1156237"/>
            <a:chOff x="356557" y="3622094"/>
            <a:chExt cx="2085449" cy="1245006"/>
          </a:xfrm>
        </p:grpSpPr>
        <p:sp>
          <p:nvSpPr>
            <p:cNvPr id="1824" name="Google Shape;1824;p39"/>
            <p:cNvSpPr/>
            <p:nvPr/>
          </p:nvSpPr>
          <p:spPr>
            <a:xfrm flipH="1">
              <a:off x="1919729" y="4412329"/>
              <a:ext cx="304981" cy="454771"/>
            </a:xfrm>
            <a:custGeom>
              <a:avLst/>
              <a:gdLst/>
              <a:ahLst/>
              <a:cxnLst/>
              <a:rect l="l" t="t" r="r" b="b"/>
              <a:pathLst>
                <a:path w="8020" h="11959" extrusionOk="0">
                  <a:moveTo>
                    <a:pt x="6644" y="1"/>
                  </a:moveTo>
                  <a:cubicBezTo>
                    <a:pt x="6631" y="1"/>
                    <a:pt x="6620" y="4"/>
                    <a:pt x="6614" y="10"/>
                  </a:cubicBezTo>
                  <a:cubicBezTo>
                    <a:pt x="6476" y="102"/>
                    <a:pt x="6913" y="321"/>
                    <a:pt x="7144" y="1346"/>
                  </a:cubicBezTo>
                  <a:cubicBezTo>
                    <a:pt x="7236" y="1772"/>
                    <a:pt x="7248" y="2210"/>
                    <a:pt x="7178" y="2636"/>
                  </a:cubicBezTo>
                  <a:cubicBezTo>
                    <a:pt x="6764" y="5171"/>
                    <a:pt x="4241" y="4894"/>
                    <a:pt x="1994" y="6311"/>
                  </a:cubicBezTo>
                  <a:cubicBezTo>
                    <a:pt x="404" y="7302"/>
                    <a:pt x="1" y="8938"/>
                    <a:pt x="462" y="10194"/>
                  </a:cubicBezTo>
                  <a:cubicBezTo>
                    <a:pt x="830" y="11185"/>
                    <a:pt x="1729" y="11864"/>
                    <a:pt x="2777" y="11945"/>
                  </a:cubicBezTo>
                  <a:cubicBezTo>
                    <a:pt x="2875" y="11954"/>
                    <a:pt x="2973" y="11959"/>
                    <a:pt x="3070" y="11959"/>
                  </a:cubicBezTo>
                  <a:cubicBezTo>
                    <a:pt x="3593" y="11959"/>
                    <a:pt x="4107" y="11829"/>
                    <a:pt x="4563" y="11576"/>
                  </a:cubicBezTo>
                  <a:cubicBezTo>
                    <a:pt x="5807" y="10874"/>
                    <a:pt x="6107" y="9514"/>
                    <a:pt x="5692" y="8639"/>
                  </a:cubicBezTo>
                  <a:cubicBezTo>
                    <a:pt x="5485" y="8155"/>
                    <a:pt x="5024" y="7832"/>
                    <a:pt x="4506" y="7798"/>
                  </a:cubicBezTo>
                  <a:cubicBezTo>
                    <a:pt x="4475" y="7795"/>
                    <a:pt x="4445" y="7794"/>
                    <a:pt x="4414" y="7794"/>
                  </a:cubicBezTo>
                  <a:cubicBezTo>
                    <a:pt x="3769" y="7794"/>
                    <a:pt x="3184" y="8257"/>
                    <a:pt x="3250" y="8961"/>
                  </a:cubicBezTo>
                  <a:cubicBezTo>
                    <a:pt x="3272" y="9091"/>
                    <a:pt x="3314" y="9589"/>
                    <a:pt x="3511" y="9589"/>
                  </a:cubicBezTo>
                  <a:cubicBezTo>
                    <a:pt x="3523" y="9589"/>
                    <a:pt x="3536" y="9587"/>
                    <a:pt x="3549" y="9583"/>
                  </a:cubicBezTo>
                  <a:cubicBezTo>
                    <a:pt x="3584" y="9572"/>
                    <a:pt x="3607" y="9537"/>
                    <a:pt x="3595" y="9514"/>
                  </a:cubicBezTo>
                  <a:cubicBezTo>
                    <a:pt x="3526" y="9307"/>
                    <a:pt x="3538" y="9088"/>
                    <a:pt x="3619" y="8881"/>
                  </a:cubicBezTo>
                  <a:cubicBezTo>
                    <a:pt x="3711" y="8651"/>
                    <a:pt x="3955" y="8519"/>
                    <a:pt x="4193" y="8519"/>
                  </a:cubicBezTo>
                  <a:cubicBezTo>
                    <a:pt x="4398" y="8519"/>
                    <a:pt x="4600" y="8616"/>
                    <a:pt x="4701" y="8834"/>
                  </a:cubicBezTo>
                  <a:cubicBezTo>
                    <a:pt x="4909" y="9272"/>
                    <a:pt x="4540" y="9906"/>
                    <a:pt x="4195" y="10159"/>
                  </a:cubicBezTo>
                  <a:cubicBezTo>
                    <a:pt x="3910" y="10366"/>
                    <a:pt x="3581" y="10463"/>
                    <a:pt x="3262" y="10463"/>
                  </a:cubicBezTo>
                  <a:cubicBezTo>
                    <a:pt x="2444" y="10463"/>
                    <a:pt x="1693" y="9826"/>
                    <a:pt x="1925" y="8765"/>
                  </a:cubicBezTo>
                  <a:cubicBezTo>
                    <a:pt x="2420" y="6427"/>
                    <a:pt x="8019" y="6761"/>
                    <a:pt x="7939" y="2682"/>
                  </a:cubicBezTo>
                  <a:cubicBezTo>
                    <a:pt x="7927" y="1645"/>
                    <a:pt x="7466" y="678"/>
                    <a:pt x="6683" y="10"/>
                  </a:cubicBezTo>
                  <a:cubicBezTo>
                    <a:pt x="6672" y="4"/>
                    <a:pt x="6657" y="1"/>
                    <a:pt x="6644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66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39"/>
            <p:cNvSpPr/>
            <p:nvPr/>
          </p:nvSpPr>
          <p:spPr>
            <a:xfrm flipH="1">
              <a:off x="419209" y="3622094"/>
              <a:ext cx="2022797" cy="1098272"/>
            </a:xfrm>
            <a:custGeom>
              <a:avLst/>
              <a:gdLst/>
              <a:ahLst/>
              <a:cxnLst/>
              <a:rect l="l" t="t" r="r" b="b"/>
              <a:pathLst>
                <a:path w="53193" h="28881" extrusionOk="0">
                  <a:moveTo>
                    <a:pt x="25373" y="0"/>
                  </a:moveTo>
                  <a:cubicBezTo>
                    <a:pt x="24228" y="0"/>
                    <a:pt x="23037" y="398"/>
                    <a:pt x="22005" y="1296"/>
                  </a:cubicBezTo>
                  <a:cubicBezTo>
                    <a:pt x="21917" y="1372"/>
                    <a:pt x="21859" y="1417"/>
                    <a:pt x="21801" y="1417"/>
                  </a:cubicBezTo>
                  <a:cubicBezTo>
                    <a:pt x="21753" y="1417"/>
                    <a:pt x="21704" y="1387"/>
                    <a:pt x="21637" y="1319"/>
                  </a:cubicBezTo>
                  <a:cubicBezTo>
                    <a:pt x="21545" y="1227"/>
                    <a:pt x="21441" y="1158"/>
                    <a:pt x="21337" y="1089"/>
                  </a:cubicBezTo>
                  <a:cubicBezTo>
                    <a:pt x="20601" y="532"/>
                    <a:pt x="19804" y="260"/>
                    <a:pt x="19053" y="260"/>
                  </a:cubicBezTo>
                  <a:cubicBezTo>
                    <a:pt x="17771" y="260"/>
                    <a:pt x="16625" y="1052"/>
                    <a:pt x="16153" y="2564"/>
                  </a:cubicBezTo>
                  <a:cubicBezTo>
                    <a:pt x="16090" y="2777"/>
                    <a:pt x="16076" y="2977"/>
                    <a:pt x="16004" y="2977"/>
                  </a:cubicBezTo>
                  <a:cubicBezTo>
                    <a:pt x="15983" y="2977"/>
                    <a:pt x="15956" y="2960"/>
                    <a:pt x="15922" y="2921"/>
                  </a:cubicBezTo>
                  <a:cubicBezTo>
                    <a:pt x="14533" y="1253"/>
                    <a:pt x="12824" y="501"/>
                    <a:pt x="11220" y="501"/>
                  </a:cubicBezTo>
                  <a:cubicBezTo>
                    <a:pt x="8436" y="501"/>
                    <a:pt x="5968" y="2765"/>
                    <a:pt x="6026" y="6435"/>
                  </a:cubicBezTo>
                  <a:cubicBezTo>
                    <a:pt x="6038" y="7379"/>
                    <a:pt x="6256" y="7449"/>
                    <a:pt x="5842" y="7495"/>
                  </a:cubicBezTo>
                  <a:cubicBezTo>
                    <a:pt x="2259" y="7921"/>
                    <a:pt x="1" y="11285"/>
                    <a:pt x="1856" y="14154"/>
                  </a:cubicBezTo>
                  <a:cubicBezTo>
                    <a:pt x="2759" y="15549"/>
                    <a:pt x="4494" y="16262"/>
                    <a:pt x="6092" y="16262"/>
                  </a:cubicBezTo>
                  <a:cubicBezTo>
                    <a:pt x="6327" y="16262"/>
                    <a:pt x="6560" y="16247"/>
                    <a:pt x="6786" y="16216"/>
                  </a:cubicBezTo>
                  <a:cubicBezTo>
                    <a:pt x="7558" y="16124"/>
                    <a:pt x="8296" y="15882"/>
                    <a:pt x="8975" y="15502"/>
                  </a:cubicBezTo>
                  <a:lnTo>
                    <a:pt x="8975" y="15502"/>
                  </a:lnTo>
                  <a:cubicBezTo>
                    <a:pt x="8929" y="16423"/>
                    <a:pt x="9079" y="17402"/>
                    <a:pt x="9263" y="18439"/>
                  </a:cubicBezTo>
                  <a:cubicBezTo>
                    <a:pt x="9856" y="21598"/>
                    <a:pt x="7827" y="23833"/>
                    <a:pt x="5614" y="23833"/>
                  </a:cubicBezTo>
                  <a:cubicBezTo>
                    <a:pt x="5075" y="23833"/>
                    <a:pt x="4524" y="23701"/>
                    <a:pt x="3998" y="23416"/>
                  </a:cubicBezTo>
                  <a:cubicBezTo>
                    <a:pt x="1844" y="22253"/>
                    <a:pt x="2132" y="19084"/>
                    <a:pt x="4114" y="18555"/>
                  </a:cubicBezTo>
                  <a:cubicBezTo>
                    <a:pt x="4285" y="18496"/>
                    <a:pt x="4461" y="18468"/>
                    <a:pt x="4635" y="18468"/>
                  </a:cubicBezTo>
                  <a:cubicBezTo>
                    <a:pt x="5114" y="18468"/>
                    <a:pt x="5578" y="18681"/>
                    <a:pt x="5899" y="19061"/>
                  </a:cubicBezTo>
                  <a:cubicBezTo>
                    <a:pt x="6222" y="19476"/>
                    <a:pt x="6187" y="20121"/>
                    <a:pt x="5957" y="20594"/>
                  </a:cubicBezTo>
                  <a:cubicBezTo>
                    <a:pt x="5775" y="21012"/>
                    <a:pt x="5465" y="21132"/>
                    <a:pt x="5168" y="21132"/>
                  </a:cubicBezTo>
                  <a:cubicBezTo>
                    <a:pt x="4770" y="21132"/>
                    <a:pt x="4397" y="20916"/>
                    <a:pt x="4390" y="20916"/>
                  </a:cubicBezTo>
                  <a:cubicBezTo>
                    <a:pt x="4378" y="20904"/>
                    <a:pt x="4365" y="20899"/>
                    <a:pt x="4352" y="20899"/>
                  </a:cubicBezTo>
                  <a:cubicBezTo>
                    <a:pt x="4315" y="20899"/>
                    <a:pt x="4284" y="20940"/>
                    <a:pt x="4309" y="20974"/>
                  </a:cubicBezTo>
                  <a:cubicBezTo>
                    <a:pt x="4604" y="21415"/>
                    <a:pt x="4985" y="21609"/>
                    <a:pt x="5367" y="21609"/>
                  </a:cubicBezTo>
                  <a:cubicBezTo>
                    <a:pt x="6061" y="21609"/>
                    <a:pt x="6758" y="20969"/>
                    <a:pt x="6936" y="20018"/>
                  </a:cubicBezTo>
                  <a:cubicBezTo>
                    <a:pt x="7232" y="18410"/>
                    <a:pt x="5693" y="17366"/>
                    <a:pt x="4263" y="17366"/>
                  </a:cubicBezTo>
                  <a:cubicBezTo>
                    <a:pt x="4135" y="17366"/>
                    <a:pt x="4008" y="17374"/>
                    <a:pt x="3883" y="17391"/>
                  </a:cubicBezTo>
                  <a:cubicBezTo>
                    <a:pt x="2650" y="17552"/>
                    <a:pt x="1591" y="18578"/>
                    <a:pt x="1245" y="19488"/>
                  </a:cubicBezTo>
                  <a:cubicBezTo>
                    <a:pt x="980" y="20087"/>
                    <a:pt x="865" y="20732"/>
                    <a:pt x="899" y="21389"/>
                  </a:cubicBezTo>
                  <a:cubicBezTo>
                    <a:pt x="1015" y="23382"/>
                    <a:pt x="2420" y="25075"/>
                    <a:pt x="4356" y="25582"/>
                  </a:cubicBezTo>
                  <a:cubicBezTo>
                    <a:pt x="4836" y="25707"/>
                    <a:pt x="5313" y="25766"/>
                    <a:pt x="5780" y="25766"/>
                  </a:cubicBezTo>
                  <a:cubicBezTo>
                    <a:pt x="9156" y="25766"/>
                    <a:pt x="11978" y="22652"/>
                    <a:pt x="11280" y="18462"/>
                  </a:cubicBezTo>
                  <a:lnTo>
                    <a:pt x="11280" y="18462"/>
                  </a:lnTo>
                  <a:cubicBezTo>
                    <a:pt x="11314" y="18474"/>
                    <a:pt x="11360" y="18485"/>
                    <a:pt x="11395" y="18485"/>
                  </a:cubicBezTo>
                  <a:cubicBezTo>
                    <a:pt x="11621" y="18548"/>
                    <a:pt x="11852" y="18578"/>
                    <a:pt x="12085" y="18578"/>
                  </a:cubicBezTo>
                  <a:cubicBezTo>
                    <a:pt x="12409" y="18578"/>
                    <a:pt x="12733" y="18519"/>
                    <a:pt x="13042" y="18405"/>
                  </a:cubicBezTo>
                  <a:lnTo>
                    <a:pt x="13088" y="18382"/>
                  </a:lnTo>
                  <a:lnTo>
                    <a:pt x="13180" y="18347"/>
                  </a:lnTo>
                  <a:lnTo>
                    <a:pt x="13203" y="18336"/>
                  </a:lnTo>
                  <a:cubicBezTo>
                    <a:pt x="13906" y="20087"/>
                    <a:pt x="15104" y="21677"/>
                    <a:pt x="15496" y="23347"/>
                  </a:cubicBezTo>
                  <a:cubicBezTo>
                    <a:pt x="15704" y="24188"/>
                    <a:pt x="15738" y="25075"/>
                    <a:pt x="15588" y="25928"/>
                  </a:cubicBezTo>
                  <a:cubicBezTo>
                    <a:pt x="15404" y="26999"/>
                    <a:pt x="14678" y="27886"/>
                    <a:pt x="13676" y="28301"/>
                  </a:cubicBezTo>
                  <a:cubicBezTo>
                    <a:pt x="13273" y="28462"/>
                    <a:pt x="12858" y="28578"/>
                    <a:pt x="12432" y="28658"/>
                  </a:cubicBezTo>
                  <a:cubicBezTo>
                    <a:pt x="12374" y="28670"/>
                    <a:pt x="12374" y="28750"/>
                    <a:pt x="12432" y="28762"/>
                  </a:cubicBezTo>
                  <a:cubicBezTo>
                    <a:pt x="12794" y="28842"/>
                    <a:pt x="13138" y="28880"/>
                    <a:pt x="13463" y="28880"/>
                  </a:cubicBezTo>
                  <a:cubicBezTo>
                    <a:pt x="16727" y="28880"/>
                    <a:pt x="18094" y="25042"/>
                    <a:pt x="16879" y="21584"/>
                  </a:cubicBezTo>
                  <a:cubicBezTo>
                    <a:pt x="16602" y="20859"/>
                    <a:pt x="16268" y="20156"/>
                    <a:pt x="15865" y="19476"/>
                  </a:cubicBezTo>
                  <a:cubicBezTo>
                    <a:pt x="15439" y="18716"/>
                    <a:pt x="14989" y="17990"/>
                    <a:pt x="14667" y="17207"/>
                  </a:cubicBezTo>
                  <a:cubicBezTo>
                    <a:pt x="14816" y="17011"/>
                    <a:pt x="14955" y="16803"/>
                    <a:pt x="15081" y="16596"/>
                  </a:cubicBezTo>
                  <a:lnTo>
                    <a:pt x="15081" y="16584"/>
                  </a:lnTo>
                  <a:cubicBezTo>
                    <a:pt x="15093" y="16561"/>
                    <a:pt x="15104" y="16550"/>
                    <a:pt x="15116" y="16527"/>
                  </a:cubicBezTo>
                  <a:cubicBezTo>
                    <a:pt x="15127" y="16515"/>
                    <a:pt x="15139" y="16515"/>
                    <a:pt x="15151" y="16504"/>
                  </a:cubicBezTo>
                  <a:lnTo>
                    <a:pt x="15185" y="16504"/>
                  </a:lnTo>
                  <a:cubicBezTo>
                    <a:pt x="15220" y="16561"/>
                    <a:pt x="15243" y="16608"/>
                    <a:pt x="15266" y="16665"/>
                  </a:cubicBezTo>
                  <a:cubicBezTo>
                    <a:pt x="15312" y="16757"/>
                    <a:pt x="15358" y="16849"/>
                    <a:pt x="15404" y="16942"/>
                  </a:cubicBezTo>
                  <a:lnTo>
                    <a:pt x="15473" y="17068"/>
                  </a:lnTo>
                  <a:cubicBezTo>
                    <a:pt x="15496" y="17103"/>
                    <a:pt x="15508" y="17126"/>
                    <a:pt x="15531" y="17161"/>
                  </a:cubicBezTo>
                  <a:cubicBezTo>
                    <a:pt x="16107" y="18255"/>
                    <a:pt x="17051" y="19119"/>
                    <a:pt x="18204" y="19603"/>
                  </a:cubicBezTo>
                  <a:lnTo>
                    <a:pt x="18261" y="19626"/>
                  </a:lnTo>
                  <a:cubicBezTo>
                    <a:pt x="18353" y="19672"/>
                    <a:pt x="18445" y="19695"/>
                    <a:pt x="18538" y="19730"/>
                  </a:cubicBezTo>
                  <a:cubicBezTo>
                    <a:pt x="18595" y="19753"/>
                    <a:pt x="18653" y="19764"/>
                    <a:pt x="18699" y="19776"/>
                  </a:cubicBezTo>
                  <a:cubicBezTo>
                    <a:pt x="18757" y="19799"/>
                    <a:pt x="18826" y="19810"/>
                    <a:pt x="18883" y="19833"/>
                  </a:cubicBezTo>
                  <a:lnTo>
                    <a:pt x="18895" y="19833"/>
                  </a:lnTo>
                  <a:cubicBezTo>
                    <a:pt x="19148" y="20605"/>
                    <a:pt x="19621" y="21296"/>
                    <a:pt x="20254" y="21815"/>
                  </a:cubicBezTo>
                  <a:cubicBezTo>
                    <a:pt x="20611" y="22126"/>
                    <a:pt x="21015" y="22379"/>
                    <a:pt x="21441" y="22575"/>
                  </a:cubicBezTo>
                  <a:cubicBezTo>
                    <a:pt x="21498" y="22587"/>
                    <a:pt x="21545" y="22610"/>
                    <a:pt x="21591" y="22633"/>
                  </a:cubicBezTo>
                  <a:cubicBezTo>
                    <a:pt x="22074" y="22817"/>
                    <a:pt x="22581" y="22921"/>
                    <a:pt x="23100" y="22932"/>
                  </a:cubicBezTo>
                  <a:lnTo>
                    <a:pt x="23204" y="22932"/>
                  </a:lnTo>
                  <a:cubicBezTo>
                    <a:pt x="23262" y="22935"/>
                    <a:pt x="23320" y="22936"/>
                    <a:pt x="23378" y="22936"/>
                  </a:cubicBezTo>
                  <a:cubicBezTo>
                    <a:pt x="23951" y="22936"/>
                    <a:pt x="24513" y="22834"/>
                    <a:pt x="25047" y="22656"/>
                  </a:cubicBezTo>
                  <a:cubicBezTo>
                    <a:pt x="25093" y="22644"/>
                    <a:pt x="25139" y="22633"/>
                    <a:pt x="25185" y="22621"/>
                  </a:cubicBezTo>
                  <a:lnTo>
                    <a:pt x="25208" y="22621"/>
                  </a:lnTo>
                  <a:cubicBezTo>
                    <a:pt x="25220" y="22633"/>
                    <a:pt x="25231" y="22644"/>
                    <a:pt x="25243" y="22667"/>
                  </a:cubicBezTo>
                  <a:cubicBezTo>
                    <a:pt x="25243" y="22667"/>
                    <a:pt x="25243" y="22679"/>
                    <a:pt x="25243" y="22690"/>
                  </a:cubicBezTo>
                  <a:cubicBezTo>
                    <a:pt x="25243" y="22714"/>
                    <a:pt x="25243" y="22737"/>
                    <a:pt x="25254" y="22783"/>
                  </a:cubicBezTo>
                  <a:cubicBezTo>
                    <a:pt x="25254" y="22817"/>
                    <a:pt x="25254" y="22863"/>
                    <a:pt x="25266" y="22921"/>
                  </a:cubicBezTo>
                  <a:lnTo>
                    <a:pt x="25277" y="23013"/>
                  </a:lnTo>
                  <a:cubicBezTo>
                    <a:pt x="25289" y="23094"/>
                    <a:pt x="25300" y="23174"/>
                    <a:pt x="25312" y="23255"/>
                  </a:cubicBezTo>
                  <a:cubicBezTo>
                    <a:pt x="25404" y="23866"/>
                    <a:pt x="25623" y="24453"/>
                    <a:pt x="25934" y="24983"/>
                  </a:cubicBezTo>
                  <a:cubicBezTo>
                    <a:pt x="25980" y="25052"/>
                    <a:pt x="26026" y="25133"/>
                    <a:pt x="26084" y="25190"/>
                  </a:cubicBezTo>
                  <a:cubicBezTo>
                    <a:pt x="26095" y="25225"/>
                    <a:pt x="26118" y="25248"/>
                    <a:pt x="26141" y="25271"/>
                  </a:cubicBezTo>
                  <a:cubicBezTo>
                    <a:pt x="26153" y="25294"/>
                    <a:pt x="26199" y="25352"/>
                    <a:pt x="26233" y="25398"/>
                  </a:cubicBezTo>
                  <a:cubicBezTo>
                    <a:pt x="26268" y="25432"/>
                    <a:pt x="26314" y="25490"/>
                    <a:pt x="26349" y="25536"/>
                  </a:cubicBezTo>
                  <a:cubicBezTo>
                    <a:pt x="26360" y="25559"/>
                    <a:pt x="26383" y="25571"/>
                    <a:pt x="26395" y="25594"/>
                  </a:cubicBezTo>
                  <a:cubicBezTo>
                    <a:pt x="26729" y="25974"/>
                    <a:pt x="27144" y="26273"/>
                    <a:pt x="27604" y="26481"/>
                  </a:cubicBezTo>
                  <a:lnTo>
                    <a:pt x="27651" y="26504"/>
                  </a:lnTo>
                  <a:lnTo>
                    <a:pt x="27743" y="26538"/>
                  </a:lnTo>
                  <a:cubicBezTo>
                    <a:pt x="28117" y="26684"/>
                    <a:pt x="28511" y="26759"/>
                    <a:pt x="28908" y="26759"/>
                  </a:cubicBezTo>
                  <a:cubicBezTo>
                    <a:pt x="29768" y="26759"/>
                    <a:pt x="30639" y="26405"/>
                    <a:pt x="31349" y="25640"/>
                  </a:cubicBezTo>
                  <a:lnTo>
                    <a:pt x="31372" y="25617"/>
                  </a:lnTo>
                  <a:cubicBezTo>
                    <a:pt x="31452" y="25536"/>
                    <a:pt x="31522" y="25455"/>
                    <a:pt x="31602" y="25386"/>
                  </a:cubicBezTo>
                  <a:lnTo>
                    <a:pt x="31637" y="25352"/>
                  </a:lnTo>
                  <a:cubicBezTo>
                    <a:pt x="31694" y="25386"/>
                    <a:pt x="31775" y="25571"/>
                    <a:pt x="31925" y="25836"/>
                  </a:cubicBezTo>
                  <a:cubicBezTo>
                    <a:pt x="31971" y="25916"/>
                    <a:pt x="32017" y="26008"/>
                    <a:pt x="32063" y="26101"/>
                  </a:cubicBezTo>
                  <a:cubicBezTo>
                    <a:pt x="32086" y="26124"/>
                    <a:pt x="32098" y="26147"/>
                    <a:pt x="32109" y="26170"/>
                  </a:cubicBezTo>
                  <a:cubicBezTo>
                    <a:pt x="32121" y="26193"/>
                    <a:pt x="32132" y="26216"/>
                    <a:pt x="32155" y="26239"/>
                  </a:cubicBezTo>
                  <a:cubicBezTo>
                    <a:pt x="32374" y="26596"/>
                    <a:pt x="32639" y="26919"/>
                    <a:pt x="32950" y="27218"/>
                  </a:cubicBezTo>
                  <a:lnTo>
                    <a:pt x="32985" y="27253"/>
                  </a:lnTo>
                  <a:cubicBezTo>
                    <a:pt x="33008" y="27276"/>
                    <a:pt x="33042" y="27310"/>
                    <a:pt x="33065" y="27333"/>
                  </a:cubicBezTo>
                  <a:cubicBezTo>
                    <a:pt x="33446" y="27679"/>
                    <a:pt x="33883" y="27967"/>
                    <a:pt x="34367" y="28174"/>
                  </a:cubicBezTo>
                  <a:cubicBezTo>
                    <a:pt x="34390" y="28186"/>
                    <a:pt x="34413" y="28197"/>
                    <a:pt x="34436" y="28209"/>
                  </a:cubicBezTo>
                  <a:lnTo>
                    <a:pt x="34528" y="28243"/>
                  </a:lnTo>
                  <a:lnTo>
                    <a:pt x="34632" y="28278"/>
                  </a:lnTo>
                  <a:lnTo>
                    <a:pt x="34678" y="28301"/>
                  </a:lnTo>
                  <a:cubicBezTo>
                    <a:pt x="34724" y="28313"/>
                    <a:pt x="34770" y="28324"/>
                    <a:pt x="34816" y="28336"/>
                  </a:cubicBezTo>
                  <a:lnTo>
                    <a:pt x="34840" y="28336"/>
                  </a:lnTo>
                  <a:cubicBezTo>
                    <a:pt x="35179" y="28437"/>
                    <a:pt x="35532" y="28486"/>
                    <a:pt x="35884" y="28486"/>
                  </a:cubicBezTo>
                  <a:cubicBezTo>
                    <a:pt x="36416" y="28486"/>
                    <a:pt x="36947" y="28373"/>
                    <a:pt x="37432" y="28151"/>
                  </a:cubicBezTo>
                  <a:cubicBezTo>
                    <a:pt x="38100" y="27852"/>
                    <a:pt x="38687" y="27402"/>
                    <a:pt x="39148" y="26838"/>
                  </a:cubicBezTo>
                  <a:lnTo>
                    <a:pt x="39160" y="26826"/>
                  </a:lnTo>
                  <a:lnTo>
                    <a:pt x="39217" y="26757"/>
                  </a:lnTo>
                  <a:cubicBezTo>
                    <a:pt x="39287" y="26665"/>
                    <a:pt x="39356" y="26584"/>
                    <a:pt x="39425" y="26492"/>
                  </a:cubicBezTo>
                  <a:cubicBezTo>
                    <a:pt x="39436" y="26469"/>
                    <a:pt x="39448" y="26458"/>
                    <a:pt x="39459" y="26435"/>
                  </a:cubicBezTo>
                  <a:cubicBezTo>
                    <a:pt x="39563" y="26285"/>
                    <a:pt x="39644" y="26181"/>
                    <a:pt x="39690" y="26112"/>
                  </a:cubicBezTo>
                  <a:cubicBezTo>
                    <a:pt x="39713" y="26101"/>
                    <a:pt x="39724" y="26078"/>
                    <a:pt x="39747" y="26078"/>
                  </a:cubicBezTo>
                  <a:cubicBezTo>
                    <a:pt x="40001" y="26204"/>
                    <a:pt x="40796" y="27345"/>
                    <a:pt x="42132" y="27771"/>
                  </a:cubicBezTo>
                  <a:cubicBezTo>
                    <a:pt x="42178" y="27783"/>
                    <a:pt x="42224" y="27794"/>
                    <a:pt x="42270" y="27806"/>
                  </a:cubicBezTo>
                  <a:lnTo>
                    <a:pt x="42282" y="27806"/>
                  </a:lnTo>
                  <a:cubicBezTo>
                    <a:pt x="42553" y="27881"/>
                    <a:pt x="42829" y="27922"/>
                    <a:pt x="43106" y="27922"/>
                  </a:cubicBezTo>
                  <a:cubicBezTo>
                    <a:pt x="43254" y="27922"/>
                    <a:pt x="43401" y="27910"/>
                    <a:pt x="43549" y="27886"/>
                  </a:cubicBezTo>
                  <a:lnTo>
                    <a:pt x="43641" y="27875"/>
                  </a:lnTo>
                  <a:cubicBezTo>
                    <a:pt x="44137" y="27794"/>
                    <a:pt x="44586" y="27575"/>
                    <a:pt x="44943" y="27230"/>
                  </a:cubicBezTo>
                  <a:lnTo>
                    <a:pt x="45001" y="27172"/>
                  </a:lnTo>
                  <a:cubicBezTo>
                    <a:pt x="45208" y="26988"/>
                    <a:pt x="45370" y="26769"/>
                    <a:pt x="45508" y="26527"/>
                  </a:cubicBezTo>
                  <a:cubicBezTo>
                    <a:pt x="45853" y="25974"/>
                    <a:pt x="46049" y="25363"/>
                    <a:pt x="46118" y="24718"/>
                  </a:cubicBezTo>
                  <a:cubicBezTo>
                    <a:pt x="46211" y="23935"/>
                    <a:pt x="46199" y="23808"/>
                    <a:pt x="46187" y="23762"/>
                  </a:cubicBezTo>
                  <a:lnTo>
                    <a:pt x="46187" y="23750"/>
                  </a:lnTo>
                  <a:cubicBezTo>
                    <a:pt x="46187" y="23716"/>
                    <a:pt x="46187" y="23693"/>
                    <a:pt x="46187" y="23658"/>
                  </a:cubicBezTo>
                  <a:cubicBezTo>
                    <a:pt x="46211" y="23569"/>
                    <a:pt x="46259" y="23542"/>
                    <a:pt x="46324" y="23542"/>
                  </a:cubicBezTo>
                  <a:cubicBezTo>
                    <a:pt x="46385" y="23542"/>
                    <a:pt x="46461" y="23567"/>
                    <a:pt x="46545" y="23589"/>
                  </a:cubicBezTo>
                  <a:lnTo>
                    <a:pt x="46602" y="23601"/>
                  </a:lnTo>
                  <a:cubicBezTo>
                    <a:pt x="46683" y="23612"/>
                    <a:pt x="46775" y="23635"/>
                    <a:pt x="46867" y="23647"/>
                  </a:cubicBezTo>
                  <a:cubicBezTo>
                    <a:pt x="47250" y="23720"/>
                    <a:pt x="47636" y="23757"/>
                    <a:pt x="48022" y="23757"/>
                  </a:cubicBezTo>
                  <a:cubicBezTo>
                    <a:pt x="48601" y="23757"/>
                    <a:pt x="49181" y="23674"/>
                    <a:pt x="49747" y="23508"/>
                  </a:cubicBezTo>
                  <a:cubicBezTo>
                    <a:pt x="49886" y="23474"/>
                    <a:pt x="50024" y="23428"/>
                    <a:pt x="50151" y="23370"/>
                  </a:cubicBezTo>
                  <a:cubicBezTo>
                    <a:pt x="51890" y="22667"/>
                    <a:pt x="52847" y="21377"/>
                    <a:pt x="53088" y="19972"/>
                  </a:cubicBezTo>
                  <a:cubicBezTo>
                    <a:pt x="53192" y="19384"/>
                    <a:pt x="53169" y="18773"/>
                    <a:pt x="53019" y="18197"/>
                  </a:cubicBezTo>
                  <a:cubicBezTo>
                    <a:pt x="52582" y="16400"/>
                    <a:pt x="51015" y="14776"/>
                    <a:pt x="48480" y="14396"/>
                  </a:cubicBezTo>
                  <a:cubicBezTo>
                    <a:pt x="48249" y="14353"/>
                    <a:pt x="48019" y="14329"/>
                    <a:pt x="47788" y="14329"/>
                  </a:cubicBezTo>
                  <a:cubicBezTo>
                    <a:pt x="47708" y="14329"/>
                    <a:pt x="47627" y="14332"/>
                    <a:pt x="47547" y="14338"/>
                  </a:cubicBezTo>
                  <a:cubicBezTo>
                    <a:pt x="47270" y="14338"/>
                    <a:pt x="46994" y="14372"/>
                    <a:pt x="46717" y="14407"/>
                  </a:cubicBezTo>
                  <a:cubicBezTo>
                    <a:pt x="46699" y="14411"/>
                    <a:pt x="46682" y="14412"/>
                    <a:pt x="46668" y="14412"/>
                  </a:cubicBezTo>
                  <a:cubicBezTo>
                    <a:pt x="46540" y="14412"/>
                    <a:pt x="46568" y="14266"/>
                    <a:pt x="46568" y="13831"/>
                  </a:cubicBezTo>
                  <a:cubicBezTo>
                    <a:pt x="46543" y="11504"/>
                    <a:pt x="44876" y="9885"/>
                    <a:pt x="42800" y="9885"/>
                  </a:cubicBezTo>
                  <a:cubicBezTo>
                    <a:pt x="41917" y="9885"/>
                    <a:pt x="40960" y="10179"/>
                    <a:pt x="40024" y="10836"/>
                  </a:cubicBezTo>
                  <a:cubicBezTo>
                    <a:pt x="39792" y="11001"/>
                    <a:pt x="39693" y="11083"/>
                    <a:pt x="39636" y="11083"/>
                  </a:cubicBezTo>
                  <a:cubicBezTo>
                    <a:pt x="39594" y="11083"/>
                    <a:pt x="39574" y="11039"/>
                    <a:pt x="39540" y="10951"/>
                  </a:cubicBezTo>
                  <a:cubicBezTo>
                    <a:pt x="39344" y="10386"/>
                    <a:pt x="39148" y="9753"/>
                    <a:pt x="38572" y="9038"/>
                  </a:cubicBezTo>
                  <a:cubicBezTo>
                    <a:pt x="37431" y="7628"/>
                    <a:pt x="35986" y="7033"/>
                    <a:pt x="34645" y="7033"/>
                  </a:cubicBezTo>
                  <a:cubicBezTo>
                    <a:pt x="33806" y="7033"/>
                    <a:pt x="33007" y="7266"/>
                    <a:pt x="32351" y="7679"/>
                  </a:cubicBezTo>
                  <a:cubicBezTo>
                    <a:pt x="32282" y="7725"/>
                    <a:pt x="32213" y="7771"/>
                    <a:pt x="32155" y="7817"/>
                  </a:cubicBezTo>
                  <a:cubicBezTo>
                    <a:pt x="32063" y="7748"/>
                    <a:pt x="31971" y="7667"/>
                    <a:pt x="31867" y="7610"/>
                  </a:cubicBezTo>
                  <a:cubicBezTo>
                    <a:pt x="31533" y="7379"/>
                    <a:pt x="31187" y="7184"/>
                    <a:pt x="30819" y="7034"/>
                  </a:cubicBezTo>
                  <a:cubicBezTo>
                    <a:pt x="30496" y="6896"/>
                    <a:pt x="30162" y="6780"/>
                    <a:pt x="29816" y="6700"/>
                  </a:cubicBezTo>
                  <a:lnTo>
                    <a:pt x="29770" y="6688"/>
                  </a:lnTo>
                  <a:cubicBezTo>
                    <a:pt x="29563" y="6631"/>
                    <a:pt x="29586" y="6608"/>
                    <a:pt x="29667" y="6377"/>
                  </a:cubicBezTo>
                  <a:cubicBezTo>
                    <a:pt x="29701" y="6285"/>
                    <a:pt x="29736" y="6193"/>
                    <a:pt x="29770" y="6112"/>
                  </a:cubicBezTo>
                  <a:cubicBezTo>
                    <a:pt x="29966" y="5628"/>
                    <a:pt x="30070" y="5121"/>
                    <a:pt x="30070" y="4603"/>
                  </a:cubicBezTo>
                  <a:cubicBezTo>
                    <a:pt x="30070" y="4303"/>
                    <a:pt x="30047" y="4004"/>
                    <a:pt x="30001" y="3716"/>
                  </a:cubicBezTo>
                  <a:cubicBezTo>
                    <a:pt x="29629" y="1490"/>
                    <a:pt x="27588" y="0"/>
                    <a:pt x="25373" y="0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66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39"/>
            <p:cNvSpPr/>
            <p:nvPr/>
          </p:nvSpPr>
          <p:spPr>
            <a:xfrm flipH="1">
              <a:off x="1126330" y="3622665"/>
              <a:ext cx="1315219" cy="758725"/>
            </a:xfrm>
            <a:custGeom>
              <a:avLst/>
              <a:gdLst/>
              <a:ahLst/>
              <a:cxnLst/>
              <a:rect l="l" t="t" r="r" b="b"/>
              <a:pathLst>
                <a:path w="34586" h="19952" extrusionOk="0">
                  <a:moveTo>
                    <a:pt x="25365" y="0"/>
                  </a:moveTo>
                  <a:cubicBezTo>
                    <a:pt x="24223" y="0"/>
                    <a:pt x="23034" y="397"/>
                    <a:pt x="22005" y="1293"/>
                  </a:cubicBezTo>
                  <a:cubicBezTo>
                    <a:pt x="21913" y="1372"/>
                    <a:pt x="21857" y="1413"/>
                    <a:pt x="21801" y="1413"/>
                  </a:cubicBezTo>
                  <a:cubicBezTo>
                    <a:pt x="21751" y="1413"/>
                    <a:pt x="21701" y="1381"/>
                    <a:pt x="21625" y="1316"/>
                  </a:cubicBezTo>
                  <a:cubicBezTo>
                    <a:pt x="21533" y="1224"/>
                    <a:pt x="21429" y="1155"/>
                    <a:pt x="21325" y="1086"/>
                  </a:cubicBezTo>
                  <a:cubicBezTo>
                    <a:pt x="20591" y="522"/>
                    <a:pt x="19792" y="248"/>
                    <a:pt x="19039" y="248"/>
                  </a:cubicBezTo>
                  <a:cubicBezTo>
                    <a:pt x="17760" y="248"/>
                    <a:pt x="16612" y="1040"/>
                    <a:pt x="16141" y="2549"/>
                  </a:cubicBezTo>
                  <a:cubicBezTo>
                    <a:pt x="16079" y="2770"/>
                    <a:pt x="16065" y="2964"/>
                    <a:pt x="15993" y="2964"/>
                  </a:cubicBezTo>
                  <a:cubicBezTo>
                    <a:pt x="15972" y="2964"/>
                    <a:pt x="15945" y="2946"/>
                    <a:pt x="15910" y="2906"/>
                  </a:cubicBezTo>
                  <a:cubicBezTo>
                    <a:pt x="14526" y="1240"/>
                    <a:pt x="12822" y="489"/>
                    <a:pt x="11221" y="489"/>
                  </a:cubicBezTo>
                  <a:cubicBezTo>
                    <a:pt x="8437" y="489"/>
                    <a:pt x="5963" y="2756"/>
                    <a:pt x="6014" y="6420"/>
                  </a:cubicBezTo>
                  <a:cubicBezTo>
                    <a:pt x="6037" y="7376"/>
                    <a:pt x="6268" y="7445"/>
                    <a:pt x="5841" y="7491"/>
                  </a:cubicBezTo>
                  <a:cubicBezTo>
                    <a:pt x="2258" y="7906"/>
                    <a:pt x="0" y="11270"/>
                    <a:pt x="1855" y="14139"/>
                  </a:cubicBezTo>
                  <a:cubicBezTo>
                    <a:pt x="2759" y="15534"/>
                    <a:pt x="4494" y="16247"/>
                    <a:pt x="6092" y="16247"/>
                  </a:cubicBezTo>
                  <a:cubicBezTo>
                    <a:pt x="6327" y="16247"/>
                    <a:pt x="6560" y="16232"/>
                    <a:pt x="6786" y="16201"/>
                  </a:cubicBezTo>
                  <a:cubicBezTo>
                    <a:pt x="8374" y="15981"/>
                    <a:pt x="8884" y="15458"/>
                    <a:pt x="9080" y="15458"/>
                  </a:cubicBezTo>
                  <a:cubicBezTo>
                    <a:pt x="9151" y="15458"/>
                    <a:pt x="9181" y="15527"/>
                    <a:pt x="9205" y="15705"/>
                  </a:cubicBezTo>
                  <a:cubicBezTo>
                    <a:pt x="9460" y="17568"/>
                    <a:pt x="10699" y="18547"/>
                    <a:pt x="12044" y="18547"/>
                  </a:cubicBezTo>
                  <a:cubicBezTo>
                    <a:pt x="13137" y="18547"/>
                    <a:pt x="14299" y="17901"/>
                    <a:pt x="15058" y="16558"/>
                  </a:cubicBezTo>
                  <a:cubicBezTo>
                    <a:pt x="15081" y="16512"/>
                    <a:pt x="15104" y="16477"/>
                    <a:pt x="15139" y="16477"/>
                  </a:cubicBezTo>
                  <a:cubicBezTo>
                    <a:pt x="15208" y="16477"/>
                    <a:pt x="15219" y="16535"/>
                    <a:pt x="15231" y="16569"/>
                  </a:cubicBezTo>
                  <a:cubicBezTo>
                    <a:pt x="16234" y="18846"/>
                    <a:pt x="18163" y="19952"/>
                    <a:pt x="20056" y="19952"/>
                  </a:cubicBezTo>
                  <a:cubicBezTo>
                    <a:pt x="22120" y="19952"/>
                    <a:pt x="24141" y="18639"/>
                    <a:pt x="24874" y="16097"/>
                  </a:cubicBezTo>
                  <a:cubicBezTo>
                    <a:pt x="24929" y="15877"/>
                    <a:pt x="24930" y="15772"/>
                    <a:pt x="25008" y="15772"/>
                  </a:cubicBezTo>
                  <a:cubicBezTo>
                    <a:pt x="25061" y="15772"/>
                    <a:pt x="25149" y="15820"/>
                    <a:pt x="25311" y="15913"/>
                  </a:cubicBezTo>
                  <a:cubicBezTo>
                    <a:pt x="26370" y="16548"/>
                    <a:pt x="27490" y="16804"/>
                    <a:pt x="28687" y="16804"/>
                  </a:cubicBezTo>
                  <a:cubicBezTo>
                    <a:pt x="28858" y="16804"/>
                    <a:pt x="29031" y="16798"/>
                    <a:pt x="29205" y="16788"/>
                  </a:cubicBezTo>
                  <a:cubicBezTo>
                    <a:pt x="29332" y="16777"/>
                    <a:pt x="29482" y="16765"/>
                    <a:pt x="29609" y="16731"/>
                  </a:cubicBezTo>
                  <a:cubicBezTo>
                    <a:pt x="32431" y="16293"/>
                    <a:pt x="34586" y="14127"/>
                    <a:pt x="34228" y="11189"/>
                  </a:cubicBezTo>
                  <a:cubicBezTo>
                    <a:pt x="34010" y="9438"/>
                    <a:pt x="32616" y="7779"/>
                    <a:pt x="30818" y="7030"/>
                  </a:cubicBezTo>
                  <a:cubicBezTo>
                    <a:pt x="29574" y="6523"/>
                    <a:pt x="29505" y="6800"/>
                    <a:pt x="29666" y="6385"/>
                  </a:cubicBezTo>
                  <a:cubicBezTo>
                    <a:pt x="31070" y="2760"/>
                    <a:pt x="28378" y="0"/>
                    <a:pt x="25365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39"/>
            <p:cNvSpPr/>
            <p:nvPr/>
          </p:nvSpPr>
          <p:spPr>
            <a:xfrm flipH="1">
              <a:off x="1078138" y="3706860"/>
              <a:ext cx="991453" cy="675140"/>
            </a:xfrm>
            <a:custGeom>
              <a:avLst/>
              <a:gdLst/>
              <a:ahLst/>
              <a:cxnLst/>
              <a:rect l="l" t="t" r="r" b="b"/>
              <a:pathLst>
                <a:path w="26072" h="17754" extrusionOk="0">
                  <a:moveTo>
                    <a:pt x="19390" y="1"/>
                  </a:moveTo>
                  <a:cubicBezTo>
                    <a:pt x="18641" y="24"/>
                    <a:pt x="17604" y="277"/>
                    <a:pt x="16556" y="830"/>
                  </a:cubicBezTo>
                  <a:cubicBezTo>
                    <a:pt x="14517" y="1890"/>
                    <a:pt x="13779" y="3503"/>
                    <a:pt x="13215" y="4494"/>
                  </a:cubicBezTo>
                  <a:cubicBezTo>
                    <a:pt x="12627" y="5531"/>
                    <a:pt x="12235" y="7109"/>
                    <a:pt x="12178" y="7915"/>
                  </a:cubicBezTo>
                  <a:cubicBezTo>
                    <a:pt x="12063" y="9332"/>
                    <a:pt x="12166" y="10139"/>
                    <a:pt x="11521" y="10991"/>
                  </a:cubicBezTo>
                  <a:cubicBezTo>
                    <a:pt x="11065" y="11594"/>
                    <a:pt x="10539" y="11793"/>
                    <a:pt x="9924" y="11793"/>
                  </a:cubicBezTo>
                  <a:cubicBezTo>
                    <a:pt x="8797" y="11793"/>
                    <a:pt x="7371" y="11123"/>
                    <a:pt x="5530" y="11026"/>
                  </a:cubicBezTo>
                  <a:cubicBezTo>
                    <a:pt x="5436" y="11021"/>
                    <a:pt x="5343" y="11018"/>
                    <a:pt x="5250" y="11018"/>
                  </a:cubicBezTo>
                  <a:cubicBezTo>
                    <a:pt x="2693" y="11018"/>
                    <a:pt x="613" y="12974"/>
                    <a:pt x="35" y="14897"/>
                  </a:cubicBezTo>
                  <a:cubicBezTo>
                    <a:pt x="0" y="15035"/>
                    <a:pt x="23" y="15150"/>
                    <a:pt x="127" y="15266"/>
                  </a:cubicBezTo>
                  <a:cubicBezTo>
                    <a:pt x="288" y="15438"/>
                    <a:pt x="415" y="15611"/>
                    <a:pt x="599" y="15761"/>
                  </a:cubicBezTo>
                  <a:cubicBezTo>
                    <a:pt x="1130" y="16177"/>
                    <a:pt x="1705" y="16361"/>
                    <a:pt x="2273" y="16361"/>
                  </a:cubicBezTo>
                  <a:cubicBezTo>
                    <a:pt x="3359" y="16361"/>
                    <a:pt x="4419" y="15688"/>
                    <a:pt x="5093" y="14667"/>
                  </a:cubicBezTo>
                  <a:cubicBezTo>
                    <a:pt x="5265" y="14405"/>
                    <a:pt x="5317" y="14279"/>
                    <a:pt x="5362" y="14279"/>
                  </a:cubicBezTo>
                  <a:cubicBezTo>
                    <a:pt x="5391" y="14279"/>
                    <a:pt x="5417" y="14336"/>
                    <a:pt x="5473" y="14448"/>
                  </a:cubicBezTo>
                  <a:cubicBezTo>
                    <a:pt x="6514" y="16688"/>
                    <a:pt x="8406" y="17753"/>
                    <a:pt x="10259" y="17753"/>
                  </a:cubicBezTo>
                  <a:cubicBezTo>
                    <a:pt x="12341" y="17753"/>
                    <a:pt x="14373" y="16408"/>
                    <a:pt x="15093" y="13872"/>
                  </a:cubicBezTo>
                  <a:cubicBezTo>
                    <a:pt x="15147" y="13660"/>
                    <a:pt x="15157" y="13557"/>
                    <a:pt x="15234" y="13557"/>
                  </a:cubicBezTo>
                  <a:cubicBezTo>
                    <a:pt x="15286" y="13557"/>
                    <a:pt x="15369" y="13605"/>
                    <a:pt x="15519" y="13699"/>
                  </a:cubicBezTo>
                  <a:cubicBezTo>
                    <a:pt x="16514" y="14283"/>
                    <a:pt x="18343" y="14462"/>
                    <a:pt x="19497" y="14462"/>
                  </a:cubicBezTo>
                  <a:cubicBezTo>
                    <a:pt x="19959" y="14462"/>
                    <a:pt x="20313" y="14433"/>
                    <a:pt x="20461" y="14390"/>
                  </a:cubicBezTo>
                  <a:cubicBezTo>
                    <a:pt x="26072" y="12881"/>
                    <a:pt x="25692" y="5876"/>
                    <a:pt x="19885" y="4459"/>
                  </a:cubicBezTo>
                  <a:cubicBezTo>
                    <a:pt x="19586" y="4379"/>
                    <a:pt x="20242" y="3860"/>
                    <a:pt x="20277" y="2397"/>
                  </a:cubicBezTo>
                  <a:cubicBezTo>
                    <a:pt x="20288" y="1648"/>
                    <a:pt x="20127" y="922"/>
                    <a:pt x="19782" y="254"/>
                  </a:cubicBezTo>
                  <a:cubicBezTo>
                    <a:pt x="19701" y="81"/>
                    <a:pt x="19586" y="1"/>
                    <a:pt x="19390" y="1"/>
                  </a:cubicBezTo>
                  <a:close/>
                </a:path>
              </a:pathLst>
            </a:custGeom>
            <a:solidFill>
              <a:srgbClr val="0A1640">
                <a:alpha val="17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39"/>
            <p:cNvSpPr/>
            <p:nvPr/>
          </p:nvSpPr>
          <p:spPr>
            <a:xfrm flipH="1">
              <a:off x="1930147" y="3700091"/>
              <a:ext cx="248814" cy="216415"/>
            </a:xfrm>
            <a:custGeom>
              <a:avLst/>
              <a:gdLst/>
              <a:ahLst/>
              <a:cxnLst/>
              <a:rect l="l" t="t" r="r" b="b"/>
              <a:pathLst>
                <a:path w="6543" h="5691" extrusionOk="0">
                  <a:moveTo>
                    <a:pt x="4805" y="0"/>
                  </a:moveTo>
                  <a:cubicBezTo>
                    <a:pt x="2235" y="0"/>
                    <a:pt x="1" y="2937"/>
                    <a:pt x="1125" y="5570"/>
                  </a:cubicBezTo>
                  <a:cubicBezTo>
                    <a:pt x="1161" y="5654"/>
                    <a:pt x="1232" y="5691"/>
                    <a:pt x="1303" y="5691"/>
                  </a:cubicBezTo>
                  <a:cubicBezTo>
                    <a:pt x="1418" y="5691"/>
                    <a:pt x="1534" y="5597"/>
                    <a:pt x="1505" y="5455"/>
                  </a:cubicBezTo>
                  <a:lnTo>
                    <a:pt x="1505" y="5455"/>
                  </a:lnTo>
                  <a:cubicBezTo>
                    <a:pt x="1505" y="5455"/>
                    <a:pt x="1505" y="5455"/>
                    <a:pt x="1505" y="5455"/>
                  </a:cubicBezTo>
                  <a:cubicBezTo>
                    <a:pt x="1503" y="5455"/>
                    <a:pt x="1300" y="4515"/>
                    <a:pt x="1621" y="3451"/>
                  </a:cubicBezTo>
                  <a:cubicBezTo>
                    <a:pt x="2047" y="2068"/>
                    <a:pt x="3061" y="1100"/>
                    <a:pt x="4236" y="743"/>
                  </a:cubicBezTo>
                  <a:cubicBezTo>
                    <a:pt x="4617" y="631"/>
                    <a:pt x="4955" y="594"/>
                    <a:pt x="5244" y="594"/>
                  </a:cubicBezTo>
                  <a:cubicBezTo>
                    <a:pt x="5723" y="594"/>
                    <a:pt x="6063" y="694"/>
                    <a:pt x="6229" y="709"/>
                  </a:cubicBezTo>
                  <a:cubicBezTo>
                    <a:pt x="6250" y="715"/>
                    <a:pt x="6271" y="719"/>
                    <a:pt x="6290" y="719"/>
                  </a:cubicBezTo>
                  <a:cubicBezTo>
                    <a:pt x="6467" y="719"/>
                    <a:pt x="6543" y="458"/>
                    <a:pt x="6356" y="374"/>
                  </a:cubicBezTo>
                  <a:cubicBezTo>
                    <a:pt x="5841" y="116"/>
                    <a:pt x="5317" y="0"/>
                    <a:pt x="4805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39"/>
            <p:cNvSpPr/>
            <p:nvPr/>
          </p:nvSpPr>
          <p:spPr>
            <a:xfrm flipH="1">
              <a:off x="2184367" y="3959750"/>
              <a:ext cx="191506" cy="216871"/>
            </a:xfrm>
            <a:custGeom>
              <a:avLst/>
              <a:gdLst/>
              <a:ahLst/>
              <a:cxnLst/>
              <a:rect l="l" t="t" r="r" b="b"/>
              <a:pathLst>
                <a:path w="5036" h="5703" extrusionOk="0">
                  <a:moveTo>
                    <a:pt x="4539" y="0"/>
                  </a:moveTo>
                  <a:cubicBezTo>
                    <a:pt x="1664" y="0"/>
                    <a:pt x="1" y="3572"/>
                    <a:pt x="1960" y="5643"/>
                  </a:cubicBezTo>
                  <a:cubicBezTo>
                    <a:pt x="1999" y="5685"/>
                    <a:pt x="2045" y="5703"/>
                    <a:pt x="2091" y="5703"/>
                  </a:cubicBezTo>
                  <a:cubicBezTo>
                    <a:pt x="2222" y="5703"/>
                    <a:pt x="2348" y="5558"/>
                    <a:pt x="2271" y="5413"/>
                  </a:cubicBezTo>
                  <a:lnTo>
                    <a:pt x="2271" y="5413"/>
                  </a:lnTo>
                  <a:cubicBezTo>
                    <a:pt x="2271" y="5413"/>
                    <a:pt x="2271" y="5413"/>
                    <a:pt x="2271" y="5413"/>
                  </a:cubicBezTo>
                  <a:cubicBezTo>
                    <a:pt x="2258" y="5413"/>
                    <a:pt x="1844" y="4685"/>
                    <a:pt x="1822" y="3811"/>
                  </a:cubicBezTo>
                  <a:cubicBezTo>
                    <a:pt x="1799" y="2763"/>
                    <a:pt x="2305" y="1703"/>
                    <a:pt x="3250" y="1035"/>
                  </a:cubicBezTo>
                  <a:cubicBezTo>
                    <a:pt x="3703" y="706"/>
                    <a:pt x="4769" y="378"/>
                    <a:pt x="4816" y="378"/>
                  </a:cubicBezTo>
                  <a:cubicBezTo>
                    <a:pt x="4816" y="378"/>
                    <a:pt x="4817" y="378"/>
                    <a:pt x="4817" y="378"/>
                  </a:cubicBezTo>
                  <a:cubicBezTo>
                    <a:pt x="5036" y="344"/>
                    <a:pt x="5013" y="21"/>
                    <a:pt x="4794" y="10"/>
                  </a:cubicBezTo>
                  <a:cubicBezTo>
                    <a:pt x="4708" y="3"/>
                    <a:pt x="4623" y="0"/>
                    <a:pt x="4539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39"/>
            <p:cNvSpPr/>
            <p:nvPr/>
          </p:nvSpPr>
          <p:spPr>
            <a:xfrm flipH="1">
              <a:off x="1638199" y="3688986"/>
              <a:ext cx="177474" cy="155114"/>
            </a:xfrm>
            <a:custGeom>
              <a:avLst/>
              <a:gdLst/>
              <a:ahLst/>
              <a:cxnLst/>
              <a:rect l="l" t="t" r="r" b="b"/>
              <a:pathLst>
                <a:path w="4667" h="4079" extrusionOk="0">
                  <a:moveTo>
                    <a:pt x="3089" y="0"/>
                  </a:moveTo>
                  <a:cubicBezTo>
                    <a:pt x="1408" y="0"/>
                    <a:pt x="0" y="2013"/>
                    <a:pt x="524" y="3927"/>
                  </a:cubicBezTo>
                  <a:cubicBezTo>
                    <a:pt x="551" y="4029"/>
                    <a:pt x="633" y="4079"/>
                    <a:pt x="715" y="4079"/>
                  </a:cubicBezTo>
                  <a:cubicBezTo>
                    <a:pt x="807" y="4079"/>
                    <a:pt x="898" y="4015"/>
                    <a:pt x="904" y="3892"/>
                  </a:cubicBezTo>
                  <a:cubicBezTo>
                    <a:pt x="904" y="3892"/>
                    <a:pt x="904" y="3892"/>
                    <a:pt x="904" y="3892"/>
                  </a:cubicBezTo>
                  <a:cubicBezTo>
                    <a:pt x="904" y="3892"/>
                    <a:pt x="953" y="2759"/>
                    <a:pt x="1503" y="1876"/>
                  </a:cubicBezTo>
                  <a:cubicBezTo>
                    <a:pt x="2073" y="901"/>
                    <a:pt x="2781" y="677"/>
                    <a:pt x="3349" y="677"/>
                  </a:cubicBezTo>
                  <a:cubicBezTo>
                    <a:pt x="3833" y="677"/>
                    <a:pt x="4216" y="840"/>
                    <a:pt x="4328" y="840"/>
                  </a:cubicBezTo>
                  <a:cubicBezTo>
                    <a:pt x="4331" y="840"/>
                    <a:pt x="4334" y="840"/>
                    <a:pt x="4337" y="839"/>
                  </a:cubicBezTo>
                  <a:cubicBezTo>
                    <a:pt x="4356" y="845"/>
                    <a:pt x="4374" y="847"/>
                    <a:pt x="4392" y="847"/>
                  </a:cubicBezTo>
                  <a:cubicBezTo>
                    <a:pt x="4559" y="847"/>
                    <a:pt x="4666" y="620"/>
                    <a:pt x="4510" y="505"/>
                  </a:cubicBezTo>
                  <a:cubicBezTo>
                    <a:pt x="4039" y="154"/>
                    <a:pt x="3554" y="0"/>
                    <a:pt x="3089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39"/>
            <p:cNvSpPr/>
            <p:nvPr/>
          </p:nvSpPr>
          <p:spPr>
            <a:xfrm flipH="1">
              <a:off x="1947637" y="4004282"/>
              <a:ext cx="128077" cy="71416"/>
            </a:xfrm>
            <a:custGeom>
              <a:avLst/>
              <a:gdLst/>
              <a:ahLst/>
              <a:cxnLst/>
              <a:rect l="l" t="t" r="r" b="b"/>
              <a:pathLst>
                <a:path w="3368" h="1878" extrusionOk="0">
                  <a:moveTo>
                    <a:pt x="1667" y="1"/>
                  </a:moveTo>
                  <a:cubicBezTo>
                    <a:pt x="1121" y="1"/>
                    <a:pt x="561" y="178"/>
                    <a:pt x="254" y="578"/>
                  </a:cubicBezTo>
                  <a:cubicBezTo>
                    <a:pt x="0" y="935"/>
                    <a:pt x="115" y="1431"/>
                    <a:pt x="714" y="1707"/>
                  </a:cubicBezTo>
                  <a:cubicBezTo>
                    <a:pt x="988" y="1826"/>
                    <a:pt x="1284" y="1878"/>
                    <a:pt x="1571" y="1878"/>
                  </a:cubicBezTo>
                  <a:cubicBezTo>
                    <a:pt x="2287" y="1878"/>
                    <a:pt x="2951" y="1557"/>
                    <a:pt x="3099" y="1154"/>
                  </a:cubicBezTo>
                  <a:cubicBezTo>
                    <a:pt x="3368" y="447"/>
                    <a:pt x="2534" y="1"/>
                    <a:pt x="16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39"/>
            <p:cNvSpPr/>
            <p:nvPr/>
          </p:nvSpPr>
          <p:spPr>
            <a:xfrm flipH="1">
              <a:off x="1673070" y="4004282"/>
              <a:ext cx="128381" cy="71416"/>
            </a:xfrm>
            <a:custGeom>
              <a:avLst/>
              <a:gdLst/>
              <a:ahLst/>
              <a:cxnLst/>
              <a:rect l="l" t="t" r="r" b="b"/>
              <a:pathLst>
                <a:path w="3376" h="1878" extrusionOk="0">
                  <a:moveTo>
                    <a:pt x="1698" y="1"/>
                  </a:moveTo>
                  <a:cubicBezTo>
                    <a:pt x="831" y="1"/>
                    <a:pt x="1" y="447"/>
                    <a:pt x="277" y="1154"/>
                  </a:cubicBezTo>
                  <a:cubicBezTo>
                    <a:pt x="416" y="1557"/>
                    <a:pt x="1072" y="1878"/>
                    <a:pt x="1788" y="1878"/>
                  </a:cubicBezTo>
                  <a:cubicBezTo>
                    <a:pt x="2076" y="1878"/>
                    <a:pt x="2373" y="1826"/>
                    <a:pt x="2650" y="1707"/>
                  </a:cubicBezTo>
                  <a:cubicBezTo>
                    <a:pt x="3260" y="1431"/>
                    <a:pt x="3376" y="935"/>
                    <a:pt x="3111" y="578"/>
                  </a:cubicBezTo>
                  <a:cubicBezTo>
                    <a:pt x="2804" y="178"/>
                    <a:pt x="2244" y="1"/>
                    <a:pt x="16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39"/>
            <p:cNvSpPr/>
            <p:nvPr/>
          </p:nvSpPr>
          <p:spPr>
            <a:xfrm flipH="1">
              <a:off x="1703720" y="3908412"/>
              <a:ext cx="88984" cy="64419"/>
            </a:xfrm>
            <a:custGeom>
              <a:avLst/>
              <a:gdLst/>
              <a:ahLst/>
              <a:cxnLst/>
              <a:rect l="l" t="t" r="r" b="b"/>
              <a:pathLst>
                <a:path w="2340" h="1694" extrusionOk="0">
                  <a:moveTo>
                    <a:pt x="185" y="0"/>
                  </a:moveTo>
                  <a:cubicBezTo>
                    <a:pt x="93" y="0"/>
                    <a:pt x="12" y="92"/>
                    <a:pt x="12" y="173"/>
                  </a:cubicBezTo>
                  <a:cubicBezTo>
                    <a:pt x="0" y="657"/>
                    <a:pt x="208" y="1141"/>
                    <a:pt x="507" y="1429"/>
                  </a:cubicBezTo>
                  <a:cubicBezTo>
                    <a:pt x="703" y="1602"/>
                    <a:pt x="922" y="1694"/>
                    <a:pt x="1164" y="1694"/>
                  </a:cubicBezTo>
                  <a:cubicBezTo>
                    <a:pt x="1201" y="1694"/>
                    <a:pt x="1230" y="1679"/>
                    <a:pt x="1253" y="1679"/>
                  </a:cubicBezTo>
                  <a:cubicBezTo>
                    <a:pt x="1258" y="1679"/>
                    <a:pt x="1263" y="1680"/>
                    <a:pt x="1268" y="1682"/>
                  </a:cubicBezTo>
                  <a:cubicBezTo>
                    <a:pt x="1971" y="1602"/>
                    <a:pt x="2339" y="853"/>
                    <a:pt x="2339" y="173"/>
                  </a:cubicBezTo>
                  <a:cubicBezTo>
                    <a:pt x="2339" y="81"/>
                    <a:pt x="2247" y="0"/>
                    <a:pt x="2166" y="0"/>
                  </a:cubicBezTo>
                  <a:cubicBezTo>
                    <a:pt x="2063" y="0"/>
                    <a:pt x="1994" y="81"/>
                    <a:pt x="1994" y="173"/>
                  </a:cubicBezTo>
                  <a:cubicBezTo>
                    <a:pt x="1994" y="691"/>
                    <a:pt x="1729" y="1290"/>
                    <a:pt x="1222" y="1348"/>
                  </a:cubicBezTo>
                  <a:cubicBezTo>
                    <a:pt x="1207" y="1349"/>
                    <a:pt x="1193" y="1350"/>
                    <a:pt x="1178" y="1350"/>
                  </a:cubicBezTo>
                  <a:cubicBezTo>
                    <a:pt x="1020" y="1350"/>
                    <a:pt x="865" y="1291"/>
                    <a:pt x="738" y="1175"/>
                  </a:cubicBezTo>
                  <a:cubicBezTo>
                    <a:pt x="507" y="956"/>
                    <a:pt x="346" y="565"/>
                    <a:pt x="358" y="173"/>
                  </a:cubicBezTo>
                  <a:cubicBezTo>
                    <a:pt x="358" y="92"/>
                    <a:pt x="288" y="0"/>
                    <a:pt x="1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39"/>
            <p:cNvSpPr/>
            <p:nvPr/>
          </p:nvSpPr>
          <p:spPr>
            <a:xfrm flipH="1">
              <a:off x="1957409" y="3908412"/>
              <a:ext cx="88984" cy="64419"/>
            </a:xfrm>
            <a:custGeom>
              <a:avLst/>
              <a:gdLst/>
              <a:ahLst/>
              <a:cxnLst/>
              <a:rect l="l" t="t" r="r" b="b"/>
              <a:pathLst>
                <a:path w="2340" h="1694" extrusionOk="0">
                  <a:moveTo>
                    <a:pt x="197" y="0"/>
                  </a:moveTo>
                  <a:cubicBezTo>
                    <a:pt x="93" y="0"/>
                    <a:pt x="24" y="92"/>
                    <a:pt x="24" y="173"/>
                  </a:cubicBezTo>
                  <a:cubicBezTo>
                    <a:pt x="1" y="657"/>
                    <a:pt x="208" y="1141"/>
                    <a:pt x="508" y="1429"/>
                  </a:cubicBezTo>
                  <a:cubicBezTo>
                    <a:pt x="715" y="1602"/>
                    <a:pt x="923" y="1694"/>
                    <a:pt x="1176" y="1694"/>
                  </a:cubicBezTo>
                  <a:cubicBezTo>
                    <a:pt x="1194" y="1694"/>
                    <a:pt x="1228" y="1679"/>
                    <a:pt x="1252" y="1679"/>
                  </a:cubicBezTo>
                  <a:cubicBezTo>
                    <a:pt x="1258" y="1679"/>
                    <a:pt x="1264" y="1680"/>
                    <a:pt x="1268" y="1682"/>
                  </a:cubicBezTo>
                  <a:cubicBezTo>
                    <a:pt x="1983" y="1602"/>
                    <a:pt x="2340" y="853"/>
                    <a:pt x="2340" y="173"/>
                  </a:cubicBezTo>
                  <a:cubicBezTo>
                    <a:pt x="2340" y="81"/>
                    <a:pt x="2247" y="0"/>
                    <a:pt x="2167" y="0"/>
                  </a:cubicBezTo>
                  <a:cubicBezTo>
                    <a:pt x="2063" y="0"/>
                    <a:pt x="1994" y="81"/>
                    <a:pt x="1994" y="173"/>
                  </a:cubicBezTo>
                  <a:cubicBezTo>
                    <a:pt x="1994" y="691"/>
                    <a:pt x="1729" y="1290"/>
                    <a:pt x="1234" y="1348"/>
                  </a:cubicBezTo>
                  <a:cubicBezTo>
                    <a:pt x="1219" y="1349"/>
                    <a:pt x="1205" y="1350"/>
                    <a:pt x="1190" y="1350"/>
                  </a:cubicBezTo>
                  <a:cubicBezTo>
                    <a:pt x="1032" y="1350"/>
                    <a:pt x="876" y="1291"/>
                    <a:pt x="738" y="1175"/>
                  </a:cubicBezTo>
                  <a:cubicBezTo>
                    <a:pt x="508" y="956"/>
                    <a:pt x="347" y="565"/>
                    <a:pt x="370" y="173"/>
                  </a:cubicBezTo>
                  <a:cubicBezTo>
                    <a:pt x="370" y="92"/>
                    <a:pt x="289" y="0"/>
                    <a:pt x="1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39"/>
            <p:cNvSpPr/>
            <p:nvPr/>
          </p:nvSpPr>
          <p:spPr>
            <a:xfrm flipH="1">
              <a:off x="1812369" y="3941268"/>
              <a:ext cx="123589" cy="113930"/>
            </a:xfrm>
            <a:custGeom>
              <a:avLst/>
              <a:gdLst/>
              <a:ahLst/>
              <a:cxnLst/>
              <a:rect l="l" t="t" r="r" b="b"/>
              <a:pathLst>
                <a:path w="3250" h="2996" extrusionOk="0">
                  <a:moveTo>
                    <a:pt x="1625" y="0"/>
                  </a:moveTo>
                  <a:cubicBezTo>
                    <a:pt x="726" y="0"/>
                    <a:pt x="0" y="668"/>
                    <a:pt x="0" y="1498"/>
                  </a:cubicBezTo>
                  <a:cubicBezTo>
                    <a:pt x="0" y="2327"/>
                    <a:pt x="726" y="2996"/>
                    <a:pt x="1625" y="2996"/>
                  </a:cubicBezTo>
                  <a:cubicBezTo>
                    <a:pt x="2523" y="2996"/>
                    <a:pt x="3249" y="2327"/>
                    <a:pt x="3249" y="1498"/>
                  </a:cubicBezTo>
                  <a:cubicBezTo>
                    <a:pt x="3249" y="668"/>
                    <a:pt x="2523" y="0"/>
                    <a:pt x="16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39"/>
            <p:cNvSpPr/>
            <p:nvPr/>
          </p:nvSpPr>
          <p:spPr>
            <a:xfrm flipH="1">
              <a:off x="1753923" y="4036910"/>
              <a:ext cx="265280" cy="683468"/>
            </a:xfrm>
            <a:custGeom>
              <a:avLst/>
              <a:gdLst/>
              <a:ahLst/>
              <a:cxnLst/>
              <a:rect l="l" t="t" r="r" b="b"/>
              <a:pathLst>
                <a:path w="6976" h="17973" extrusionOk="0">
                  <a:moveTo>
                    <a:pt x="4208" y="1"/>
                  </a:moveTo>
                  <a:cubicBezTo>
                    <a:pt x="4197" y="1"/>
                    <a:pt x="4185" y="3"/>
                    <a:pt x="4171" y="8"/>
                  </a:cubicBezTo>
                  <a:cubicBezTo>
                    <a:pt x="3433" y="538"/>
                    <a:pt x="2823" y="1276"/>
                    <a:pt x="2362" y="2105"/>
                  </a:cubicBezTo>
                  <a:cubicBezTo>
                    <a:pt x="0" y="6402"/>
                    <a:pt x="3652" y="9248"/>
                    <a:pt x="4390" y="12439"/>
                  </a:cubicBezTo>
                  <a:cubicBezTo>
                    <a:pt x="4574" y="13326"/>
                    <a:pt x="4632" y="14225"/>
                    <a:pt x="4470" y="15008"/>
                  </a:cubicBezTo>
                  <a:cubicBezTo>
                    <a:pt x="4263" y="16057"/>
                    <a:pt x="3664" y="16921"/>
                    <a:pt x="2558" y="17393"/>
                  </a:cubicBezTo>
                  <a:cubicBezTo>
                    <a:pt x="2166" y="17554"/>
                    <a:pt x="1751" y="17658"/>
                    <a:pt x="1302" y="17750"/>
                  </a:cubicBezTo>
                  <a:cubicBezTo>
                    <a:pt x="1244" y="17750"/>
                    <a:pt x="1244" y="17842"/>
                    <a:pt x="1302" y="17854"/>
                  </a:cubicBezTo>
                  <a:cubicBezTo>
                    <a:pt x="1665" y="17934"/>
                    <a:pt x="2010" y="17972"/>
                    <a:pt x="2336" y="17972"/>
                  </a:cubicBezTo>
                  <a:cubicBezTo>
                    <a:pt x="5609" y="17972"/>
                    <a:pt x="6976" y="14133"/>
                    <a:pt x="5761" y="10665"/>
                  </a:cubicBezTo>
                  <a:cubicBezTo>
                    <a:pt x="5496" y="9905"/>
                    <a:pt x="5127" y="9225"/>
                    <a:pt x="4747" y="8557"/>
                  </a:cubicBezTo>
                  <a:cubicBezTo>
                    <a:pt x="3433" y="6276"/>
                    <a:pt x="2028" y="4282"/>
                    <a:pt x="4240" y="77"/>
                  </a:cubicBezTo>
                  <a:cubicBezTo>
                    <a:pt x="4263" y="66"/>
                    <a:pt x="4263" y="31"/>
                    <a:pt x="4240" y="20"/>
                  </a:cubicBezTo>
                  <a:cubicBezTo>
                    <a:pt x="4233" y="6"/>
                    <a:pt x="4222" y="1"/>
                    <a:pt x="4208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39"/>
            <p:cNvSpPr/>
            <p:nvPr/>
          </p:nvSpPr>
          <p:spPr>
            <a:xfrm flipH="1">
              <a:off x="1887512" y="4124490"/>
              <a:ext cx="63810" cy="214209"/>
            </a:xfrm>
            <a:custGeom>
              <a:avLst/>
              <a:gdLst/>
              <a:ahLst/>
              <a:cxnLst/>
              <a:rect l="l" t="t" r="r" b="b"/>
              <a:pathLst>
                <a:path w="1678" h="5633" extrusionOk="0">
                  <a:moveTo>
                    <a:pt x="949" y="0"/>
                  </a:moveTo>
                  <a:cubicBezTo>
                    <a:pt x="902" y="0"/>
                    <a:pt x="854" y="20"/>
                    <a:pt x="819" y="67"/>
                  </a:cubicBezTo>
                  <a:cubicBezTo>
                    <a:pt x="70" y="1231"/>
                    <a:pt x="1" y="3051"/>
                    <a:pt x="589" y="4330"/>
                  </a:cubicBezTo>
                  <a:cubicBezTo>
                    <a:pt x="761" y="4791"/>
                    <a:pt x="1061" y="5194"/>
                    <a:pt x="1349" y="5574"/>
                  </a:cubicBezTo>
                  <a:cubicBezTo>
                    <a:pt x="1383" y="5615"/>
                    <a:pt x="1428" y="5633"/>
                    <a:pt x="1472" y="5633"/>
                  </a:cubicBezTo>
                  <a:cubicBezTo>
                    <a:pt x="1576" y="5633"/>
                    <a:pt x="1677" y="5534"/>
                    <a:pt x="1637" y="5413"/>
                  </a:cubicBezTo>
                  <a:lnTo>
                    <a:pt x="1637" y="5413"/>
                  </a:lnTo>
                  <a:cubicBezTo>
                    <a:pt x="1637" y="5413"/>
                    <a:pt x="1637" y="5413"/>
                    <a:pt x="1637" y="5413"/>
                  </a:cubicBezTo>
                  <a:cubicBezTo>
                    <a:pt x="1632" y="5413"/>
                    <a:pt x="922" y="3854"/>
                    <a:pt x="877" y="2832"/>
                  </a:cubicBezTo>
                  <a:cubicBezTo>
                    <a:pt x="704" y="1473"/>
                    <a:pt x="1095" y="194"/>
                    <a:pt x="1107" y="194"/>
                  </a:cubicBezTo>
                  <a:cubicBezTo>
                    <a:pt x="1130" y="79"/>
                    <a:pt x="1041" y="0"/>
                    <a:pt x="949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39"/>
            <p:cNvSpPr/>
            <p:nvPr/>
          </p:nvSpPr>
          <p:spPr>
            <a:xfrm flipH="1">
              <a:off x="1753922" y="4363158"/>
              <a:ext cx="217974" cy="357230"/>
            </a:xfrm>
            <a:custGeom>
              <a:avLst/>
              <a:gdLst/>
              <a:ahLst/>
              <a:cxnLst/>
              <a:rect l="l" t="t" r="r" b="b"/>
              <a:pathLst>
                <a:path w="5732" h="9394" extrusionOk="0">
                  <a:moveTo>
                    <a:pt x="3503" y="1"/>
                  </a:moveTo>
                  <a:lnTo>
                    <a:pt x="3503" y="1"/>
                  </a:lnTo>
                  <a:cubicBezTo>
                    <a:pt x="3860" y="1326"/>
                    <a:pt x="4148" y="2766"/>
                    <a:pt x="4056" y="4079"/>
                  </a:cubicBezTo>
                  <a:cubicBezTo>
                    <a:pt x="3975" y="4943"/>
                    <a:pt x="3687" y="5761"/>
                    <a:pt x="3226" y="6429"/>
                  </a:cubicBezTo>
                  <a:cubicBezTo>
                    <a:pt x="3019" y="7478"/>
                    <a:pt x="2420" y="8342"/>
                    <a:pt x="1314" y="8814"/>
                  </a:cubicBezTo>
                  <a:cubicBezTo>
                    <a:pt x="922" y="8975"/>
                    <a:pt x="507" y="9079"/>
                    <a:pt x="58" y="9171"/>
                  </a:cubicBezTo>
                  <a:cubicBezTo>
                    <a:pt x="0" y="9171"/>
                    <a:pt x="0" y="9263"/>
                    <a:pt x="58" y="9275"/>
                  </a:cubicBezTo>
                  <a:cubicBezTo>
                    <a:pt x="421" y="9355"/>
                    <a:pt x="766" y="9393"/>
                    <a:pt x="1092" y="9393"/>
                  </a:cubicBezTo>
                  <a:cubicBezTo>
                    <a:pt x="4365" y="9393"/>
                    <a:pt x="5732" y="5555"/>
                    <a:pt x="4517" y="2097"/>
                  </a:cubicBezTo>
                  <a:cubicBezTo>
                    <a:pt x="4252" y="1337"/>
                    <a:pt x="3883" y="657"/>
                    <a:pt x="3503" y="1"/>
                  </a:cubicBezTo>
                  <a:close/>
                </a:path>
              </a:pathLst>
            </a:custGeom>
            <a:solidFill>
              <a:srgbClr val="0A1640">
                <a:alpha val="17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39"/>
            <p:cNvSpPr/>
            <p:nvPr/>
          </p:nvSpPr>
          <p:spPr>
            <a:xfrm flipH="1">
              <a:off x="1919729" y="4411911"/>
              <a:ext cx="304981" cy="454353"/>
            </a:xfrm>
            <a:custGeom>
              <a:avLst/>
              <a:gdLst/>
              <a:ahLst/>
              <a:cxnLst/>
              <a:rect l="l" t="t" r="r" b="b"/>
              <a:pathLst>
                <a:path w="8020" h="11948" extrusionOk="0">
                  <a:moveTo>
                    <a:pt x="6631" y="0"/>
                  </a:moveTo>
                  <a:cubicBezTo>
                    <a:pt x="6620" y="0"/>
                    <a:pt x="6608" y="3"/>
                    <a:pt x="6591" y="9"/>
                  </a:cubicBezTo>
                  <a:cubicBezTo>
                    <a:pt x="6464" y="101"/>
                    <a:pt x="6902" y="309"/>
                    <a:pt x="7132" y="1334"/>
                  </a:cubicBezTo>
                  <a:cubicBezTo>
                    <a:pt x="7225" y="1772"/>
                    <a:pt x="7248" y="2209"/>
                    <a:pt x="7167" y="2636"/>
                  </a:cubicBezTo>
                  <a:cubicBezTo>
                    <a:pt x="6752" y="5170"/>
                    <a:pt x="4229" y="4894"/>
                    <a:pt x="1983" y="6299"/>
                  </a:cubicBezTo>
                  <a:cubicBezTo>
                    <a:pt x="404" y="7302"/>
                    <a:pt x="1" y="8938"/>
                    <a:pt x="462" y="10193"/>
                  </a:cubicBezTo>
                  <a:cubicBezTo>
                    <a:pt x="807" y="11115"/>
                    <a:pt x="1614" y="11829"/>
                    <a:pt x="2777" y="11933"/>
                  </a:cubicBezTo>
                  <a:cubicBezTo>
                    <a:pt x="2881" y="11943"/>
                    <a:pt x="2984" y="11947"/>
                    <a:pt x="3086" y="11947"/>
                  </a:cubicBezTo>
                  <a:cubicBezTo>
                    <a:pt x="3604" y="11947"/>
                    <a:pt x="4111" y="11826"/>
                    <a:pt x="4563" y="11576"/>
                  </a:cubicBezTo>
                  <a:cubicBezTo>
                    <a:pt x="5807" y="10885"/>
                    <a:pt x="6095" y="9525"/>
                    <a:pt x="5692" y="8638"/>
                  </a:cubicBezTo>
                  <a:cubicBezTo>
                    <a:pt x="5473" y="8177"/>
                    <a:pt x="5070" y="7843"/>
                    <a:pt x="4506" y="7797"/>
                  </a:cubicBezTo>
                  <a:cubicBezTo>
                    <a:pt x="4482" y="7796"/>
                    <a:pt x="4459" y="7795"/>
                    <a:pt x="4436" y="7795"/>
                  </a:cubicBezTo>
                  <a:cubicBezTo>
                    <a:pt x="3782" y="7795"/>
                    <a:pt x="3183" y="8260"/>
                    <a:pt x="3250" y="8972"/>
                  </a:cubicBezTo>
                  <a:cubicBezTo>
                    <a:pt x="3271" y="9091"/>
                    <a:pt x="3323" y="9591"/>
                    <a:pt x="3517" y="9591"/>
                  </a:cubicBezTo>
                  <a:cubicBezTo>
                    <a:pt x="3531" y="9591"/>
                    <a:pt x="3546" y="9588"/>
                    <a:pt x="3561" y="9583"/>
                  </a:cubicBezTo>
                  <a:cubicBezTo>
                    <a:pt x="3584" y="9571"/>
                    <a:pt x="3618" y="9548"/>
                    <a:pt x="3595" y="9514"/>
                  </a:cubicBezTo>
                  <a:lnTo>
                    <a:pt x="3595" y="9514"/>
                  </a:lnTo>
                  <a:cubicBezTo>
                    <a:pt x="3597" y="9515"/>
                    <a:pt x="3597" y="9516"/>
                    <a:pt x="3598" y="9516"/>
                  </a:cubicBezTo>
                  <a:cubicBezTo>
                    <a:pt x="3608" y="9516"/>
                    <a:pt x="3509" y="9199"/>
                    <a:pt x="3630" y="8892"/>
                  </a:cubicBezTo>
                  <a:cubicBezTo>
                    <a:pt x="3723" y="8661"/>
                    <a:pt x="3968" y="8525"/>
                    <a:pt x="4208" y="8525"/>
                  </a:cubicBezTo>
                  <a:cubicBezTo>
                    <a:pt x="4412" y="8525"/>
                    <a:pt x="4612" y="8623"/>
                    <a:pt x="4713" y="8845"/>
                  </a:cubicBezTo>
                  <a:cubicBezTo>
                    <a:pt x="4909" y="9283"/>
                    <a:pt x="4552" y="9917"/>
                    <a:pt x="4206" y="10170"/>
                  </a:cubicBezTo>
                  <a:cubicBezTo>
                    <a:pt x="3917" y="10381"/>
                    <a:pt x="3586" y="10480"/>
                    <a:pt x="3265" y="10480"/>
                  </a:cubicBezTo>
                  <a:cubicBezTo>
                    <a:pt x="2447" y="10480"/>
                    <a:pt x="1702" y="9839"/>
                    <a:pt x="1925" y="8788"/>
                  </a:cubicBezTo>
                  <a:cubicBezTo>
                    <a:pt x="2420" y="6438"/>
                    <a:pt x="8019" y="6772"/>
                    <a:pt x="7939" y="2670"/>
                  </a:cubicBezTo>
                  <a:cubicBezTo>
                    <a:pt x="7904" y="1622"/>
                    <a:pt x="7432" y="631"/>
                    <a:pt x="6672" y="9"/>
                  </a:cubicBezTo>
                  <a:cubicBezTo>
                    <a:pt x="6654" y="3"/>
                    <a:pt x="6643" y="0"/>
                    <a:pt x="6631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39"/>
            <p:cNvSpPr/>
            <p:nvPr/>
          </p:nvSpPr>
          <p:spPr>
            <a:xfrm flipH="1">
              <a:off x="2044383" y="4636508"/>
              <a:ext cx="155342" cy="120357"/>
            </a:xfrm>
            <a:custGeom>
              <a:avLst/>
              <a:gdLst/>
              <a:ahLst/>
              <a:cxnLst/>
              <a:rect l="l" t="t" r="r" b="b"/>
              <a:pathLst>
                <a:path w="4085" h="3165" extrusionOk="0">
                  <a:moveTo>
                    <a:pt x="3882" y="0"/>
                  </a:moveTo>
                  <a:cubicBezTo>
                    <a:pt x="3875" y="0"/>
                    <a:pt x="3868" y="1"/>
                    <a:pt x="3860" y="2"/>
                  </a:cubicBezTo>
                  <a:cubicBezTo>
                    <a:pt x="2155" y="94"/>
                    <a:pt x="1" y="1327"/>
                    <a:pt x="150" y="3020"/>
                  </a:cubicBezTo>
                  <a:cubicBezTo>
                    <a:pt x="157" y="3112"/>
                    <a:pt x="237" y="3165"/>
                    <a:pt x="319" y="3165"/>
                  </a:cubicBezTo>
                  <a:cubicBezTo>
                    <a:pt x="391" y="3165"/>
                    <a:pt x="463" y="3123"/>
                    <a:pt x="485" y="3032"/>
                  </a:cubicBezTo>
                  <a:cubicBezTo>
                    <a:pt x="853" y="1592"/>
                    <a:pt x="2455" y="923"/>
                    <a:pt x="3941" y="301"/>
                  </a:cubicBezTo>
                  <a:cubicBezTo>
                    <a:pt x="4084" y="235"/>
                    <a:pt x="4038" y="0"/>
                    <a:pt x="3882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39"/>
            <p:cNvSpPr/>
            <p:nvPr/>
          </p:nvSpPr>
          <p:spPr>
            <a:xfrm flipH="1">
              <a:off x="1992475" y="4740402"/>
              <a:ext cx="214703" cy="125871"/>
            </a:xfrm>
            <a:custGeom>
              <a:avLst/>
              <a:gdLst/>
              <a:ahLst/>
              <a:cxnLst/>
              <a:rect l="l" t="t" r="r" b="b"/>
              <a:pathLst>
                <a:path w="5646" h="3310" extrusionOk="0">
                  <a:moveTo>
                    <a:pt x="5231" y="0"/>
                  </a:moveTo>
                  <a:lnTo>
                    <a:pt x="5231" y="0"/>
                  </a:lnTo>
                  <a:cubicBezTo>
                    <a:pt x="5110" y="1067"/>
                    <a:pt x="4178" y="2411"/>
                    <a:pt x="2515" y="2411"/>
                  </a:cubicBezTo>
                  <a:cubicBezTo>
                    <a:pt x="1808" y="2411"/>
                    <a:pt x="967" y="2168"/>
                    <a:pt x="1" y="1555"/>
                  </a:cubicBezTo>
                  <a:lnTo>
                    <a:pt x="1" y="1555"/>
                  </a:lnTo>
                  <a:cubicBezTo>
                    <a:pt x="346" y="2477"/>
                    <a:pt x="1153" y="3203"/>
                    <a:pt x="2316" y="3295"/>
                  </a:cubicBezTo>
                  <a:cubicBezTo>
                    <a:pt x="2420" y="3305"/>
                    <a:pt x="2523" y="3309"/>
                    <a:pt x="2625" y="3309"/>
                  </a:cubicBezTo>
                  <a:cubicBezTo>
                    <a:pt x="3143" y="3309"/>
                    <a:pt x="3650" y="3188"/>
                    <a:pt x="4102" y="2938"/>
                  </a:cubicBezTo>
                  <a:cubicBezTo>
                    <a:pt x="5346" y="2247"/>
                    <a:pt x="5646" y="899"/>
                    <a:pt x="5231" y="0"/>
                  </a:cubicBezTo>
                  <a:close/>
                </a:path>
              </a:pathLst>
            </a:custGeom>
            <a:solidFill>
              <a:srgbClr val="0A1640">
                <a:alpha val="17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39"/>
            <p:cNvSpPr/>
            <p:nvPr/>
          </p:nvSpPr>
          <p:spPr>
            <a:xfrm flipH="1">
              <a:off x="1886879" y="4012686"/>
              <a:ext cx="522270" cy="589160"/>
            </a:xfrm>
            <a:custGeom>
              <a:avLst/>
              <a:gdLst/>
              <a:ahLst/>
              <a:cxnLst/>
              <a:rect l="l" t="t" r="r" b="b"/>
              <a:pathLst>
                <a:path w="13734" h="15493" extrusionOk="0">
                  <a:moveTo>
                    <a:pt x="13653" y="0"/>
                  </a:moveTo>
                  <a:cubicBezTo>
                    <a:pt x="12881" y="69"/>
                    <a:pt x="12109" y="288"/>
                    <a:pt x="11372" y="634"/>
                  </a:cubicBezTo>
                  <a:cubicBezTo>
                    <a:pt x="10657" y="979"/>
                    <a:pt x="9966" y="1463"/>
                    <a:pt x="9390" y="2097"/>
                  </a:cubicBezTo>
                  <a:cubicBezTo>
                    <a:pt x="7777" y="3917"/>
                    <a:pt x="7985" y="5876"/>
                    <a:pt x="8388" y="8157"/>
                  </a:cubicBezTo>
                  <a:cubicBezTo>
                    <a:pt x="8980" y="11323"/>
                    <a:pt x="6961" y="13552"/>
                    <a:pt x="4747" y="13552"/>
                  </a:cubicBezTo>
                  <a:cubicBezTo>
                    <a:pt x="4205" y="13552"/>
                    <a:pt x="3652" y="13419"/>
                    <a:pt x="3123" y="13134"/>
                  </a:cubicBezTo>
                  <a:cubicBezTo>
                    <a:pt x="980" y="11959"/>
                    <a:pt x="1268" y="8790"/>
                    <a:pt x="3250" y="8260"/>
                  </a:cubicBezTo>
                  <a:cubicBezTo>
                    <a:pt x="3433" y="8211"/>
                    <a:pt x="3604" y="8190"/>
                    <a:pt x="3760" y="8190"/>
                  </a:cubicBezTo>
                  <a:cubicBezTo>
                    <a:pt x="4581" y="8190"/>
                    <a:pt x="5014" y="8769"/>
                    <a:pt x="5024" y="8779"/>
                  </a:cubicBezTo>
                  <a:cubicBezTo>
                    <a:pt x="5358" y="9182"/>
                    <a:pt x="5312" y="9839"/>
                    <a:pt x="5093" y="10311"/>
                  </a:cubicBezTo>
                  <a:cubicBezTo>
                    <a:pt x="4917" y="10722"/>
                    <a:pt x="4610" y="10840"/>
                    <a:pt x="4315" y="10840"/>
                  </a:cubicBezTo>
                  <a:cubicBezTo>
                    <a:pt x="3914" y="10840"/>
                    <a:pt x="3533" y="10622"/>
                    <a:pt x="3526" y="10622"/>
                  </a:cubicBezTo>
                  <a:cubicBezTo>
                    <a:pt x="3518" y="10618"/>
                    <a:pt x="3509" y="10616"/>
                    <a:pt x="3501" y="10616"/>
                  </a:cubicBezTo>
                  <a:cubicBezTo>
                    <a:pt x="3462" y="10616"/>
                    <a:pt x="3429" y="10656"/>
                    <a:pt x="3457" y="10703"/>
                  </a:cubicBezTo>
                  <a:cubicBezTo>
                    <a:pt x="3750" y="11138"/>
                    <a:pt x="4128" y="11329"/>
                    <a:pt x="4506" y="11329"/>
                  </a:cubicBezTo>
                  <a:cubicBezTo>
                    <a:pt x="5199" y="11329"/>
                    <a:pt x="5893" y="10689"/>
                    <a:pt x="6072" y="9735"/>
                  </a:cubicBezTo>
                  <a:cubicBezTo>
                    <a:pt x="6380" y="8122"/>
                    <a:pt x="4830" y="7085"/>
                    <a:pt x="3386" y="7085"/>
                  </a:cubicBezTo>
                  <a:cubicBezTo>
                    <a:pt x="3262" y="7085"/>
                    <a:pt x="3140" y="7093"/>
                    <a:pt x="3019" y="7108"/>
                  </a:cubicBezTo>
                  <a:cubicBezTo>
                    <a:pt x="1786" y="7281"/>
                    <a:pt x="727" y="8295"/>
                    <a:pt x="381" y="9217"/>
                  </a:cubicBezTo>
                  <a:cubicBezTo>
                    <a:pt x="116" y="9804"/>
                    <a:pt x="1" y="10461"/>
                    <a:pt x="35" y="11118"/>
                  </a:cubicBezTo>
                  <a:cubicBezTo>
                    <a:pt x="139" y="12926"/>
                    <a:pt x="1360" y="14747"/>
                    <a:pt x="3492" y="15311"/>
                  </a:cubicBezTo>
                  <a:cubicBezTo>
                    <a:pt x="3968" y="15434"/>
                    <a:pt x="4442" y="15493"/>
                    <a:pt x="4906" y="15493"/>
                  </a:cubicBezTo>
                  <a:cubicBezTo>
                    <a:pt x="8311" y="15493"/>
                    <a:pt x="11164" y="12324"/>
                    <a:pt x="10404" y="8076"/>
                  </a:cubicBezTo>
                  <a:cubicBezTo>
                    <a:pt x="10116" y="6590"/>
                    <a:pt x="9563" y="5150"/>
                    <a:pt x="10081" y="3641"/>
                  </a:cubicBezTo>
                  <a:cubicBezTo>
                    <a:pt x="10335" y="2892"/>
                    <a:pt x="10853" y="2131"/>
                    <a:pt x="11821" y="1325"/>
                  </a:cubicBezTo>
                  <a:cubicBezTo>
                    <a:pt x="12904" y="415"/>
                    <a:pt x="13734" y="161"/>
                    <a:pt x="13722" y="58"/>
                  </a:cubicBezTo>
                  <a:cubicBezTo>
                    <a:pt x="13722" y="23"/>
                    <a:pt x="13687" y="12"/>
                    <a:pt x="13653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39"/>
            <p:cNvSpPr/>
            <p:nvPr/>
          </p:nvSpPr>
          <p:spPr>
            <a:xfrm flipH="1">
              <a:off x="2248749" y="4297863"/>
              <a:ext cx="159487" cy="167435"/>
            </a:xfrm>
            <a:custGeom>
              <a:avLst/>
              <a:gdLst/>
              <a:ahLst/>
              <a:cxnLst/>
              <a:rect l="l" t="t" r="r" b="b"/>
              <a:pathLst>
                <a:path w="4194" h="4403" extrusionOk="0">
                  <a:moveTo>
                    <a:pt x="3382" y="0"/>
                  </a:moveTo>
                  <a:cubicBezTo>
                    <a:pt x="1794" y="0"/>
                    <a:pt x="0" y="1430"/>
                    <a:pt x="841" y="4275"/>
                  </a:cubicBezTo>
                  <a:cubicBezTo>
                    <a:pt x="867" y="4363"/>
                    <a:pt x="934" y="4402"/>
                    <a:pt x="1000" y="4402"/>
                  </a:cubicBezTo>
                  <a:cubicBezTo>
                    <a:pt x="1083" y="4402"/>
                    <a:pt x="1163" y="4343"/>
                    <a:pt x="1163" y="4241"/>
                  </a:cubicBezTo>
                  <a:lnTo>
                    <a:pt x="1163" y="4241"/>
                  </a:lnTo>
                  <a:cubicBezTo>
                    <a:pt x="1163" y="4241"/>
                    <a:pt x="1163" y="4241"/>
                    <a:pt x="1163" y="4241"/>
                  </a:cubicBezTo>
                  <a:cubicBezTo>
                    <a:pt x="1163" y="4241"/>
                    <a:pt x="1141" y="3327"/>
                    <a:pt x="1209" y="2801"/>
                  </a:cubicBezTo>
                  <a:cubicBezTo>
                    <a:pt x="1336" y="1856"/>
                    <a:pt x="1797" y="1142"/>
                    <a:pt x="2650" y="727"/>
                  </a:cubicBezTo>
                  <a:cubicBezTo>
                    <a:pt x="3295" y="404"/>
                    <a:pt x="3848" y="439"/>
                    <a:pt x="3974" y="393"/>
                  </a:cubicBezTo>
                  <a:cubicBezTo>
                    <a:pt x="4159" y="393"/>
                    <a:pt x="4193" y="128"/>
                    <a:pt x="4021" y="82"/>
                  </a:cubicBezTo>
                  <a:cubicBezTo>
                    <a:pt x="3817" y="27"/>
                    <a:pt x="3601" y="0"/>
                    <a:pt x="3382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39"/>
            <p:cNvSpPr/>
            <p:nvPr/>
          </p:nvSpPr>
          <p:spPr>
            <a:xfrm flipH="1">
              <a:off x="1984610" y="4151110"/>
              <a:ext cx="423208" cy="450892"/>
            </a:xfrm>
            <a:custGeom>
              <a:avLst/>
              <a:gdLst/>
              <a:ahLst/>
              <a:cxnLst/>
              <a:rect l="l" t="t" r="r" b="b"/>
              <a:pathLst>
                <a:path w="11129" h="11857" extrusionOk="0">
                  <a:moveTo>
                    <a:pt x="10046" y="1"/>
                  </a:moveTo>
                  <a:lnTo>
                    <a:pt x="10046" y="1"/>
                  </a:lnTo>
                  <a:cubicBezTo>
                    <a:pt x="9505" y="450"/>
                    <a:pt x="9033" y="1233"/>
                    <a:pt x="9159" y="2639"/>
                  </a:cubicBezTo>
                  <a:cubicBezTo>
                    <a:pt x="9436" y="5461"/>
                    <a:pt x="10104" y="10427"/>
                    <a:pt x="4816" y="10784"/>
                  </a:cubicBezTo>
                  <a:cubicBezTo>
                    <a:pt x="4677" y="10794"/>
                    <a:pt x="4542" y="10798"/>
                    <a:pt x="4411" y="10798"/>
                  </a:cubicBezTo>
                  <a:cubicBezTo>
                    <a:pt x="1969" y="10798"/>
                    <a:pt x="689" y="9216"/>
                    <a:pt x="0" y="7478"/>
                  </a:cubicBezTo>
                  <a:lnTo>
                    <a:pt x="0" y="7478"/>
                  </a:lnTo>
                  <a:cubicBezTo>
                    <a:pt x="104" y="9286"/>
                    <a:pt x="1325" y="11107"/>
                    <a:pt x="3457" y="11671"/>
                  </a:cubicBezTo>
                  <a:cubicBezTo>
                    <a:pt x="3937" y="11797"/>
                    <a:pt x="4416" y="11857"/>
                    <a:pt x="4884" y="11857"/>
                  </a:cubicBezTo>
                  <a:cubicBezTo>
                    <a:pt x="8283" y="11857"/>
                    <a:pt x="11129" y="8689"/>
                    <a:pt x="10369" y="4436"/>
                  </a:cubicBezTo>
                  <a:cubicBezTo>
                    <a:pt x="10081" y="2950"/>
                    <a:pt x="9528" y="1510"/>
                    <a:pt x="10046" y="1"/>
                  </a:cubicBezTo>
                  <a:close/>
                </a:path>
              </a:pathLst>
            </a:custGeom>
            <a:solidFill>
              <a:srgbClr val="0A1640">
                <a:alpha val="17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39"/>
            <p:cNvSpPr/>
            <p:nvPr/>
          </p:nvSpPr>
          <p:spPr>
            <a:xfrm flipH="1">
              <a:off x="356557" y="3888751"/>
              <a:ext cx="1393214" cy="816070"/>
            </a:xfrm>
            <a:custGeom>
              <a:avLst/>
              <a:gdLst/>
              <a:ahLst/>
              <a:cxnLst/>
              <a:rect l="l" t="t" r="r" b="b"/>
              <a:pathLst>
                <a:path w="36637" h="21460" extrusionOk="0">
                  <a:moveTo>
                    <a:pt x="16423" y="1"/>
                  </a:moveTo>
                  <a:cubicBezTo>
                    <a:pt x="15580" y="1"/>
                    <a:pt x="14779" y="237"/>
                    <a:pt x="14125" y="655"/>
                  </a:cubicBezTo>
                  <a:cubicBezTo>
                    <a:pt x="12190" y="1865"/>
                    <a:pt x="12120" y="3708"/>
                    <a:pt x="11936" y="3904"/>
                  </a:cubicBezTo>
                  <a:cubicBezTo>
                    <a:pt x="11752" y="3893"/>
                    <a:pt x="11579" y="3801"/>
                    <a:pt x="11406" y="3743"/>
                  </a:cubicBezTo>
                  <a:cubicBezTo>
                    <a:pt x="11038" y="3631"/>
                    <a:pt x="10685" y="3579"/>
                    <a:pt x="10351" y="3579"/>
                  </a:cubicBezTo>
                  <a:cubicBezTo>
                    <a:pt x="9442" y="3579"/>
                    <a:pt x="8672" y="3967"/>
                    <a:pt x="8100" y="4607"/>
                  </a:cubicBezTo>
                  <a:cubicBezTo>
                    <a:pt x="7512" y="5287"/>
                    <a:pt x="7351" y="5966"/>
                    <a:pt x="7166" y="6761"/>
                  </a:cubicBezTo>
                  <a:cubicBezTo>
                    <a:pt x="7156" y="6813"/>
                    <a:pt x="7128" y="6830"/>
                    <a:pt x="7089" y="6830"/>
                  </a:cubicBezTo>
                  <a:cubicBezTo>
                    <a:pt x="7041" y="6830"/>
                    <a:pt x="6977" y="6804"/>
                    <a:pt x="6913" y="6784"/>
                  </a:cubicBezTo>
                  <a:cubicBezTo>
                    <a:pt x="6449" y="6652"/>
                    <a:pt x="5974" y="6587"/>
                    <a:pt x="5501" y="6587"/>
                  </a:cubicBezTo>
                  <a:cubicBezTo>
                    <a:pt x="3917" y="6587"/>
                    <a:pt x="2357" y="7321"/>
                    <a:pt x="1337" y="8731"/>
                  </a:cubicBezTo>
                  <a:cubicBezTo>
                    <a:pt x="1" y="10586"/>
                    <a:pt x="127" y="13178"/>
                    <a:pt x="2028" y="14780"/>
                  </a:cubicBezTo>
                  <a:cubicBezTo>
                    <a:pt x="2965" y="15562"/>
                    <a:pt x="3945" y="15905"/>
                    <a:pt x="5009" y="15905"/>
                  </a:cubicBezTo>
                  <a:cubicBezTo>
                    <a:pt x="5607" y="15905"/>
                    <a:pt x="6231" y="15797"/>
                    <a:pt x="6890" y="15598"/>
                  </a:cubicBezTo>
                  <a:cubicBezTo>
                    <a:pt x="6921" y="15587"/>
                    <a:pt x="6944" y="15581"/>
                    <a:pt x="6963" y="15581"/>
                  </a:cubicBezTo>
                  <a:cubicBezTo>
                    <a:pt x="7041" y="15581"/>
                    <a:pt x="7023" y="15681"/>
                    <a:pt x="7051" y="15886"/>
                  </a:cubicBezTo>
                  <a:cubicBezTo>
                    <a:pt x="7333" y="18326"/>
                    <a:pt x="8978" y="19711"/>
                    <a:pt x="10682" y="19711"/>
                  </a:cubicBezTo>
                  <a:cubicBezTo>
                    <a:pt x="11553" y="19711"/>
                    <a:pt x="12440" y="19349"/>
                    <a:pt x="13169" y="18582"/>
                  </a:cubicBezTo>
                  <a:cubicBezTo>
                    <a:pt x="13261" y="18478"/>
                    <a:pt x="13342" y="18397"/>
                    <a:pt x="13434" y="18305"/>
                  </a:cubicBezTo>
                  <a:cubicBezTo>
                    <a:pt x="13618" y="18432"/>
                    <a:pt x="13987" y="19860"/>
                    <a:pt x="15634" y="20874"/>
                  </a:cubicBezTo>
                  <a:cubicBezTo>
                    <a:pt x="16292" y="21273"/>
                    <a:pt x="16983" y="21460"/>
                    <a:pt x="17663" y="21460"/>
                  </a:cubicBezTo>
                  <a:cubicBezTo>
                    <a:pt x="19005" y="21460"/>
                    <a:pt x="20304" y="20731"/>
                    <a:pt x="21222" y="19469"/>
                  </a:cubicBezTo>
                  <a:cubicBezTo>
                    <a:pt x="21337" y="19331"/>
                    <a:pt x="21395" y="19146"/>
                    <a:pt x="21567" y="19043"/>
                  </a:cubicBezTo>
                  <a:cubicBezTo>
                    <a:pt x="22247" y="19699"/>
                    <a:pt x="22743" y="20275"/>
                    <a:pt x="23710" y="20667"/>
                  </a:cubicBezTo>
                  <a:cubicBezTo>
                    <a:pt x="24104" y="20829"/>
                    <a:pt x="24515" y="20913"/>
                    <a:pt x="24920" y="20913"/>
                  </a:cubicBezTo>
                  <a:cubicBezTo>
                    <a:pt x="25842" y="20913"/>
                    <a:pt x="26732" y="20475"/>
                    <a:pt x="27316" y="19515"/>
                  </a:cubicBezTo>
                  <a:cubicBezTo>
                    <a:pt x="27673" y="18916"/>
                    <a:pt x="27892" y="18259"/>
                    <a:pt x="27927" y="17556"/>
                  </a:cubicBezTo>
                  <a:cubicBezTo>
                    <a:pt x="27950" y="17280"/>
                    <a:pt x="27996" y="17015"/>
                    <a:pt x="27996" y="16738"/>
                  </a:cubicBezTo>
                  <a:cubicBezTo>
                    <a:pt x="27996" y="16579"/>
                    <a:pt x="28052" y="16533"/>
                    <a:pt x="28142" y="16533"/>
                  </a:cubicBezTo>
                  <a:cubicBezTo>
                    <a:pt x="28214" y="16533"/>
                    <a:pt x="28308" y="16563"/>
                    <a:pt x="28411" y="16589"/>
                  </a:cubicBezTo>
                  <a:cubicBezTo>
                    <a:pt x="28806" y="16679"/>
                    <a:pt x="29238" y="16717"/>
                    <a:pt x="29664" y="16717"/>
                  </a:cubicBezTo>
                  <a:cubicBezTo>
                    <a:pt x="30591" y="16717"/>
                    <a:pt x="31490" y="16537"/>
                    <a:pt x="31925" y="16324"/>
                  </a:cubicBezTo>
                  <a:cubicBezTo>
                    <a:pt x="36637" y="14434"/>
                    <a:pt x="35577" y="8144"/>
                    <a:pt x="30254" y="7349"/>
                  </a:cubicBezTo>
                  <a:cubicBezTo>
                    <a:pt x="30028" y="7314"/>
                    <a:pt x="29781" y="7279"/>
                    <a:pt x="29545" y="7279"/>
                  </a:cubicBezTo>
                  <a:cubicBezTo>
                    <a:pt x="29469" y="7279"/>
                    <a:pt x="29394" y="7283"/>
                    <a:pt x="29321" y="7291"/>
                  </a:cubicBezTo>
                  <a:cubicBezTo>
                    <a:pt x="29044" y="7314"/>
                    <a:pt x="28768" y="7303"/>
                    <a:pt x="28491" y="7360"/>
                  </a:cubicBezTo>
                  <a:cubicBezTo>
                    <a:pt x="28473" y="7364"/>
                    <a:pt x="28457" y="7366"/>
                    <a:pt x="28443" y="7366"/>
                  </a:cubicBezTo>
                  <a:cubicBezTo>
                    <a:pt x="28326" y="7366"/>
                    <a:pt x="28353" y="7227"/>
                    <a:pt x="28353" y="6784"/>
                  </a:cubicBezTo>
                  <a:cubicBezTo>
                    <a:pt x="28321" y="4463"/>
                    <a:pt x="26642" y="2841"/>
                    <a:pt x="24565" y="2841"/>
                  </a:cubicBezTo>
                  <a:cubicBezTo>
                    <a:pt x="23682" y="2841"/>
                    <a:pt x="22728" y="3133"/>
                    <a:pt x="21798" y="3789"/>
                  </a:cubicBezTo>
                  <a:cubicBezTo>
                    <a:pt x="21564" y="3956"/>
                    <a:pt x="21462" y="4042"/>
                    <a:pt x="21404" y="4042"/>
                  </a:cubicBezTo>
                  <a:cubicBezTo>
                    <a:pt x="21362" y="4042"/>
                    <a:pt x="21343" y="3996"/>
                    <a:pt x="21314" y="3904"/>
                  </a:cubicBezTo>
                  <a:cubicBezTo>
                    <a:pt x="21107" y="3363"/>
                    <a:pt x="20922" y="2706"/>
                    <a:pt x="20346" y="2003"/>
                  </a:cubicBezTo>
                  <a:cubicBezTo>
                    <a:pt x="19208" y="596"/>
                    <a:pt x="17762" y="1"/>
                    <a:pt x="16423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39"/>
            <p:cNvSpPr/>
            <p:nvPr/>
          </p:nvSpPr>
          <p:spPr>
            <a:xfrm flipH="1">
              <a:off x="1166186" y="4280750"/>
              <a:ext cx="127925" cy="71606"/>
            </a:xfrm>
            <a:custGeom>
              <a:avLst/>
              <a:gdLst/>
              <a:ahLst/>
              <a:cxnLst/>
              <a:rect l="l" t="t" r="r" b="b"/>
              <a:pathLst>
                <a:path w="3364" h="1883" extrusionOk="0">
                  <a:moveTo>
                    <a:pt x="1666" y="0"/>
                  </a:moveTo>
                  <a:cubicBezTo>
                    <a:pt x="1121" y="0"/>
                    <a:pt x="561" y="177"/>
                    <a:pt x="254" y="578"/>
                  </a:cubicBezTo>
                  <a:cubicBezTo>
                    <a:pt x="0" y="947"/>
                    <a:pt x="115" y="1430"/>
                    <a:pt x="714" y="1707"/>
                  </a:cubicBezTo>
                  <a:cubicBezTo>
                    <a:pt x="989" y="1829"/>
                    <a:pt x="1285" y="1882"/>
                    <a:pt x="1572" y="1882"/>
                  </a:cubicBezTo>
                  <a:cubicBezTo>
                    <a:pt x="2283" y="1882"/>
                    <a:pt x="2940" y="1556"/>
                    <a:pt x="3088" y="1154"/>
                  </a:cubicBezTo>
                  <a:cubicBezTo>
                    <a:pt x="3363" y="447"/>
                    <a:pt x="2533" y="0"/>
                    <a:pt x="16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39"/>
            <p:cNvSpPr/>
            <p:nvPr/>
          </p:nvSpPr>
          <p:spPr>
            <a:xfrm flipH="1">
              <a:off x="892342" y="4280750"/>
              <a:ext cx="128115" cy="71606"/>
            </a:xfrm>
            <a:custGeom>
              <a:avLst/>
              <a:gdLst/>
              <a:ahLst/>
              <a:cxnLst/>
              <a:rect l="l" t="t" r="r" b="b"/>
              <a:pathLst>
                <a:path w="3369" h="1883" extrusionOk="0">
                  <a:moveTo>
                    <a:pt x="1702" y="0"/>
                  </a:moveTo>
                  <a:cubicBezTo>
                    <a:pt x="834" y="0"/>
                    <a:pt x="1" y="447"/>
                    <a:pt x="270" y="1154"/>
                  </a:cubicBezTo>
                  <a:cubicBezTo>
                    <a:pt x="426" y="1556"/>
                    <a:pt x="1085" y="1882"/>
                    <a:pt x="1797" y="1882"/>
                  </a:cubicBezTo>
                  <a:cubicBezTo>
                    <a:pt x="2084" y="1882"/>
                    <a:pt x="2380" y="1829"/>
                    <a:pt x="2654" y="1707"/>
                  </a:cubicBezTo>
                  <a:cubicBezTo>
                    <a:pt x="3253" y="1430"/>
                    <a:pt x="3369" y="947"/>
                    <a:pt x="3115" y="578"/>
                  </a:cubicBezTo>
                  <a:cubicBezTo>
                    <a:pt x="2808" y="177"/>
                    <a:pt x="2248" y="0"/>
                    <a:pt x="17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39"/>
            <p:cNvSpPr/>
            <p:nvPr/>
          </p:nvSpPr>
          <p:spPr>
            <a:xfrm flipH="1">
              <a:off x="378115" y="4179290"/>
              <a:ext cx="1263426" cy="526529"/>
            </a:xfrm>
            <a:custGeom>
              <a:avLst/>
              <a:gdLst/>
              <a:ahLst/>
              <a:cxnLst/>
              <a:rect l="l" t="t" r="r" b="b"/>
              <a:pathLst>
                <a:path w="33224" h="13846" extrusionOk="0">
                  <a:moveTo>
                    <a:pt x="28436" y="0"/>
                  </a:moveTo>
                  <a:cubicBezTo>
                    <a:pt x="28165" y="0"/>
                    <a:pt x="28799" y="862"/>
                    <a:pt x="27938" y="2497"/>
                  </a:cubicBezTo>
                  <a:cubicBezTo>
                    <a:pt x="26890" y="4507"/>
                    <a:pt x="25702" y="5044"/>
                    <a:pt x="24181" y="5044"/>
                  </a:cubicBezTo>
                  <a:cubicBezTo>
                    <a:pt x="23662" y="5044"/>
                    <a:pt x="23104" y="4981"/>
                    <a:pt x="22500" y="4893"/>
                  </a:cubicBezTo>
                  <a:cubicBezTo>
                    <a:pt x="22289" y="4863"/>
                    <a:pt x="22085" y="4848"/>
                    <a:pt x="21889" y="4848"/>
                  </a:cubicBezTo>
                  <a:cubicBezTo>
                    <a:pt x="18559" y="4848"/>
                    <a:pt x="17352" y="9035"/>
                    <a:pt x="14313" y="9035"/>
                  </a:cubicBezTo>
                  <a:cubicBezTo>
                    <a:pt x="13975" y="9035"/>
                    <a:pt x="13614" y="8983"/>
                    <a:pt x="13226" y="8868"/>
                  </a:cubicBezTo>
                  <a:cubicBezTo>
                    <a:pt x="10343" y="8025"/>
                    <a:pt x="9806" y="3867"/>
                    <a:pt x="6488" y="3867"/>
                  </a:cubicBezTo>
                  <a:cubicBezTo>
                    <a:pt x="6225" y="3867"/>
                    <a:pt x="5945" y="3893"/>
                    <a:pt x="5645" y="3949"/>
                  </a:cubicBezTo>
                  <a:cubicBezTo>
                    <a:pt x="4551" y="4156"/>
                    <a:pt x="3975" y="4513"/>
                    <a:pt x="2592" y="5850"/>
                  </a:cubicBezTo>
                  <a:cubicBezTo>
                    <a:pt x="1095" y="7290"/>
                    <a:pt x="346" y="7439"/>
                    <a:pt x="92" y="7578"/>
                  </a:cubicBezTo>
                  <a:cubicBezTo>
                    <a:pt x="12" y="7624"/>
                    <a:pt x="0" y="7716"/>
                    <a:pt x="92" y="7762"/>
                  </a:cubicBezTo>
                  <a:cubicBezTo>
                    <a:pt x="619" y="8078"/>
                    <a:pt x="1403" y="8287"/>
                    <a:pt x="2275" y="8287"/>
                  </a:cubicBezTo>
                  <a:cubicBezTo>
                    <a:pt x="2832" y="8287"/>
                    <a:pt x="3425" y="8202"/>
                    <a:pt x="4009" y="8004"/>
                  </a:cubicBezTo>
                  <a:cubicBezTo>
                    <a:pt x="4075" y="7983"/>
                    <a:pt x="4118" y="7970"/>
                    <a:pt x="4146" y="7970"/>
                  </a:cubicBezTo>
                  <a:cubicBezTo>
                    <a:pt x="4195" y="7970"/>
                    <a:pt x="4198" y="8012"/>
                    <a:pt x="4205" y="8131"/>
                  </a:cubicBezTo>
                  <a:cubicBezTo>
                    <a:pt x="4404" y="10625"/>
                    <a:pt x="6107" y="12113"/>
                    <a:pt x="7862" y="12113"/>
                  </a:cubicBezTo>
                  <a:cubicBezTo>
                    <a:pt x="8751" y="12113"/>
                    <a:pt x="9653" y="11732"/>
                    <a:pt x="10380" y="10907"/>
                  </a:cubicBezTo>
                  <a:lnTo>
                    <a:pt x="10599" y="10688"/>
                  </a:lnTo>
                  <a:cubicBezTo>
                    <a:pt x="10668" y="10757"/>
                    <a:pt x="10691" y="10792"/>
                    <a:pt x="10830" y="11080"/>
                  </a:cubicBezTo>
                  <a:cubicBezTo>
                    <a:pt x="11622" y="12655"/>
                    <a:pt x="13140" y="13846"/>
                    <a:pt x="14835" y="13846"/>
                  </a:cubicBezTo>
                  <a:cubicBezTo>
                    <a:pt x="15086" y="13846"/>
                    <a:pt x="15342" y="13819"/>
                    <a:pt x="15599" y="13764"/>
                  </a:cubicBezTo>
                  <a:cubicBezTo>
                    <a:pt x="17673" y="13326"/>
                    <a:pt x="18491" y="11633"/>
                    <a:pt x="18710" y="11426"/>
                  </a:cubicBezTo>
                  <a:cubicBezTo>
                    <a:pt x="18997" y="11542"/>
                    <a:pt x="20136" y="13285"/>
                    <a:pt x="22109" y="13285"/>
                  </a:cubicBezTo>
                  <a:cubicBezTo>
                    <a:pt x="22276" y="13285"/>
                    <a:pt x="22448" y="13273"/>
                    <a:pt x="22627" y="13246"/>
                  </a:cubicBezTo>
                  <a:cubicBezTo>
                    <a:pt x="24021" y="13027"/>
                    <a:pt x="24920" y="11552"/>
                    <a:pt x="25092" y="10078"/>
                  </a:cubicBezTo>
                  <a:cubicBezTo>
                    <a:pt x="25219" y="8914"/>
                    <a:pt x="25127" y="9202"/>
                    <a:pt x="25162" y="9029"/>
                  </a:cubicBezTo>
                  <a:cubicBezTo>
                    <a:pt x="25173" y="8931"/>
                    <a:pt x="25219" y="8903"/>
                    <a:pt x="25285" y="8903"/>
                  </a:cubicBezTo>
                  <a:cubicBezTo>
                    <a:pt x="25352" y="8903"/>
                    <a:pt x="25438" y="8931"/>
                    <a:pt x="25530" y="8949"/>
                  </a:cubicBezTo>
                  <a:cubicBezTo>
                    <a:pt x="26032" y="9063"/>
                    <a:pt x="26521" y="9116"/>
                    <a:pt x="26991" y="9116"/>
                  </a:cubicBezTo>
                  <a:cubicBezTo>
                    <a:pt x="30704" y="9116"/>
                    <a:pt x="33224" y="5782"/>
                    <a:pt x="31659" y="2612"/>
                  </a:cubicBezTo>
                  <a:cubicBezTo>
                    <a:pt x="30968" y="1230"/>
                    <a:pt x="29655" y="308"/>
                    <a:pt x="28491" y="9"/>
                  </a:cubicBezTo>
                  <a:cubicBezTo>
                    <a:pt x="28469" y="3"/>
                    <a:pt x="28451" y="0"/>
                    <a:pt x="28436" y="0"/>
                  </a:cubicBezTo>
                  <a:close/>
                </a:path>
              </a:pathLst>
            </a:custGeom>
            <a:solidFill>
              <a:srgbClr val="0A1640">
                <a:alpha val="17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39"/>
            <p:cNvSpPr/>
            <p:nvPr/>
          </p:nvSpPr>
          <p:spPr>
            <a:xfrm flipH="1">
              <a:off x="980611" y="3948722"/>
              <a:ext cx="272695" cy="159944"/>
            </a:xfrm>
            <a:custGeom>
              <a:avLst/>
              <a:gdLst/>
              <a:ahLst/>
              <a:cxnLst/>
              <a:rect l="l" t="t" r="r" b="b"/>
              <a:pathLst>
                <a:path w="7171" h="4206" extrusionOk="0">
                  <a:moveTo>
                    <a:pt x="3563" y="1"/>
                  </a:moveTo>
                  <a:cubicBezTo>
                    <a:pt x="2074" y="1"/>
                    <a:pt x="572" y="941"/>
                    <a:pt x="45" y="2788"/>
                  </a:cubicBezTo>
                  <a:cubicBezTo>
                    <a:pt x="1" y="2935"/>
                    <a:pt x="111" y="3040"/>
                    <a:pt x="227" y="3040"/>
                  </a:cubicBezTo>
                  <a:cubicBezTo>
                    <a:pt x="292" y="3040"/>
                    <a:pt x="360" y="3006"/>
                    <a:pt x="402" y="2926"/>
                  </a:cubicBezTo>
                  <a:cubicBezTo>
                    <a:pt x="402" y="2927"/>
                    <a:pt x="402" y="2927"/>
                    <a:pt x="402" y="2927"/>
                  </a:cubicBezTo>
                  <a:cubicBezTo>
                    <a:pt x="412" y="2927"/>
                    <a:pt x="919" y="1848"/>
                    <a:pt x="1934" y="1233"/>
                  </a:cubicBezTo>
                  <a:cubicBezTo>
                    <a:pt x="2423" y="931"/>
                    <a:pt x="2989" y="768"/>
                    <a:pt x="3554" y="768"/>
                  </a:cubicBezTo>
                  <a:cubicBezTo>
                    <a:pt x="4066" y="768"/>
                    <a:pt x="4578" y="902"/>
                    <a:pt x="5033" y="1187"/>
                  </a:cubicBezTo>
                  <a:cubicBezTo>
                    <a:pt x="6035" y="1809"/>
                    <a:pt x="6485" y="2915"/>
                    <a:pt x="6796" y="4067"/>
                  </a:cubicBezTo>
                  <a:cubicBezTo>
                    <a:pt x="6816" y="4162"/>
                    <a:pt x="6891" y="4205"/>
                    <a:pt x="6967" y="4205"/>
                  </a:cubicBezTo>
                  <a:cubicBezTo>
                    <a:pt x="7067" y="4205"/>
                    <a:pt x="7171" y="4133"/>
                    <a:pt x="7164" y="4009"/>
                  </a:cubicBezTo>
                  <a:cubicBezTo>
                    <a:pt x="7071" y="1318"/>
                    <a:pt x="5326" y="1"/>
                    <a:pt x="3563" y="1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39"/>
            <p:cNvSpPr/>
            <p:nvPr/>
          </p:nvSpPr>
          <p:spPr>
            <a:xfrm flipH="1">
              <a:off x="1502438" y="4201651"/>
              <a:ext cx="197819" cy="235732"/>
            </a:xfrm>
            <a:custGeom>
              <a:avLst/>
              <a:gdLst/>
              <a:ahLst/>
              <a:cxnLst/>
              <a:rect l="l" t="t" r="r" b="b"/>
              <a:pathLst>
                <a:path w="5202" h="6199" extrusionOk="0">
                  <a:moveTo>
                    <a:pt x="1864" y="5781"/>
                  </a:moveTo>
                  <a:cubicBezTo>
                    <a:pt x="1880" y="5781"/>
                    <a:pt x="1902" y="5786"/>
                    <a:pt x="1929" y="5803"/>
                  </a:cubicBezTo>
                  <a:lnTo>
                    <a:pt x="1929" y="5803"/>
                  </a:lnTo>
                  <a:cubicBezTo>
                    <a:pt x="1910" y="5796"/>
                    <a:pt x="1889" y="5791"/>
                    <a:pt x="1867" y="5791"/>
                  </a:cubicBezTo>
                  <a:lnTo>
                    <a:pt x="1821" y="5791"/>
                  </a:lnTo>
                  <a:cubicBezTo>
                    <a:pt x="1827" y="5791"/>
                    <a:pt x="1840" y="5781"/>
                    <a:pt x="1864" y="5781"/>
                  </a:cubicBezTo>
                  <a:close/>
                  <a:moveTo>
                    <a:pt x="3623" y="1"/>
                  </a:moveTo>
                  <a:cubicBezTo>
                    <a:pt x="3039" y="1"/>
                    <a:pt x="2474" y="149"/>
                    <a:pt x="2040" y="411"/>
                  </a:cubicBezTo>
                  <a:cubicBezTo>
                    <a:pt x="657" y="1079"/>
                    <a:pt x="0" y="2934"/>
                    <a:pt x="346" y="4190"/>
                  </a:cubicBezTo>
                  <a:cubicBezTo>
                    <a:pt x="404" y="4559"/>
                    <a:pt x="576" y="4893"/>
                    <a:pt x="749" y="5215"/>
                  </a:cubicBezTo>
                  <a:cubicBezTo>
                    <a:pt x="1037" y="5642"/>
                    <a:pt x="1245" y="5826"/>
                    <a:pt x="1602" y="6091"/>
                  </a:cubicBezTo>
                  <a:cubicBezTo>
                    <a:pt x="1601" y="6090"/>
                    <a:pt x="1600" y="6090"/>
                    <a:pt x="1601" y="6090"/>
                  </a:cubicBezTo>
                  <a:lnTo>
                    <a:pt x="1601" y="6090"/>
                  </a:lnTo>
                  <a:cubicBezTo>
                    <a:pt x="1602" y="6090"/>
                    <a:pt x="1662" y="6138"/>
                    <a:pt x="1694" y="6149"/>
                  </a:cubicBezTo>
                  <a:cubicBezTo>
                    <a:pt x="1742" y="6190"/>
                    <a:pt x="1787" y="6198"/>
                    <a:pt x="1819" y="6198"/>
                  </a:cubicBezTo>
                  <a:cubicBezTo>
                    <a:pt x="1841" y="6198"/>
                    <a:pt x="1858" y="6195"/>
                    <a:pt x="1867" y="6195"/>
                  </a:cubicBezTo>
                  <a:cubicBezTo>
                    <a:pt x="2128" y="6144"/>
                    <a:pt x="2091" y="5875"/>
                    <a:pt x="1940" y="5807"/>
                  </a:cubicBezTo>
                  <a:lnTo>
                    <a:pt x="1940" y="5807"/>
                  </a:lnTo>
                  <a:lnTo>
                    <a:pt x="1936" y="5803"/>
                  </a:lnTo>
                  <a:lnTo>
                    <a:pt x="1936" y="5803"/>
                  </a:lnTo>
                  <a:cubicBezTo>
                    <a:pt x="1936" y="5803"/>
                    <a:pt x="1937" y="5804"/>
                    <a:pt x="1937" y="5804"/>
                  </a:cubicBezTo>
                  <a:cubicBezTo>
                    <a:pt x="1937" y="5804"/>
                    <a:pt x="1820" y="5675"/>
                    <a:pt x="1809" y="5653"/>
                  </a:cubicBezTo>
                  <a:cubicBezTo>
                    <a:pt x="957" y="4732"/>
                    <a:pt x="772" y="3315"/>
                    <a:pt x="1417" y="2116"/>
                  </a:cubicBezTo>
                  <a:lnTo>
                    <a:pt x="1533" y="1897"/>
                  </a:lnTo>
                  <a:cubicBezTo>
                    <a:pt x="1636" y="1782"/>
                    <a:pt x="1763" y="1552"/>
                    <a:pt x="2016" y="1333"/>
                  </a:cubicBezTo>
                  <a:cubicBezTo>
                    <a:pt x="2293" y="1103"/>
                    <a:pt x="2523" y="930"/>
                    <a:pt x="2858" y="803"/>
                  </a:cubicBezTo>
                  <a:cubicBezTo>
                    <a:pt x="3312" y="620"/>
                    <a:pt x="3752" y="569"/>
                    <a:pt x="4105" y="569"/>
                  </a:cubicBezTo>
                  <a:cubicBezTo>
                    <a:pt x="4559" y="569"/>
                    <a:pt x="4870" y="654"/>
                    <a:pt x="4885" y="654"/>
                  </a:cubicBezTo>
                  <a:cubicBezTo>
                    <a:pt x="4885" y="654"/>
                    <a:pt x="4885" y="653"/>
                    <a:pt x="4885" y="653"/>
                  </a:cubicBezTo>
                  <a:lnTo>
                    <a:pt x="4885" y="653"/>
                  </a:lnTo>
                  <a:cubicBezTo>
                    <a:pt x="4904" y="658"/>
                    <a:pt x="4922" y="661"/>
                    <a:pt x="4939" y="661"/>
                  </a:cubicBezTo>
                  <a:cubicBezTo>
                    <a:pt x="5122" y="661"/>
                    <a:pt x="5201" y="402"/>
                    <a:pt x="5012" y="308"/>
                  </a:cubicBezTo>
                  <a:cubicBezTo>
                    <a:pt x="4575" y="97"/>
                    <a:pt x="4093" y="1"/>
                    <a:pt x="3623" y="1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39"/>
            <p:cNvSpPr/>
            <p:nvPr/>
          </p:nvSpPr>
          <p:spPr>
            <a:xfrm flipH="1">
              <a:off x="1267496" y="4074977"/>
              <a:ext cx="178653" cy="135758"/>
            </a:xfrm>
            <a:custGeom>
              <a:avLst/>
              <a:gdLst/>
              <a:ahLst/>
              <a:cxnLst/>
              <a:rect l="l" t="t" r="r" b="b"/>
              <a:pathLst>
                <a:path w="4698" h="3570" extrusionOk="0">
                  <a:moveTo>
                    <a:pt x="2710" y="0"/>
                  </a:moveTo>
                  <a:cubicBezTo>
                    <a:pt x="2297" y="0"/>
                    <a:pt x="1836" y="120"/>
                    <a:pt x="1360" y="436"/>
                  </a:cubicBezTo>
                  <a:cubicBezTo>
                    <a:pt x="231" y="1231"/>
                    <a:pt x="0" y="2556"/>
                    <a:pt x="553" y="3477"/>
                  </a:cubicBezTo>
                  <a:cubicBezTo>
                    <a:pt x="593" y="3541"/>
                    <a:pt x="656" y="3569"/>
                    <a:pt x="718" y="3569"/>
                  </a:cubicBezTo>
                  <a:cubicBezTo>
                    <a:pt x="835" y="3569"/>
                    <a:pt x="952" y="3470"/>
                    <a:pt x="922" y="3328"/>
                  </a:cubicBezTo>
                  <a:lnTo>
                    <a:pt x="922" y="3328"/>
                  </a:lnTo>
                  <a:cubicBezTo>
                    <a:pt x="922" y="3328"/>
                    <a:pt x="922" y="3328"/>
                    <a:pt x="922" y="3328"/>
                  </a:cubicBezTo>
                  <a:cubicBezTo>
                    <a:pt x="919" y="3328"/>
                    <a:pt x="661" y="2298"/>
                    <a:pt x="1348" y="1496"/>
                  </a:cubicBezTo>
                  <a:cubicBezTo>
                    <a:pt x="1729" y="1023"/>
                    <a:pt x="2351" y="689"/>
                    <a:pt x="2973" y="689"/>
                  </a:cubicBezTo>
                  <a:cubicBezTo>
                    <a:pt x="3792" y="710"/>
                    <a:pt x="4042" y="1216"/>
                    <a:pt x="4277" y="1216"/>
                  </a:cubicBezTo>
                  <a:cubicBezTo>
                    <a:pt x="4303" y="1216"/>
                    <a:pt x="4329" y="1210"/>
                    <a:pt x="4355" y="1196"/>
                  </a:cubicBezTo>
                  <a:cubicBezTo>
                    <a:pt x="4697" y="991"/>
                    <a:pt x="3898" y="0"/>
                    <a:pt x="2710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39"/>
            <p:cNvSpPr/>
            <p:nvPr/>
          </p:nvSpPr>
          <p:spPr>
            <a:xfrm flipH="1">
              <a:off x="1032516" y="4233937"/>
              <a:ext cx="122296" cy="77994"/>
            </a:xfrm>
            <a:custGeom>
              <a:avLst/>
              <a:gdLst/>
              <a:ahLst/>
              <a:cxnLst/>
              <a:rect l="l" t="t" r="r" b="b"/>
              <a:pathLst>
                <a:path w="3216" h="2051" extrusionOk="0">
                  <a:moveTo>
                    <a:pt x="3031" y="0"/>
                  </a:moveTo>
                  <a:cubicBezTo>
                    <a:pt x="2927" y="0"/>
                    <a:pt x="2858" y="69"/>
                    <a:pt x="2858" y="173"/>
                  </a:cubicBezTo>
                  <a:cubicBezTo>
                    <a:pt x="2858" y="864"/>
                    <a:pt x="2455" y="1636"/>
                    <a:pt x="1694" y="1717"/>
                  </a:cubicBezTo>
                  <a:cubicBezTo>
                    <a:pt x="1659" y="1720"/>
                    <a:pt x="1625" y="1721"/>
                    <a:pt x="1591" y="1721"/>
                  </a:cubicBezTo>
                  <a:cubicBezTo>
                    <a:pt x="1243" y="1721"/>
                    <a:pt x="999" y="1565"/>
                    <a:pt x="842" y="1429"/>
                  </a:cubicBezTo>
                  <a:cubicBezTo>
                    <a:pt x="519" y="1118"/>
                    <a:pt x="335" y="645"/>
                    <a:pt x="346" y="184"/>
                  </a:cubicBezTo>
                  <a:cubicBezTo>
                    <a:pt x="369" y="92"/>
                    <a:pt x="289" y="12"/>
                    <a:pt x="197" y="12"/>
                  </a:cubicBezTo>
                  <a:cubicBezTo>
                    <a:pt x="93" y="12"/>
                    <a:pt x="24" y="81"/>
                    <a:pt x="24" y="173"/>
                  </a:cubicBezTo>
                  <a:cubicBezTo>
                    <a:pt x="1" y="726"/>
                    <a:pt x="231" y="1302"/>
                    <a:pt x="623" y="1671"/>
                  </a:cubicBezTo>
                  <a:cubicBezTo>
                    <a:pt x="899" y="1924"/>
                    <a:pt x="1233" y="2051"/>
                    <a:pt x="1591" y="2051"/>
                  </a:cubicBezTo>
                  <a:cubicBezTo>
                    <a:pt x="1648" y="2051"/>
                    <a:pt x="1694" y="2039"/>
                    <a:pt x="1729" y="2039"/>
                  </a:cubicBezTo>
                  <a:cubicBezTo>
                    <a:pt x="2697" y="1959"/>
                    <a:pt x="3215" y="1002"/>
                    <a:pt x="3204" y="173"/>
                  </a:cubicBezTo>
                  <a:cubicBezTo>
                    <a:pt x="3204" y="69"/>
                    <a:pt x="3111" y="0"/>
                    <a:pt x="30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39"/>
            <p:cNvSpPr/>
            <p:nvPr/>
          </p:nvSpPr>
          <p:spPr>
            <a:xfrm flipH="1">
              <a:off x="1191132" y="4194463"/>
              <a:ext cx="74040" cy="72366"/>
            </a:xfrm>
            <a:custGeom>
              <a:avLst/>
              <a:gdLst/>
              <a:ahLst/>
              <a:cxnLst/>
              <a:rect l="l" t="t" r="r" b="b"/>
              <a:pathLst>
                <a:path w="1947" h="1903" extrusionOk="0">
                  <a:moveTo>
                    <a:pt x="958" y="0"/>
                  </a:moveTo>
                  <a:cubicBezTo>
                    <a:pt x="484" y="0"/>
                    <a:pt x="1" y="495"/>
                    <a:pt x="57" y="946"/>
                  </a:cubicBezTo>
                  <a:cubicBezTo>
                    <a:pt x="11" y="1464"/>
                    <a:pt x="483" y="1891"/>
                    <a:pt x="944" y="1902"/>
                  </a:cubicBezTo>
                  <a:cubicBezTo>
                    <a:pt x="951" y="1902"/>
                    <a:pt x="958" y="1902"/>
                    <a:pt x="965" y="1902"/>
                  </a:cubicBezTo>
                  <a:cubicBezTo>
                    <a:pt x="1553" y="1902"/>
                    <a:pt x="1947" y="1424"/>
                    <a:pt x="1947" y="969"/>
                  </a:cubicBezTo>
                  <a:cubicBezTo>
                    <a:pt x="1947" y="393"/>
                    <a:pt x="1497" y="13"/>
                    <a:pt x="990" y="1"/>
                  </a:cubicBezTo>
                  <a:cubicBezTo>
                    <a:pt x="980" y="1"/>
                    <a:pt x="969" y="0"/>
                    <a:pt x="9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39"/>
            <p:cNvSpPr/>
            <p:nvPr/>
          </p:nvSpPr>
          <p:spPr>
            <a:xfrm flipH="1">
              <a:off x="922992" y="4194919"/>
              <a:ext cx="72328" cy="71910"/>
            </a:xfrm>
            <a:custGeom>
              <a:avLst/>
              <a:gdLst/>
              <a:ahLst/>
              <a:cxnLst/>
              <a:rect l="l" t="t" r="r" b="b"/>
              <a:pathLst>
                <a:path w="1902" h="1891" extrusionOk="0">
                  <a:moveTo>
                    <a:pt x="957" y="1"/>
                  </a:moveTo>
                  <a:cubicBezTo>
                    <a:pt x="438" y="1"/>
                    <a:pt x="0" y="439"/>
                    <a:pt x="0" y="980"/>
                  </a:cubicBezTo>
                  <a:cubicBezTo>
                    <a:pt x="0" y="1429"/>
                    <a:pt x="404" y="1890"/>
                    <a:pt x="910" y="1890"/>
                  </a:cubicBezTo>
                  <a:lnTo>
                    <a:pt x="1014" y="1890"/>
                  </a:lnTo>
                  <a:cubicBezTo>
                    <a:pt x="1440" y="1890"/>
                    <a:pt x="1901" y="1441"/>
                    <a:pt x="1901" y="934"/>
                  </a:cubicBezTo>
                  <a:cubicBezTo>
                    <a:pt x="1890" y="415"/>
                    <a:pt x="1452" y="1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89" name="Google Shape;1889;p39"/>
          <p:cNvGrpSpPr/>
          <p:nvPr/>
        </p:nvGrpSpPr>
        <p:grpSpPr>
          <a:xfrm rot="239703">
            <a:off x="6855682" y="3480711"/>
            <a:ext cx="1848341" cy="1334415"/>
            <a:chOff x="7069300" y="3549750"/>
            <a:chExt cx="1694404" cy="1223279"/>
          </a:xfrm>
        </p:grpSpPr>
        <p:sp>
          <p:nvSpPr>
            <p:cNvPr id="1890" name="Google Shape;1890;p39"/>
            <p:cNvSpPr/>
            <p:nvPr/>
          </p:nvSpPr>
          <p:spPr>
            <a:xfrm>
              <a:off x="7074933" y="3550499"/>
              <a:ext cx="1677556" cy="1222530"/>
            </a:xfrm>
            <a:custGeom>
              <a:avLst/>
              <a:gdLst/>
              <a:ahLst/>
              <a:cxnLst/>
              <a:rect l="l" t="t" r="r" b="b"/>
              <a:pathLst>
                <a:path w="51522" h="37547" extrusionOk="0">
                  <a:moveTo>
                    <a:pt x="24986" y="1"/>
                  </a:moveTo>
                  <a:cubicBezTo>
                    <a:pt x="24960" y="1"/>
                    <a:pt x="24934" y="1"/>
                    <a:pt x="24908" y="1"/>
                  </a:cubicBezTo>
                  <a:cubicBezTo>
                    <a:pt x="24378" y="1"/>
                    <a:pt x="23860" y="24"/>
                    <a:pt x="23353" y="70"/>
                  </a:cubicBezTo>
                  <a:cubicBezTo>
                    <a:pt x="17846" y="508"/>
                    <a:pt x="12938" y="3710"/>
                    <a:pt x="10311" y="8561"/>
                  </a:cubicBezTo>
                  <a:cubicBezTo>
                    <a:pt x="9563" y="9886"/>
                    <a:pt x="8998" y="11303"/>
                    <a:pt x="8641" y="12789"/>
                  </a:cubicBezTo>
                  <a:cubicBezTo>
                    <a:pt x="8652" y="12858"/>
                    <a:pt x="8676" y="12916"/>
                    <a:pt x="8687" y="12985"/>
                  </a:cubicBezTo>
                  <a:cubicBezTo>
                    <a:pt x="8226" y="15231"/>
                    <a:pt x="8226" y="17547"/>
                    <a:pt x="8710" y="19782"/>
                  </a:cubicBezTo>
                  <a:cubicBezTo>
                    <a:pt x="8088" y="19966"/>
                    <a:pt x="7570" y="20392"/>
                    <a:pt x="7247" y="20957"/>
                  </a:cubicBezTo>
                  <a:cubicBezTo>
                    <a:pt x="7086" y="21314"/>
                    <a:pt x="6982" y="21694"/>
                    <a:pt x="6924" y="22086"/>
                  </a:cubicBezTo>
                  <a:cubicBezTo>
                    <a:pt x="6473" y="21619"/>
                    <a:pt x="5909" y="21371"/>
                    <a:pt x="5334" y="21371"/>
                  </a:cubicBezTo>
                  <a:cubicBezTo>
                    <a:pt x="5088" y="21371"/>
                    <a:pt x="4839" y="21417"/>
                    <a:pt x="4597" y="21510"/>
                  </a:cubicBezTo>
                  <a:cubicBezTo>
                    <a:pt x="3733" y="21844"/>
                    <a:pt x="3169" y="22685"/>
                    <a:pt x="3203" y="23607"/>
                  </a:cubicBezTo>
                  <a:cubicBezTo>
                    <a:pt x="3203" y="23780"/>
                    <a:pt x="3226" y="23941"/>
                    <a:pt x="3272" y="24102"/>
                  </a:cubicBezTo>
                  <a:cubicBezTo>
                    <a:pt x="3272" y="24114"/>
                    <a:pt x="3272" y="24125"/>
                    <a:pt x="3272" y="24125"/>
                  </a:cubicBezTo>
                  <a:lnTo>
                    <a:pt x="3249" y="24125"/>
                  </a:lnTo>
                  <a:cubicBezTo>
                    <a:pt x="2316" y="24171"/>
                    <a:pt x="1037" y="24747"/>
                    <a:pt x="415" y="25922"/>
                  </a:cubicBezTo>
                  <a:cubicBezTo>
                    <a:pt x="81" y="26533"/>
                    <a:pt x="0" y="27247"/>
                    <a:pt x="208" y="27904"/>
                  </a:cubicBezTo>
                  <a:cubicBezTo>
                    <a:pt x="438" y="28595"/>
                    <a:pt x="945" y="29171"/>
                    <a:pt x="1613" y="29494"/>
                  </a:cubicBezTo>
                  <a:cubicBezTo>
                    <a:pt x="1671" y="29517"/>
                    <a:pt x="1717" y="29540"/>
                    <a:pt x="1775" y="29563"/>
                  </a:cubicBezTo>
                  <a:cubicBezTo>
                    <a:pt x="1821" y="29586"/>
                    <a:pt x="1867" y="29609"/>
                    <a:pt x="1913" y="29621"/>
                  </a:cubicBezTo>
                  <a:cubicBezTo>
                    <a:pt x="1970" y="29632"/>
                    <a:pt x="1993" y="29644"/>
                    <a:pt x="2028" y="29655"/>
                  </a:cubicBezTo>
                  <a:lnTo>
                    <a:pt x="2040" y="29655"/>
                  </a:lnTo>
                  <a:cubicBezTo>
                    <a:pt x="2086" y="29667"/>
                    <a:pt x="2120" y="29678"/>
                    <a:pt x="2155" y="29690"/>
                  </a:cubicBezTo>
                  <a:cubicBezTo>
                    <a:pt x="2178" y="29701"/>
                    <a:pt x="2189" y="29701"/>
                    <a:pt x="2201" y="29701"/>
                  </a:cubicBezTo>
                  <a:cubicBezTo>
                    <a:pt x="2235" y="29713"/>
                    <a:pt x="2258" y="29724"/>
                    <a:pt x="2293" y="29724"/>
                  </a:cubicBezTo>
                  <a:cubicBezTo>
                    <a:pt x="2305" y="29736"/>
                    <a:pt x="2316" y="29736"/>
                    <a:pt x="2339" y="29736"/>
                  </a:cubicBezTo>
                  <a:lnTo>
                    <a:pt x="2431" y="29759"/>
                  </a:lnTo>
                  <a:lnTo>
                    <a:pt x="2512" y="29770"/>
                  </a:lnTo>
                  <a:lnTo>
                    <a:pt x="2535" y="29770"/>
                  </a:lnTo>
                  <a:cubicBezTo>
                    <a:pt x="2581" y="29782"/>
                    <a:pt x="2627" y="29793"/>
                    <a:pt x="2673" y="29793"/>
                  </a:cubicBezTo>
                  <a:cubicBezTo>
                    <a:pt x="2859" y="29816"/>
                    <a:pt x="3040" y="29828"/>
                    <a:pt x="3220" y="29828"/>
                  </a:cubicBezTo>
                  <a:cubicBezTo>
                    <a:pt x="3318" y="29828"/>
                    <a:pt x="3416" y="29825"/>
                    <a:pt x="3514" y="29816"/>
                  </a:cubicBezTo>
                  <a:lnTo>
                    <a:pt x="3526" y="29816"/>
                  </a:lnTo>
                  <a:lnTo>
                    <a:pt x="3618" y="29805"/>
                  </a:lnTo>
                  <a:lnTo>
                    <a:pt x="3652" y="29805"/>
                  </a:lnTo>
                  <a:cubicBezTo>
                    <a:pt x="3699" y="29793"/>
                    <a:pt x="3756" y="29782"/>
                    <a:pt x="3802" y="29770"/>
                  </a:cubicBezTo>
                  <a:cubicBezTo>
                    <a:pt x="3802" y="29793"/>
                    <a:pt x="3825" y="29839"/>
                    <a:pt x="3837" y="29874"/>
                  </a:cubicBezTo>
                  <a:lnTo>
                    <a:pt x="3871" y="29989"/>
                  </a:lnTo>
                  <a:lnTo>
                    <a:pt x="3883" y="30024"/>
                  </a:lnTo>
                  <a:lnTo>
                    <a:pt x="3883" y="30035"/>
                  </a:lnTo>
                  <a:cubicBezTo>
                    <a:pt x="3906" y="30104"/>
                    <a:pt x="3929" y="30162"/>
                    <a:pt x="3952" y="30231"/>
                  </a:cubicBezTo>
                  <a:lnTo>
                    <a:pt x="3975" y="30254"/>
                  </a:lnTo>
                  <a:cubicBezTo>
                    <a:pt x="3987" y="30300"/>
                    <a:pt x="4010" y="30358"/>
                    <a:pt x="4033" y="30404"/>
                  </a:cubicBezTo>
                  <a:cubicBezTo>
                    <a:pt x="4252" y="30865"/>
                    <a:pt x="4574" y="31268"/>
                    <a:pt x="4954" y="31602"/>
                  </a:cubicBezTo>
                  <a:lnTo>
                    <a:pt x="4977" y="31614"/>
                  </a:lnTo>
                  <a:cubicBezTo>
                    <a:pt x="5185" y="31786"/>
                    <a:pt x="5392" y="31925"/>
                    <a:pt x="5623" y="32040"/>
                  </a:cubicBezTo>
                  <a:lnTo>
                    <a:pt x="5692" y="32063"/>
                  </a:lnTo>
                  <a:lnTo>
                    <a:pt x="5726" y="32086"/>
                  </a:lnTo>
                  <a:cubicBezTo>
                    <a:pt x="5761" y="32098"/>
                    <a:pt x="5784" y="32109"/>
                    <a:pt x="5830" y="32132"/>
                  </a:cubicBezTo>
                  <a:cubicBezTo>
                    <a:pt x="5864" y="32144"/>
                    <a:pt x="5945" y="32178"/>
                    <a:pt x="5991" y="32190"/>
                  </a:cubicBezTo>
                  <a:cubicBezTo>
                    <a:pt x="6325" y="32305"/>
                    <a:pt x="6671" y="32363"/>
                    <a:pt x="7017" y="32374"/>
                  </a:cubicBezTo>
                  <a:cubicBezTo>
                    <a:pt x="7247" y="32363"/>
                    <a:pt x="7466" y="32339"/>
                    <a:pt x="7685" y="32293"/>
                  </a:cubicBezTo>
                  <a:cubicBezTo>
                    <a:pt x="7754" y="32282"/>
                    <a:pt x="7823" y="32270"/>
                    <a:pt x="7892" y="32247"/>
                  </a:cubicBezTo>
                  <a:cubicBezTo>
                    <a:pt x="8341" y="32132"/>
                    <a:pt x="8756" y="31913"/>
                    <a:pt x="9113" y="31602"/>
                  </a:cubicBezTo>
                  <a:lnTo>
                    <a:pt x="9136" y="31591"/>
                  </a:lnTo>
                  <a:cubicBezTo>
                    <a:pt x="9321" y="31406"/>
                    <a:pt x="9505" y="31210"/>
                    <a:pt x="9678" y="31015"/>
                  </a:cubicBezTo>
                  <a:lnTo>
                    <a:pt x="9747" y="30934"/>
                  </a:lnTo>
                  <a:lnTo>
                    <a:pt x="9805" y="31003"/>
                  </a:lnTo>
                  <a:cubicBezTo>
                    <a:pt x="9839" y="31049"/>
                    <a:pt x="9874" y="31084"/>
                    <a:pt x="9908" y="31130"/>
                  </a:cubicBezTo>
                  <a:cubicBezTo>
                    <a:pt x="10277" y="31545"/>
                    <a:pt x="10749" y="31844"/>
                    <a:pt x="11279" y="32005"/>
                  </a:cubicBezTo>
                  <a:lnTo>
                    <a:pt x="11417" y="32040"/>
                  </a:lnTo>
                  <a:cubicBezTo>
                    <a:pt x="11615" y="32087"/>
                    <a:pt x="11815" y="32110"/>
                    <a:pt x="12014" y="32110"/>
                  </a:cubicBezTo>
                  <a:cubicBezTo>
                    <a:pt x="12590" y="32110"/>
                    <a:pt x="13155" y="31916"/>
                    <a:pt x="13618" y="31556"/>
                  </a:cubicBezTo>
                  <a:lnTo>
                    <a:pt x="13629" y="31545"/>
                  </a:lnTo>
                  <a:cubicBezTo>
                    <a:pt x="14010" y="31245"/>
                    <a:pt x="14298" y="30842"/>
                    <a:pt x="14459" y="30404"/>
                  </a:cubicBezTo>
                  <a:cubicBezTo>
                    <a:pt x="14470" y="30369"/>
                    <a:pt x="14482" y="30335"/>
                    <a:pt x="14494" y="30312"/>
                  </a:cubicBezTo>
                  <a:cubicBezTo>
                    <a:pt x="14505" y="30289"/>
                    <a:pt x="14517" y="30231"/>
                    <a:pt x="14528" y="30208"/>
                  </a:cubicBezTo>
                  <a:lnTo>
                    <a:pt x="14528" y="30197"/>
                  </a:lnTo>
                  <a:lnTo>
                    <a:pt x="14551" y="30128"/>
                  </a:lnTo>
                  <a:lnTo>
                    <a:pt x="14574" y="30139"/>
                  </a:lnTo>
                  <a:lnTo>
                    <a:pt x="14643" y="30162"/>
                  </a:lnTo>
                  <a:lnTo>
                    <a:pt x="14678" y="30174"/>
                  </a:lnTo>
                  <a:cubicBezTo>
                    <a:pt x="15162" y="30369"/>
                    <a:pt x="15692" y="30462"/>
                    <a:pt x="16210" y="30462"/>
                  </a:cubicBezTo>
                  <a:cubicBezTo>
                    <a:pt x="18249" y="31729"/>
                    <a:pt x="20553" y="32524"/>
                    <a:pt x="22938" y="32766"/>
                  </a:cubicBezTo>
                  <a:cubicBezTo>
                    <a:pt x="22938" y="33215"/>
                    <a:pt x="23030" y="33664"/>
                    <a:pt x="23180" y="34102"/>
                  </a:cubicBezTo>
                  <a:cubicBezTo>
                    <a:pt x="23802" y="35830"/>
                    <a:pt x="25381" y="37040"/>
                    <a:pt x="27212" y="37190"/>
                  </a:cubicBezTo>
                  <a:cubicBezTo>
                    <a:pt x="27381" y="37207"/>
                    <a:pt x="27549" y="37215"/>
                    <a:pt x="27715" y="37215"/>
                  </a:cubicBezTo>
                  <a:cubicBezTo>
                    <a:pt x="29226" y="37215"/>
                    <a:pt x="30596" y="36518"/>
                    <a:pt x="31406" y="35335"/>
                  </a:cubicBezTo>
                  <a:cubicBezTo>
                    <a:pt x="31613" y="35773"/>
                    <a:pt x="31901" y="36187"/>
                    <a:pt x="32247" y="36533"/>
                  </a:cubicBezTo>
                  <a:cubicBezTo>
                    <a:pt x="32801" y="37118"/>
                    <a:pt x="33565" y="37447"/>
                    <a:pt x="34360" y="37447"/>
                  </a:cubicBezTo>
                  <a:cubicBezTo>
                    <a:pt x="34458" y="37447"/>
                    <a:pt x="34556" y="37442"/>
                    <a:pt x="34655" y="37432"/>
                  </a:cubicBezTo>
                  <a:cubicBezTo>
                    <a:pt x="35646" y="37316"/>
                    <a:pt x="36567" y="36660"/>
                    <a:pt x="37247" y="35577"/>
                  </a:cubicBezTo>
                  <a:cubicBezTo>
                    <a:pt x="38030" y="36833"/>
                    <a:pt x="39252" y="37547"/>
                    <a:pt x="40542" y="37547"/>
                  </a:cubicBezTo>
                  <a:cubicBezTo>
                    <a:pt x="40761" y="37547"/>
                    <a:pt x="40991" y="37524"/>
                    <a:pt x="41210" y="37478"/>
                  </a:cubicBezTo>
                  <a:cubicBezTo>
                    <a:pt x="42673" y="37190"/>
                    <a:pt x="43768" y="36038"/>
                    <a:pt x="44056" y="34459"/>
                  </a:cubicBezTo>
                  <a:lnTo>
                    <a:pt x="44079" y="34310"/>
                  </a:lnTo>
                  <a:cubicBezTo>
                    <a:pt x="44113" y="34321"/>
                    <a:pt x="44160" y="34333"/>
                    <a:pt x="44206" y="34344"/>
                  </a:cubicBezTo>
                  <a:cubicBezTo>
                    <a:pt x="44486" y="34412"/>
                    <a:pt x="44770" y="34446"/>
                    <a:pt x="45052" y="34446"/>
                  </a:cubicBezTo>
                  <a:cubicBezTo>
                    <a:pt x="46057" y="34446"/>
                    <a:pt x="47036" y="34023"/>
                    <a:pt x="47719" y="33250"/>
                  </a:cubicBezTo>
                  <a:cubicBezTo>
                    <a:pt x="48607" y="32259"/>
                    <a:pt x="48883" y="30853"/>
                    <a:pt x="48434" y="29586"/>
                  </a:cubicBezTo>
                  <a:cubicBezTo>
                    <a:pt x="47940" y="28200"/>
                    <a:pt x="46624" y="27302"/>
                    <a:pt x="45182" y="27302"/>
                  </a:cubicBezTo>
                  <a:cubicBezTo>
                    <a:pt x="45042" y="27302"/>
                    <a:pt x="44901" y="27311"/>
                    <a:pt x="44759" y="27328"/>
                  </a:cubicBezTo>
                  <a:cubicBezTo>
                    <a:pt x="44632" y="27339"/>
                    <a:pt x="44494" y="27363"/>
                    <a:pt x="44367" y="27397"/>
                  </a:cubicBezTo>
                  <a:cubicBezTo>
                    <a:pt x="44367" y="27374"/>
                    <a:pt x="44378" y="27351"/>
                    <a:pt x="44390" y="27339"/>
                  </a:cubicBezTo>
                  <a:cubicBezTo>
                    <a:pt x="44563" y="26498"/>
                    <a:pt x="44321" y="25750"/>
                    <a:pt x="43710" y="25277"/>
                  </a:cubicBezTo>
                  <a:cubicBezTo>
                    <a:pt x="43323" y="24984"/>
                    <a:pt x="42859" y="24837"/>
                    <a:pt x="42392" y="24837"/>
                  </a:cubicBezTo>
                  <a:cubicBezTo>
                    <a:pt x="42052" y="24837"/>
                    <a:pt x="41710" y="24915"/>
                    <a:pt x="41395" y="25070"/>
                  </a:cubicBezTo>
                  <a:cubicBezTo>
                    <a:pt x="41383" y="25058"/>
                    <a:pt x="41383" y="25035"/>
                    <a:pt x="41383" y="25024"/>
                  </a:cubicBezTo>
                  <a:cubicBezTo>
                    <a:pt x="41153" y="23998"/>
                    <a:pt x="40600" y="23077"/>
                    <a:pt x="39782" y="22409"/>
                  </a:cubicBezTo>
                  <a:cubicBezTo>
                    <a:pt x="41291" y="18653"/>
                    <a:pt x="41348" y="14482"/>
                    <a:pt x="39966" y="10692"/>
                  </a:cubicBezTo>
                  <a:lnTo>
                    <a:pt x="39966" y="10692"/>
                  </a:lnTo>
                  <a:cubicBezTo>
                    <a:pt x="40646" y="11683"/>
                    <a:pt x="41763" y="12282"/>
                    <a:pt x="42973" y="12282"/>
                  </a:cubicBezTo>
                  <a:lnTo>
                    <a:pt x="43100" y="12282"/>
                  </a:lnTo>
                  <a:cubicBezTo>
                    <a:pt x="44436" y="12236"/>
                    <a:pt x="45623" y="11452"/>
                    <a:pt x="46187" y="10231"/>
                  </a:cubicBezTo>
                  <a:cubicBezTo>
                    <a:pt x="46199" y="10208"/>
                    <a:pt x="46210" y="10185"/>
                    <a:pt x="46222" y="10162"/>
                  </a:cubicBezTo>
                  <a:cubicBezTo>
                    <a:pt x="46754" y="10578"/>
                    <a:pt x="47484" y="10740"/>
                    <a:pt x="48210" y="10740"/>
                  </a:cubicBezTo>
                  <a:cubicBezTo>
                    <a:pt x="49294" y="10740"/>
                    <a:pt x="50368" y="10380"/>
                    <a:pt x="50761" y="9966"/>
                  </a:cubicBezTo>
                  <a:cubicBezTo>
                    <a:pt x="51302" y="9402"/>
                    <a:pt x="51521" y="8607"/>
                    <a:pt x="51337" y="7846"/>
                  </a:cubicBezTo>
                  <a:cubicBezTo>
                    <a:pt x="51141" y="6959"/>
                    <a:pt x="50438" y="6176"/>
                    <a:pt x="49505" y="5807"/>
                  </a:cubicBezTo>
                  <a:cubicBezTo>
                    <a:pt x="49874" y="4701"/>
                    <a:pt x="49655" y="3584"/>
                    <a:pt x="48964" y="2962"/>
                  </a:cubicBezTo>
                  <a:cubicBezTo>
                    <a:pt x="48619" y="2651"/>
                    <a:pt x="48196" y="2494"/>
                    <a:pt x="47736" y="2494"/>
                  </a:cubicBezTo>
                  <a:cubicBezTo>
                    <a:pt x="47428" y="2494"/>
                    <a:pt x="47103" y="2565"/>
                    <a:pt x="46775" y="2708"/>
                  </a:cubicBezTo>
                  <a:cubicBezTo>
                    <a:pt x="46395" y="2881"/>
                    <a:pt x="46049" y="3123"/>
                    <a:pt x="45761" y="3434"/>
                  </a:cubicBezTo>
                  <a:cubicBezTo>
                    <a:pt x="44993" y="1558"/>
                    <a:pt x="43515" y="900"/>
                    <a:pt x="42280" y="900"/>
                  </a:cubicBezTo>
                  <a:cubicBezTo>
                    <a:pt x="42089" y="900"/>
                    <a:pt x="41904" y="916"/>
                    <a:pt x="41729" y="945"/>
                  </a:cubicBezTo>
                  <a:cubicBezTo>
                    <a:pt x="39782" y="1257"/>
                    <a:pt x="38825" y="2962"/>
                    <a:pt x="38745" y="4494"/>
                  </a:cubicBezTo>
                  <a:lnTo>
                    <a:pt x="38745" y="4551"/>
                  </a:lnTo>
                  <a:lnTo>
                    <a:pt x="38745" y="4655"/>
                  </a:lnTo>
                  <a:lnTo>
                    <a:pt x="38583" y="4655"/>
                  </a:lnTo>
                  <a:cubicBezTo>
                    <a:pt x="38548" y="4654"/>
                    <a:pt x="38513" y="4653"/>
                    <a:pt x="38478" y="4653"/>
                  </a:cubicBezTo>
                  <a:cubicBezTo>
                    <a:pt x="37812" y="4653"/>
                    <a:pt x="37161" y="4860"/>
                    <a:pt x="36625" y="5254"/>
                  </a:cubicBezTo>
                  <a:cubicBezTo>
                    <a:pt x="35323" y="3837"/>
                    <a:pt x="33768" y="2662"/>
                    <a:pt x="32051" y="1786"/>
                  </a:cubicBezTo>
                  <a:cubicBezTo>
                    <a:pt x="32017" y="1706"/>
                    <a:pt x="31982" y="1625"/>
                    <a:pt x="31948" y="1545"/>
                  </a:cubicBezTo>
                  <a:cubicBezTo>
                    <a:pt x="29759" y="530"/>
                    <a:pt x="27390" y="1"/>
                    <a:pt x="24986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66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39"/>
            <p:cNvSpPr/>
            <p:nvPr/>
          </p:nvSpPr>
          <p:spPr>
            <a:xfrm>
              <a:off x="7346511" y="3550499"/>
              <a:ext cx="1062368" cy="1062758"/>
            </a:xfrm>
            <a:custGeom>
              <a:avLst/>
              <a:gdLst/>
              <a:ahLst/>
              <a:cxnLst/>
              <a:rect l="l" t="t" r="r" b="b"/>
              <a:pathLst>
                <a:path w="32628" h="32640" extrusionOk="0">
                  <a:moveTo>
                    <a:pt x="16314" y="1"/>
                  </a:moveTo>
                  <a:cubicBezTo>
                    <a:pt x="7305" y="1"/>
                    <a:pt x="0" y="7305"/>
                    <a:pt x="0" y="16314"/>
                  </a:cubicBezTo>
                  <a:cubicBezTo>
                    <a:pt x="0" y="25323"/>
                    <a:pt x="7305" y="32639"/>
                    <a:pt x="16314" y="32639"/>
                  </a:cubicBezTo>
                  <a:cubicBezTo>
                    <a:pt x="25323" y="32639"/>
                    <a:pt x="32627" y="25323"/>
                    <a:pt x="32627" y="16314"/>
                  </a:cubicBezTo>
                  <a:cubicBezTo>
                    <a:pt x="32627" y="7305"/>
                    <a:pt x="25323" y="1"/>
                    <a:pt x="16314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39"/>
            <p:cNvSpPr/>
            <p:nvPr/>
          </p:nvSpPr>
          <p:spPr>
            <a:xfrm>
              <a:off x="7538580" y="3748558"/>
              <a:ext cx="860919" cy="871436"/>
            </a:xfrm>
            <a:custGeom>
              <a:avLst/>
              <a:gdLst/>
              <a:ahLst/>
              <a:cxnLst/>
              <a:rect l="l" t="t" r="r" b="b"/>
              <a:pathLst>
                <a:path w="26441" h="26764" extrusionOk="0">
                  <a:moveTo>
                    <a:pt x="22903" y="1"/>
                  </a:moveTo>
                  <a:lnTo>
                    <a:pt x="22903" y="1"/>
                  </a:lnTo>
                  <a:cubicBezTo>
                    <a:pt x="23479" y="2420"/>
                    <a:pt x="23410" y="5035"/>
                    <a:pt x="22880" y="7328"/>
                  </a:cubicBezTo>
                  <a:cubicBezTo>
                    <a:pt x="21267" y="14240"/>
                    <a:pt x="15449" y="18676"/>
                    <a:pt x="9171" y="20934"/>
                  </a:cubicBezTo>
                  <a:cubicBezTo>
                    <a:pt x="6233" y="21982"/>
                    <a:pt x="3145" y="22662"/>
                    <a:pt x="0" y="22939"/>
                  </a:cubicBezTo>
                  <a:cubicBezTo>
                    <a:pt x="2800" y="25323"/>
                    <a:pt x="6394" y="26763"/>
                    <a:pt x="10311" y="26763"/>
                  </a:cubicBezTo>
                  <a:cubicBezTo>
                    <a:pt x="19194" y="26763"/>
                    <a:pt x="26429" y="19379"/>
                    <a:pt x="26429" y="10289"/>
                  </a:cubicBezTo>
                  <a:cubicBezTo>
                    <a:pt x="26440" y="6383"/>
                    <a:pt x="25115" y="2823"/>
                    <a:pt x="22903" y="1"/>
                  </a:cubicBezTo>
                  <a:close/>
                </a:path>
              </a:pathLst>
            </a:custGeom>
            <a:solidFill>
              <a:srgbClr val="DA510B">
                <a:alpha val="20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39"/>
            <p:cNvSpPr/>
            <p:nvPr/>
          </p:nvSpPr>
          <p:spPr>
            <a:xfrm>
              <a:off x="7355888" y="3549750"/>
              <a:ext cx="827545" cy="608025"/>
            </a:xfrm>
            <a:custGeom>
              <a:avLst/>
              <a:gdLst/>
              <a:ahLst/>
              <a:cxnLst/>
              <a:rect l="l" t="t" r="r" b="b"/>
              <a:pathLst>
                <a:path w="25416" h="18674" extrusionOk="0">
                  <a:moveTo>
                    <a:pt x="16268" y="1"/>
                  </a:moveTo>
                  <a:cubicBezTo>
                    <a:pt x="8388" y="1"/>
                    <a:pt x="1786" y="5450"/>
                    <a:pt x="0" y="12789"/>
                  </a:cubicBezTo>
                  <a:cubicBezTo>
                    <a:pt x="81" y="13157"/>
                    <a:pt x="173" y="13503"/>
                    <a:pt x="265" y="13849"/>
                  </a:cubicBezTo>
                  <a:cubicBezTo>
                    <a:pt x="841" y="15796"/>
                    <a:pt x="2155" y="17812"/>
                    <a:pt x="4148" y="18515"/>
                  </a:cubicBezTo>
                  <a:cubicBezTo>
                    <a:pt x="4451" y="18625"/>
                    <a:pt x="4746" y="18673"/>
                    <a:pt x="5034" y="18673"/>
                  </a:cubicBezTo>
                  <a:cubicBezTo>
                    <a:pt x="6220" y="18673"/>
                    <a:pt x="7271" y="17842"/>
                    <a:pt x="8180" y="17063"/>
                  </a:cubicBezTo>
                  <a:cubicBezTo>
                    <a:pt x="9540" y="15876"/>
                    <a:pt x="10795" y="14632"/>
                    <a:pt x="12524" y="13964"/>
                  </a:cubicBezTo>
                  <a:cubicBezTo>
                    <a:pt x="15623" y="12766"/>
                    <a:pt x="19298" y="13883"/>
                    <a:pt x="22132" y="11867"/>
                  </a:cubicBezTo>
                  <a:cubicBezTo>
                    <a:pt x="25415" y="9540"/>
                    <a:pt x="24966" y="5070"/>
                    <a:pt x="23295" y="1556"/>
                  </a:cubicBezTo>
                  <a:cubicBezTo>
                    <a:pt x="21153" y="554"/>
                    <a:pt x="18779" y="1"/>
                    <a:pt x="16268" y="1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39"/>
            <p:cNvSpPr/>
            <p:nvPr/>
          </p:nvSpPr>
          <p:spPr>
            <a:xfrm>
              <a:off x="7948927" y="3932421"/>
              <a:ext cx="110704" cy="107057"/>
            </a:xfrm>
            <a:custGeom>
              <a:avLst/>
              <a:gdLst/>
              <a:ahLst/>
              <a:cxnLst/>
              <a:rect l="l" t="t" r="r" b="b"/>
              <a:pathLst>
                <a:path w="3400" h="3288" extrusionOk="0">
                  <a:moveTo>
                    <a:pt x="1672" y="0"/>
                  </a:moveTo>
                  <a:cubicBezTo>
                    <a:pt x="755" y="0"/>
                    <a:pt x="224" y="683"/>
                    <a:pt x="116" y="1416"/>
                  </a:cubicBezTo>
                  <a:cubicBezTo>
                    <a:pt x="1" y="2257"/>
                    <a:pt x="427" y="3190"/>
                    <a:pt x="1522" y="3282"/>
                  </a:cubicBezTo>
                  <a:cubicBezTo>
                    <a:pt x="1561" y="3285"/>
                    <a:pt x="1601" y="3287"/>
                    <a:pt x="1640" y="3287"/>
                  </a:cubicBezTo>
                  <a:cubicBezTo>
                    <a:pt x="2451" y="3287"/>
                    <a:pt x="3230" y="2621"/>
                    <a:pt x="3307" y="1808"/>
                  </a:cubicBezTo>
                  <a:cubicBezTo>
                    <a:pt x="3399" y="955"/>
                    <a:pt x="2708" y="114"/>
                    <a:pt x="1867" y="10"/>
                  </a:cubicBezTo>
                  <a:cubicBezTo>
                    <a:pt x="1800" y="4"/>
                    <a:pt x="1735" y="0"/>
                    <a:pt x="16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39"/>
            <p:cNvSpPr/>
            <p:nvPr/>
          </p:nvSpPr>
          <p:spPr>
            <a:xfrm>
              <a:off x="7686367" y="3933008"/>
              <a:ext cx="110671" cy="107220"/>
            </a:xfrm>
            <a:custGeom>
              <a:avLst/>
              <a:gdLst/>
              <a:ahLst/>
              <a:cxnLst/>
              <a:rect l="l" t="t" r="r" b="b"/>
              <a:pathLst>
                <a:path w="3399" h="3293" extrusionOk="0">
                  <a:moveTo>
                    <a:pt x="1751" y="1"/>
                  </a:moveTo>
                  <a:cubicBezTo>
                    <a:pt x="1676" y="1"/>
                    <a:pt x="1600" y="6"/>
                    <a:pt x="1521" y="15"/>
                  </a:cubicBezTo>
                  <a:cubicBezTo>
                    <a:pt x="680" y="119"/>
                    <a:pt x="0" y="972"/>
                    <a:pt x="81" y="1824"/>
                  </a:cubicBezTo>
                  <a:cubicBezTo>
                    <a:pt x="169" y="2626"/>
                    <a:pt x="948" y="3292"/>
                    <a:pt x="1750" y="3292"/>
                  </a:cubicBezTo>
                  <a:cubicBezTo>
                    <a:pt x="1789" y="3292"/>
                    <a:pt x="1828" y="3291"/>
                    <a:pt x="1867" y="3287"/>
                  </a:cubicBezTo>
                  <a:cubicBezTo>
                    <a:pt x="2961" y="3184"/>
                    <a:pt x="3399" y="2262"/>
                    <a:pt x="3284" y="1432"/>
                  </a:cubicBezTo>
                  <a:cubicBezTo>
                    <a:pt x="3177" y="677"/>
                    <a:pt x="2639" y="1"/>
                    <a:pt x="17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39"/>
            <p:cNvSpPr/>
            <p:nvPr/>
          </p:nvSpPr>
          <p:spPr>
            <a:xfrm>
              <a:off x="7803028" y="4036384"/>
              <a:ext cx="136557" cy="71209"/>
            </a:xfrm>
            <a:custGeom>
              <a:avLst/>
              <a:gdLst/>
              <a:ahLst/>
              <a:cxnLst/>
              <a:rect l="l" t="t" r="r" b="b"/>
              <a:pathLst>
                <a:path w="4194" h="2187" extrusionOk="0">
                  <a:moveTo>
                    <a:pt x="228" y="0"/>
                  </a:moveTo>
                  <a:cubicBezTo>
                    <a:pt x="124" y="0"/>
                    <a:pt x="24" y="73"/>
                    <a:pt x="12" y="216"/>
                  </a:cubicBezTo>
                  <a:cubicBezTo>
                    <a:pt x="0" y="757"/>
                    <a:pt x="392" y="1357"/>
                    <a:pt x="795" y="1679"/>
                  </a:cubicBezTo>
                  <a:cubicBezTo>
                    <a:pt x="807" y="1679"/>
                    <a:pt x="807" y="1691"/>
                    <a:pt x="818" y="1691"/>
                  </a:cubicBezTo>
                  <a:cubicBezTo>
                    <a:pt x="1177" y="1993"/>
                    <a:pt x="1633" y="2187"/>
                    <a:pt x="2103" y="2187"/>
                  </a:cubicBezTo>
                  <a:cubicBezTo>
                    <a:pt x="2116" y="2187"/>
                    <a:pt x="2130" y="2186"/>
                    <a:pt x="2143" y="2186"/>
                  </a:cubicBezTo>
                  <a:cubicBezTo>
                    <a:pt x="2604" y="2186"/>
                    <a:pt x="3053" y="1990"/>
                    <a:pt x="3410" y="1679"/>
                  </a:cubicBezTo>
                  <a:cubicBezTo>
                    <a:pt x="3814" y="1357"/>
                    <a:pt x="4194" y="757"/>
                    <a:pt x="4194" y="216"/>
                  </a:cubicBezTo>
                  <a:cubicBezTo>
                    <a:pt x="4194" y="73"/>
                    <a:pt x="4093" y="0"/>
                    <a:pt x="3985" y="0"/>
                  </a:cubicBezTo>
                  <a:cubicBezTo>
                    <a:pt x="3894" y="0"/>
                    <a:pt x="3798" y="53"/>
                    <a:pt x="3756" y="158"/>
                  </a:cubicBezTo>
                  <a:cubicBezTo>
                    <a:pt x="3687" y="366"/>
                    <a:pt x="3641" y="585"/>
                    <a:pt x="3526" y="792"/>
                  </a:cubicBezTo>
                  <a:cubicBezTo>
                    <a:pt x="3433" y="988"/>
                    <a:pt x="3284" y="1161"/>
                    <a:pt x="3111" y="1322"/>
                  </a:cubicBezTo>
                  <a:cubicBezTo>
                    <a:pt x="2834" y="1564"/>
                    <a:pt x="2466" y="1725"/>
                    <a:pt x="2109" y="1725"/>
                  </a:cubicBezTo>
                  <a:cubicBezTo>
                    <a:pt x="1728" y="1725"/>
                    <a:pt x="1360" y="1564"/>
                    <a:pt x="1095" y="1322"/>
                  </a:cubicBezTo>
                  <a:cubicBezTo>
                    <a:pt x="922" y="1184"/>
                    <a:pt x="795" y="988"/>
                    <a:pt x="680" y="792"/>
                  </a:cubicBezTo>
                  <a:cubicBezTo>
                    <a:pt x="565" y="585"/>
                    <a:pt x="530" y="366"/>
                    <a:pt x="450" y="158"/>
                  </a:cubicBezTo>
                  <a:cubicBezTo>
                    <a:pt x="407" y="53"/>
                    <a:pt x="316" y="0"/>
                    <a:pt x="2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39"/>
            <p:cNvSpPr/>
            <p:nvPr/>
          </p:nvSpPr>
          <p:spPr>
            <a:xfrm>
              <a:off x="7697600" y="3952250"/>
              <a:ext cx="46919" cy="46789"/>
            </a:xfrm>
            <a:custGeom>
              <a:avLst/>
              <a:gdLst/>
              <a:ahLst/>
              <a:cxnLst/>
              <a:rect l="l" t="t" r="r" b="b"/>
              <a:pathLst>
                <a:path w="1441" h="1437" extrusionOk="0">
                  <a:moveTo>
                    <a:pt x="704" y="0"/>
                  </a:moveTo>
                  <a:cubicBezTo>
                    <a:pt x="646" y="24"/>
                    <a:pt x="577" y="24"/>
                    <a:pt x="519" y="35"/>
                  </a:cubicBezTo>
                  <a:cubicBezTo>
                    <a:pt x="404" y="58"/>
                    <a:pt x="300" y="139"/>
                    <a:pt x="197" y="219"/>
                  </a:cubicBezTo>
                  <a:cubicBezTo>
                    <a:pt x="128" y="277"/>
                    <a:pt x="82" y="369"/>
                    <a:pt x="58" y="450"/>
                  </a:cubicBezTo>
                  <a:cubicBezTo>
                    <a:pt x="12" y="530"/>
                    <a:pt x="1" y="623"/>
                    <a:pt x="1" y="726"/>
                  </a:cubicBezTo>
                  <a:cubicBezTo>
                    <a:pt x="1" y="853"/>
                    <a:pt x="24" y="968"/>
                    <a:pt x="105" y="1083"/>
                  </a:cubicBezTo>
                  <a:cubicBezTo>
                    <a:pt x="162" y="1187"/>
                    <a:pt x="243" y="1268"/>
                    <a:pt x="358" y="1348"/>
                  </a:cubicBezTo>
                  <a:cubicBezTo>
                    <a:pt x="416" y="1371"/>
                    <a:pt x="473" y="1383"/>
                    <a:pt x="531" y="1418"/>
                  </a:cubicBezTo>
                  <a:cubicBezTo>
                    <a:pt x="585" y="1431"/>
                    <a:pt x="639" y="1437"/>
                    <a:pt x="693" y="1437"/>
                  </a:cubicBezTo>
                  <a:cubicBezTo>
                    <a:pt x="731" y="1437"/>
                    <a:pt x="769" y="1434"/>
                    <a:pt x="807" y="1429"/>
                  </a:cubicBezTo>
                  <a:cubicBezTo>
                    <a:pt x="865" y="1429"/>
                    <a:pt x="934" y="1418"/>
                    <a:pt x="980" y="1383"/>
                  </a:cubicBezTo>
                  <a:cubicBezTo>
                    <a:pt x="1061" y="1360"/>
                    <a:pt x="1141" y="1314"/>
                    <a:pt x="1211" y="1245"/>
                  </a:cubicBezTo>
                  <a:cubicBezTo>
                    <a:pt x="1257" y="1199"/>
                    <a:pt x="1280" y="1141"/>
                    <a:pt x="1326" y="1095"/>
                  </a:cubicBezTo>
                  <a:lnTo>
                    <a:pt x="1395" y="922"/>
                  </a:lnTo>
                  <a:cubicBezTo>
                    <a:pt x="1429" y="807"/>
                    <a:pt x="1441" y="726"/>
                    <a:pt x="1406" y="623"/>
                  </a:cubicBezTo>
                  <a:cubicBezTo>
                    <a:pt x="1406" y="542"/>
                    <a:pt x="1383" y="438"/>
                    <a:pt x="1326" y="369"/>
                  </a:cubicBezTo>
                  <a:cubicBezTo>
                    <a:pt x="1268" y="265"/>
                    <a:pt x="1176" y="173"/>
                    <a:pt x="1061" y="104"/>
                  </a:cubicBezTo>
                  <a:cubicBezTo>
                    <a:pt x="946" y="47"/>
                    <a:pt x="830" y="0"/>
                    <a:pt x="70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39"/>
            <p:cNvSpPr/>
            <p:nvPr/>
          </p:nvSpPr>
          <p:spPr>
            <a:xfrm>
              <a:off x="7742630" y="3992396"/>
              <a:ext cx="27416" cy="27025"/>
            </a:xfrm>
            <a:custGeom>
              <a:avLst/>
              <a:gdLst/>
              <a:ahLst/>
              <a:cxnLst/>
              <a:rect l="l" t="t" r="r" b="b"/>
              <a:pathLst>
                <a:path w="842" h="830" extrusionOk="0">
                  <a:moveTo>
                    <a:pt x="415" y="0"/>
                  </a:moveTo>
                  <a:cubicBezTo>
                    <a:pt x="358" y="0"/>
                    <a:pt x="300" y="12"/>
                    <a:pt x="254" y="23"/>
                  </a:cubicBezTo>
                  <a:cubicBezTo>
                    <a:pt x="196" y="35"/>
                    <a:pt x="162" y="69"/>
                    <a:pt x="127" y="115"/>
                  </a:cubicBezTo>
                  <a:cubicBezTo>
                    <a:pt x="81" y="150"/>
                    <a:pt x="58" y="196"/>
                    <a:pt x="46" y="242"/>
                  </a:cubicBezTo>
                  <a:cubicBezTo>
                    <a:pt x="12" y="288"/>
                    <a:pt x="0" y="346"/>
                    <a:pt x="12" y="403"/>
                  </a:cubicBezTo>
                  <a:cubicBezTo>
                    <a:pt x="12" y="438"/>
                    <a:pt x="23" y="473"/>
                    <a:pt x="23" y="519"/>
                  </a:cubicBezTo>
                  <a:cubicBezTo>
                    <a:pt x="46" y="588"/>
                    <a:pt x="81" y="645"/>
                    <a:pt x="127" y="703"/>
                  </a:cubicBezTo>
                  <a:cubicBezTo>
                    <a:pt x="162" y="726"/>
                    <a:pt x="185" y="738"/>
                    <a:pt x="219" y="772"/>
                  </a:cubicBezTo>
                  <a:cubicBezTo>
                    <a:pt x="277" y="818"/>
                    <a:pt x="346" y="830"/>
                    <a:pt x="427" y="830"/>
                  </a:cubicBezTo>
                  <a:cubicBezTo>
                    <a:pt x="484" y="830"/>
                    <a:pt x="542" y="818"/>
                    <a:pt x="588" y="807"/>
                  </a:cubicBezTo>
                  <a:cubicBezTo>
                    <a:pt x="646" y="784"/>
                    <a:pt x="692" y="761"/>
                    <a:pt x="715" y="714"/>
                  </a:cubicBezTo>
                  <a:cubicBezTo>
                    <a:pt x="761" y="668"/>
                    <a:pt x="795" y="634"/>
                    <a:pt x="807" y="588"/>
                  </a:cubicBezTo>
                  <a:cubicBezTo>
                    <a:pt x="830" y="542"/>
                    <a:pt x="841" y="484"/>
                    <a:pt x="830" y="426"/>
                  </a:cubicBezTo>
                  <a:cubicBezTo>
                    <a:pt x="830" y="380"/>
                    <a:pt x="818" y="357"/>
                    <a:pt x="818" y="311"/>
                  </a:cubicBezTo>
                  <a:cubicBezTo>
                    <a:pt x="807" y="242"/>
                    <a:pt x="761" y="185"/>
                    <a:pt x="715" y="127"/>
                  </a:cubicBezTo>
                  <a:cubicBezTo>
                    <a:pt x="692" y="92"/>
                    <a:pt x="657" y="81"/>
                    <a:pt x="634" y="58"/>
                  </a:cubicBezTo>
                  <a:cubicBezTo>
                    <a:pt x="576" y="12"/>
                    <a:pt x="507" y="0"/>
                    <a:pt x="4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1899;p39"/>
            <p:cNvSpPr/>
            <p:nvPr/>
          </p:nvSpPr>
          <p:spPr>
            <a:xfrm>
              <a:off x="7968072" y="3959478"/>
              <a:ext cx="43175" cy="42686"/>
            </a:xfrm>
            <a:custGeom>
              <a:avLst/>
              <a:gdLst/>
              <a:ahLst/>
              <a:cxnLst/>
              <a:rect l="l" t="t" r="r" b="b"/>
              <a:pathLst>
                <a:path w="1326" h="1311" extrusionOk="0">
                  <a:moveTo>
                    <a:pt x="651" y="0"/>
                  </a:moveTo>
                  <a:cubicBezTo>
                    <a:pt x="622" y="0"/>
                    <a:pt x="594" y="3"/>
                    <a:pt x="565" y="9"/>
                  </a:cubicBezTo>
                  <a:cubicBezTo>
                    <a:pt x="473" y="9"/>
                    <a:pt x="392" y="43"/>
                    <a:pt x="323" y="90"/>
                  </a:cubicBezTo>
                  <a:cubicBezTo>
                    <a:pt x="277" y="113"/>
                    <a:pt x="231" y="159"/>
                    <a:pt x="185" y="182"/>
                  </a:cubicBezTo>
                  <a:cubicBezTo>
                    <a:pt x="162" y="228"/>
                    <a:pt x="116" y="274"/>
                    <a:pt x="93" y="320"/>
                  </a:cubicBezTo>
                  <a:cubicBezTo>
                    <a:pt x="46" y="389"/>
                    <a:pt x="12" y="470"/>
                    <a:pt x="12" y="562"/>
                  </a:cubicBezTo>
                  <a:cubicBezTo>
                    <a:pt x="0" y="619"/>
                    <a:pt x="0" y="677"/>
                    <a:pt x="12" y="735"/>
                  </a:cubicBezTo>
                  <a:cubicBezTo>
                    <a:pt x="12" y="792"/>
                    <a:pt x="35" y="850"/>
                    <a:pt x="58" y="896"/>
                  </a:cubicBezTo>
                  <a:cubicBezTo>
                    <a:pt x="93" y="977"/>
                    <a:pt x="127" y="1034"/>
                    <a:pt x="185" y="1103"/>
                  </a:cubicBezTo>
                  <a:lnTo>
                    <a:pt x="323" y="1207"/>
                  </a:lnTo>
                  <a:cubicBezTo>
                    <a:pt x="381" y="1242"/>
                    <a:pt x="415" y="1253"/>
                    <a:pt x="473" y="1276"/>
                  </a:cubicBezTo>
                  <a:cubicBezTo>
                    <a:pt x="530" y="1299"/>
                    <a:pt x="588" y="1299"/>
                    <a:pt x="646" y="1311"/>
                  </a:cubicBezTo>
                  <a:cubicBezTo>
                    <a:pt x="738" y="1311"/>
                    <a:pt x="818" y="1299"/>
                    <a:pt x="899" y="1253"/>
                  </a:cubicBezTo>
                  <a:cubicBezTo>
                    <a:pt x="980" y="1219"/>
                    <a:pt x="1037" y="1184"/>
                    <a:pt x="1106" y="1126"/>
                  </a:cubicBezTo>
                  <a:cubicBezTo>
                    <a:pt x="1210" y="1034"/>
                    <a:pt x="1245" y="931"/>
                    <a:pt x="1302" y="815"/>
                  </a:cubicBezTo>
                  <a:cubicBezTo>
                    <a:pt x="1314" y="758"/>
                    <a:pt x="1314" y="700"/>
                    <a:pt x="1325" y="666"/>
                  </a:cubicBezTo>
                  <a:cubicBezTo>
                    <a:pt x="1314" y="573"/>
                    <a:pt x="1302" y="481"/>
                    <a:pt x="1256" y="412"/>
                  </a:cubicBezTo>
                  <a:cubicBezTo>
                    <a:pt x="1245" y="355"/>
                    <a:pt x="1210" y="308"/>
                    <a:pt x="1187" y="285"/>
                  </a:cubicBezTo>
                  <a:cubicBezTo>
                    <a:pt x="1164" y="251"/>
                    <a:pt x="1141" y="239"/>
                    <a:pt x="1129" y="216"/>
                  </a:cubicBezTo>
                  <a:lnTo>
                    <a:pt x="1106" y="193"/>
                  </a:lnTo>
                  <a:cubicBezTo>
                    <a:pt x="1106" y="193"/>
                    <a:pt x="1095" y="193"/>
                    <a:pt x="1095" y="182"/>
                  </a:cubicBezTo>
                  <a:cubicBezTo>
                    <a:pt x="1037" y="124"/>
                    <a:pt x="980" y="90"/>
                    <a:pt x="899" y="55"/>
                  </a:cubicBezTo>
                  <a:cubicBezTo>
                    <a:pt x="841" y="20"/>
                    <a:pt x="795" y="9"/>
                    <a:pt x="738" y="9"/>
                  </a:cubicBezTo>
                  <a:cubicBezTo>
                    <a:pt x="709" y="3"/>
                    <a:pt x="680" y="0"/>
                    <a:pt x="65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1900;p39"/>
            <p:cNvSpPr/>
            <p:nvPr/>
          </p:nvSpPr>
          <p:spPr>
            <a:xfrm>
              <a:off x="8007078" y="3996140"/>
              <a:ext cx="35653" cy="27416"/>
            </a:xfrm>
            <a:custGeom>
              <a:avLst/>
              <a:gdLst/>
              <a:ahLst/>
              <a:cxnLst/>
              <a:rect l="l" t="t" r="r" b="b"/>
              <a:pathLst>
                <a:path w="1095" h="842" extrusionOk="0">
                  <a:moveTo>
                    <a:pt x="542" y="0"/>
                  </a:moveTo>
                  <a:cubicBezTo>
                    <a:pt x="1" y="0"/>
                    <a:pt x="1" y="841"/>
                    <a:pt x="542" y="841"/>
                  </a:cubicBezTo>
                  <a:cubicBezTo>
                    <a:pt x="1095" y="841"/>
                    <a:pt x="1095" y="0"/>
                    <a:pt x="54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" name="Google Shape;1901;p39"/>
            <p:cNvSpPr/>
            <p:nvPr/>
          </p:nvSpPr>
          <p:spPr>
            <a:xfrm>
              <a:off x="7543073" y="3701738"/>
              <a:ext cx="103573" cy="98494"/>
            </a:xfrm>
            <a:custGeom>
              <a:avLst/>
              <a:gdLst/>
              <a:ahLst/>
              <a:cxnLst/>
              <a:rect l="l" t="t" r="r" b="b"/>
              <a:pathLst>
                <a:path w="3181" h="3025" extrusionOk="0">
                  <a:moveTo>
                    <a:pt x="1574" y="1"/>
                  </a:moveTo>
                  <a:cubicBezTo>
                    <a:pt x="814" y="1"/>
                    <a:pt x="167" y="584"/>
                    <a:pt x="81" y="1358"/>
                  </a:cubicBezTo>
                  <a:cubicBezTo>
                    <a:pt x="0" y="2188"/>
                    <a:pt x="599" y="2936"/>
                    <a:pt x="1440" y="3017"/>
                  </a:cubicBezTo>
                  <a:cubicBezTo>
                    <a:pt x="1491" y="3022"/>
                    <a:pt x="1541" y="3024"/>
                    <a:pt x="1590" y="3024"/>
                  </a:cubicBezTo>
                  <a:cubicBezTo>
                    <a:pt x="2357" y="3024"/>
                    <a:pt x="3013" y="2448"/>
                    <a:pt x="3099" y="1669"/>
                  </a:cubicBezTo>
                  <a:cubicBezTo>
                    <a:pt x="3180" y="840"/>
                    <a:pt x="2569" y="91"/>
                    <a:pt x="1740" y="10"/>
                  </a:cubicBezTo>
                  <a:cubicBezTo>
                    <a:pt x="1684" y="4"/>
                    <a:pt x="1629" y="1"/>
                    <a:pt x="15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" name="Google Shape;1902;p39"/>
            <p:cNvSpPr/>
            <p:nvPr/>
          </p:nvSpPr>
          <p:spPr>
            <a:xfrm>
              <a:off x="7428268" y="4164180"/>
              <a:ext cx="98689" cy="98689"/>
            </a:xfrm>
            <a:custGeom>
              <a:avLst/>
              <a:gdLst/>
              <a:ahLst/>
              <a:cxnLst/>
              <a:rect l="l" t="t" r="r" b="b"/>
              <a:pathLst>
                <a:path w="3031" h="3031" extrusionOk="0">
                  <a:moveTo>
                    <a:pt x="1510" y="1"/>
                  </a:moveTo>
                  <a:cubicBezTo>
                    <a:pt x="681" y="1"/>
                    <a:pt x="1" y="680"/>
                    <a:pt x="1" y="1521"/>
                  </a:cubicBezTo>
                  <a:cubicBezTo>
                    <a:pt x="1" y="2351"/>
                    <a:pt x="681" y="3031"/>
                    <a:pt x="1510" y="3031"/>
                  </a:cubicBezTo>
                  <a:cubicBezTo>
                    <a:pt x="2351" y="3031"/>
                    <a:pt x="3031" y="2351"/>
                    <a:pt x="3031" y="1521"/>
                  </a:cubicBezTo>
                  <a:cubicBezTo>
                    <a:pt x="3031" y="680"/>
                    <a:pt x="2351" y="1"/>
                    <a:pt x="15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" name="Google Shape;1903;p39"/>
            <p:cNvSpPr/>
            <p:nvPr/>
          </p:nvSpPr>
          <p:spPr>
            <a:xfrm>
              <a:off x="7782027" y="3582016"/>
              <a:ext cx="98299" cy="98299"/>
            </a:xfrm>
            <a:custGeom>
              <a:avLst/>
              <a:gdLst/>
              <a:ahLst/>
              <a:cxnLst/>
              <a:rect l="l" t="t" r="r" b="b"/>
              <a:pathLst>
                <a:path w="3019" h="3019" extrusionOk="0">
                  <a:moveTo>
                    <a:pt x="1509" y="0"/>
                  </a:moveTo>
                  <a:cubicBezTo>
                    <a:pt x="680" y="0"/>
                    <a:pt x="0" y="680"/>
                    <a:pt x="0" y="1510"/>
                  </a:cubicBezTo>
                  <a:cubicBezTo>
                    <a:pt x="0" y="2339"/>
                    <a:pt x="680" y="3019"/>
                    <a:pt x="1509" y="3019"/>
                  </a:cubicBezTo>
                  <a:cubicBezTo>
                    <a:pt x="2339" y="3019"/>
                    <a:pt x="3019" y="2339"/>
                    <a:pt x="3019" y="1510"/>
                  </a:cubicBezTo>
                  <a:cubicBezTo>
                    <a:pt x="3019" y="680"/>
                    <a:pt x="2339" y="0"/>
                    <a:pt x="15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" name="Google Shape;1904;p39"/>
            <p:cNvSpPr/>
            <p:nvPr/>
          </p:nvSpPr>
          <p:spPr>
            <a:xfrm>
              <a:off x="8188629" y="4109578"/>
              <a:ext cx="153097" cy="138771"/>
            </a:xfrm>
            <a:custGeom>
              <a:avLst/>
              <a:gdLst/>
              <a:ahLst/>
              <a:cxnLst/>
              <a:rect l="l" t="t" r="r" b="b"/>
              <a:pathLst>
                <a:path w="4702" h="4262" extrusionOk="0">
                  <a:moveTo>
                    <a:pt x="2361" y="0"/>
                  </a:moveTo>
                  <a:cubicBezTo>
                    <a:pt x="2190" y="0"/>
                    <a:pt x="2017" y="21"/>
                    <a:pt x="1844" y="65"/>
                  </a:cubicBezTo>
                  <a:cubicBezTo>
                    <a:pt x="703" y="341"/>
                    <a:pt x="1" y="1505"/>
                    <a:pt x="289" y="2645"/>
                  </a:cubicBezTo>
                  <a:cubicBezTo>
                    <a:pt x="524" y="3616"/>
                    <a:pt x="1402" y="4262"/>
                    <a:pt x="2362" y="4262"/>
                  </a:cubicBezTo>
                  <a:cubicBezTo>
                    <a:pt x="2529" y="4262"/>
                    <a:pt x="2700" y="4242"/>
                    <a:pt x="2869" y="4201"/>
                  </a:cubicBezTo>
                  <a:cubicBezTo>
                    <a:pt x="4010" y="3913"/>
                    <a:pt x="4701" y="2761"/>
                    <a:pt x="4425" y="1620"/>
                  </a:cubicBezTo>
                  <a:cubicBezTo>
                    <a:pt x="4180" y="653"/>
                    <a:pt x="3314" y="0"/>
                    <a:pt x="23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1905;p39"/>
            <p:cNvSpPr/>
            <p:nvPr/>
          </p:nvSpPr>
          <p:spPr>
            <a:xfrm>
              <a:off x="7984579" y="4256095"/>
              <a:ext cx="80684" cy="80684"/>
            </a:xfrm>
            <a:custGeom>
              <a:avLst/>
              <a:gdLst/>
              <a:ahLst/>
              <a:cxnLst/>
              <a:rect l="l" t="t" r="r" b="b"/>
              <a:pathLst>
                <a:path w="2478" h="2478" extrusionOk="0">
                  <a:moveTo>
                    <a:pt x="1233" y="0"/>
                  </a:moveTo>
                  <a:cubicBezTo>
                    <a:pt x="553" y="0"/>
                    <a:pt x="0" y="553"/>
                    <a:pt x="0" y="1245"/>
                  </a:cubicBezTo>
                  <a:cubicBezTo>
                    <a:pt x="0" y="1924"/>
                    <a:pt x="553" y="2477"/>
                    <a:pt x="1233" y="2477"/>
                  </a:cubicBezTo>
                  <a:cubicBezTo>
                    <a:pt x="1924" y="2477"/>
                    <a:pt x="2477" y="1924"/>
                    <a:pt x="2477" y="1245"/>
                  </a:cubicBezTo>
                  <a:cubicBezTo>
                    <a:pt x="2477" y="553"/>
                    <a:pt x="1924" y="0"/>
                    <a:pt x="12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39"/>
            <p:cNvSpPr/>
            <p:nvPr/>
          </p:nvSpPr>
          <p:spPr>
            <a:xfrm>
              <a:off x="7794009" y="4438754"/>
              <a:ext cx="61180" cy="60822"/>
            </a:xfrm>
            <a:custGeom>
              <a:avLst/>
              <a:gdLst/>
              <a:ahLst/>
              <a:cxnLst/>
              <a:rect l="l" t="t" r="r" b="b"/>
              <a:pathLst>
                <a:path w="1879" h="1868" extrusionOk="0">
                  <a:moveTo>
                    <a:pt x="945" y="1"/>
                  </a:moveTo>
                  <a:cubicBezTo>
                    <a:pt x="427" y="1"/>
                    <a:pt x="1" y="404"/>
                    <a:pt x="1" y="934"/>
                  </a:cubicBezTo>
                  <a:cubicBezTo>
                    <a:pt x="1" y="1452"/>
                    <a:pt x="427" y="1867"/>
                    <a:pt x="945" y="1867"/>
                  </a:cubicBezTo>
                  <a:cubicBezTo>
                    <a:pt x="1452" y="1867"/>
                    <a:pt x="1879" y="1452"/>
                    <a:pt x="1879" y="934"/>
                  </a:cubicBezTo>
                  <a:cubicBezTo>
                    <a:pt x="1879" y="416"/>
                    <a:pt x="1452" y="1"/>
                    <a:pt x="9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39"/>
            <p:cNvSpPr/>
            <p:nvPr/>
          </p:nvSpPr>
          <p:spPr>
            <a:xfrm>
              <a:off x="7600475" y="4399748"/>
              <a:ext cx="79902" cy="79577"/>
            </a:xfrm>
            <a:custGeom>
              <a:avLst/>
              <a:gdLst/>
              <a:ahLst/>
              <a:cxnLst/>
              <a:rect l="l" t="t" r="r" b="b"/>
              <a:pathLst>
                <a:path w="2454" h="2444" extrusionOk="0">
                  <a:moveTo>
                    <a:pt x="1221" y="1"/>
                  </a:moveTo>
                  <a:cubicBezTo>
                    <a:pt x="553" y="1"/>
                    <a:pt x="0" y="542"/>
                    <a:pt x="0" y="1222"/>
                  </a:cubicBezTo>
                  <a:cubicBezTo>
                    <a:pt x="0" y="1902"/>
                    <a:pt x="553" y="2443"/>
                    <a:pt x="1221" y="2443"/>
                  </a:cubicBezTo>
                  <a:cubicBezTo>
                    <a:pt x="1901" y="2443"/>
                    <a:pt x="2454" y="1902"/>
                    <a:pt x="2454" y="1222"/>
                  </a:cubicBezTo>
                  <a:cubicBezTo>
                    <a:pt x="2454" y="542"/>
                    <a:pt x="1901" y="1"/>
                    <a:pt x="1221" y="1"/>
                  </a:cubicBezTo>
                  <a:close/>
                </a:path>
              </a:pathLst>
            </a:custGeom>
            <a:solidFill>
              <a:srgbClr val="E389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39"/>
            <p:cNvSpPr/>
            <p:nvPr/>
          </p:nvSpPr>
          <p:spPr>
            <a:xfrm>
              <a:off x="7623332" y="4182576"/>
              <a:ext cx="61929" cy="61929"/>
            </a:xfrm>
            <a:custGeom>
              <a:avLst/>
              <a:gdLst/>
              <a:ahLst/>
              <a:cxnLst/>
              <a:rect l="l" t="t" r="r" b="b"/>
              <a:pathLst>
                <a:path w="1902" h="1902" extrusionOk="0">
                  <a:moveTo>
                    <a:pt x="957" y="0"/>
                  </a:moveTo>
                  <a:cubicBezTo>
                    <a:pt x="427" y="0"/>
                    <a:pt x="1" y="438"/>
                    <a:pt x="1" y="956"/>
                  </a:cubicBezTo>
                  <a:cubicBezTo>
                    <a:pt x="1" y="1475"/>
                    <a:pt x="427" y="1901"/>
                    <a:pt x="957" y="1901"/>
                  </a:cubicBezTo>
                  <a:cubicBezTo>
                    <a:pt x="1487" y="1901"/>
                    <a:pt x="1902" y="1486"/>
                    <a:pt x="1902" y="956"/>
                  </a:cubicBezTo>
                  <a:cubicBezTo>
                    <a:pt x="1902" y="415"/>
                    <a:pt x="1487" y="0"/>
                    <a:pt x="9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39"/>
            <p:cNvSpPr/>
            <p:nvPr/>
          </p:nvSpPr>
          <p:spPr>
            <a:xfrm>
              <a:off x="7812763" y="4253100"/>
              <a:ext cx="36793" cy="36402"/>
            </a:xfrm>
            <a:custGeom>
              <a:avLst/>
              <a:gdLst/>
              <a:ahLst/>
              <a:cxnLst/>
              <a:rect l="l" t="t" r="r" b="b"/>
              <a:pathLst>
                <a:path w="1130" h="1118" extrusionOk="0">
                  <a:moveTo>
                    <a:pt x="565" y="0"/>
                  </a:moveTo>
                  <a:cubicBezTo>
                    <a:pt x="266" y="0"/>
                    <a:pt x="1" y="242"/>
                    <a:pt x="1" y="553"/>
                  </a:cubicBezTo>
                  <a:cubicBezTo>
                    <a:pt x="1" y="876"/>
                    <a:pt x="266" y="1118"/>
                    <a:pt x="565" y="1118"/>
                  </a:cubicBezTo>
                  <a:cubicBezTo>
                    <a:pt x="888" y="1118"/>
                    <a:pt x="1130" y="864"/>
                    <a:pt x="1130" y="553"/>
                  </a:cubicBezTo>
                  <a:cubicBezTo>
                    <a:pt x="1130" y="254"/>
                    <a:pt x="865" y="0"/>
                    <a:pt x="5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1910;p39"/>
            <p:cNvSpPr/>
            <p:nvPr/>
          </p:nvSpPr>
          <p:spPr>
            <a:xfrm>
              <a:off x="8174759" y="3983768"/>
              <a:ext cx="36793" cy="36793"/>
            </a:xfrm>
            <a:custGeom>
              <a:avLst/>
              <a:gdLst/>
              <a:ahLst/>
              <a:cxnLst/>
              <a:rect l="l" t="t" r="r" b="b"/>
              <a:pathLst>
                <a:path w="1130" h="1130" extrusionOk="0">
                  <a:moveTo>
                    <a:pt x="565" y="0"/>
                  </a:moveTo>
                  <a:cubicBezTo>
                    <a:pt x="265" y="0"/>
                    <a:pt x="0" y="265"/>
                    <a:pt x="0" y="565"/>
                  </a:cubicBezTo>
                  <a:cubicBezTo>
                    <a:pt x="0" y="876"/>
                    <a:pt x="265" y="1129"/>
                    <a:pt x="565" y="1129"/>
                  </a:cubicBezTo>
                  <a:cubicBezTo>
                    <a:pt x="864" y="1129"/>
                    <a:pt x="1129" y="864"/>
                    <a:pt x="1129" y="565"/>
                  </a:cubicBezTo>
                  <a:cubicBezTo>
                    <a:pt x="1129" y="242"/>
                    <a:pt x="864" y="0"/>
                    <a:pt x="5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39"/>
            <p:cNvSpPr/>
            <p:nvPr/>
          </p:nvSpPr>
          <p:spPr>
            <a:xfrm>
              <a:off x="7439534" y="3923370"/>
              <a:ext cx="115555" cy="115197"/>
            </a:xfrm>
            <a:custGeom>
              <a:avLst/>
              <a:gdLst/>
              <a:ahLst/>
              <a:cxnLst/>
              <a:rect l="l" t="t" r="r" b="b"/>
              <a:pathLst>
                <a:path w="3549" h="3538" extrusionOk="0">
                  <a:moveTo>
                    <a:pt x="1775" y="0"/>
                  </a:moveTo>
                  <a:cubicBezTo>
                    <a:pt x="796" y="0"/>
                    <a:pt x="1" y="795"/>
                    <a:pt x="1" y="1775"/>
                  </a:cubicBezTo>
                  <a:cubicBezTo>
                    <a:pt x="1" y="2742"/>
                    <a:pt x="796" y="3537"/>
                    <a:pt x="1775" y="3537"/>
                  </a:cubicBezTo>
                  <a:cubicBezTo>
                    <a:pt x="2754" y="3537"/>
                    <a:pt x="3549" y="2742"/>
                    <a:pt x="3549" y="1775"/>
                  </a:cubicBezTo>
                  <a:cubicBezTo>
                    <a:pt x="3549" y="795"/>
                    <a:pt x="2754" y="0"/>
                    <a:pt x="17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39"/>
            <p:cNvSpPr/>
            <p:nvPr/>
          </p:nvSpPr>
          <p:spPr>
            <a:xfrm>
              <a:off x="7904288" y="4468774"/>
              <a:ext cx="94587" cy="94554"/>
            </a:xfrm>
            <a:custGeom>
              <a:avLst/>
              <a:gdLst/>
              <a:ahLst/>
              <a:cxnLst/>
              <a:rect l="l" t="t" r="r" b="b"/>
              <a:pathLst>
                <a:path w="2905" h="2904" extrusionOk="0">
                  <a:moveTo>
                    <a:pt x="1452" y="1"/>
                  </a:moveTo>
                  <a:cubicBezTo>
                    <a:pt x="646" y="1"/>
                    <a:pt x="1" y="646"/>
                    <a:pt x="1" y="1452"/>
                  </a:cubicBezTo>
                  <a:cubicBezTo>
                    <a:pt x="1" y="2259"/>
                    <a:pt x="646" y="2904"/>
                    <a:pt x="1452" y="2904"/>
                  </a:cubicBezTo>
                  <a:cubicBezTo>
                    <a:pt x="2259" y="2904"/>
                    <a:pt x="2904" y="2259"/>
                    <a:pt x="2904" y="1452"/>
                  </a:cubicBezTo>
                  <a:cubicBezTo>
                    <a:pt x="2904" y="646"/>
                    <a:pt x="2259" y="1"/>
                    <a:pt x="1452" y="1"/>
                  </a:cubicBezTo>
                  <a:close/>
                </a:path>
              </a:pathLst>
            </a:custGeom>
            <a:solidFill>
              <a:srgbClr val="E389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39"/>
            <p:cNvSpPr/>
            <p:nvPr/>
          </p:nvSpPr>
          <p:spPr>
            <a:xfrm>
              <a:off x="8251665" y="3887359"/>
              <a:ext cx="94912" cy="94554"/>
            </a:xfrm>
            <a:custGeom>
              <a:avLst/>
              <a:gdLst/>
              <a:ahLst/>
              <a:cxnLst/>
              <a:rect l="l" t="t" r="r" b="b"/>
              <a:pathLst>
                <a:path w="2915" h="2904" extrusionOk="0">
                  <a:moveTo>
                    <a:pt x="1463" y="0"/>
                  </a:moveTo>
                  <a:cubicBezTo>
                    <a:pt x="657" y="0"/>
                    <a:pt x="0" y="646"/>
                    <a:pt x="0" y="1452"/>
                  </a:cubicBezTo>
                  <a:cubicBezTo>
                    <a:pt x="0" y="2258"/>
                    <a:pt x="657" y="2904"/>
                    <a:pt x="1463" y="2904"/>
                  </a:cubicBezTo>
                  <a:cubicBezTo>
                    <a:pt x="2270" y="2904"/>
                    <a:pt x="2915" y="2258"/>
                    <a:pt x="2915" y="1452"/>
                  </a:cubicBezTo>
                  <a:cubicBezTo>
                    <a:pt x="2915" y="646"/>
                    <a:pt x="2270" y="0"/>
                    <a:pt x="14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39"/>
            <p:cNvSpPr/>
            <p:nvPr/>
          </p:nvSpPr>
          <p:spPr>
            <a:xfrm>
              <a:off x="7773008" y="3777080"/>
              <a:ext cx="61929" cy="61929"/>
            </a:xfrm>
            <a:custGeom>
              <a:avLst/>
              <a:gdLst/>
              <a:ahLst/>
              <a:cxnLst/>
              <a:rect l="l" t="t" r="r" b="b"/>
              <a:pathLst>
                <a:path w="1902" h="1902" extrusionOk="0">
                  <a:moveTo>
                    <a:pt x="945" y="0"/>
                  </a:moveTo>
                  <a:cubicBezTo>
                    <a:pt x="415" y="0"/>
                    <a:pt x="1" y="427"/>
                    <a:pt x="1" y="945"/>
                  </a:cubicBezTo>
                  <a:cubicBezTo>
                    <a:pt x="1" y="1463"/>
                    <a:pt x="415" y="1901"/>
                    <a:pt x="945" y="1901"/>
                  </a:cubicBezTo>
                  <a:cubicBezTo>
                    <a:pt x="1487" y="1901"/>
                    <a:pt x="1901" y="1475"/>
                    <a:pt x="1901" y="945"/>
                  </a:cubicBezTo>
                  <a:cubicBezTo>
                    <a:pt x="1901" y="427"/>
                    <a:pt x="1487" y="0"/>
                    <a:pt x="9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" name="Google Shape;1915;p39"/>
            <p:cNvSpPr/>
            <p:nvPr/>
          </p:nvSpPr>
          <p:spPr>
            <a:xfrm>
              <a:off x="8131618" y="4379137"/>
              <a:ext cx="61929" cy="61897"/>
            </a:xfrm>
            <a:custGeom>
              <a:avLst/>
              <a:gdLst/>
              <a:ahLst/>
              <a:cxnLst/>
              <a:rect l="l" t="t" r="r" b="b"/>
              <a:pathLst>
                <a:path w="1902" h="1901" extrusionOk="0">
                  <a:moveTo>
                    <a:pt x="957" y="0"/>
                  </a:moveTo>
                  <a:cubicBezTo>
                    <a:pt x="427" y="0"/>
                    <a:pt x="0" y="415"/>
                    <a:pt x="0" y="945"/>
                  </a:cubicBezTo>
                  <a:cubicBezTo>
                    <a:pt x="0" y="1463"/>
                    <a:pt x="427" y="1901"/>
                    <a:pt x="957" y="1901"/>
                  </a:cubicBezTo>
                  <a:cubicBezTo>
                    <a:pt x="1487" y="1901"/>
                    <a:pt x="1901" y="1475"/>
                    <a:pt x="1901" y="945"/>
                  </a:cubicBezTo>
                  <a:cubicBezTo>
                    <a:pt x="1901" y="426"/>
                    <a:pt x="1487" y="0"/>
                    <a:pt x="957" y="0"/>
                  </a:cubicBezTo>
                  <a:close/>
                </a:path>
              </a:pathLst>
            </a:custGeom>
            <a:solidFill>
              <a:srgbClr val="E389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" name="Google Shape;1916;p39"/>
            <p:cNvSpPr/>
            <p:nvPr/>
          </p:nvSpPr>
          <p:spPr>
            <a:xfrm>
              <a:off x="8123348" y="3771806"/>
              <a:ext cx="78828" cy="78828"/>
            </a:xfrm>
            <a:custGeom>
              <a:avLst/>
              <a:gdLst/>
              <a:ahLst/>
              <a:cxnLst/>
              <a:rect l="l" t="t" r="r" b="b"/>
              <a:pathLst>
                <a:path w="2421" h="2421" extrusionOk="0">
                  <a:moveTo>
                    <a:pt x="1211" y="1"/>
                  </a:moveTo>
                  <a:cubicBezTo>
                    <a:pt x="531" y="13"/>
                    <a:pt x="1" y="554"/>
                    <a:pt x="1" y="1211"/>
                  </a:cubicBezTo>
                  <a:cubicBezTo>
                    <a:pt x="1" y="1867"/>
                    <a:pt x="542" y="2420"/>
                    <a:pt x="1211" y="2420"/>
                  </a:cubicBezTo>
                  <a:cubicBezTo>
                    <a:pt x="1867" y="2420"/>
                    <a:pt x="2420" y="1879"/>
                    <a:pt x="2420" y="1211"/>
                  </a:cubicBezTo>
                  <a:cubicBezTo>
                    <a:pt x="2420" y="554"/>
                    <a:pt x="1867" y="1"/>
                    <a:pt x="12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" name="Google Shape;1917;p39"/>
            <p:cNvSpPr/>
            <p:nvPr/>
          </p:nvSpPr>
          <p:spPr>
            <a:xfrm>
              <a:off x="8022837" y="3640917"/>
              <a:ext cx="31160" cy="31160"/>
            </a:xfrm>
            <a:custGeom>
              <a:avLst/>
              <a:gdLst/>
              <a:ahLst/>
              <a:cxnLst/>
              <a:rect l="l" t="t" r="r" b="b"/>
              <a:pathLst>
                <a:path w="957" h="957" extrusionOk="0">
                  <a:moveTo>
                    <a:pt x="484" y="0"/>
                  </a:moveTo>
                  <a:cubicBezTo>
                    <a:pt x="208" y="0"/>
                    <a:pt x="0" y="219"/>
                    <a:pt x="0" y="473"/>
                  </a:cubicBezTo>
                  <a:cubicBezTo>
                    <a:pt x="0" y="738"/>
                    <a:pt x="219" y="956"/>
                    <a:pt x="484" y="956"/>
                  </a:cubicBezTo>
                  <a:cubicBezTo>
                    <a:pt x="738" y="956"/>
                    <a:pt x="957" y="738"/>
                    <a:pt x="957" y="473"/>
                  </a:cubicBezTo>
                  <a:cubicBezTo>
                    <a:pt x="957" y="219"/>
                    <a:pt x="738" y="0"/>
                    <a:pt x="4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" name="Google Shape;1918;p39"/>
            <p:cNvSpPr/>
            <p:nvPr/>
          </p:nvSpPr>
          <p:spPr>
            <a:xfrm>
              <a:off x="7630332" y="4056213"/>
              <a:ext cx="134473" cy="70264"/>
            </a:xfrm>
            <a:custGeom>
              <a:avLst/>
              <a:gdLst/>
              <a:ahLst/>
              <a:cxnLst/>
              <a:rect l="l" t="t" r="r" b="b"/>
              <a:pathLst>
                <a:path w="4130" h="2158" extrusionOk="0">
                  <a:moveTo>
                    <a:pt x="2161" y="1"/>
                  </a:moveTo>
                  <a:cubicBezTo>
                    <a:pt x="1591" y="1"/>
                    <a:pt x="1020" y="182"/>
                    <a:pt x="673" y="575"/>
                  </a:cubicBezTo>
                  <a:cubicBezTo>
                    <a:pt x="1" y="1314"/>
                    <a:pt x="897" y="2158"/>
                    <a:pt x="2142" y="2158"/>
                  </a:cubicBezTo>
                  <a:cubicBezTo>
                    <a:pt x="2391" y="2158"/>
                    <a:pt x="2653" y="2124"/>
                    <a:pt x="2919" y="2049"/>
                  </a:cubicBezTo>
                  <a:cubicBezTo>
                    <a:pt x="4083" y="1704"/>
                    <a:pt x="4129" y="725"/>
                    <a:pt x="3357" y="298"/>
                  </a:cubicBezTo>
                  <a:cubicBezTo>
                    <a:pt x="3024" y="105"/>
                    <a:pt x="2593" y="1"/>
                    <a:pt x="21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9" name="Google Shape;1919;p39"/>
            <p:cNvSpPr/>
            <p:nvPr/>
          </p:nvSpPr>
          <p:spPr>
            <a:xfrm>
              <a:off x="7997701" y="4055692"/>
              <a:ext cx="134082" cy="70590"/>
            </a:xfrm>
            <a:custGeom>
              <a:avLst/>
              <a:gdLst/>
              <a:ahLst/>
              <a:cxnLst/>
              <a:rect l="l" t="t" r="r" b="b"/>
              <a:pathLst>
                <a:path w="4118" h="2168" extrusionOk="0">
                  <a:moveTo>
                    <a:pt x="1978" y="1"/>
                  </a:moveTo>
                  <a:cubicBezTo>
                    <a:pt x="1541" y="1"/>
                    <a:pt x="1103" y="107"/>
                    <a:pt x="761" y="303"/>
                  </a:cubicBezTo>
                  <a:cubicBezTo>
                    <a:pt x="1" y="741"/>
                    <a:pt x="47" y="1708"/>
                    <a:pt x="1210" y="2054"/>
                  </a:cubicBezTo>
                  <a:cubicBezTo>
                    <a:pt x="1478" y="2132"/>
                    <a:pt x="1742" y="2167"/>
                    <a:pt x="1992" y="2167"/>
                  </a:cubicBezTo>
                  <a:cubicBezTo>
                    <a:pt x="3219" y="2167"/>
                    <a:pt x="4117" y="1324"/>
                    <a:pt x="3457" y="568"/>
                  </a:cubicBezTo>
                  <a:cubicBezTo>
                    <a:pt x="3106" y="178"/>
                    <a:pt x="2543" y="1"/>
                    <a:pt x="19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0" name="Google Shape;1920;p39"/>
            <p:cNvSpPr/>
            <p:nvPr/>
          </p:nvSpPr>
          <p:spPr>
            <a:xfrm>
              <a:off x="8226724" y="3585207"/>
              <a:ext cx="536980" cy="360602"/>
            </a:xfrm>
            <a:custGeom>
              <a:avLst/>
              <a:gdLst/>
              <a:ahLst/>
              <a:cxnLst/>
              <a:rect l="l" t="t" r="r" b="b"/>
              <a:pathLst>
                <a:path w="16492" h="11075" extrusionOk="0">
                  <a:moveTo>
                    <a:pt x="6886" y="1"/>
                  </a:moveTo>
                  <a:cubicBezTo>
                    <a:pt x="5218" y="1"/>
                    <a:pt x="3617" y="1247"/>
                    <a:pt x="3508" y="3462"/>
                  </a:cubicBezTo>
                  <a:cubicBezTo>
                    <a:pt x="3481" y="3716"/>
                    <a:pt x="3496" y="3756"/>
                    <a:pt x="3343" y="3756"/>
                  </a:cubicBezTo>
                  <a:cubicBezTo>
                    <a:pt x="3300" y="3756"/>
                    <a:pt x="3246" y="3753"/>
                    <a:pt x="3174" y="3750"/>
                  </a:cubicBezTo>
                  <a:cubicBezTo>
                    <a:pt x="3122" y="3748"/>
                    <a:pt x="3071" y="3747"/>
                    <a:pt x="3020" y="3747"/>
                  </a:cubicBezTo>
                  <a:cubicBezTo>
                    <a:pt x="1267" y="3747"/>
                    <a:pt x="1" y="5270"/>
                    <a:pt x="225" y="6826"/>
                  </a:cubicBezTo>
                  <a:cubicBezTo>
                    <a:pt x="386" y="7909"/>
                    <a:pt x="1112" y="8704"/>
                    <a:pt x="2056" y="9027"/>
                  </a:cubicBezTo>
                  <a:cubicBezTo>
                    <a:pt x="2352" y="9129"/>
                    <a:pt x="2670" y="9184"/>
                    <a:pt x="2997" y="9184"/>
                  </a:cubicBezTo>
                  <a:cubicBezTo>
                    <a:pt x="3332" y="9184"/>
                    <a:pt x="3677" y="9126"/>
                    <a:pt x="4015" y="9004"/>
                  </a:cubicBezTo>
                  <a:cubicBezTo>
                    <a:pt x="4088" y="8967"/>
                    <a:pt x="4168" y="8895"/>
                    <a:pt x="4244" y="8895"/>
                  </a:cubicBezTo>
                  <a:cubicBezTo>
                    <a:pt x="4264" y="8895"/>
                    <a:pt x="4284" y="8900"/>
                    <a:pt x="4303" y="8912"/>
                  </a:cubicBezTo>
                  <a:cubicBezTo>
                    <a:pt x="4384" y="8969"/>
                    <a:pt x="4418" y="9085"/>
                    <a:pt x="4476" y="9177"/>
                  </a:cubicBezTo>
                  <a:cubicBezTo>
                    <a:pt x="5205" y="10462"/>
                    <a:pt x="6408" y="11075"/>
                    <a:pt x="7588" y="11075"/>
                  </a:cubicBezTo>
                  <a:cubicBezTo>
                    <a:pt x="8831" y="11075"/>
                    <a:pt x="10048" y="10396"/>
                    <a:pt x="10662" y="9108"/>
                  </a:cubicBezTo>
                  <a:cubicBezTo>
                    <a:pt x="10735" y="8956"/>
                    <a:pt x="10773" y="8906"/>
                    <a:pt x="10814" y="8906"/>
                  </a:cubicBezTo>
                  <a:cubicBezTo>
                    <a:pt x="10845" y="8906"/>
                    <a:pt x="10878" y="8935"/>
                    <a:pt x="10927" y="8969"/>
                  </a:cubicBezTo>
                  <a:cubicBezTo>
                    <a:pt x="11425" y="9361"/>
                    <a:pt x="12125" y="9513"/>
                    <a:pt x="12823" y="9513"/>
                  </a:cubicBezTo>
                  <a:cubicBezTo>
                    <a:pt x="13868" y="9513"/>
                    <a:pt x="14911" y="9172"/>
                    <a:pt x="15271" y="8785"/>
                  </a:cubicBezTo>
                  <a:cubicBezTo>
                    <a:pt x="16492" y="7472"/>
                    <a:pt x="15732" y="5536"/>
                    <a:pt x="14061" y="4879"/>
                  </a:cubicBezTo>
                  <a:cubicBezTo>
                    <a:pt x="13946" y="4845"/>
                    <a:pt x="13934" y="4822"/>
                    <a:pt x="13980" y="4707"/>
                  </a:cubicBezTo>
                  <a:cubicBezTo>
                    <a:pt x="14268" y="3831"/>
                    <a:pt x="14165" y="3002"/>
                    <a:pt x="13808" y="2426"/>
                  </a:cubicBezTo>
                  <a:cubicBezTo>
                    <a:pt x="13490" y="1917"/>
                    <a:pt x="12963" y="1600"/>
                    <a:pt x="12338" y="1600"/>
                  </a:cubicBezTo>
                  <a:cubicBezTo>
                    <a:pt x="12058" y="1600"/>
                    <a:pt x="11757" y="1664"/>
                    <a:pt x="11446" y="1803"/>
                  </a:cubicBezTo>
                  <a:cubicBezTo>
                    <a:pt x="10646" y="2154"/>
                    <a:pt x="10433" y="2613"/>
                    <a:pt x="10337" y="2613"/>
                  </a:cubicBezTo>
                  <a:cubicBezTo>
                    <a:pt x="10320" y="2613"/>
                    <a:pt x="10306" y="2597"/>
                    <a:pt x="10294" y="2564"/>
                  </a:cubicBezTo>
                  <a:cubicBezTo>
                    <a:pt x="9611" y="807"/>
                    <a:pt x="8227" y="1"/>
                    <a:pt x="6886" y="1"/>
                  </a:cubicBezTo>
                  <a:close/>
                </a:path>
              </a:pathLst>
            </a:custGeom>
            <a:solidFill>
              <a:srgbClr val="6B7FF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1" name="Google Shape;1921;p39"/>
            <p:cNvSpPr/>
            <p:nvPr/>
          </p:nvSpPr>
          <p:spPr>
            <a:xfrm>
              <a:off x="8293666" y="3664164"/>
              <a:ext cx="470036" cy="281644"/>
            </a:xfrm>
            <a:custGeom>
              <a:avLst/>
              <a:gdLst/>
              <a:ahLst/>
              <a:cxnLst/>
              <a:rect l="l" t="t" r="r" b="b"/>
              <a:pathLst>
                <a:path w="14436" h="8650" extrusionOk="0">
                  <a:moveTo>
                    <a:pt x="11729" y="1"/>
                  </a:moveTo>
                  <a:cubicBezTo>
                    <a:pt x="11026" y="496"/>
                    <a:pt x="10657" y="1268"/>
                    <a:pt x="10726" y="2132"/>
                  </a:cubicBezTo>
                  <a:cubicBezTo>
                    <a:pt x="10807" y="3134"/>
                    <a:pt x="12881" y="5150"/>
                    <a:pt x="10888" y="5623"/>
                  </a:cubicBezTo>
                  <a:cubicBezTo>
                    <a:pt x="10755" y="5653"/>
                    <a:pt x="10621" y="5666"/>
                    <a:pt x="10485" y="5666"/>
                  </a:cubicBezTo>
                  <a:cubicBezTo>
                    <a:pt x="9934" y="5666"/>
                    <a:pt x="9364" y="5462"/>
                    <a:pt x="8817" y="5462"/>
                  </a:cubicBezTo>
                  <a:cubicBezTo>
                    <a:pt x="8588" y="5462"/>
                    <a:pt x="8363" y="5498"/>
                    <a:pt x="8146" y="5600"/>
                  </a:cubicBezTo>
                  <a:cubicBezTo>
                    <a:pt x="7218" y="6041"/>
                    <a:pt x="6812" y="6972"/>
                    <a:pt x="5673" y="6972"/>
                  </a:cubicBezTo>
                  <a:cubicBezTo>
                    <a:pt x="5653" y="6972"/>
                    <a:pt x="5632" y="6971"/>
                    <a:pt x="5611" y="6971"/>
                  </a:cubicBezTo>
                  <a:cubicBezTo>
                    <a:pt x="4816" y="6925"/>
                    <a:pt x="4332" y="6452"/>
                    <a:pt x="3802" y="5934"/>
                  </a:cubicBezTo>
                  <a:cubicBezTo>
                    <a:pt x="3344" y="5488"/>
                    <a:pt x="2771" y="5295"/>
                    <a:pt x="2205" y="5295"/>
                  </a:cubicBezTo>
                  <a:cubicBezTo>
                    <a:pt x="1277" y="5295"/>
                    <a:pt x="365" y="5815"/>
                    <a:pt x="0" y="6602"/>
                  </a:cubicBezTo>
                  <a:cubicBezTo>
                    <a:pt x="296" y="6704"/>
                    <a:pt x="614" y="6759"/>
                    <a:pt x="941" y="6759"/>
                  </a:cubicBezTo>
                  <a:cubicBezTo>
                    <a:pt x="1276" y="6759"/>
                    <a:pt x="1621" y="6701"/>
                    <a:pt x="1959" y="6579"/>
                  </a:cubicBezTo>
                  <a:cubicBezTo>
                    <a:pt x="2032" y="6542"/>
                    <a:pt x="2112" y="6470"/>
                    <a:pt x="2188" y="6470"/>
                  </a:cubicBezTo>
                  <a:cubicBezTo>
                    <a:pt x="2208" y="6470"/>
                    <a:pt x="2228" y="6475"/>
                    <a:pt x="2247" y="6487"/>
                  </a:cubicBezTo>
                  <a:cubicBezTo>
                    <a:pt x="2328" y="6544"/>
                    <a:pt x="2362" y="6660"/>
                    <a:pt x="2420" y="6752"/>
                  </a:cubicBezTo>
                  <a:cubicBezTo>
                    <a:pt x="3149" y="8037"/>
                    <a:pt x="4352" y="8650"/>
                    <a:pt x="5532" y="8650"/>
                  </a:cubicBezTo>
                  <a:cubicBezTo>
                    <a:pt x="6775" y="8650"/>
                    <a:pt x="7992" y="7971"/>
                    <a:pt x="8606" y="6683"/>
                  </a:cubicBezTo>
                  <a:cubicBezTo>
                    <a:pt x="8679" y="6531"/>
                    <a:pt x="8717" y="6481"/>
                    <a:pt x="8758" y="6481"/>
                  </a:cubicBezTo>
                  <a:cubicBezTo>
                    <a:pt x="8789" y="6481"/>
                    <a:pt x="8822" y="6510"/>
                    <a:pt x="8871" y="6544"/>
                  </a:cubicBezTo>
                  <a:cubicBezTo>
                    <a:pt x="9369" y="6936"/>
                    <a:pt x="10069" y="7088"/>
                    <a:pt x="10767" y="7088"/>
                  </a:cubicBezTo>
                  <a:cubicBezTo>
                    <a:pt x="11812" y="7088"/>
                    <a:pt x="12855" y="6747"/>
                    <a:pt x="13215" y="6360"/>
                  </a:cubicBezTo>
                  <a:cubicBezTo>
                    <a:pt x="14436" y="5047"/>
                    <a:pt x="13676" y="3111"/>
                    <a:pt x="11994" y="2454"/>
                  </a:cubicBezTo>
                  <a:cubicBezTo>
                    <a:pt x="11878" y="2420"/>
                    <a:pt x="11867" y="2397"/>
                    <a:pt x="11901" y="2282"/>
                  </a:cubicBezTo>
                  <a:cubicBezTo>
                    <a:pt x="12189" y="1406"/>
                    <a:pt x="12097" y="577"/>
                    <a:pt x="11729" y="1"/>
                  </a:cubicBezTo>
                  <a:close/>
                </a:path>
              </a:pathLst>
            </a:custGeom>
            <a:solidFill>
              <a:srgbClr val="0A1640">
                <a:alpha val="17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2" name="Google Shape;1922;p39"/>
            <p:cNvSpPr/>
            <p:nvPr/>
          </p:nvSpPr>
          <p:spPr>
            <a:xfrm>
              <a:off x="8371679" y="3629618"/>
              <a:ext cx="148376" cy="93122"/>
            </a:xfrm>
            <a:custGeom>
              <a:avLst/>
              <a:gdLst/>
              <a:ahLst/>
              <a:cxnLst/>
              <a:rect l="l" t="t" r="r" b="b"/>
              <a:pathLst>
                <a:path w="4557" h="2860" extrusionOk="0">
                  <a:moveTo>
                    <a:pt x="2429" y="0"/>
                  </a:moveTo>
                  <a:cubicBezTo>
                    <a:pt x="2205" y="0"/>
                    <a:pt x="1977" y="33"/>
                    <a:pt x="1752" y="105"/>
                  </a:cubicBezTo>
                  <a:cubicBezTo>
                    <a:pt x="611" y="509"/>
                    <a:pt x="1" y="1764"/>
                    <a:pt x="289" y="2767"/>
                  </a:cubicBezTo>
                  <a:cubicBezTo>
                    <a:pt x="309" y="2831"/>
                    <a:pt x="361" y="2859"/>
                    <a:pt x="413" y="2859"/>
                  </a:cubicBezTo>
                  <a:cubicBezTo>
                    <a:pt x="481" y="2859"/>
                    <a:pt x="549" y="2811"/>
                    <a:pt x="542" y="2732"/>
                  </a:cubicBezTo>
                  <a:cubicBezTo>
                    <a:pt x="455" y="1580"/>
                    <a:pt x="1327" y="486"/>
                    <a:pt x="2510" y="486"/>
                  </a:cubicBezTo>
                  <a:cubicBezTo>
                    <a:pt x="2735" y="486"/>
                    <a:pt x="2972" y="526"/>
                    <a:pt x="3215" y="612"/>
                  </a:cubicBezTo>
                  <a:cubicBezTo>
                    <a:pt x="3952" y="866"/>
                    <a:pt x="4263" y="1396"/>
                    <a:pt x="4298" y="1442"/>
                  </a:cubicBezTo>
                  <a:cubicBezTo>
                    <a:pt x="4324" y="1478"/>
                    <a:pt x="4361" y="1494"/>
                    <a:pt x="4398" y="1494"/>
                  </a:cubicBezTo>
                  <a:cubicBezTo>
                    <a:pt x="4477" y="1494"/>
                    <a:pt x="4556" y="1421"/>
                    <a:pt x="4517" y="1327"/>
                  </a:cubicBezTo>
                  <a:cubicBezTo>
                    <a:pt x="4211" y="566"/>
                    <a:pt x="3353" y="0"/>
                    <a:pt x="2429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3" name="Google Shape;1923;p39"/>
            <p:cNvSpPr/>
            <p:nvPr/>
          </p:nvSpPr>
          <p:spPr>
            <a:xfrm>
              <a:off x="8247757" y="3739214"/>
              <a:ext cx="93577" cy="91168"/>
            </a:xfrm>
            <a:custGeom>
              <a:avLst/>
              <a:gdLst/>
              <a:ahLst/>
              <a:cxnLst/>
              <a:rect l="l" t="t" r="r" b="b"/>
              <a:pathLst>
                <a:path w="2874" h="2800" extrusionOk="0">
                  <a:moveTo>
                    <a:pt x="2342" y="1"/>
                  </a:moveTo>
                  <a:cubicBezTo>
                    <a:pt x="869" y="1"/>
                    <a:pt x="0" y="1468"/>
                    <a:pt x="615" y="2730"/>
                  </a:cubicBezTo>
                  <a:cubicBezTo>
                    <a:pt x="639" y="2776"/>
                    <a:pt x="685" y="2799"/>
                    <a:pt x="731" y="2799"/>
                  </a:cubicBezTo>
                  <a:cubicBezTo>
                    <a:pt x="961" y="2776"/>
                    <a:pt x="719" y="2477"/>
                    <a:pt x="857" y="1785"/>
                  </a:cubicBezTo>
                  <a:cubicBezTo>
                    <a:pt x="1065" y="829"/>
                    <a:pt x="1791" y="437"/>
                    <a:pt x="2735" y="288"/>
                  </a:cubicBezTo>
                  <a:cubicBezTo>
                    <a:pt x="2874" y="265"/>
                    <a:pt x="2874" y="69"/>
                    <a:pt x="2735" y="34"/>
                  </a:cubicBezTo>
                  <a:cubicBezTo>
                    <a:pt x="2600" y="11"/>
                    <a:pt x="2469" y="1"/>
                    <a:pt x="2342" y="1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4" name="Google Shape;1924;p39"/>
            <p:cNvSpPr/>
            <p:nvPr/>
          </p:nvSpPr>
          <p:spPr>
            <a:xfrm>
              <a:off x="8356701" y="3778252"/>
              <a:ext cx="87033" cy="45454"/>
            </a:xfrm>
            <a:custGeom>
              <a:avLst/>
              <a:gdLst/>
              <a:ahLst/>
              <a:cxnLst/>
              <a:rect l="l" t="t" r="r" b="b"/>
              <a:pathLst>
                <a:path w="2673" h="1396" extrusionOk="0">
                  <a:moveTo>
                    <a:pt x="1391" y="0"/>
                  </a:moveTo>
                  <a:cubicBezTo>
                    <a:pt x="1027" y="0"/>
                    <a:pt x="665" y="114"/>
                    <a:pt x="438" y="368"/>
                  </a:cubicBezTo>
                  <a:cubicBezTo>
                    <a:pt x="1" y="853"/>
                    <a:pt x="595" y="1396"/>
                    <a:pt x="1413" y="1396"/>
                  </a:cubicBezTo>
                  <a:cubicBezTo>
                    <a:pt x="1566" y="1396"/>
                    <a:pt x="1726" y="1377"/>
                    <a:pt x="1889" y="1335"/>
                  </a:cubicBezTo>
                  <a:cubicBezTo>
                    <a:pt x="2638" y="1116"/>
                    <a:pt x="2673" y="483"/>
                    <a:pt x="2177" y="195"/>
                  </a:cubicBezTo>
                  <a:cubicBezTo>
                    <a:pt x="1956" y="69"/>
                    <a:pt x="1673" y="0"/>
                    <a:pt x="1391" y="0"/>
                  </a:cubicBezTo>
                  <a:close/>
                </a:path>
              </a:pathLst>
            </a:custGeom>
            <a:solidFill>
              <a:srgbClr val="D811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5" name="Google Shape;1925;p39"/>
            <p:cNvSpPr/>
            <p:nvPr/>
          </p:nvSpPr>
          <p:spPr>
            <a:xfrm>
              <a:off x="8529983" y="3778252"/>
              <a:ext cx="86642" cy="45454"/>
            </a:xfrm>
            <a:custGeom>
              <a:avLst/>
              <a:gdLst/>
              <a:ahLst/>
              <a:cxnLst/>
              <a:rect l="l" t="t" r="r" b="b"/>
              <a:pathLst>
                <a:path w="2661" h="1396" extrusionOk="0">
                  <a:moveTo>
                    <a:pt x="1271" y="0"/>
                  </a:moveTo>
                  <a:cubicBezTo>
                    <a:pt x="989" y="0"/>
                    <a:pt x="706" y="69"/>
                    <a:pt x="484" y="195"/>
                  </a:cubicBezTo>
                  <a:cubicBezTo>
                    <a:pt x="1" y="483"/>
                    <a:pt x="24" y="1116"/>
                    <a:pt x="772" y="1335"/>
                  </a:cubicBezTo>
                  <a:cubicBezTo>
                    <a:pt x="935" y="1377"/>
                    <a:pt x="1096" y="1396"/>
                    <a:pt x="1248" y="1396"/>
                  </a:cubicBezTo>
                  <a:cubicBezTo>
                    <a:pt x="2067" y="1396"/>
                    <a:pt x="2661" y="853"/>
                    <a:pt x="2224" y="368"/>
                  </a:cubicBezTo>
                  <a:cubicBezTo>
                    <a:pt x="1997" y="114"/>
                    <a:pt x="1635" y="0"/>
                    <a:pt x="12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6" name="Google Shape;1926;p39"/>
            <p:cNvSpPr/>
            <p:nvPr/>
          </p:nvSpPr>
          <p:spPr>
            <a:xfrm>
              <a:off x="8439956" y="3750740"/>
              <a:ext cx="88172" cy="52519"/>
            </a:xfrm>
            <a:custGeom>
              <a:avLst/>
              <a:gdLst/>
              <a:ahLst/>
              <a:cxnLst/>
              <a:rect l="l" t="t" r="r" b="b"/>
              <a:pathLst>
                <a:path w="2708" h="1613" extrusionOk="0">
                  <a:moveTo>
                    <a:pt x="1411" y="0"/>
                  </a:moveTo>
                  <a:cubicBezTo>
                    <a:pt x="960" y="0"/>
                    <a:pt x="577" y="67"/>
                    <a:pt x="438" y="130"/>
                  </a:cubicBezTo>
                  <a:cubicBezTo>
                    <a:pt x="1" y="337"/>
                    <a:pt x="242" y="971"/>
                    <a:pt x="473" y="1224"/>
                  </a:cubicBezTo>
                  <a:cubicBezTo>
                    <a:pt x="704" y="1488"/>
                    <a:pt x="1058" y="1612"/>
                    <a:pt x="1416" y="1612"/>
                  </a:cubicBezTo>
                  <a:cubicBezTo>
                    <a:pt x="2056" y="1612"/>
                    <a:pt x="2707" y="1216"/>
                    <a:pt x="2685" y="521"/>
                  </a:cubicBezTo>
                  <a:cubicBezTo>
                    <a:pt x="2685" y="314"/>
                    <a:pt x="2570" y="164"/>
                    <a:pt x="2339" y="107"/>
                  </a:cubicBezTo>
                  <a:cubicBezTo>
                    <a:pt x="2033" y="29"/>
                    <a:pt x="1708" y="0"/>
                    <a:pt x="141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7" name="Google Shape;1927;p39"/>
            <p:cNvSpPr/>
            <p:nvPr/>
          </p:nvSpPr>
          <p:spPr>
            <a:xfrm>
              <a:off x="8385582" y="3732278"/>
              <a:ext cx="48807" cy="39235"/>
            </a:xfrm>
            <a:custGeom>
              <a:avLst/>
              <a:gdLst/>
              <a:ahLst/>
              <a:cxnLst/>
              <a:rect l="l" t="t" r="r" b="b"/>
              <a:pathLst>
                <a:path w="1499" h="1205" extrusionOk="0">
                  <a:moveTo>
                    <a:pt x="717" y="0"/>
                  </a:moveTo>
                  <a:cubicBezTo>
                    <a:pt x="669" y="0"/>
                    <a:pt x="622" y="6"/>
                    <a:pt x="576" y="17"/>
                  </a:cubicBezTo>
                  <a:cubicBezTo>
                    <a:pt x="81" y="132"/>
                    <a:pt x="0" y="789"/>
                    <a:pt x="369" y="1077"/>
                  </a:cubicBezTo>
                  <a:cubicBezTo>
                    <a:pt x="491" y="1165"/>
                    <a:pt x="626" y="1204"/>
                    <a:pt x="756" y="1204"/>
                  </a:cubicBezTo>
                  <a:cubicBezTo>
                    <a:pt x="1150" y="1204"/>
                    <a:pt x="1498" y="845"/>
                    <a:pt x="1325" y="420"/>
                  </a:cubicBezTo>
                  <a:cubicBezTo>
                    <a:pt x="1209" y="149"/>
                    <a:pt x="963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8" name="Google Shape;1928;p39"/>
            <p:cNvSpPr/>
            <p:nvPr/>
          </p:nvSpPr>
          <p:spPr>
            <a:xfrm>
              <a:off x="8539360" y="3732278"/>
              <a:ext cx="49166" cy="39235"/>
            </a:xfrm>
            <a:custGeom>
              <a:avLst/>
              <a:gdLst/>
              <a:ahLst/>
              <a:cxnLst/>
              <a:rect l="l" t="t" r="r" b="b"/>
              <a:pathLst>
                <a:path w="1510" h="1205" extrusionOk="0">
                  <a:moveTo>
                    <a:pt x="781" y="0"/>
                  </a:moveTo>
                  <a:cubicBezTo>
                    <a:pt x="532" y="0"/>
                    <a:pt x="280" y="149"/>
                    <a:pt x="173" y="420"/>
                  </a:cubicBezTo>
                  <a:cubicBezTo>
                    <a:pt x="0" y="845"/>
                    <a:pt x="348" y="1204"/>
                    <a:pt x="737" y="1204"/>
                  </a:cubicBezTo>
                  <a:cubicBezTo>
                    <a:pt x="866" y="1204"/>
                    <a:pt x="998" y="1165"/>
                    <a:pt x="1118" y="1077"/>
                  </a:cubicBezTo>
                  <a:cubicBezTo>
                    <a:pt x="1510" y="789"/>
                    <a:pt x="1406" y="132"/>
                    <a:pt x="922" y="17"/>
                  </a:cubicBezTo>
                  <a:cubicBezTo>
                    <a:pt x="876" y="6"/>
                    <a:pt x="828" y="0"/>
                    <a:pt x="7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" name="Google Shape;1929;p39"/>
            <p:cNvSpPr/>
            <p:nvPr/>
          </p:nvSpPr>
          <p:spPr>
            <a:xfrm>
              <a:off x="7808660" y="4251472"/>
              <a:ext cx="863817" cy="515588"/>
            </a:xfrm>
            <a:custGeom>
              <a:avLst/>
              <a:gdLst/>
              <a:ahLst/>
              <a:cxnLst/>
              <a:rect l="l" t="t" r="r" b="b"/>
              <a:pathLst>
                <a:path w="26530" h="15835" extrusionOk="0">
                  <a:moveTo>
                    <a:pt x="14320" y="1"/>
                  </a:moveTo>
                  <a:cubicBezTo>
                    <a:pt x="13415" y="1"/>
                    <a:pt x="12497" y="299"/>
                    <a:pt x="11705" y="960"/>
                  </a:cubicBezTo>
                  <a:cubicBezTo>
                    <a:pt x="10887" y="1651"/>
                    <a:pt x="10645" y="2343"/>
                    <a:pt x="10519" y="2573"/>
                  </a:cubicBezTo>
                  <a:cubicBezTo>
                    <a:pt x="10499" y="2613"/>
                    <a:pt x="10475" y="2629"/>
                    <a:pt x="10443" y="2629"/>
                  </a:cubicBezTo>
                  <a:cubicBezTo>
                    <a:pt x="10383" y="2629"/>
                    <a:pt x="10294" y="2568"/>
                    <a:pt x="10150" y="2493"/>
                  </a:cubicBezTo>
                  <a:cubicBezTo>
                    <a:pt x="9576" y="2197"/>
                    <a:pt x="8969" y="2019"/>
                    <a:pt x="8335" y="2019"/>
                  </a:cubicBezTo>
                  <a:cubicBezTo>
                    <a:pt x="8129" y="2019"/>
                    <a:pt x="7919" y="2038"/>
                    <a:pt x="7707" y="2078"/>
                  </a:cubicBezTo>
                  <a:cubicBezTo>
                    <a:pt x="7523" y="2101"/>
                    <a:pt x="7327" y="2112"/>
                    <a:pt x="7143" y="2158"/>
                  </a:cubicBezTo>
                  <a:cubicBezTo>
                    <a:pt x="5012" y="2746"/>
                    <a:pt x="3975" y="4877"/>
                    <a:pt x="4389" y="6605"/>
                  </a:cubicBezTo>
                  <a:cubicBezTo>
                    <a:pt x="4413" y="6698"/>
                    <a:pt x="4424" y="6801"/>
                    <a:pt x="4436" y="6882"/>
                  </a:cubicBezTo>
                  <a:cubicBezTo>
                    <a:pt x="4447" y="6997"/>
                    <a:pt x="4424" y="7043"/>
                    <a:pt x="4320" y="7055"/>
                  </a:cubicBezTo>
                  <a:cubicBezTo>
                    <a:pt x="1429" y="7516"/>
                    <a:pt x="0" y="10234"/>
                    <a:pt x="841" y="12516"/>
                  </a:cubicBezTo>
                  <a:cubicBezTo>
                    <a:pt x="933" y="12792"/>
                    <a:pt x="1048" y="13034"/>
                    <a:pt x="1187" y="13264"/>
                  </a:cubicBezTo>
                  <a:cubicBezTo>
                    <a:pt x="2058" y="14768"/>
                    <a:pt x="3637" y="15521"/>
                    <a:pt x="5184" y="15521"/>
                  </a:cubicBezTo>
                  <a:cubicBezTo>
                    <a:pt x="6624" y="15521"/>
                    <a:pt x="8036" y="14869"/>
                    <a:pt x="8825" y="13564"/>
                  </a:cubicBezTo>
                  <a:cubicBezTo>
                    <a:pt x="8848" y="13528"/>
                    <a:pt x="8867" y="13511"/>
                    <a:pt x="8886" y="13511"/>
                  </a:cubicBezTo>
                  <a:cubicBezTo>
                    <a:pt x="8998" y="13511"/>
                    <a:pt x="9089" y="14128"/>
                    <a:pt x="9850" y="14889"/>
                  </a:cubicBezTo>
                  <a:cubicBezTo>
                    <a:pt x="10408" y="15446"/>
                    <a:pt x="11103" y="15749"/>
                    <a:pt x="11819" y="15749"/>
                  </a:cubicBezTo>
                  <a:cubicBezTo>
                    <a:pt x="12790" y="15749"/>
                    <a:pt x="13800" y="15194"/>
                    <a:pt x="14562" y="13967"/>
                  </a:cubicBezTo>
                  <a:cubicBezTo>
                    <a:pt x="14632" y="13845"/>
                    <a:pt x="14673" y="13784"/>
                    <a:pt x="14714" y="13784"/>
                  </a:cubicBezTo>
                  <a:cubicBezTo>
                    <a:pt x="14753" y="13784"/>
                    <a:pt x="14794" y="13842"/>
                    <a:pt x="14862" y="13956"/>
                  </a:cubicBezTo>
                  <a:cubicBezTo>
                    <a:pt x="15667" y="15241"/>
                    <a:pt x="16863" y="15834"/>
                    <a:pt x="18014" y="15834"/>
                  </a:cubicBezTo>
                  <a:cubicBezTo>
                    <a:pt x="19546" y="15834"/>
                    <a:pt x="20999" y="14782"/>
                    <a:pt x="21348" y="12907"/>
                  </a:cubicBezTo>
                  <a:cubicBezTo>
                    <a:pt x="21391" y="12658"/>
                    <a:pt x="21407" y="12589"/>
                    <a:pt x="21484" y="12589"/>
                  </a:cubicBezTo>
                  <a:cubicBezTo>
                    <a:pt x="21531" y="12589"/>
                    <a:pt x="21602" y="12616"/>
                    <a:pt x="21717" y="12642"/>
                  </a:cubicBezTo>
                  <a:cubicBezTo>
                    <a:pt x="21996" y="12707"/>
                    <a:pt x="22269" y="12738"/>
                    <a:pt x="22534" y="12738"/>
                  </a:cubicBezTo>
                  <a:cubicBezTo>
                    <a:pt x="24852" y="12738"/>
                    <a:pt x="26530" y="10391"/>
                    <a:pt x="25703" y="8138"/>
                  </a:cubicBezTo>
                  <a:cubicBezTo>
                    <a:pt x="25258" y="6856"/>
                    <a:pt x="24025" y="5974"/>
                    <a:pt x="22603" y="5974"/>
                  </a:cubicBezTo>
                  <a:cubicBezTo>
                    <a:pt x="22478" y="5974"/>
                    <a:pt x="22351" y="5981"/>
                    <a:pt x="22224" y="5995"/>
                  </a:cubicBezTo>
                  <a:cubicBezTo>
                    <a:pt x="22051" y="6018"/>
                    <a:pt x="21878" y="6052"/>
                    <a:pt x="21717" y="6110"/>
                  </a:cubicBezTo>
                  <a:cubicBezTo>
                    <a:pt x="21687" y="6120"/>
                    <a:pt x="21663" y="6125"/>
                    <a:pt x="21643" y="6125"/>
                  </a:cubicBezTo>
                  <a:cubicBezTo>
                    <a:pt x="21507" y="6125"/>
                    <a:pt x="21617" y="5898"/>
                    <a:pt x="21648" y="5787"/>
                  </a:cubicBezTo>
                  <a:cubicBezTo>
                    <a:pt x="21820" y="4969"/>
                    <a:pt x="21555" y="4336"/>
                    <a:pt x="21095" y="3944"/>
                  </a:cubicBezTo>
                  <a:cubicBezTo>
                    <a:pt x="20763" y="3654"/>
                    <a:pt x="20319" y="3496"/>
                    <a:pt x="19850" y="3496"/>
                  </a:cubicBezTo>
                  <a:cubicBezTo>
                    <a:pt x="19538" y="3496"/>
                    <a:pt x="19214" y="3566"/>
                    <a:pt x="18906" y="3714"/>
                  </a:cubicBezTo>
                  <a:cubicBezTo>
                    <a:pt x="18869" y="3736"/>
                    <a:pt x="18835" y="3748"/>
                    <a:pt x="18803" y="3748"/>
                  </a:cubicBezTo>
                  <a:cubicBezTo>
                    <a:pt x="18736" y="3748"/>
                    <a:pt x="18684" y="3690"/>
                    <a:pt x="18652" y="3541"/>
                  </a:cubicBezTo>
                  <a:cubicBezTo>
                    <a:pt x="18195" y="1404"/>
                    <a:pt x="16285" y="1"/>
                    <a:pt x="14320" y="1"/>
                  </a:cubicBezTo>
                  <a:close/>
                </a:path>
              </a:pathLst>
            </a:custGeom>
            <a:solidFill>
              <a:srgbClr val="6B7FF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" name="Google Shape;1930;p39"/>
            <p:cNvSpPr/>
            <p:nvPr/>
          </p:nvSpPr>
          <p:spPr>
            <a:xfrm>
              <a:off x="7847276" y="4379886"/>
              <a:ext cx="825331" cy="387171"/>
            </a:xfrm>
            <a:custGeom>
              <a:avLst/>
              <a:gdLst/>
              <a:ahLst/>
              <a:cxnLst/>
              <a:rect l="l" t="t" r="r" b="b"/>
              <a:pathLst>
                <a:path w="25348" h="11891" extrusionOk="0">
                  <a:moveTo>
                    <a:pt x="19943" y="0"/>
                  </a:moveTo>
                  <a:cubicBezTo>
                    <a:pt x="18964" y="242"/>
                    <a:pt x="17812" y="1429"/>
                    <a:pt x="18238" y="4678"/>
                  </a:cubicBezTo>
                  <a:cubicBezTo>
                    <a:pt x="18353" y="5565"/>
                    <a:pt x="18549" y="6383"/>
                    <a:pt x="18088" y="7201"/>
                  </a:cubicBezTo>
                  <a:cubicBezTo>
                    <a:pt x="17444" y="8328"/>
                    <a:pt x="16166" y="8711"/>
                    <a:pt x="14808" y="8711"/>
                  </a:cubicBezTo>
                  <a:cubicBezTo>
                    <a:pt x="13445" y="8711"/>
                    <a:pt x="12001" y="8325"/>
                    <a:pt x="11038" y="7915"/>
                  </a:cubicBezTo>
                  <a:cubicBezTo>
                    <a:pt x="10015" y="7473"/>
                    <a:pt x="9009" y="7188"/>
                    <a:pt x="7951" y="7188"/>
                  </a:cubicBezTo>
                  <a:cubicBezTo>
                    <a:pt x="7519" y="7188"/>
                    <a:pt x="7079" y="7235"/>
                    <a:pt x="6625" y="7339"/>
                  </a:cubicBezTo>
                  <a:cubicBezTo>
                    <a:pt x="4978" y="7708"/>
                    <a:pt x="3860" y="9240"/>
                    <a:pt x="2155" y="9562"/>
                  </a:cubicBezTo>
                  <a:cubicBezTo>
                    <a:pt x="1956" y="9602"/>
                    <a:pt x="1742" y="9623"/>
                    <a:pt x="1521" y="9623"/>
                  </a:cubicBezTo>
                  <a:cubicBezTo>
                    <a:pt x="1038" y="9623"/>
                    <a:pt x="514" y="9526"/>
                    <a:pt x="1" y="9320"/>
                  </a:cubicBezTo>
                  <a:lnTo>
                    <a:pt x="1" y="9320"/>
                  </a:lnTo>
                  <a:cubicBezTo>
                    <a:pt x="872" y="10824"/>
                    <a:pt x="2451" y="11577"/>
                    <a:pt x="3998" y="11577"/>
                  </a:cubicBezTo>
                  <a:cubicBezTo>
                    <a:pt x="5438" y="11577"/>
                    <a:pt x="6850" y="10925"/>
                    <a:pt x="7639" y="9620"/>
                  </a:cubicBezTo>
                  <a:cubicBezTo>
                    <a:pt x="7662" y="9584"/>
                    <a:pt x="7681" y="9567"/>
                    <a:pt x="7700" y="9567"/>
                  </a:cubicBezTo>
                  <a:cubicBezTo>
                    <a:pt x="7812" y="9567"/>
                    <a:pt x="7903" y="10184"/>
                    <a:pt x="8664" y="10945"/>
                  </a:cubicBezTo>
                  <a:cubicBezTo>
                    <a:pt x="9222" y="11502"/>
                    <a:pt x="9917" y="11805"/>
                    <a:pt x="10633" y="11805"/>
                  </a:cubicBezTo>
                  <a:cubicBezTo>
                    <a:pt x="11604" y="11805"/>
                    <a:pt x="12614" y="11250"/>
                    <a:pt x="13376" y="10023"/>
                  </a:cubicBezTo>
                  <a:cubicBezTo>
                    <a:pt x="13446" y="9901"/>
                    <a:pt x="13487" y="9840"/>
                    <a:pt x="13528" y="9840"/>
                  </a:cubicBezTo>
                  <a:cubicBezTo>
                    <a:pt x="13567" y="9840"/>
                    <a:pt x="13608" y="9898"/>
                    <a:pt x="13676" y="10012"/>
                  </a:cubicBezTo>
                  <a:cubicBezTo>
                    <a:pt x="14481" y="11297"/>
                    <a:pt x="15677" y="11890"/>
                    <a:pt x="16828" y="11890"/>
                  </a:cubicBezTo>
                  <a:cubicBezTo>
                    <a:pt x="18360" y="11890"/>
                    <a:pt x="19813" y="10838"/>
                    <a:pt x="20162" y="8963"/>
                  </a:cubicBezTo>
                  <a:cubicBezTo>
                    <a:pt x="20205" y="8714"/>
                    <a:pt x="20221" y="8645"/>
                    <a:pt x="20298" y="8645"/>
                  </a:cubicBezTo>
                  <a:cubicBezTo>
                    <a:pt x="20345" y="8645"/>
                    <a:pt x="20416" y="8672"/>
                    <a:pt x="20531" y="8698"/>
                  </a:cubicBezTo>
                  <a:cubicBezTo>
                    <a:pt x="20810" y="8763"/>
                    <a:pt x="21083" y="8794"/>
                    <a:pt x="21348" y="8794"/>
                  </a:cubicBezTo>
                  <a:cubicBezTo>
                    <a:pt x="23667" y="8794"/>
                    <a:pt x="25348" y="6447"/>
                    <a:pt x="24551" y="4194"/>
                  </a:cubicBezTo>
                  <a:cubicBezTo>
                    <a:pt x="24096" y="2912"/>
                    <a:pt x="22872" y="2030"/>
                    <a:pt x="21442" y="2030"/>
                  </a:cubicBezTo>
                  <a:cubicBezTo>
                    <a:pt x="21316" y="2030"/>
                    <a:pt x="21189" y="2037"/>
                    <a:pt x="21061" y="2051"/>
                  </a:cubicBezTo>
                  <a:cubicBezTo>
                    <a:pt x="20888" y="2074"/>
                    <a:pt x="20715" y="2108"/>
                    <a:pt x="20565" y="2166"/>
                  </a:cubicBezTo>
                  <a:cubicBezTo>
                    <a:pt x="20534" y="2176"/>
                    <a:pt x="20509" y="2181"/>
                    <a:pt x="20489" y="2181"/>
                  </a:cubicBezTo>
                  <a:cubicBezTo>
                    <a:pt x="20347" y="2181"/>
                    <a:pt x="20464" y="1954"/>
                    <a:pt x="20485" y="1843"/>
                  </a:cubicBezTo>
                  <a:cubicBezTo>
                    <a:pt x="20657" y="1025"/>
                    <a:pt x="20404" y="392"/>
                    <a:pt x="19943" y="0"/>
                  </a:cubicBezTo>
                  <a:close/>
                </a:path>
              </a:pathLst>
            </a:custGeom>
            <a:solidFill>
              <a:srgbClr val="0A1640">
                <a:alpha val="17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" name="Google Shape;1931;p39"/>
            <p:cNvSpPr/>
            <p:nvPr/>
          </p:nvSpPr>
          <p:spPr>
            <a:xfrm>
              <a:off x="7984189" y="4357225"/>
              <a:ext cx="123988" cy="132584"/>
            </a:xfrm>
            <a:custGeom>
              <a:avLst/>
              <a:gdLst/>
              <a:ahLst/>
              <a:cxnLst/>
              <a:rect l="l" t="t" r="r" b="b"/>
              <a:pathLst>
                <a:path w="3808" h="4072" extrusionOk="0">
                  <a:moveTo>
                    <a:pt x="2864" y="0"/>
                  </a:moveTo>
                  <a:cubicBezTo>
                    <a:pt x="1478" y="0"/>
                    <a:pt x="237" y="1086"/>
                    <a:pt x="81" y="2424"/>
                  </a:cubicBezTo>
                  <a:cubicBezTo>
                    <a:pt x="1" y="2943"/>
                    <a:pt x="35" y="3496"/>
                    <a:pt x="231" y="3968"/>
                  </a:cubicBezTo>
                  <a:cubicBezTo>
                    <a:pt x="255" y="4039"/>
                    <a:pt x="312" y="4072"/>
                    <a:pt x="371" y="4072"/>
                  </a:cubicBezTo>
                  <a:cubicBezTo>
                    <a:pt x="453" y="4072"/>
                    <a:pt x="537" y="4007"/>
                    <a:pt x="531" y="3899"/>
                  </a:cubicBezTo>
                  <a:lnTo>
                    <a:pt x="531" y="3899"/>
                  </a:lnTo>
                  <a:cubicBezTo>
                    <a:pt x="531" y="3899"/>
                    <a:pt x="531" y="3899"/>
                    <a:pt x="531" y="3899"/>
                  </a:cubicBezTo>
                  <a:cubicBezTo>
                    <a:pt x="528" y="3899"/>
                    <a:pt x="442" y="3219"/>
                    <a:pt x="634" y="2539"/>
                  </a:cubicBezTo>
                  <a:cubicBezTo>
                    <a:pt x="989" y="1224"/>
                    <a:pt x="2855" y="408"/>
                    <a:pt x="3591" y="408"/>
                  </a:cubicBezTo>
                  <a:cubicBezTo>
                    <a:pt x="3597" y="408"/>
                    <a:pt x="3602" y="408"/>
                    <a:pt x="3607" y="408"/>
                  </a:cubicBezTo>
                  <a:cubicBezTo>
                    <a:pt x="3614" y="409"/>
                    <a:pt x="3621" y="410"/>
                    <a:pt x="3628" y="410"/>
                  </a:cubicBezTo>
                  <a:cubicBezTo>
                    <a:pt x="3782" y="410"/>
                    <a:pt x="3807" y="175"/>
                    <a:pt x="3653" y="120"/>
                  </a:cubicBezTo>
                  <a:cubicBezTo>
                    <a:pt x="3389" y="38"/>
                    <a:pt x="3124" y="0"/>
                    <a:pt x="2864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" name="Google Shape;1932;p39"/>
            <p:cNvSpPr/>
            <p:nvPr/>
          </p:nvSpPr>
          <p:spPr>
            <a:xfrm>
              <a:off x="7853365" y="4523050"/>
              <a:ext cx="125616" cy="126398"/>
            </a:xfrm>
            <a:custGeom>
              <a:avLst/>
              <a:gdLst/>
              <a:ahLst/>
              <a:cxnLst/>
              <a:rect l="l" t="t" r="r" b="b"/>
              <a:pathLst>
                <a:path w="3858" h="3882" extrusionOk="0">
                  <a:moveTo>
                    <a:pt x="3482" y="1"/>
                  </a:moveTo>
                  <a:cubicBezTo>
                    <a:pt x="1355" y="1"/>
                    <a:pt x="0" y="1705"/>
                    <a:pt x="528" y="3760"/>
                  </a:cubicBezTo>
                  <a:cubicBezTo>
                    <a:pt x="549" y="3843"/>
                    <a:pt x="612" y="3882"/>
                    <a:pt x="678" y="3882"/>
                  </a:cubicBezTo>
                  <a:cubicBezTo>
                    <a:pt x="757" y="3882"/>
                    <a:pt x="838" y="3826"/>
                    <a:pt x="851" y="3725"/>
                  </a:cubicBezTo>
                  <a:cubicBezTo>
                    <a:pt x="908" y="2389"/>
                    <a:pt x="1219" y="1387"/>
                    <a:pt x="2498" y="730"/>
                  </a:cubicBezTo>
                  <a:cubicBezTo>
                    <a:pt x="2890" y="546"/>
                    <a:pt x="3696" y="315"/>
                    <a:pt x="3685" y="292"/>
                  </a:cubicBezTo>
                  <a:cubicBezTo>
                    <a:pt x="3857" y="246"/>
                    <a:pt x="3823" y="4"/>
                    <a:pt x="3650" y="4"/>
                  </a:cubicBezTo>
                  <a:cubicBezTo>
                    <a:pt x="3594" y="2"/>
                    <a:pt x="3538" y="1"/>
                    <a:pt x="3482" y="1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3" name="Google Shape;1933;p39"/>
            <p:cNvSpPr/>
            <p:nvPr/>
          </p:nvSpPr>
          <p:spPr>
            <a:xfrm>
              <a:off x="8179252" y="4295362"/>
              <a:ext cx="196955" cy="101457"/>
            </a:xfrm>
            <a:custGeom>
              <a:avLst/>
              <a:gdLst/>
              <a:ahLst/>
              <a:cxnLst/>
              <a:rect l="l" t="t" r="r" b="b"/>
              <a:pathLst>
                <a:path w="6049" h="3116" extrusionOk="0">
                  <a:moveTo>
                    <a:pt x="3036" y="1"/>
                  </a:moveTo>
                  <a:cubicBezTo>
                    <a:pt x="1863" y="1"/>
                    <a:pt x="654" y="727"/>
                    <a:pt x="24" y="2227"/>
                  </a:cubicBezTo>
                  <a:cubicBezTo>
                    <a:pt x="1" y="2297"/>
                    <a:pt x="12" y="2366"/>
                    <a:pt x="81" y="2423"/>
                  </a:cubicBezTo>
                  <a:cubicBezTo>
                    <a:pt x="103" y="2441"/>
                    <a:pt x="132" y="2450"/>
                    <a:pt x="162" y="2450"/>
                  </a:cubicBezTo>
                  <a:cubicBezTo>
                    <a:pt x="210" y="2450"/>
                    <a:pt x="260" y="2427"/>
                    <a:pt x="289" y="2377"/>
                  </a:cubicBezTo>
                  <a:lnTo>
                    <a:pt x="289" y="2377"/>
                  </a:lnTo>
                  <a:cubicBezTo>
                    <a:pt x="288" y="2377"/>
                    <a:pt x="288" y="2377"/>
                    <a:pt x="288" y="2377"/>
                  </a:cubicBezTo>
                  <a:cubicBezTo>
                    <a:pt x="280" y="2377"/>
                    <a:pt x="1352" y="635"/>
                    <a:pt x="3005" y="635"/>
                  </a:cubicBezTo>
                  <a:cubicBezTo>
                    <a:pt x="3089" y="635"/>
                    <a:pt x="3174" y="640"/>
                    <a:pt x="3261" y="649"/>
                  </a:cubicBezTo>
                  <a:cubicBezTo>
                    <a:pt x="4528" y="787"/>
                    <a:pt x="5300" y="1824"/>
                    <a:pt x="5726" y="3021"/>
                  </a:cubicBezTo>
                  <a:lnTo>
                    <a:pt x="5726" y="3021"/>
                  </a:lnTo>
                  <a:cubicBezTo>
                    <a:pt x="5725" y="3020"/>
                    <a:pt x="5725" y="3020"/>
                    <a:pt x="5725" y="3020"/>
                  </a:cubicBezTo>
                  <a:lnTo>
                    <a:pt x="5725" y="3020"/>
                  </a:lnTo>
                  <a:cubicBezTo>
                    <a:pt x="5725" y="3020"/>
                    <a:pt x="5725" y="3020"/>
                    <a:pt x="5726" y="3022"/>
                  </a:cubicBezTo>
                  <a:cubicBezTo>
                    <a:pt x="5726" y="3022"/>
                    <a:pt x="5726" y="3022"/>
                    <a:pt x="5726" y="3021"/>
                  </a:cubicBezTo>
                  <a:lnTo>
                    <a:pt x="5726" y="3021"/>
                  </a:lnTo>
                  <a:cubicBezTo>
                    <a:pt x="5734" y="3035"/>
                    <a:pt x="5787" y="3115"/>
                    <a:pt x="5883" y="3115"/>
                  </a:cubicBezTo>
                  <a:cubicBezTo>
                    <a:pt x="5888" y="3115"/>
                    <a:pt x="5894" y="3115"/>
                    <a:pt x="5899" y="3115"/>
                  </a:cubicBezTo>
                  <a:cubicBezTo>
                    <a:pt x="5991" y="3103"/>
                    <a:pt x="6049" y="3022"/>
                    <a:pt x="6026" y="2930"/>
                  </a:cubicBezTo>
                  <a:cubicBezTo>
                    <a:pt x="5740" y="1002"/>
                    <a:pt x="4412" y="1"/>
                    <a:pt x="3036" y="1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4" name="Google Shape;1934;p39"/>
            <p:cNvSpPr/>
            <p:nvPr/>
          </p:nvSpPr>
          <p:spPr>
            <a:xfrm>
              <a:off x="8049796" y="4514617"/>
              <a:ext cx="130240" cy="69841"/>
            </a:xfrm>
            <a:custGeom>
              <a:avLst/>
              <a:gdLst/>
              <a:ahLst/>
              <a:cxnLst/>
              <a:rect l="l" t="t" r="r" b="b"/>
              <a:pathLst>
                <a:path w="4000" h="2145" extrusionOk="0">
                  <a:moveTo>
                    <a:pt x="2109" y="1"/>
                  </a:moveTo>
                  <a:cubicBezTo>
                    <a:pt x="1577" y="1"/>
                    <a:pt x="1076" y="198"/>
                    <a:pt x="762" y="505"/>
                  </a:cubicBezTo>
                  <a:cubicBezTo>
                    <a:pt x="1" y="1238"/>
                    <a:pt x="899" y="2144"/>
                    <a:pt x="2040" y="2144"/>
                  </a:cubicBezTo>
                  <a:cubicBezTo>
                    <a:pt x="2280" y="2144"/>
                    <a:pt x="2530" y="2104"/>
                    <a:pt x="2778" y="2014"/>
                  </a:cubicBezTo>
                  <a:cubicBezTo>
                    <a:pt x="4000" y="1553"/>
                    <a:pt x="3838" y="666"/>
                    <a:pt x="3147" y="275"/>
                  </a:cubicBezTo>
                  <a:cubicBezTo>
                    <a:pt x="2816" y="84"/>
                    <a:pt x="2456" y="1"/>
                    <a:pt x="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5" name="Google Shape;1935;p39"/>
            <p:cNvSpPr/>
            <p:nvPr/>
          </p:nvSpPr>
          <p:spPr>
            <a:xfrm>
              <a:off x="8271851" y="4514617"/>
              <a:ext cx="130631" cy="69841"/>
            </a:xfrm>
            <a:custGeom>
              <a:avLst/>
              <a:gdLst/>
              <a:ahLst/>
              <a:cxnLst/>
              <a:rect l="l" t="t" r="r" b="b"/>
              <a:pathLst>
                <a:path w="4012" h="2145" extrusionOk="0">
                  <a:moveTo>
                    <a:pt x="2112" y="1"/>
                  </a:moveTo>
                  <a:cubicBezTo>
                    <a:pt x="1577" y="1"/>
                    <a:pt x="1077" y="198"/>
                    <a:pt x="763" y="505"/>
                  </a:cubicBezTo>
                  <a:cubicBezTo>
                    <a:pt x="1" y="1238"/>
                    <a:pt x="907" y="2144"/>
                    <a:pt x="2045" y="2144"/>
                  </a:cubicBezTo>
                  <a:cubicBezTo>
                    <a:pt x="2284" y="2144"/>
                    <a:pt x="2533" y="2104"/>
                    <a:pt x="2779" y="2014"/>
                  </a:cubicBezTo>
                  <a:cubicBezTo>
                    <a:pt x="4011" y="1553"/>
                    <a:pt x="3850" y="666"/>
                    <a:pt x="3159" y="275"/>
                  </a:cubicBezTo>
                  <a:cubicBezTo>
                    <a:pt x="2823" y="84"/>
                    <a:pt x="2460" y="1"/>
                    <a:pt x="2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6" name="Google Shape;1936;p39"/>
            <p:cNvSpPr/>
            <p:nvPr/>
          </p:nvSpPr>
          <p:spPr>
            <a:xfrm>
              <a:off x="8182248" y="4490165"/>
              <a:ext cx="93056" cy="54798"/>
            </a:xfrm>
            <a:custGeom>
              <a:avLst/>
              <a:gdLst/>
              <a:ahLst/>
              <a:cxnLst/>
              <a:rect l="l" t="t" r="r" b="b"/>
              <a:pathLst>
                <a:path w="2858" h="1683" extrusionOk="0">
                  <a:moveTo>
                    <a:pt x="220" y="0"/>
                  </a:moveTo>
                  <a:cubicBezTo>
                    <a:pt x="116" y="0"/>
                    <a:pt x="35" y="69"/>
                    <a:pt x="35" y="173"/>
                  </a:cubicBezTo>
                  <a:cubicBezTo>
                    <a:pt x="1" y="565"/>
                    <a:pt x="151" y="956"/>
                    <a:pt x="427" y="1244"/>
                  </a:cubicBezTo>
                  <a:cubicBezTo>
                    <a:pt x="680" y="1509"/>
                    <a:pt x="1061" y="1682"/>
                    <a:pt x="1429" y="1682"/>
                  </a:cubicBezTo>
                  <a:lnTo>
                    <a:pt x="1441" y="1682"/>
                  </a:lnTo>
                  <a:cubicBezTo>
                    <a:pt x="1821" y="1682"/>
                    <a:pt x="2190" y="1509"/>
                    <a:pt x="2455" y="1244"/>
                  </a:cubicBezTo>
                  <a:cubicBezTo>
                    <a:pt x="2708" y="956"/>
                    <a:pt x="2858" y="576"/>
                    <a:pt x="2846" y="185"/>
                  </a:cubicBezTo>
                  <a:cubicBezTo>
                    <a:pt x="2823" y="69"/>
                    <a:pt x="2754" y="0"/>
                    <a:pt x="2651" y="0"/>
                  </a:cubicBezTo>
                  <a:cubicBezTo>
                    <a:pt x="2558" y="0"/>
                    <a:pt x="2478" y="92"/>
                    <a:pt x="2478" y="185"/>
                  </a:cubicBezTo>
                  <a:cubicBezTo>
                    <a:pt x="2489" y="473"/>
                    <a:pt x="2397" y="761"/>
                    <a:pt x="2190" y="979"/>
                  </a:cubicBezTo>
                  <a:cubicBezTo>
                    <a:pt x="1994" y="1198"/>
                    <a:pt x="1717" y="1314"/>
                    <a:pt x="1441" y="1314"/>
                  </a:cubicBezTo>
                  <a:lnTo>
                    <a:pt x="1429" y="1314"/>
                  </a:lnTo>
                  <a:cubicBezTo>
                    <a:pt x="1153" y="1314"/>
                    <a:pt x="888" y="1198"/>
                    <a:pt x="680" y="979"/>
                  </a:cubicBezTo>
                  <a:cubicBezTo>
                    <a:pt x="473" y="761"/>
                    <a:pt x="369" y="473"/>
                    <a:pt x="392" y="185"/>
                  </a:cubicBezTo>
                  <a:cubicBezTo>
                    <a:pt x="392" y="92"/>
                    <a:pt x="323" y="0"/>
                    <a:pt x="2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7" name="Google Shape;1937;p39"/>
            <p:cNvSpPr/>
            <p:nvPr/>
          </p:nvSpPr>
          <p:spPr>
            <a:xfrm>
              <a:off x="8280545" y="4447252"/>
              <a:ext cx="102043" cy="51933"/>
            </a:xfrm>
            <a:custGeom>
              <a:avLst/>
              <a:gdLst/>
              <a:ahLst/>
              <a:cxnLst/>
              <a:rect l="l" t="t" r="r" b="b"/>
              <a:pathLst>
                <a:path w="3134" h="1595" extrusionOk="0">
                  <a:moveTo>
                    <a:pt x="2277" y="0"/>
                  </a:moveTo>
                  <a:cubicBezTo>
                    <a:pt x="2192" y="0"/>
                    <a:pt x="2127" y="64"/>
                    <a:pt x="2097" y="155"/>
                  </a:cubicBezTo>
                  <a:cubicBezTo>
                    <a:pt x="1990" y="626"/>
                    <a:pt x="1624" y="967"/>
                    <a:pt x="1213" y="967"/>
                  </a:cubicBezTo>
                  <a:cubicBezTo>
                    <a:pt x="1181" y="967"/>
                    <a:pt x="1150" y="965"/>
                    <a:pt x="1118" y="961"/>
                  </a:cubicBezTo>
                  <a:cubicBezTo>
                    <a:pt x="761" y="915"/>
                    <a:pt x="461" y="581"/>
                    <a:pt x="369" y="155"/>
                  </a:cubicBezTo>
                  <a:cubicBezTo>
                    <a:pt x="358" y="60"/>
                    <a:pt x="271" y="3"/>
                    <a:pt x="176" y="3"/>
                  </a:cubicBezTo>
                  <a:cubicBezTo>
                    <a:pt x="167" y="3"/>
                    <a:pt x="159" y="4"/>
                    <a:pt x="150" y="5"/>
                  </a:cubicBezTo>
                  <a:cubicBezTo>
                    <a:pt x="58" y="16"/>
                    <a:pt x="0" y="120"/>
                    <a:pt x="12" y="224"/>
                  </a:cubicBezTo>
                  <a:cubicBezTo>
                    <a:pt x="127" y="800"/>
                    <a:pt x="553" y="1249"/>
                    <a:pt x="1060" y="1307"/>
                  </a:cubicBezTo>
                  <a:cubicBezTo>
                    <a:pt x="1106" y="1307"/>
                    <a:pt x="1164" y="1318"/>
                    <a:pt x="1210" y="1318"/>
                  </a:cubicBezTo>
                  <a:cubicBezTo>
                    <a:pt x="1452" y="1318"/>
                    <a:pt x="1682" y="1238"/>
                    <a:pt x="1878" y="1088"/>
                  </a:cubicBezTo>
                  <a:lnTo>
                    <a:pt x="2420" y="1549"/>
                  </a:lnTo>
                  <a:cubicBezTo>
                    <a:pt x="2443" y="1583"/>
                    <a:pt x="2489" y="1595"/>
                    <a:pt x="2535" y="1595"/>
                  </a:cubicBezTo>
                  <a:cubicBezTo>
                    <a:pt x="2592" y="1595"/>
                    <a:pt x="2627" y="1583"/>
                    <a:pt x="2661" y="1537"/>
                  </a:cubicBezTo>
                  <a:cubicBezTo>
                    <a:pt x="2731" y="1456"/>
                    <a:pt x="2719" y="1341"/>
                    <a:pt x="2650" y="1272"/>
                  </a:cubicBezTo>
                  <a:lnTo>
                    <a:pt x="2143" y="846"/>
                  </a:lnTo>
                  <a:cubicBezTo>
                    <a:pt x="2166" y="811"/>
                    <a:pt x="2189" y="788"/>
                    <a:pt x="2212" y="742"/>
                  </a:cubicBezTo>
                  <a:lnTo>
                    <a:pt x="2857" y="973"/>
                  </a:lnTo>
                  <a:cubicBezTo>
                    <a:pt x="2880" y="973"/>
                    <a:pt x="2903" y="984"/>
                    <a:pt x="2915" y="984"/>
                  </a:cubicBezTo>
                  <a:cubicBezTo>
                    <a:pt x="2996" y="984"/>
                    <a:pt x="3065" y="938"/>
                    <a:pt x="3088" y="869"/>
                  </a:cubicBezTo>
                  <a:cubicBezTo>
                    <a:pt x="3134" y="754"/>
                    <a:pt x="3088" y="662"/>
                    <a:pt x="2996" y="615"/>
                  </a:cubicBezTo>
                  <a:lnTo>
                    <a:pt x="2397" y="408"/>
                  </a:lnTo>
                  <a:cubicBezTo>
                    <a:pt x="2431" y="350"/>
                    <a:pt x="2443" y="281"/>
                    <a:pt x="2454" y="224"/>
                  </a:cubicBezTo>
                  <a:cubicBezTo>
                    <a:pt x="2477" y="120"/>
                    <a:pt x="2420" y="39"/>
                    <a:pt x="2316" y="5"/>
                  </a:cubicBezTo>
                  <a:cubicBezTo>
                    <a:pt x="2302" y="2"/>
                    <a:pt x="2289" y="0"/>
                    <a:pt x="22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8" name="Google Shape;1938;p39"/>
            <p:cNvSpPr/>
            <p:nvPr/>
          </p:nvSpPr>
          <p:spPr>
            <a:xfrm>
              <a:off x="8074964" y="4447349"/>
              <a:ext cx="102434" cy="50728"/>
            </a:xfrm>
            <a:custGeom>
              <a:avLst/>
              <a:gdLst/>
              <a:ahLst/>
              <a:cxnLst/>
              <a:rect l="l" t="t" r="r" b="b"/>
              <a:pathLst>
                <a:path w="3146" h="1558" extrusionOk="0">
                  <a:moveTo>
                    <a:pt x="845" y="0"/>
                  </a:moveTo>
                  <a:cubicBezTo>
                    <a:pt x="836" y="0"/>
                    <a:pt x="828" y="1"/>
                    <a:pt x="819" y="2"/>
                  </a:cubicBezTo>
                  <a:cubicBezTo>
                    <a:pt x="727" y="13"/>
                    <a:pt x="669" y="117"/>
                    <a:pt x="681" y="221"/>
                  </a:cubicBezTo>
                  <a:cubicBezTo>
                    <a:pt x="692" y="290"/>
                    <a:pt x="704" y="347"/>
                    <a:pt x="738" y="405"/>
                  </a:cubicBezTo>
                  <a:lnTo>
                    <a:pt x="151" y="612"/>
                  </a:lnTo>
                  <a:cubicBezTo>
                    <a:pt x="47" y="636"/>
                    <a:pt x="1" y="739"/>
                    <a:pt x="35" y="843"/>
                  </a:cubicBezTo>
                  <a:cubicBezTo>
                    <a:pt x="58" y="912"/>
                    <a:pt x="128" y="958"/>
                    <a:pt x="208" y="958"/>
                  </a:cubicBezTo>
                  <a:cubicBezTo>
                    <a:pt x="220" y="958"/>
                    <a:pt x="243" y="958"/>
                    <a:pt x="266" y="947"/>
                  </a:cubicBezTo>
                  <a:lnTo>
                    <a:pt x="911" y="716"/>
                  </a:lnTo>
                  <a:cubicBezTo>
                    <a:pt x="934" y="739"/>
                    <a:pt x="957" y="774"/>
                    <a:pt x="980" y="808"/>
                  </a:cubicBezTo>
                  <a:lnTo>
                    <a:pt x="473" y="1246"/>
                  </a:lnTo>
                  <a:cubicBezTo>
                    <a:pt x="404" y="1315"/>
                    <a:pt x="393" y="1419"/>
                    <a:pt x="462" y="1500"/>
                  </a:cubicBezTo>
                  <a:cubicBezTo>
                    <a:pt x="496" y="1546"/>
                    <a:pt x="554" y="1557"/>
                    <a:pt x="588" y="1557"/>
                  </a:cubicBezTo>
                  <a:cubicBezTo>
                    <a:pt x="634" y="1557"/>
                    <a:pt x="681" y="1546"/>
                    <a:pt x="704" y="1523"/>
                  </a:cubicBezTo>
                  <a:lnTo>
                    <a:pt x="1245" y="1062"/>
                  </a:lnTo>
                  <a:cubicBezTo>
                    <a:pt x="1441" y="1200"/>
                    <a:pt x="1671" y="1292"/>
                    <a:pt x="1913" y="1292"/>
                  </a:cubicBezTo>
                  <a:cubicBezTo>
                    <a:pt x="1959" y="1292"/>
                    <a:pt x="2017" y="1292"/>
                    <a:pt x="2063" y="1269"/>
                  </a:cubicBezTo>
                  <a:cubicBezTo>
                    <a:pt x="2581" y="1200"/>
                    <a:pt x="2996" y="774"/>
                    <a:pt x="3111" y="198"/>
                  </a:cubicBezTo>
                  <a:cubicBezTo>
                    <a:pt x="3146" y="117"/>
                    <a:pt x="3088" y="25"/>
                    <a:pt x="2985" y="2"/>
                  </a:cubicBezTo>
                  <a:cubicBezTo>
                    <a:pt x="2976" y="1"/>
                    <a:pt x="2967" y="0"/>
                    <a:pt x="2959" y="0"/>
                  </a:cubicBezTo>
                  <a:cubicBezTo>
                    <a:pt x="2868" y="0"/>
                    <a:pt x="2797" y="57"/>
                    <a:pt x="2766" y="152"/>
                  </a:cubicBezTo>
                  <a:cubicBezTo>
                    <a:pt x="2685" y="578"/>
                    <a:pt x="2374" y="900"/>
                    <a:pt x="2017" y="958"/>
                  </a:cubicBezTo>
                  <a:cubicBezTo>
                    <a:pt x="1986" y="962"/>
                    <a:pt x="1955" y="964"/>
                    <a:pt x="1924" y="964"/>
                  </a:cubicBezTo>
                  <a:cubicBezTo>
                    <a:pt x="1529" y="964"/>
                    <a:pt x="1144" y="632"/>
                    <a:pt x="1038" y="152"/>
                  </a:cubicBezTo>
                  <a:cubicBezTo>
                    <a:pt x="1027" y="57"/>
                    <a:pt x="939" y="0"/>
                    <a:pt x="8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9" name="Google Shape;1939;p39"/>
            <p:cNvSpPr/>
            <p:nvPr/>
          </p:nvSpPr>
          <p:spPr>
            <a:xfrm>
              <a:off x="7069300" y="4193451"/>
              <a:ext cx="640032" cy="407977"/>
            </a:xfrm>
            <a:custGeom>
              <a:avLst/>
              <a:gdLst/>
              <a:ahLst/>
              <a:cxnLst/>
              <a:rect l="l" t="t" r="r" b="b"/>
              <a:pathLst>
                <a:path w="19657" h="12530" extrusionOk="0">
                  <a:moveTo>
                    <a:pt x="9854" y="0"/>
                  </a:moveTo>
                  <a:cubicBezTo>
                    <a:pt x="8899" y="0"/>
                    <a:pt x="7932" y="465"/>
                    <a:pt x="7512" y="1279"/>
                  </a:cubicBezTo>
                  <a:cubicBezTo>
                    <a:pt x="7328" y="1659"/>
                    <a:pt x="7213" y="2258"/>
                    <a:pt x="7190" y="2500"/>
                  </a:cubicBezTo>
                  <a:cubicBezTo>
                    <a:pt x="7190" y="2531"/>
                    <a:pt x="7169" y="2546"/>
                    <a:pt x="7145" y="2546"/>
                  </a:cubicBezTo>
                  <a:cubicBezTo>
                    <a:pt x="7133" y="2546"/>
                    <a:pt x="7120" y="2543"/>
                    <a:pt x="7109" y="2535"/>
                  </a:cubicBezTo>
                  <a:cubicBezTo>
                    <a:pt x="6641" y="1995"/>
                    <a:pt x="6060" y="1757"/>
                    <a:pt x="5501" y="1757"/>
                  </a:cubicBezTo>
                  <a:cubicBezTo>
                    <a:pt x="4448" y="1757"/>
                    <a:pt x="3472" y="2604"/>
                    <a:pt x="3480" y="3883"/>
                  </a:cubicBezTo>
                  <a:cubicBezTo>
                    <a:pt x="3503" y="4447"/>
                    <a:pt x="3710" y="4505"/>
                    <a:pt x="3445" y="4516"/>
                  </a:cubicBezTo>
                  <a:cubicBezTo>
                    <a:pt x="2489" y="4563"/>
                    <a:pt x="1268" y="5173"/>
                    <a:pt x="692" y="6268"/>
                  </a:cubicBezTo>
                  <a:cubicBezTo>
                    <a:pt x="1" y="7569"/>
                    <a:pt x="507" y="9010"/>
                    <a:pt x="1844" y="9689"/>
                  </a:cubicBezTo>
                  <a:cubicBezTo>
                    <a:pt x="1902" y="9724"/>
                    <a:pt x="1948" y="9735"/>
                    <a:pt x="2005" y="9758"/>
                  </a:cubicBezTo>
                  <a:cubicBezTo>
                    <a:pt x="2063" y="9793"/>
                    <a:pt x="2097" y="9804"/>
                    <a:pt x="2143" y="9816"/>
                  </a:cubicBezTo>
                  <a:cubicBezTo>
                    <a:pt x="2190" y="9839"/>
                    <a:pt x="2213" y="9851"/>
                    <a:pt x="2259" y="9862"/>
                  </a:cubicBezTo>
                  <a:cubicBezTo>
                    <a:pt x="2293" y="9862"/>
                    <a:pt x="2328" y="9874"/>
                    <a:pt x="2374" y="9897"/>
                  </a:cubicBezTo>
                  <a:cubicBezTo>
                    <a:pt x="2385" y="9908"/>
                    <a:pt x="2385" y="9908"/>
                    <a:pt x="2408" y="9908"/>
                  </a:cubicBezTo>
                  <a:cubicBezTo>
                    <a:pt x="2431" y="9920"/>
                    <a:pt x="2478" y="9931"/>
                    <a:pt x="2501" y="9931"/>
                  </a:cubicBezTo>
                  <a:cubicBezTo>
                    <a:pt x="2524" y="9954"/>
                    <a:pt x="2535" y="9954"/>
                    <a:pt x="2547" y="9954"/>
                  </a:cubicBezTo>
                  <a:cubicBezTo>
                    <a:pt x="2581" y="9954"/>
                    <a:pt x="2616" y="9966"/>
                    <a:pt x="2650" y="9966"/>
                  </a:cubicBezTo>
                  <a:cubicBezTo>
                    <a:pt x="2696" y="9966"/>
                    <a:pt x="2719" y="9977"/>
                    <a:pt x="2754" y="9977"/>
                  </a:cubicBezTo>
                  <a:cubicBezTo>
                    <a:pt x="2789" y="9977"/>
                    <a:pt x="2835" y="9989"/>
                    <a:pt x="2881" y="9989"/>
                  </a:cubicBezTo>
                  <a:cubicBezTo>
                    <a:pt x="3036" y="10012"/>
                    <a:pt x="3186" y="10020"/>
                    <a:pt x="3323" y="10020"/>
                  </a:cubicBezTo>
                  <a:cubicBezTo>
                    <a:pt x="3460" y="10020"/>
                    <a:pt x="3584" y="10012"/>
                    <a:pt x="3687" y="10000"/>
                  </a:cubicBezTo>
                  <a:lnTo>
                    <a:pt x="3699" y="10000"/>
                  </a:lnTo>
                  <a:cubicBezTo>
                    <a:pt x="3745" y="10000"/>
                    <a:pt x="3791" y="9989"/>
                    <a:pt x="3814" y="9989"/>
                  </a:cubicBezTo>
                  <a:cubicBezTo>
                    <a:pt x="3860" y="9977"/>
                    <a:pt x="3918" y="9977"/>
                    <a:pt x="3941" y="9966"/>
                  </a:cubicBezTo>
                  <a:cubicBezTo>
                    <a:pt x="3964" y="9954"/>
                    <a:pt x="3975" y="9954"/>
                    <a:pt x="3987" y="9954"/>
                  </a:cubicBezTo>
                  <a:cubicBezTo>
                    <a:pt x="3995" y="9951"/>
                    <a:pt x="4002" y="9949"/>
                    <a:pt x="4009" y="9949"/>
                  </a:cubicBezTo>
                  <a:cubicBezTo>
                    <a:pt x="4048" y="9949"/>
                    <a:pt x="4062" y="10010"/>
                    <a:pt x="4102" y="10139"/>
                  </a:cubicBezTo>
                  <a:cubicBezTo>
                    <a:pt x="4102" y="10162"/>
                    <a:pt x="4113" y="10196"/>
                    <a:pt x="4137" y="10242"/>
                  </a:cubicBezTo>
                  <a:cubicBezTo>
                    <a:pt x="4137" y="10254"/>
                    <a:pt x="4148" y="10265"/>
                    <a:pt x="4148" y="10277"/>
                  </a:cubicBezTo>
                  <a:cubicBezTo>
                    <a:pt x="4171" y="10357"/>
                    <a:pt x="4194" y="10404"/>
                    <a:pt x="4217" y="10473"/>
                  </a:cubicBezTo>
                  <a:cubicBezTo>
                    <a:pt x="4229" y="10530"/>
                    <a:pt x="4263" y="10576"/>
                    <a:pt x="4286" y="10645"/>
                  </a:cubicBezTo>
                  <a:cubicBezTo>
                    <a:pt x="4505" y="11095"/>
                    <a:pt x="4805" y="11487"/>
                    <a:pt x="5185" y="11809"/>
                  </a:cubicBezTo>
                  <a:cubicBezTo>
                    <a:pt x="5196" y="11809"/>
                    <a:pt x="5196" y="11821"/>
                    <a:pt x="5208" y="11821"/>
                  </a:cubicBezTo>
                  <a:cubicBezTo>
                    <a:pt x="5404" y="11982"/>
                    <a:pt x="5611" y="12109"/>
                    <a:pt x="5830" y="12224"/>
                  </a:cubicBezTo>
                  <a:cubicBezTo>
                    <a:pt x="5865" y="12235"/>
                    <a:pt x="5899" y="12247"/>
                    <a:pt x="5934" y="12270"/>
                  </a:cubicBezTo>
                  <a:cubicBezTo>
                    <a:pt x="5957" y="12281"/>
                    <a:pt x="6003" y="12293"/>
                    <a:pt x="6037" y="12304"/>
                  </a:cubicBezTo>
                  <a:cubicBezTo>
                    <a:pt x="6095" y="12328"/>
                    <a:pt x="6130" y="12351"/>
                    <a:pt x="6187" y="12362"/>
                  </a:cubicBezTo>
                  <a:cubicBezTo>
                    <a:pt x="6498" y="12471"/>
                    <a:pt x="6837" y="12529"/>
                    <a:pt x="7188" y="12529"/>
                  </a:cubicBezTo>
                  <a:cubicBezTo>
                    <a:pt x="7396" y="12529"/>
                    <a:pt x="7609" y="12509"/>
                    <a:pt x="7823" y="12466"/>
                  </a:cubicBezTo>
                  <a:cubicBezTo>
                    <a:pt x="7892" y="12454"/>
                    <a:pt x="7961" y="12443"/>
                    <a:pt x="8019" y="12420"/>
                  </a:cubicBezTo>
                  <a:cubicBezTo>
                    <a:pt x="8549" y="12281"/>
                    <a:pt x="8929" y="12051"/>
                    <a:pt x="9217" y="11786"/>
                  </a:cubicBezTo>
                  <a:lnTo>
                    <a:pt x="9229" y="11775"/>
                  </a:lnTo>
                  <a:cubicBezTo>
                    <a:pt x="9471" y="11556"/>
                    <a:pt x="9678" y="11314"/>
                    <a:pt x="9851" y="11118"/>
                  </a:cubicBezTo>
                  <a:cubicBezTo>
                    <a:pt x="9862" y="11095"/>
                    <a:pt x="9862" y="11083"/>
                    <a:pt x="9874" y="11083"/>
                  </a:cubicBezTo>
                  <a:lnTo>
                    <a:pt x="9897" y="11072"/>
                  </a:lnTo>
                  <a:cubicBezTo>
                    <a:pt x="9905" y="11064"/>
                    <a:pt x="9914" y="11060"/>
                    <a:pt x="9923" y="11060"/>
                  </a:cubicBezTo>
                  <a:cubicBezTo>
                    <a:pt x="9942" y="11060"/>
                    <a:pt x="9962" y="11076"/>
                    <a:pt x="9978" y="11106"/>
                  </a:cubicBezTo>
                  <a:lnTo>
                    <a:pt x="9989" y="11118"/>
                  </a:lnTo>
                  <a:cubicBezTo>
                    <a:pt x="9989" y="11118"/>
                    <a:pt x="10012" y="11118"/>
                    <a:pt x="10012" y="11129"/>
                  </a:cubicBezTo>
                  <a:cubicBezTo>
                    <a:pt x="10024" y="11152"/>
                    <a:pt x="10047" y="11175"/>
                    <a:pt x="10070" y="11198"/>
                  </a:cubicBezTo>
                  <a:cubicBezTo>
                    <a:pt x="10093" y="11245"/>
                    <a:pt x="10139" y="11268"/>
                    <a:pt x="10162" y="11314"/>
                  </a:cubicBezTo>
                  <a:cubicBezTo>
                    <a:pt x="10542" y="11751"/>
                    <a:pt x="11003" y="12039"/>
                    <a:pt x="11475" y="12166"/>
                  </a:cubicBezTo>
                  <a:cubicBezTo>
                    <a:pt x="11521" y="12178"/>
                    <a:pt x="11579" y="12201"/>
                    <a:pt x="11625" y="12212"/>
                  </a:cubicBezTo>
                  <a:cubicBezTo>
                    <a:pt x="11815" y="12256"/>
                    <a:pt x="12006" y="12278"/>
                    <a:pt x="12195" y="12278"/>
                  </a:cubicBezTo>
                  <a:cubicBezTo>
                    <a:pt x="12753" y="12278"/>
                    <a:pt x="13295" y="12090"/>
                    <a:pt x="13733" y="11728"/>
                  </a:cubicBezTo>
                  <a:cubicBezTo>
                    <a:pt x="14079" y="11463"/>
                    <a:pt x="14367" y="11083"/>
                    <a:pt x="14540" y="10622"/>
                  </a:cubicBezTo>
                  <a:cubicBezTo>
                    <a:pt x="14563" y="10599"/>
                    <a:pt x="14563" y="10565"/>
                    <a:pt x="14574" y="10542"/>
                  </a:cubicBezTo>
                  <a:cubicBezTo>
                    <a:pt x="14586" y="10496"/>
                    <a:pt x="14586" y="10473"/>
                    <a:pt x="14597" y="10438"/>
                  </a:cubicBezTo>
                  <a:lnTo>
                    <a:pt x="14597" y="10427"/>
                  </a:lnTo>
                  <a:cubicBezTo>
                    <a:pt x="14620" y="10392"/>
                    <a:pt x="14620" y="10369"/>
                    <a:pt x="14632" y="10334"/>
                  </a:cubicBezTo>
                  <a:cubicBezTo>
                    <a:pt x="14643" y="10334"/>
                    <a:pt x="14643" y="10323"/>
                    <a:pt x="14643" y="10323"/>
                  </a:cubicBezTo>
                  <a:cubicBezTo>
                    <a:pt x="14669" y="10288"/>
                    <a:pt x="14689" y="10275"/>
                    <a:pt x="14715" y="10275"/>
                  </a:cubicBezTo>
                  <a:cubicBezTo>
                    <a:pt x="14749" y="10275"/>
                    <a:pt x="14791" y="10297"/>
                    <a:pt x="14862" y="10323"/>
                  </a:cubicBezTo>
                  <a:cubicBezTo>
                    <a:pt x="14874" y="10323"/>
                    <a:pt x="14885" y="10334"/>
                    <a:pt x="14908" y="10334"/>
                  </a:cubicBezTo>
                  <a:cubicBezTo>
                    <a:pt x="15398" y="10525"/>
                    <a:pt x="15874" y="10612"/>
                    <a:pt x="16322" y="10612"/>
                  </a:cubicBezTo>
                  <a:cubicBezTo>
                    <a:pt x="18256" y="10612"/>
                    <a:pt x="19656" y="8993"/>
                    <a:pt x="19263" y="7132"/>
                  </a:cubicBezTo>
                  <a:cubicBezTo>
                    <a:pt x="19114" y="6406"/>
                    <a:pt x="18687" y="5841"/>
                    <a:pt x="18134" y="5438"/>
                  </a:cubicBezTo>
                  <a:cubicBezTo>
                    <a:pt x="17650" y="5116"/>
                    <a:pt x="17097" y="4897"/>
                    <a:pt x="16498" y="4793"/>
                  </a:cubicBezTo>
                  <a:cubicBezTo>
                    <a:pt x="16130" y="4735"/>
                    <a:pt x="16003" y="4804"/>
                    <a:pt x="16014" y="4436"/>
                  </a:cubicBezTo>
                  <a:cubicBezTo>
                    <a:pt x="16026" y="3963"/>
                    <a:pt x="16095" y="3560"/>
                    <a:pt x="15853" y="3111"/>
                  </a:cubicBezTo>
                  <a:cubicBezTo>
                    <a:pt x="15478" y="2416"/>
                    <a:pt x="14711" y="2135"/>
                    <a:pt x="13950" y="2135"/>
                  </a:cubicBezTo>
                  <a:cubicBezTo>
                    <a:pt x="13752" y="2135"/>
                    <a:pt x="13555" y="2154"/>
                    <a:pt x="13365" y="2189"/>
                  </a:cubicBezTo>
                  <a:cubicBezTo>
                    <a:pt x="12968" y="2261"/>
                    <a:pt x="12678" y="2329"/>
                    <a:pt x="12496" y="2329"/>
                  </a:cubicBezTo>
                  <a:cubicBezTo>
                    <a:pt x="12356" y="2329"/>
                    <a:pt x="12280" y="2288"/>
                    <a:pt x="12270" y="2178"/>
                  </a:cubicBezTo>
                  <a:cubicBezTo>
                    <a:pt x="12114" y="661"/>
                    <a:pt x="10992" y="0"/>
                    <a:pt x="9854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0" name="Google Shape;1940;p39"/>
            <p:cNvSpPr/>
            <p:nvPr/>
          </p:nvSpPr>
          <p:spPr>
            <a:xfrm>
              <a:off x="7269183" y="4411046"/>
              <a:ext cx="85991" cy="46203"/>
            </a:xfrm>
            <a:custGeom>
              <a:avLst/>
              <a:gdLst/>
              <a:ahLst/>
              <a:cxnLst/>
              <a:rect l="l" t="t" r="r" b="b"/>
              <a:pathLst>
                <a:path w="2641" h="1419" extrusionOk="0">
                  <a:moveTo>
                    <a:pt x="1393" y="1"/>
                  </a:moveTo>
                  <a:cubicBezTo>
                    <a:pt x="1038" y="1"/>
                    <a:pt x="707" y="131"/>
                    <a:pt x="498" y="333"/>
                  </a:cubicBezTo>
                  <a:cubicBezTo>
                    <a:pt x="1" y="820"/>
                    <a:pt x="597" y="1418"/>
                    <a:pt x="1353" y="1418"/>
                  </a:cubicBezTo>
                  <a:cubicBezTo>
                    <a:pt x="1509" y="1418"/>
                    <a:pt x="1672" y="1393"/>
                    <a:pt x="1834" y="1336"/>
                  </a:cubicBezTo>
                  <a:cubicBezTo>
                    <a:pt x="2640" y="1036"/>
                    <a:pt x="2548" y="437"/>
                    <a:pt x="2087" y="184"/>
                  </a:cubicBezTo>
                  <a:cubicBezTo>
                    <a:pt x="1865" y="56"/>
                    <a:pt x="1624" y="1"/>
                    <a:pt x="13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1" name="Google Shape;1941;p39"/>
            <p:cNvSpPr/>
            <p:nvPr/>
          </p:nvSpPr>
          <p:spPr>
            <a:xfrm>
              <a:off x="7415505" y="4411046"/>
              <a:ext cx="85958" cy="46203"/>
            </a:xfrm>
            <a:custGeom>
              <a:avLst/>
              <a:gdLst/>
              <a:ahLst/>
              <a:cxnLst/>
              <a:rect l="l" t="t" r="r" b="b"/>
              <a:pathLst>
                <a:path w="2640" h="1419" extrusionOk="0">
                  <a:moveTo>
                    <a:pt x="1392" y="1"/>
                  </a:moveTo>
                  <a:cubicBezTo>
                    <a:pt x="1037" y="1"/>
                    <a:pt x="706" y="131"/>
                    <a:pt x="497" y="333"/>
                  </a:cubicBezTo>
                  <a:cubicBezTo>
                    <a:pt x="0" y="820"/>
                    <a:pt x="604" y="1418"/>
                    <a:pt x="1356" y="1418"/>
                  </a:cubicBezTo>
                  <a:cubicBezTo>
                    <a:pt x="1512" y="1418"/>
                    <a:pt x="1673" y="1393"/>
                    <a:pt x="1833" y="1336"/>
                  </a:cubicBezTo>
                  <a:cubicBezTo>
                    <a:pt x="2640" y="1036"/>
                    <a:pt x="2547" y="437"/>
                    <a:pt x="2087" y="184"/>
                  </a:cubicBezTo>
                  <a:cubicBezTo>
                    <a:pt x="1864" y="56"/>
                    <a:pt x="1623" y="1"/>
                    <a:pt x="13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2" name="Google Shape;1942;p39"/>
            <p:cNvSpPr/>
            <p:nvPr/>
          </p:nvSpPr>
          <p:spPr>
            <a:xfrm>
              <a:off x="7131196" y="4372007"/>
              <a:ext cx="578396" cy="230199"/>
            </a:xfrm>
            <a:custGeom>
              <a:avLst/>
              <a:gdLst/>
              <a:ahLst/>
              <a:cxnLst/>
              <a:rect l="l" t="t" r="r" b="b"/>
              <a:pathLst>
                <a:path w="17764" h="7070" extrusionOk="0">
                  <a:moveTo>
                    <a:pt x="16268" y="0"/>
                  </a:moveTo>
                  <a:cubicBezTo>
                    <a:pt x="16256" y="1440"/>
                    <a:pt x="16153" y="3065"/>
                    <a:pt x="14056" y="3491"/>
                  </a:cubicBezTo>
                  <a:cubicBezTo>
                    <a:pt x="13870" y="3528"/>
                    <a:pt x="13683" y="3543"/>
                    <a:pt x="13495" y="3543"/>
                  </a:cubicBezTo>
                  <a:cubicBezTo>
                    <a:pt x="12693" y="3543"/>
                    <a:pt x="11874" y="3272"/>
                    <a:pt x="11099" y="3272"/>
                  </a:cubicBezTo>
                  <a:cubicBezTo>
                    <a:pt x="11086" y="3272"/>
                    <a:pt x="11073" y="3272"/>
                    <a:pt x="11060" y="3272"/>
                  </a:cubicBezTo>
                  <a:cubicBezTo>
                    <a:pt x="10104" y="3272"/>
                    <a:pt x="9183" y="3514"/>
                    <a:pt x="8365" y="4009"/>
                  </a:cubicBezTo>
                  <a:cubicBezTo>
                    <a:pt x="7615" y="4455"/>
                    <a:pt x="6937" y="4890"/>
                    <a:pt x="6051" y="4890"/>
                  </a:cubicBezTo>
                  <a:cubicBezTo>
                    <a:pt x="5997" y="4890"/>
                    <a:pt x="5943" y="4888"/>
                    <a:pt x="5888" y="4885"/>
                  </a:cubicBezTo>
                  <a:cubicBezTo>
                    <a:pt x="5127" y="4839"/>
                    <a:pt x="4620" y="4332"/>
                    <a:pt x="4102" y="3848"/>
                  </a:cubicBezTo>
                  <a:cubicBezTo>
                    <a:pt x="3548" y="3350"/>
                    <a:pt x="2846" y="2947"/>
                    <a:pt x="2097" y="2947"/>
                  </a:cubicBezTo>
                  <a:cubicBezTo>
                    <a:pt x="2066" y="2947"/>
                    <a:pt x="2036" y="2948"/>
                    <a:pt x="2005" y="2950"/>
                  </a:cubicBezTo>
                  <a:cubicBezTo>
                    <a:pt x="1233" y="2996"/>
                    <a:pt x="623" y="3514"/>
                    <a:pt x="116" y="4044"/>
                  </a:cubicBezTo>
                  <a:cubicBezTo>
                    <a:pt x="1" y="4182"/>
                    <a:pt x="12" y="4240"/>
                    <a:pt x="127" y="4297"/>
                  </a:cubicBezTo>
                  <a:cubicBezTo>
                    <a:pt x="139" y="4297"/>
                    <a:pt x="173" y="4309"/>
                    <a:pt x="196" y="4320"/>
                  </a:cubicBezTo>
                  <a:cubicBezTo>
                    <a:pt x="219" y="4332"/>
                    <a:pt x="242" y="4355"/>
                    <a:pt x="254" y="4355"/>
                  </a:cubicBezTo>
                  <a:cubicBezTo>
                    <a:pt x="300" y="4367"/>
                    <a:pt x="335" y="4378"/>
                    <a:pt x="369" y="4390"/>
                  </a:cubicBezTo>
                  <a:cubicBezTo>
                    <a:pt x="404" y="4390"/>
                    <a:pt x="450" y="4413"/>
                    <a:pt x="484" y="4424"/>
                  </a:cubicBezTo>
                  <a:cubicBezTo>
                    <a:pt x="507" y="4436"/>
                    <a:pt x="507" y="4436"/>
                    <a:pt x="519" y="4436"/>
                  </a:cubicBezTo>
                  <a:cubicBezTo>
                    <a:pt x="542" y="4447"/>
                    <a:pt x="588" y="4470"/>
                    <a:pt x="623" y="4470"/>
                  </a:cubicBezTo>
                  <a:cubicBezTo>
                    <a:pt x="634" y="4482"/>
                    <a:pt x="646" y="4482"/>
                    <a:pt x="657" y="4482"/>
                  </a:cubicBezTo>
                  <a:cubicBezTo>
                    <a:pt x="692" y="4482"/>
                    <a:pt x="738" y="4493"/>
                    <a:pt x="761" y="4493"/>
                  </a:cubicBezTo>
                  <a:cubicBezTo>
                    <a:pt x="807" y="4493"/>
                    <a:pt x="830" y="4505"/>
                    <a:pt x="865" y="4505"/>
                  </a:cubicBezTo>
                  <a:cubicBezTo>
                    <a:pt x="911" y="4505"/>
                    <a:pt x="945" y="4516"/>
                    <a:pt x="991" y="4516"/>
                  </a:cubicBezTo>
                  <a:cubicBezTo>
                    <a:pt x="1159" y="4538"/>
                    <a:pt x="1327" y="4546"/>
                    <a:pt x="1498" y="4546"/>
                  </a:cubicBezTo>
                  <a:cubicBezTo>
                    <a:pt x="1597" y="4546"/>
                    <a:pt x="1697" y="4544"/>
                    <a:pt x="1798" y="4539"/>
                  </a:cubicBezTo>
                  <a:lnTo>
                    <a:pt x="1867" y="4539"/>
                  </a:lnTo>
                  <a:cubicBezTo>
                    <a:pt x="1890" y="4539"/>
                    <a:pt x="1901" y="4516"/>
                    <a:pt x="1913" y="4516"/>
                  </a:cubicBezTo>
                  <a:cubicBezTo>
                    <a:pt x="1969" y="4498"/>
                    <a:pt x="2018" y="4479"/>
                    <a:pt x="2066" y="4479"/>
                  </a:cubicBezTo>
                  <a:cubicBezTo>
                    <a:pt x="2076" y="4479"/>
                    <a:pt x="2087" y="4480"/>
                    <a:pt x="2097" y="4482"/>
                  </a:cubicBezTo>
                  <a:cubicBezTo>
                    <a:pt x="2120" y="4482"/>
                    <a:pt x="2132" y="4493"/>
                    <a:pt x="2143" y="4505"/>
                  </a:cubicBezTo>
                  <a:cubicBezTo>
                    <a:pt x="2155" y="4539"/>
                    <a:pt x="2189" y="4597"/>
                    <a:pt x="2212" y="4678"/>
                  </a:cubicBezTo>
                  <a:cubicBezTo>
                    <a:pt x="2212" y="4712"/>
                    <a:pt x="2236" y="4735"/>
                    <a:pt x="2247" y="4781"/>
                  </a:cubicBezTo>
                  <a:cubicBezTo>
                    <a:pt x="2270" y="4850"/>
                    <a:pt x="2305" y="4931"/>
                    <a:pt x="2328" y="5012"/>
                  </a:cubicBezTo>
                  <a:cubicBezTo>
                    <a:pt x="2351" y="5069"/>
                    <a:pt x="2374" y="5127"/>
                    <a:pt x="2408" y="5185"/>
                  </a:cubicBezTo>
                  <a:cubicBezTo>
                    <a:pt x="2558" y="5530"/>
                    <a:pt x="2835" y="5956"/>
                    <a:pt x="3295" y="6348"/>
                  </a:cubicBezTo>
                  <a:cubicBezTo>
                    <a:pt x="3307" y="6348"/>
                    <a:pt x="3307" y="6360"/>
                    <a:pt x="3330" y="6360"/>
                  </a:cubicBezTo>
                  <a:cubicBezTo>
                    <a:pt x="3422" y="6440"/>
                    <a:pt x="3537" y="6521"/>
                    <a:pt x="3653" y="6590"/>
                  </a:cubicBezTo>
                  <a:cubicBezTo>
                    <a:pt x="3745" y="6671"/>
                    <a:pt x="3848" y="6728"/>
                    <a:pt x="3941" y="6763"/>
                  </a:cubicBezTo>
                  <a:cubicBezTo>
                    <a:pt x="3975" y="6786"/>
                    <a:pt x="4021" y="6797"/>
                    <a:pt x="4044" y="6809"/>
                  </a:cubicBezTo>
                  <a:cubicBezTo>
                    <a:pt x="4079" y="6820"/>
                    <a:pt x="4113" y="6844"/>
                    <a:pt x="4148" y="6855"/>
                  </a:cubicBezTo>
                  <a:cubicBezTo>
                    <a:pt x="4206" y="6867"/>
                    <a:pt x="4252" y="6901"/>
                    <a:pt x="4309" y="6913"/>
                  </a:cubicBezTo>
                  <a:cubicBezTo>
                    <a:pt x="4378" y="6924"/>
                    <a:pt x="4436" y="6959"/>
                    <a:pt x="4505" y="6970"/>
                  </a:cubicBezTo>
                  <a:cubicBezTo>
                    <a:pt x="4551" y="6982"/>
                    <a:pt x="4597" y="6982"/>
                    <a:pt x="4632" y="7005"/>
                  </a:cubicBezTo>
                  <a:cubicBezTo>
                    <a:pt x="4666" y="7005"/>
                    <a:pt x="4678" y="7016"/>
                    <a:pt x="4713" y="7016"/>
                  </a:cubicBezTo>
                  <a:cubicBezTo>
                    <a:pt x="4770" y="7028"/>
                    <a:pt x="4828" y="7028"/>
                    <a:pt x="4885" y="7039"/>
                  </a:cubicBezTo>
                  <a:lnTo>
                    <a:pt x="4908" y="7039"/>
                  </a:lnTo>
                  <a:cubicBezTo>
                    <a:pt x="5053" y="7059"/>
                    <a:pt x="5199" y="7070"/>
                    <a:pt x="5345" y="7070"/>
                  </a:cubicBezTo>
                  <a:cubicBezTo>
                    <a:pt x="5617" y="7070"/>
                    <a:pt x="5890" y="7034"/>
                    <a:pt x="6153" y="6959"/>
                  </a:cubicBezTo>
                  <a:cubicBezTo>
                    <a:pt x="6579" y="6820"/>
                    <a:pt x="6982" y="6625"/>
                    <a:pt x="7339" y="6325"/>
                  </a:cubicBezTo>
                  <a:lnTo>
                    <a:pt x="7362" y="6314"/>
                  </a:lnTo>
                  <a:cubicBezTo>
                    <a:pt x="7616" y="6083"/>
                    <a:pt x="7950" y="5680"/>
                    <a:pt x="8007" y="5622"/>
                  </a:cubicBezTo>
                  <a:lnTo>
                    <a:pt x="8019" y="5599"/>
                  </a:lnTo>
                  <a:cubicBezTo>
                    <a:pt x="8029" y="5593"/>
                    <a:pt x="8037" y="5590"/>
                    <a:pt x="8046" y="5590"/>
                  </a:cubicBezTo>
                  <a:cubicBezTo>
                    <a:pt x="8067" y="5590"/>
                    <a:pt x="8086" y="5609"/>
                    <a:pt x="8111" y="5634"/>
                  </a:cubicBezTo>
                  <a:lnTo>
                    <a:pt x="8123" y="5645"/>
                  </a:lnTo>
                  <a:lnTo>
                    <a:pt x="8134" y="5657"/>
                  </a:lnTo>
                  <a:cubicBezTo>
                    <a:pt x="8134" y="5668"/>
                    <a:pt x="8146" y="5691"/>
                    <a:pt x="8169" y="5703"/>
                  </a:cubicBezTo>
                  <a:cubicBezTo>
                    <a:pt x="8169" y="5714"/>
                    <a:pt x="8180" y="5714"/>
                    <a:pt x="8180" y="5738"/>
                  </a:cubicBezTo>
                  <a:cubicBezTo>
                    <a:pt x="8203" y="5772"/>
                    <a:pt x="8249" y="5807"/>
                    <a:pt x="8284" y="5853"/>
                  </a:cubicBezTo>
                  <a:cubicBezTo>
                    <a:pt x="8653" y="6279"/>
                    <a:pt x="9113" y="6555"/>
                    <a:pt x="9586" y="6694"/>
                  </a:cubicBezTo>
                  <a:cubicBezTo>
                    <a:pt x="9632" y="6717"/>
                    <a:pt x="9689" y="6728"/>
                    <a:pt x="9736" y="6740"/>
                  </a:cubicBezTo>
                  <a:cubicBezTo>
                    <a:pt x="9930" y="6785"/>
                    <a:pt x="10126" y="6807"/>
                    <a:pt x="10320" y="6807"/>
                  </a:cubicBezTo>
                  <a:cubicBezTo>
                    <a:pt x="10874" y="6807"/>
                    <a:pt x="11412" y="6626"/>
                    <a:pt x="11855" y="6267"/>
                  </a:cubicBezTo>
                  <a:cubicBezTo>
                    <a:pt x="11982" y="6152"/>
                    <a:pt x="12109" y="6026"/>
                    <a:pt x="12224" y="5876"/>
                  </a:cubicBezTo>
                  <a:cubicBezTo>
                    <a:pt x="12489" y="5542"/>
                    <a:pt x="12616" y="5254"/>
                    <a:pt x="12685" y="5069"/>
                  </a:cubicBezTo>
                  <a:cubicBezTo>
                    <a:pt x="12696" y="5023"/>
                    <a:pt x="12696" y="5000"/>
                    <a:pt x="12719" y="4966"/>
                  </a:cubicBezTo>
                  <a:cubicBezTo>
                    <a:pt x="12731" y="4931"/>
                    <a:pt x="12731" y="4897"/>
                    <a:pt x="12742" y="4873"/>
                  </a:cubicBezTo>
                  <a:cubicBezTo>
                    <a:pt x="12754" y="4873"/>
                    <a:pt x="12754" y="4850"/>
                    <a:pt x="12754" y="4850"/>
                  </a:cubicBezTo>
                  <a:lnTo>
                    <a:pt x="12754" y="4839"/>
                  </a:lnTo>
                  <a:cubicBezTo>
                    <a:pt x="12775" y="4801"/>
                    <a:pt x="12802" y="4784"/>
                    <a:pt x="12838" y="4784"/>
                  </a:cubicBezTo>
                  <a:cubicBezTo>
                    <a:pt x="12879" y="4784"/>
                    <a:pt x="12933" y="4807"/>
                    <a:pt x="13007" y="4850"/>
                  </a:cubicBezTo>
                  <a:cubicBezTo>
                    <a:pt x="13498" y="5041"/>
                    <a:pt x="13975" y="5128"/>
                    <a:pt x="14423" y="5128"/>
                  </a:cubicBezTo>
                  <a:cubicBezTo>
                    <a:pt x="16358" y="5128"/>
                    <a:pt x="17764" y="3515"/>
                    <a:pt x="17408" y="1682"/>
                  </a:cubicBezTo>
                  <a:cubicBezTo>
                    <a:pt x="17247" y="968"/>
                    <a:pt x="16832" y="403"/>
                    <a:pt x="16268" y="0"/>
                  </a:cubicBezTo>
                  <a:close/>
                </a:path>
              </a:pathLst>
            </a:custGeom>
            <a:solidFill>
              <a:srgbClr val="0A1640">
                <a:alpha val="17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3" name="Google Shape;1943;p39"/>
            <p:cNvSpPr/>
            <p:nvPr/>
          </p:nvSpPr>
          <p:spPr>
            <a:xfrm>
              <a:off x="7099776" y="4374872"/>
              <a:ext cx="92959" cy="96117"/>
            </a:xfrm>
            <a:custGeom>
              <a:avLst/>
              <a:gdLst/>
              <a:ahLst/>
              <a:cxnLst/>
              <a:rect l="l" t="t" r="r" b="b"/>
              <a:pathLst>
                <a:path w="2855" h="2952" extrusionOk="0">
                  <a:moveTo>
                    <a:pt x="2540" y="0"/>
                  </a:moveTo>
                  <a:cubicBezTo>
                    <a:pt x="533" y="0"/>
                    <a:pt x="0" y="1841"/>
                    <a:pt x="516" y="2885"/>
                  </a:cubicBezTo>
                  <a:cubicBezTo>
                    <a:pt x="537" y="2931"/>
                    <a:pt x="576" y="2951"/>
                    <a:pt x="614" y="2951"/>
                  </a:cubicBezTo>
                  <a:cubicBezTo>
                    <a:pt x="681" y="2951"/>
                    <a:pt x="750" y="2891"/>
                    <a:pt x="735" y="2804"/>
                  </a:cubicBezTo>
                  <a:cubicBezTo>
                    <a:pt x="735" y="2804"/>
                    <a:pt x="516" y="1825"/>
                    <a:pt x="1127" y="1064"/>
                  </a:cubicBezTo>
                  <a:cubicBezTo>
                    <a:pt x="1645" y="362"/>
                    <a:pt x="2475" y="315"/>
                    <a:pt x="2740" y="212"/>
                  </a:cubicBezTo>
                  <a:cubicBezTo>
                    <a:pt x="2855" y="189"/>
                    <a:pt x="2832" y="4"/>
                    <a:pt x="2705" y="4"/>
                  </a:cubicBezTo>
                  <a:cubicBezTo>
                    <a:pt x="2649" y="2"/>
                    <a:pt x="2594" y="0"/>
                    <a:pt x="2540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4" name="Google Shape;1944;p39"/>
            <p:cNvSpPr/>
            <p:nvPr/>
          </p:nvSpPr>
          <p:spPr>
            <a:xfrm>
              <a:off x="7199994" y="4280905"/>
              <a:ext cx="76907" cy="60496"/>
            </a:xfrm>
            <a:custGeom>
              <a:avLst/>
              <a:gdLst/>
              <a:ahLst/>
              <a:cxnLst/>
              <a:rect l="l" t="t" r="r" b="b"/>
              <a:pathLst>
                <a:path w="2362" h="1858" extrusionOk="0">
                  <a:moveTo>
                    <a:pt x="1568" y="0"/>
                  </a:moveTo>
                  <a:cubicBezTo>
                    <a:pt x="766" y="0"/>
                    <a:pt x="0" y="804"/>
                    <a:pt x="249" y="1773"/>
                  </a:cubicBezTo>
                  <a:cubicBezTo>
                    <a:pt x="261" y="1829"/>
                    <a:pt x="307" y="1858"/>
                    <a:pt x="357" y="1858"/>
                  </a:cubicBezTo>
                  <a:cubicBezTo>
                    <a:pt x="408" y="1858"/>
                    <a:pt x="462" y="1826"/>
                    <a:pt x="480" y="1761"/>
                  </a:cubicBezTo>
                  <a:cubicBezTo>
                    <a:pt x="480" y="1762"/>
                    <a:pt x="480" y="1762"/>
                    <a:pt x="480" y="1762"/>
                  </a:cubicBezTo>
                  <a:cubicBezTo>
                    <a:pt x="482" y="1762"/>
                    <a:pt x="539" y="1411"/>
                    <a:pt x="664" y="1139"/>
                  </a:cubicBezTo>
                  <a:cubicBezTo>
                    <a:pt x="977" y="514"/>
                    <a:pt x="1473" y="403"/>
                    <a:pt x="1811" y="403"/>
                  </a:cubicBezTo>
                  <a:cubicBezTo>
                    <a:pt x="1998" y="403"/>
                    <a:pt x="2137" y="437"/>
                    <a:pt x="2169" y="437"/>
                  </a:cubicBezTo>
                  <a:cubicBezTo>
                    <a:pt x="2171" y="437"/>
                    <a:pt x="2172" y="437"/>
                    <a:pt x="2173" y="436"/>
                  </a:cubicBezTo>
                  <a:cubicBezTo>
                    <a:pt x="2181" y="438"/>
                    <a:pt x="2189" y="439"/>
                    <a:pt x="2197" y="439"/>
                  </a:cubicBezTo>
                  <a:cubicBezTo>
                    <a:pt x="2299" y="439"/>
                    <a:pt x="2362" y="304"/>
                    <a:pt x="2265" y="229"/>
                  </a:cubicBezTo>
                  <a:cubicBezTo>
                    <a:pt x="2047" y="71"/>
                    <a:pt x="1806" y="0"/>
                    <a:pt x="1568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5" name="Google Shape;1945;p39"/>
            <p:cNvSpPr/>
            <p:nvPr/>
          </p:nvSpPr>
          <p:spPr>
            <a:xfrm>
              <a:off x="7324664" y="4215233"/>
              <a:ext cx="90159" cy="72609"/>
            </a:xfrm>
            <a:custGeom>
              <a:avLst/>
              <a:gdLst/>
              <a:ahLst/>
              <a:cxnLst/>
              <a:rect l="l" t="t" r="r" b="b"/>
              <a:pathLst>
                <a:path w="2769" h="2230" extrusionOk="0">
                  <a:moveTo>
                    <a:pt x="1908" y="1"/>
                  </a:moveTo>
                  <a:cubicBezTo>
                    <a:pt x="789" y="1"/>
                    <a:pt x="1" y="969"/>
                    <a:pt x="95" y="2131"/>
                  </a:cubicBezTo>
                  <a:cubicBezTo>
                    <a:pt x="107" y="2177"/>
                    <a:pt x="130" y="2212"/>
                    <a:pt x="176" y="2223"/>
                  </a:cubicBezTo>
                  <a:cubicBezTo>
                    <a:pt x="193" y="2228"/>
                    <a:pt x="208" y="2230"/>
                    <a:pt x="221" y="2230"/>
                  </a:cubicBezTo>
                  <a:cubicBezTo>
                    <a:pt x="370" y="2230"/>
                    <a:pt x="307" y="1930"/>
                    <a:pt x="614" y="1347"/>
                  </a:cubicBezTo>
                  <a:cubicBezTo>
                    <a:pt x="1008" y="569"/>
                    <a:pt x="1580" y="361"/>
                    <a:pt x="2372" y="361"/>
                  </a:cubicBezTo>
                  <a:cubicBezTo>
                    <a:pt x="2459" y="361"/>
                    <a:pt x="2549" y="364"/>
                    <a:pt x="2641" y="368"/>
                  </a:cubicBezTo>
                  <a:cubicBezTo>
                    <a:pt x="2636" y="368"/>
                    <a:pt x="2638" y="369"/>
                    <a:pt x="2643" y="369"/>
                  </a:cubicBezTo>
                  <a:cubicBezTo>
                    <a:pt x="2661" y="369"/>
                    <a:pt x="2730" y="362"/>
                    <a:pt x="2757" y="299"/>
                  </a:cubicBezTo>
                  <a:cubicBezTo>
                    <a:pt x="2768" y="230"/>
                    <a:pt x="2745" y="184"/>
                    <a:pt x="2688" y="149"/>
                  </a:cubicBezTo>
                  <a:cubicBezTo>
                    <a:pt x="2416" y="48"/>
                    <a:pt x="2154" y="1"/>
                    <a:pt x="1908" y="1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6" name="Google Shape;1946;p39"/>
            <p:cNvSpPr/>
            <p:nvPr/>
          </p:nvSpPr>
          <p:spPr>
            <a:xfrm>
              <a:off x="7356247" y="4395938"/>
              <a:ext cx="61571" cy="35718"/>
            </a:xfrm>
            <a:custGeom>
              <a:avLst/>
              <a:gdLst/>
              <a:ahLst/>
              <a:cxnLst/>
              <a:rect l="l" t="t" r="r" b="b"/>
              <a:pathLst>
                <a:path w="1891" h="1097" extrusionOk="0">
                  <a:moveTo>
                    <a:pt x="1796" y="0"/>
                  </a:moveTo>
                  <a:cubicBezTo>
                    <a:pt x="1789" y="0"/>
                    <a:pt x="1782" y="1"/>
                    <a:pt x="1775" y="3"/>
                  </a:cubicBezTo>
                  <a:cubicBezTo>
                    <a:pt x="1718" y="3"/>
                    <a:pt x="1671" y="60"/>
                    <a:pt x="1671" y="118"/>
                  </a:cubicBezTo>
                  <a:cubicBezTo>
                    <a:pt x="1683" y="314"/>
                    <a:pt x="1614" y="509"/>
                    <a:pt x="1464" y="659"/>
                  </a:cubicBezTo>
                  <a:cubicBezTo>
                    <a:pt x="1337" y="809"/>
                    <a:pt x="1153" y="890"/>
                    <a:pt x="946" y="890"/>
                  </a:cubicBezTo>
                  <a:cubicBezTo>
                    <a:pt x="761" y="890"/>
                    <a:pt x="577" y="809"/>
                    <a:pt x="427" y="659"/>
                  </a:cubicBezTo>
                  <a:cubicBezTo>
                    <a:pt x="289" y="521"/>
                    <a:pt x="220" y="314"/>
                    <a:pt x="231" y="118"/>
                  </a:cubicBezTo>
                  <a:cubicBezTo>
                    <a:pt x="231" y="60"/>
                    <a:pt x="185" y="3"/>
                    <a:pt x="128" y="3"/>
                  </a:cubicBezTo>
                  <a:cubicBezTo>
                    <a:pt x="70" y="3"/>
                    <a:pt x="12" y="37"/>
                    <a:pt x="12" y="106"/>
                  </a:cubicBezTo>
                  <a:cubicBezTo>
                    <a:pt x="1" y="360"/>
                    <a:pt x="105" y="613"/>
                    <a:pt x="277" y="809"/>
                  </a:cubicBezTo>
                  <a:cubicBezTo>
                    <a:pt x="450" y="993"/>
                    <a:pt x="692" y="1097"/>
                    <a:pt x="946" y="1097"/>
                  </a:cubicBezTo>
                  <a:cubicBezTo>
                    <a:pt x="1199" y="1097"/>
                    <a:pt x="1441" y="982"/>
                    <a:pt x="1614" y="797"/>
                  </a:cubicBezTo>
                  <a:cubicBezTo>
                    <a:pt x="1787" y="602"/>
                    <a:pt x="1890" y="360"/>
                    <a:pt x="1867" y="106"/>
                  </a:cubicBezTo>
                  <a:cubicBezTo>
                    <a:pt x="1867" y="36"/>
                    <a:pt x="1841" y="0"/>
                    <a:pt x="17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7" name="Google Shape;1947;p39"/>
            <p:cNvSpPr/>
            <p:nvPr/>
          </p:nvSpPr>
          <p:spPr>
            <a:xfrm>
              <a:off x="7277127" y="4352927"/>
              <a:ext cx="70525" cy="34676"/>
            </a:xfrm>
            <a:custGeom>
              <a:avLst/>
              <a:gdLst/>
              <a:ahLst/>
              <a:cxnLst/>
              <a:rect l="l" t="t" r="r" b="b"/>
              <a:pathLst>
                <a:path w="2166" h="1065" extrusionOk="0">
                  <a:moveTo>
                    <a:pt x="378" y="1"/>
                  </a:moveTo>
                  <a:cubicBezTo>
                    <a:pt x="346" y="1"/>
                    <a:pt x="313" y="13"/>
                    <a:pt x="300" y="33"/>
                  </a:cubicBezTo>
                  <a:cubicBezTo>
                    <a:pt x="254" y="79"/>
                    <a:pt x="265" y="148"/>
                    <a:pt x="311" y="183"/>
                  </a:cubicBezTo>
                  <a:lnTo>
                    <a:pt x="668" y="494"/>
                  </a:lnTo>
                  <a:cubicBezTo>
                    <a:pt x="645" y="529"/>
                    <a:pt x="634" y="563"/>
                    <a:pt x="599" y="586"/>
                  </a:cubicBezTo>
                  <a:lnTo>
                    <a:pt x="138" y="425"/>
                  </a:lnTo>
                  <a:cubicBezTo>
                    <a:pt x="129" y="423"/>
                    <a:pt x="119" y="422"/>
                    <a:pt x="110" y="422"/>
                  </a:cubicBezTo>
                  <a:cubicBezTo>
                    <a:pt x="63" y="422"/>
                    <a:pt x="21" y="446"/>
                    <a:pt x="12" y="494"/>
                  </a:cubicBezTo>
                  <a:cubicBezTo>
                    <a:pt x="0" y="563"/>
                    <a:pt x="23" y="609"/>
                    <a:pt x="81" y="632"/>
                  </a:cubicBezTo>
                  <a:lnTo>
                    <a:pt x="519" y="782"/>
                  </a:lnTo>
                  <a:cubicBezTo>
                    <a:pt x="495" y="828"/>
                    <a:pt x="484" y="886"/>
                    <a:pt x="472" y="932"/>
                  </a:cubicBezTo>
                  <a:cubicBezTo>
                    <a:pt x="461" y="989"/>
                    <a:pt x="495" y="1047"/>
                    <a:pt x="553" y="1059"/>
                  </a:cubicBezTo>
                  <a:lnTo>
                    <a:pt x="588" y="1059"/>
                  </a:lnTo>
                  <a:cubicBezTo>
                    <a:pt x="622" y="1059"/>
                    <a:pt x="668" y="1036"/>
                    <a:pt x="691" y="978"/>
                  </a:cubicBezTo>
                  <a:cubicBezTo>
                    <a:pt x="766" y="648"/>
                    <a:pt x="1027" y="397"/>
                    <a:pt x="1321" y="397"/>
                  </a:cubicBezTo>
                  <a:cubicBezTo>
                    <a:pt x="1345" y="397"/>
                    <a:pt x="1370" y="398"/>
                    <a:pt x="1394" y="402"/>
                  </a:cubicBezTo>
                  <a:cubicBezTo>
                    <a:pt x="1648" y="425"/>
                    <a:pt x="1866" y="655"/>
                    <a:pt x="1936" y="978"/>
                  </a:cubicBezTo>
                  <a:cubicBezTo>
                    <a:pt x="1954" y="1025"/>
                    <a:pt x="1997" y="1065"/>
                    <a:pt x="2043" y="1065"/>
                  </a:cubicBezTo>
                  <a:cubicBezTo>
                    <a:pt x="2053" y="1065"/>
                    <a:pt x="2063" y="1063"/>
                    <a:pt x="2074" y="1059"/>
                  </a:cubicBezTo>
                  <a:cubicBezTo>
                    <a:pt x="2131" y="1047"/>
                    <a:pt x="2166" y="989"/>
                    <a:pt x="2154" y="932"/>
                  </a:cubicBezTo>
                  <a:cubicBezTo>
                    <a:pt x="2028" y="540"/>
                    <a:pt x="1740" y="241"/>
                    <a:pt x="1394" y="194"/>
                  </a:cubicBezTo>
                  <a:cubicBezTo>
                    <a:pt x="1364" y="191"/>
                    <a:pt x="1334" y="190"/>
                    <a:pt x="1305" y="190"/>
                  </a:cubicBezTo>
                  <a:cubicBezTo>
                    <a:pt x="1131" y="190"/>
                    <a:pt x="966" y="247"/>
                    <a:pt x="818" y="356"/>
                  </a:cubicBezTo>
                  <a:lnTo>
                    <a:pt x="438" y="22"/>
                  </a:lnTo>
                  <a:cubicBezTo>
                    <a:pt x="423" y="7"/>
                    <a:pt x="401" y="1"/>
                    <a:pt x="3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8" name="Google Shape;1948;p39"/>
            <p:cNvSpPr/>
            <p:nvPr/>
          </p:nvSpPr>
          <p:spPr>
            <a:xfrm>
              <a:off x="7427910" y="4353090"/>
              <a:ext cx="70916" cy="34383"/>
            </a:xfrm>
            <a:custGeom>
              <a:avLst/>
              <a:gdLst/>
              <a:ahLst/>
              <a:cxnLst/>
              <a:rect l="l" t="t" r="r" b="b"/>
              <a:pathLst>
                <a:path w="2178" h="1056" extrusionOk="0">
                  <a:moveTo>
                    <a:pt x="1750" y="1"/>
                  </a:moveTo>
                  <a:cubicBezTo>
                    <a:pt x="1726" y="1"/>
                    <a:pt x="1703" y="6"/>
                    <a:pt x="1682" y="17"/>
                  </a:cubicBezTo>
                  <a:lnTo>
                    <a:pt x="1314" y="351"/>
                  </a:lnTo>
                  <a:cubicBezTo>
                    <a:pt x="1166" y="242"/>
                    <a:pt x="993" y="185"/>
                    <a:pt x="823" y="185"/>
                  </a:cubicBezTo>
                  <a:cubicBezTo>
                    <a:pt x="795" y="185"/>
                    <a:pt x="766" y="186"/>
                    <a:pt x="738" y="189"/>
                  </a:cubicBezTo>
                  <a:cubicBezTo>
                    <a:pt x="392" y="236"/>
                    <a:pt x="104" y="535"/>
                    <a:pt x="12" y="927"/>
                  </a:cubicBezTo>
                  <a:cubicBezTo>
                    <a:pt x="0" y="984"/>
                    <a:pt x="47" y="1042"/>
                    <a:pt x="104" y="1054"/>
                  </a:cubicBezTo>
                  <a:cubicBezTo>
                    <a:pt x="112" y="1055"/>
                    <a:pt x="119" y="1056"/>
                    <a:pt x="126" y="1056"/>
                  </a:cubicBezTo>
                  <a:cubicBezTo>
                    <a:pt x="176" y="1056"/>
                    <a:pt x="221" y="1023"/>
                    <a:pt x="231" y="973"/>
                  </a:cubicBezTo>
                  <a:cubicBezTo>
                    <a:pt x="288" y="673"/>
                    <a:pt x="507" y="443"/>
                    <a:pt x="784" y="397"/>
                  </a:cubicBezTo>
                  <a:cubicBezTo>
                    <a:pt x="808" y="393"/>
                    <a:pt x="831" y="392"/>
                    <a:pt x="855" y="392"/>
                  </a:cubicBezTo>
                  <a:cubicBezTo>
                    <a:pt x="1139" y="392"/>
                    <a:pt x="1401" y="643"/>
                    <a:pt x="1487" y="973"/>
                  </a:cubicBezTo>
                  <a:cubicBezTo>
                    <a:pt x="1498" y="1019"/>
                    <a:pt x="1544" y="1054"/>
                    <a:pt x="1590" y="1054"/>
                  </a:cubicBezTo>
                  <a:lnTo>
                    <a:pt x="1613" y="1054"/>
                  </a:lnTo>
                  <a:cubicBezTo>
                    <a:pt x="1671" y="1042"/>
                    <a:pt x="1706" y="984"/>
                    <a:pt x="1706" y="927"/>
                  </a:cubicBezTo>
                  <a:cubicBezTo>
                    <a:pt x="1682" y="869"/>
                    <a:pt x="1671" y="823"/>
                    <a:pt x="1659" y="777"/>
                  </a:cubicBezTo>
                  <a:lnTo>
                    <a:pt x="2086" y="627"/>
                  </a:lnTo>
                  <a:cubicBezTo>
                    <a:pt x="2143" y="616"/>
                    <a:pt x="2178" y="535"/>
                    <a:pt x="2166" y="489"/>
                  </a:cubicBezTo>
                  <a:cubicBezTo>
                    <a:pt x="2116" y="449"/>
                    <a:pt x="2066" y="418"/>
                    <a:pt x="2016" y="418"/>
                  </a:cubicBezTo>
                  <a:cubicBezTo>
                    <a:pt x="2009" y="418"/>
                    <a:pt x="2001" y="418"/>
                    <a:pt x="1994" y="420"/>
                  </a:cubicBezTo>
                  <a:lnTo>
                    <a:pt x="1533" y="581"/>
                  </a:lnTo>
                  <a:cubicBezTo>
                    <a:pt x="1510" y="547"/>
                    <a:pt x="1487" y="524"/>
                    <a:pt x="1452" y="489"/>
                  </a:cubicBezTo>
                  <a:lnTo>
                    <a:pt x="1821" y="178"/>
                  </a:lnTo>
                  <a:cubicBezTo>
                    <a:pt x="1855" y="132"/>
                    <a:pt x="1855" y="74"/>
                    <a:pt x="1832" y="28"/>
                  </a:cubicBezTo>
                  <a:cubicBezTo>
                    <a:pt x="1807" y="9"/>
                    <a:pt x="1778" y="1"/>
                    <a:pt x="17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853E6B9D-D171-2272-2209-FCCA56A652E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4" y="38180"/>
            <a:ext cx="1723912" cy="10011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29F42AB-700B-A900-DD87-947829268E6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5917" y="175689"/>
            <a:ext cx="1119187" cy="93345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C6C01C3-7130-A1D9-2C5B-0B2A6BE83370}"/>
              </a:ext>
            </a:extLst>
          </p:cNvPr>
          <p:cNvSpPr/>
          <p:nvPr/>
        </p:nvSpPr>
        <p:spPr>
          <a:xfrm>
            <a:off x="269965" y="124639"/>
            <a:ext cx="8665029" cy="4772297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Google Shape;1150;p38">
            <a:extLst>
              <a:ext uri="{FF2B5EF4-FFF2-40B4-BE49-F238E27FC236}">
                <a16:creationId xmlns:a16="http://schemas.microsoft.com/office/drawing/2014/main" id="{EBE241D3-0521-1349-BD62-862F2798C705}"/>
              </a:ext>
            </a:extLst>
          </p:cNvPr>
          <p:cNvSpPr txBox="1">
            <a:spLocks/>
          </p:cNvSpPr>
          <p:nvPr/>
        </p:nvSpPr>
        <p:spPr>
          <a:xfrm>
            <a:off x="5677989" y="1757389"/>
            <a:ext cx="2920314" cy="1273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16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>
            <a:pPr marL="0" indent="0"/>
            <a:r>
              <a:rPr lang="en-US" sz="5000" dirty="0">
                <a:solidFill>
                  <a:schemeClr val="accent4">
                    <a:lumMod val="10000"/>
                  </a:schemeClr>
                </a:solidFill>
                <a:latin typeface="Alata" panose="00000500000000000000" pitchFamily="2" charset="0"/>
              </a:rPr>
              <a:t>windy</a:t>
            </a:r>
          </a:p>
        </p:txBody>
      </p:sp>
      <p:pic>
        <p:nvPicPr>
          <p:cNvPr id="3" name="sb smart 4 cd 1 (52)">
            <a:hlinkClick r:id="" action="ppaction://media"/>
            <a:extLst>
              <a:ext uri="{FF2B5EF4-FFF2-40B4-BE49-F238E27FC236}">
                <a16:creationId xmlns:a16="http://schemas.microsoft.com/office/drawing/2014/main" id="{B1E8556F-28E9-8930-A973-69A6925B35C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6181" end="8139.06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80860" y="2845707"/>
            <a:ext cx="609600" cy="609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4E6CB63-B89D-029C-216F-47DBAD5007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9319" y="713425"/>
            <a:ext cx="4878148" cy="34839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120847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C6C01C3-7130-A1D9-2C5B-0B2A6BE83370}"/>
              </a:ext>
            </a:extLst>
          </p:cNvPr>
          <p:cNvSpPr/>
          <p:nvPr/>
        </p:nvSpPr>
        <p:spPr>
          <a:xfrm>
            <a:off x="269965" y="124639"/>
            <a:ext cx="8665029" cy="4772297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Google Shape;1150;p38">
            <a:extLst>
              <a:ext uri="{FF2B5EF4-FFF2-40B4-BE49-F238E27FC236}">
                <a16:creationId xmlns:a16="http://schemas.microsoft.com/office/drawing/2014/main" id="{EBE241D3-0521-1349-BD62-862F2798C705}"/>
              </a:ext>
            </a:extLst>
          </p:cNvPr>
          <p:cNvSpPr txBox="1">
            <a:spLocks/>
          </p:cNvSpPr>
          <p:nvPr/>
        </p:nvSpPr>
        <p:spPr>
          <a:xfrm>
            <a:off x="5677989" y="1757389"/>
            <a:ext cx="2920314" cy="1273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16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>
            <a:pPr marL="0" indent="0"/>
            <a:r>
              <a:rPr lang="en-US" sz="5000" dirty="0">
                <a:solidFill>
                  <a:schemeClr val="accent4">
                    <a:lumMod val="10000"/>
                  </a:schemeClr>
                </a:solidFill>
                <a:latin typeface="Alata" panose="00000500000000000000" pitchFamily="2" charset="0"/>
              </a:rPr>
              <a:t>foggy</a:t>
            </a:r>
          </a:p>
        </p:txBody>
      </p:sp>
      <p:pic>
        <p:nvPicPr>
          <p:cNvPr id="3" name="sb smart 4 cd 1 (52)">
            <a:hlinkClick r:id="" action="ppaction://media"/>
            <a:extLst>
              <a:ext uri="{FF2B5EF4-FFF2-40B4-BE49-F238E27FC236}">
                <a16:creationId xmlns:a16="http://schemas.microsoft.com/office/drawing/2014/main" id="{B1E8556F-28E9-8930-A973-69A6925B35C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1442" end="2767.06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85610" y="2913742"/>
            <a:ext cx="609600" cy="609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45D83F8-BA27-84C9-D9C1-3499DD59BE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6344" y="778001"/>
            <a:ext cx="4899489" cy="34655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778905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C6C01C3-7130-A1D9-2C5B-0B2A6BE83370}"/>
              </a:ext>
            </a:extLst>
          </p:cNvPr>
          <p:cNvSpPr/>
          <p:nvPr/>
        </p:nvSpPr>
        <p:spPr>
          <a:xfrm>
            <a:off x="239485" y="185601"/>
            <a:ext cx="8665029" cy="4772297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tisfy" panose="020B0604020202020204" charset="0"/>
            </a:endParaRPr>
          </a:p>
        </p:txBody>
      </p:sp>
      <p:pic>
        <p:nvPicPr>
          <p:cNvPr id="15" name="sb smart 4 cd 1 (52)">
            <a:hlinkClick r:id="" action="ppaction://media"/>
            <a:extLst>
              <a:ext uri="{FF2B5EF4-FFF2-40B4-BE49-F238E27FC236}">
                <a16:creationId xmlns:a16="http://schemas.microsoft.com/office/drawing/2014/main" id="{783878FB-DC4A-CBC9-AD66-389A393B7C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28732" y="268676"/>
            <a:ext cx="609600" cy="609600"/>
          </a:xfrm>
          <a:prstGeom prst="rect">
            <a:avLst/>
          </a:prstGeom>
        </p:spPr>
      </p:pic>
      <p:grpSp>
        <p:nvGrpSpPr>
          <p:cNvPr id="2" name="Google Shape;3301;p51">
            <a:extLst>
              <a:ext uri="{FF2B5EF4-FFF2-40B4-BE49-F238E27FC236}">
                <a16:creationId xmlns:a16="http://schemas.microsoft.com/office/drawing/2014/main" id="{8E5667CE-04C1-FD68-3D2A-6F3D72086F9F}"/>
              </a:ext>
            </a:extLst>
          </p:cNvPr>
          <p:cNvGrpSpPr/>
          <p:nvPr/>
        </p:nvGrpSpPr>
        <p:grpSpPr>
          <a:xfrm rot="-537628">
            <a:off x="42155" y="161743"/>
            <a:ext cx="892724" cy="616315"/>
            <a:chOff x="7069300" y="3549750"/>
            <a:chExt cx="1694404" cy="1223279"/>
          </a:xfrm>
        </p:grpSpPr>
        <p:sp>
          <p:nvSpPr>
            <p:cNvPr id="3" name="Google Shape;3302;p51">
              <a:extLst>
                <a:ext uri="{FF2B5EF4-FFF2-40B4-BE49-F238E27FC236}">
                  <a16:creationId xmlns:a16="http://schemas.microsoft.com/office/drawing/2014/main" id="{9947D55C-74D6-13AA-947B-94730D581B2E}"/>
                </a:ext>
              </a:extLst>
            </p:cNvPr>
            <p:cNvSpPr/>
            <p:nvPr/>
          </p:nvSpPr>
          <p:spPr>
            <a:xfrm>
              <a:off x="7074933" y="3550499"/>
              <a:ext cx="1677556" cy="1222530"/>
            </a:xfrm>
            <a:custGeom>
              <a:avLst/>
              <a:gdLst/>
              <a:ahLst/>
              <a:cxnLst/>
              <a:rect l="l" t="t" r="r" b="b"/>
              <a:pathLst>
                <a:path w="51522" h="37547" extrusionOk="0">
                  <a:moveTo>
                    <a:pt x="24986" y="1"/>
                  </a:moveTo>
                  <a:cubicBezTo>
                    <a:pt x="24960" y="1"/>
                    <a:pt x="24934" y="1"/>
                    <a:pt x="24908" y="1"/>
                  </a:cubicBezTo>
                  <a:cubicBezTo>
                    <a:pt x="24378" y="1"/>
                    <a:pt x="23860" y="24"/>
                    <a:pt x="23353" y="70"/>
                  </a:cubicBezTo>
                  <a:cubicBezTo>
                    <a:pt x="17846" y="508"/>
                    <a:pt x="12938" y="3710"/>
                    <a:pt x="10311" y="8561"/>
                  </a:cubicBezTo>
                  <a:cubicBezTo>
                    <a:pt x="9563" y="9886"/>
                    <a:pt x="8998" y="11303"/>
                    <a:pt x="8641" y="12789"/>
                  </a:cubicBezTo>
                  <a:cubicBezTo>
                    <a:pt x="8652" y="12858"/>
                    <a:pt x="8676" y="12916"/>
                    <a:pt x="8687" y="12985"/>
                  </a:cubicBezTo>
                  <a:cubicBezTo>
                    <a:pt x="8226" y="15231"/>
                    <a:pt x="8226" y="17547"/>
                    <a:pt x="8710" y="19782"/>
                  </a:cubicBezTo>
                  <a:cubicBezTo>
                    <a:pt x="8088" y="19966"/>
                    <a:pt x="7570" y="20392"/>
                    <a:pt x="7247" y="20957"/>
                  </a:cubicBezTo>
                  <a:cubicBezTo>
                    <a:pt x="7086" y="21314"/>
                    <a:pt x="6982" y="21694"/>
                    <a:pt x="6924" y="22086"/>
                  </a:cubicBezTo>
                  <a:cubicBezTo>
                    <a:pt x="6473" y="21619"/>
                    <a:pt x="5909" y="21371"/>
                    <a:pt x="5334" y="21371"/>
                  </a:cubicBezTo>
                  <a:cubicBezTo>
                    <a:pt x="5088" y="21371"/>
                    <a:pt x="4839" y="21417"/>
                    <a:pt x="4597" y="21510"/>
                  </a:cubicBezTo>
                  <a:cubicBezTo>
                    <a:pt x="3733" y="21844"/>
                    <a:pt x="3169" y="22685"/>
                    <a:pt x="3203" y="23607"/>
                  </a:cubicBezTo>
                  <a:cubicBezTo>
                    <a:pt x="3203" y="23780"/>
                    <a:pt x="3226" y="23941"/>
                    <a:pt x="3272" y="24102"/>
                  </a:cubicBezTo>
                  <a:cubicBezTo>
                    <a:pt x="3272" y="24114"/>
                    <a:pt x="3272" y="24125"/>
                    <a:pt x="3272" y="24125"/>
                  </a:cubicBezTo>
                  <a:lnTo>
                    <a:pt x="3249" y="24125"/>
                  </a:lnTo>
                  <a:cubicBezTo>
                    <a:pt x="2316" y="24171"/>
                    <a:pt x="1037" y="24747"/>
                    <a:pt x="415" y="25922"/>
                  </a:cubicBezTo>
                  <a:cubicBezTo>
                    <a:pt x="81" y="26533"/>
                    <a:pt x="0" y="27247"/>
                    <a:pt x="208" y="27904"/>
                  </a:cubicBezTo>
                  <a:cubicBezTo>
                    <a:pt x="438" y="28595"/>
                    <a:pt x="945" y="29171"/>
                    <a:pt x="1613" y="29494"/>
                  </a:cubicBezTo>
                  <a:cubicBezTo>
                    <a:pt x="1671" y="29517"/>
                    <a:pt x="1717" y="29540"/>
                    <a:pt x="1775" y="29563"/>
                  </a:cubicBezTo>
                  <a:cubicBezTo>
                    <a:pt x="1821" y="29586"/>
                    <a:pt x="1867" y="29609"/>
                    <a:pt x="1913" y="29621"/>
                  </a:cubicBezTo>
                  <a:cubicBezTo>
                    <a:pt x="1970" y="29632"/>
                    <a:pt x="1993" y="29644"/>
                    <a:pt x="2028" y="29655"/>
                  </a:cubicBezTo>
                  <a:lnTo>
                    <a:pt x="2040" y="29655"/>
                  </a:lnTo>
                  <a:cubicBezTo>
                    <a:pt x="2086" y="29667"/>
                    <a:pt x="2120" y="29678"/>
                    <a:pt x="2155" y="29690"/>
                  </a:cubicBezTo>
                  <a:cubicBezTo>
                    <a:pt x="2178" y="29701"/>
                    <a:pt x="2189" y="29701"/>
                    <a:pt x="2201" y="29701"/>
                  </a:cubicBezTo>
                  <a:cubicBezTo>
                    <a:pt x="2235" y="29713"/>
                    <a:pt x="2258" y="29724"/>
                    <a:pt x="2293" y="29724"/>
                  </a:cubicBezTo>
                  <a:cubicBezTo>
                    <a:pt x="2305" y="29736"/>
                    <a:pt x="2316" y="29736"/>
                    <a:pt x="2339" y="29736"/>
                  </a:cubicBezTo>
                  <a:lnTo>
                    <a:pt x="2431" y="29759"/>
                  </a:lnTo>
                  <a:lnTo>
                    <a:pt x="2512" y="29770"/>
                  </a:lnTo>
                  <a:lnTo>
                    <a:pt x="2535" y="29770"/>
                  </a:lnTo>
                  <a:cubicBezTo>
                    <a:pt x="2581" y="29782"/>
                    <a:pt x="2627" y="29793"/>
                    <a:pt x="2673" y="29793"/>
                  </a:cubicBezTo>
                  <a:cubicBezTo>
                    <a:pt x="2859" y="29816"/>
                    <a:pt x="3040" y="29828"/>
                    <a:pt x="3220" y="29828"/>
                  </a:cubicBezTo>
                  <a:cubicBezTo>
                    <a:pt x="3318" y="29828"/>
                    <a:pt x="3416" y="29825"/>
                    <a:pt x="3514" y="29816"/>
                  </a:cubicBezTo>
                  <a:lnTo>
                    <a:pt x="3526" y="29816"/>
                  </a:lnTo>
                  <a:lnTo>
                    <a:pt x="3618" y="29805"/>
                  </a:lnTo>
                  <a:lnTo>
                    <a:pt x="3652" y="29805"/>
                  </a:lnTo>
                  <a:cubicBezTo>
                    <a:pt x="3699" y="29793"/>
                    <a:pt x="3756" y="29782"/>
                    <a:pt x="3802" y="29770"/>
                  </a:cubicBezTo>
                  <a:cubicBezTo>
                    <a:pt x="3802" y="29793"/>
                    <a:pt x="3825" y="29839"/>
                    <a:pt x="3837" y="29874"/>
                  </a:cubicBezTo>
                  <a:lnTo>
                    <a:pt x="3871" y="29989"/>
                  </a:lnTo>
                  <a:lnTo>
                    <a:pt x="3883" y="30024"/>
                  </a:lnTo>
                  <a:lnTo>
                    <a:pt x="3883" y="30035"/>
                  </a:lnTo>
                  <a:cubicBezTo>
                    <a:pt x="3906" y="30104"/>
                    <a:pt x="3929" y="30162"/>
                    <a:pt x="3952" y="30231"/>
                  </a:cubicBezTo>
                  <a:lnTo>
                    <a:pt x="3975" y="30254"/>
                  </a:lnTo>
                  <a:cubicBezTo>
                    <a:pt x="3987" y="30300"/>
                    <a:pt x="4010" y="30358"/>
                    <a:pt x="4033" y="30404"/>
                  </a:cubicBezTo>
                  <a:cubicBezTo>
                    <a:pt x="4252" y="30865"/>
                    <a:pt x="4574" y="31268"/>
                    <a:pt x="4954" y="31602"/>
                  </a:cubicBezTo>
                  <a:lnTo>
                    <a:pt x="4977" y="31614"/>
                  </a:lnTo>
                  <a:cubicBezTo>
                    <a:pt x="5185" y="31786"/>
                    <a:pt x="5392" y="31925"/>
                    <a:pt x="5623" y="32040"/>
                  </a:cubicBezTo>
                  <a:lnTo>
                    <a:pt x="5692" y="32063"/>
                  </a:lnTo>
                  <a:lnTo>
                    <a:pt x="5726" y="32086"/>
                  </a:lnTo>
                  <a:cubicBezTo>
                    <a:pt x="5761" y="32098"/>
                    <a:pt x="5784" y="32109"/>
                    <a:pt x="5830" y="32132"/>
                  </a:cubicBezTo>
                  <a:cubicBezTo>
                    <a:pt x="5864" y="32144"/>
                    <a:pt x="5945" y="32178"/>
                    <a:pt x="5991" y="32190"/>
                  </a:cubicBezTo>
                  <a:cubicBezTo>
                    <a:pt x="6325" y="32305"/>
                    <a:pt x="6671" y="32363"/>
                    <a:pt x="7017" y="32374"/>
                  </a:cubicBezTo>
                  <a:cubicBezTo>
                    <a:pt x="7247" y="32363"/>
                    <a:pt x="7466" y="32339"/>
                    <a:pt x="7685" y="32293"/>
                  </a:cubicBezTo>
                  <a:cubicBezTo>
                    <a:pt x="7754" y="32282"/>
                    <a:pt x="7823" y="32270"/>
                    <a:pt x="7892" y="32247"/>
                  </a:cubicBezTo>
                  <a:cubicBezTo>
                    <a:pt x="8341" y="32132"/>
                    <a:pt x="8756" y="31913"/>
                    <a:pt x="9113" y="31602"/>
                  </a:cubicBezTo>
                  <a:lnTo>
                    <a:pt x="9136" y="31591"/>
                  </a:lnTo>
                  <a:cubicBezTo>
                    <a:pt x="9321" y="31406"/>
                    <a:pt x="9505" y="31210"/>
                    <a:pt x="9678" y="31015"/>
                  </a:cubicBezTo>
                  <a:lnTo>
                    <a:pt x="9747" y="30934"/>
                  </a:lnTo>
                  <a:lnTo>
                    <a:pt x="9805" y="31003"/>
                  </a:lnTo>
                  <a:cubicBezTo>
                    <a:pt x="9839" y="31049"/>
                    <a:pt x="9874" y="31084"/>
                    <a:pt x="9908" y="31130"/>
                  </a:cubicBezTo>
                  <a:cubicBezTo>
                    <a:pt x="10277" y="31545"/>
                    <a:pt x="10749" y="31844"/>
                    <a:pt x="11279" y="32005"/>
                  </a:cubicBezTo>
                  <a:lnTo>
                    <a:pt x="11417" y="32040"/>
                  </a:lnTo>
                  <a:cubicBezTo>
                    <a:pt x="11615" y="32087"/>
                    <a:pt x="11815" y="32110"/>
                    <a:pt x="12014" y="32110"/>
                  </a:cubicBezTo>
                  <a:cubicBezTo>
                    <a:pt x="12590" y="32110"/>
                    <a:pt x="13155" y="31916"/>
                    <a:pt x="13618" y="31556"/>
                  </a:cubicBezTo>
                  <a:lnTo>
                    <a:pt x="13629" y="31545"/>
                  </a:lnTo>
                  <a:cubicBezTo>
                    <a:pt x="14010" y="31245"/>
                    <a:pt x="14298" y="30842"/>
                    <a:pt x="14459" y="30404"/>
                  </a:cubicBezTo>
                  <a:cubicBezTo>
                    <a:pt x="14470" y="30369"/>
                    <a:pt x="14482" y="30335"/>
                    <a:pt x="14494" y="30312"/>
                  </a:cubicBezTo>
                  <a:cubicBezTo>
                    <a:pt x="14505" y="30289"/>
                    <a:pt x="14517" y="30231"/>
                    <a:pt x="14528" y="30208"/>
                  </a:cubicBezTo>
                  <a:lnTo>
                    <a:pt x="14528" y="30197"/>
                  </a:lnTo>
                  <a:lnTo>
                    <a:pt x="14551" y="30128"/>
                  </a:lnTo>
                  <a:lnTo>
                    <a:pt x="14574" y="30139"/>
                  </a:lnTo>
                  <a:lnTo>
                    <a:pt x="14643" y="30162"/>
                  </a:lnTo>
                  <a:lnTo>
                    <a:pt x="14678" y="30174"/>
                  </a:lnTo>
                  <a:cubicBezTo>
                    <a:pt x="15162" y="30369"/>
                    <a:pt x="15692" y="30462"/>
                    <a:pt x="16210" y="30462"/>
                  </a:cubicBezTo>
                  <a:cubicBezTo>
                    <a:pt x="18249" y="31729"/>
                    <a:pt x="20553" y="32524"/>
                    <a:pt x="22938" y="32766"/>
                  </a:cubicBezTo>
                  <a:cubicBezTo>
                    <a:pt x="22938" y="33215"/>
                    <a:pt x="23030" y="33664"/>
                    <a:pt x="23180" y="34102"/>
                  </a:cubicBezTo>
                  <a:cubicBezTo>
                    <a:pt x="23802" y="35830"/>
                    <a:pt x="25381" y="37040"/>
                    <a:pt x="27212" y="37190"/>
                  </a:cubicBezTo>
                  <a:cubicBezTo>
                    <a:pt x="27381" y="37207"/>
                    <a:pt x="27549" y="37215"/>
                    <a:pt x="27715" y="37215"/>
                  </a:cubicBezTo>
                  <a:cubicBezTo>
                    <a:pt x="29226" y="37215"/>
                    <a:pt x="30596" y="36518"/>
                    <a:pt x="31406" y="35335"/>
                  </a:cubicBezTo>
                  <a:cubicBezTo>
                    <a:pt x="31613" y="35773"/>
                    <a:pt x="31901" y="36187"/>
                    <a:pt x="32247" y="36533"/>
                  </a:cubicBezTo>
                  <a:cubicBezTo>
                    <a:pt x="32801" y="37118"/>
                    <a:pt x="33565" y="37447"/>
                    <a:pt x="34360" y="37447"/>
                  </a:cubicBezTo>
                  <a:cubicBezTo>
                    <a:pt x="34458" y="37447"/>
                    <a:pt x="34556" y="37442"/>
                    <a:pt x="34655" y="37432"/>
                  </a:cubicBezTo>
                  <a:cubicBezTo>
                    <a:pt x="35646" y="37316"/>
                    <a:pt x="36567" y="36660"/>
                    <a:pt x="37247" y="35577"/>
                  </a:cubicBezTo>
                  <a:cubicBezTo>
                    <a:pt x="38030" y="36833"/>
                    <a:pt x="39252" y="37547"/>
                    <a:pt x="40542" y="37547"/>
                  </a:cubicBezTo>
                  <a:cubicBezTo>
                    <a:pt x="40761" y="37547"/>
                    <a:pt x="40991" y="37524"/>
                    <a:pt x="41210" y="37478"/>
                  </a:cubicBezTo>
                  <a:cubicBezTo>
                    <a:pt x="42673" y="37190"/>
                    <a:pt x="43768" y="36038"/>
                    <a:pt x="44056" y="34459"/>
                  </a:cubicBezTo>
                  <a:lnTo>
                    <a:pt x="44079" y="34310"/>
                  </a:lnTo>
                  <a:cubicBezTo>
                    <a:pt x="44113" y="34321"/>
                    <a:pt x="44160" y="34333"/>
                    <a:pt x="44206" y="34344"/>
                  </a:cubicBezTo>
                  <a:cubicBezTo>
                    <a:pt x="44486" y="34412"/>
                    <a:pt x="44770" y="34446"/>
                    <a:pt x="45052" y="34446"/>
                  </a:cubicBezTo>
                  <a:cubicBezTo>
                    <a:pt x="46057" y="34446"/>
                    <a:pt x="47036" y="34023"/>
                    <a:pt x="47719" y="33250"/>
                  </a:cubicBezTo>
                  <a:cubicBezTo>
                    <a:pt x="48607" y="32259"/>
                    <a:pt x="48883" y="30853"/>
                    <a:pt x="48434" y="29586"/>
                  </a:cubicBezTo>
                  <a:cubicBezTo>
                    <a:pt x="47940" y="28200"/>
                    <a:pt x="46624" y="27302"/>
                    <a:pt x="45182" y="27302"/>
                  </a:cubicBezTo>
                  <a:cubicBezTo>
                    <a:pt x="45042" y="27302"/>
                    <a:pt x="44901" y="27311"/>
                    <a:pt x="44759" y="27328"/>
                  </a:cubicBezTo>
                  <a:cubicBezTo>
                    <a:pt x="44632" y="27339"/>
                    <a:pt x="44494" y="27363"/>
                    <a:pt x="44367" y="27397"/>
                  </a:cubicBezTo>
                  <a:cubicBezTo>
                    <a:pt x="44367" y="27374"/>
                    <a:pt x="44378" y="27351"/>
                    <a:pt x="44390" y="27339"/>
                  </a:cubicBezTo>
                  <a:cubicBezTo>
                    <a:pt x="44563" y="26498"/>
                    <a:pt x="44321" y="25750"/>
                    <a:pt x="43710" y="25277"/>
                  </a:cubicBezTo>
                  <a:cubicBezTo>
                    <a:pt x="43323" y="24984"/>
                    <a:pt x="42859" y="24837"/>
                    <a:pt x="42392" y="24837"/>
                  </a:cubicBezTo>
                  <a:cubicBezTo>
                    <a:pt x="42052" y="24837"/>
                    <a:pt x="41710" y="24915"/>
                    <a:pt x="41395" y="25070"/>
                  </a:cubicBezTo>
                  <a:cubicBezTo>
                    <a:pt x="41383" y="25058"/>
                    <a:pt x="41383" y="25035"/>
                    <a:pt x="41383" y="25024"/>
                  </a:cubicBezTo>
                  <a:cubicBezTo>
                    <a:pt x="41153" y="23998"/>
                    <a:pt x="40600" y="23077"/>
                    <a:pt x="39782" y="22409"/>
                  </a:cubicBezTo>
                  <a:cubicBezTo>
                    <a:pt x="41291" y="18653"/>
                    <a:pt x="41348" y="14482"/>
                    <a:pt x="39966" y="10692"/>
                  </a:cubicBezTo>
                  <a:lnTo>
                    <a:pt x="39966" y="10692"/>
                  </a:lnTo>
                  <a:cubicBezTo>
                    <a:pt x="40646" y="11683"/>
                    <a:pt x="41763" y="12282"/>
                    <a:pt x="42973" y="12282"/>
                  </a:cubicBezTo>
                  <a:lnTo>
                    <a:pt x="43100" y="12282"/>
                  </a:lnTo>
                  <a:cubicBezTo>
                    <a:pt x="44436" y="12236"/>
                    <a:pt x="45623" y="11452"/>
                    <a:pt x="46187" y="10231"/>
                  </a:cubicBezTo>
                  <a:cubicBezTo>
                    <a:pt x="46199" y="10208"/>
                    <a:pt x="46210" y="10185"/>
                    <a:pt x="46222" y="10162"/>
                  </a:cubicBezTo>
                  <a:cubicBezTo>
                    <a:pt x="46754" y="10578"/>
                    <a:pt x="47484" y="10740"/>
                    <a:pt x="48210" y="10740"/>
                  </a:cubicBezTo>
                  <a:cubicBezTo>
                    <a:pt x="49294" y="10740"/>
                    <a:pt x="50368" y="10380"/>
                    <a:pt x="50761" y="9966"/>
                  </a:cubicBezTo>
                  <a:cubicBezTo>
                    <a:pt x="51302" y="9402"/>
                    <a:pt x="51521" y="8607"/>
                    <a:pt x="51337" y="7846"/>
                  </a:cubicBezTo>
                  <a:cubicBezTo>
                    <a:pt x="51141" y="6959"/>
                    <a:pt x="50438" y="6176"/>
                    <a:pt x="49505" y="5807"/>
                  </a:cubicBezTo>
                  <a:cubicBezTo>
                    <a:pt x="49874" y="4701"/>
                    <a:pt x="49655" y="3584"/>
                    <a:pt x="48964" y="2962"/>
                  </a:cubicBezTo>
                  <a:cubicBezTo>
                    <a:pt x="48619" y="2651"/>
                    <a:pt x="48196" y="2494"/>
                    <a:pt x="47736" y="2494"/>
                  </a:cubicBezTo>
                  <a:cubicBezTo>
                    <a:pt x="47428" y="2494"/>
                    <a:pt x="47103" y="2565"/>
                    <a:pt x="46775" y="2708"/>
                  </a:cubicBezTo>
                  <a:cubicBezTo>
                    <a:pt x="46395" y="2881"/>
                    <a:pt x="46049" y="3123"/>
                    <a:pt x="45761" y="3434"/>
                  </a:cubicBezTo>
                  <a:cubicBezTo>
                    <a:pt x="44993" y="1558"/>
                    <a:pt x="43515" y="900"/>
                    <a:pt x="42280" y="900"/>
                  </a:cubicBezTo>
                  <a:cubicBezTo>
                    <a:pt x="42089" y="900"/>
                    <a:pt x="41904" y="916"/>
                    <a:pt x="41729" y="945"/>
                  </a:cubicBezTo>
                  <a:cubicBezTo>
                    <a:pt x="39782" y="1257"/>
                    <a:pt x="38825" y="2962"/>
                    <a:pt x="38745" y="4494"/>
                  </a:cubicBezTo>
                  <a:lnTo>
                    <a:pt x="38745" y="4551"/>
                  </a:lnTo>
                  <a:lnTo>
                    <a:pt x="38745" y="4655"/>
                  </a:lnTo>
                  <a:lnTo>
                    <a:pt x="38583" y="4655"/>
                  </a:lnTo>
                  <a:cubicBezTo>
                    <a:pt x="38548" y="4654"/>
                    <a:pt x="38513" y="4653"/>
                    <a:pt x="38478" y="4653"/>
                  </a:cubicBezTo>
                  <a:cubicBezTo>
                    <a:pt x="37812" y="4653"/>
                    <a:pt x="37161" y="4860"/>
                    <a:pt x="36625" y="5254"/>
                  </a:cubicBezTo>
                  <a:cubicBezTo>
                    <a:pt x="35323" y="3837"/>
                    <a:pt x="33768" y="2662"/>
                    <a:pt x="32051" y="1786"/>
                  </a:cubicBezTo>
                  <a:cubicBezTo>
                    <a:pt x="32017" y="1706"/>
                    <a:pt x="31982" y="1625"/>
                    <a:pt x="31948" y="1545"/>
                  </a:cubicBezTo>
                  <a:cubicBezTo>
                    <a:pt x="29759" y="530"/>
                    <a:pt x="27390" y="1"/>
                    <a:pt x="24986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66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3303;p51">
              <a:extLst>
                <a:ext uri="{FF2B5EF4-FFF2-40B4-BE49-F238E27FC236}">
                  <a16:creationId xmlns:a16="http://schemas.microsoft.com/office/drawing/2014/main" id="{E3E286A4-7124-F1F3-2F76-302678AAA5DB}"/>
                </a:ext>
              </a:extLst>
            </p:cNvPr>
            <p:cNvSpPr/>
            <p:nvPr/>
          </p:nvSpPr>
          <p:spPr>
            <a:xfrm>
              <a:off x="7346511" y="3550499"/>
              <a:ext cx="1062368" cy="1062758"/>
            </a:xfrm>
            <a:custGeom>
              <a:avLst/>
              <a:gdLst/>
              <a:ahLst/>
              <a:cxnLst/>
              <a:rect l="l" t="t" r="r" b="b"/>
              <a:pathLst>
                <a:path w="32628" h="32640" extrusionOk="0">
                  <a:moveTo>
                    <a:pt x="16314" y="1"/>
                  </a:moveTo>
                  <a:cubicBezTo>
                    <a:pt x="7305" y="1"/>
                    <a:pt x="0" y="7305"/>
                    <a:pt x="0" y="16314"/>
                  </a:cubicBezTo>
                  <a:cubicBezTo>
                    <a:pt x="0" y="25323"/>
                    <a:pt x="7305" y="32639"/>
                    <a:pt x="16314" y="32639"/>
                  </a:cubicBezTo>
                  <a:cubicBezTo>
                    <a:pt x="25323" y="32639"/>
                    <a:pt x="32627" y="25323"/>
                    <a:pt x="32627" y="16314"/>
                  </a:cubicBezTo>
                  <a:cubicBezTo>
                    <a:pt x="32627" y="7305"/>
                    <a:pt x="25323" y="1"/>
                    <a:pt x="16314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3304;p51">
              <a:extLst>
                <a:ext uri="{FF2B5EF4-FFF2-40B4-BE49-F238E27FC236}">
                  <a16:creationId xmlns:a16="http://schemas.microsoft.com/office/drawing/2014/main" id="{29F603C7-3236-EDBD-0846-4EF5FDC06858}"/>
                </a:ext>
              </a:extLst>
            </p:cNvPr>
            <p:cNvSpPr/>
            <p:nvPr/>
          </p:nvSpPr>
          <p:spPr>
            <a:xfrm>
              <a:off x="7538580" y="3748558"/>
              <a:ext cx="860919" cy="871436"/>
            </a:xfrm>
            <a:custGeom>
              <a:avLst/>
              <a:gdLst/>
              <a:ahLst/>
              <a:cxnLst/>
              <a:rect l="l" t="t" r="r" b="b"/>
              <a:pathLst>
                <a:path w="26441" h="26764" extrusionOk="0">
                  <a:moveTo>
                    <a:pt x="22903" y="1"/>
                  </a:moveTo>
                  <a:lnTo>
                    <a:pt x="22903" y="1"/>
                  </a:lnTo>
                  <a:cubicBezTo>
                    <a:pt x="23479" y="2420"/>
                    <a:pt x="23410" y="5035"/>
                    <a:pt x="22880" y="7328"/>
                  </a:cubicBezTo>
                  <a:cubicBezTo>
                    <a:pt x="21267" y="14240"/>
                    <a:pt x="15449" y="18676"/>
                    <a:pt x="9171" y="20934"/>
                  </a:cubicBezTo>
                  <a:cubicBezTo>
                    <a:pt x="6233" y="21982"/>
                    <a:pt x="3145" y="22662"/>
                    <a:pt x="0" y="22939"/>
                  </a:cubicBezTo>
                  <a:cubicBezTo>
                    <a:pt x="2800" y="25323"/>
                    <a:pt x="6394" y="26763"/>
                    <a:pt x="10311" y="26763"/>
                  </a:cubicBezTo>
                  <a:cubicBezTo>
                    <a:pt x="19194" y="26763"/>
                    <a:pt x="26429" y="19379"/>
                    <a:pt x="26429" y="10289"/>
                  </a:cubicBezTo>
                  <a:cubicBezTo>
                    <a:pt x="26440" y="6383"/>
                    <a:pt x="25115" y="2823"/>
                    <a:pt x="22903" y="1"/>
                  </a:cubicBezTo>
                  <a:close/>
                </a:path>
              </a:pathLst>
            </a:custGeom>
            <a:solidFill>
              <a:srgbClr val="DA510B">
                <a:alpha val="20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3305;p51">
              <a:extLst>
                <a:ext uri="{FF2B5EF4-FFF2-40B4-BE49-F238E27FC236}">
                  <a16:creationId xmlns:a16="http://schemas.microsoft.com/office/drawing/2014/main" id="{668A17DC-38FA-570C-5C4E-190A79709E4F}"/>
                </a:ext>
              </a:extLst>
            </p:cNvPr>
            <p:cNvSpPr/>
            <p:nvPr/>
          </p:nvSpPr>
          <p:spPr>
            <a:xfrm>
              <a:off x="7355888" y="3549750"/>
              <a:ext cx="827545" cy="608025"/>
            </a:xfrm>
            <a:custGeom>
              <a:avLst/>
              <a:gdLst/>
              <a:ahLst/>
              <a:cxnLst/>
              <a:rect l="l" t="t" r="r" b="b"/>
              <a:pathLst>
                <a:path w="25416" h="18674" extrusionOk="0">
                  <a:moveTo>
                    <a:pt x="16268" y="1"/>
                  </a:moveTo>
                  <a:cubicBezTo>
                    <a:pt x="8388" y="1"/>
                    <a:pt x="1786" y="5450"/>
                    <a:pt x="0" y="12789"/>
                  </a:cubicBezTo>
                  <a:cubicBezTo>
                    <a:pt x="81" y="13157"/>
                    <a:pt x="173" y="13503"/>
                    <a:pt x="265" y="13849"/>
                  </a:cubicBezTo>
                  <a:cubicBezTo>
                    <a:pt x="841" y="15796"/>
                    <a:pt x="2155" y="17812"/>
                    <a:pt x="4148" y="18515"/>
                  </a:cubicBezTo>
                  <a:cubicBezTo>
                    <a:pt x="4451" y="18625"/>
                    <a:pt x="4746" y="18673"/>
                    <a:pt x="5034" y="18673"/>
                  </a:cubicBezTo>
                  <a:cubicBezTo>
                    <a:pt x="6220" y="18673"/>
                    <a:pt x="7271" y="17842"/>
                    <a:pt x="8180" y="17063"/>
                  </a:cubicBezTo>
                  <a:cubicBezTo>
                    <a:pt x="9540" y="15876"/>
                    <a:pt x="10795" y="14632"/>
                    <a:pt x="12524" y="13964"/>
                  </a:cubicBezTo>
                  <a:cubicBezTo>
                    <a:pt x="15623" y="12766"/>
                    <a:pt x="19298" y="13883"/>
                    <a:pt x="22132" y="11867"/>
                  </a:cubicBezTo>
                  <a:cubicBezTo>
                    <a:pt x="25415" y="9540"/>
                    <a:pt x="24966" y="5070"/>
                    <a:pt x="23295" y="1556"/>
                  </a:cubicBezTo>
                  <a:cubicBezTo>
                    <a:pt x="21153" y="554"/>
                    <a:pt x="18779" y="1"/>
                    <a:pt x="16268" y="1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3306;p51">
              <a:extLst>
                <a:ext uri="{FF2B5EF4-FFF2-40B4-BE49-F238E27FC236}">
                  <a16:creationId xmlns:a16="http://schemas.microsoft.com/office/drawing/2014/main" id="{9D46B80E-4DBB-1482-AD3F-0F08759FC1B2}"/>
                </a:ext>
              </a:extLst>
            </p:cNvPr>
            <p:cNvSpPr/>
            <p:nvPr/>
          </p:nvSpPr>
          <p:spPr>
            <a:xfrm>
              <a:off x="7948927" y="3932421"/>
              <a:ext cx="110704" cy="107057"/>
            </a:xfrm>
            <a:custGeom>
              <a:avLst/>
              <a:gdLst/>
              <a:ahLst/>
              <a:cxnLst/>
              <a:rect l="l" t="t" r="r" b="b"/>
              <a:pathLst>
                <a:path w="3400" h="3288" extrusionOk="0">
                  <a:moveTo>
                    <a:pt x="1672" y="0"/>
                  </a:moveTo>
                  <a:cubicBezTo>
                    <a:pt x="755" y="0"/>
                    <a:pt x="224" y="683"/>
                    <a:pt x="116" y="1416"/>
                  </a:cubicBezTo>
                  <a:cubicBezTo>
                    <a:pt x="1" y="2257"/>
                    <a:pt x="427" y="3190"/>
                    <a:pt x="1522" y="3282"/>
                  </a:cubicBezTo>
                  <a:cubicBezTo>
                    <a:pt x="1561" y="3285"/>
                    <a:pt x="1601" y="3287"/>
                    <a:pt x="1640" y="3287"/>
                  </a:cubicBezTo>
                  <a:cubicBezTo>
                    <a:pt x="2451" y="3287"/>
                    <a:pt x="3230" y="2621"/>
                    <a:pt x="3307" y="1808"/>
                  </a:cubicBezTo>
                  <a:cubicBezTo>
                    <a:pt x="3399" y="955"/>
                    <a:pt x="2708" y="114"/>
                    <a:pt x="1867" y="10"/>
                  </a:cubicBezTo>
                  <a:cubicBezTo>
                    <a:pt x="1800" y="4"/>
                    <a:pt x="1735" y="0"/>
                    <a:pt x="16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3307;p51">
              <a:extLst>
                <a:ext uri="{FF2B5EF4-FFF2-40B4-BE49-F238E27FC236}">
                  <a16:creationId xmlns:a16="http://schemas.microsoft.com/office/drawing/2014/main" id="{E4AFA9D2-6897-B401-6A09-59E333CD4B89}"/>
                </a:ext>
              </a:extLst>
            </p:cNvPr>
            <p:cNvSpPr/>
            <p:nvPr/>
          </p:nvSpPr>
          <p:spPr>
            <a:xfrm>
              <a:off x="7686367" y="3933008"/>
              <a:ext cx="110671" cy="107220"/>
            </a:xfrm>
            <a:custGeom>
              <a:avLst/>
              <a:gdLst/>
              <a:ahLst/>
              <a:cxnLst/>
              <a:rect l="l" t="t" r="r" b="b"/>
              <a:pathLst>
                <a:path w="3399" h="3293" extrusionOk="0">
                  <a:moveTo>
                    <a:pt x="1751" y="1"/>
                  </a:moveTo>
                  <a:cubicBezTo>
                    <a:pt x="1676" y="1"/>
                    <a:pt x="1600" y="6"/>
                    <a:pt x="1521" y="15"/>
                  </a:cubicBezTo>
                  <a:cubicBezTo>
                    <a:pt x="680" y="119"/>
                    <a:pt x="0" y="972"/>
                    <a:pt x="81" y="1824"/>
                  </a:cubicBezTo>
                  <a:cubicBezTo>
                    <a:pt x="169" y="2626"/>
                    <a:pt x="948" y="3292"/>
                    <a:pt x="1750" y="3292"/>
                  </a:cubicBezTo>
                  <a:cubicBezTo>
                    <a:pt x="1789" y="3292"/>
                    <a:pt x="1828" y="3291"/>
                    <a:pt x="1867" y="3287"/>
                  </a:cubicBezTo>
                  <a:cubicBezTo>
                    <a:pt x="2961" y="3184"/>
                    <a:pt x="3399" y="2262"/>
                    <a:pt x="3284" y="1432"/>
                  </a:cubicBezTo>
                  <a:cubicBezTo>
                    <a:pt x="3177" y="677"/>
                    <a:pt x="2639" y="1"/>
                    <a:pt x="17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3308;p51">
              <a:extLst>
                <a:ext uri="{FF2B5EF4-FFF2-40B4-BE49-F238E27FC236}">
                  <a16:creationId xmlns:a16="http://schemas.microsoft.com/office/drawing/2014/main" id="{CF6103B7-B477-1C76-E768-9810FD2BFBDE}"/>
                </a:ext>
              </a:extLst>
            </p:cNvPr>
            <p:cNvSpPr/>
            <p:nvPr/>
          </p:nvSpPr>
          <p:spPr>
            <a:xfrm>
              <a:off x="7803028" y="4036384"/>
              <a:ext cx="136557" cy="71209"/>
            </a:xfrm>
            <a:custGeom>
              <a:avLst/>
              <a:gdLst/>
              <a:ahLst/>
              <a:cxnLst/>
              <a:rect l="l" t="t" r="r" b="b"/>
              <a:pathLst>
                <a:path w="4194" h="2187" extrusionOk="0">
                  <a:moveTo>
                    <a:pt x="228" y="0"/>
                  </a:moveTo>
                  <a:cubicBezTo>
                    <a:pt x="124" y="0"/>
                    <a:pt x="24" y="73"/>
                    <a:pt x="12" y="216"/>
                  </a:cubicBezTo>
                  <a:cubicBezTo>
                    <a:pt x="0" y="757"/>
                    <a:pt x="392" y="1357"/>
                    <a:pt x="795" y="1679"/>
                  </a:cubicBezTo>
                  <a:cubicBezTo>
                    <a:pt x="807" y="1679"/>
                    <a:pt x="807" y="1691"/>
                    <a:pt x="818" y="1691"/>
                  </a:cubicBezTo>
                  <a:cubicBezTo>
                    <a:pt x="1177" y="1993"/>
                    <a:pt x="1633" y="2187"/>
                    <a:pt x="2103" y="2187"/>
                  </a:cubicBezTo>
                  <a:cubicBezTo>
                    <a:pt x="2116" y="2187"/>
                    <a:pt x="2130" y="2186"/>
                    <a:pt x="2143" y="2186"/>
                  </a:cubicBezTo>
                  <a:cubicBezTo>
                    <a:pt x="2604" y="2186"/>
                    <a:pt x="3053" y="1990"/>
                    <a:pt x="3410" y="1679"/>
                  </a:cubicBezTo>
                  <a:cubicBezTo>
                    <a:pt x="3814" y="1357"/>
                    <a:pt x="4194" y="757"/>
                    <a:pt x="4194" y="216"/>
                  </a:cubicBezTo>
                  <a:cubicBezTo>
                    <a:pt x="4194" y="73"/>
                    <a:pt x="4093" y="0"/>
                    <a:pt x="3985" y="0"/>
                  </a:cubicBezTo>
                  <a:cubicBezTo>
                    <a:pt x="3894" y="0"/>
                    <a:pt x="3798" y="53"/>
                    <a:pt x="3756" y="158"/>
                  </a:cubicBezTo>
                  <a:cubicBezTo>
                    <a:pt x="3687" y="366"/>
                    <a:pt x="3641" y="585"/>
                    <a:pt x="3526" y="792"/>
                  </a:cubicBezTo>
                  <a:cubicBezTo>
                    <a:pt x="3433" y="988"/>
                    <a:pt x="3284" y="1161"/>
                    <a:pt x="3111" y="1322"/>
                  </a:cubicBezTo>
                  <a:cubicBezTo>
                    <a:pt x="2834" y="1564"/>
                    <a:pt x="2466" y="1725"/>
                    <a:pt x="2109" y="1725"/>
                  </a:cubicBezTo>
                  <a:cubicBezTo>
                    <a:pt x="1728" y="1725"/>
                    <a:pt x="1360" y="1564"/>
                    <a:pt x="1095" y="1322"/>
                  </a:cubicBezTo>
                  <a:cubicBezTo>
                    <a:pt x="922" y="1184"/>
                    <a:pt x="795" y="988"/>
                    <a:pt x="680" y="792"/>
                  </a:cubicBezTo>
                  <a:cubicBezTo>
                    <a:pt x="565" y="585"/>
                    <a:pt x="530" y="366"/>
                    <a:pt x="450" y="158"/>
                  </a:cubicBezTo>
                  <a:cubicBezTo>
                    <a:pt x="407" y="53"/>
                    <a:pt x="316" y="0"/>
                    <a:pt x="2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309;p51">
              <a:extLst>
                <a:ext uri="{FF2B5EF4-FFF2-40B4-BE49-F238E27FC236}">
                  <a16:creationId xmlns:a16="http://schemas.microsoft.com/office/drawing/2014/main" id="{6CC05927-64DA-E61B-040F-721489C51498}"/>
                </a:ext>
              </a:extLst>
            </p:cNvPr>
            <p:cNvSpPr/>
            <p:nvPr/>
          </p:nvSpPr>
          <p:spPr>
            <a:xfrm>
              <a:off x="7697600" y="3952250"/>
              <a:ext cx="46919" cy="46789"/>
            </a:xfrm>
            <a:custGeom>
              <a:avLst/>
              <a:gdLst/>
              <a:ahLst/>
              <a:cxnLst/>
              <a:rect l="l" t="t" r="r" b="b"/>
              <a:pathLst>
                <a:path w="1441" h="1437" extrusionOk="0">
                  <a:moveTo>
                    <a:pt x="704" y="0"/>
                  </a:moveTo>
                  <a:cubicBezTo>
                    <a:pt x="646" y="24"/>
                    <a:pt x="577" y="24"/>
                    <a:pt x="519" y="35"/>
                  </a:cubicBezTo>
                  <a:cubicBezTo>
                    <a:pt x="404" y="58"/>
                    <a:pt x="300" y="139"/>
                    <a:pt x="197" y="219"/>
                  </a:cubicBezTo>
                  <a:cubicBezTo>
                    <a:pt x="128" y="277"/>
                    <a:pt x="82" y="369"/>
                    <a:pt x="58" y="450"/>
                  </a:cubicBezTo>
                  <a:cubicBezTo>
                    <a:pt x="12" y="530"/>
                    <a:pt x="1" y="623"/>
                    <a:pt x="1" y="726"/>
                  </a:cubicBezTo>
                  <a:cubicBezTo>
                    <a:pt x="1" y="853"/>
                    <a:pt x="24" y="968"/>
                    <a:pt x="105" y="1083"/>
                  </a:cubicBezTo>
                  <a:cubicBezTo>
                    <a:pt x="162" y="1187"/>
                    <a:pt x="243" y="1268"/>
                    <a:pt x="358" y="1348"/>
                  </a:cubicBezTo>
                  <a:cubicBezTo>
                    <a:pt x="416" y="1371"/>
                    <a:pt x="473" y="1383"/>
                    <a:pt x="531" y="1418"/>
                  </a:cubicBezTo>
                  <a:cubicBezTo>
                    <a:pt x="585" y="1431"/>
                    <a:pt x="639" y="1437"/>
                    <a:pt x="693" y="1437"/>
                  </a:cubicBezTo>
                  <a:cubicBezTo>
                    <a:pt x="731" y="1437"/>
                    <a:pt x="769" y="1434"/>
                    <a:pt x="807" y="1429"/>
                  </a:cubicBezTo>
                  <a:cubicBezTo>
                    <a:pt x="865" y="1429"/>
                    <a:pt x="934" y="1418"/>
                    <a:pt x="980" y="1383"/>
                  </a:cubicBezTo>
                  <a:cubicBezTo>
                    <a:pt x="1061" y="1360"/>
                    <a:pt x="1141" y="1314"/>
                    <a:pt x="1211" y="1245"/>
                  </a:cubicBezTo>
                  <a:cubicBezTo>
                    <a:pt x="1257" y="1199"/>
                    <a:pt x="1280" y="1141"/>
                    <a:pt x="1326" y="1095"/>
                  </a:cubicBezTo>
                  <a:lnTo>
                    <a:pt x="1395" y="922"/>
                  </a:lnTo>
                  <a:cubicBezTo>
                    <a:pt x="1429" y="807"/>
                    <a:pt x="1441" y="726"/>
                    <a:pt x="1406" y="623"/>
                  </a:cubicBezTo>
                  <a:cubicBezTo>
                    <a:pt x="1406" y="542"/>
                    <a:pt x="1383" y="438"/>
                    <a:pt x="1326" y="369"/>
                  </a:cubicBezTo>
                  <a:cubicBezTo>
                    <a:pt x="1268" y="265"/>
                    <a:pt x="1176" y="173"/>
                    <a:pt x="1061" y="104"/>
                  </a:cubicBezTo>
                  <a:cubicBezTo>
                    <a:pt x="946" y="47"/>
                    <a:pt x="830" y="0"/>
                    <a:pt x="70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310;p51">
              <a:extLst>
                <a:ext uri="{FF2B5EF4-FFF2-40B4-BE49-F238E27FC236}">
                  <a16:creationId xmlns:a16="http://schemas.microsoft.com/office/drawing/2014/main" id="{33297CCB-0AA1-5D78-1DA9-AF1C43E26C19}"/>
                </a:ext>
              </a:extLst>
            </p:cNvPr>
            <p:cNvSpPr/>
            <p:nvPr/>
          </p:nvSpPr>
          <p:spPr>
            <a:xfrm>
              <a:off x="7742630" y="3992396"/>
              <a:ext cx="27416" cy="27025"/>
            </a:xfrm>
            <a:custGeom>
              <a:avLst/>
              <a:gdLst/>
              <a:ahLst/>
              <a:cxnLst/>
              <a:rect l="l" t="t" r="r" b="b"/>
              <a:pathLst>
                <a:path w="842" h="830" extrusionOk="0">
                  <a:moveTo>
                    <a:pt x="415" y="0"/>
                  </a:moveTo>
                  <a:cubicBezTo>
                    <a:pt x="358" y="0"/>
                    <a:pt x="300" y="12"/>
                    <a:pt x="254" y="23"/>
                  </a:cubicBezTo>
                  <a:cubicBezTo>
                    <a:pt x="196" y="35"/>
                    <a:pt x="162" y="69"/>
                    <a:pt x="127" y="115"/>
                  </a:cubicBezTo>
                  <a:cubicBezTo>
                    <a:pt x="81" y="150"/>
                    <a:pt x="58" y="196"/>
                    <a:pt x="46" y="242"/>
                  </a:cubicBezTo>
                  <a:cubicBezTo>
                    <a:pt x="12" y="288"/>
                    <a:pt x="0" y="346"/>
                    <a:pt x="12" y="403"/>
                  </a:cubicBezTo>
                  <a:cubicBezTo>
                    <a:pt x="12" y="438"/>
                    <a:pt x="23" y="473"/>
                    <a:pt x="23" y="519"/>
                  </a:cubicBezTo>
                  <a:cubicBezTo>
                    <a:pt x="46" y="588"/>
                    <a:pt x="81" y="645"/>
                    <a:pt x="127" y="703"/>
                  </a:cubicBezTo>
                  <a:cubicBezTo>
                    <a:pt x="162" y="726"/>
                    <a:pt x="185" y="738"/>
                    <a:pt x="219" y="772"/>
                  </a:cubicBezTo>
                  <a:cubicBezTo>
                    <a:pt x="277" y="818"/>
                    <a:pt x="346" y="830"/>
                    <a:pt x="427" y="830"/>
                  </a:cubicBezTo>
                  <a:cubicBezTo>
                    <a:pt x="484" y="830"/>
                    <a:pt x="542" y="818"/>
                    <a:pt x="588" y="807"/>
                  </a:cubicBezTo>
                  <a:cubicBezTo>
                    <a:pt x="646" y="784"/>
                    <a:pt x="692" y="761"/>
                    <a:pt x="715" y="714"/>
                  </a:cubicBezTo>
                  <a:cubicBezTo>
                    <a:pt x="761" y="668"/>
                    <a:pt x="795" y="634"/>
                    <a:pt x="807" y="588"/>
                  </a:cubicBezTo>
                  <a:cubicBezTo>
                    <a:pt x="830" y="542"/>
                    <a:pt x="841" y="484"/>
                    <a:pt x="830" y="426"/>
                  </a:cubicBezTo>
                  <a:cubicBezTo>
                    <a:pt x="830" y="380"/>
                    <a:pt x="818" y="357"/>
                    <a:pt x="818" y="311"/>
                  </a:cubicBezTo>
                  <a:cubicBezTo>
                    <a:pt x="807" y="242"/>
                    <a:pt x="761" y="185"/>
                    <a:pt x="715" y="127"/>
                  </a:cubicBezTo>
                  <a:cubicBezTo>
                    <a:pt x="692" y="92"/>
                    <a:pt x="657" y="81"/>
                    <a:pt x="634" y="58"/>
                  </a:cubicBezTo>
                  <a:cubicBezTo>
                    <a:pt x="576" y="12"/>
                    <a:pt x="507" y="0"/>
                    <a:pt x="4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311;p51">
              <a:extLst>
                <a:ext uri="{FF2B5EF4-FFF2-40B4-BE49-F238E27FC236}">
                  <a16:creationId xmlns:a16="http://schemas.microsoft.com/office/drawing/2014/main" id="{192613DC-E157-6B87-5AD7-74D584E30242}"/>
                </a:ext>
              </a:extLst>
            </p:cNvPr>
            <p:cNvSpPr/>
            <p:nvPr/>
          </p:nvSpPr>
          <p:spPr>
            <a:xfrm>
              <a:off x="7968072" y="3959478"/>
              <a:ext cx="43175" cy="42686"/>
            </a:xfrm>
            <a:custGeom>
              <a:avLst/>
              <a:gdLst/>
              <a:ahLst/>
              <a:cxnLst/>
              <a:rect l="l" t="t" r="r" b="b"/>
              <a:pathLst>
                <a:path w="1326" h="1311" extrusionOk="0">
                  <a:moveTo>
                    <a:pt x="651" y="0"/>
                  </a:moveTo>
                  <a:cubicBezTo>
                    <a:pt x="622" y="0"/>
                    <a:pt x="594" y="3"/>
                    <a:pt x="565" y="9"/>
                  </a:cubicBezTo>
                  <a:cubicBezTo>
                    <a:pt x="473" y="9"/>
                    <a:pt x="392" y="43"/>
                    <a:pt x="323" y="90"/>
                  </a:cubicBezTo>
                  <a:cubicBezTo>
                    <a:pt x="277" y="113"/>
                    <a:pt x="231" y="159"/>
                    <a:pt x="185" y="182"/>
                  </a:cubicBezTo>
                  <a:cubicBezTo>
                    <a:pt x="162" y="228"/>
                    <a:pt x="116" y="274"/>
                    <a:pt x="93" y="320"/>
                  </a:cubicBezTo>
                  <a:cubicBezTo>
                    <a:pt x="46" y="389"/>
                    <a:pt x="12" y="470"/>
                    <a:pt x="12" y="562"/>
                  </a:cubicBezTo>
                  <a:cubicBezTo>
                    <a:pt x="0" y="619"/>
                    <a:pt x="0" y="677"/>
                    <a:pt x="12" y="735"/>
                  </a:cubicBezTo>
                  <a:cubicBezTo>
                    <a:pt x="12" y="792"/>
                    <a:pt x="35" y="850"/>
                    <a:pt x="58" y="896"/>
                  </a:cubicBezTo>
                  <a:cubicBezTo>
                    <a:pt x="93" y="977"/>
                    <a:pt x="127" y="1034"/>
                    <a:pt x="185" y="1103"/>
                  </a:cubicBezTo>
                  <a:lnTo>
                    <a:pt x="323" y="1207"/>
                  </a:lnTo>
                  <a:cubicBezTo>
                    <a:pt x="381" y="1242"/>
                    <a:pt x="415" y="1253"/>
                    <a:pt x="473" y="1276"/>
                  </a:cubicBezTo>
                  <a:cubicBezTo>
                    <a:pt x="530" y="1299"/>
                    <a:pt x="588" y="1299"/>
                    <a:pt x="646" y="1311"/>
                  </a:cubicBezTo>
                  <a:cubicBezTo>
                    <a:pt x="738" y="1311"/>
                    <a:pt x="818" y="1299"/>
                    <a:pt x="899" y="1253"/>
                  </a:cubicBezTo>
                  <a:cubicBezTo>
                    <a:pt x="980" y="1219"/>
                    <a:pt x="1037" y="1184"/>
                    <a:pt x="1106" y="1126"/>
                  </a:cubicBezTo>
                  <a:cubicBezTo>
                    <a:pt x="1210" y="1034"/>
                    <a:pt x="1245" y="931"/>
                    <a:pt x="1302" y="815"/>
                  </a:cubicBezTo>
                  <a:cubicBezTo>
                    <a:pt x="1314" y="758"/>
                    <a:pt x="1314" y="700"/>
                    <a:pt x="1325" y="666"/>
                  </a:cubicBezTo>
                  <a:cubicBezTo>
                    <a:pt x="1314" y="573"/>
                    <a:pt x="1302" y="481"/>
                    <a:pt x="1256" y="412"/>
                  </a:cubicBezTo>
                  <a:cubicBezTo>
                    <a:pt x="1245" y="355"/>
                    <a:pt x="1210" y="308"/>
                    <a:pt x="1187" y="285"/>
                  </a:cubicBezTo>
                  <a:cubicBezTo>
                    <a:pt x="1164" y="251"/>
                    <a:pt x="1141" y="239"/>
                    <a:pt x="1129" y="216"/>
                  </a:cubicBezTo>
                  <a:lnTo>
                    <a:pt x="1106" y="193"/>
                  </a:lnTo>
                  <a:cubicBezTo>
                    <a:pt x="1106" y="193"/>
                    <a:pt x="1095" y="193"/>
                    <a:pt x="1095" y="182"/>
                  </a:cubicBezTo>
                  <a:cubicBezTo>
                    <a:pt x="1037" y="124"/>
                    <a:pt x="980" y="90"/>
                    <a:pt x="899" y="55"/>
                  </a:cubicBezTo>
                  <a:cubicBezTo>
                    <a:pt x="841" y="20"/>
                    <a:pt x="795" y="9"/>
                    <a:pt x="738" y="9"/>
                  </a:cubicBezTo>
                  <a:cubicBezTo>
                    <a:pt x="709" y="3"/>
                    <a:pt x="680" y="0"/>
                    <a:pt x="65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312;p51">
              <a:extLst>
                <a:ext uri="{FF2B5EF4-FFF2-40B4-BE49-F238E27FC236}">
                  <a16:creationId xmlns:a16="http://schemas.microsoft.com/office/drawing/2014/main" id="{E7125A40-2796-1816-8CC0-8340D61B0E3A}"/>
                </a:ext>
              </a:extLst>
            </p:cNvPr>
            <p:cNvSpPr/>
            <p:nvPr/>
          </p:nvSpPr>
          <p:spPr>
            <a:xfrm>
              <a:off x="8007078" y="3996140"/>
              <a:ext cx="35653" cy="27416"/>
            </a:xfrm>
            <a:custGeom>
              <a:avLst/>
              <a:gdLst/>
              <a:ahLst/>
              <a:cxnLst/>
              <a:rect l="l" t="t" r="r" b="b"/>
              <a:pathLst>
                <a:path w="1095" h="842" extrusionOk="0">
                  <a:moveTo>
                    <a:pt x="542" y="0"/>
                  </a:moveTo>
                  <a:cubicBezTo>
                    <a:pt x="1" y="0"/>
                    <a:pt x="1" y="841"/>
                    <a:pt x="542" y="841"/>
                  </a:cubicBezTo>
                  <a:cubicBezTo>
                    <a:pt x="1095" y="841"/>
                    <a:pt x="1095" y="0"/>
                    <a:pt x="54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313;p51">
              <a:extLst>
                <a:ext uri="{FF2B5EF4-FFF2-40B4-BE49-F238E27FC236}">
                  <a16:creationId xmlns:a16="http://schemas.microsoft.com/office/drawing/2014/main" id="{60D34AEE-0E2D-4028-FEF8-813CC7E07C73}"/>
                </a:ext>
              </a:extLst>
            </p:cNvPr>
            <p:cNvSpPr/>
            <p:nvPr/>
          </p:nvSpPr>
          <p:spPr>
            <a:xfrm>
              <a:off x="7543073" y="3701738"/>
              <a:ext cx="103573" cy="98494"/>
            </a:xfrm>
            <a:custGeom>
              <a:avLst/>
              <a:gdLst/>
              <a:ahLst/>
              <a:cxnLst/>
              <a:rect l="l" t="t" r="r" b="b"/>
              <a:pathLst>
                <a:path w="3181" h="3025" extrusionOk="0">
                  <a:moveTo>
                    <a:pt x="1574" y="1"/>
                  </a:moveTo>
                  <a:cubicBezTo>
                    <a:pt x="814" y="1"/>
                    <a:pt x="167" y="584"/>
                    <a:pt x="81" y="1358"/>
                  </a:cubicBezTo>
                  <a:cubicBezTo>
                    <a:pt x="0" y="2188"/>
                    <a:pt x="599" y="2936"/>
                    <a:pt x="1440" y="3017"/>
                  </a:cubicBezTo>
                  <a:cubicBezTo>
                    <a:pt x="1491" y="3022"/>
                    <a:pt x="1541" y="3024"/>
                    <a:pt x="1590" y="3024"/>
                  </a:cubicBezTo>
                  <a:cubicBezTo>
                    <a:pt x="2357" y="3024"/>
                    <a:pt x="3013" y="2448"/>
                    <a:pt x="3099" y="1669"/>
                  </a:cubicBezTo>
                  <a:cubicBezTo>
                    <a:pt x="3180" y="840"/>
                    <a:pt x="2569" y="91"/>
                    <a:pt x="1740" y="10"/>
                  </a:cubicBezTo>
                  <a:cubicBezTo>
                    <a:pt x="1684" y="4"/>
                    <a:pt x="1629" y="1"/>
                    <a:pt x="15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314;p51">
              <a:extLst>
                <a:ext uri="{FF2B5EF4-FFF2-40B4-BE49-F238E27FC236}">
                  <a16:creationId xmlns:a16="http://schemas.microsoft.com/office/drawing/2014/main" id="{BF008C04-CCAD-759D-138E-06615720AC12}"/>
                </a:ext>
              </a:extLst>
            </p:cNvPr>
            <p:cNvSpPr/>
            <p:nvPr/>
          </p:nvSpPr>
          <p:spPr>
            <a:xfrm>
              <a:off x="7428268" y="4164180"/>
              <a:ext cx="98689" cy="98689"/>
            </a:xfrm>
            <a:custGeom>
              <a:avLst/>
              <a:gdLst/>
              <a:ahLst/>
              <a:cxnLst/>
              <a:rect l="l" t="t" r="r" b="b"/>
              <a:pathLst>
                <a:path w="3031" h="3031" extrusionOk="0">
                  <a:moveTo>
                    <a:pt x="1510" y="1"/>
                  </a:moveTo>
                  <a:cubicBezTo>
                    <a:pt x="681" y="1"/>
                    <a:pt x="1" y="680"/>
                    <a:pt x="1" y="1521"/>
                  </a:cubicBezTo>
                  <a:cubicBezTo>
                    <a:pt x="1" y="2351"/>
                    <a:pt x="681" y="3031"/>
                    <a:pt x="1510" y="3031"/>
                  </a:cubicBezTo>
                  <a:cubicBezTo>
                    <a:pt x="2351" y="3031"/>
                    <a:pt x="3031" y="2351"/>
                    <a:pt x="3031" y="1521"/>
                  </a:cubicBezTo>
                  <a:cubicBezTo>
                    <a:pt x="3031" y="680"/>
                    <a:pt x="2351" y="1"/>
                    <a:pt x="15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315;p51">
              <a:extLst>
                <a:ext uri="{FF2B5EF4-FFF2-40B4-BE49-F238E27FC236}">
                  <a16:creationId xmlns:a16="http://schemas.microsoft.com/office/drawing/2014/main" id="{CB74DB29-FDBB-CD73-55F1-A4336C11D796}"/>
                </a:ext>
              </a:extLst>
            </p:cNvPr>
            <p:cNvSpPr/>
            <p:nvPr/>
          </p:nvSpPr>
          <p:spPr>
            <a:xfrm>
              <a:off x="7782027" y="3582016"/>
              <a:ext cx="98299" cy="98299"/>
            </a:xfrm>
            <a:custGeom>
              <a:avLst/>
              <a:gdLst/>
              <a:ahLst/>
              <a:cxnLst/>
              <a:rect l="l" t="t" r="r" b="b"/>
              <a:pathLst>
                <a:path w="3019" h="3019" extrusionOk="0">
                  <a:moveTo>
                    <a:pt x="1509" y="0"/>
                  </a:moveTo>
                  <a:cubicBezTo>
                    <a:pt x="680" y="0"/>
                    <a:pt x="0" y="680"/>
                    <a:pt x="0" y="1510"/>
                  </a:cubicBezTo>
                  <a:cubicBezTo>
                    <a:pt x="0" y="2339"/>
                    <a:pt x="680" y="3019"/>
                    <a:pt x="1509" y="3019"/>
                  </a:cubicBezTo>
                  <a:cubicBezTo>
                    <a:pt x="2339" y="3019"/>
                    <a:pt x="3019" y="2339"/>
                    <a:pt x="3019" y="1510"/>
                  </a:cubicBezTo>
                  <a:cubicBezTo>
                    <a:pt x="3019" y="680"/>
                    <a:pt x="2339" y="0"/>
                    <a:pt x="15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316;p51">
              <a:extLst>
                <a:ext uri="{FF2B5EF4-FFF2-40B4-BE49-F238E27FC236}">
                  <a16:creationId xmlns:a16="http://schemas.microsoft.com/office/drawing/2014/main" id="{E02D3380-E3C1-909E-3519-A61070515452}"/>
                </a:ext>
              </a:extLst>
            </p:cNvPr>
            <p:cNvSpPr/>
            <p:nvPr/>
          </p:nvSpPr>
          <p:spPr>
            <a:xfrm>
              <a:off x="8188629" y="4109578"/>
              <a:ext cx="153097" cy="138771"/>
            </a:xfrm>
            <a:custGeom>
              <a:avLst/>
              <a:gdLst/>
              <a:ahLst/>
              <a:cxnLst/>
              <a:rect l="l" t="t" r="r" b="b"/>
              <a:pathLst>
                <a:path w="4702" h="4262" extrusionOk="0">
                  <a:moveTo>
                    <a:pt x="2361" y="0"/>
                  </a:moveTo>
                  <a:cubicBezTo>
                    <a:pt x="2190" y="0"/>
                    <a:pt x="2017" y="21"/>
                    <a:pt x="1844" y="65"/>
                  </a:cubicBezTo>
                  <a:cubicBezTo>
                    <a:pt x="703" y="341"/>
                    <a:pt x="1" y="1505"/>
                    <a:pt x="289" y="2645"/>
                  </a:cubicBezTo>
                  <a:cubicBezTo>
                    <a:pt x="524" y="3616"/>
                    <a:pt x="1402" y="4262"/>
                    <a:pt x="2362" y="4262"/>
                  </a:cubicBezTo>
                  <a:cubicBezTo>
                    <a:pt x="2529" y="4262"/>
                    <a:pt x="2700" y="4242"/>
                    <a:pt x="2869" y="4201"/>
                  </a:cubicBezTo>
                  <a:cubicBezTo>
                    <a:pt x="4010" y="3913"/>
                    <a:pt x="4701" y="2761"/>
                    <a:pt x="4425" y="1620"/>
                  </a:cubicBezTo>
                  <a:cubicBezTo>
                    <a:pt x="4180" y="653"/>
                    <a:pt x="3314" y="0"/>
                    <a:pt x="23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317;p51">
              <a:extLst>
                <a:ext uri="{FF2B5EF4-FFF2-40B4-BE49-F238E27FC236}">
                  <a16:creationId xmlns:a16="http://schemas.microsoft.com/office/drawing/2014/main" id="{0CC8F49F-8BD9-C739-ED6D-B5D1553606DD}"/>
                </a:ext>
              </a:extLst>
            </p:cNvPr>
            <p:cNvSpPr/>
            <p:nvPr/>
          </p:nvSpPr>
          <p:spPr>
            <a:xfrm>
              <a:off x="7984579" y="4256095"/>
              <a:ext cx="80684" cy="80684"/>
            </a:xfrm>
            <a:custGeom>
              <a:avLst/>
              <a:gdLst/>
              <a:ahLst/>
              <a:cxnLst/>
              <a:rect l="l" t="t" r="r" b="b"/>
              <a:pathLst>
                <a:path w="2478" h="2478" extrusionOk="0">
                  <a:moveTo>
                    <a:pt x="1233" y="0"/>
                  </a:moveTo>
                  <a:cubicBezTo>
                    <a:pt x="553" y="0"/>
                    <a:pt x="0" y="553"/>
                    <a:pt x="0" y="1245"/>
                  </a:cubicBezTo>
                  <a:cubicBezTo>
                    <a:pt x="0" y="1924"/>
                    <a:pt x="553" y="2477"/>
                    <a:pt x="1233" y="2477"/>
                  </a:cubicBezTo>
                  <a:cubicBezTo>
                    <a:pt x="1924" y="2477"/>
                    <a:pt x="2477" y="1924"/>
                    <a:pt x="2477" y="1245"/>
                  </a:cubicBezTo>
                  <a:cubicBezTo>
                    <a:pt x="2477" y="553"/>
                    <a:pt x="1924" y="0"/>
                    <a:pt x="12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318;p51">
              <a:extLst>
                <a:ext uri="{FF2B5EF4-FFF2-40B4-BE49-F238E27FC236}">
                  <a16:creationId xmlns:a16="http://schemas.microsoft.com/office/drawing/2014/main" id="{755A9CC7-9B76-FBD8-9503-2313CD190AFC}"/>
                </a:ext>
              </a:extLst>
            </p:cNvPr>
            <p:cNvSpPr/>
            <p:nvPr/>
          </p:nvSpPr>
          <p:spPr>
            <a:xfrm>
              <a:off x="7794009" y="4438754"/>
              <a:ext cx="61180" cy="60822"/>
            </a:xfrm>
            <a:custGeom>
              <a:avLst/>
              <a:gdLst/>
              <a:ahLst/>
              <a:cxnLst/>
              <a:rect l="l" t="t" r="r" b="b"/>
              <a:pathLst>
                <a:path w="1879" h="1868" extrusionOk="0">
                  <a:moveTo>
                    <a:pt x="945" y="1"/>
                  </a:moveTo>
                  <a:cubicBezTo>
                    <a:pt x="427" y="1"/>
                    <a:pt x="1" y="404"/>
                    <a:pt x="1" y="934"/>
                  </a:cubicBezTo>
                  <a:cubicBezTo>
                    <a:pt x="1" y="1452"/>
                    <a:pt x="427" y="1867"/>
                    <a:pt x="945" y="1867"/>
                  </a:cubicBezTo>
                  <a:cubicBezTo>
                    <a:pt x="1452" y="1867"/>
                    <a:pt x="1879" y="1452"/>
                    <a:pt x="1879" y="934"/>
                  </a:cubicBezTo>
                  <a:cubicBezTo>
                    <a:pt x="1879" y="416"/>
                    <a:pt x="1452" y="1"/>
                    <a:pt x="9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319;p51">
              <a:extLst>
                <a:ext uri="{FF2B5EF4-FFF2-40B4-BE49-F238E27FC236}">
                  <a16:creationId xmlns:a16="http://schemas.microsoft.com/office/drawing/2014/main" id="{82F9C43A-977F-AD50-B4DC-35F3CB5FBD8C}"/>
                </a:ext>
              </a:extLst>
            </p:cNvPr>
            <p:cNvSpPr/>
            <p:nvPr/>
          </p:nvSpPr>
          <p:spPr>
            <a:xfrm>
              <a:off x="7600475" y="4399748"/>
              <a:ext cx="79902" cy="79577"/>
            </a:xfrm>
            <a:custGeom>
              <a:avLst/>
              <a:gdLst/>
              <a:ahLst/>
              <a:cxnLst/>
              <a:rect l="l" t="t" r="r" b="b"/>
              <a:pathLst>
                <a:path w="2454" h="2444" extrusionOk="0">
                  <a:moveTo>
                    <a:pt x="1221" y="1"/>
                  </a:moveTo>
                  <a:cubicBezTo>
                    <a:pt x="553" y="1"/>
                    <a:pt x="0" y="542"/>
                    <a:pt x="0" y="1222"/>
                  </a:cubicBezTo>
                  <a:cubicBezTo>
                    <a:pt x="0" y="1902"/>
                    <a:pt x="553" y="2443"/>
                    <a:pt x="1221" y="2443"/>
                  </a:cubicBezTo>
                  <a:cubicBezTo>
                    <a:pt x="1901" y="2443"/>
                    <a:pt x="2454" y="1902"/>
                    <a:pt x="2454" y="1222"/>
                  </a:cubicBezTo>
                  <a:cubicBezTo>
                    <a:pt x="2454" y="542"/>
                    <a:pt x="1901" y="1"/>
                    <a:pt x="1221" y="1"/>
                  </a:cubicBezTo>
                  <a:close/>
                </a:path>
              </a:pathLst>
            </a:custGeom>
            <a:solidFill>
              <a:srgbClr val="E389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320;p51">
              <a:extLst>
                <a:ext uri="{FF2B5EF4-FFF2-40B4-BE49-F238E27FC236}">
                  <a16:creationId xmlns:a16="http://schemas.microsoft.com/office/drawing/2014/main" id="{82FB63FC-954B-3E19-5426-913224ED4FBE}"/>
                </a:ext>
              </a:extLst>
            </p:cNvPr>
            <p:cNvSpPr/>
            <p:nvPr/>
          </p:nvSpPr>
          <p:spPr>
            <a:xfrm>
              <a:off x="7623332" y="4182576"/>
              <a:ext cx="61929" cy="61929"/>
            </a:xfrm>
            <a:custGeom>
              <a:avLst/>
              <a:gdLst/>
              <a:ahLst/>
              <a:cxnLst/>
              <a:rect l="l" t="t" r="r" b="b"/>
              <a:pathLst>
                <a:path w="1902" h="1902" extrusionOk="0">
                  <a:moveTo>
                    <a:pt x="957" y="0"/>
                  </a:moveTo>
                  <a:cubicBezTo>
                    <a:pt x="427" y="0"/>
                    <a:pt x="1" y="438"/>
                    <a:pt x="1" y="956"/>
                  </a:cubicBezTo>
                  <a:cubicBezTo>
                    <a:pt x="1" y="1475"/>
                    <a:pt x="427" y="1901"/>
                    <a:pt x="957" y="1901"/>
                  </a:cubicBezTo>
                  <a:cubicBezTo>
                    <a:pt x="1487" y="1901"/>
                    <a:pt x="1902" y="1486"/>
                    <a:pt x="1902" y="956"/>
                  </a:cubicBezTo>
                  <a:cubicBezTo>
                    <a:pt x="1902" y="415"/>
                    <a:pt x="1487" y="0"/>
                    <a:pt x="9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321;p51">
              <a:extLst>
                <a:ext uri="{FF2B5EF4-FFF2-40B4-BE49-F238E27FC236}">
                  <a16:creationId xmlns:a16="http://schemas.microsoft.com/office/drawing/2014/main" id="{1B2D4ECE-3130-695B-8BF1-E967E31186BE}"/>
                </a:ext>
              </a:extLst>
            </p:cNvPr>
            <p:cNvSpPr/>
            <p:nvPr/>
          </p:nvSpPr>
          <p:spPr>
            <a:xfrm>
              <a:off x="7812763" y="4253100"/>
              <a:ext cx="36793" cy="36402"/>
            </a:xfrm>
            <a:custGeom>
              <a:avLst/>
              <a:gdLst/>
              <a:ahLst/>
              <a:cxnLst/>
              <a:rect l="l" t="t" r="r" b="b"/>
              <a:pathLst>
                <a:path w="1130" h="1118" extrusionOk="0">
                  <a:moveTo>
                    <a:pt x="565" y="0"/>
                  </a:moveTo>
                  <a:cubicBezTo>
                    <a:pt x="266" y="0"/>
                    <a:pt x="1" y="242"/>
                    <a:pt x="1" y="553"/>
                  </a:cubicBezTo>
                  <a:cubicBezTo>
                    <a:pt x="1" y="876"/>
                    <a:pt x="266" y="1118"/>
                    <a:pt x="565" y="1118"/>
                  </a:cubicBezTo>
                  <a:cubicBezTo>
                    <a:pt x="888" y="1118"/>
                    <a:pt x="1130" y="864"/>
                    <a:pt x="1130" y="553"/>
                  </a:cubicBezTo>
                  <a:cubicBezTo>
                    <a:pt x="1130" y="254"/>
                    <a:pt x="865" y="0"/>
                    <a:pt x="5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322;p51">
              <a:extLst>
                <a:ext uri="{FF2B5EF4-FFF2-40B4-BE49-F238E27FC236}">
                  <a16:creationId xmlns:a16="http://schemas.microsoft.com/office/drawing/2014/main" id="{98656507-9891-78BA-66DD-39BA4054AFA9}"/>
                </a:ext>
              </a:extLst>
            </p:cNvPr>
            <p:cNvSpPr/>
            <p:nvPr/>
          </p:nvSpPr>
          <p:spPr>
            <a:xfrm>
              <a:off x="8174759" y="3983768"/>
              <a:ext cx="36793" cy="36793"/>
            </a:xfrm>
            <a:custGeom>
              <a:avLst/>
              <a:gdLst/>
              <a:ahLst/>
              <a:cxnLst/>
              <a:rect l="l" t="t" r="r" b="b"/>
              <a:pathLst>
                <a:path w="1130" h="1130" extrusionOk="0">
                  <a:moveTo>
                    <a:pt x="565" y="0"/>
                  </a:moveTo>
                  <a:cubicBezTo>
                    <a:pt x="265" y="0"/>
                    <a:pt x="0" y="265"/>
                    <a:pt x="0" y="565"/>
                  </a:cubicBezTo>
                  <a:cubicBezTo>
                    <a:pt x="0" y="876"/>
                    <a:pt x="265" y="1129"/>
                    <a:pt x="565" y="1129"/>
                  </a:cubicBezTo>
                  <a:cubicBezTo>
                    <a:pt x="864" y="1129"/>
                    <a:pt x="1129" y="864"/>
                    <a:pt x="1129" y="565"/>
                  </a:cubicBezTo>
                  <a:cubicBezTo>
                    <a:pt x="1129" y="242"/>
                    <a:pt x="864" y="0"/>
                    <a:pt x="5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323;p51">
              <a:extLst>
                <a:ext uri="{FF2B5EF4-FFF2-40B4-BE49-F238E27FC236}">
                  <a16:creationId xmlns:a16="http://schemas.microsoft.com/office/drawing/2014/main" id="{5A437323-E4AF-2104-4A07-10C134506135}"/>
                </a:ext>
              </a:extLst>
            </p:cNvPr>
            <p:cNvSpPr/>
            <p:nvPr/>
          </p:nvSpPr>
          <p:spPr>
            <a:xfrm>
              <a:off x="7439534" y="3923370"/>
              <a:ext cx="115555" cy="115197"/>
            </a:xfrm>
            <a:custGeom>
              <a:avLst/>
              <a:gdLst/>
              <a:ahLst/>
              <a:cxnLst/>
              <a:rect l="l" t="t" r="r" b="b"/>
              <a:pathLst>
                <a:path w="3549" h="3538" extrusionOk="0">
                  <a:moveTo>
                    <a:pt x="1775" y="0"/>
                  </a:moveTo>
                  <a:cubicBezTo>
                    <a:pt x="796" y="0"/>
                    <a:pt x="1" y="795"/>
                    <a:pt x="1" y="1775"/>
                  </a:cubicBezTo>
                  <a:cubicBezTo>
                    <a:pt x="1" y="2742"/>
                    <a:pt x="796" y="3537"/>
                    <a:pt x="1775" y="3537"/>
                  </a:cubicBezTo>
                  <a:cubicBezTo>
                    <a:pt x="2754" y="3537"/>
                    <a:pt x="3549" y="2742"/>
                    <a:pt x="3549" y="1775"/>
                  </a:cubicBezTo>
                  <a:cubicBezTo>
                    <a:pt x="3549" y="795"/>
                    <a:pt x="2754" y="0"/>
                    <a:pt x="17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324;p51">
              <a:extLst>
                <a:ext uri="{FF2B5EF4-FFF2-40B4-BE49-F238E27FC236}">
                  <a16:creationId xmlns:a16="http://schemas.microsoft.com/office/drawing/2014/main" id="{6EB305B7-CE80-7603-E56F-2459D920DCBF}"/>
                </a:ext>
              </a:extLst>
            </p:cNvPr>
            <p:cNvSpPr/>
            <p:nvPr/>
          </p:nvSpPr>
          <p:spPr>
            <a:xfrm>
              <a:off x="7904288" y="4468774"/>
              <a:ext cx="94587" cy="94554"/>
            </a:xfrm>
            <a:custGeom>
              <a:avLst/>
              <a:gdLst/>
              <a:ahLst/>
              <a:cxnLst/>
              <a:rect l="l" t="t" r="r" b="b"/>
              <a:pathLst>
                <a:path w="2905" h="2904" extrusionOk="0">
                  <a:moveTo>
                    <a:pt x="1452" y="1"/>
                  </a:moveTo>
                  <a:cubicBezTo>
                    <a:pt x="646" y="1"/>
                    <a:pt x="1" y="646"/>
                    <a:pt x="1" y="1452"/>
                  </a:cubicBezTo>
                  <a:cubicBezTo>
                    <a:pt x="1" y="2259"/>
                    <a:pt x="646" y="2904"/>
                    <a:pt x="1452" y="2904"/>
                  </a:cubicBezTo>
                  <a:cubicBezTo>
                    <a:pt x="2259" y="2904"/>
                    <a:pt x="2904" y="2259"/>
                    <a:pt x="2904" y="1452"/>
                  </a:cubicBezTo>
                  <a:cubicBezTo>
                    <a:pt x="2904" y="646"/>
                    <a:pt x="2259" y="1"/>
                    <a:pt x="1452" y="1"/>
                  </a:cubicBezTo>
                  <a:close/>
                </a:path>
              </a:pathLst>
            </a:custGeom>
            <a:solidFill>
              <a:srgbClr val="E389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325;p51">
              <a:extLst>
                <a:ext uri="{FF2B5EF4-FFF2-40B4-BE49-F238E27FC236}">
                  <a16:creationId xmlns:a16="http://schemas.microsoft.com/office/drawing/2014/main" id="{A9C942DC-9A63-994B-2B76-1941A87917DF}"/>
                </a:ext>
              </a:extLst>
            </p:cNvPr>
            <p:cNvSpPr/>
            <p:nvPr/>
          </p:nvSpPr>
          <p:spPr>
            <a:xfrm>
              <a:off x="8251665" y="3887359"/>
              <a:ext cx="94912" cy="94554"/>
            </a:xfrm>
            <a:custGeom>
              <a:avLst/>
              <a:gdLst/>
              <a:ahLst/>
              <a:cxnLst/>
              <a:rect l="l" t="t" r="r" b="b"/>
              <a:pathLst>
                <a:path w="2915" h="2904" extrusionOk="0">
                  <a:moveTo>
                    <a:pt x="1463" y="0"/>
                  </a:moveTo>
                  <a:cubicBezTo>
                    <a:pt x="657" y="0"/>
                    <a:pt x="0" y="646"/>
                    <a:pt x="0" y="1452"/>
                  </a:cubicBezTo>
                  <a:cubicBezTo>
                    <a:pt x="0" y="2258"/>
                    <a:pt x="657" y="2904"/>
                    <a:pt x="1463" y="2904"/>
                  </a:cubicBezTo>
                  <a:cubicBezTo>
                    <a:pt x="2270" y="2904"/>
                    <a:pt x="2915" y="2258"/>
                    <a:pt x="2915" y="1452"/>
                  </a:cubicBezTo>
                  <a:cubicBezTo>
                    <a:pt x="2915" y="646"/>
                    <a:pt x="2270" y="0"/>
                    <a:pt x="14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326;p51">
              <a:extLst>
                <a:ext uri="{FF2B5EF4-FFF2-40B4-BE49-F238E27FC236}">
                  <a16:creationId xmlns:a16="http://schemas.microsoft.com/office/drawing/2014/main" id="{E536B4D9-4F06-2B70-19EC-9BA09B7B4131}"/>
                </a:ext>
              </a:extLst>
            </p:cNvPr>
            <p:cNvSpPr/>
            <p:nvPr/>
          </p:nvSpPr>
          <p:spPr>
            <a:xfrm>
              <a:off x="7773008" y="3777080"/>
              <a:ext cx="61929" cy="61929"/>
            </a:xfrm>
            <a:custGeom>
              <a:avLst/>
              <a:gdLst/>
              <a:ahLst/>
              <a:cxnLst/>
              <a:rect l="l" t="t" r="r" b="b"/>
              <a:pathLst>
                <a:path w="1902" h="1902" extrusionOk="0">
                  <a:moveTo>
                    <a:pt x="945" y="0"/>
                  </a:moveTo>
                  <a:cubicBezTo>
                    <a:pt x="415" y="0"/>
                    <a:pt x="1" y="427"/>
                    <a:pt x="1" y="945"/>
                  </a:cubicBezTo>
                  <a:cubicBezTo>
                    <a:pt x="1" y="1463"/>
                    <a:pt x="415" y="1901"/>
                    <a:pt x="945" y="1901"/>
                  </a:cubicBezTo>
                  <a:cubicBezTo>
                    <a:pt x="1487" y="1901"/>
                    <a:pt x="1901" y="1475"/>
                    <a:pt x="1901" y="945"/>
                  </a:cubicBezTo>
                  <a:cubicBezTo>
                    <a:pt x="1901" y="427"/>
                    <a:pt x="1487" y="0"/>
                    <a:pt x="9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27;p51">
              <a:extLst>
                <a:ext uri="{FF2B5EF4-FFF2-40B4-BE49-F238E27FC236}">
                  <a16:creationId xmlns:a16="http://schemas.microsoft.com/office/drawing/2014/main" id="{2634D6CD-17EB-64B2-CE5D-CD268B05F006}"/>
                </a:ext>
              </a:extLst>
            </p:cNvPr>
            <p:cNvSpPr/>
            <p:nvPr/>
          </p:nvSpPr>
          <p:spPr>
            <a:xfrm>
              <a:off x="8131618" y="4379137"/>
              <a:ext cx="61929" cy="61897"/>
            </a:xfrm>
            <a:custGeom>
              <a:avLst/>
              <a:gdLst/>
              <a:ahLst/>
              <a:cxnLst/>
              <a:rect l="l" t="t" r="r" b="b"/>
              <a:pathLst>
                <a:path w="1902" h="1901" extrusionOk="0">
                  <a:moveTo>
                    <a:pt x="957" y="0"/>
                  </a:moveTo>
                  <a:cubicBezTo>
                    <a:pt x="427" y="0"/>
                    <a:pt x="0" y="415"/>
                    <a:pt x="0" y="945"/>
                  </a:cubicBezTo>
                  <a:cubicBezTo>
                    <a:pt x="0" y="1463"/>
                    <a:pt x="427" y="1901"/>
                    <a:pt x="957" y="1901"/>
                  </a:cubicBezTo>
                  <a:cubicBezTo>
                    <a:pt x="1487" y="1901"/>
                    <a:pt x="1901" y="1475"/>
                    <a:pt x="1901" y="945"/>
                  </a:cubicBezTo>
                  <a:cubicBezTo>
                    <a:pt x="1901" y="426"/>
                    <a:pt x="1487" y="0"/>
                    <a:pt x="957" y="0"/>
                  </a:cubicBezTo>
                  <a:close/>
                </a:path>
              </a:pathLst>
            </a:custGeom>
            <a:solidFill>
              <a:srgbClr val="E389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328;p51">
              <a:extLst>
                <a:ext uri="{FF2B5EF4-FFF2-40B4-BE49-F238E27FC236}">
                  <a16:creationId xmlns:a16="http://schemas.microsoft.com/office/drawing/2014/main" id="{A7181168-67E9-1A01-00E3-7C9D890CC7EA}"/>
                </a:ext>
              </a:extLst>
            </p:cNvPr>
            <p:cNvSpPr/>
            <p:nvPr/>
          </p:nvSpPr>
          <p:spPr>
            <a:xfrm>
              <a:off x="8123348" y="3771806"/>
              <a:ext cx="78828" cy="78828"/>
            </a:xfrm>
            <a:custGeom>
              <a:avLst/>
              <a:gdLst/>
              <a:ahLst/>
              <a:cxnLst/>
              <a:rect l="l" t="t" r="r" b="b"/>
              <a:pathLst>
                <a:path w="2421" h="2421" extrusionOk="0">
                  <a:moveTo>
                    <a:pt x="1211" y="1"/>
                  </a:moveTo>
                  <a:cubicBezTo>
                    <a:pt x="531" y="13"/>
                    <a:pt x="1" y="554"/>
                    <a:pt x="1" y="1211"/>
                  </a:cubicBezTo>
                  <a:cubicBezTo>
                    <a:pt x="1" y="1867"/>
                    <a:pt x="542" y="2420"/>
                    <a:pt x="1211" y="2420"/>
                  </a:cubicBezTo>
                  <a:cubicBezTo>
                    <a:pt x="1867" y="2420"/>
                    <a:pt x="2420" y="1879"/>
                    <a:pt x="2420" y="1211"/>
                  </a:cubicBezTo>
                  <a:cubicBezTo>
                    <a:pt x="2420" y="554"/>
                    <a:pt x="1867" y="1"/>
                    <a:pt x="12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329;p51">
              <a:extLst>
                <a:ext uri="{FF2B5EF4-FFF2-40B4-BE49-F238E27FC236}">
                  <a16:creationId xmlns:a16="http://schemas.microsoft.com/office/drawing/2014/main" id="{00965960-4089-D3E3-2296-146D556613A0}"/>
                </a:ext>
              </a:extLst>
            </p:cNvPr>
            <p:cNvSpPr/>
            <p:nvPr/>
          </p:nvSpPr>
          <p:spPr>
            <a:xfrm>
              <a:off x="8022837" y="3640917"/>
              <a:ext cx="31160" cy="31160"/>
            </a:xfrm>
            <a:custGeom>
              <a:avLst/>
              <a:gdLst/>
              <a:ahLst/>
              <a:cxnLst/>
              <a:rect l="l" t="t" r="r" b="b"/>
              <a:pathLst>
                <a:path w="957" h="957" extrusionOk="0">
                  <a:moveTo>
                    <a:pt x="484" y="0"/>
                  </a:moveTo>
                  <a:cubicBezTo>
                    <a:pt x="208" y="0"/>
                    <a:pt x="0" y="219"/>
                    <a:pt x="0" y="473"/>
                  </a:cubicBezTo>
                  <a:cubicBezTo>
                    <a:pt x="0" y="738"/>
                    <a:pt x="219" y="956"/>
                    <a:pt x="484" y="956"/>
                  </a:cubicBezTo>
                  <a:cubicBezTo>
                    <a:pt x="738" y="956"/>
                    <a:pt x="957" y="738"/>
                    <a:pt x="957" y="473"/>
                  </a:cubicBezTo>
                  <a:cubicBezTo>
                    <a:pt x="957" y="219"/>
                    <a:pt x="738" y="0"/>
                    <a:pt x="4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330;p51">
              <a:extLst>
                <a:ext uri="{FF2B5EF4-FFF2-40B4-BE49-F238E27FC236}">
                  <a16:creationId xmlns:a16="http://schemas.microsoft.com/office/drawing/2014/main" id="{F57897D3-0857-1273-3649-6E549CEBAD60}"/>
                </a:ext>
              </a:extLst>
            </p:cNvPr>
            <p:cNvSpPr/>
            <p:nvPr/>
          </p:nvSpPr>
          <p:spPr>
            <a:xfrm>
              <a:off x="7630332" y="4056213"/>
              <a:ext cx="134473" cy="70264"/>
            </a:xfrm>
            <a:custGeom>
              <a:avLst/>
              <a:gdLst/>
              <a:ahLst/>
              <a:cxnLst/>
              <a:rect l="l" t="t" r="r" b="b"/>
              <a:pathLst>
                <a:path w="4130" h="2158" extrusionOk="0">
                  <a:moveTo>
                    <a:pt x="2161" y="1"/>
                  </a:moveTo>
                  <a:cubicBezTo>
                    <a:pt x="1591" y="1"/>
                    <a:pt x="1020" y="182"/>
                    <a:pt x="673" y="575"/>
                  </a:cubicBezTo>
                  <a:cubicBezTo>
                    <a:pt x="1" y="1314"/>
                    <a:pt x="897" y="2158"/>
                    <a:pt x="2142" y="2158"/>
                  </a:cubicBezTo>
                  <a:cubicBezTo>
                    <a:pt x="2391" y="2158"/>
                    <a:pt x="2653" y="2124"/>
                    <a:pt x="2919" y="2049"/>
                  </a:cubicBezTo>
                  <a:cubicBezTo>
                    <a:pt x="4083" y="1704"/>
                    <a:pt x="4129" y="725"/>
                    <a:pt x="3357" y="298"/>
                  </a:cubicBezTo>
                  <a:cubicBezTo>
                    <a:pt x="3024" y="105"/>
                    <a:pt x="2593" y="1"/>
                    <a:pt x="21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331;p51">
              <a:extLst>
                <a:ext uri="{FF2B5EF4-FFF2-40B4-BE49-F238E27FC236}">
                  <a16:creationId xmlns:a16="http://schemas.microsoft.com/office/drawing/2014/main" id="{596EEB0C-15FD-F685-32B5-4C0657D09484}"/>
                </a:ext>
              </a:extLst>
            </p:cNvPr>
            <p:cNvSpPr/>
            <p:nvPr/>
          </p:nvSpPr>
          <p:spPr>
            <a:xfrm>
              <a:off x="7997701" y="4055692"/>
              <a:ext cx="134082" cy="70590"/>
            </a:xfrm>
            <a:custGeom>
              <a:avLst/>
              <a:gdLst/>
              <a:ahLst/>
              <a:cxnLst/>
              <a:rect l="l" t="t" r="r" b="b"/>
              <a:pathLst>
                <a:path w="4118" h="2168" extrusionOk="0">
                  <a:moveTo>
                    <a:pt x="1978" y="1"/>
                  </a:moveTo>
                  <a:cubicBezTo>
                    <a:pt x="1541" y="1"/>
                    <a:pt x="1103" y="107"/>
                    <a:pt x="761" y="303"/>
                  </a:cubicBezTo>
                  <a:cubicBezTo>
                    <a:pt x="1" y="741"/>
                    <a:pt x="47" y="1708"/>
                    <a:pt x="1210" y="2054"/>
                  </a:cubicBezTo>
                  <a:cubicBezTo>
                    <a:pt x="1478" y="2132"/>
                    <a:pt x="1742" y="2167"/>
                    <a:pt x="1992" y="2167"/>
                  </a:cubicBezTo>
                  <a:cubicBezTo>
                    <a:pt x="3219" y="2167"/>
                    <a:pt x="4117" y="1324"/>
                    <a:pt x="3457" y="568"/>
                  </a:cubicBezTo>
                  <a:cubicBezTo>
                    <a:pt x="3106" y="178"/>
                    <a:pt x="2543" y="1"/>
                    <a:pt x="19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332;p51">
              <a:extLst>
                <a:ext uri="{FF2B5EF4-FFF2-40B4-BE49-F238E27FC236}">
                  <a16:creationId xmlns:a16="http://schemas.microsoft.com/office/drawing/2014/main" id="{E5A2B216-CB78-FFE0-8A21-33E51202D33C}"/>
                </a:ext>
              </a:extLst>
            </p:cNvPr>
            <p:cNvSpPr/>
            <p:nvPr/>
          </p:nvSpPr>
          <p:spPr>
            <a:xfrm>
              <a:off x="8226724" y="3585207"/>
              <a:ext cx="536980" cy="360602"/>
            </a:xfrm>
            <a:custGeom>
              <a:avLst/>
              <a:gdLst/>
              <a:ahLst/>
              <a:cxnLst/>
              <a:rect l="l" t="t" r="r" b="b"/>
              <a:pathLst>
                <a:path w="16492" h="11075" extrusionOk="0">
                  <a:moveTo>
                    <a:pt x="6886" y="1"/>
                  </a:moveTo>
                  <a:cubicBezTo>
                    <a:pt x="5218" y="1"/>
                    <a:pt x="3617" y="1247"/>
                    <a:pt x="3508" y="3462"/>
                  </a:cubicBezTo>
                  <a:cubicBezTo>
                    <a:pt x="3481" y="3716"/>
                    <a:pt x="3496" y="3756"/>
                    <a:pt x="3343" y="3756"/>
                  </a:cubicBezTo>
                  <a:cubicBezTo>
                    <a:pt x="3300" y="3756"/>
                    <a:pt x="3246" y="3753"/>
                    <a:pt x="3174" y="3750"/>
                  </a:cubicBezTo>
                  <a:cubicBezTo>
                    <a:pt x="3122" y="3748"/>
                    <a:pt x="3071" y="3747"/>
                    <a:pt x="3020" y="3747"/>
                  </a:cubicBezTo>
                  <a:cubicBezTo>
                    <a:pt x="1267" y="3747"/>
                    <a:pt x="1" y="5270"/>
                    <a:pt x="225" y="6826"/>
                  </a:cubicBezTo>
                  <a:cubicBezTo>
                    <a:pt x="386" y="7909"/>
                    <a:pt x="1112" y="8704"/>
                    <a:pt x="2056" y="9027"/>
                  </a:cubicBezTo>
                  <a:cubicBezTo>
                    <a:pt x="2352" y="9129"/>
                    <a:pt x="2670" y="9184"/>
                    <a:pt x="2997" y="9184"/>
                  </a:cubicBezTo>
                  <a:cubicBezTo>
                    <a:pt x="3332" y="9184"/>
                    <a:pt x="3677" y="9126"/>
                    <a:pt x="4015" y="9004"/>
                  </a:cubicBezTo>
                  <a:cubicBezTo>
                    <a:pt x="4088" y="8967"/>
                    <a:pt x="4168" y="8895"/>
                    <a:pt x="4244" y="8895"/>
                  </a:cubicBezTo>
                  <a:cubicBezTo>
                    <a:pt x="4264" y="8895"/>
                    <a:pt x="4284" y="8900"/>
                    <a:pt x="4303" y="8912"/>
                  </a:cubicBezTo>
                  <a:cubicBezTo>
                    <a:pt x="4384" y="8969"/>
                    <a:pt x="4418" y="9085"/>
                    <a:pt x="4476" y="9177"/>
                  </a:cubicBezTo>
                  <a:cubicBezTo>
                    <a:pt x="5205" y="10462"/>
                    <a:pt x="6408" y="11075"/>
                    <a:pt x="7588" y="11075"/>
                  </a:cubicBezTo>
                  <a:cubicBezTo>
                    <a:pt x="8831" y="11075"/>
                    <a:pt x="10048" y="10396"/>
                    <a:pt x="10662" y="9108"/>
                  </a:cubicBezTo>
                  <a:cubicBezTo>
                    <a:pt x="10735" y="8956"/>
                    <a:pt x="10773" y="8906"/>
                    <a:pt x="10814" y="8906"/>
                  </a:cubicBezTo>
                  <a:cubicBezTo>
                    <a:pt x="10845" y="8906"/>
                    <a:pt x="10878" y="8935"/>
                    <a:pt x="10927" y="8969"/>
                  </a:cubicBezTo>
                  <a:cubicBezTo>
                    <a:pt x="11425" y="9361"/>
                    <a:pt x="12125" y="9513"/>
                    <a:pt x="12823" y="9513"/>
                  </a:cubicBezTo>
                  <a:cubicBezTo>
                    <a:pt x="13868" y="9513"/>
                    <a:pt x="14911" y="9172"/>
                    <a:pt x="15271" y="8785"/>
                  </a:cubicBezTo>
                  <a:cubicBezTo>
                    <a:pt x="16492" y="7472"/>
                    <a:pt x="15732" y="5536"/>
                    <a:pt x="14061" y="4879"/>
                  </a:cubicBezTo>
                  <a:cubicBezTo>
                    <a:pt x="13946" y="4845"/>
                    <a:pt x="13934" y="4822"/>
                    <a:pt x="13980" y="4707"/>
                  </a:cubicBezTo>
                  <a:cubicBezTo>
                    <a:pt x="14268" y="3831"/>
                    <a:pt x="14165" y="3002"/>
                    <a:pt x="13808" y="2426"/>
                  </a:cubicBezTo>
                  <a:cubicBezTo>
                    <a:pt x="13490" y="1917"/>
                    <a:pt x="12963" y="1600"/>
                    <a:pt x="12338" y="1600"/>
                  </a:cubicBezTo>
                  <a:cubicBezTo>
                    <a:pt x="12058" y="1600"/>
                    <a:pt x="11757" y="1664"/>
                    <a:pt x="11446" y="1803"/>
                  </a:cubicBezTo>
                  <a:cubicBezTo>
                    <a:pt x="10646" y="2154"/>
                    <a:pt x="10433" y="2613"/>
                    <a:pt x="10337" y="2613"/>
                  </a:cubicBezTo>
                  <a:cubicBezTo>
                    <a:pt x="10320" y="2613"/>
                    <a:pt x="10306" y="2597"/>
                    <a:pt x="10294" y="2564"/>
                  </a:cubicBezTo>
                  <a:cubicBezTo>
                    <a:pt x="9611" y="807"/>
                    <a:pt x="8227" y="1"/>
                    <a:pt x="6886" y="1"/>
                  </a:cubicBezTo>
                  <a:close/>
                </a:path>
              </a:pathLst>
            </a:custGeom>
            <a:solidFill>
              <a:srgbClr val="6B7FF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333;p51">
              <a:extLst>
                <a:ext uri="{FF2B5EF4-FFF2-40B4-BE49-F238E27FC236}">
                  <a16:creationId xmlns:a16="http://schemas.microsoft.com/office/drawing/2014/main" id="{B74E4507-7C39-E0A7-2001-3F8D0261E41C}"/>
                </a:ext>
              </a:extLst>
            </p:cNvPr>
            <p:cNvSpPr/>
            <p:nvPr/>
          </p:nvSpPr>
          <p:spPr>
            <a:xfrm>
              <a:off x="8293666" y="3664164"/>
              <a:ext cx="470036" cy="281644"/>
            </a:xfrm>
            <a:custGeom>
              <a:avLst/>
              <a:gdLst/>
              <a:ahLst/>
              <a:cxnLst/>
              <a:rect l="l" t="t" r="r" b="b"/>
              <a:pathLst>
                <a:path w="14436" h="8650" extrusionOk="0">
                  <a:moveTo>
                    <a:pt x="11729" y="1"/>
                  </a:moveTo>
                  <a:cubicBezTo>
                    <a:pt x="11026" y="496"/>
                    <a:pt x="10657" y="1268"/>
                    <a:pt x="10726" y="2132"/>
                  </a:cubicBezTo>
                  <a:cubicBezTo>
                    <a:pt x="10807" y="3134"/>
                    <a:pt x="12881" y="5150"/>
                    <a:pt x="10888" y="5623"/>
                  </a:cubicBezTo>
                  <a:cubicBezTo>
                    <a:pt x="10755" y="5653"/>
                    <a:pt x="10621" y="5666"/>
                    <a:pt x="10485" y="5666"/>
                  </a:cubicBezTo>
                  <a:cubicBezTo>
                    <a:pt x="9934" y="5666"/>
                    <a:pt x="9364" y="5462"/>
                    <a:pt x="8817" y="5462"/>
                  </a:cubicBezTo>
                  <a:cubicBezTo>
                    <a:pt x="8588" y="5462"/>
                    <a:pt x="8363" y="5498"/>
                    <a:pt x="8146" y="5600"/>
                  </a:cubicBezTo>
                  <a:cubicBezTo>
                    <a:pt x="7218" y="6041"/>
                    <a:pt x="6812" y="6972"/>
                    <a:pt x="5673" y="6972"/>
                  </a:cubicBezTo>
                  <a:cubicBezTo>
                    <a:pt x="5653" y="6972"/>
                    <a:pt x="5632" y="6971"/>
                    <a:pt x="5611" y="6971"/>
                  </a:cubicBezTo>
                  <a:cubicBezTo>
                    <a:pt x="4816" y="6925"/>
                    <a:pt x="4332" y="6452"/>
                    <a:pt x="3802" y="5934"/>
                  </a:cubicBezTo>
                  <a:cubicBezTo>
                    <a:pt x="3344" y="5488"/>
                    <a:pt x="2771" y="5295"/>
                    <a:pt x="2205" y="5295"/>
                  </a:cubicBezTo>
                  <a:cubicBezTo>
                    <a:pt x="1277" y="5295"/>
                    <a:pt x="365" y="5815"/>
                    <a:pt x="0" y="6602"/>
                  </a:cubicBezTo>
                  <a:cubicBezTo>
                    <a:pt x="296" y="6704"/>
                    <a:pt x="614" y="6759"/>
                    <a:pt x="941" y="6759"/>
                  </a:cubicBezTo>
                  <a:cubicBezTo>
                    <a:pt x="1276" y="6759"/>
                    <a:pt x="1621" y="6701"/>
                    <a:pt x="1959" y="6579"/>
                  </a:cubicBezTo>
                  <a:cubicBezTo>
                    <a:pt x="2032" y="6542"/>
                    <a:pt x="2112" y="6470"/>
                    <a:pt x="2188" y="6470"/>
                  </a:cubicBezTo>
                  <a:cubicBezTo>
                    <a:pt x="2208" y="6470"/>
                    <a:pt x="2228" y="6475"/>
                    <a:pt x="2247" y="6487"/>
                  </a:cubicBezTo>
                  <a:cubicBezTo>
                    <a:pt x="2328" y="6544"/>
                    <a:pt x="2362" y="6660"/>
                    <a:pt x="2420" y="6752"/>
                  </a:cubicBezTo>
                  <a:cubicBezTo>
                    <a:pt x="3149" y="8037"/>
                    <a:pt x="4352" y="8650"/>
                    <a:pt x="5532" y="8650"/>
                  </a:cubicBezTo>
                  <a:cubicBezTo>
                    <a:pt x="6775" y="8650"/>
                    <a:pt x="7992" y="7971"/>
                    <a:pt x="8606" y="6683"/>
                  </a:cubicBezTo>
                  <a:cubicBezTo>
                    <a:pt x="8679" y="6531"/>
                    <a:pt x="8717" y="6481"/>
                    <a:pt x="8758" y="6481"/>
                  </a:cubicBezTo>
                  <a:cubicBezTo>
                    <a:pt x="8789" y="6481"/>
                    <a:pt x="8822" y="6510"/>
                    <a:pt x="8871" y="6544"/>
                  </a:cubicBezTo>
                  <a:cubicBezTo>
                    <a:pt x="9369" y="6936"/>
                    <a:pt x="10069" y="7088"/>
                    <a:pt x="10767" y="7088"/>
                  </a:cubicBezTo>
                  <a:cubicBezTo>
                    <a:pt x="11812" y="7088"/>
                    <a:pt x="12855" y="6747"/>
                    <a:pt x="13215" y="6360"/>
                  </a:cubicBezTo>
                  <a:cubicBezTo>
                    <a:pt x="14436" y="5047"/>
                    <a:pt x="13676" y="3111"/>
                    <a:pt x="11994" y="2454"/>
                  </a:cubicBezTo>
                  <a:cubicBezTo>
                    <a:pt x="11878" y="2420"/>
                    <a:pt x="11867" y="2397"/>
                    <a:pt x="11901" y="2282"/>
                  </a:cubicBezTo>
                  <a:cubicBezTo>
                    <a:pt x="12189" y="1406"/>
                    <a:pt x="12097" y="577"/>
                    <a:pt x="11729" y="1"/>
                  </a:cubicBezTo>
                  <a:close/>
                </a:path>
              </a:pathLst>
            </a:custGeom>
            <a:solidFill>
              <a:srgbClr val="0A1640">
                <a:alpha val="17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334;p51">
              <a:extLst>
                <a:ext uri="{FF2B5EF4-FFF2-40B4-BE49-F238E27FC236}">
                  <a16:creationId xmlns:a16="http://schemas.microsoft.com/office/drawing/2014/main" id="{A21503B5-24DD-6B77-9727-246B3A5CC265}"/>
                </a:ext>
              </a:extLst>
            </p:cNvPr>
            <p:cNvSpPr/>
            <p:nvPr/>
          </p:nvSpPr>
          <p:spPr>
            <a:xfrm>
              <a:off x="8371679" y="3629618"/>
              <a:ext cx="148376" cy="93122"/>
            </a:xfrm>
            <a:custGeom>
              <a:avLst/>
              <a:gdLst/>
              <a:ahLst/>
              <a:cxnLst/>
              <a:rect l="l" t="t" r="r" b="b"/>
              <a:pathLst>
                <a:path w="4557" h="2860" extrusionOk="0">
                  <a:moveTo>
                    <a:pt x="2429" y="0"/>
                  </a:moveTo>
                  <a:cubicBezTo>
                    <a:pt x="2205" y="0"/>
                    <a:pt x="1977" y="33"/>
                    <a:pt x="1752" y="105"/>
                  </a:cubicBezTo>
                  <a:cubicBezTo>
                    <a:pt x="611" y="509"/>
                    <a:pt x="1" y="1764"/>
                    <a:pt x="289" y="2767"/>
                  </a:cubicBezTo>
                  <a:cubicBezTo>
                    <a:pt x="309" y="2831"/>
                    <a:pt x="361" y="2859"/>
                    <a:pt x="413" y="2859"/>
                  </a:cubicBezTo>
                  <a:cubicBezTo>
                    <a:pt x="481" y="2859"/>
                    <a:pt x="549" y="2811"/>
                    <a:pt x="542" y="2732"/>
                  </a:cubicBezTo>
                  <a:cubicBezTo>
                    <a:pt x="455" y="1580"/>
                    <a:pt x="1327" y="486"/>
                    <a:pt x="2510" y="486"/>
                  </a:cubicBezTo>
                  <a:cubicBezTo>
                    <a:pt x="2735" y="486"/>
                    <a:pt x="2972" y="526"/>
                    <a:pt x="3215" y="612"/>
                  </a:cubicBezTo>
                  <a:cubicBezTo>
                    <a:pt x="3952" y="866"/>
                    <a:pt x="4263" y="1396"/>
                    <a:pt x="4298" y="1442"/>
                  </a:cubicBezTo>
                  <a:cubicBezTo>
                    <a:pt x="4324" y="1478"/>
                    <a:pt x="4361" y="1494"/>
                    <a:pt x="4398" y="1494"/>
                  </a:cubicBezTo>
                  <a:cubicBezTo>
                    <a:pt x="4477" y="1494"/>
                    <a:pt x="4556" y="1421"/>
                    <a:pt x="4517" y="1327"/>
                  </a:cubicBezTo>
                  <a:cubicBezTo>
                    <a:pt x="4211" y="566"/>
                    <a:pt x="3353" y="0"/>
                    <a:pt x="2429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335;p51">
              <a:extLst>
                <a:ext uri="{FF2B5EF4-FFF2-40B4-BE49-F238E27FC236}">
                  <a16:creationId xmlns:a16="http://schemas.microsoft.com/office/drawing/2014/main" id="{C3401141-A588-FF8D-8750-F397C7714717}"/>
                </a:ext>
              </a:extLst>
            </p:cNvPr>
            <p:cNvSpPr/>
            <p:nvPr/>
          </p:nvSpPr>
          <p:spPr>
            <a:xfrm>
              <a:off x="8247757" y="3739214"/>
              <a:ext cx="93577" cy="91168"/>
            </a:xfrm>
            <a:custGeom>
              <a:avLst/>
              <a:gdLst/>
              <a:ahLst/>
              <a:cxnLst/>
              <a:rect l="l" t="t" r="r" b="b"/>
              <a:pathLst>
                <a:path w="2874" h="2800" extrusionOk="0">
                  <a:moveTo>
                    <a:pt x="2342" y="1"/>
                  </a:moveTo>
                  <a:cubicBezTo>
                    <a:pt x="869" y="1"/>
                    <a:pt x="0" y="1468"/>
                    <a:pt x="615" y="2730"/>
                  </a:cubicBezTo>
                  <a:cubicBezTo>
                    <a:pt x="639" y="2776"/>
                    <a:pt x="685" y="2799"/>
                    <a:pt x="731" y="2799"/>
                  </a:cubicBezTo>
                  <a:cubicBezTo>
                    <a:pt x="961" y="2776"/>
                    <a:pt x="719" y="2477"/>
                    <a:pt x="857" y="1785"/>
                  </a:cubicBezTo>
                  <a:cubicBezTo>
                    <a:pt x="1065" y="829"/>
                    <a:pt x="1791" y="437"/>
                    <a:pt x="2735" y="288"/>
                  </a:cubicBezTo>
                  <a:cubicBezTo>
                    <a:pt x="2874" y="265"/>
                    <a:pt x="2874" y="69"/>
                    <a:pt x="2735" y="34"/>
                  </a:cubicBezTo>
                  <a:cubicBezTo>
                    <a:pt x="2600" y="11"/>
                    <a:pt x="2469" y="1"/>
                    <a:pt x="2342" y="1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336;p51">
              <a:extLst>
                <a:ext uri="{FF2B5EF4-FFF2-40B4-BE49-F238E27FC236}">
                  <a16:creationId xmlns:a16="http://schemas.microsoft.com/office/drawing/2014/main" id="{67892645-A2C0-E384-6661-11762EAD203E}"/>
                </a:ext>
              </a:extLst>
            </p:cNvPr>
            <p:cNvSpPr/>
            <p:nvPr/>
          </p:nvSpPr>
          <p:spPr>
            <a:xfrm>
              <a:off x="8356701" y="3778252"/>
              <a:ext cx="87033" cy="45454"/>
            </a:xfrm>
            <a:custGeom>
              <a:avLst/>
              <a:gdLst/>
              <a:ahLst/>
              <a:cxnLst/>
              <a:rect l="l" t="t" r="r" b="b"/>
              <a:pathLst>
                <a:path w="2673" h="1396" extrusionOk="0">
                  <a:moveTo>
                    <a:pt x="1391" y="0"/>
                  </a:moveTo>
                  <a:cubicBezTo>
                    <a:pt x="1027" y="0"/>
                    <a:pt x="665" y="114"/>
                    <a:pt x="438" y="368"/>
                  </a:cubicBezTo>
                  <a:cubicBezTo>
                    <a:pt x="1" y="853"/>
                    <a:pt x="595" y="1396"/>
                    <a:pt x="1413" y="1396"/>
                  </a:cubicBezTo>
                  <a:cubicBezTo>
                    <a:pt x="1566" y="1396"/>
                    <a:pt x="1726" y="1377"/>
                    <a:pt x="1889" y="1335"/>
                  </a:cubicBezTo>
                  <a:cubicBezTo>
                    <a:pt x="2638" y="1116"/>
                    <a:pt x="2673" y="483"/>
                    <a:pt x="2177" y="195"/>
                  </a:cubicBezTo>
                  <a:cubicBezTo>
                    <a:pt x="1956" y="69"/>
                    <a:pt x="1673" y="0"/>
                    <a:pt x="1391" y="0"/>
                  </a:cubicBezTo>
                  <a:close/>
                </a:path>
              </a:pathLst>
            </a:custGeom>
            <a:solidFill>
              <a:srgbClr val="D811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337;p51">
              <a:extLst>
                <a:ext uri="{FF2B5EF4-FFF2-40B4-BE49-F238E27FC236}">
                  <a16:creationId xmlns:a16="http://schemas.microsoft.com/office/drawing/2014/main" id="{AD2DFCDD-B5E7-2D2B-B7EE-B8249C6A6669}"/>
                </a:ext>
              </a:extLst>
            </p:cNvPr>
            <p:cNvSpPr/>
            <p:nvPr/>
          </p:nvSpPr>
          <p:spPr>
            <a:xfrm>
              <a:off x="8529983" y="3778252"/>
              <a:ext cx="86642" cy="45454"/>
            </a:xfrm>
            <a:custGeom>
              <a:avLst/>
              <a:gdLst/>
              <a:ahLst/>
              <a:cxnLst/>
              <a:rect l="l" t="t" r="r" b="b"/>
              <a:pathLst>
                <a:path w="2661" h="1396" extrusionOk="0">
                  <a:moveTo>
                    <a:pt x="1271" y="0"/>
                  </a:moveTo>
                  <a:cubicBezTo>
                    <a:pt x="989" y="0"/>
                    <a:pt x="706" y="69"/>
                    <a:pt x="484" y="195"/>
                  </a:cubicBezTo>
                  <a:cubicBezTo>
                    <a:pt x="1" y="483"/>
                    <a:pt x="24" y="1116"/>
                    <a:pt x="772" y="1335"/>
                  </a:cubicBezTo>
                  <a:cubicBezTo>
                    <a:pt x="935" y="1377"/>
                    <a:pt x="1096" y="1396"/>
                    <a:pt x="1248" y="1396"/>
                  </a:cubicBezTo>
                  <a:cubicBezTo>
                    <a:pt x="2067" y="1396"/>
                    <a:pt x="2661" y="853"/>
                    <a:pt x="2224" y="368"/>
                  </a:cubicBezTo>
                  <a:cubicBezTo>
                    <a:pt x="1997" y="114"/>
                    <a:pt x="1635" y="0"/>
                    <a:pt x="12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3338;p51">
              <a:extLst>
                <a:ext uri="{FF2B5EF4-FFF2-40B4-BE49-F238E27FC236}">
                  <a16:creationId xmlns:a16="http://schemas.microsoft.com/office/drawing/2014/main" id="{D971174F-B4B9-64BA-B6A5-096EC17F0C1F}"/>
                </a:ext>
              </a:extLst>
            </p:cNvPr>
            <p:cNvSpPr/>
            <p:nvPr/>
          </p:nvSpPr>
          <p:spPr>
            <a:xfrm>
              <a:off x="8439956" y="3750740"/>
              <a:ext cx="88172" cy="52519"/>
            </a:xfrm>
            <a:custGeom>
              <a:avLst/>
              <a:gdLst/>
              <a:ahLst/>
              <a:cxnLst/>
              <a:rect l="l" t="t" r="r" b="b"/>
              <a:pathLst>
                <a:path w="2708" h="1613" extrusionOk="0">
                  <a:moveTo>
                    <a:pt x="1411" y="0"/>
                  </a:moveTo>
                  <a:cubicBezTo>
                    <a:pt x="960" y="0"/>
                    <a:pt x="577" y="67"/>
                    <a:pt x="438" y="130"/>
                  </a:cubicBezTo>
                  <a:cubicBezTo>
                    <a:pt x="1" y="337"/>
                    <a:pt x="242" y="971"/>
                    <a:pt x="473" y="1224"/>
                  </a:cubicBezTo>
                  <a:cubicBezTo>
                    <a:pt x="704" y="1488"/>
                    <a:pt x="1058" y="1612"/>
                    <a:pt x="1416" y="1612"/>
                  </a:cubicBezTo>
                  <a:cubicBezTo>
                    <a:pt x="2056" y="1612"/>
                    <a:pt x="2707" y="1216"/>
                    <a:pt x="2685" y="521"/>
                  </a:cubicBezTo>
                  <a:cubicBezTo>
                    <a:pt x="2685" y="314"/>
                    <a:pt x="2570" y="164"/>
                    <a:pt x="2339" y="107"/>
                  </a:cubicBezTo>
                  <a:cubicBezTo>
                    <a:pt x="2033" y="29"/>
                    <a:pt x="1708" y="0"/>
                    <a:pt x="141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3339;p51">
              <a:extLst>
                <a:ext uri="{FF2B5EF4-FFF2-40B4-BE49-F238E27FC236}">
                  <a16:creationId xmlns:a16="http://schemas.microsoft.com/office/drawing/2014/main" id="{B6EC051C-8E7B-CE1D-5E77-62D716827056}"/>
                </a:ext>
              </a:extLst>
            </p:cNvPr>
            <p:cNvSpPr/>
            <p:nvPr/>
          </p:nvSpPr>
          <p:spPr>
            <a:xfrm>
              <a:off x="8385582" y="3732278"/>
              <a:ext cx="48807" cy="39235"/>
            </a:xfrm>
            <a:custGeom>
              <a:avLst/>
              <a:gdLst/>
              <a:ahLst/>
              <a:cxnLst/>
              <a:rect l="l" t="t" r="r" b="b"/>
              <a:pathLst>
                <a:path w="1499" h="1205" extrusionOk="0">
                  <a:moveTo>
                    <a:pt x="717" y="0"/>
                  </a:moveTo>
                  <a:cubicBezTo>
                    <a:pt x="669" y="0"/>
                    <a:pt x="622" y="6"/>
                    <a:pt x="576" y="17"/>
                  </a:cubicBezTo>
                  <a:cubicBezTo>
                    <a:pt x="81" y="132"/>
                    <a:pt x="0" y="789"/>
                    <a:pt x="369" y="1077"/>
                  </a:cubicBezTo>
                  <a:cubicBezTo>
                    <a:pt x="491" y="1165"/>
                    <a:pt x="626" y="1204"/>
                    <a:pt x="756" y="1204"/>
                  </a:cubicBezTo>
                  <a:cubicBezTo>
                    <a:pt x="1150" y="1204"/>
                    <a:pt x="1498" y="845"/>
                    <a:pt x="1325" y="420"/>
                  </a:cubicBezTo>
                  <a:cubicBezTo>
                    <a:pt x="1209" y="149"/>
                    <a:pt x="963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3340;p51">
              <a:extLst>
                <a:ext uri="{FF2B5EF4-FFF2-40B4-BE49-F238E27FC236}">
                  <a16:creationId xmlns:a16="http://schemas.microsoft.com/office/drawing/2014/main" id="{904463C3-722B-6D8F-E9D3-E619C33E35C1}"/>
                </a:ext>
              </a:extLst>
            </p:cNvPr>
            <p:cNvSpPr/>
            <p:nvPr/>
          </p:nvSpPr>
          <p:spPr>
            <a:xfrm>
              <a:off x="8539360" y="3732278"/>
              <a:ext cx="49166" cy="39235"/>
            </a:xfrm>
            <a:custGeom>
              <a:avLst/>
              <a:gdLst/>
              <a:ahLst/>
              <a:cxnLst/>
              <a:rect l="l" t="t" r="r" b="b"/>
              <a:pathLst>
                <a:path w="1510" h="1205" extrusionOk="0">
                  <a:moveTo>
                    <a:pt x="781" y="0"/>
                  </a:moveTo>
                  <a:cubicBezTo>
                    <a:pt x="532" y="0"/>
                    <a:pt x="280" y="149"/>
                    <a:pt x="173" y="420"/>
                  </a:cubicBezTo>
                  <a:cubicBezTo>
                    <a:pt x="0" y="845"/>
                    <a:pt x="348" y="1204"/>
                    <a:pt x="737" y="1204"/>
                  </a:cubicBezTo>
                  <a:cubicBezTo>
                    <a:pt x="866" y="1204"/>
                    <a:pt x="998" y="1165"/>
                    <a:pt x="1118" y="1077"/>
                  </a:cubicBezTo>
                  <a:cubicBezTo>
                    <a:pt x="1510" y="789"/>
                    <a:pt x="1406" y="132"/>
                    <a:pt x="922" y="17"/>
                  </a:cubicBezTo>
                  <a:cubicBezTo>
                    <a:pt x="876" y="6"/>
                    <a:pt x="828" y="0"/>
                    <a:pt x="7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3341;p51">
              <a:extLst>
                <a:ext uri="{FF2B5EF4-FFF2-40B4-BE49-F238E27FC236}">
                  <a16:creationId xmlns:a16="http://schemas.microsoft.com/office/drawing/2014/main" id="{E9077231-7E18-74B8-DBB6-2792A4877671}"/>
                </a:ext>
              </a:extLst>
            </p:cNvPr>
            <p:cNvSpPr/>
            <p:nvPr/>
          </p:nvSpPr>
          <p:spPr>
            <a:xfrm>
              <a:off x="7808660" y="4251472"/>
              <a:ext cx="863817" cy="515588"/>
            </a:xfrm>
            <a:custGeom>
              <a:avLst/>
              <a:gdLst/>
              <a:ahLst/>
              <a:cxnLst/>
              <a:rect l="l" t="t" r="r" b="b"/>
              <a:pathLst>
                <a:path w="26530" h="15835" extrusionOk="0">
                  <a:moveTo>
                    <a:pt x="14320" y="1"/>
                  </a:moveTo>
                  <a:cubicBezTo>
                    <a:pt x="13415" y="1"/>
                    <a:pt x="12497" y="299"/>
                    <a:pt x="11705" y="960"/>
                  </a:cubicBezTo>
                  <a:cubicBezTo>
                    <a:pt x="10887" y="1651"/>
                    <a:pt x="10645" y="2343"/>
                    <a:pt x="10519" y="2573"/>
                  </a:cubicBezTo>
                  <a:cubicBezTo>
                    <a:pt x="10499" y="2613"/>
                    <a:pt x="10475" y="2629"/>
                    <a:pt x="10443" y="2629"/>
                  </a:cubicBezTo>
                  <a:cubicBezTo>
                    <a:pt x="10383" y="2629"/>
                    <a:pt x="10294" y="2568"/>
                    <a:pt x="10150" y="2493"/>
                  </a:cubicBezTo>
                  <a:cubicBezTo>
                    <a:pt x="9576" y="2197"/>
                    <a:pt x="8969" y="2019"/>
                    <a:pt x="8335" y="2019"/>
                  </a:cubicBezTo>
                  <a:cubicBezTo>
                    <a:pt x="8129" y="2019"/>
                    <a:pt x="7919" y="2038"/>
                    <a:pt x="7707" y="2078"/>
                  </a:cubicBezTo>
                  <a:cubicBezTo>
                    <a:pt x="7523" y="2101"/>
                    <a:pt x="7327" y="2112"/>
                    <a:pt x="7143" y="2158"/>
                  </a:cubicBezTo>
                  <a:cubicBezTo>
                    <a:pt x="5012" y="2746"/>
                    <a:pt x="3975" y="4877"/>
                    <a:pt x="4389" y="6605"/>
                  </a:cubicBezTo>
                  <a:cubicBezTo>
                    <a:pt x="4413" y="6698"/>
                    <a:pt x="4424" y="6801"/>
                    <a:pt x="4436" y="6882"/>
                  </a:cubicBezTo>
                  <a:cubicBezTo>
                    <a:pt x="4447" y="6997"/>
                    <a:pt x="4424" y="7043"/>
                    <a:pt x="4320" y="7055"/>
                  </a:cubicBezTo>
                  <a:cubicBezTo>
                    <a:pt x="1429" y="7516"/>
                    <a:pt x="0" y="10234"/>
                    <a:pt x="841" y="12516"/>
                  </a:cubicBezTo>
                  <a:cubicBezTo>
                    <a:pt x="933" y="12792"/>
                    <a:pt x="1048" y="13034"/>
                    <a:pt x="1187" y="13264"/>
                  </a:cubicBezTo>
                  <a:cubicBezTo>
                    <a:pt x="2058" y="14768"/>
                    <a:pt x="3637" y="15521"/>
                    <a:pt x="5184" y="15521"/>
                  </a:cubicBezTo>
                  <a:cubicBezTo>
                    <a:pt x="6624" y="15521"/>
                    <a:pt x="8036" y="14869"/>
                    <a:pt x="8825" y="13564"/>
                  </a:cubicBezTo>
                  <a:cubicBezTo>
                    <a:pt x="8848" y="13528"/>
                    <a:pt x="8867" y="13511"/>
                    <a:pt x="8886" y="13511"/>
                  </a:cubicBezTo>
                  <a:cubicBezTo>
                    <a:pt x="8998" y="13511"/>
                    <a:pt x="9089" y="14128"/>
                    <a:pt x="9850" y="14889"/>
                  </a:cubicBezTo>
                  <a:cubicBezTo>
                    <a:pt x="10408" y="15446"/>
                    <a:pt x="11103" y="15749"/>
                    <a:pt x="11819" y="15749"/>
                  </a:cubicBezTo>
                  <a:cubicBezTo>
                    <a:pt x="12790" y="15749"/>
                    <a:pt x="13800" y="15194"/>
                    <a:pt x="14562" y="13967"/>
                  </a:cubicBezTo>
                  <a:cubicBezTo>
                    <a:pt x="14632" y="13845"/>
                    <a:pt x="14673" y="13784"/>
                    <a:pt x="14714" y="13784"/>
                  </a:cubicBezTo>
                  <a:cubicBezTo>
                    <a:pt x="14753" y="13784"/>
                    <a:pt x="14794" y="13842"/>
                    <a:pt x="14862" y="13956"/>
                  </a:cubicBezTo>
                  <a:cubicBezTo>
                    <a:pt x="15667" y="15241"/>
                    <a:pt x="16863" y="15834"/>
                    <a:pt x="18014" y="15834"/>
                  </a:cubicBezTo>
                  <a:cubicBezTo>
                    <a:pt x="19546" y="15834"/>
                    <a:pt x="20999" y="14782"/>
                    <a:pt x="21348" y="12907"/>
                  </a:cubicBezTo>
                  <a:cubicBezTo>
                    <a:pt x="21391" y="12658"/>
                    <a:pt x="21407" y="12589"/>
                    <a:pt x="21484" y="12589"/>
                  </a:cubicBezTo>
                  <a:cubicBezTo>
                    <a:pt x="21531" y="12589"/>
                    <a:pt x="21602" y="12616"/>
                    <a:pt x="21717" y="12642"/>
                  </a:cubicBezTo>
                  <a:cubicBezTo>
                    <a:pt x="21996" y="12707"/>
                    <a:pt x="22269" y="12738"/>
                    <a:pt x="22534" y="12738"/>
                  </a:cubicBezTo>
                  <a:cubicBezTo>
                    <a:pt x="24852" y="12738"/>
                    <a:pt x="26530" y="10391"/>
                    <a:pt x="25703" y="8138"/>
                  </a:cubicBezTo>
                  <a:cubicBezTo>
                    <a:pt x="25258" y="6856"/>
                    <a:pt x="24025" y="5974"/>
                    <a:pt x="22603" y="5974"/>
                  </a:cubicBezTo>
                  <a:cubicBezTo>
                    <a:pt x="22478" y="5974"/>
                    <a:pt x="22351" y="5981"/>
                    <a:pt x="22224" y="5995"/>
                  </a:cubicBezTo>
                  <a:cubicBezTo>
                    <a:pt x="22051" y="6018"/>
                    <a:pt x="21878" y="6052"/>
                    <a:pt x="21717" y="6110"/>
                  </a:cubicBezTo>
                  <a:cubicBezTo>
                    <a:pt x="21687" y="6120"/>
                    <a:pt x="21663" y="6125"/>
                    <a:pt x="21643" y="6125"/>
                  </a:cubicBezTo>
                  <a:cubicBezTo>
                    <a:pt x="21507" y="6125"/>
                    <a:pt x="21617" y="5898"/>
                    <a:pt x="21648" y="5787"/>
                  </a:cubicBezTo>
                  <a:cubicBezTo>
                    <a:pt x="21820" y="4969"/>
                    <a:pt x="21555" y="4336"/>
                    <a:pt x="21095" y="3944"/>
                  </a:cubicBezTo>
                  <a:cubicBezTo>
                    <a:pt x="20763" y="3654"/>
                    <a:pt x="20319" y="3496"/>
                    <a:pt x="19850" y="3496"/>
                  </a:cubicBezTo>
                  <a:cubicBezTo>
                    <a:pt x="19538" y="3496"/>
                    <a:pt x="19214" y="3566"/>
                    <a:pt x="18906" y="3714"/>
                  </a:cubicBezTo>
                  <a:cubicBezTo>
                    <a:pt x="18869" y="3736"/>
                    <a:pt x="18835" y="3748"/>
                    <a:pt x="18803" y="3748"/>
                  </a:cubicBezTo>
                  <a:cubicBezTo>
                    <a:pt x="18736" y="3748"/>
                    <a:pt x="18684" y="3690"/>
                    <a:pt x="18652" y="3541"/>
                  </a:cubicBezTo>
                  <a:cubicBezTo>
                    <a:pt x="18195" y="1404"/>
                    <a:pt x="16285" y="1"/>
                    <a:pt x="14320" y="1"/>
                  </a:cubicBezTo>
                  <a:close/>
                </a:path>
              </a:pathLst>
            </a:custGeom>
            <a:solidFill>
              <a:srgbClr val="6B7FF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3342;p51">
              <a:extLst>
                <a:ext uri="{FF2B5EF4-FFF2-40B4-BE49-F238E27FC236}">
                  <a16:creationId xmlns:a16="http://schemas.microsoft.com/office/drawing/2014/main" id="{2CDBC994-E51A-15BC-9A8B-411F08CDF750}"/>
                </a:ext>
              </a:extLst>
            </p:cNvPr>
            <p:cNvSpPr/>
            <p:nvPr/>
          </p:nvSpPr>
          <p:spPr>
            <a:xfrm>
              <a:off x="7847276" y="4379886"/>
              <a:ext cx="825331" cy="387171"/>
            </a:xfrm>
            <a:custGeom>
              <a:avLst/>
              <a:gdLst/>
              <a:ahLst/>
              <a:cxnLst/>
              <a:rect l="l" t="t" r="r" b="b"/>
              <a:pathLst>
                <a:path w="25348" h="11891" extrusionOk="0">
                  <a:moveTo>
                    <a:pt x="19943" y="0"/>
                  </a:moveTo>
                  <a:cubicBezTo>
                    <a:pt x="18964" y="242"/>
                    <a:pt x="17812" y="1429"/>
                    <a:pt x="18238" y="4678"/>
                  </a:cubicBezTo>
                  <a:cubicBezTo>
                    <a:pt x="18353" y="5565"/>
                    <a:pt x="18549" y="6383"/>
                    <a:pt x="18088" y="7201"/>
                  </a:cubicBezTo>
                  <a:cubicBezTo>
                    <a:pt x="17444" y="8328"/>
                    <a:pt x="16166" y="8711"/>
                    <a:pt x="14808" y="8711"/>
                  </a:cubicBezTo>
                  <a:cubicBezTo>
                    <a:pt x="13445" y="8711"/>
                    <a:pt x="12001" y="8325"/>
                    <a:pt x="11038" y="7915"/>
                  </a:cubicBezTo>
                  <a:cubicBezTo>
                    <a:pt x="10015" y="7473"/>
                    <a:pt x="9009" y="7188"/>
                    <a:pt x="7951" y="7188"/>
                  </a:cubicBezTo>
                  <a:cubicBezTo>
                    <a:pt x="7519" y="7188"/>
                    <a:pt x="7079" y="7235"/>
                    <a:pt x="6625" y="7339"/>
                  </a:cubicBezTo>
                  <a:cubicBezTo>
                    <a:pt x="4978" y="7708"/>
                    <a:pt x="3860" y="9240"/>
                    <a:pt x="2155" y="9562"/>
                  </a:cubicBezTo>
                  <a:cubicBezTo>
                    <a:pt x="1956" y="9602"/>
                    <a:pt x="1742" y="9623"/>
                    <a:pt x="1521" y="9623"/>
                  </a:cubicBezTo>
                  <a:cubicBezTo>
                    <a:pt x="1038" y="9623"/>
                    <a:pt x="514" y="9526"/>
                    <a:pt x="1" y="9320"/>
                  </a:cubicBezTo>
                  <a:lnTo>
                    <a:pt x="1" y="9320"/>
                  </a:lnTo>
                  <a:cubicBezTo>
                    <a:pt x="872" y="10824"/>
                    <a:pt x="2451" y="11577"/>
                    <a:pt x="3998" y="11577"/>
                  </a:cubicBezTo>
                  <a:cubicBezTo>
                    <a:pt x="5438" y="11577"/>
                    <a:pt x="6850" y="10925"/>
                    <a:pt x="7639" y="9620"/>
                  </a:cubicBezTo>
                  <a:cubicBezTo>
                    <a:pt x="7662" y="9584"/>
                    <a:pt x="7681" y="9567"/>
                    <a:pt x="7700" y="9567"/>
                  </a:cubicBezTo>
                  <a:cubicBezTo>
                    <a:pt x="7812" y="9567"/>
                    <a:pt x="7903" y="10184"/>
                    <a:pt x="8664" y="10945"/>
                  </a:cubicBezTo>
                  <a:cubicBezTo>
                    <a:pt x="9222" y="11502"/>
                    <a:pt x="9917" y="11805"/>
                    <a:pt x="10633" y="11805"/>
                  </a:cubicBezTo>
                  <a:cubicBezTo>
                    <a:pt x="11604" y="11805"/>
                    <a:pt x="12614" y="11250"/>
                    <a:pt x="13376" y="10023"/>
                  </a:cubicBezTo>
                  <a:cubicBezTo>
                    <a:pt x="13446" y="9901"/>
                    <a:pt x="13487" y="9840"/>
                    <a:pt x="13528" y="9840"/>
                  </a:cubicBezTo>
                  <a:cubicBezTo>
                    <a:pt x="13567" y="9840"/>
                    <a:pt x="13608" y="9898"/>
                    <a:pt x="13676" y="10012"/>
                  </a:cubicBezTo>
                  <a:cubicBezTo>
                    <a:pt x="14481" y="11297"/>
                    <a:pt x="15677" y="11890"/>
                    <a:pt x="16828" y="11890"/>
                  </a:cubicBezTo>
                  <a:cubicBezTo>
                    <a:pt x="18360" y="11890"/>
                    <a:pt x="19813" y="10838"/>
                    <a:pt x="20162" y="8963"/>
                  </a:cubicBezTo>
                  <a:cubicBezTo>
                    <a:pt x="20205" y="8714"/>
                    <a:pt x="20221" y="8645"/>
                    <a:pt x="20298" y="8645"/>
                  </a:cubicBezTo>
                  <a:cubicBezTo>
                    <a:pt x="20345" y="8645"/>
                    <a:pt x="20416" y="8672"/>
                    <a:pt x="20531" y="8698"/>
                  </a:cubicBezTo>
                  <a:cubicBezTo>
                    <a:pt x="20810" y="8763"/>
                    <a:pt x="21083" y="8794"/>
                    <a:pt x="21348" y="8794"/>
                  </a:cubicBezTo>
                  <a:cubicBezTo>
                    <a:pt x="23667" y="8794"/>
                    <a:pt x="25348" y="6447"/>
                    <a:pt x="24551" y="4194"/>
                  </a:cubicBezTo>
                  <a:cubicBezTo>
                    <a:pt x="24096" y="2912"/>
                    <a:pt x="22872" y="2030"/>
                    <a:pt x="21442" y="2030"/>
                  </a:cubicBezTo>
                  <a:cubicBezTo>
                    <a:pt x="21316" y="2030"/>
                    <a:pt x="21189" y="2037"/>
                    <a:pt x="21061" y="2051"/>
                  </a:cubicBezTo>
                  <a:cubicBezTo>
                    <a:pt x="20888" y="2074"/>
                    <a:pt x="20715" y="2108"/>
                    <a:pt x="20565" y="2166"/>
                  </a:cubicBezTo>
                  <a:cubicBezTo>
                    <a:pt x="20534" y="2176"/>
                    <a:pt x="20509" y="2181"/>
                    <a:pt x="20489" y="2181"/>
                  </a:cubicBezTo>
                  <a:cubicBezTo>
                    <a:pt x="20347" y="2181"/>
                    <a:pt x="20464" y="1954"/>
                    <a:pt x="20485" y="1843"/>
                  </a:cubicBezTo>
                  <a:cubicBezTo>
                    <a:pt x="20657" y="1025"/>
                    <a:pt x="20404" y="392"/>
                    <a:pt x="19943" y="0"/>
                  </a:cubicBezTo>
                  <a:close/>
                </a:path>
              </a:pathLst>
            </a:custGeom>
            <a:solidFill>
              <a:srgbClr val="0A1640">
                <a:alpha val="17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3343;p51">
              <a:extLst>
                <a:ext uri="{FF2B5EF4-FFF2-40B4-BE49-F238E27FC236}">
                  <a16:creationId xmlns:a16="http://schemas.microsoft.com/office/drawing/2014/main" id="{07ABA606-81C0-2D94-84C1-7B0C93ED0EA7}"/>
                </a:ext>
              </a:extLst>
            </p:cNvPr>
            <p:cNvSpPr/>
            <p:nvPr/>
          </p:nvSpPr>
          <p:spPr>
            <a:xfrm>
              <a:off x="7984189" y="4357225"/>
              <a:ext cx="123988" cy="132584"/>
            </a:xfrm>
            <a:custGeom>
              <a:avLst/>
              <a:gdLst/>
              <a:ahLst/>
              <a:cxnLst/>
              <a:rect l="l" t="t" r="r" b="b"/>
              <a:pathLst>
                <a:path w="3808" h="4072" extrusionOk="0">
                  <a:moveTo>
                    <a:pt x="2864" y="0"/>
                  </a:moveTo>
                  <a:cubicBezTo>
                    <a:pt x="1478" y="0"/>
                    <a:pt x="237" y="1086"/>
                    <a:pt x="81" y="2424"/>
                  </a:cubicBezTo>
                  <a:cubicBezTo>
                    <a:pt x="1" y="2943"/>
                    <a:pt x="35" y="3496"/>
                    <a:pt x="231" y="3968"/>
                  </a:cubicBezTo>
                  <a:cubicBezTo>
                    <a:pt x="255" y="4039"/>
                    <a:pt x="312" y="4072"/>
                    <a:pt x="371" y="4072"/>
                  </a:cubicBezTo>
                  <a:cubicBezTo>
                    <a:pt x="453" y="4072"/>
                    <a:pt x="537" y="4007"/>
                    <a:pt x="531" y="3899"/>
                  </a:cubicBezTo>
                  <a:lnTo>
                    <a:pt x="531" y="3899"/>
                  </a:lnTo>
                  <a:cubicBezTo>
                    <a:pt x="531" y="3899"/>
                    <a:pt x="531" y="3899"/>
                    <a:pt x="531" y="3899"/>
                  </a:cubicBezTo>
                  <a:cubicBezTo>
                    <a:pt x="528" y="3899"/>
                    <a:pt x="442" y="3219"/>
                    <a:pt x="634" y="2539"/>
                  </a:cubicBezTo>
                  <a:cubicBezTo>
                    <a:pt x="989" y="1224"/>
                    <a:pt x="2855" y="408"/>
                    <a:pt x="3591" y="408"/>
                  </a:cubicBezTo>
                  <a:cubicBezTo>
                    <a:pt x="3597" y="408"/>
                    <a:pt x="3602" y="408"/>
                    <a:pt x="3607" y="408"/>
                  </a:cubicBezTo>
                  <a:cubicBezTo>
                    <a:pt x="3614" y="409"/>
                    <a:pt x="3621" y="410"/>
                    <a:pt x="3628" y="410"/>
                  </a:cubicBezTo>
                  <a:cubicBezTo>
                    <a:pt x="3782" y="410"/>
                    <a:pt x="3807" y="175"/>
                    <a:pt x="3653" y="120"/>
                  </a:cubicBezTo>
                  <a:cubicBezTo>
                    <a:pt x="3389" y="38"/>
                    <a:pt x="3124" y="0"/>
                    <a:pt x="2864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3344;p51">
              <a:extLst>
                <a:ext uri="{FF2B5EF4-FFF2-40B4-BE49-F238E27FC236}">
                  <a16:creationId xmlns:a16="http://schemas.microsoft.com/office/drawing/2014/main" id="{ED7B2DE9-D1A4-F6A4-B803-330DC484F4DB}"/>
                </a:ext>
              </a:extLst>
            </p:cNvPr>
            <p:cNvSpPr/>
            <p:nvPr/>
          </p:nvSpPr>
          <p:spPr>
            <a:xfrm>
              <a:off x="7853365" y="4523050"/>
              <a:ext cx="125616" cy="126398"/>
            </a:xfrm>
            <a:custGeom>
              <a:avLst/>
              <a:gdLst/>
              <a:ahLst/>
              <a:cxnLst/>
              <a:rect l="l" t="t" r="r" b="b"/>
              <a:pathLst>
                <a:path w="3858" h="3882" extrusionOk="0">
                  <a:moveTo>
                    <a:pt x="3482" y="1"/>
                  </a:moveTo>
                  <a:cubicBezTo>
                    <a:pt x="1355" y="1"/>
                    <a:pt x="0" y="1705"/>
                    <a:pt x="528" y="3760"/>
                  </a:cubicBezTo>
                  <a:cubicBezTo>
                    <a:pt x="549" y="3843"/>
                    <a:pt x="612" y="3882"/>
                    <a:pt x="678" y="3882"/>
                  </a:cubicBezTo>
                  <a:cubicBezTo>
                    <a:pt x="757" y="3882"/>
                    <a:pt x="838" y="3826"/>
                    <a:pt x="851" y="3725"/>
                  </a:cubicBezTo>
                  <a:cubicBezTo>
                    <a:pt x="908" y="2389"/>
                    <a:pt x="1219" y="1387"/>
                    <a:pt x="2498" y="730"/>
                  </a:cubicBezTo>
                  <a:cubicBezTo>
                    <a:pt x="2890" y="546"/>
                    <a:pt x="3696" y="315"/>
                    <a:pt x="3685" y="292"/>
                  </a:cubicBezTo>
                  <a:cubicBezTo>
                    <a:pt x="3857" y="246"/>
                    <a:pt x="3823" y="4"/>
                    <a:pt x="3650" y="4"/>
                  </a:cubicBezTo>
                  <a:cubicBezTo>
                    <a:pt x="3594" y="2"/>
                    <a:pt x="3538" y="1"/>
                    <a:pt x="3482" y="1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3345;p51">
              <a:extLst>
                <a:ext uri="{FF2B5EF4-FFF2-40B4-BE49-F238E27FC236}">
                  <a16:creationId xmlns:a16="http://schemas.microsoft.com/office/drawing/2014/main" id="{E074E05C-9F76-194C-8022-EAB6AAFDB679}"/>
                </a:ext>
              </a:extLst>
            </p:cNvPr>
            <p:cNvSpPr/>
            <p:nvPr/>
          </p:nvSpPr>
          <p:spPr>
            <a:xfrm>
              <a:off x="8179252" y="4295362"/>
              <a:ext cx="196955" cy="101457"/>
            </a:xfrm>
            <a:custGeom>
              <a:avLst/>
              <a:gdLst/>
              <a:ahLst/>
              <a:cxnLst/>
              <a:rect l="l" t="t" r="r" b="b"/>
              <a:pathLst>
                <a:path w="6049" h="3116" extrusionOk="0">
                  <a:moveTo>
                    <a:pt x="3036" y="1"/>
                  </a:moveTo>
                  <a:cubicBezTo>
                    <a:pt x="1863" y="1"/>
                    <a:pt x="654" y="727"/>
                    <a:pt x="24" y="2227"/>
                  </a:cubicBezTo>
                  <a:cubicBezTo>
                    <a:pt x="1" y="2297"/>
                    <a:pt x="12" y="2366"/>
                    <a:pt x="81" y="2423"/>
                  </a:cubicBezTo>
                  <a:cubicBezTo>
                    <a:pt x="103" y="2441"/>
                    <a:pt x="132" y="2450"/>
                    <a:pt x="162" y="2450"/>
                  </a:cubicBezTo>
                  <a:cubicBezTo>
                    <a:pt x="210" y="2450"/>
                    <a:pt x="260" y="2427"/>
                    <a:pt x="289" y="2377"/>
                  </a:cubicBezTo>
                  <a:lnTo>
                    <a:pt x="289" y="2377"/>
                  </a:lnTo>
                  <a:cubicBezTo>
                    <a:pt x="288" y="2377"/>
                    <a:pt x="288" y="2377"/>
                    <a:pt x="288" y="2377"/>
                  </a:cubicBezTo>
                  <a:cubicBezTo>
                    <a:pt x="280" y="2377"/>
                    <a:pt x="1352" y="635"/>
                    <a:pt x="3005" y="635"/>
                  </a:cubicBezTo>
                  <a:cubicBezTo>
                    <a:pt x="3089" y="635"/>
                    <a:pt x="3174" y="640"/>
                    <a:pt x="3261" y="649"/>
                  </a:cubicBezTo>
                  <a:cubicBezTo>
                    <a:pt x="4528" y="787"/>
                    <a:pt x="5300" y="1824"/>
                    <a:pt x="5726" y="3021"/>
                  </a:cubicBezTo>
                  <a:lnTo>
                    <a:pt x="5726" y="3021"/>
                  </a:lnTo>
                  <a:cubicBezTo>
                    <a:pt x="5725" y="3020"/>
                    <a:pt x="5725" y="3020"/>
                    <a:pt x="5725" y="3020"/>
                  </a:cubicBezTo>
                  <a:lnTo>
                    <a:pt x="5725" y="3020"/>
                  </a:lnTo>
                  <a:cubicBezTo>
                    <a:pt x="5725" y="3020"/>
                    <a:pt x="5725" y="3020"/>
                    <a:pt x="5726" y="3022"/>
                  </a:cubicBezTo>
                  <a:cubicBezTo>
                    <a:pt x="5726" y="3022"/>
                    <a:pt x="5726" y="3022"/>
                    <a:pt x="5726" y="3021"/>
                  </a:cubicBezTo>
                  <a:lnTo>
                    <a:pt x="5726" y="3021"/>
                  </a:lnTo>
                  <a:cubicBezTo>
                    <a:pt x="5734" y="3035"/>
                    <a:pt x="5787" y="3115"/>
                    <a:pt x="5883" y="3115"/>
                  </a:cubicBezTo>
                  <a:cubicBezTo>
                    <a:pt x="5888" y="3115"/>
                    <a:pt x="5894" y="3115"/>
                    <a:pt x="5899" y="3115"/>
                  </a:cubicBezTo>
                  <a:cubicBezTo>
                    <a:pt x="5991" y="3103"/>
                    <a:pt x="6049" y="3022"/>
                    <a:pt x="6026" y="2930"/>
                  </a:cubicBezTo>
                  <a:cubicBezTo>
                    <a:pt x="5740" y="1002"/>
                    <a:pt x="4412" y="1"/>
                    <a:pt x="3036" y="1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3346;p51">
              <a:extLst>
                <a:ext uri="{FF2B5EF4-FFF2-40B4-BE49-F238E27FC236}">
                  <a16:creationId xmlns:a16="http://schemas.microsoft.com/office/drawing/2014/main" id="{FC83650B-979D-9605-488B-DE36F93E73ED}"/>
                </a:ext>
              </a:extLst>
            </p:cNvPr>
            <p:cNvSpPr/>
            <p:nvPr/>
          </p:nvSpPr>
          <p:spPr>
            <a:xfrm>
              <a:off x="8049796" y="4514617"/>
              <a:ext cx="130240" cy="69841"/>
            </a:xfrm>
            <a:custGeom>
              <a:avLst/>
              <a:gdLst/>
              <a:ahLst/>
              <a:cxnLst/>
              <a:rect l="l" t="t" r="r" b="b"/>
              <a:pathLst>
                <a:path w="4000" h="2145" extrusionOk="0">
                  <a:moveTo>
                    <a:pt x="2109" y="1"/>
                  </a:moveTo>
                  <a:cubicBezTo>
                    <a:pt x="1577" y="1"/>
                    <a:pt x="1076" y="198"/>
                    <a:pt x="762" y="505"/>
                  </a:cubicBezTo>
                  <a:cubicBezTo>
                    <a:pt x="1" y="1238"/>
                    <a:pt x="899" y="2144"/>
                    <a:pt x="2040" y="2144"/>
                  </a:cubicBezTo>
                  <a:cubicBezTo>
                    <a:pt x="2280" y="2144"/>
                    <a:pt x="2530" y="2104"/>
                    <a:pt x="2778" y="2014"/>
                  </a:cubicBezTo>
                  <a:cubicBezTo>
                    <a:pt x="4000" y="1553"/>
                    <a:pt x="3838" y="666"/>
                    <a:pt x="3147" y="275"/>
                  </a:cubicBezTo>
                  <a:cubicBezTo>
                    <a:pt x="2816" y="84"/>
                    <a:pt x="2456" y="1"/>
                    <a:pt x="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3347;p51">
              <a:extLst>
                <a:ext uri="{FF2B5EF4-FFF2-40B4-BE49-F238E27FC236}">
                  <a16:creationId xmlns:a16="http://schemas.microsoft.com/office/drawing/2014/main" id="{4EB97F2B-25DC-8BBD-7069-2986CB527077}"/>
                </a:ext>
              </a:extLst>
            </p:cNvPr>
            <p:cNvSpPr/>
            <p:nvPr/>
          </p:nvSpPr>
          <p:spPr>
            <a:xfrm>
              <a:off x="8271851" y="4514617"/>
              <a:ext cx="130631" cy="69841"/>
            </a:xfrm>
            <a:custGeom>
              <a:avLst/>
              <a:gdLst/>
              <a:ahLst/>
              <a:cxnLst/>
              <a:rect l="l" t="t" r="r" b="b"/>
              <a:pathLst>
                <a:path w="4012" h="2145" extrusionOk="0">
                  <a:moveTo>
                    <a:pt x="2112" y="1"/>
                  </a:moveTo>
                  <a:cubicBezTo>
                    <a:pt x="1577" y="1"/>
                    <a:pt x="1077" y="198"/>
                    <a:pt x="763" y="505"/>
                  </a:cubicBezTo>
                  <a:cubicBezTo>
                    <a:pt x="1" y="1238"/>
                    <a:pt x="907" y="2144"/>
                    <a:pt x="2045" y="2144"/>
                  </a:cubicBezTo>
                  <a:cubicBezTo>
                    <a:pt x="2284" y="2144"/>
                    <a:pt x="2533" y="2104"/>
                    <a:pt x="2779" y="2014"/>
                  </a:cubicBezTo>
                  <a:cubicBezTo>
                    <a:pt x="4011" y="1553"/>
                    <a:pt x="3850" y="666"/>
                    <a:pt x="3159" y="275"/>
                  </a:cubicBezTo>
                  <a:cubicBezTo>
                    <a:pt x="2823" y="84"/>
                    <a:pt x="2460" y="1"/>
                    <a:pt x="2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3348;p51">
              <a:extLst>
                <a:ext uri="{FF2B5EF4-FFF2-40B4-BE49-F238E27FC236}">
                  <a16:creationId xmlns:a16="http://schemas.microsoft.com/office/drawing/2014/main" id="{EB8F1342-EFF2-D3F5-8589-573AC1EA05A6}"/>
                </a:ext>
              </a:extLst>
            </p:cNvPr>
            <p:cNvSpPr/>
            <p:nvPr/>
          </p:nvSpPr>
          <p:spPr>
            <a:xfrm>
              <a:off x="8182248" y="4490165"/>
              <a:ext cx="93056" cy="54798"/>
            </a:xfrm>
            <a:custGeom>
              <a:avLst/>
              <a:gdLst/>
              <a:ahLst/>
              <a:cxnLst/>
              <a:rect l="l" t="t" r="r" b="b"/>
              <a:pathLst>
                <a:path w="2858" h="1683" extrusionOk="0">
                  <a:moveTo>
                    <a:pt x="220" y="0"/>
                  </a:moveTo>
                  <a:cubicBezTo>
                    <a:pt x="116" y="0"/>
                    <a:pt x="35" y="69"/>
                    <a:pt x="35" y="173"/>
                  </a:cubicBezTo>
                  <a:cubicBezTo>
                    <a:pt x="1" y="565"/>
                    <a:pt x="151" y="956"/>
                    <a:pt x="427" y="1244"/>
                  </a:cubicBezTo>
                  <a:cubicBezTo>
                    <a:pt x="680" y="1509"/>
                    <a:pt x="1061" y="1682"/>
                    <a:pt x="1429" y="1682"/>
                  </a:cubicBezTo>
                  <a:lnTo>
                    <a:pt x="1441" y="1682"/>
                  </a:lnTo>
                  <a:cubicBezTo>
                    <a:pt x="1821" y="1682"/>
                    <a:pt x="2190" y="1509"/>
                    <a:pt x="2455" y="1244"/>
                  </a:cubicBezTo>
                  <a:cubicBezTo>
                    <a:pt x="2708" y="956"/>
                    <a:pt x="2858" y="576"/>
                    <a:pt x="2846" y="185"/>
                  </a:cubicBezTo>
                  <a:cubicBezTo>
                    <a:pt x="2823" y="69"/>
                    <a:pt x="2754" y="0"/>
                    <a:pt x="2651" y="0"/>
                  </a:cubicBezTo>
                  <a:cubicBezTo>
                    <a:pt x="2558" y="0"/>
                    <a:pt x="2478" y="92"/>
                    <a:pt x="2478" y="185"/>
                  </a:cubicBezTo>
                  <a:cubicBezTo>
                    <a:pt x="2489" y="473"/>
                    <a:pt x="2397" y="761"/>
                    <a:pt x="2190" y="979"/>
                  </a:cubicBezTo>
                  <a:cubicBezTo>
                    <a:pt x="1994" y="1198"/>
                    <a:pt x="1717" y="1314"/>
                    <a:pt x="1441" y="1314"/>
                  </a:cubicBezTo>
                  <a:lnTo>
                    <a:pt x="1429" y="1314"/>
                  </a:lnTo>
                  <a:cubicBezTo>
                    <a:pt x="1153" y="1314"/>
                    <a:pt x="888" y="1198"/>
                    <a:pt x="680" y="979"/>
                  </a:cubicBezTo>
                  <a:cubicBezTo>
                    <a:pt x="473" y="761"/>
                    <a:pt x="369" y="473"/>
                    <a:pt x="392" y="185"/>
                  </a:cubicBezTo>
                  <a:cubicBezTo>
                    <a:pt x="392" y="92"/>
                    <a:pt x="323" y="0"/>
                    <a:pt x="2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3349;p51">
              <a:extLst>
                <a:ext uri="{FF2B5EF4-FFF2-40B4-BE49-F238E27FC236}">
                  <a16:creationId xmlns:a16="http://schemas.microsoft.com/office/drawing/2014/main" id="{84A03D7F-7D6D-EBB9-2965-55B9BC08EEB1}"/>
                </a:ext>
              </a:extLst>
            </p:cNvPr>
            <p:cNvSpPr/>
            <p:nvPr/>
          </p:nvSpPr>
          <p:spPr>
            <a:xfrm>
              <a:off x="8280545" y="4447252"/>
              <a:ext cx="102043" cy="51933"/>
            </a:xfrm>
            <a:custGeom>
              <a:avLst/>
              <a:gdLst/>
              <a:ahLst/>
              <a:cxnLst/>
              <a:rect l="l" t="t" r="r" b="b"/>
              <a:pathLst>
                <a:path w="3134" h="1595" extrusionOk="0">
                  <a:moveTo>
                    <a:pt x="2277" y="0"/>
                  </a:moveTo>
                  <a:cubicBezTo>
                    <a:pt x="2192" y="0"/>
                    <a:pt x="2127" y="64"/>
                    <a:pt x="2097" y="155"/>
                  </a:cubicBezTo>
                  <a:cubicBezTo>
                    <a:pt x="1990" y="626"/>
                    <a:pt x="1624" y="967"/>
                    <a:pt x="1213" y="967"/>
                  </a:cubicBezTo>
                  <a:cubicBezTo>
                    <a:pt x="1181" y="967"/>
                    <a:pt x="1150" y="965"/>
                    <a:pt x="1118" y="961"/>
                  </a:cubicBezTo>
                  <a:cubicBezTo>
                    <a:pt x="761" y="915"/>
                    <a:pt x="461" y="581"/>
                    <a:pt x="369" y="155"/>
                  </a:cubicBezTo>
                  <a:cubicBezTo>
                    <a:pt x="358" y="60"/>
                    <a:pt x="271" y="3"/>
                    <a:pt x="176" y="3"/>
                  </a:cubicBezTo>
                  <a:cubicBezTo>
                    <a:pt x="167" y="3"/>
                    <a:pt x="159" y="4"/>
                    <a:pt x="150" y="5"/>
                  </a:cubicBezTo>
                  <a:cubicBezTo>
                    <a:pt x="58" y="16"/>
                    <a:pt x="0" y="120"/>
                    <a:pt x="12" y="224"/>
                  </a:cubicBezTo>
                  <a:cubicBezTo>
                    <a:pt x="127" y="800"/>
                    <a:pt x="553" y="1249"/>
                    <a:pt x="1060" y="1307"/>
                  </a:cubicBezTo>
                  <a:cubicBezTo>
                    <a:pt x="1106" y="1307"/>
                    <a:pt x="1164" y="1318"/>
                    <a:pt x="1210" y="1318"/>
                  </a:cubicBezTo>
                  <a:cubicBezTo>
                    <a:pt x="1452" y="1318"/>
                    <a:pt x="1682" y="1238"/>
                    <a:pt x="1878" y="1088"/>
                  </a:cubicBezTo>
                  <a:lnTo>
                    <a:pt x="2420" y="1549"/>
                  </a:lnTo>
                  <a:cubicBezTo>
                    <a:pt x="2443" y="1583"/>
                    <a:pt x="2489" y="1595"/>
                    <a:pt x="2535" y="1595"/>
                  </a:cubicBezTo>
                  <a:cubicBezTo>
                    <a:pt x="2592" y="1595"/>
                    <a:pt x="2627" y="1583"/>
                    <a:pt x="2661" y="1537"/>
                  </a:cubicBezTo>
                  <a:cubicBezTo>
                    <a:pt x="2731" y="1456"/>
                    <a:pt x="2719" y="1341"/>
                    <a:pt x="2650" y="1272"/>
                  </a:cubicBezTo>
                  <a:lnTo>
                    <a:pt x="2143" y="846"/>
                  </a:lnTo>
                  <a:cubicBezTo>
                    <a:pt x="2166" y="811"/>
                    <a:pt x="2189" y="788"/>
                    <a:pt x="2212" y="742"/>
                  </a:cubicBezTo>
                  <a:lnTo>
                    <a:pt x="2857" y="973"/>
                  </a:lnTo>
                  <a:cubicBezTo>
                    <a:pt x="2880" y="973"/>
                    <a:pt x="2903" y="984"/>
                    <a:pt x="2915" y="984"/>
                  </a:cubicBezTo>
                  <a:cubicBezTo>
                    <a:pt x="2996" y="984"/>
                    <a:pt x="3065" y="938"/>
                    <a:pt x="3088" y="869"/>
                  </a:cubicBezTo>
                  <a:cubicBezTo>
                    <a:pt x="3134" y="754"/>
                    <a:pt x="3088" y="662"/>
                    <a:pt x="2996" y="615"/>
                  </a:cubicBezTo>
                  <a:lnTo>
                    <a:pt x="2397" y="408"/>
                  </a:lnTo>
                  <a:cubicBezTo>
                    <a:pt x="2431" y="350"/>
                    <a:pt x="2443" y="281"/>
                    <a:pt x="2454" y="224"/>
                  </a:cubicBezTo>
                  <a:cubicBezTo>
                    <a:pt x="2477" y="120"/>
                    <a:pt x="2420" y="39"/>
                    <a:pt x="2316" y="5"/>
                  </a:cubicBezTo>
                  <a:cubicBezTo>
                    <a:pt x="2302" y="2"/>
                    <a:pt x="2289" y="0"/>
                    <a:pt x="22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3350;p51">
              <a:extLst>
                <a:ext uri="{FF2B5EF4-FFF2-40B4-BE49-F238E27FC236}">
                  <a16:creationId xmlns:a16="http://schemas.microsoft.com/office/drawing/2014/main" id="{0F6BA393-75D5-F65B-FB4C-183355C0004B}"/>
                </a:ext>
              </a:extLst>
            </p:cNvPr>
            <p:cNvSpPr/>
            <p:nvPr/>
          </p:nvSpPr>
          <p:spPr>
            <a:xfrm>
              <a:off x="8074964" y="4447349"/>
              <a:ext cx="102434" cy="50728"/>
            </a:xfrm>
            <a:custGeom>
              <a:avLst/>
              <a:gdLst/>
              <a:ahLst/>
              <a:cxnLst/>
              <a:rect l="l" t="t" r="r" b="b"/>
              <a:pathLst>
                <a:path w="3146" h="1558" extrusionOk="0">
                  <a:moveTo>
                    <a:pt x="845" y="0"/>
                  </a:moveTo>
                  <a:cubicBezTo>
                    <a:pt x="836" y="0"/>
                    <a:pt x="828" y="1"/>
                    <a:pt x="819" y="2"/>
                  </a:cubicBezTo>
                  <a:cubicBezTo>
                    <a:pt x="727" y="13"/>
                    <a:pt x="669" y="117"/>
                    <a:pt x="681" y="221"/>
                  </a:cubicBezTo>
                  <a:cubicBezTo>
                    <a:pt x="692" y="290"/>
                    <a:pt x="704" y="347"/>
                    <a:pt x="738" y="405"/>
                  </a:cubicBezTo>
                  <a:lnTo>
                    <a:pt x="151" y="612"/>
                  </a:lnTo>
                  <a:cubicBezTo>
                    <a:pt x="47" y="636"/>
                    <a:pt x="1" y="739"/>
                    <a:pt x="35" y="843"/>
                  </a:cubicBezTo>
                  <a:cubicBezTo>
                    <a:pt x="58" y="912"/>
                    <a:pt x="128" y="958"/>
                    <a:pt x="208" y="958"/>
                  </a:cubicBezTo>
                  <a:cubicBezTo>
                    <a:pt x="220" y="958"/>
                    <a:pt x="243" y="958"/>
                    <a:pt x="266" y="947"/>
                  </a:cubicBezTo>
                  <a:lnTo>
                    <a:pt x="911" y="716"/>
                  </a:lnTo>
                  <a:cubicBezTo>
                    <a:pt x="934" y="739"/>
                    <a:pt x="957" y="774"/>
                    <a:pt x="980" y="808"/>
                  </a:cubicBezTo>
                  <a:lnTo>
                    <a:pt x="473" y="1246"/>
                  </a:lnTo>
                  <a:cubicBezTo>
                    <a:pt x="404" y="1315"/>
                    <a:pt x="393" y="1419"/>
                    <a:pt x="462" y="1500"/>
                  </a:cubicBezTo>
                  <a:cubicBezTo>
                    <a:pt x="496" y="1546"/>
                    <a:pt x="554" y="1557"/>
                    <a:pt x="588" y="1557"/>
                  </a:cubicBezTo>
                  <a:cubicBezTo>
                    <a:pt x="634" y="1557"/>
                    <a:pt x="681" y="1546"/>
                    <a:pt x="704" y="1523"/>
                  </a:cubicBezTo>
                  <a:lnTo>
                    <a:pt x="1245" y="1062"/>
                  </a:lnTo>
                  <a:cubicBezTo>
                    <a:pt x="1441" y="1200"/>
                    <a:pt x="1671" y="1292"/>
                    <a:pt x="1913" y="1292"/>
                  </a:cubicBezTo>
                  <a:cubicBezTo>
                    <a:pt x="1959" y="1292"/>
                    <a:pt x="2017" y="1292"/>
                    <a:pt x="2063" y="1269"/>
                  </a:cubicBezTo>
                  <a:cubicBezTo>
                    <a:pt x="2581" y="1200"/>
                    <a:pt x="2996" y="774"/>
                    <a:pt x="3111" y="198"/>
                  </a:cubicBezTo>
                  <a:cubicBezTo>
                    <a:pt x="3146" y="117"/>
                    <a:pt x="3088" y="25"/>
                    <a:pt x="2985" y="2"/>
                  </a:cubicBezTo>
                  <a:cubicBezTo>
                    <a:pt x="2976" y="1"/>
                    <a:pt x="2967" y="0"/>
                    <a:pt x="2959" y="0"/>
                  </a:cubicBezTo>
                  <a:cubicBezTo>
                    <a:pt x="2868" y="0"/>
                    <a:pt x="2797" y="57"/>
                    <a:pt x="2766" y="152"/>
                  </a:cubicBezTo>
                  <a:cubicBezTo>
                    <a:pt x="2685" y="578"/>
                    <a:pt x="2374" y="900"/>
                    <a:pt x="2017" y="958"/>
                  </a:cubicBezTo>
                  <a:cubicBezTo>
                    <a:pt x="1986" y="962"/>
                    <a:pt x="1955" y="964"/>
                    <a:pt x="1924" y="964"/>
                  </a:cubicBezTo>
                  <a:cubicBezTo>
                    <a:pt x="1529" y="964"/>
                    <a:pt x="1144" y="632"/>
                    <a:pt x="1038" y="152"/>
                  </a:cubicBezTo>
                  <a:cubicBezTo>
                    <a:pt x="1027" y="57"/>
                    <a:pt x="939" y="0"/>
                    <a:pt x="8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3351;p51">
              <a:extLst>
                <a:ext uri="{FF2B5EF4-FFF2-40B4-BE49-F238E27FC236}">
                  <a16:creationId xmlns:a16="http://schemas.microsoft.com/office/drawing/2014/main" id="{37E3A031-3A2C-15A8-1EDA-4756CD63E6CC}"/>
                </a:ext>
              </a:extLst>
            </p:cNvPr>
            <p:cNvSpPr/>
            <p:nvPr/>
          </p:nvSpPr>
          <p:spPr>
            <a:xfrm>
              <a:off x="7069300" y="4193451"/>
              <a:ext cx="640032" cy="407977"/>
            </a:xfrm>
            <a:custGeom>
              <a:avLst/>
              <a:gdLst/>
              <a:ahLst/>
              <a:cxnLst/>
              <a:rect l="l" t="t" r="r" b="b"/>
              <a:pathLst>
                <a:path w="19657" h="12530" extrusionOk="0">
                  <a:moveTo>
                    <a:pt x="9854" y="0"/>
                  </a:moveTo>
                  <a:cubicBezTo>
                    <a:pt x="8899" y="0"/>
                    <a:pt x="7932" y="465"/>
                    <a:pt x="7512" y="1279"/>
                  </a:cubicBezTo>
                  <a:cubicBezTo>
                    <a:pt x="7328" y="1659"/>
                    <a:pt x="7213" y="2258"/>
                    <a:pt x="7190" y="2500"/>
                  </a:cubicBezTo>
                  <a:cubicBezTo>
                    <a:pt x="7190" y="2531"/>
                    <a:pt x="7169" y="2546"/>
                    <a:pt x="7145" y="2546"/>
                  </a:cubicBezTo>
                  <a:cubicBezTo>
                    <a:pt x="7133" y="2546"/>
                    <a:pt x="7120" y="2543"/>
                    <a:pt x="7109" y="2535"/>
                  </a:cubicBezTo>
                  <a:cubicBezTo>
                    <a:pt x="6641" y="1995"/>
                    <a:pt x="6060" y="1757"/>
                    <a:pt x="5501" y="1757"/>
                  </a:cubicBezTo>
                  <a:cubicBezTo>
                    <a:pt x="4448" y="1757"/>
                    <a:pt x="3472" y="2604"/>
                    <a:pt x="3480" y="3883"/>
                  </a:cubicBezTo>
                  <a:cubicBezTo>
                    <a:pt x="3503" y="4447"/>
                    <a:pt x="3710" y="4505"/>
                    <a:pt x="3445" y="4516"/>
                  </a:cubicBezTo>
                  <a:cubicBezTo>
                    <a:pt x="2489" y="4563"/>
                    <a:pt x="1268" y="5173"/>
                    <a:pt x="692" y="6268"/>
                  </a:cubicBezTo>
                  <a:cubicBezTo>
                    <a:pt x="1" y="7569"/>
                    <a:pt x="507" y="9010"/>
                    <a:pt x="1844" y="9689"/>
                  </a:cubicBezTo>
                  <a:cubicBezTo>
                    <a:pt x="1902" y="9724"/>
                    <a:pt x="1948" y="9735"/>
                    <a:pt x="2005" y="9758"/>
                  </a:cubicBezTo>
                  <a:cubicBezTo>
                    <a:pt x="2063" y="9793"/>
                    <a:pt x="2097" y="9804"/>
                    <a:pt x="2143" y="9816"/>
                  </a:cubicBezTo>
                  <a:cubicBezTo>
                    <a:pt x="2190" y="9839"/>
                    <a:pt x="2213" y="9851"/>
                    <a:pt x="2259" y="9862"/>
                  </a:cubicBezTo>
                  <a:cubicBezTo>
                    <a:pt x="2293" y="9862"/>
                    <a:pt x="2328" y="9874"/>
                    <a:pt x="2374" y="9897"/>
                  </a:cubicBezTo>
                  <a:cubicBezTo>
                    <a:pt x="2385" y="9908"/>
                    <a:pt x="2385" y="9908"/>
                    <a:pt x="2408" y="9908"/>
                  </a:cubicBezTo>
                  <a:cubicBezTo>
                    <a:pt x="2431" y="9920"/>
                    <a:pt x="2478" y="9931"/>
                    <a:pt x="2501" y="9931"/>
                  </a:cubicBezTo>
                  <a:cubicBezTo>
                    <a:pt x="2524" y="9954"/>
                    <a:pt x="2535" y="9954"/>
                    <a:pt x="2547" y="9954"/>
                  </a:cubicBezTo>
                  <a:cubicBezTo>
                    <a:pt x="2581" y="9954"/>
                    <a:pt x="2616" y="9966"/>
                    <a:pt x="2650" y="9966"/>
                  </a:cubicBezTo>
                  <a:cubicBezTo>
                    <a:pt x="2696" y="9966"/>
                    <a:pt x="2719" y="9977"/>
                    <a:pt x="2754" y="9977"/>
                  </a:cubicBezTo>
                  <a:cubicBezTo>
                    <a:pt x="2789" y="9977"/>
                    <a:pt x="2835" y="9989"/>
                    <a:pt x="2881" y="9989"/>
                  </a:cubicBezTo>
                  <a:cubicBezTo>
                    <a:pt x="3036" y="10012"/>
                    <a:pt x="3186" y="10020"/>
                    <a:pt x="3323" y="10020"/>
                  </a:cubicBezTo>
                  <a:cubicBezTo>
                    <a:pt x="3460" y="10020"/>
                    <a:pt x="3584" y="10012"/>
                    <a:pt x="3687" y="10000"/>
                  </a:cubicBezTo>
                  <a:lnTo>
                    <a:pt x="3699" y="10000"/>
                  </a:lnTo>
                  <a:cubicBezTo>
                    <a:pt x="3745" y="10000"/>
                    <a:pt x="3791" y="9989"/>
                    <a:pt x="3814" y="9989"/>
                  </a:cubicBezTo>
                  <a:cubicBezTo>
                    <a:pt x="3860" y="9977"/>
                    <a:pt x="3918" y="9977"/>
                    <a:pt x="3941" y="9966"/>
                  </a:cubicBezTo>
                  <a:cubicBezTo>
                    <a:pt x="3964" y="9954"/>
                    <a:pt x="3975" y="9954"/>
                    <a:pt x="3987" y="9954"/>
                  </a:cubicBezTo>
                  <a:cubicBezTo>
                    <a:pt x="3995" y="9951"/>
                    <a:pt x="4002" y="9949"/>
                    <a:pt x="4009" y="9949"/>
                  </a:cubicBezTo>
                  <a:cubicBezTo>
                    <a:pt x="4048" y="9949"/>
                    <a:pt x="4062" y="10010"/>
                    <a:pt x="4102" y="10139"/>
                  </a:cubicBezTo>
                  <a:cubicBezTo>
                    <a:pt x="4102" y="10162"/>
                    <a:pt x="4113" y="10196"/>
                    <a:pt x="4137" y="10242"/>
                  </a:cubicBezTo>
                  <a:cubicBezTo>
                    <a:pt x="4137" y="10254"/>
                    <a:pt x="4148" y="10265"/>
                    <a:pt x="4148" y="10277"/>
                  </a:cubicBezTo>
                  <a:cubicBezTo>
                    <a:pt x="4171" y="10357"/>
                    <a:pt x="4194" y="10404"/>
                    <a:pt x="4217" y="10473"/>
                  </a:cubicBezTo>
                  <a:cubicBezTo>
                    <a:pt x="4229" y="10530"/>
                    <a:pt x="4263" y="10576"/>
                    <a:pt x="4286" y="10645"/>
                  </a:cubicBezTo>
                  <a:cubicBezTo>
                    <a:pt x="4505" y="11095"/>
                    <a:pt x="4805" y="11487"/>
                    <a:pt x="5185" y="11809"/>
                  </a:cubicBezTo>
                  <a:cubicBezTo>
                    <a:pt x="5196" y="11809"/>
                    <a:pt x="5196" y="11821"/>
                    <a:pt x="5208" y="11821"/>
                  </a:cubicBezTo>
                  <a:cubicBezTo>
                    <a:pt x="5404" y="11982"/>
                    <a:pt x="5611" y="12109"/>
                    <a:pt x="5830" y="12224"/>
                  </a:cubicBezTo>
                  <a:cubicBezTo>
                    <a:pt x="5865" y="12235"/>
                    <a:pt x="5899" y="12247"/>
                    <a:pt x="5934" y="12270"/>
                  </a:cubicBezTo>
                  <a:cubicBezTo>
                    <a:pt x="5957" y="12281"/>
                    <a:pt x="6003" y="12293"/>
                    <a:pt x="6037" y="12304"/>
                  </a:cubicBezTo>
                  <a:cubicBezTo>
                    <a:pt x="6095" y="12328"/>
                    <a:pt x="6130" y="12351"/>
                    <a:pt x="6187" y="12362"/>
                  </a:cubicBezTo>
                  <a:cubicBezTo>
                    <a:pt x="6498" y="12471"/>
                    <a:pt x="6837" y="12529"/>
                    <a:pt x="7188" y="12529"/>
                  </a:cubicBezTo>
                  <a:cubicBezTo>
                    <a:pt x="7396" y="12529"/>
                    <a:pt x="7609" y="12509"/>
                    <a:pt x="7823" y="12466"/>
                  </a:cubicBezTo>
                  <a:cubicBezTo>
                    <a:pt x="7892" y="12454"/>
                    <a:pt x="7961" y="12443"/>
                    <a:pt x="8019" y="12420"/>
                  </a:cubicBezTo>
                  <a:cubicBezTo>
                    <a:pt x="8549" y="12281"/>
                    <a:pt x="8929" y="12051"/>
                    <a:pt x="9217" y="11786"/>
                  </a:cubicBezTo>
                  <a:lnTo>
                    <a:pt x="9229" y="11775"/>
                  </a:lnTo>
                  <a:cubicBezTo>
                    <a:pt x="9471" y="11556"/>
                    <a:pt x="9678" y="11314"/>
                    <a:pt x="9851" y="11118"/>
                  </a:cubicBezTo>
                  <a:cubicBezTo>
                    <a:pt x="9862" y="11095"/>
                    <a:pt x="9862" y="11083"/>
                    <a:pt x="9874" y="11083"/>
                  </a:cubicBezTo>
                  <a:lnTo>
                    <a:pt x="9897" y="11072"/>
                  </a:lnTo>
                  <a:cubicBezTo>
                    <a:pt x="9905" y="11064"/>
                    <a:pt x="9914" y="11060"/>
                    <a:pt x="9923" y="11060"/>
                  </a:cubicBezTo>
                  <a:cubicBezTo>
                    <a:pt x="9942" y="11060"/>
                    <a:pt x="9962" y="11076"/>
                    <a:pt x="9978" y="11106"/>
                  </a:cubicBezTo>
                  <a:lnTo>
                    <a:pt x="9989" y="11118"/>
                  </a:lnTo>
                  <a:cubicBezTo>
                    <a:pt x="9989" y="11118"/>
                    <a:pt x="10012" y="11118"/>
                    <a:pt x="10012" y="11129"/>
                  </a:cubicBezTo>
                  <a:cubicBezTo>
                    <a:pt x="10024" y="11152"/>
                    <a:pt x="10047" y="11175"/>
                    <a:pt x="10070" y="11198"/>
                  </a:cubicBezTo>
                  <a:cubicBezTo>
                    <a:pt x="10093" y="11245"/>
                    <a:pt x="10139" y="11268"/>
                    <a:pt x="10162" y="11314"/>
                  </a:cubicBezTo>
                  <a:cubicBezTo>
                    <a:pt x="10542" y="11751"/>
                    <a:pt x="11003" y="12039"/>
                    <a:pt x="11475" y="12166"/>
                  </a:cubicBezTo>
                  <a:cubicBezTo>
                    <a:pt x="11521" y="12178"/>
                    <a:pt x="11579" y="12201"/>
                    <a:pt x="11625" y="12212"/>
                  </a:cubicBezTo>
                  <a:cubicBezTo>
                    <a:pt x="11815" y="12256"/>
                    <a:pt x="12006" y="12278"/>
                    <a:pt x="12195" y="12278"/>
                  </a:cubicBezTo>
                  <a:cubicBezTo>
                    <a:pt x="12753" y="12278"/>
                    <a:pt x="13295" y="12090"/>
                    <a:pt x="13733" y="11728"/>
                  </a:cubicBezTo>
                  <a:cubicBezTo>
                    <a:pt x="14079" y="11463"/>
                    <a:pt x="14367" y="11083"/>
                    <a:pt x="14540" y="10622"/>
                  </a:cubicBezTo>
                  <a:cubicBezTo>
                    <a:pt x="14563" y="10599"/>
                    <a:pt x="14563" y="10565"/>
                    <a:pt x="14574" y="10542"/>
                  </a:cubicBezTo>
                  <a:cubicBezTo>
                    <a:pt x="14586" y="10496"/>
                    <a:pt x="14586" y="10473"/>
                    <a:pt x="14597" y="10438"/>
                  </a:cubicBezTo>
                  <a:lnTo>
                    <a:pt x="14597" y="10427"/>
                  </a:lnTo>
                  <a:cubicBezTo>
                    <a:pt x="14620" y="10392"/>
                    <a:pt x="14620" y="10369"/>
                    <a:pt x="14632" y="10334"/>
                  </a:cubicBezTo>
                  <a:cubicBezTo>
                    <a:pt x="14643" y="10334"/>
                    <a:pt x="14643" y="10323"/>
                    <a:pt x="14643" y="10323"/>
                  </a:cubicBezTo>
                  <a:cubicBezTo>
                    <a:pt x="14669" y="10288"/>
                    <a:pt x="14689" y="10275"/>
                    <a:pt x="14715" y="10275"/>
                  </a:cubicBezTo>
                  <a:cubicBezTo>
                    <a:pt x="14749" y="10275"/>
                    <a:pt x="14791" y="10297"/>
                    <a:pt x="14862" y="10323"/>
                  </a:cubicBezTo>
                  <a:cubicBezTo>
                    <a:pt x="14874" y="10323"/>
                    <a:pt x="14885" y="10334"/>
                    <a:pt x="14908" y="10334"/>
                  </a:cubicBezTo>
                  <a:cubicBezTo>
                    <a:pt x="15398" y="10525"/>
                    <a:pt x="15874" y="10612"/>
                    <a:pt x="16322" y="10612"/>
                  </a:cubicBezTo>
                  <a:cubicBezTo>
                    <a:pt x="18256" y="10612"/>
                    <a:pt x="19656" y="8993"/>
                    <a:pt x="19263" y="7132"/>
                  </a:cubicBezTo>
                  <a:cubicBezTo>
                    <a:pt x="19114" y="6406"/>
                    <a:pt x="18687" y="5841"/>
                    <a:pt x="18134" y="5438"/>
                  </a:cubicBezTo>
                  <a:cubicBezTo>
                    <a:pt x="17650" y="5116"/>
                    <a:pt x="17097" y="4897"/>
                    <a:pt x="16498" y="4793"/>
                  </a:cubicBezTo>
                  <a:cubicBezTo>
                    <a:pt x="16130" y="4735"/>
                    <a:pt x="16003" y="4804"/>
                    <a:pt x="16014" y="4436"/>
                  </a:cubicBezTo>
                  <a:cubicBezTo>
                    <a:pt x="16026" y="3963"/>
                    <a:pt x="16095" y="3560"/>
                    <a:pt x="15853" y="3111"/>
                  </a:cubicBezTo>
                  <a:cubicBezTo>
                    <a:pt x="15478" y="2416"/>
                    <a:pt x="14711" y="2135"/>
                    <a:pt x="13950" y="2135"/>
                  </a:cubicBezTo>
                  <a:cubicBezTo>
                    <a:pt x="13752" y="2135"/>
                    <a:pt x="13555" y="2154"/>
                    <a:pt x="13365" y="2189"/>
                  </a:cubicBezTo>
                  <a:cubicBezTo>
                    <a:pt x="12968" y="2261"/>
                    <a:pt x="12678" y="2329"/>
                    <a:pt x="12496" y="2329"/>
                  </a:cubicBezTo>
                  <a:cubicBezTo>
                    <a:pt x="12356" y="2329"/>
                    <a:pt x="12280" y="2288"/>
                    <a:pt x="12270" y="2178"/>
                  </a:cubicBezTo>
                  <a:cubicBezTo>
                    <a:pt x="12114" y="661"/>
                    <a:pt x="10992" y="0"/>
                    <a:pt x="9854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3352;p51">
              <a:extLst>
                <a:ext uri="{FF2B5EF4-FFF2-40B4-BE49-F238E27FC236}">
                  <a16:creationId xmlns:a16="http://schemas.microsoft.com/office/drawing/2014/main" id="{29C986E2-5DC3-4AA4-4804-F4229F29C743}"/>
                </a:ext>
              </a:extLst>
            </p:cNvPr>
            <p:cNvSpPr/>
            <p:nvPr/>
          </p:nvSpPr>
          <p:spPr>
            <a:xfrm>
              <a:off x="7269183" y="4411046"/>
              <a:ext cx="85991" cy="46203"/>
            </a:xfrm>
            <a:custGeom>
              <a:avLst/>
              <a:gdLst/>
              <a:ahLst/>
              <a:cxnLst/>
              <a:rect l="l" t="t" r="r" b="b"/>
              <a:pathLst>
                <a:path w="2641" h="1419" extrusionOk="0">
                  <a:moveTo>
                    <a:pt x="1393" y="1"/>
                  </a:moveTo>
                  <a:cubicBezTo>
                    <a:pt x="1038" y="1"/>
                    <a:pt x="707" y="131"/>
                    <a:pt x="498" y="333"/>
                  </a:cubicBezTo>
                  <a:cubicBezTo>
                    <a:pt x="1" y="820"/>
                    <a:pt x="597" y="1418"/>
                    <a:pt x="1353" y="1418"/>
                  </a:cubicBezTo>
                  <a:cubicBezTo>
                    <a:pt x="1509" y="1418"/>
                    <a:pt x="1672" y="1393"/>
                    <a:pt x="1834" y="1336"/>
                  </a:cubicBezTo>
                  <a:cubicBezTo>
                    <a:pt x="2640" y="1036"/>
                    <a:pt x="2548" y="437"/>
                    <a:pt x="2087" y="184"/>
                  </a:cubicBezTo>
                  <a:cubicBezTo>
                    <a:pt x="1865" y="56"/>
                    <a:pt x="1624" y="1"/>
                    <a:pt x="13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3353;p51">
              <a:extLst>
                <a:ext uri="{FF2B5EF4-FFF2-40B4-BE49-F238E27FC236}">
                  <a16:creationId xmlns:a16="http://schemas.microsoft.com/office/drawing/2014/main" id="{6163790D-618C-DA40-441B-0FE1E7CF6E04}"/>
                </a:ext>
              </a:extLst>
            </p:cNvPr>
            <p:cNvSpPr/>
            <p:nvPr/>
          </p:nvSpPr>
          <p:spPr>
            <a:xfrm>
              <a:off x="7415505" y="4411046"/>
              <a:ext cx="85958" cy="46203"/>
            </a:xfrm>
            <a:custGeom>
              <a:avLst/>
              <a:gdLst/>
              <a:ahLst/>
              <a:cxnLst/>
              <a:rect l="l" t="t" r="r" b="b"/>
              <a:pathLst>
                <a:path w="2640" h="1419" extrusionOk="0">
                  <a:moveTo>
                    <a:pt x="1392" y="1"/>
                  </a:moveTo>
                  <a:cubicBezTo>
                    <a:pt x="1037" y="1"/>
                    <a:pt x="706" y="131"/>
                    <a:pt x="497" y="333"/>
                  </a:cubicBezTo>
                  <a:cubicBezTo>
                    <a:pt x="0" y="820"/>
                    <a:pt x="604" y="1418"/>
                    <a:pt x="1356" y="1418"/>
                  </a:cubicBezTo>
                  <a:cubicBezTo>
                    <a:pt x="1512" y="1418"/>
                    <a:pt x="1673" y="1393"/>
                    <a:pt x="1833" y="1336"/>
                  </a:cubicBezTo>
                  <a:cubicBezTo>
                    <a:pt x="2640" y="1036"/>
                    <a:pt x="2547" y="437"/>
                    <a:pt x="2087" y="184"/>
                  </a:cubicBezTo>
                  <a:cubicBezTo>
                    <a:pt x="1864" y="56"/>
                    <a:pt x="1623" y="1"/>
                    <a:pt x="13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3354;p51">
              <a:extLst>
                <a:ext uri="{FF2B5EF4-FFF2-40B4-BE49-F238E27FC236}">
                  <a16:creationId xmlns:a16="http://schemas.microsoft.com/office/drawing/2014/main" id="{D89A3D0B-3C37-AF22-A410-0E0808B6C97D}"/>
                </a:ext>
              </a:extLst>
            </p:cNvPr>
            <p:cNvSpPr/>
            <p:nvPr/>
          </p:nvSpPr>
          <p:spPr>
            <a:xfrm>
              <a:off x="7131196" y="4372007"/>
              <a:ext cx="578396" cy="230199"/>
            </a:xfrm>
            <a:custGeom>
              <a:avLst/>
              <a:gdLst/>
              <a:ahLst/>
              <a:cxnLst/>
              <a:rect l="l" t="t" r="r" b="b"/>
              <a:pathLst>
                <a:path w="17764" h="7070" extrusionOk="0">
                  <a:moveTo>
                    <a:pt x="16268" y="0"/>
                  </a:moveTo>
                  <a:cubicBezTo>
                    <a:pt x="16256" y="1440"/>
                    <a:pt x="16153" y="3065"/>
                    <a:pt x="14056" y="3491"/>
                  </a:cubicBezTo>
                  <a:cubicBezTo>
                    <a:pt x="13870" y="3528"/>
                    <a:pt x="13683" y="3543"/>
                    <a:pt x="13495" y="3543"/>
                  </a:cubicBezTo>
                  <a:cubicBezTo>
                    <a:pt x="12693" y="3543"/>
                    <a:pt x="11874" y="3272"/>
                    <a:pt x="11099" y="3272"/>
                  </a:cubicBezTo>
                  <a:cubicBezTo>
                    <a:pt x="11086" y="3272"/>
                    <a:pt x="11073" y="3272"/>
                    <a:pt x="11060" y="3272"/>
                  </a:cubicBezTo>
                  <a:cubicBezTo>
                    <a:pt x="10104" y="3272"/>
                    <a:pt x="9183" y="3514"/>
                    <a:pt x="8365" y="4009"/>
                  </a:cubicBezTo>
                  <a:cubicBezTo>
                    <a:pt x="7615" y="4455"/>
                    <a:pt x="6937" y="4890"/>
                    <a:pt x="6051" y="4890"/>
                  </a:cubicBezTo>
                  <a:cubicBezTo>
                    <a:pt x="5997" y="4890"/>
                    <a:pt x="5943" y="4888"/>
                    <a:pt x="5888" y="4885"/>
                  </a:cubicBezTo>
                  <a:cubicBezTo>
                    <a:pt x="5127" y="4839"/>
                    <a:pt x="4620" y="4332"/>
                    <a:pt x="4102" y="3848"/>
                  </a:cubicBezTo>
                  <a:cubicBezTo>
                    <a:pt x="3548" y="3350"/>
                    <a:pt x="2846" y="2947"/>
                    <a:pt x="2097" y="2947"/>
                  </a:cubicBezTo>
                  <a:cubicBezTo>
                    <a:pt x="2066" y="2947"/>
                    <a:pt x="2036" y="2948"/>
                    <a:pt x="2005" y="2950"/>
                  </a:cubicBezTo>
                  <a:cubicBezTo>
                    <a:pt x="1233" y="2996"/>
                    <a:pt x="623" y="3514"/>
                    <a:pt x="116" y="4044"/>
                  </a:cubicBezTo>
                  <a:cubicBezTo>
                    <a:pt x="1" y="4182"/>
                    <a:pt x="12" y="4240"/>
                    <a:pt x="127" y="4297"/>
                  </a:cubicBezTo>
                  <a:cubicBezTo>
                    <a:pt x="139" y="4297"/>
                    <a:pt x="173" y="4309"/>
                    <a:pt x="196" y="4320"/>
                  </a:cubicBezTo>
                  <a:cubicBezTo>
                    <a:pt x="219" y="4332"/>
                    <a:pt x="242" y="4355"/>
                    <a:pt x="254" y="4355"/>
                  </a:cubicBezTo>
                  <a:cubicBezTo>
                    <a:pt x="300" y="4367"/>
                    <a:pt x="335" y="4378"/>
                    <a:pt x="369" y="4390"/>
                  </a:cubicBezTo>
                  <a:cubicBezTo>
                    <a:pt x="404" y="4390"/>
                    <a:pt x="450" y="4413"/>
                    <a:pt x="484" y="4424"/>
                  </a:cubicBezTo>
                  <a:cubicBezTo>
                    <a:pt x="507" y="4436"/>
                    <a:pt x="507" y="4436"/>
                    <a:pt x="519" y="4436"/>
                  </a:cubicBezTo>
                  <a:cubicBezTo>
                    <a:pt x="542" y="4447"/>
                    <a:pt x="588" y="4470"/>
                    <a:pt x="623" y="4470"/>
                  </a:cubicBezTo>
                  <a:cubicBezTo>
                    <a:pt x="634" y="4482"/>
                    <a:pt x="646" y="4482"/>
                    <a:pt x="657" y="4482"/>
                  </a:cubicBezTo>
                  <a:cubicBezTo>
                    <a:pt x="692" y="4482"/>
                    <a:pt x="738" y="4493"/>
                    <a:pt x="761" y="4493"/>
                  </a:cubicBezTo>
                  <a:cubicBezTo>
                    <a:pt x="807" y="4493"/>
                    <a:pt x="830" y="4505"/>
                    <a:pt x="865" y="4505"/>
                  </a:cubicBezTo>
                  <a:cubicBezTo>
                    <a:pt x="911" y="4505"/>
                    <a:pt x="945" y="4516"/>
                    <a:pt x="991" y="4516"/>
                  </a:cubicBezTo>
                  <a:cubicBezTo>
                    <a:pt x="1159" y="4538"/>
                    <a:pt x="1327" y="4546"/>
                    <a:pt x="1498" y="4546"/>
                  </a:cubicBezTo>
                  <a:cubicBezTo>
                    <a:pt x="1597" y="4546"/>
                    <a:pt x="1697" y="4544"/>
                    <a:pt x="1798" y="4539"/>
                  </a:cubicBezTo>
                  <a:lnTo>
                    <a:pt x="1867" y="4539"/>
                  </a:lnTo>
                  <a:cubicBezTo>
                    <a:pt x="1890" y="4539"/>
                    <a:pt x="1901" y="4516"/>
                    <a:pt x="1913" y="4516"/>
                  </a:cubicBezTo>
                  <a:cubicBezTo>
                    <a:pt x="1969" y="4498"/>
                    <a:pt x="2018" y="4479"/>
                    <a:pt x="2066" y="4479"/>
                  </a:cubicBezTo>
                  <a:cubicBezTo>
                    <a:pt x="2076" y="4479"/>
                    <a:pt x="2087" y="4480"/>
                    <a:pt x="2097" y="4482"/>
                  </a:cubicBezTo>
                  <a:cubicBezTo>
                    <a:pt x="2120" y="4482"/>
                    <a:pt x="2132" y="4493"/>
                    <a:pt x="2143" y="4505"/>
                  </a:cubicBezTo>
                  <a:cubicBezTo>
                    <a:pt x="2155" y="4539"/>
                    <a:pt x="2189" y="4597"/>
                    <a:pt x="2212" y="4678"/>
                  </a:cubicBezTo>
                  <a:cubicBezTo>
                    <a:pt x="2212" y="4712"/>
                    <a:pt x="2236" y="4735"/>
                    <a:pt x="2247" y="4781"/>
                  </a:cubicBezTo>
                  <a:cubicBezTo>
                    <a:pt x="2270" y="4850"/>
                    <a:pt x="2305" y="4931"/>
                    <a:pt x="2328" y="5012"/>
                  </a:cubicBezTo>
                  <a:cubicBezTo>
                    <a:pt x="2351" y="5069"/>
                    <a:pt x="2374" y="5127"/>
                    <a:pt x="2408" y="5185"/>
                  </a:cubicBezTo>
                  <a:cubicBezTo>
                    <a:pt x="2558" y="5530"/>
                    <a:pt x="2835" y="5956"/>
                    <a:pt x="3295" y="6348"/>
                  </a:cubicBezTo>
                  <a:cubicBezTo>
                    <a:pt x="3307" y="6348"/>
                    <a:pt x="3307" y="6360"/>
                    <a:pt x="3330" y="6360"/>
                  </a:cubicBezTo>
                  <a:cubicBezTo>
                    <a:pt x="3422" y="6440"/>
                    <a:pt x="3537" y="6521"/>
                    <a:pt x="3653" y="6590"/>
                  </a:cubicBezTo>
                  <a:cubicBezTo>
                    <a:pt x="3745" y="6671"/>
                    <a:pt x="3848" y="6728"/>
                    <a:pt x="3941" y="6763"/>
                  </a:cubicBezTo>
                  <a:cubicBezTo>
                    <a:pt x="3975" y="6786"/>
                    <a:pt x="4021" y="6797"/>
                    <a:pt x="4044" y="6809"/>
                  </a:cubicBezTo>
                  <a:cubicBezTo>
                    <a:pt x="4079" y="6820"/>
                    <a:pt x="4113" y="6844"/>
                    <a:pt x="4148" y="6855"/>
                  </a:cubicBezTo>
                  <a:cubicBezTo>
                    <a:pt x="4206" y="6867"/>
                    <a:pt x="4252" y="6901"/>
                    <a:pt x="4309" y="6913"/>
                  </a:cubicBezTo>
                  <a:cubicBezTo>
                    <a:pt x="4378" y="6924"/>
                    <a:pt x="4436" y="6959"/>
                    <a:pt x="4505" y="6970"/>
                  </a:cubicBezTo>
                  <a:cubicBezTo>
                    <a:pt x="4551" y="6982"/>
                    <a:pt x="4597" y="6982"/>
                    <a:pt x="4632" y="7005"/>
                  </a:cubicBezTo>
                  <a:cubicBezTo>
                    <a:pt x="4666" y="7005"/>
                    <a:pt x="4678" y="7016"/>
                    <a:pt x="4713" y="7016"/>
                  </a:cubicBezTo>
                  <a:cubicBezTo>
                    <a:pt x="4770" y="7028"/>
                    <a:pt x="4828" y="7028"/>
                    <a:pt x="4885" y="7039"/>
                  </a:cubicBezTo>
                  <a:lnTo>
                    <a:pt x="4908" y="7039"/>
                  </a:lnTo>
                  <a:cubicBezTo>
                    <a:pt x="5053" y="7059"/>
                    <a:pt x="5199" y="7070"/>
                    <a:pt x="5345" y="7070"/>
                  </a:cubicBezTo>
                  <a:cubicBezTo>
                    <a:pt x="5617" y="7070"/>
                    <a:pt x="5890" y="7034"/>
                    <a:pt x="6153" y="6959"/>
                  </a:cubicBezTo>
                  <a:cubicBezTo>
                    <a:pt x="6579" y="6820"/>
                    <a:pt x="6982" y="6625"/>
                    <a:pt x="7339" y="6325"/>
                  </a:cubicBezTo>
                  <a:lnTo>
                    <a:pt x="7362" y="6314"/>
                  </a:lnTo>
                  <a:cubicBezTo>
                    <a:pt x="7616" y="6083"/>
                    <a:pt x="7950" y="5680"/>
                    <a:pt x="8007" y="5622"/>
                  </a:cubicBezTo>
                  <a:lnTo>
                    <a:pt x="8019" y="5599"/>
                  </a:lnTo>
                  <a:cubicBezTo>
                    <a:pt x="8029" y="5593"/>
                    <a:pt x="8037" y="5590"/>
                    <a:pt x="8046" y="5590"/>
                  </a:cubicBezTo>
                  <a:cubicBezTo>
                    <a:pt x="8067" y="5590"/>
                    <a:pt x="8086" y="5609"/>
                    <a:pt x="8111" y="5634"/>
                  </a:cubicBezTo>
                  <a:lnTo>
                    <a:pt x="8123" y="5645"/>
                  </a:lnTo>
                  <a:lnTo>
                    <a:pt x="8134" y="5657"/>
                  </a:lnTo>
                  <a:cubicBezTo>
                    <a:pt x="8134" y="5668"/>
                    <a:pt x="8146" y="5691"/>
                    <a:pt x="8169" y="5703"/>
                  </a:cubicBezTo>
                  <a:cubicBezTo>
                    <a:pt x="8169" y="5714"/>
                    <a:pt x="8180" y="5714"/>
                    <a:pt x="8180" y="5738"/>
                  </a:cubicBezTo>
                  <a:cubicBezTo>
                    <a:pt x="8203" y="5772"/>
                    <a:pt x="8249" y="5807"/>
                    <a:pt x="8284" y="5853"/>
                  </a:cubicBezTo>
                  <a:cubicBezTo>
                    <a:pt x="8653" y="6279"/>
                    <a:pt x="9113" y="6555"/>
                    <a:pt x="9586" y="6694"/>
                  </a:cubicBezTo>
                  <a:cubicBezTo>
                    <a:pt x="9632" y="6717"/>
                    <a:pt x="9689" y="6728"/>
                    <a:pt x="9736" y="6740"/>
                  </a:cubicBezTo>
                  <a:cubicBezTo>
                    <a:pt x="9930" y="6785"/>
                    <a:pt x="10126" y="6807"/>
                    <a:pt x="10320" y="6807"/>
                  </a:cubicBezTo>
                  <a:cubicBezTo>
                    <a:pt x="10874" y="6807"/>
                    <a:pt x="11412" y="6626"/>
                    <a:pt x="11855" y="6267"/>
                  </a:cubicBezTo>
                  <a:cubicBezTo>
                    <a:pt x="11982" y="6152"/>
                    <a:pt x="12109" y="6026"/>
                    <a:pt x="12224" y="5876"/>
                  </a:cubicBezTo>
                  <a:cubicBezTo>
                    <a:pt x="12489" y="5542"/>
                    <a:pt x="12616" y="5254"/>
                    <a:pt x="12685" y="5069"/>
                  </a:cubicBezTo>
                  <a:cubicBezTo>
                    <a:pt x="12696" y="5023"/>
                    <a:pt x="12696" y="5000"/>
                    <a:pt x="12719" y="4966"/>
                  </a:cubicBezTo>
                  <a:cubicBezTo>
                    <a:pt x="12731" y="4931"/>
                    <a:pt x="12731" y="4897"/>
                    <a:pt x="12742" y="4873"/>
                  </a:cubicBezTo>
                  <a:cubicBezTo>
                    <a:pt x="12754" y="4873"/>
                    <a:pt x="12754" y="4850"/>
                    <a:pt x="12754" y="4850"/>
                  </a:cubicBezTo>
                  <a:lnTo>
                    <a:pt x="12754" y="4839"/>
                  </a:lnTo>
                  <a:cubicBezTo>
                    <a:pt x="12775" y="4801"/>
                    <a:pt x="12802" y="4784"/>
                    <a:pt x="12838" y="4784"/>
                  </a:cubicBezTo>
                  <a:cubicBezTo>
                    <a:pt x="12879" y="4784"/>
                    <a:pt x="12933" y="4807"/>
                    <a:pt x="13007" y="4850"/>
                  </a:cubicBezTo>
                  <a:cubicBezTo>
                    <a:pt x="13498" y="5041"/>
                    <a:pt x="13975" y="5128"/>
                    <a:pt x="14423" y="5128"/>
                  </a:cubicBezTo>
                  <a:cubicBezTo>
                    <a:pt x="16358" y="5128"/>
                    <a:pt x="17764" y="3515"/>
                    <a:pt x="17408" y="1682"/>
                  </a:cubicBezTo>
                  <a:cubicBezTo>
                    <a:pt x="17247" y="968"/>
                    <a:pt x="16832" y="403"/>
                    <a:pt x="16268" y="0"/>
                  </a:cubicBezTo>
                  <a:close/>
                </a:path>
              </a:pathLst>
            </a:custGeom>
            <a:solidFill>
              <a:srgbClr val="0A1640">
                <a:alpha val="17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3355;p51">
              <a:extLst>
                <a:ext uri="{FF2B5EF4-FFF2-40B4-BE49-F238E27FC236}">
                  <a16:creationId xmlns:a16="http://schemas.microsoft.com/office/drawing/2014/main" id="{7783D44C-53FB-8D94-D4FB-1005739BA2F6}"/>
                </a:ext>
              </a:extLst>
            </p:cNvPr>
            <p:cNvSpPr/>
            <p:nvPr/>
          </p:nvSpPr>
          <p:spPr>
            <a:xfrm>
              <a:off x="7099776" y="4374872"/>
              <a:ext cx="92959" cy="96117"/>
            </a:xfrm>
            <a:custGeom>
              <a:avLst/>
              <a:gdLst/>
              <a:ahLst/>
              <a:cxnLst/>
              <a:rect l="l" t="t" r="r" b="b"/>
              <a:pathLst>
                <a:path w="2855" h="2952" extrusionOk="0">
                  <a:moveTo>
                    <a:pt x="2540" y="0"/>
                  </a:moveTo>
                  <a:cubicBezTo>
                    <a:pt x="533" y="0"/>
                    <a:pt x="0" y="1841"/>
                    <a:pt x="516" y="2885"/>
                  </a:cubicBezTo>
                  <a:cubicBezTo>
                    <a:pt x="537" y="2931"/>
                    <a:pt x="576" y="2951"/>
                    <a:pt x="614" y="2951"/>
                  </a:cubicBezTo>
                  <a:cubicBezTo>
                    <a:pt x="681" y="2951"/>
                    <a:pt x="750" y="2891"/>
                    <a:pt x="735" y="2804"/>
                  </a:cubicBezTo>
                  <a:cubicBezTo>
                    <a:pt x="735" y="2804"/>
                    <a:pt x="516" y="1825"/>
                    <a:pt x="1127" y="1064"/>
                  </a:cubicBezTo>
                  <a:cubicBezTo>
                    <a:pt x="1645" y="362"/>
                    <a:pt x="2475" y="315"/>
                    <a:pt x="2740" y="212"/>
                  </a:cubicBezTo>
                  <a:cubicBezTo>
                    <a:pt x="2855" y="189"/>
                    <a:pt x="2832" y="4"/>
                    <a:pt x="2705" y="4"/>
                  </a:cubicBezTo>
                  <a:cubicBezTo>
                    <a:pt x="2649" y="2"/>
                    <a:pt x="2594" y="0"/>
                    <a:pt x="2540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3356;p51">
              <a:extLst>
                <a:ext uri="{FF2B5EF4-FFF2-40B4-BE49-F238E27FC236}">
                  <a16:creationId xmlns:a16="http://schemas.microsoft.com/office/drawing/2014/main" id="{2E5A3156-5584-9711-B110-4871A8AB880A}"/>
                </a:ext>
              </a:extLst>
            </p:cNvPr>
            <p:cNvSpPr/>
            <p:nvPr/>
          </p:nvSpPr>
          <p:spPr>
            <a:xfrm>
              <a:off x="7199994" y="4280905"/>
              <a:ext cx="76907" cy="60496"/>
            </a:xfrm>
            <a:custGeom>
              <a:avLst/>
              <a:gdLst/>
              <a:ahLst/>
              <a:cxnLst/>
              <a:rect l="l" t="t" r="r" b="b"/>
              <a:pathLst>
                <a:path w="2362" h="1858" extrusionOk="0">
                  <a:moveTo>
                    <a:pt x="1568" y="0"/>
                  </a:moveTo>
                  <a:cubicBezTo>
                    <a:pt x="766" y="0"/>
                    <a:pt x="0" y="804"/>
                    <a:pt x="249" y="1773"/>
                  </a:cubicBezTo>
                  <a:cubicBezTo>
                    <a:pt x="261" y="1829"/>
                    <a:pt x="307" y="1858"/>
                    <a:pt x="357" y="1858"/>
                  </a:cubicBezTo>
                  <a:cubicBezTo>
                    <a:pt x="408" y="1858"/>
                    <a:pt x="462" y="1826"/>
                    <a:pt x="480" y="1761"/>
                  </a:cubicBezTo>
                  <a:cubicBezTo>
                    <a:pt x="480" y="1762"/>
                    <a:pt x="480" y="1762"/>
                    <a:pt x="480" y="1762"/>
                  </a:cubicBezTo>
                  <a:cubicBezTo>
                    <a:pt x="482" y="1762"/>
                    <a:pt x="539" y="1411"/>
                    <a:pt x="664" y="1139"/>
                  </a:cubicBezTo>
                  <a:cubicBezTo>
                    <a:pt x="977" y="514"/>
                    <a:pt x="1473" y="403"/>
                    <a:pt x="1811" y="403"/>
                  </a:cubicBezTo>
                  <a:cubicBezTo>
                    <a:pt x="1998" y="403"/>
                    <a:pt x="2137" y="437"/>
                    <a:pt x="2169" y="437"/>
                  </a:cubicBezTo>
                  <a:cubicBezTo>
                    <a:pt x="2171" y="437"/>
                    <a:pt x="2172" y="437"/>
                    <a:pt x="2173" y="436"/>
                  </a:cubicBezTo>
                  <a:cubicBezTo>
                    <a:pt x="2181" y="438"/>
                    <a:pt x="2189" y="439"/>
                    <a:pt x="2197" y="439"/>
                  </a:cubicBezTo>
                  <a:cubicBezTo>
                    <a:pt x="2299" y="439"/>
                    <a:pt x="2362" y="304"/>
                    <a:pt x="2265" y="229"/>
                  </a:cubicBezTo>
                  <a:cubicBezTo>
                    <a:pt x="2047" y="71"/>
                    <a:pt x="1806" y="0"/>
                    <a:pt x="1568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3357;p51">
              <a:extLst>
                <a:ext uri="{FF2B5EF4-FFF2-40B4-BE49-F238E27FC236}">
                  <a16:creationId xmlns:a16="http://schemas.microsoft.com/office/drawing/2014/main" id="{4A9BD735-6CFD-C9C8-1A93-F8D0E410509E}"/>
                </a:ext>
              </a:extLst>
            </p:cNvPr>
            <p:cNvSpPr/>
            <p:nvPr/>
          </p:nvSpPr>
          <p:spPr>
            <a:xfrm>
              <a:off x="7324664" y="4215233"/>
              <a:ext cx="90159" cy="72609"/>
            </a:xfrm>
            <a:custGeom>
              <a:avLst/>
              <a:gdLst/>
              <a:ahLst/>
              <a:cxnLst/>
              <a:rect l="l" t="t" r="r" b="b"/>
              <a:pathLst>
                <a:path w="2769" h="2230" extrusionOk="0">
                  <a:moveTo>
                    <a:pt x="1908" y="1"/>
                  </a:moveTo>
                  <a:cubicBezTo>
                    <a:pt x="789" y="1"/>
                    <a:pt x="1" y="969"/>
                    <a:pt x="95" y="2131"/>
                  </a:cubicBezTo>
                  <a:cubicBezTo>
                    <a:pt x="107" y="2177"/>
                    <a:pt x="130" y="2212"/>
                    <a:pt x="176" y="2223"/>
                  </a:cubicBezTo>
                  <a:cubicBezTo>
                    <a:pt x="193" y="2228"/>
                    <a:pt x="208" y="2230"/>
                    <a:pt x="221" y="2230"/>
                  </a:cubicBezTo>
                  <a:cubicBezTo>
                    <a:pt x="370" y="2230"/>
                    <a:pt x="307" y="1930"/>
                    <a:pt x="614" y="1347"/>
                  </a:cubicBezTo>
                  <a:cubicBezTo>
                    <a:pt x="1008" y="569"/>
                    <a:pt x="1580" y="361"/>
                    <a:pt x="2372" y="361"/>
                  </a:cubicBezTo>
                  <a:cubicBezTo>
                    <a:pt x="2459" y="361"/>
                    <a:pt x="2549" y="364"/>
                    <a:pt x="2641" y="368"/>
                  </a:cubicBezTo>
                  <a:cubicBezTo>
                    <a:pt x="2636" y="368"/>
                    <a:pt x="2638" y="369"/>
                    <a:pt x="2643" y="369"/>
                  </a:cubicBezTo>
                  <a:cubicBezTo>
                    <a:pt x="2661" y="369"/>
                    <a:pt x="2730" y="362"/>
                    <a:pt x="2757" y="299"/>
                  </a:cubicBezTo>
                  <a:cubicBezTo>
                    <a:pt x="2768" y="230"/>
                    <a:pt x="2745" y="184"/>
                    <a:pt x="2688" y="149"/>
                  </a:cubicBezTo>
                  <a:cubicBezTo>
                    <a:pt x="2416" y="48"/>
                    <a:pt x="2154" y="1"/>
                    <a:pt x="1908" y="1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3358;p51">
              <a:extLst>
                <a:ext uri="{FF2B5EF4-FFF2-40B4-BE49-F238E27FC236}">
                  <a16:creationId xmlns:a16="http://schemas.microsoft.com/office/drawing/2014/main" id="{38517C17-3A34-4F18-C58E-0CAE25E26D95}"/>
                </a:ext>
              </a:extLst>
            </p:cNvPr>
            <p:cNvSpPr/>
            <p:nvPr/>
          </p:nvSpPr>
          <p:spPr>
            <a:xfrm>
              <a:off x="7356247" y="4395938"/>
              <a:ext cx="61571" cy="35718"/>
            </a:xfrm>
            <a:custGeom>
              <a:avLst/>
              <a:gdLst/>
              <a:ahLst/>
              <a:cxnLst/>
              <a:rect l="l" t="t" r="r" b="b"/>
              <a:pathLst>
                <a:path w="1891" h="1097" extrusionOk="0">
                  <a:moveTo>
                    <a:pt x="1796" y="0"/>
                  </a:moveTo>
                  <a:cubicBezTo>
                    <a:pt x="1789" y="0"/>
                    <a:pt x="1782" y="1"/>
                    <a:pt x="1775" y="3"/>
                  </a:cubicBezTo>
                  <a:cubicBezTo>
                    <a:pt x="1718" y="3"/>
                    <a:pt x="1671" y="60"/>
                    <a:pt x="1671" y="118"/>
                  </a:cubicBezTo>
                  <a:cubicBezTo>
                    <a:pt x="1683" y="314"/>
                    <a:pt x="1614" y="509"/>
                    <a:pt x="1464" y="659"/>
                  </a:cubicBezTo>
                  <a:cubicBezTo>
                    <a:pt x="1337" y="809"/>
                    <a:pt x="1153" y="890"/>
                    <a:pt x="946" y="890"/>
                  </a:cubicBezTo>
                  <a:cubicBezTo>
                    <a:pt x="761" y="890"/>
                    <a:pt x="577" y="809"/>
                    <a:pt x="427" y="659"/>
                  </a:cubicBezTo>
                  <a:cubicBezTo>
                    <a:pt x="289" y="521"/>
                    <a:pt x="220" y="314"/>
                    <a:pt x="231" y="118"/>
                  </a:cubicBezTo>
                  <a:cubicBezTo>
                    <a:pt x="231" y="60"/>
                    <a:pt x="185" y="3"/>
                    <a:pt x="128" y="3"/>
                  </a:cubicBezTo>
                  <a:cubicBezTo>
                    <a:pt x="70" y="3"/>
                    <a:pt x="12" y="37"/>
                    <a:pt x="12" y="106"/>
                  </a:cubicBezTo>
                  <a:cubicBezTo>
                    <a:pt x="1" y="360"/>
                    <a:pt x="105" y="613"/>
                    <a:pt x="277" y="809"/>
                  </a:cubicBezTo>
                  <a:cubicBezTo>
                    <a:pt x="450" y="993"/>
                    <a:pt x="692" y="1097"/>
                    <a:pt x="946" y="1097"/>
                  </a:cubicBezTo>
                  <a:cubicBezTo>
                    <a:pt x="1199" y="1097"/>
                    <a:pt x="1441" y="982"/>
                    <a:pt x="1614" y="797"/>
                  </a:cubicBezTo>
                  <a:cubicBezTo>
                    <a:pt x="1787" y="602"/>
                    <a:pt x="1890" y="360"/>
                    <a:pt x="1867" y="106"/>
                  </a:cubicBezTo>
                  <a:cubicBezTo>
                    <a:pt x="1867" y="36"/>
                    <a:pt x="1841" y="0"/>
                    <a:pt x="17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3359;p51">
              <a:extLst>
                <a:ext uri="{FF2B5EF4-FFF2-40B4-BE49-F238E27FC236}">
                  <a16:creationId xmlns:a16="http://schemas.microsoft.com/office/drawing/2014/main" id="{67F25087-620B-2242-829D-664779C3F961}"/>
                </a:ext>
              </a:extLst>
            </p:cNvPr>
            <p:cNvSpPr/>
            <p:nvPr/>
          </p:nvSpPr>
          <p:spPr>
            <a:xfrm>
              <a:off x="7277127" y="4352927"/>
              <a:ext cx="70525" cy="34676"/>
            </a:xfrm>
            <a:custGeom>
              <a:avLst/>
              <a:gdLst/>
              <a:ahLst/>
              <a:cxnLst/>
              <a:rect l="l" t="t" r="r" b="b"/>
              <a:pathLst>
                <a:path w="2166" h="1065" extrusionOk="0">
                  <a:moveTo>
                    <a:pt x="378" y="1"/>
                  </a:moveTo>
                  <a:cubicBezTo>
                    <a:pt x="346" y="1"/>
                    <a:pt x="313" y="13"/>
                    <a:pt x="300" y="33"/>
                  </a:cubicBezTo>
                  <a:cubicBezTo>
                    <a:pt x="254" y="79"/>
                    <a:pt x="265" y="148"/>
                    <a:pt x="311" y="183"/>
                  </a:cubicBezTo>
                  <a:lnTo>
                    <a:pt x="668" y="494"/>
                  </a:lnTo>
                  <a:cubicBezTo>
                    <a:pt x="645" y="529"/>
                    <a:pt x="634" y="563"/>
                    <a:pt x="599" y="586"/>
                  </a:cubicBezTo>
                  <a:lnTo>
                    <a:pt x="138" y="425"/>
                  </a:lnTo>
                  <a:cubicBezTo>
                    <a:pt x="129" y="423"/>
                    <a:pt x="119" y="422"/>
                    <a:pt x="110" y="422"/>
                  </a:cubicBezTo>
                  <a:cubicBezTo>
                    <a:pt x="63" y="422"/>
                    <a:pt x="21" y="446"/>
                    <a:pt x="12" y="494"/>
                  </a:cubicBezTo>
                  <a:cubicBezTo>
                    <a:pt x="0" y="563"/>
                    <a:pt x="23" y="609"/>
                    <a:pt x="81" y="632"/>
                  </a:cubicBezTo>
                  <a:lnTo>
                    <a:pt x="519" y="782"/>
                  </a:lnTo>
                  <a:cubicBezTo>
                    <a:pt x="495" y="828"/>
                    <a:pt x="484" y="886"/>
                    <a:pt x="472" y="932"/>
                  </a:cubicBezTo>
                  <a:cubicBezTo>
                    <a:pt x="461" y="989"/>
                    <a:pt x="495" y="1047"/>
                    <a:pt x="553" y="1059"/>
                  </a:cubicBezTo>
                  <a:lnTo>
                    <a:pt x="588" y="1059"/>
                  </a:lnTo>
                  <a:cubicBezTo>
                    <a:pt x="622" y="1059"/>
                    <a:pt x="668" y="1036"/>
                    <a:pt x="691" y="978"/>
                  </a:cubicBezTo>
                  <a:cubicBezTo>
                    <a:pt x="766" y="648"/>
                    <a:pt x="1027" y="397"/>
                    <a:pt x="1321" y="397"/>
                  </a:cubicBezTo>
                  <a:cubicBezTo>
                    <a:pt x="1345" y="397"/>
                    <a:pt x="1370" y="398"/>
                    <a:pt x="1394" y="402"/>
                  </a:cubicBezTo>
                  <a:cubicBezTo>
                    <a:pt x="1648" y="425"/>
                    <a:pt x="1866" y="655"/>
                    <a:pt x="1936" y="978"/>
                  </a:cubicBezTo>
                  <a:cubicBezTo>
                    <a:pt x="1954" y="1025"/>
                    <a:pt x="1997" y="1065"/>
                    <a:pt x="2043" y="1065"/>
                  </a:cubicBezTo>
                  <a:cubicBezTo>
                    <a:pt x="2053" y="1065"/>
                    <a:pt x="2063" y="1063"/>
                    <a:pt x="2074" y="1059"/>
                  </a:cubicBezTo>
                  <a:cubicBezTo>
                    <a:pt x="2131" y="1047"/>
                    <a:pt x="2166" y="989"/>
                    <a:pt x="2154" y="932"/>
                  </a:cubicBezTo>
                  <a:cubicBezTo>
                    <a:pt x="2028" y="540"/>
                    <a:pt x="1740" y="241"/>
                    <a:pt x="1394" y="194"/>
                  </a:cubicBezTo>
                  <a:cubicBezTo>
                    <a:pt x="1364" y="191"/>
                    <a:pt x="1334" y="190"/>
                    <a:pt x="1305" y="190"/>
                  </a:cubicBezTo>
                  <a:cubicBezTo>
                    <a:pt x="1131" y="190"/>
                    <a:pt x="966" y="247"/>
                    <a:pt x="818" y="356"/>
                  </a:cubicBezTo>
                  <a:lnTo>
                    <a:pt x="438" y="22"/>
                  </a:lnTo>
                  <a:cubicBezTo>
                    <a:pt x="423" y="7"/>
                    <a:pt x="401" y="1"/>
                    <a:pt x="3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3360;p51">
              <a:extLst>
                <a:ext uri="{FF2B5EF4-FFF2-40B4-BE49-F238E27FC236}">
                  <a16:creationId xmlns:a16="http://schemas.microsoft.com/office/drawing/2014/main" id="{A1166F08-832D-31DE-0AE2-A0F8858F58A0}"/>
                </a:ext>
              </a:extLst>
            </p:cNvPr>
            <p:cNvSpPr/>
            <p:nvPr/>
          </p:nvSpPr>
          <p:spPr>
            <a:xfrm>
              <a:off x="7427910" y="4353090"/>
              <a:ext cx="70916" cy="34383"/>
            </a:xfrm>
            <a:custGeom>
              <a:avLst/>
              <a:gdLst/>
              <a:ahLst/>
              <a:cxnLst/>
              <a:rect l="l" t="t" r="r" b="b"/>
              <a:pathLst>
                <a:path w="2178" h="1056" extrusionOk="0">
                  <a:moveTo>
                    <a:pt x="1750" y="1"/>
                  </a:moveTo>
                  <a:cubicBezTo>
                    <a:pt x="1726" y="1"/>
                    <a:pt x="1703" y="6"/>
                    <a:pt x="1682" y="17"/>
                  </a:cubicBezTo>
                  <a:lnTo>
                    <a:pt x="1314" y="351"/>
                  </a:lnTo>
                  <a:cubicBezTo>
                    <a:pt x="1166" y="242"/>
                    <a:pt x="993" y="185"/>
                    <a:pt x="823" y="185"/>
                  </a:cubicBezTo>
                  <a:cubicBezTo>
                    <a:pt x="795" y="185"/>
                    <a:pt x="766" y="186"/>
                    <a:pt x="738" y="189"/>
                  </a:cubicBezTo>
                  <a:cubicBezTo>
                    <a:pt x="392" y="236"/>
                    <a:pt x="104" y="535"/>
                    <a:pt x="12" y="927"/>
                  </a:cubicBezTo>
                  <a:cubicBezTo>
                    <a:pt x="0" y="984"/>
                    <a:pt x="47" y="1042"/>
                    <a:pt x="104" y="1054"/>
                  </a:cubicBezTo>
                  <a:cubicBezTo>
                    <a:pt x="112" y="1055"/>
                    <a:pt x="119" y="1056"/>
                    <a:pt x="126" y="1056"/>
                  </a:cubicBezTo>
                  <a:cubicBezTo>
                    <a:pt x="176" y="1056"/>
                    <a:pt x="221" y="1023"/>
                    <a:pt x="231" y="973"/>
                  </a:cubicBezTo>
                  <a:cubicBezTo>
                    <a:pt x="288" y="673"/>
                    <a:pt x="507" y="443"/>
                    <a:pt x="784" y="397"/>
                  </a:cubicBezTo>
                  <a:cubicBezTo>
                    <a:pt x="808" y="393"/>
                    <a:pt x="831" y="392"/>
                    <a:pt x="855" y="392"/>
                  </a:cubicBezTo>
                  <a:cubicBezTo>
                    <a:pt x="1139" y="392"/>
                    <a:pt x="1401" y="643"/>
                    <a:pt x="1487" y="973"/>
                  </a:cubicBezTo>
                  <a:cubicBezTo>
                    <a:pt x="1498" y="1019"/>
                    <a:pt x="1544" y="1054"/>
                    <a:pt x="1590" y="1054"/>
                  </a:cubicBezTo>
                  <a:lnTo>
                    <a:pt x="1613" y="1054"/>
                  </a:lnTo>
                  <a:cubicBezTo>
                    <a:pt x="1671" y="1042"/>
                    <a:pt x="1706" y="984"/>
                    <a:pt x="1706" y="927"/>
                  </a:cubicBezTo>
                  <a:cubicBezTo>
                    <a:pt x="1682" y="869"/>
                    <a:pt x="1671" y="823"/>
                    <a:pt x="1659" y="777"/>
                  </a:cubicBezTo>
                  <a:lnTo>
                    <a:pt x="2086" y="627"/>
                  </a:lnTo>
                  <a:cubicBezTo>
                    <a:pt x="2143" y="616"/>
                    <a:pt x="2178" y="535"/>
                    <a:pt x="2166" y="489"/>
                  </a:cubicBezTo>
                  <a:cubicBezTo>
                    <a:pt x="2116" y="449"/>
                    <a:pt x="2066" y="418"/>
                    <a:pt x="2016" y="418"/>
                  </a:cubicBezTo>
                  <a:cubicBezTo>
                    <a:pt x="2009" y="418"/>
                    <a:pt x="2001" y="418"/>
                    <a:pt x="1994" y="420"/>
                  </a:cubicBezTo>
                  <a:lnTo>
                    <a:pt x="1533" y="581"/>
                  </a:lnTo>
                  <a:cubicBezTo>
                    <a:pt x="1510" y="547"/>
                    <a:pt x="1487" y="524"/>
                    <a:pt x="1452" y="489"/>
                  </a:cubicBezTo>
                  <a:lnTo>
                    <a:pt x="1821" y="178"/>
                  </a:lnTo>
                  <a:cubicBezTo>
                    <a:pt x="1855" y="132"/>
                    <a:pt x="1855" y="74"/>
                    <a:pt x="1832" y="28"/>
                  </a:cubicBezTo>
                  <a:cubicBezTo>
                    <a:pt x="1807" y="9"/>
                    <a:pt x="1778" y="1"/>
                    <a:pt x="17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" name="Google Shape;3361;p51">
            <a:extLst>
              <a:ext uri="{FF2B5EF4-FFF2-40B4-BE49-F238E27FC236}">
                <a16:creationId xmlns:a16="http://schemas.microsoft.com/office/drawing/2014/main" id="{1FB2E2F0-5D17-9D7E-CB38-F7259DCAB5EC}"/>
              </a:ext>
            </a:extLst>
          </p:cNvPr>
          <p:cNvGrpSpPr/>
          <p:nvPr/>
        </p:nvGrpSpPr>
        <p:grpSpPr>
          <a:xfrm flipH="1">
            <a:off x="8264171" y="4260854"/>
            <a:ext cx="669610" cy="667306"/>
            <a:chOff x="7682075" y="172963"/>
            <a:chExt cx="1012892" cy="1116820"/>
          </a:xfrm>
        </p:grpSpPr>
        <p:sp>
          <p:nvSpPr>
            <p:cNvPr id="68" name="Google Shape;3362;p51">
              <a:extLst>
                <a:ext uri="{FF2B5EF4-FFF2-40B4-BE49-F238E27FC236}">
                  <a16:creationId xmlns:a16="http://schemas.microsoft.com/office/drawing/2014/main" id="{6935EF43-B051-352A-3F0A-8A9F6A62556D}"/>
                </a:ext>
              </a:extLst>
            </p:cNvPr>
            <p:cNvSpPr/>
            <p:nvPr/>
          </p:nvSpPr>
          <p:spPr>
            <a:xfrm>
              <a:off x="7683126" y="291691"/>
              <a:ext cx="1004393" cy="997502"/>
            </a:xfrm>
            <a:custGeom>
              <a:avLst/>
              <a:gdLst/>
              <a:ahLst/>
              <a:cxnLst/>
              <a:rect l="l" t="t" r="r" b="b"/>
              <a:pathLst>
                <a:path w="32502" h="32279" extrusionOk="0">
                  <a:moveTo>
                    <a:pt x="13723" y="0"/>
                  </a:moveTo>
                  <a:cubicBezTo>
                    <a:pt x="13641" y="0"/>
                    <a:pt x="13566" y="16"/>
                    <a:pt x="13561" y="16"/>
                  </a:cubicBezTo>
                  <a:cubicBezTo>
                    <a:pt x="5727" y="1249"/>
                    <a:pt x="1718" y="8484"/>
                    <a:pt x="1118" y="10120"/>
                  </a:cubicBezTo>
                  <a:cubicBezTo>
                    <a:pt x="761" y="11110"/>
                    <a:pt x="473" y="12113"/>
                    <a:pt x="266" y="13150"/>
                  </a:cubicBezTo>
                  <a:cubicBezTo>
                    <a:pt x="93" y="14106"/>
                    <a:pt x="1" y="15074"/>
                    <a:pt x="1" y="16041"/>
                  </a:cubicBezTo>
                  <a:cubicBezTo>
                    <a:pt x="1" y="16387"/>
                    <a:pt x="12" y="16756"/>
                    <a:pt x="47" y="17113"/>
                  </a:cubicBezTo>
                  <a:cubicBezTo>
                    <a:pt x="47" y="17136"/>
                    <a:pt x="47" y="17147"/>
                    <a:pt x="59" y="17159"/>
                  </a:cubicBezTo>
                  <a:cubicBezTo>
                    <a:pt x="93" y="17723"/>
                    <a:pt x="151" y="18276"/>
                    <a:pt x="254" y="18829"/>
                  </a:cubicBezTo>
                  <a:cubicBezTo>
                    <a:pt x="531" y="20500"/>
                    <a:pt x="865" y="21226"/>
                    <a:pt x="865" y="21226"/>
                  </a:cubicBezTo>
                  <a:cubicBezTo>
                    <a:pt x="1936" y="24359"/>
                    <a:pt x="3930" y="27101"/>
                    <a:pt x="6591" y="29083"/>
                  </a:cubicBezTo>
                  <a:cubicBezTo>
                    <a:pt x="9411" y="31179"/>
                    <a:pt x="12809" y="32278"/>
                    <a:pt x="16259" y="32278"/>
                  </a:cubicBezTo>
                  <a:cubicBezTo>
                    <a:pt x="17531" y="32278"/>
                    <a:pt x="18810" y="32129"/>
                    <a:pt x="20070" y="31825"/>
                  </a:cubicBezTo>
                  <a:cubicBezTo>
                    <a:pt x="22109" y="31341"/>
                    <a:pt x="24045" y="30454"/>
                    <a:pt x="25750" y="29221"/>
                  </a:cubicBezTo>
                  <a:cubicBezTo>
                    <a:pt x="26188" y="28933"/>
                    <a:pt x="26614" y="28599"/>
                    <a:pt x="26983" y="28219"/>
                  </a:cubicBezTo>
                  <a:cubicBezTo>
                    <a:pt x="30370" y="25200"/>
                    <a:pt x="32363" y="20926"/>
                    <a:pt x="32490" y="16398"/>
                  </a:cubicBezTo>
                  <a:cubicBezTo>
                    <a:pt x="32501" y="16053"/>
                    <a:pt x="32501" y="15707"/>
                    <a:pt x="32490" y="15362"/>
                  </a:cubicBezTo>
                  <a:lnTo>
                    <a:pt x="32478" y="15419"/>
                  </a:lnTo>
                  <a:cubicBezTo>
                    <a:pt x="32443" y="14440"/>
                    <a:pt x="32317" y="13461"/>
                    <a:pt x="32098" y="12504"/>
                  </a:cubicBezTo>
                  <a:cubicBezTo>
                    <a:pt x="32098" y="12470"/>
                    <a:pt x="32063" y="12447"/>
                    <a:pt x="32029" y="12447"/>
                  </a:cubicBezTo>
                  <a:cubicBezTo>
                    <a:pt x="31994" y="12447"/>
                    <a:pt x="31971" y="12470"/>
                    <a:pt x="31960" y="12504"/>
                  </a:cubicBezTo>
                  <a:cubicBezTo>
                    <a:pt x="30980" y="17332"/>
                    <a:pt x="27086" y="21041"/>
                    <a:pt x="22213" y="21779"/>
                  </a:cubicBezTo>
                  <a:cubicBezTo>
                    <a:pt x="21615" y="21871"/>
                    <a:pt x="21017" y="21915"/>
                    <a:pt x="20425" y="21915"/>
                  </a:cubicBezTo>
                  <a:cubicBezTo>
                    <a:pt x="16191" y="21915"/>
                    <a:pt x="12220" y="19624"/>
                    <a:pt x="10128" y="15834"/>
                  </a:cubicBezTo>
                  <a:cubicBezTo>
                    <a:pt x="9851" y="15373"/>
                    <a:pt x="9609" y="14889"/>
                    <a:pt x="9390" y="14394"/>
                  </a:cubicBezTo>
                  <a:cubicBezTo>
                    <a:pt x="9206" y="13956"/>
                    <a:pt x="9068" y="13495"/>
                    <a:pt x="8987" y="13023"/>
                  </a:cubicBezTo>
                  <a:cubicBezTo>
                    <a:pt x="8999" y="13000"/>
                    <a:pt x="8999" y="12977"/>
                    <a:pt x="8999" y="12965"/>
                  </a:cubicBezTo>
                  <a:cubicBezTo>
                    <a:pt x="8768" y="12044"/>
                    <a:pt x="8653" y="11099"/>
                    <a:pt x="8653" y="10143"/>
                  </a:cubicBezTo>
                  <a:cubicBezTo>
                    <a:pt x="8653" y="8127"/>
                    <a:pt x="8872" y="4210"/>
                    <a:pt x="13849" y="396"/>
                  </a:cubicBezTo>
                  <a:cubicBezTo>
                    <a:pt x="13953" y="327"/>
                    <a:pt x="13987" y="200"/>
                    <a:pt x="13941" y="97"/>
                  </a:cubicBezTo>
                  <a:cubicBezTo>
                    <a:pt x="13911" y="19"/>
                    <a:pt x="13813" y="0"/>
                    <a:pt x="13723" y="0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66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3363;p51">
              <a:extLst>
                <a:ext uri="{FF2B5EF4-FFF2-40B4-BE49-F238E27FC236}">
                  <a16:creationId xmlns:a16="http://schemas.microsoft.com/office/drawing/2014/main" id="{A6AD8301-C293-2011-79F9-B66C4A16E7F2}"/>
                </a:ext>
              </a:extLst>
            </p:cNvPr>
            <p:cNvSpPr/>
            <p:nvPr/>
          </p:nvSpPr>
          <p:spPr>
            <a:xfrm>
              <a:off x="7682075" y="686288"/>
              <a:ext cx="321880" cy="261713"/>
            </a:xfrm>
            <a:custGeom>
              <a:avLst/>
              <a:gdLst/>
              <a:ahLst/>
              <a:cxnLst/>
              <a:rect l="l" t="t" r="r" b="b"/>
              <a:pathLst>
                <a:path w="10416" h="8469" extrusionOk="0">
                  <a:moveTo>
                    <a:pt x="8987" y="0"/>
                  </a:moveTo>
                  <a:lnTo>
                    <a:pt x="3917" y="934"/>
                  </a:lnTo>
                  <a:lnTo>
                    <a:pt x="116" y="3733"/>
                  </a:lnTo>
                  <a:cubicBezTo>
                    <a:pt x="116" y="3733"/>
                    <a:pt x="0" y="4401"/>
                    <a:pt x="277" y="6072"/>
                  </a:cubicBezTo>
                  <a:cubicBezTo>
                    <a:pt x="565" y="7742"/>
                    <a:pt x="899" y="8468"/>
                    <a:pt x="899" y="8468"/>
                  </a:cubicBezTo>
                  <a:lnTo>
                    <a:pt x="3906" y="6302"/>
                  </a:lnTo>
                  <a:lnTo>
                    <a:pt x="10415" y="3503"/>
                  </a:lnTo>
                  <a:cubicBezTo>
                    <a:pt x="10415" y="3503"/>
                    <a:pt x="9793" y="2535"/>
                    <a:pt x="9424" y="1625"/>
                  </a:cubicBezTo>
                  <a:cubicBezTo>
                    <a:pt x="9044" y="738"/>
                    <a:pt x="8987" y="0"/>
                    <a:pt x="8987" y="0"/>
                  </a:cubicBezTo>
                  <a:close/>
                </a:path>
              </a:pathLst>
            </a:custGeom>
            <a:solidFill>
              <a:schemeClr val="accent4"/>
            </a:solidFill>
            <a:ln w="8925" cap="flat" cmpd="sng">
              <a:solidFill>
                <a:srgbClr val="0A1640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3364;p51">
              <a:extLst>
                <a:ext uri="{FF2B5EF4-FFF2-40B4-BE49-F238E27FC236}">
                  <a16:creationId xmlns:a16="http://schemas.microsoft.com/office/drawing/2014/main" id="{8BFFC976-F05E-5081-63EA-95872B23CDB7}"/>
                </a:ext>
              </a:extLst>
            </p:cNvPr>
            <p:cNvSpPr/>
            <p:nvPr/>
          </p:nvSpPr>
          <p:spPr>
            <a:xfrm>
              <a:off x="7706643" y="676306"/>
              <a:ext cx="980876" cy="613476"/>
            </a:xfrm>
            <a:custGeom>
              <a:avLst/>
              <a:gdLst/>
              <a:ahLst/>
              <a:cxnLst/>
              <a:rect l="l" t="t" r="r" b="b"/>
              <a:pathLst>
                <a:path w="31741" h="19852" extrusionOk="0">
                  <a:moveTo>
                    <a:pt x="9506" y="4659"/>
                  </a:moveTo>
                  <a:cubicBezTo>
                    <a:pt x="9543" y="4659"/>
                    <a:pt x="9589" y="4674"/>
                    <a:pt x="9620" y="4736"/>
                  </a:cubicBezTo>
                  <a:cubicBezTo>
                    <a:pt x="9897" y="5220"/>
                    <a:pt x="9793" y="5911"/>
                    <a:pt x="9597" y="6337"/>
                  </a:cubicBezTo>
                  <a:cubicBezTo>
                    <a:pt x="9401" y="6775"/>
                    <a:pt x="9079" y="7132"/>
                    <a:pt x="8710" y="7317"/>
                  </a:cubicBezTo>
                  <a:cubicBezTo>
                    <a:pt x="8466" y="7450"/>
                    <a:pt x="8174" y="7517"/>
                    <a:pt x="7871" y="7517"/>
                  </a:cubicBezTo>
                  <a:cubicBezTo>
                    <a:pt x="7702" y="7517"/>
                    <a:pt x="7531" y="7496"/>
                    <a:pt x="7362" y="7455"/>
                  </a:cubicBezTo>
                  <a:lnTo>
                    <a:pt x="7328" y="7455"/>
                  </a:lnTo>
                  <a:cubicBezTo>
                    <a:pt x="6867" y="7340"/>
                    <a:pt x="6268" y="6994"/>
                    <a:pt x="6037" y="6510"/>
                  </a:cubicBezTo>
                  <a:cubicBezTo>
                    <a:pt x="5991" y="6418"/>
                    <a:pt x="6049" y="6360"/>
                    <a:pt x="6083" y="6337"/>
                  </a:cubicBezTo>
                  <a:cubicBezTo>
                    <a:pt x="6106" y="6326"/>
                    <a:pt x="6129" y="6314"/>
                    <a:pt x="6164" y="6314"/>
                  </a:cubicBezTo>
                  <a:cubicBezTo>
                    <a:pt x="6210" y="6314"/>
                    <a:pt x="6233" y="6326"/>
                    <a:pt x="6279" y="6349"/>
                  </a:cubicBezTo>
                  <a:cubicBezTo>
                    <a:pt x="6337" y="6406"/>
                    <a:pt x="6383" y="6452"/>
                    <a:pt x="6417" y="6510"/>
                  </a:cubicBezTo>
                  <a:cubicBezTo>
                    <a:pt x="6521" y="6625"/>
                    <a:pt x="6625" y="6741"/>
                    <a:pt x="6751" y="6833"/>
                  </a:cubicBezTo>
                  <a:cubicBezTo>
                    <a:pt x="6936" y="6971"/>
                    <a:pt x="7155" y="7075"/>
                    <a:pt x="7374" y="7132"/>
                  </a:cubicBezTo>
                  <a:cubicBezTo>
                    <a:pt x="7532" y="7179"/>
                    <a:pt x="7693" y="7203"/>
                    <a:pt x="7852" y="7203"/>
                  </a:cubicBezTo>
                  <a:cubicBezTo>
                    <a:pt x="8087" y="7203"/>
                    <a:pt x="8315" y="7150"/>
                    <a:pt x="8514" y="7040"/>
                  </a:cubicBezTo>
                  <a:cubicBezTo>
                    <a:pt x="8837" y="6867"/>
                    <a:pt x="9125" y="6568"/>
                    <a:pt x="9275" y="6199"/>
                  </a:cubicBezTo>
                  <a:cubicBezTo>
                    <a:pt x="9355" y="5980"/>
                    <a:pt x="9401" y="5750"/>
                    <a:pt x="9413" y="5519"/>
                  </a:cubicBezTo>
                  <a:cubicBezTo>
                    <a:pt x="9413" y="5358"/>
                    <a:pt x="9401" y="5197"/>
                    <a:pt x="9378" y="5058"/>
                  </a:cubicBezTo>
                  <a:cubicBezTo>
                    <a:pt x="9355" y="4989"/>
                    <a:pt x="9344" y="4909"/>
                    <a:pt x="9344" y="4840"/>
                  </a:cubicBezTo>
                  <a:cubicBezTo>
                    <a:pt x="9332" y="4759"/>
                    <a:pt x="9390" y="4701"/>
                    <a:pt x="9459" y="4667"/>
                  </a:cubicBezTo>
                  <a:cubicBezTo>
                    <a:pt x="9470" y="4663"/>
                    <a:pt x="9487" y="4659"/>
                    <a:pt x="9506" y="4659"/>
                  </a:cubicBezTo>
                  <a:close/>
                  <a:moveTo>
                    <a:pt x="4386" y="7220"/>
                  </a:moveTo>
                  <a:cubicBezTo>
                    <a:pt x="4422" y="7220"/>
                    <a:pt x="4465" y="7240"/>
                    <a:pt x="4493" y="7305"/>
                  </a:cubicBezTo>
                  <a:cubicBezTo>
                    <a:pt x="4758" y="7777"/>
                    <a:pt x="4655" y="8469"/>
                    <a:pt x="4470" y="8906"/>
                  </a:cubicBezTo>
                  <a:cubicBezTo>
                    <a:pt x="4275" y="9333"/>
                    <a:pt x="3952" y="9701"/>
                    <a:pt x="3583" y="9886"/>
                  </a:cubicBezTo>
                  <a:cubicBezTo>
                    <a:pt x="3341" y="10011"/>
                    <a:pt x="3051" y="10075"/>
                    <a:pt x="2751" y="10075"/>
                  </a:cubicBezTo>
                  <a:cubicBezTo>
                    <a:pt x="2580" y="10075"/>
                    <a:pt x="2406" y="10054"/>
                    <a:pt x="2235" y="10012"/>
                  </a:cubicBezTo>
                  <a:lnTo>
                    <a:pt x="2201" y="10012"/>
                  </a:lnTo>
                  <a:cubicBezTo>
                    <a:pt x="1740" y="9897"/>
                    <a:pt x="1141" y="9552"/>
                    <a:pt x="910" y="9079"/>
                  </a:cubicBezTo>
                  <a:cubicBezTo>
                    <a:pt x="864" y="8976"/>
                    <a:pt x="922" y="8918"/>
                    <a:pt x="945" y="8906"/>
                  </a:cubicBezTo>
                  <a:cubicBezTo>
                    <a:pt x="972" y="8885"/>
                    <a:pt x="1005" y="8873"/>
                    <a:pt x="1038" y="8873"/>
                  </a:cubicBezTo>
                  <a:cubicBezTo>
                    <a:pt x="1076" y="8873"/>
                    <a:pt x="1116" y="8888"/>
                    <a:pt x="1152" y="8918"/>
                  </a:cubicBezTo>
                  <a:cubicBezTo>
                    <a:pt x="1210" y="8976"/>
                    <a:pt x="1256" y="9022"/>
                    <a:pt x="1291" y="9079"/>
                  </a:cubicBezTo>
                  <a:cubicBezTo>
                    <a:pt x="1394" y="9194"/>
                    <a:pt x="1498" y="9310"/>
                    <a:pt x="1625" y="9390"/>
                  </a:cubicBezTo>
                  <a:cubicBezTo>
                    <a:pt x="1809" y="9540"/>
                    <a:pt x="2028" y="9644"/>
                    <a:pt x="2247" y="9701"/>
                  </a:cubicBezTo>
                  <a:cubicBezTo>
                    <a:pt x="2400" y="9746"/>
                    <a:pt x="2556" y="9768"/>
                    <a:pt x="2710" y="9768"/>
                  </a:cubicBezTo>
                  <a:cubicBezTo>
                    <a:pt x="2950" y="9768"/>
                    <a:pt x="3184" y="9715"/>
                    <a:pt x="3387" y="9609"/>
                  </a:cubicBezTo>
                  <a:cubicBezTo>
                    <a:pt x="3710" y="9436"/>
                    <a:pt x="3998" y="9137"/>
                    <a:pt x="4148" y="8757"/>
                  </a:cubicBezTo>
                  <a:cubicBezTo>
                    <a:pt x="4228" y="8549"/>
                    <a:pt x="4275" y="8319"/>
                    <a:pt x="4286" y="8088"/>
                  </a:cubicBezTo>
                  <a:cubicBezTo>
                    <a:pt x="4286" y="7927"/>
                    <a:pt x="4275" y="7766"/>
                    <a:pt x="4251" y="7616"/>
                  </a:cubicBezTo>
                  <a:cubicBezTo>
                    <a:pt x="4228" y="7547"/>
                    <a:pt x="4217" y="7478"/>
                    <a:pt x="4217" y="7409"/>
                  </a:cubicBezTo>
                  <a:cubicBezTo>
                    <a:pt x="4205" y="7317"/>
                    <a:pt x="4263" y="7259"/>
                    <a:pt x="4332" y="7236"/>
                  </a:cubicBezTo>
                  <a:cubicBezTo>
                    <a:pt x="4345" y="7227"/>
                    <a:pt x="4364" y="7220"/>
                    <a:pt x="4386" y="7220"/>
                  </a:cubicBezTo>
                  <a:close/>
                  <a:moveTo>
                    <a:pt x="7938" y="9298"/>
                  </a:moveTo>
                  <a:cubicBezTo>
                    <a:pt x="8053" y="9298"/>
                    <a:pt x="8169" y="9321"/>
                    <a:pt x="8272" y="9390"/>
                  </a:cubicBezTo>
                  <a:cubicBezTo>
                    <a:pt x="8341" y="9436"/>
                    <a:pt x="8410" y="9505"/>
                    <a:pt x="8468" y="9598"/>
                  </a:cubicBezTo>
                  <a:cubicBezTo>
                    <a:pt x="8652" y="9874"/>
                    <a:pt x="8572" y="10335"/>
                    <a:pt x="8272" y="10531"/>
                  </a:cubicBezTo>
                  <a:cubicBezTo>
                    <a:pt x="8160" y="10605"/>
                    <a:pt x="8032" y="10640"/>
                    <a:pt x="7904" y="10640"/>
                  </a:cubicBezTo>
                  <a:cubicBezTo>
                    <a:pt x="7676" y="10640"/>
                    <a:pt x="7449" y="10531"/>
                    <a:pt x="7316" y="10347"/>
                  </a:cubicBezTo>
                  <a:cubicBezTo>
                    <a:pt x="7097" y="10012"/>
                    <a:pt x="7212" y="9701"/>
                    <a:pt x="7408" y="9529"/>
                  </a:cubicBezTo>
                  <a:cubicBezTo>
                    <a:pt x="7535" y="9390"/>
                    <a:pt x="7731" y="9298"/>
                    <a:pt x="7938" y="9298"/>
                  </a:cubicBezTo>
                  <a:close/>
                  <a:moveTo>
                    <a:pt x="31279" y="1"/>
                  </a:moveTo>
                  <a:cubicBezTo>
                    <a:pt x="31256" y="1"/>
                    <a:pt x="31222" y="35"/>
                    <a:pt x="31210" y="58"/>
                  </a:cubicBezTo>
                  <a:cubicBezTo>
                    <a:pt x="30104" y="5519"/>
                    <a:pt x="25242" y="9482"/>
                    <a:pt x="19678" y="9482"/>
                  </a:cubicBezTo>
                  <a:cubicBezTo>
                    <a:pt x="15392" y="9482"/>
                    <a:pt x="11452" y="7144"/>
                    <a:pt x="9378" y="3399"/>
                  </a:cubicBezTo>
                  <a:cubicBezTo>
                    <a:pt x="9377" y="3398"/>
                    <a:pt x="9375" y="3397"/>
                    <a:pt x="9370" y="3397"/>
                  </a:cubicBezTo>
                  <a:cubicBezTo>
                    <a:pt x="9300" y="3397"/>
                    <a:pt x="8833" y="3542"/>
                    <a:pt x="8618" y="3607"/>
                  </a:cubicBezTo>
                  <a:cubicBezTo>
                    <a:pt x="8468" y="3641"/>
                    <a:pt x="7420" y="4022"/>
                    <a:pt x="7039" y="4183"/>
                  </a:cubicBezTo>
                  <a:cubicBezTo>
                    <a:pt x="5749" y="4713"/>
                    <a:pt x="4470" y="5370"/>
                    <a:pt x="3226" y="6153"/>
                  </a:cubicBezTo>
                  <a:cubicBezTo>
                    <a:pt x="2627" y="6545"/>
                    <a:pt x="2016" y="6948"/>
                    <a:pt x="1452" y="7374"/>
                  </a:cubicBezTo>
                  <a:cubicBezTo>
                    <a:pt x="1187" y="7593"/>
                    <a:pt x="0" y="8515"/>
                    <a:pt x="12" y="8549"/>
                  </a:cubicBezTo>
                  <a:cubicBezTo>
                    <a:pt x="1037" y="11752"/>
                    <a:pt x="3111" y="14621"/>
                    <a:pt x="5818" y="16648"/>
                  </a:cubicBezTo>
                  <a:cubicBezTo>
                    <a:pt x="8629" y="18745"/>
                    <a:pt x="11970" y="19851"/>
                    <a:pt x="15484" y="19851"/>
                  </a:cubicBezTo>
                  <a:cubicBezTo>
                    <a:pt x="17512" y="19851"/>
                    <a:pt x="19505" y="19471"/>
                    <a:pt x="21371" y="18745"/>
                  </a:cubicBezTo>
                  <a:cubicBezTo>
                    <a:pt x="21464" y="18711"/>
                    <a:pt x="21533" y="18688"/>
                    <a:pt x="21590" y="18653"/>
                  </a:cubicBezTo>
                  <a:cubicBezTo>
                    <a:pt x="21752" y="18584"/>
                    <a:pt x="21947" y="18480"/>
                    <a:pt x="22166" y="18376"/>
                  </a:cubicBezTo>
                  <a:lnTo>
                    <a:pt x="22224" y="18376"/>
                  </a:lnTo>
                  <a:cubicBezTo>
                    <a:pt x="22984" y="18031"/>
                    <a:pt x="23722" y="17616"/>
                    <a:pt x="24436" y="17144"/>
                  </a:cubicBezTo>
                  <a:cubicBezTo>
                    <a:pt x="24459" y="17144"/>
                    <a:pt x="24459" y="17121"/>
                    <a:pt x="24470" y="17109"/>
                  </a:cubicBezTo>
                  <a:cubicBezTo>
                    <a:pt x="25219" y="16648"/>
                    <a:pt x="25899" y="16164"/>
                    <a:pt x="26268" y="15738"/>
                  </a:cubicBezTo>
                  <a:lnTo>
                    <a:pt x="26268" y="15727"/>
                  </a:lnTo>
                  <a:cubicBezTo>
                    <a:pt x="29712" y="12662"/>
                    <a:pt x="31729" y="8238"/>
                    <a:pt x="31729" y="3607"/>
                  </a:cubicBezTo>
                  <a:cubicBezTo>
                    <a:pt x="31740" y="2409"/>
                    <a:pt x="31613" y="1211"/>
                    <a:pt x="31348" y="58"/>
                  </a:cubicBezTo>
                  <a:cubicBezTo>
                    <a:pt x="31337" y="35"/>
                    <a:pt x="31314" y="1"/>
                    <a:pt x="31279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3365;p51">
              <a:extLst>
                <a:ext uri="{FF2B5EF4-FFF2-40B4-BE49-F238E27FC236}">
                  <a16:creationId xmlns:a16="http://schemas.microsoft.com/office/drawing/2014/main" id="{35343761-EDB7-585C-A08C-A4011C1DC3A7}"/>
                </a:ext>
              </a:extLst>
            </p:cNvPr>
            <p:cNvSpPr/>
            <p:nvPr/>
          </p:nvSpPr>
          <p:spPr>
            <a:xfrm>
              <a:off x="8067278" y="173117"/>
              <a:ext cx="172343" cy="178524"/>
            </a:xfrm>
            <a:custGeom>
              <a:avLst/>
              <a:gdLst/>
              <a:ahLst/>
              <a:cxnLst/>
              <a:rect l="l" t="t" r="r" b="b"/>
              <a:pathLst>
                <a:path w="5577" h="5777" extrusionOk="0">
                  <a:moveTo>
                    <a:pt x="2222" y="1"/>
                  </a:moveTo>
                  <a:cubicBezTo>
                    <a:pt x="2214" y="1"/>
                    <a:pt x="2207" y="2"/>
                    <a:pt x="2201" y="5"/>
                  </a:cubicBezTo>
                  <a:cubicBezTo>
                    <a:pt x="2178" y="17"/>
                    <a:pt x="2155" y="40"/>
                    <a:pt x="2155" y="63"/>
                  </a:cubicBezTo>
                  <a:lnTo>
                    <a:pt x="1821" y="1883"/>
                  </a:lnTo>
                  <a:cubicBezTo>
                    <a:pt x="1810" y="1929"/>
                    <a:pt x="1775" y="1975"/>
                    <a:pt x="1729" y="1998"/>
                  </a:cubicBezTo>
                  <a:lnTo>
                    <a:pt x="47" y="2759"/>
                  </a:lnTo>
                  <a:cubicBezTo>
                    <a:pt x="24" y="2770"/>
                    <a:pt x="1" y="2793"/>
                    <a:pt x="1" y="2816"/>
                  </a:cubicBezTo>
                  <a:cubicBezTo>
                    <a:pt x="1" y="2851"/>
                    <a:pt x="24" y="2874"/>
                    <a:pt x="47" y="2885"/>
                  </a:cubicBezTo>
                  <a:lnTo>
                    <a:pt x="1671" y="3761"/>
                  </a:lnTo>
                  <a:cubicBezTo>
                    <a:pt x="1694" y="3772"/>
                    <a:pt x="1717" y="3784"/>
                    <a:pt x="1729" y="3807"/>
                  </a:cubicBezTo>
                  <a:cubicBezTo>
                    <a:pt x="1740" y="3830"/>
                    <a:pt x="1752" y="3853"/>
                    <a:pt x="1752" y="3888"/>
                  </a:cubicBezTo>
                  <a:lnTo>
                    <a:pt x="1959" y="5719"/>
                  </a:lnTo>
                  <a:cubicBezTo>
                    <a:pt x="1959" y="5742"/>
                    <a:pt x="1982" y="5765"/>
                    <a:pt x="2005" y="5777"/>
                  </a:cubicBezTo>
                  <a:lnTo>
                    <a:pt x="2029" y="5777"/>
                  </a:lnTo>
                  <a:cubicBezTo>
                    <a:pt x="2040" y="5777"/>
                    <a:pt x="2063" y="5765"/>
                    <a:pt x="2075" y="5754"/>
                  </a:cubicBezTo>
                  <a:lnTo>
                    <a:pt x="3411" y="4487"/>
                  </a:lnTo>
                  <a:cubicBezTo>
                    <a:pt x="3437" y="4451"/>
                    <a:pt x="3477" y="4436"/>
                    <a:pt x="3515" y="4436"/>
                  </a:cubicBezTo>
                  <a:cubicBezTo>
                    <a:pt x="3527" y="4436"/>
                    <a:pt x="3538" y="4438"/>
                    <a:pt x="3549" y="4441"/>
                  </a:cubicBezTo>
                  <a:lnTo>
                    <a:pt x="5358" y="4821"/>
                  </a:lnTo>
                  <a:cubicBezTo>
                    <a:pt x="5393" y="4821"/>
                    <a:pt x="5416" y="4809"/>
                    <a:pt x="5427" y="4786"/>
                  </a:cubicBezTo>
                  <a:cubicBezTo>
                    <a:pt x="5450" y="4775"/>
                    <a:pt x="5450" y="4740"/>
                    <a:pt x="5439" y="4717"/>
                  </a:cubicBezTo>
                  <a:lnTo>
                    <a:pt x="4644" y="3047"/>
                  </a:lnTo>
                  <a:cubicBezTo>
                    <a:pt x="4621" y="3000"/>
                    <a:pt x="4621" y="2954"/>
                    <a:pt x="4644" y="2908"/>
                  </a:cubicBezTo>
                  <a:lnTo>
                    <a:pt x="5565" y="1307"/>
                  </a:lnTo>
                  <a:cubicBezTo>
                    <a:pt x="5577" y="1284"/>
                    <a:pt x="5577" y="1249"/>
                    <a:pt x="5565" y="1226"/>
                  </a:cubicBezTo>
                  <a:cubicBezTo>
                    <a:pt x="5542" y="1203"/>
                    <a:pt x="5519" y="1192"/>
                    <a:pt x="5496" y="1192"/>
                  </a:cubicBezTo>
                  <a:lnTo>
                    <a:pt x="3664" y="1445"/>
                  </a:lnTo>
                  <a:cubicBezTo>
                    <a:pt x="3654" y="1447"/>
                    <a:pt x="3644" y="1448"/>
                    <a:pt x="3634" y="1448"/>
                  </a:cubicBezTo>
                  <a:cubicBezTo>
                    <a:pt x="3587" y="1448"/>
                    <a:pt x="3543" y="1428"/>
                    <a:pt x="3515" y="1399"/>
                  </a:cubicBezTo>
                  <a:lnTo>
                    <a:pt x="2282" y="28"/>
                  </a:lnTo>
                  <a:cubicBezTo>
                    <a:pt x="2265" y="11"/>
                    <a:pt x="2242" y="1"/>
                    <a:pt x="222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66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3366;p51">
              <a:extLst>
                <a:ext uri="{FF2B5EF4-FFF2-40B4-BE49-F238E27FC236}">
                  <a16:creationId xmlns:a16="http://schemas.microsoft.com/office/drawing/2014/main" id="{F8A035F6-2E66-F56B-C1CC-4816C7903835}"/>
                </a:ext>
              </a:extLst>
            </p:cNvPr>
            <p:cNvSpPr/>
            <p:nvPr/>
          </p:nvSpPr>
          <p:spPr>
            <a:xfrm>
              <a:off x="8067649" y="172963"/>
              <a:ext cx="171632" cy="178678"/>
            </a:xfrm>
            <a:custGeom>
              <a:avLst/>
              <a:gdLst/>
              <a:ahLst/>
              <a:cxnLst/>
              <a:rect l="l" t="t" r="r" b="b"/>
              <a:pathLst>
                <a:path w="5554" h="5782" extrusionOk="0">
                  <a:moveTo>
                    <a:pt x="2213" y="0"/>
                  </a:moveTo>
                  <a:cubicBezTo>
                    <a:pt x="2205" y="0"/>
                    <a:pt x="2196" y="3"/>
                    <a:pt x="2189" y="10"/>
                  </a:cubicBezTo>
                  <a:cubicBezTo>
                    <a:pt x="2155" y="22"/>
                    <a:pt x="2143" y="33"/>
                    <a:pt x="2143" y="68"/>
                  </a:cubicBezTo>
                  <a:lnTo>
                    <a:pt x="1809" y="1876"/>
                  </a:lnTo>
                  <a:cubicBezTo>
                    <a:pt x="1798" y="1934"/>
                    <a:pt x="1775" y="1980"/>
                    <a:pt x="1728" y="1992"/>
                  </a:cubicBezTo>
                  <a:lnTo>
                    <a:pt x="46" y="2752"/>
                  </a:lnTo>
                  <a:cubicBezTo>
                    <a:pt x="12" y="2764"/>
                    <a:pt x="0" y="2787"/>
                    <a:pt x="0" y="2810"/>
                  </a:cubicBezTo>
                  <a:cubicBezTo>
                    <a:pt x="0" y="2844"/>
                    <a:pt x="12" y="2867"/>
                    <a:pt x="46" y="2879"/>
                  </a:cubicBezTo>
                  <a:lnTo>
                    <a:pt x="1671" y="3766"/>
                  </a:lnTo>
                  <a:cubicBezTo>
                    <a:pt x="1694" y="3777"/>
                    <a:pt x="1717" y="3789"/>
                    <a:pt x="1728" y="3823"/>
                  </a:cubicBezTo>
                  <a:cubicBezTo>
                    <a:pt x="1740" y="3846"/>
                    <a:pt x="1752" y="3858"/>
                    <a:pt x="1752" y="3893"/>
                  </a:cubicBezTo>
                  <a:lnTo>
                    <a:pt x="1959" y="5724"/>
                  </a:lnTo>
                  <a:cubicBezTo>
                    <a:pt x="1959" y="5747"/>
                    <a:pt x="1970" y="5759"/>
                    <a:pt x="2005" y="5782"/>
                  </a:cubicBezTo>
                  <a:lnTo>
                    <a:pt x="2028" y="5782"/>
                  </a:lnTo>
                  <a:cubicBezTo>
                    <a:pt x="2040" y="5782"/>
                    <a:pt x="2063" y="5782"/>
                    <a:pt x="2074" y="5759"/>
                  </a:cubicBezTo>
                  <a:lnTo>
                    <a:pt x="3411" y="4480"/>
                  </a:lnTo>
                  <a:cubicBezTo>
                    <a:pt x="3444" y="4455"/>
                    <a:pt x="3477" y="4436"/>
                    <a:pt x="3514" y="4436"/>
                  </a:cubicBezTo>
                  <a:cubicBezTo>
                    <a:pt x="3529" y="4436"/>
                    <a:pt x="3544" y="4439"/>
                    <a:pt x="3560" y="4446"/>
                  </a:cubicBezTo>
                  <a:lnTo>
                    <a:pt x="5369" y="4814"/>
                  </a:lnTo>
                  <a:cubicBezTo>
                    <a:pt x="5404" y="4814"/>
                    <a:pt x="5427" y="4814"/>
                    <a:pt x="5438" y="4780"/>
                  </a:cubicBezTo>
                  <a:cubicBezTo>
                    <a:pt x="5461" y="4768"/>
                    <a:pt x="5461" y="4745"/>
                    <a:pt x="5461" y="4711"/>
                  </a:cubicBezTo>
                  <a:lnTo>
                    <a:pt x="4655" y="3040"/>
                  </a:lnTo>
                  <a:cubicBezTo>
                    <a:pt x="4620" y="3005"/>
                    <a:pt x="4632" y="2936"/>
                    <a:pt x="4655" y="2902"/>
                  </a:cubicBezTo>
                  <a:lnTo>
                    <a:pt x="5542" y="1300"/>
                  </a:lnTo>
                  <a:cubicBezTo>
                    <a:pt x="5553" y="1277"/>
                    <a:pt x="5553" y="1243"/>
                    <a:pt x="5542" y="1231"/>
                  </a:cubicBezTo>
                  <a:cubicBezTo>
                    <a:pt x="5530" y="1197"/>
                    <a:pt x="5496" y="1197"/>
                    <a:pt x="5473" y="1197"/>
                  </a:cubicBezTo>
                  <a:lnTo>
                    <a:pt x="3641" y="1450"/>
                  </a:lnTo>
                  <a:cubicBezTo>
                    <a:pt x="3633" y="1452"/>
                    <a:pt x="3626" y="1452"/>
                    <a:pt x="3618" y="1452"/>
                  </a:cubicBezTo>
                  <a:cubicBezTo>
                    <a:pt x="3571" y="1452"/>
                    <a:pt x="3531" y="1422"/>
                    <a:pt x="3491" y="1393"/>
                  </a:cubicBezTo>
                  <a:lnTo>
                    <a:pt x="2258" y="22"/>
                  </a:lnTo>
                  <a:cubicBezTo>
                    <a:pt x="2250" y="14"/>
                    <a:pt x="2232" y="0"/>
                    <a:pt x="2213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3367;p51">
              <a:extLst>
                <a:ext uri="{FF2B5EF4-FFF2-40B4-BE49-F238E27FC236}">
                  <a16:creationId xmlns:a16="http://schemas.microsoft.com/office/drawing/2014/main" id="{42DD9473-2E14-48D0-7CBF-C180403F2485}"/>
                </a:ext>
              </a:extLst>
            </p:cNvPr>
            <p:cNvSpPr/>
            <p:nvPr/>
          </p:nvSpPr>
          <p:spPr>
            <a:xfrm>
              <a:off x="7730314" y="897570"/>
              <a:ext cx="125526" cy="91564"/>
            </a:xfrm>
            <a:custGeom>
              <a:avLst/>
              <a:gdLst/>
              <a:ahLst/>
              <a:cxnLst/>
              <a:rect l="l" t="t" r="r" b="b"/>
              <a:pathLst>
                <a:path w="4062" h="2963" extrusionOk="0">
                  <a:moveTo>
                    <a:pt x="3634" y="0"/>
                  </a:moveTo>
                  <a:cubicBezTo>
                    <a:pt x="3514" y="0"/>
                    <a:pt x="3395" y="104"/>
                    <a:pt x="3416" y="249"/>
                  </a:cubicBezTo>
                  <a:cubicBezTo>
                    <a:pt x="3439" y="479"/>
                    <a:pt x="3497" y="675"/>
                    <a:pt x="3485" y="905"/>
                  </a:cubicBezTo>
                  <a:cubicBezTo>
                    <a:pt x="3474" y="1136"/>
                    <a:pt x="3428" y="1355"/>
                    <a:pt x="3336" y="1562"/>
                  </a:cubicBezTo>
                  <a:cubicBezTo>
                    <a:pt x="3197" y="1885"/>
                    <a:pt x="2932" y="2207"/>
                    <a:pt x="2610" y="2369"/>
                  </a:cubicBezTo>
                  <a:cubicBezTo>
                    <a:pt x="2412" y="2457"/>
                    <a:pt x="2191" y="2501"/>
                    <a:pt x="1969" y="2501"/>
                  </a:cubicBezTo>
                  <a:cubicBezTo>
                    <a:pt x="1815" y="2501"/>
                    <a:pt x="1662" y="2480"/>
                    <a:pt x="1515" y="2438"/>
                  </a:cubicBezTo>
                  <a:cubicBezTo>
                    <a:pt x="1297" y="2380"/>
                    <a:pt x="1089" y="2276"/>
                    <a:pt x="905" y="2150"/>
                  </a:cubicBezTo>
                  <a:cubicBezTo>
                    <a:pt x="720" y="2023"/>
                    <a:pt x="582" y="1850"/>
                    <a:pt x="432" y="1677"/>
                  </a:cubicBezTo>
                  <a:cubicBezTo>
                    <a:pt x="385" y="1630"/>
                    <a:pt x="329" y="1609"/>
                    <a:pt x="274" y="1609"/>
                  </a:cubicBezTo>
                  <a:cubicBezTo>
                    <a:pt x="131" y="1609"/>
                    <a:pt x="0" y="1752"/>
                    <a:pt x="75" y="1919"/>
                  </a:cubicBezTo>
                  <a:cubicBezTo>
                    <a:pt x="306" y="2403"/>
                    <a:pt x="905" y="2772"/>
                    <a:pt x="1412" y="2898"/>
                  </a:cubicBezTo>
                  <a:lnTo>
                    <a:pt x="1435" y="2898"/>
                  </a:lnTo>
                  <a:cubicBezTo>
                    <a:pt x="1603" y="2940"/>
                    <a:pt x="1778" y="2963"/>
                    <a:pt x="1954" y="2963"/>
                  </a:cubicBezTo>
                  <a:cubicBezTo>
                    <a:pt x="2261" y="2963"/>
                    <a:pt x="2569" y="2895"/>
                    <a:pt x="2840" y="2749"/>
                  </a:cubicBezTo>
                  <a:cubicBezTo>
                    <a:pt x="3255" y="2576"/>
                    <a:pt x="3589" y="2207"/>
                    <a:pt x="3762" y="1769"/>
                  </a:cubicBezTo>
                  <a:cubicBezTo>
                    <a:pt x="3969" y="1297"/>
                    <a:pt x="4062" y="594"/>
                    <a:pt x="3820" y="122"/>
                  </a:cubicBezTo>
                  <a:cubicBezTo>
                    <a:pt x="3777" y="36"/>
                    <a:pt x="3705" y="0"/>
                    <a:pt x="36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3368;p51">
              <a:extLst>
                <a:ext uri="{FF2B5EF4-FFF2-40B4-BE49-F238E27FC236}">
                  <a16:creationId xmlns:a16="http://schemas.microsoft.com/office/drawing/2014/main" id="{ED515651-2D2A-3191-E493-0C0258899E6D}"/>
                </a:ext>
              </a:extLst>
            </p:cNvPr>
            <p:cNvSpPr/>
            <p:nvPr/>
          </p:nvSpPr>
          <p:spPr>
            <a:xfrm>
              <a:off x="7889093" y="817810"/>
              <a:ext cx="125526" cy="92491"/>
            </a:xfrm>
            <a:custGeom>
              <a:avLst/>
              <a:gdLst/>
              <a:ahLst/>
              <a:cxnLst/>
              <a:rect l="l" t="t" r="r" b="b"/>
              <a:pathLst>
                <a:path w="4062" h="2993" extrusionOk="0">
                  <a:moveTo>
                    <a:pt x="3634" y="0"/>
                  </a:moveTo>
                  <a:cubicBezTo>
                    <a:pt x="3514" y="0"/>
                    <a:pt x="3395" y="104"/>
                    <a:pt x="3417" y="249"/>
                  </a:cubicBezTo>
                  <a:cubicBezTo>
                    <a:pt x="3440" y="479"/>
                    <a:pt x="3497" y="687"/>
                    <a:pt x="3486" y="917"/>
                  </a:cubicBezTo>
                  <a:cubicBezTo>
                    <a:pt x="3474" y="1148"/>
                    <a:pt x="3428" y="1355"/>
                    <a:pt x="3347" y="1562"/>
                  </a:cubicBezTo>
                  <a:cubicBezTo>
                    <a:pt x="3198" y="1885"/>
                    <a:pt x="2944" y="2208"/>
                    <a:pt x="2610" y="2369"/>
                  </a:cubicBezTo>
                  <a:cubicBezTo>
                    <a:pt x="2417" y="2462"/>
                    <a:pt x="2202" y="2505"/>
                    <a:pt x="1985" y="2505"/>
                  </a:cubicBezTo>
                  <a:cubicBezTo>
                    <a:pt x="1826" y="2505"/>
                    <a:pt x="1667" y="2482"/>
                    <a:pt x="1516" y="2438"/>
                  </a:cubicBezTo>
                  <a:cubicBezTo>
                    <a:pt x="1297" y="2380"/>
                    <a:pt x="1101" y="2277"/>
                    <a:pt x="905" y="2150"/>
                  </a:cubicBezTo>
                  <a:cubicBezTo>
                    <a:pt x="721" y="2023"/>
                    <a:pt x="594" y="1850"/>
                    <a:pt x="433" y="1678"/>
                  </a:cubicBezTo>
                  <a:cubicBezTo>
                    <a:pt x="385" y="1630"/>
                    <a:pt x="329" y="1610"/>
                    <a:pt x="275" y="1610"/>
                  </a:cubicBezTo>
                  <a:cubicBezTo>
                    <a:pt x="131" y="1610"/>
                    <a:pt x="0" y="1752"/>
                    <a:pt x="76" y="1920"/>
                  </a:cubicBezTo>
                  <a:cubicBezTo>
                    <a:pt x="306" y="2438"/>
                    <a:pt x="905" y="2818"/>
                    <a:pt x="1412" y="2933"/>
                  </a:cubicBezTo>
                  <a:lnTo>
                    <a:pt x="1447" y="2933"/>
                  </a:lnTo>
                  <a:cubicBezTo>
                    <a:pt x="1615" y="2971"/>
                    <a:pt x="1792" y="2992"/>
                    <a:pt x="1968" y="2992"/>
                  </a:cubicBezTo>
                  <a:cubicBezTo>
                    <a:pt x="2273" y="2992"/>
                    <a:pt x="2578" y="2930"/>
                    <a:pt x="2841" y="2784"/>
                  </a:cubicBezTo>
                  <a:cubicBezTo>
                    <a:pt x="3255" y="2565"/>
                    <a:pt x="3578" y="2196"/>
                    <a:pt x="3762" y="1781"/>
                  </a:cubicBezTo>
                  <a:cubicBezTo>
                    <a:pt x="3981" y="1297"/>
                    <a:pt x="4062" y="595"/>
                    <a:pt x="3820" y="122"/>
                  </a:cubicBezTo>
                  <a:cubicBezTo>
                    <a:pt x="3777" y="37"/>
                    <a:pt x="3706" y="0"/>
                    <a:pt x="36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3369;p51">
              <a:extLst>
                <a:ext uri="{FF2B5EF4-FFF2-40B4-BE49-F238E27FC236}">
                  <a16:creationId xmlns:a16="http://schemas.microsoft.com/office/drawing/2014/main" id="{5A444261-76F4-98DF-6021-BFE37D1E49D4}"/>
                </a:ext>
              </a:extLst>
            </p:cNvPr>
            <p:cNvSpPr/>
            <p:nvPr/>
          </p:nvSpPr>
          <p:spPr>
            <a:xfrm>
              <a:off x="7918790" y="960612"/>
              <a:ext cx="57757" cy="46477"/>
            </a:xfrm>
            <a:custGeom>
              <a:avLst/>
              <a:gdLst/>
              <a:ahLst/>
              <a:cxnLst/>
              <a:rect l="l" t="t" r="r" b="b"/>
              <a:pathLst>
                <a:path w="1869" h="1504" extrusionOk="0">
                  <a:moveTo>
                    <a:pt x="1065" y="1"/>
                  </a:moveTo>
                  <a:cubicBezTo>
                    <a:pt x="536" y="1"/>
                    <a:pt x="0" y="593"/>
                    <a:pt x="382" y="1170"/>
                  </a:cubicBezTo>
                  <a:cubicBezTo>
                    <a:pt x="522" y="1384"/>
                    <a:pt x="777" y="1504"/>
                    <a:pt x="1030" y="1504"/>
                  </a:cubicBezTo>
                  <a:cubicBezTo>
                    <a:pt x="1171" y="1504"/>
                    <a:pt x="1311" y="1467"/>
                    <a:pt x="1430" y="1388"/>
                  </a:cubicBezTo>
                  <a:cubicBezTo>
                    <a:pt x="1764" y="1170"/>
                    <a:pt x="1868" y="674"/>
                    <a:pt x="1649" y="340"/>
                  </a:cubicBezTo>
                  <a:cubicBezTo>
                    <a:pt x="1592" y="236"/>
                    <a:pt x="1522" y="167"/>
                    <a:pt x="1430" y="110"/>
                  </a:cubicBezTo>
                  <a:cubicBezTo>
                    <a:pt x="1317" y="34"/>
                    <a:pt x="1191" y="1"/>
                    <a:pt x="10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3370;p51">
              <a:extLst>
                <a:ext uri="{FF2B5EF4-FFF2-40B4-BE49-F238E27FC236}">
                  <a16:creationId xmlns:a16="http://schemas.microsoft.com/office/drawing/2014/main" id="{CBA341CB-F0A3-7447-39FC-D7144F7991C5}"/>
                </a:ext>
              </a:extLst>
            </p:cNvPr>
            <p:cNvSpPr/>
            <p:nvPr/>
          </p:nvSpPr>
          <p:spPr>
            <a:xfrm>
              <a:off x="7683497" y="291845"/>
              <a:ext cx="432944" cy="530472"/>
            </a:xfrm>
            <a:custGeom>
              <a:avLst/>
              <a:gdLst/>
              <a:ahLst/>
              <a:cxnLst/>
              <a:rect l="l" t="t" r="r" b="b"/>
              <a:pathLst>
                <a:path w="14010" h="17166" extrusionOk="0">
                  <a:moveTo>
                    <a:pt x="13742" y="1"/>
                  </a:moveTo>
                  <a:cubicBezTo>
                    <a:pt x="13650" y="1"/>
                    <a:pt x="13561" y="23"/>
                    <a:pt x="13549" y="23"/>
                  </a:cubicBezTo>
                  <a:cubicBezTo>
                    <a:pt x="5715" y="1244"/>
                    <a:pt x="1717" y="8479"/>
                    <a:pt x="1106" y="10126"/>
                  </a:cubicBezTo>
                  <a:cubicBezTo>
                    <a:pt x="507" y="11774"/>
                    <a:pt x="254" y="13122"/>
                    <a:pt x="254" y="13133"/>
                  </a:cubicBezTo>
                  <a:cubicBezTo>
                    <a:pt x="81" y="14089"/>
                    <a:pt x="0" y="15069"/>
                    <a:pt x="0" y="16036"/>
                  </a:cubicBezTo>
                  <a:cubicBezTo>
                    <a:pt x="0" y="16382"/>
                    <a:pt x="12" y="16739"/>
                    <a:pt x="47" y="17108"/>
                  </a:cubicBezTo>
                  <a:cubicBezTo>
                    <a:pt x="47" y="17142"/>
                    <a:pt x="58" y="17165"/>
                    <a:pt x="81" y="17165"/>
                  </a:cubicBezTo>
                  <a:lnTo>
                    <a:pt x="116" y="17165"/>
                  </a:lnTo>
                  <a:cubicBezTo>
                    <a:pt x="127" y="17165"/>
                    <a:pt x="150" y="17165"/>
                    <a:pt x="162" y="17154"/>
                  </a:cubicBezTo>
                  <a:lnTo>
                    <a:pt x="461" y="16900"/>
                  </a:lnTo>
                  <a:cubicBezTo>
                    <a:pt x="473" y="16877"/>
                    <a:pt x="507" y="16866"/>
                    <a:pt x="519" y="16854"/>
                  </a:cubicBezTo>
                  <a:cubicBezTo>
                    <a:pt x="519" y="16854"/>
                    <a:pt x="1233" y="16290"/>
                    <a:pt x="1406" y="16175"/>
                  </a:cubicBezTo>
                  <a:cubicBezTo>
                    <a:pt x="2305" y="15541"/>
                    <a:pt x="3929" y="14665"/>
                    <a:pt x="4712" y="14343"/>
                  </a:cubicBezTo>
                  <a:cubicBezTo>
                    <a:pt x="5761" y="13917"/>
                    <a:pt x="8630" y="13110"/>
                    <a:pt x="8641" y="13110"/>
                  </a:cubicBezTo>
                  <a:cubicBezTo>
                    <a:pt x="8722" y="13087"/>
                    <a:pt x="8825" y="13064"/>
                    <a:pt x="8929" y="13064"/>
                  </a:cubicBezTo>
                  <a:cubicBezTo>
                    <a:pt x="8941" y="13064"/>
                    <a:pt x="8975" y="13052"/>
                    <a:pt x="8987" y="13029"/>
                  </a:cubicBezTo>
                  <a:cubicBezTo>
                    <a:pt x="8998" y="13018"/>
                    <a:pt x="8998" y="12995"/>
                    <a:pt x="8998" y="12983"/>
                  </a:cubicBezTo>
                  <a:cubicBezTo>
                    <a:pt x="8768" y="12062"/>
                    <a:pt x="8653" y="11105"/>
                    <a:pt x="8653" y="10172"/>
                  </a:cubicBezTo>
                  <a:cubicBezTo>
                    <a:pt x="8653" y="8156"/>
                    <a:pt x="8860" y="4228"/>
                    <a:pt x="13848" y="414"/>
                  </a:cubicBezTo>
                  <a:cubicBezTo>
                    <a:pt x="13871" y="380"/>
                    <a:pt x="14010" y="253"/>
                    <a:pt x="13941" y="92"/>
                  </a:cubicBezTo>
                  <a:cubicBezTo>
                    <a:pt x="13913" y="20"/>
                    <a:pt x="13826" y="1"/>
                    <a:pt x="13742" y="1"/>
                  </a:cubicBezTo>
                  <a:close/>
                </a:path>
              </a:pathLst>
            </a:custGeom>
            <a:solidFill>
              <a:schemeClr val="lt1"/>
            </a:solidFill>
            <a:ln w="8925" cap="flat" cmpd="sng">
              <a:solidFill>
                <a:srgbClr val="0A1640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3371;p51">
              <a:extLst>
                <a:ext uri="{FF2B5EF4-FFF2-40B4-BE49-F238E27FC236}">
                  <a16:creationId xmlns:a16="http://schemas.microsoft.com/office/drawing/2014/main" id="{BD23C3E9-7E16-FE92-F2E8-9ABB5A0613CF}"/>
                </a:ext>
              </a:extLst>
            </p:cNvPr>
            <p:cNvSpPr/>
            <p:nvPr/>
          </p:nvSpPr>
          <p:spPr>
            <a:xfrm>
              <a:off x="7825896" y="766388"/>
              <a:ext cx="869071" cy="521603"/>
            </a:xfrm>
            <a:custGeom>
              <a:avLst/>
              <a:gdLst/>
              <a:ahLst/>
              <a:cxnLst/>
              <a:rect l="l" t="t" r="r" b="b"/>
              <a:pathLst>
                <a:path w="28123" h="16879" extrusionOk="0">
                  <a:moveTo>
                    <a:pt x="27881" y="1"/>
                  </a:moveTo>
                  <a:cubicBezTo>
                    <a:pt x="27524" y="1452"/>
                    <a:pt x="27524" y="3238"/>
                    <a:pt x="26441" y="4402"/>
                  </a:cubicBezTo>
                  <a:cubicBezTo>
                    <a:pt x="24056" y="6994"/>
                    <a:pt x="20577" y="8595"/>
                    <a:pt x="17109" y="8998"/>
                  </a:cubicBezTo>
                  <a:cubicBezTo>
                    <a:pt x="16620" y="9059"/>
                    <a:pt x="16136" y="9085"/>
                    <a:pt x="15655" y="9085"/>
                  </a:cubicBezTo>
                  <a:cubicBezTo>
                    <a:pt x="14391" y="9085"/>
                    <a:pt x="13147" y="8904"/>
                    <a:pt x="11879" y="8687"/>
                  </a:cubicBezTo>
                  <a:cubicBezTo>
                    <a:pt x="11365" y="8597"/>
                    <a:pt x="10881" y="8547"/>
                    <a:pt x="10414" y="8547"/>
                  </a:cubicBezTo>
                  <a:cubicBezTo>
                    <a:pt x="9394" y="8547"/>
                    <a:pt x="8451" y="8783"/>
                    <a:pt x="7432" y="9344"/>
                  </a:cubicBezTo>
                  <a:cubicBezTo>
                    <a:pt x="6717" y="9747"/>
                    <a:pt x="6153" y="10312"/>
                    <a:pt x="5519" y="10796"/>
                  </a:cubicBezTo>
                  <a:cubicBezTo>
                    <a:pt x="4851" y="11302"/>
                    <a:pt x="4125" y="11602"/>
                    <a:pt x="3319" y="11798"/>
                  </a:cubicBezTo>
                  <a:cubicBezTo>
                    <a:pt x="2585" y="11960"/>
                    <a:pt x="1841" y="12039"/>
                    <a:pt x="1097" y="12039"/>
                  </a:cubicBezTo>
                  <a:cubicBezTo>
                    <a:pt x="731" y="12039"/>
                    <a:pt x="365" y="12020"/>
                    <a:pt x="1" y="11982"/>
                  </a:cubicBezTo>
                  <a:lnTo>
                    <a:pt x="1" y="11982"/>
                  </a:lnTo>
                  <a:cubicBezTo>
                    <a:pt x="3031" y="15001"/>
                    <a:pt x="7213" y="16879"/>
                    <a:pt x="11821" y="16879"/>
                  </a:cubicBezTo>
                  <a:cubicBezTo>
                    <a:pt x="20946" y="16879"/>
                    <a:pt x="28123" y="9229"/>
                    <a:pt x="27881" y="1"/>
                  </a:cubicBezTo>
                  <a:close/>
                </a:path>
              </a:pathLst>
            </a:custGeom>
            <a:solidFill>
              <a:srgbClr val="DA510B">
                <a:alpha val="20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3372;p51">
              <a:extLst>
                <a:ext uri="{FF2B5EF4-FFF2-40B4-BE49-F238E27FC236}">
                  <a16:creationId xmlns:a16="http://schemas.microsoft.com/office/drawing/2014/main" id="{E8710AF1-CF09-C2EA-7BA1-342DD5792AC6}"/>
                </a:ext>
              </a:extLst>
            </p:cNvPr>
            <p:cNvSpPr/>
            <p:nvPr/>
          </p:nvSpPr>
          <p:spPr>
            <a:xfrm>
              <a:off x="8139911" y="1051736"/>
              <a:ext cx="98270" cy="93727"/>
            </a:xfrm>
            <a:custGeom>
              <a:avLst/>
              <a:gdLst/>
              <a:ahLst/>
              <a:cxnLst/>
              <a:rect l="l" t="t" r="r" b="b"/>
              <a:pathLst>
                <a:path w="3180" h="3033" extrusionOk="0">
                  <a:moveTo>
                    <a:pt x="1593" y="0"/>
                  </a:moveTo>
                  <a:cubicBezTo>
                    <a:pt x="825" y="0"/>
                    <a:pt x="167" y="587"/>
                    <a:pt x="81" y="1367"/>
                  </a:cubicBezTo>
                  <a:cubicBezTo>
                    <a:pt x="0" y="2196"/>
                    <a:pt x="599" y="2934"/>
                    <a:pt x="1429" y="3026"/>
                  </a:cubicBezTo>
                  <a:cubicBezTo>
                    <a:pt x="1479" y="3031"/>
                    <a:pt x="1529" y="3033"/>
                    <a:pt x="1578" y="3033"/>
                  </a:cubicBezTo>
                  <a:cubicBezTo>
                    <a:pt x="2346" y="3033"/>
                    <a:pt x="3012" y="2456"/>
                    <a:pt x="3088" y="1666"/>
                  </a:cubicBezTo>
                  <a:cubicBezTo>
                    <a:pt x="3180" y="837"/>
                    <a:pt x="2569" y="99"/>
                    <a:pt x="1740" y="7"/>
                  </a:cubicBezTo>
                  <a:cubicBezTo>
                    <a:pt x="1690" y="2"/>
                    <a:pt x="1641" y="0"/>
                    <a:pt x="15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3373;p51">
              <a:extLst>
                <a:ext uri="{FF2B5EF4-FFF2-40B4-BE49-F238E27FC236}">
                  <a16:creationId xmlns:a16="http://schemas.microsoft.com/office/drawing/2014/main" id="{84DCD5EA-AC26-8C95-7DE8-F272F9A209E5}"/>
                </a:ext>
              </a:extLst>
            </p:cNvPr>
            <p:cNvSpPr/>
            <p:nvPr/>
          </p:nvSpPr>
          <p:spPr>
            <a:xfrm>
              <a:off x="7901023" y="1085774"/>
              <a:ext cx="93295" cy="93665"/>
            </a:xfrm>
            <a:custGeom>
              <a:avLst/>
              <a:gdLst/>
              <a:ahLst/>
              <a:cxnLst/>
              <a:rect l="l" t="t" r="r" b="b"/>
              <a:pathLst>
                <a:path w="3019" h="3031" extrusionOk="0">
                  <a:moveTo>
                    <a:pt x="1510" y="0"/>
                  </a:moveTo>
                  <a:cubicBezTo>
                    <a:pt x="680" y="0"/>
                    <a:pt x="1" y="680"/>
                    <a:pt x="1" y="1521"/>
                  </a:cubicBezTo>
                  <a:cubicBezTo>
                    <a:pt x="1" y="2351"/>
                    <a:pt x="680" y="3030"/>
                    <a:pt x="1510" y="3030"/>
                  </a:cubicBezTo>
                  <a:cubicBezTo>
                    <a:pt x="2339" y="3030"/>
                    <a:pt x="3019" y="2351"/>
                    <a:pt x="3019" y="1521"/>
                  </a:cubicBezTo>
                  <a:cubicBezTo>
                    <a:pt x="3019" y="680"/>
                    <a:pt x="2339" y="0"/>
                    <a:pt x="15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3374;p51">
              <a:extLst>
                <a:ext uri="{FF2B5EF4-FFF2-40B4-BE49-F238E27FC236}">
                  <a16:creationId xmlns:a16="http://schemas.microsoft.com/office/drawing/2014/main" id="{075ED9DB-E2A1-FB55-B1FD-7DE642B253F9}"/>
                </a:ext>
              </a:extLst>
            </p:cNvPr>
            <p:cNvSpPr/>
            <p:nvPr/>
          </p:nvSpPr>
          <p:spPr>
            <a:xfrm>
              <a:off x="8521209" y="902144"/>
              <a:ext cx="102936" cy="93480"/>
            </a:xfrm>
            <a:custGeom>
              <a:avLst/>
              <a:gdLst/>
              <a:ahLst/>
              <a:cxnLst/>
              <a:rect l="l" t="t" r="r" b="b"/>
              <a:pathLst>
                <a:path w="3331" h="3025" extrusionOk="0">
                  <a:moveTo>
                    <a:pt x="1659" y="0"/>
                  </a:moveTo>
                  <a:cubicBezTo>
                    <a:pt x="1541" y="0"/>
                    <a:pt x="1422" y="14"/>
                    <a:pt x="1303" y="43"/>
                  </a:cubicBezTo>
                  <a:cubicBezTo>
                    <a:pt x="485" y="250"/>
                    <a:pt x="1" y="1068"/>
                    <a:pt x="197" y="1875"/>
                  </a:cubicBezTo>
                  <a:cubicBezTo>
                    <a:pt x="363" y="2570"/>
                    <a:pt x="979" y="3024"/>
                    <a:pt x="1663" y="3024"/>
                  </a:cubicBezTo>
                  <a:cubicBezTo>
                    <a:pt x="1783" y="3024"/>
                    <a:pt x="1906" y="3010"/>
                    <a:pt x="2029" y="2981"/>
                  </a:cubicBezTo>
                  <a:cubicBezTo>
                    <a:pt x="2835" y="2785"/>
                    <a:pt x="3330" y="1956"/>
                    <a:pt x="3135" y="1149"/>
                  </a:cubicBezTo>
                  <a:cubicBezTo>
                    <a:pt x="2958" y="462"/>
                    <a:pt x="2337" y="0"/>
                    <a:pt x="16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3375;p51">
              <a:extLst>
                <a:ext uri="{FF2B5EF4-FFF2-40B4-BE49-F238E27FC236}">
                  <a16:creationId xmlns:a16="http://schemas.microsoft.com/office/drawing/2014/main" id="{D630E31E-3D91-0E54-E140-3F7281AF453C}"/>
                </a:ext>
              </a:extLst>
            </p:cNvPr>
            <p:cNvSpPr/>
            <p:nvPr/>
          </p:nvSpPr>
          <p:spPr>
            <a:xfrm>
              <a:off x="8334649" y="1009191"/>
              <a:ext cx="76576" cy="76576"/>
            </a:xfrm>
            <a:custGeom>
              <a:avLst/>
              <a:gdLst/>
              <a:ahLst/>
              <a:cxnLst/>
              <a:rect l="l" t="t" r="r" b="b"/>
              <a:pathLst>
                <a:path w="2478" h="2478" extrusionOk="0">
                  <a:moveTo>
                    <a:pt x="1234" y="1"/>
                  </a:moveTo>
                  <a:cubicBezTo>
                    <a:pt x="554" y="1"/>
                    <a:pt x="1" y="554"/>
                    <a:pt x="1" y="1245"/>
                  </a:cubicBezTo>
                  <a:cubicBezTo>
                    <a:pt x="1" y="1925"/>
                    <a:pt x="554" y="2478"/>
                    <a:pt x="1234" y="2478"/>
                  </a:cubicBezTo>
                  <a:cubicBezTo>
                    <a:pt x="1925" y="2478"/>
                    <a:pt x="2478" y="1925"/>
                    <a:pt x="2478" y="1245"/>
                  </a:cubicBezTo>
                  <a:cubicBezTo>
                    <a:pt x="2478" y="554"/>
                    <a:pt x="1925" y="1"/>
                    <a:pt x="12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3376;p51">
              <a:extLst>
                <a:ext uri="{FF2B5EF4-FFF2-40B4-BE49-F238E27FC236}">
                  <a16:creationId xmlns:a16="http://schemas.microsoft.com/office/drawing/2014/main" id="{236CEA9F-ECD3-18CD-6FB9-0E87F00D36DC}"/>
                </a:ext>
              </a:extLst>
            </p:cNvPr>
            <p:cNvSpPr/>
            <p:nvPr/>
          </p:nvSpPr>
          <p:spPr>
            <a:xfrm>
              <a:off x="8128527" y="1192197"/>
              <a:ext cx="76576" cy="76576"/>
            </a:xfrm>
            <a:custGeom>
              <a:avLst/>
              <a:gdLst/>
              <a:ahLst/>
              <a:cxnLst/>
              <a:rect l="l" t="t" r="r" b="b"/>
              <a:pathLst>
                <a:path w="2478" h="2478" extrusionOk="0">
                  <a:moveTo>
                    <a:pt x="1233" y="0"/>
                  </a:moveTo>
                  <a:cubicBezTo>
                    <a:pt x="565" y="0"/>
                    <a:pt x="0" y="553"/>
                    <a:pt x="0" y="1245"/>
                  </a:cubicBezTo>
                  <a:cubicBezTo>
                    <a:pt x="0" y="1913"/>
                    <a:pt x="542" y="2477"/>
                    <a:pt x="1233" y="2477"/>
                  </a:cubicBezTo>
                  <a:cubicBezTo>
                    <a:pt x="1913" y="2477"/>
                    <a:pt x="2477" y="1936"/>
                    <a:pt x="2477" y="1245"/>
                  </a:cubicBezTo>
                  <a:cubicBezTo>
                    <a:pt x="2477" y="565"/>
                    <a:pt x="1924" y="0"/>
                    <a:pt x="12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3377;p51">
              <a:extLst>
                <a:ext uri="{FF2B5EF4-FFF2-40B4-BE49-F238E27FC236}">
                  <a16:creationId xmlns:a16="http://schemas.microsoft.com/office/drawing/2014/main" id="{3A88C295-E8C7-4CFD-5282-FE84AAC60A8D}"/>
                </a:ext>
              </a:extLst>
            </p:cNvPr>
            <p:cNvSpPr/>
            <p:nvPr/>
          </p:nvSpPr>
          <p:spPr>
            <a:xfrm>
              <a:off x="8057682" y="1124171"/>
              <a:ext cx="58777" cy="58777"/>
            </a:xfrm>
            <a:custGeom>
              <a:avLst/>
              <a:gdLst/>
              <a:ahLst/>
              <a:cxnLst/>
              <a:rect l="l" t="t" r="r" b="b"/>
              <a:pathLst>
                <a:path w="1902" h="1902" extrusionOk="0">
                  <a:moveTo>
                    <a:pt x="946" y="0"/>
                  </a:moveTo>
                  <a:cubicBezTo>
                    <a:pt x="427" y="0"/>
                    <a:pt x="1" y="426"/>
                    <a:pt x="1" y="956"/>
                  </a:cubicBezTo>
                  <a:cubicBezTo>
                    <a:pt x="1" y="1475"/>
                    <a:pt x="416" y="1901"/>
                    <a:pt x="946" y="1901"/>
                  </a:cubicBezTo>
                  <a:cubicBezTo>
                    <a:pt x="1464" y="1901"/>
                    <a:pt x="1902" y="1486"/>
                    <a:pt x="1902" y="956"/>
                  </a:cubicBezTo>
                  <a:cubicBezTo>
                    <a:pt x="1902" y="438"/>
                    <a:pt x="1476" y="0"/>
                    <a:pt x="9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3378;p51">
              <a:extLst>
                <a:ext uri="{FF2B5EF4-FFF2-40B4-BE49-F238E27FC236}">
                  <a16:creationId xmlns:a16="http://schemas.microsoft.com/office/drawing/2014/main" id="{45572C66-667C-CE0B-0D84-2A87827FAC96}"/>
                </a:ext>
              </a:extLst>
            </p:cNvPr>
            <p:cNvSpPr/>
            <p:nvPr/>
          </p:nvSpPr>
          <p:spPr>
            <a:xfrm>
              <a:off x="8089713" y="953658"/>
              <a:ext cx="58777" cy="58777"/>
            </a:xfrm>
            <a:custGeom>
              <a:avLst/>
              <a:gdLst/>
              <a:ahLst/>
              <a:cxnLst/>
              <a:rect l="l" t="t" r="r" b="b"/>
              <a:pathLst>
                <a:path w="1902" h="1902" extrusionOk="0">
                  <a:moveTo>
                    <a:pt x="957" y="1"/>
                  </a:moveTo>
                  <a:cubicBezTo>
                    <a:pt x="438" y="1"/>
                    <a:pt x="1" y="415"/>
                    <a:pt x="1" y="957"/>
                  </a:cubicBezTo>
                  <a:cubicBezTo>
                    <a:pt x="1" y="1475"/>
                    <a:pt x="427" y="1901"/>
                    <a:pt x="957" y="1901"/>
                  </a:cubicBezTo>
                  <a:cubicBezTo>
                    <a:pt x="1475" y="1901"/>
                    <a:pt x="1902" y="1487"/>
                    <a:pt x="1902" y="957"/>
                  </a:cubicBezTo>
                  <a:cubicBezTo>
                    <a:pt x="1902" y="438"/>
                    <a:pt x="1487" y="1"/>
                    <a:pt x="9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3379;p51">
              <a:extLst>
                <a:ext uri="{FF2B5EF4-FFF2-40B4-BE49-F238E27FC236}">
                  <a16:creationId xmlns:a16="http://schemas.microsoft.com/office/drawing/2014/main" id="{64975FDF-7865-9730-17D0-3D3049799632}"/>
                </a:ext>
              </a:extLst>
            </p:cNvPr>
            <p:cNvSpPr/>
            <p:nvPr/>
          </p:nvSpPr>
          <p:spPr>
            <a:xfrm>
              <a:off x="8275563" y="1174397"/>
              <a:ext cx="58406" cy="58777"/>
            </a:xfrm>
            <a:custGeom>
              <a:avLst/>
              <a:gdLst/>
              <a:ahLst/>
              <a:cxnLst/>
              <a:rect l="l" t="t" r="r" b="b"/>
              <a:pathLst>
                <a:path w="1890" h="1902" extrusionOk="0">
                  <a:moveTo>
                    <a:pt x="945" y="0"/>
                  </a:moveTo>
                  <a:cubicBezTo>
                    <a:pt x="415" y="0"/>
                    <a:pt x="1" y="438"/>
                    <a:pt x="1" y="957"/>
                  </a:cubicBezTo>
                  <a:cubicBezTo>
                    <a:pt x="1" y="1475"/>
                    <a:pt x="415" y="1901"/>
                    <a:pt x="945" y="1901"/>
                  </a:cubicBezTo>
                  <a:cubicBezTo>
                    <a:pt x="1475" y="1901"/>
                    <a:pt x="1890" y="1487"/>
                    <a:pt x="1890" y="957"/>
                  </a:cubicBezTo>
                  <a:cubicBezTo>
                    <a:pt x="1890" y="438"/>
                    <a:pt x="1475" y="0"/>
                    <a:pt x="945" y="0"/>
                  </a:cubicBezTo>
                  <a:close/>
                </a:path>
              </a:pathLst>
            </a:custGeom>
            <a:solidFill>
              <a:srgbClr val="E389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3380;p51">
              <a:extLst>
                <a:ext uri="{FF2B5EF4-FFF2-40B4-BE49-F238E27FC236}">
                  <a16:creationId xmlns:a16="http://schemas.microsoft.com/office/drawing/2014/main" id="{0044D958-8286-2CF2-DFAE-B006748F7B77}"/>
                </a:ext>
              </a:extLst>
            </p:cNvPr>
            <p:cNvSpPr/>
            <p:nvPr/>
          </p:nvSpPr>
          <p:spPr>
            <a:xfrm>
              <a:off x="8420095" y="1124180"/>
              <a:ext cx="58777" cy="58777"/>
            </a:xfrm>
            <a:custGeom>
              <a:avLst/>
              <a:gdLst/>
              <a:ahLst/>
              <a:cxnLst/>
              <a:rect l="l" t="t" r="r" b="b"/>
              <a:pathLst>
                <a:path w="1902" h="1902" extrusionOk="0">
                  <a:moveTo>
                    <a:pt x="946" y="1"/>
                  </a:moveTo>
                  <a:cubicBezTo>
                    <a:pt x="416" y="1"/>
                    <a:pt x="1" y="427"/>
                    <a:pt x="1" y="946"/>
                  </a:cubicBezTo>
                  <a:cubicBezTo>
                    <a:pt x="1" y="1464"/>
                    <a:pt x="416" y="1902"/>
                    <a:pt x="946" y="1902"/>
                  </a:cubicBezTo>
                  <a:cubicBezTo>
                    <a:pt x="1476" y="1902"/>
                    <a:pt x="1902" y="1487"/>
                    <a:pt x="1902" y="946"/>
                  </a:cubicBezTo>
                  <a:cubicBezTo>
                    <a:pt x="1902" y="427"/>
                    <a:pt x="1476" y="1"/>
                    <a:pt x="9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3381;p51">
              <a:extLst>
                <a:ext uri="{FF2B5EF4-FFF2-40B4-BE49-F238E27FC236}">
                  <a16:creationId xmlns:a16="http://schemas.microsoft.com/office/drawing/2014/main" id="{097E8D93-41E3-E5FA-ED5E-FA6609B065F7}"/>
                </a:ext>
              </a:extLst>
            </p:cNvPr>
            <p:cNvSpPr/>
            <p:nvPr/>
          </p:nvSpPr>
          <p:spPr>
            <a:xfrm>
              <a:off x="7813875" y="980698"/>
              <a:ext cx="110353" cy="80470"/>
            </a:xfrm>
            <a:custGeom>
              <a:avLst/>
              <a:gdLst/>
              <a:ahLst/>
              <a:cxnLst/>
              <a:rect l="l" t="t" r="r" b="b"/>
              <a:pathLst>
                <a:path w="3571" h="2604" extrusionOk="0">
                  <a:moveTo>
                    <a:pt x="2268" y="1"/>
                  </a:moveTo>
                  <a:cubicBezTo>
                    <a:pt x="2256" y="1"/>
                    <a:pt x="2245" y="1"/>
                    <a:pt x="2233" y="1"/>
                  </a:cubicBezTo>
                  <a:cubicBezTo>
                    <a:pt x="1346" y="36"/>
                    <a:pt x="263" y="750"/>
                    <a:pt x="102" y="1660"/>
                  </a:cubicBezTo>
                  <a:cubicBezTo>
                    <a:pt x="0" y="2276"/>
                    <a:pt x="432" y="2603"/>
                    <a:pt x="1023" y="2603"/>
                  </a:cubicBezTo>
                  <a:cubicBezTo>
                    <a:pt x="1570" y="2603"/>
                    <a:pt x="2254" y="2322"/>
                    <a:pt x="2775" y="1729"/>
                  </a:cubicBezTo>
                  <a:cubicBezTo>
                    <a:pt x="3570" y="843"/>
                    <a:pt x="3121" y="1"/>
                    <a:pt x="2268" y="1"/>
                  </a:cubicBezTo>
                  <a:close/>
                </a:path>
              </a:pathLst>
            </a:custGeom>
            <a:solidFill>
              <a:srgbClr val="D811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3382;p51">
              <a:extLst>
                <a:ext uri="{FF2B5EF4-FFF2-40B4-BE49-F238E27FC236}">
                  <a16:creationId xmlns:a16="http://schemas.microsoft.com/office/drawing/2014/main" id="{530625FD-14EE-7DFC-76D8-C1E045D1D172}"/>
                </a:ext>
              </a:extLst>
            </p:cNvPr>
            <p:cNvSpPr/>
            <p:nvPr/>
          </p:nvSpPr>
          <p:spPr>
            <a:xfrm>
              <a:off x="7965021" y="889164"/>
              <a:ext cx="121169" cy="79728"/>
            </a:xfrm>
            <a:custGeom>
              <a:avLst/>
              <a:gdLst/>
              <a:ahLst/>
              <a:cxnLst/>
              <a:rect l="l" t="t" r="r" b="b"/>
              <a:pathLst>
                <a:path w="3921" h="2580" extrusionOk="0">
                  <a:moveTo>
                    <a:pt x="2351" y="1"/>
                  </a:moveTo>
                  <a:cubicBezTo>
                    <a:pt x="1555" y="1"/>
                    <a:pt x="691" y="584"/>
                    <a:pt x="349" y="1258"/>
                  </a:cubicBezTo>
                  <a:cubicBezTo>
                    <a:pt x="0" y="1907"/>
                    <a:pt x="344" y="2580"/>
                    <a:pt x="1153" y="2580"/>
                  </a:cubicBezTo>
                  <a:cubicBezTo>
                    <a:pt x="1306" y="2580"/>
                    <a:pt x="1477" y="2556"/>
                    <a:pt x="1662" y="2502"/>
                  </a:cubicBezTo>
                  <a:cubicBezTo>
                    <a:pt x="3241" y="2041"/>
                    <a:pt x="3920" y="394"/>
                    <a:pt x="2768" y="60"/>
                  </a:cubicBezTo>
                  <a:cubicBezTo>
                    <a:pt x="2634" y="20"/>
                    <a:pt x="2493" y="1"/>
                    <a:pt x="2351" y="1"/>
                  </a:cubicBezTo>
                  <a:close/>
                </a:path>
              </a:pathLst>
            </a:custGeom>
            <a:solidFill>
              <a:srgbClr val="D811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90" name="Picture 89">
            <a:extLst>
              <a:ext uri="{FF2B5EF4-FFF2-40B4-BE49-F238E27FC236}">
                <a16:creationId xmlns:a16="http://schemas.microsoft.com/office/drawing/2014/main" id="{A212BD1C-585E-75A3-D264-A045B613C4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9449" y="303284"/>
            <a:ext cx="3425494" cy="387651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EBA463D7-A91F-2DB4-4B92-E939D5C9E9A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8095" y="926145"/>
            <a:ext cx="3990637" cy="1775589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5637EC9E-7D14-E0CB-BC62-BEDB91D8AA9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00566" y="2798520"/>
            <a:ext cx="4252784" cy="1944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984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9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mute="1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C6C01C3-7130-A1D9-2C5B-0B2A6BE83370}"/>
              </a:ext>
            </a:extLst>
          </p:cNvPr>
          <p:cNvSpPr/>
          <p:nvPr/>
        </p:nvSpPr>
        <p:spPr>
          <a:xfrm>
            <a:off x="239484" y="185601"/>
            <a:ext cx="8665029" cy="4772297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oogle Shape;3301;p51">
            <a:extLst>
              <a:ext uri="{FF2B5EF4-FFF2-40B4-BE49-F238E27FC236}">
                <a16:creationId xmlns:a16="http://schemas.microsoft.com/office/drawing/2014/main" id="{866AFC55-8B1D-5EA1-C222-CD266A33D450}"/>
              </a:ext>
            </a:extLst>
          </p:cNvPr>
          <p:cNvGrpSpPr/>
          <p:nvPr/>
        </p:nvGrpSpPr>
        <p:grpSpPr>
          <a:xfrm rot="-537628">
            <a:off x="42155" y="161743"/>
            <a:ext cx="892724" cy="616315"/>
            <a:chOff x="7069300" y="3549750"/>
            <a:chExt cx="1694404" cy="1223279"/>
          </a:xfrm>
        </p:grpSpPr>
        <p:sp>
          <p:nvSpPr>
            <p:cNvPr id="3" name="Google Shape;3302;p51">
              <a:extLst>
                <a:ext uri="{FF2B5EF4-FFF2-40B4-BE49-F238E27FC236}">
                  <a16:creationId xmlns:a16="http://schemas.microsoft.com/office/drawing/2014/main" id="{121F7287-F9F3-B697-F7EA-9C4531734EB5}"/>
                </a:ext>
              </a:extLst>
            </p:cNvPr>
            <p:cNvSpPr/>
            <p:nvPr/>
          </p:nvSpPr>
          <p:spPr>
            <a:xfrm>
              <a:off x="7074933" y="3550499"/>
              <a:ext cx="1677556" cy="1222530"/>
            </a:xfrm>
            <a:custGeom>
              <a:avLst/>
              <a:gdLst/>
              <a:ahLst/>
              <a:cxnLst/>
              <a:rect l="l" t="t" r="r" b="b"/>
              <a:pathLst>
                <a:path w="51522" h="37547" extrusionOk="0">
                  <a:moveTo>
                    <a:pt x="24986" y="1"/>
                  </a:moveTo>
                  <a:cubicBezTo>
                    <a:pt x="24960" y="1"/>
                    <a:pt x="24934" y="1"/>
                    <a:pt x="24908" y="1"/>
                  </a:cubicBezTo>
                  <a:cubicBezTo>
                    <a:pt x="24378" y="1"/>
                    <a:pt x="23860" y="24"/>
                    <a:pt x="23353" y="70"/>
                  </a:cubicBezTo>
                  <a:cubicBezTo>
                    <a:pt x="17846" y="508"/>
                    <a:pt x="12938" y="3710"/>
                    <a:pt x="10311" y="8561"/>
                  </a:cubicBezTo>
                  <a:cubicBezTo>
                    <a:pt x="9563" y="9886"/>
                    <a:pt x="8998" y="11303"/>
                    <a:pt x="8641" y="12789"/>
                  </a:cubicBezTo>
                  <a:cubicBezTo>
                    <a:pt x="8652" y="12858"/>
                    <a:pt x="8676" y="12916"/>
                    <a:pt x="8687" y="12985"/>
                  </a:cubicBezTo>
                  <a:cubicBezTo>
                    <a:pt x="8226" y="15231"/>
                    <a:pt x="8226" y="17547"/>
                    <a:pt x="8710" y="19782"/>
                  </a:cubicBezTo>
                  <a:cubicBezTo>
                    <a:pt x="8088" y="19966"/>
                    <a:pt x="7570" y="20392"/>
                    <a:pt x="7247" y="20957"/>
                  </a:cubicBezTo>
                  <a:cubicBezTo>
                    <a:pt x="7086" y="21314"/>
                    <a:pt x="6982" y="21694"/>
                    <a:pt x="6924" y="22086"/>
                  </a:cubicBezTo>
                  <a:cubicBezTo>
                    <a:pt x="6473" y="21619"/>
                    <a:pt x="5909" y="21371"/>
                    <a:pt x="5334" y="21371"/>
                  </a:cubicBezTo>
                  <a:cubicBezTo>
                    <a:pt x="5088" y="21371"/>
                    <a:pt x="4839" y="21417"/>
                    <a:pt x="4597" y="21510"/>
                  </a:cubicBezTo>
                  <a:cubicBezTo>
                    <a:pt x="3733" y="21844"/>
                    <a:pt x="3169" y="22685"/>
                    <a:pt x="3203" y="23607"/>
                  </a:cubicBezTo>
                  <a:cubicBezTo>
                    <a:pt x="3203" y="23780"/>
                    <a:pt x="3226" y="23941"/>
                    <a:pt x="3272" y="24102"/>
                  </a:cubicBezTo>
                  <a:cubicBezTo>
                    <a:pt x="3272" y="24114"/>
                    <a:pt x="3272" y="24125"/>
                    <a:pt x="3272" y="24125"/>
                  </a:cubicBezTo>
                  <a:lnTo>
                    <a:pt x="3249" y="24125"/>
                  </a:lnTo>
                  <a:cubicBezTo>
                    <a:pt x="2316" y="24171"/>
                    <a:pt x="1037" y="24747"/>
                    <a:pt x="415" y="25922"/>
                  </a:cubicBezTo>
                  <a:cubicBezTo>
                    <a:pt x="81" y="26533"/>
                    <a:pt x="0" y="27247"/>
                    <a:pt x="208" y="27904"/>
                  </a:cubicBezTo>
                  <a:cubicBezTo>
                    <a:pt x="438" y="28595"/>
                    <a:pt x="945" y="29171"/>
                    <a:pt x="1613" y="29494"/>
                  </a:cubicBezTo>
                  <a:cubicBezTo>
                    <a:pt x="1671" y="29517"/>
                    <a:pt x="1717" y="29540"/>
                    <a:pt x="1775" y="29563"/>
                  </a:cubicBezTo>
                  <a:cubicBezTo>
                    <a:pt x="1821" y="29586"/>
                    <a:pt x="1867" y="29609"/>
                    <a:pt x="1913" y="29621"/>
                  </a:cubicBezTo>
                  <a:cubicBezTo>
                    <a:pt x="1970" y="29632"/>
                    <a:pt x="1993" y="29644"/>
                    <a:pt x="2028" y="29655"/>
                  </a:cubicBezTo>
                  <a:lnTo>
                    <a:pt x="2040" y="29655"/>
                  </a:lnTo>
                  <a:cubicBezTo>
                    <a:pt x="2086" y="29667"/>
                    <a:pt x="2120" y="29678"/>
                    <a:pt x="2155" y="29690"/>
                  </a:cubicBezTo>
                  <a:cubicBezTo>
                    <a:pt x="2178" y="29701"/>
                    <a:pt x="2189" y="29701"/>
                    <a:pt x="2201" y="29701"/>
                  </a:cubicBezTo>
                  <a:cubicBezTo>
                    <a:pt x="2235" y="29713"/>
                    <a:pt x="2258" y="29724"/>
                    <a:pt x="2293" y="29724"/>
                  </a:cubicBezTo>
                  <a:cubicBezTo>
                    <a:pt x="2305" y="29736"/>
                    <a:pt x="2316" y="29736"/>
                    <a:pt x="2339" y="29736"/>
                  </a:cubicBezTo>
                  <a:lnTo>
                    <a:pt x="2431" y="29759"/>
                  </a:lnTo>
                  <a:lnTo>
                    <a:pt x="2512" y="29770"/>
                  </a:lnTo>
                  <a:lnTo>
                    <a:pt x="2535" y="29770"/>
                  </a:lnTo>
                  <a:cubicBezTo>
                    <a:pt x="2581" y="29782"/>
                    <a:pt x="2627" y="29793"/>
                    <a:pt x="2673" y="29793"/>
                  </a:cubicBezTo>
                  <a:cubicBezTo>
                    <a:pt x="2859" y="29816"/>
                    <a:pt x="3040" y="29828"/>
                    <a:pt x="3220" y="29828"/>
                  </a:cubicBezTo>
                  <a:cubicBezTo>
                    <a:pt x="3318" y="29828"/>
                    <a:pt x="3416" y="29825"/>
                    <a:pt x="3514" y="29816"/>
                  </a:cubicBezTo>
                  <a:lnTo>
                    <a:pt x="3526" y="29816"/>
                  </a:lnTo>
                  <a:lnTo>
                    <a:pt x="3618" y="29805"/>
                  </a:lnTo>
                  <a:lnTo>
                    <a:pt x="3652" y="29805"/>
                  </a:lnTo>
                  <a:cubicBezTo>
                    <a:pt x="3699" y="29793"/>
                    <a:pt x="3756" y="29782"/>
                    <a:pt x="3802" y="29770"/>
                  </a:cubicBezTo>
                  <a:cubicBezTo>
                    <a:pt x="3802" y="29793"/>
                    <a:pt x="3825" y="29839"/>
                    <a:pt x="3837" y="29874"/>
                  </a:cubicBezTo>
                  <a:lnTo>
                    <a:pt x="3871" y="29989"/>
                  </a:lnTo>
                  <a:lnTo>
                    <a:pt x="3883" y="30024"/>
                  </a:lnTo>
                  <a:lnTo>
                    <a:pt x="3883" y="30035"/>
                  </a:lnTo>
                  <a:cubicBezTo>
                    <a:pt x="3906" y="30104"/>
                    <a:pt x="3929" y="30162"/>
                    <a:pt x="3952" y="30231"/>
                  </a:cubicBezTo>
                  <a:lnTo>
                    <a:pt x="3975" y="30254"/>
                  </a:lnTo>
                  <a:cubicBezTo>
                    <a:pt x="3987" y="30300"/>
                    <a:pt x="4010" y="30358"/>
                    <a:pt x="4033" y="30404"/>
                  </a:cubicBezTo>
                  <a:cubicBezTo>
                    <a:pt x="4252" y="30865"/>
                    <a:pt x="4574" y="31268"/>
                    <a:pt x="4954" y="31602"/>
                  </a:cubicBezTo>
                  <a:lnTo>
                    <a:pt x="4977" y="31614"/>
                  </a:lnTo>
                  <a:cubicBezTo>
                    <a:pt x="5185" y="31786"/>
                    <a:pt x="5392" y="31925"/>
                    <a:pt x="5623" y="32040"/>
                  </a:cubicBezTo>
                  <a:lnTo>
                    <a:pt x="5692" y="32063"/>
                  </a:lnTo>
                  <a:lnTo>
                    <a:pt x="5726" y="32086"/>
                  </a:lnTo>
                  <a:cubicBezTo>
                    <a:pt x="5761" y="32098"/>
                    <a:pt x="5784" y="32109"/>
                    <a:pt x="5830" y="32132"/>
                  </a:cubicBezTo>
                  <a:cubicBezTo>
                    <a:pt x="5864" y="32144"/>
                    <a:pt x="5945" y="32178"/>
                    <a:pt x="5991" y="32190"/>
                  </a:cubicBezTo>
                  <a:cubicBezTo>
                    <a:pt x="6325" y="32305"/>
                    <a:pt x="6671" y="32363"/>
                    <a:pt x="7017" y="32374"/>
                  </a:cubicBezTo>
                  <a:cubicBezTo>
                    <a:pt x="7247" y="32363"/>
                    <a:pt x="7466" y="32339"/>
                    <a:pt x="7685" y="32293"/>
                  </a:cubicBezTo>
                  <a:cubicBezTo>
                    <a:pt x="7754" y="32282"/>
                    <a:pt x="7823" y="32270"/>
                    <a:pt x="7892" y="32247"/>
                  </a:cubicBezTo>
                  <a:cubicBezTo>
                    <a:pt x="8341" y="32132"/>
                    <a:pt x="8756" y="31913"/>
                    <a:pt x="9113" y="31602"/>
                  </a:cubicBezTo>
                  <a:lnTo>
                    <a:pt x="9136" y="31591"/>
                  </a:lnTo>
                  <a:cubicBezTo>
                    <a:pt x="9321" y="31406"/>
                    <a:pt x="9505" y="31210"/>
                    <a:pt x="9678" y="31015"/>
                  </a:cubicBezTo>
                  <a:lnTo>
                    <a:pt x="9747" y="30934"/>
                  </a:lnTo>
                  <a:lnTo>
                    <a:pt x="9805" y="31003"/>
                  </a:lnTo>
                  <a:cubicBezTo>
                    <a:pt x="9839" y="31049"/>
                    <a:pt x="9874" y="31084"/>
                    <a:pt x="9908" y="31130"/>
                  </a:cubicBezTo>
                  <a:cubicBezTo>
                    <a:pt x="10277" y="31545"/>
                    <a:pt x="10749" y="31844"/>
                    <a:pt x="11279" y="32005"/>
                  </a:cubicBezTo>
                  <a:lnTo>
                    <a:pt x="11417" y="32040"/>
                  </a:lnTo>
                  <a:cubicBezTo>
                    <a:pt x="11615" y="32087"/>
                    <a:pt x="11815" y="32110"/>
                    <a:pt x="12014" y="32110"/>
                  </a:cubicBezTo>
                  <a:cubicBezTo>
                    <a:pt x="12590" y="32110"/>
                    <a:pt x="13155" y="31916"/>
                    <a:pt x="13618" y="31556"/>
                  </a:cubicBezTo>
                  <a:lnTo>
                    <a:pt x="13629" y="31545"/>
                  </a:lnTo>
                  <a:cubicBezTo>
                    <a:pt x="14010" y="31245"/>
                    <a:pt x="14298" y="30842"/>
                    <a:pt x="14459" y="30404"/>
                  </a:cubicBezTo>
                  <a:cubicBezTo>
                    <a:pt x="14470" y="30369"/>
                    <a:pt x="14482" y="30335"/>
                    <a:pt x="14494" y="30312"/>
                  </a:cubicBezTo>
                  <a:cubicBezTo>
                    <a:pt x="14505" y="30289"/>
                    <a:pt x="14517" y="30231"/>
                    <a:pt x="14528" y="30208"/>
                  </a:cubicBezTo>
                  <a:lnTo>
                    <a:pt x="14528" y="30197"/>
                  </a:lnTo>
                  <a:lnTo>
                    <a:pt x="14551" y="30128"/>
                  </a:lnTo>
                  <a:lnTo>
                    <a:pt x="14574" y="30139"/>
                  </a:lnTo>
                  <a:lnTo>
                    <a:pt x="14643" y="30162"/>
                  </a:lnTo>
                  <a:lnTo>
                    <a:pt x="14678" y="30174"/>
                  </a:lnTo>
                  <a:cubicBezTo>
                    <a:pt x="15162" y="30369"/>
                    <a:pt x="15692" y="30462"/>
                    <a:pt x="16210" y="30462"/>
                  </a:cubicBezTo>
                  <a:cubicBezTo>
                    <a:pt x="18249" y="31729"/>
                    <a:pt x="20553" y="32524"/>
                    <a:pt x="22938" y="32766"/>
                  </a:cubicBezTo>
                  <a:cubicBezTo>
                    <a:pt x="22938" y="33215"/>
                    <a:pt x="23030" y="33664"/>
                    <a:pt x="23180" y="34102"/>
                  </a:cubicBezTo>
                  <a:cubicBezTo>
                    <a:pt x="23802" y="35830"/>
                    <a:pt x="25381" y="37040"/>
                    <a:pt x="27212" y="37190"/>
                  </a:cubicBezTo>
                  <a:cubicBezTo>
                    <a:pt x="27381" y="37207"/>
                    <a:pt x="27549" y="37215"/>
                    <a:pt x="27715" y="37215"/>
                  </a:cubicBezTo>
                  <a:cubicBezTo>
                    <a:pt x="29226" y="37215"/>
                    <a:pt x="30596" y="36518"/>
                    <a:pt x="31406" y="35335"/>
                  </a:cubicBezTo>
                  <a:cubicBezTo>
                    <a:pt x="31613" y="35773"/>
                    <a:pt x="31901" y="36187"/>
                    <a:pt x="32247" y="36533"/>
                  </a:cubicBezTo>
                  <a:cubicBezTo>
                    <a:pt x="32801" y="37118"/>
                    <a:pt x="33565" y="37447"/>
                    <a:pt x="34360" y="37447"/>
                  </a:cubicBezTo>
                  <a:cubicBezTo>
                    <a:pt x="34458" y="37447"/>
                    <a:pt x="34556" y="37442"/>
                    <a:pt x="34655" y="37432"/>
                  </a:cubicBezTo>
                  <a:cubicBezTo>
                    <a:pt x="35646" y="37316"/>
                    <a:pt x="36567" y="36660"/>
                    <a:pt x="37247" y="35577"/>
                  </a:cubicBezTo>
                  <a:cubicBezTo>
                    <a:pt x="38030" y="36833"/>
                    <a:pt x="39252" y="37547"/>
                    <a:pt x="40542" y="37547"/>
                  </a:cubicBezTo>
                  <a:cubicBezTo>
                    <a:pt x="40761" y="37547"/>
                    <a:pt x="40991" y="37524"/>
                    <a:pt x="41210" y="37478"/>
                  </a:cubicBezTo>
                  <a:cubicBezTo>
                    <a:pt x="42673" y="37190"/>
                    <a:pt x="43768" y="36038"/>
                    <a:pt x="44056" y="34459"/>
                  </a:cubicBezTo>
                  <a:lnTo>
                    <a:pt x="44079" y="34310"/>
                  </a:lnTo>
                  <a:cubicBezTo>
                    <a:pt x="44113" y="34321"/>
                    <a:pt x="44160" y="34333"/>
                    <a:pt x="44206" y="34344"/>
                  </a:cubicBezTo>
                  <a:cubicBezTo>
                    <a:pt x="44486" y="34412"/>
                    <a:pt x="44770" y="34446"/>
                    <a:pt x="45052" y="34446"/>
                  </a:cubicBezTo>
                  <a:cubicBezTo>
                    <a:pt x="46057" y="34446"/>
                    <a:pt x="47036" y="34023"/>
                    <a:pt x="47719" y="33250"/>
                  </a:cubicBezTo>
                  <a:cubicBezTo>
                    <a:pt x="48607" y="32259"/>
                    <a:pt x="48883" y="30853"/>
                    <a:pt x="48434" y="29586"/>
                  </a:cubicBezTo>
                  <a:cubicBezTo>
                    <a:pt x="47940" y="28200"/>
                    <a:pt x="46624" y="27302"/>
                    <a:pt x="45182" y="27302"/>
                  </a:cubicBezTo>
                  <a:cubicBezTo>
                    <a:pt x="45042" y="27302"/>
                    <a:pt x="44901" y="27311"/>
                    <a:pt x="44759" y="27328"/>
                  </a:cubicBezTo>
                  <a:cubicBezTo>
                    <a:pt x="44632" y="27339"/>
                    <a:pt x="44494" y="27363"/>
                    <a:pt x="44367" y="27397"/>
                  </a:cubicBezTo>
                  <a:cubicBezTo>
                    <a:pt x="44367" y="27374"/>
                    <a:pt x="44378" y="27351"/>
                    <a:pt x="44390" y="27339"/>
                  </a:cubicBezTo>
                  <a:cubicBezTo>
                    <a:pt x="44563" y="26498"/>
                    <a:pt x="44321" y="25750"/>
                    <a:pt x="43710" y="25277"/>
                  </a:cubicBezTo>
                  <a:cubicBezTo>
                    <a:pt x="43323" y="24984"/>
                    <a:pt x="42859" y="24837"/>
                    <a:pt x="42392" y="24837"/>
                  </a:cubicBezTo>
                  <a:cubicBezTo>
                    <a:pt x="42052" y="24837"/>
                    <a:pt x="41710" y="24915"/>
                    <a:pt x="41395" y="25070"/>
                  </a:cubicBezTo>
                  <a:cubicBezTo>
                    <a:pt x="41383" y="25058"/>
                    <a:pt x="41383" y="25035"/>
                    <a:pt x="41383" y="25024"/>
                  </a:cubicBezTo>
                  <a:cubicBezTo>
                    <a:pt x="41153" y="23998"/>
                    <a:pt x="40600" y="23077"/>
                    <a:pt x="39782" y="22409"/>
                  </a:cubicBezTo>
                  <a:cubicBezTo>
                    <a:pt x="41291" y="18653"/>
                    <a:pt x="41348" y="14482"/>
                    <a:pt x="39966" y="10692"/>
                  </a:cubicBezTo>
                  <a:lnTo>
                    <a:pt x="39966" y="10692"/>
                  </a:lnTo>
                  <a:cubicBezTo>
                    <a:pt x="40646" y="11683"/>
                    <a:pt x="41763" y="12282"/>
                    <a:pt x="42973" y="12282"/>
                  </a:cubicBezTo>
                  <a:lnTo>
                    <a:pt x="43100" y="12282"/>
                  </a:lnTo>
                  <a:cubicBezTo>
                    <a:pt x="44436" y="12236"/>
                    <a:pt x="45623" y="11452"/>
                    <a:pt x="46187" y="10231"/>
                  </a:cubicBezTo>
                  <a:cubicBezTo>
                    <a:pt x="46199" y="10208"/>
                    <a:pt x="46210" y="10185"/>
                    <a:pt x="46222" y="10162"/>
                  </a:cubicBezTo>
                  <a:cubicBezTo>
                    <a:pt x="46754" y="10578"/>
                    <a:pt x="47484" y="10740"/>
                    <a:pt x="48210" y="10740"/>
                  </a:cubicBezTo>
                  <a:cubicBezTo>
                    <a:pt x="49294" y="10740"/>
                    <a:pt x="50368" y="10380"/>
                    <a:pt x="50761" y="9966"/>
                  </a:cubicBezTo>
                  <a:cubicBezTo>
                    <a:pt x="51302" y="9402"/>
                    <a:pt x="51521" y="8607"/>
                    <a:pt x="51337" y="7846"/>
                  </a:cubicBezTo>
                  <a:cubicBezTo>
                    <a:pt x="51141" y="6959"/>
                    <a:pt x="50438" y="6176"/>
                    <a:pt x="49505" y="5807"/>
                  </a:cubicBezTo>
                  <a:cubicBezTo>
                    <a:pt x="49874" y="4701"/>
                    <a:pt x="49655" y="3584"/>
                    <a:pt x="48964" y="2962"/>
                  </a:cubicBezTo>
                  <a:cubicBezTo>
                    <a:pt x="48619" y="2651"/>
                    <a:pt x="48196" y="2494"/>
                    <a:pt x="47736" y="2494"/>
                  </a:cubicBezTo>
                  <a:cubicBezTo>
                    <a:pt x="47428" y="2494"/>
                    <a:pt x="47103" y="2565"/>
                    <a:pt x="46775" y="2708"/>
                  </a:cubicBezTo>
                  <a:cubicBezTo>
                    <a:pt x="46395" y="2881"/>
                    <a:pt x="46049" y="3123"/>
                    <a:pt x="45761" y="3434"/>
                  </a:cubicBezTo>
                  <a:cubicBezTo>
                    <a:pt x="44993" y="1558"/>
                    <a:pt x="43515" y="900"/>
                    <a:pt x="42280" y="900"/>
                  </a:cubicBezTo>
                  <a:cubicBezTo>
                    <a:pt x="42089" y="900"/>
                    <a:pt x="41904" y="916"/>
                    <a:pt x="41729" y="945"/>
                  </a:cubicBezTo>
                  <a:cubicBezTo>
                    <a:pt x="39782" y="1257"/>
                    <a:pt x="38825" y="2962"/>
                    <a:pt x="38745" y="4494"/>
                  </a:cubicBezTo>
                  <a:lnTo>
                    <a:pt x="38745" y="4551"/>
                  </a:lnTo>
                  <a:lnTo>
                    <a:pt x="38745" y="4655"/>
                  </a:lnTo>
                  <a:lnTo>
                    <a:pt x="38583" y="4655"/>
                  </a:lnTo>
                  <a:cubicBezTo>
                    <a:pt x="38548" y="4654"/>
                    <a:pt x="38513" y="4653"/>
                    <a:pt x="38478" y="4653"/>
                  </a:cubicBezTo>
                  <a:cubicBezTo>
                    <a:pt x="37812" y="4653"/>
                    <a:pt x="37161" y="4860"/>
                    <a:pt x="36625" y="5254"/>
                  </a:cubicBezTo>
                  <a:cubicBezTo>
                    <a:pt x="35323" y="3837"/>
                    <a:pt x="33768" y="2662"/>
                    <a:pt x="32051" y="1786"/>
                  </a:cubicBezTo>
                  <a:cubicBezTo>
                    <a:pt x="32017" y="1706"/>
                    <a:pt x="31982" y="1625"/>
                    <a:pt x="31948" y="1545"/>
                  </a:cubicBezTo>
                  <a:cubicBezTo>
                    <a:pt x="29759" y="530"/>
                    <a:pt x="27390" y="1"/>
                    <a:pt x="24986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66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3303;p51">
              <a:extLst>
                <a:ext uri="{FF2B5EF4-FFF2-40B4-BE49-F238E27FC236}">
                  <a16:creationId xmlns:a16="http://schemas.microsoft.com/office/drawing/2014/main" id="{05FD724B-F19A-9816-CDB3-3AF16D3F545E}"/>
                </a:ext>
              </a:extLst>
            </p:cNvPr>
            <p:cNvSpPr/>
            <p:nvPr/>
          </p:nvSpPr>
          <p:spPr>
            <a:xfrm>
              <a:off x="7346511" y="3550499"/>
              <a:ext cx="1062368" cy="1062758"/>
            </a:xfrm>
            <a:custGeom>
              <a:avLst/>
              <a:gdLst/>
              <a:ahLst/>
              <a:cxnLst/>
              <a:rect l="l" t="t" r="r" b="b"/>
              <a:pathLst>
                <a:path w="32628" h="32640" extrusionOk="0">
                  <a:moveTo>
                    <a:pt x="16314" y="1"/>
                  </a:moveTo>
                  <a:cubicBezTo>
                    <a:pt x="7305" y="1"/>
                    <a:pt x="0" y="7305"/>
                    <a:pt x="0" y="16314"/>
                  </a:cubicBezTo>
                  <a:cubicBezTo>
                    <a:pt x="0" y="25323"/>
                    <a:pt x="7305" y="32639"/>
                    <a:pt x="16314" y="32639"/>
                  </a:cubicBezTo>
                  <a:cubicBezTo>
                    <a:pt x="25323" y="32639"/>
                    <a:pt x="32627" y="25323"/>
                    <a:pt x="32627" y="16314"/>
                  </a:cubicBezTo>
                  <a:cubicBezTo>
                    <a:pt x="32627" y="7305"/>
                    <a:pt x="25323" y="1"/>
                    <a:pt x="16314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3304;p51">
              <a:extLst>
                <a:ext uri="{FF2B5EF4-FFF2-40B4-BE49-F238E27FC236}">
                  <a16:creationId xmlns:a16="http://schemas.microsoft.com/office/drawing/2014/main" id="{F261525C-2B2D-8ED7-C00A-B80A97BBC876}"/>
                </a:ext>
              </a:extLst>
            </p:cNvPr>
            <p:cNvSpPr/>
            <p:nvPr/>
          </p:nvSpPr>
          <p:spPr>
            <a:xfrm>
              <a:off x="7538580" y="3748558"/>
              <a:ext cx="860919" cy="871436"/>
            </a:xfrm>
            <a:custGeom>
              <a:avLst/>
              <a:gdLst/>
              <a:ahLst/>
              <a:cxnLst/>
              <a:rect l="l" t="t" r="r" b="b"/>
              <a:pathLst>
                <a:path w="26441" h="26764" extrusionOk="0">
                  <a:moveTo>
                    <a:pt x="22903" y="1"/>
                  </a:moveTo>
                  <a:lnTo>
                    <a:pt x="22903" y="1"/>
                  </a:lnTo>
                  <a:cubicBezTo>
                    <a:pt x="23479" y="2420"/>
                    <a:pt x="23410" y="5035"/>
                    <a:pt x="22880" y="7328"/>
                  </a:cubicBezTo>
                  <a:cubicBezTo>
                    <a:pt x="21267" y="14240"/>
                    <a:pt x="15449" y="18676"/>
                    <a:pt x="9171" y="20934"/>
                  </a:cubicBezTo>
                  <a:cubicBezTo>
                    <a:pt x="6233" y="21982"/>
                    <a:pt x="3145" y="22662"/>
                    <a:pt x="0" y="22939"/>
                  </a:cubicBezTo>
                  <a:cubicBezTo>
                    <a:pt x="2800" y="25323"/>
                    <a:pt x="6394" y="26763"/>
                    <a:pt x="10311" y="26763"/>
                  </a:cubicBezTo>
                  <a:cubicBezTo>
                    <a:pt x="19194" y="26763"/>
                    <a:pt x="26429" y="19379"/>
                    <a:pt x="26429" y="10289"/>
                  </a:cubicBezTo>
                  <a:cubicBezTo>
                    <a:pt x="26440" y="6383"/>
                    <a:pt x="25115" y="2823"/>
                    <a:pt x="22903" y="1"/>
                  </a:cubicBezTo>
                  <a:close/>
                </a:path>
              </a:pathLst>
            </a:custGeom>
            <a:solidFill>
              <a:srgbClr val="DA510B">
                <a:alpha val="20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3305;p51">
              <a:extLst>
                <a:ext uri="{FF2B5EF4-FFF2-40B4-BE49-F238E27FC236}">
                  <a16:creationId xmlns:a16="http://schemas.microsoft.com/office/drawing/2014/main" id="{802418CF-DFD1-ADC3-1E56-885BDBB99F01}"/>
                </a:ext>
              </a:extLst>
            </p:cNvPr>
            <p:cNvSpPr/>
            <p:nvPr/>
          </p:nvSpPr>
          <p:spPr>
            <a:xfrm>
              <a:off x="7355888" y="3549750"/>
              <a:ext cx="827545" cy="608025"/>
            </a:xfrm>
            <a:custGeom>
              <a:avLst/>
              <a:gdLst/>
              <a:ahLst/>
              <a:cxnLst/>
              <a:rect l="l" t="t" r="r" b="b"/>
              <a:pathLst>
                <a:path w="25416" h="18674" extrusionOk="0">
                  <a:moveTo>
                    <a:pt x="16268" y="1"/>
                  </a:moveTo>
                  <a:cubicBezTo>
                    <a:pt x="8388" y="1"/>
                    <a:pt x="1786" y="5450"/>
                    <a:pt x="0" y="12789"/>
                  </a:cubicBezTo>
                  <a:cubicBezTo>
                    <a:pt x="81" y="13157"/>
                    <a:pt x="173" y="13503"/>
                    <a:pt x="265" y="13849"/>
                  </a:cubicBezTo>
                  <a:cubicBezTo>
                    <a:pt x="841" y="15796"/>
                    <a:pt x="2155" y="17812"/>
                    <a:pt x="4148" y="18515"/>
                  </a:cubicBezTo>
                  <a:cubicBezTo>
                    <a:pt x="4451" y="18625"/>
                    <a:pt x="4746" y="18673"/>
                    <a:pt x="5034" y="18673"/>
                  </a:cubicBezTo>
                  <a:cubicBezTo>
                    <a:pt x="6220" y="18673"/>
                    <a:pt x="7271" y="17842"/>
                    <a:pt x="8180" y="17063"/>
                  </a:cubicBezTo>
                  <a:cubicBezTo>
                    <a:pt x="9540" y="15876"/>
                    <a:pt x="10795" y="14632"/>
                    <a:pt x="12524" y="13964"/>
                  </a:cubicBezTo>
                  <a:cubicBezTo>
                    <a:pt x="15623" y="12766"/>
                    <a:pt x="19298" y="13883"/>
                    <a:pt x="22132" y="11867"/>
                  </a:cubicBezTo>
                  <a:cubicBezTo>
                    <a:pt x="25415" y="9540"/>
                    <a:pt x="24966" y="5070"/>
                    <a:pt x="23295" y="1556"/>
                  </a:cubicBezTo>
                  <a:cubicBezTo>
                    <a:pt x="21153" y="554"/>
                    <a:pt x="18779" y="1"/>
                    <a:pt x="16268" y="1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3306;p51">
              <a:extLst>
                <a:ext uri="{FF2B5EF4-FFF2-40B4-BE49-F238E27FC236}">
                  <a16:creationId xmlns:a16="http://schemas.microsoft.com/office/drawing/2014/main" id="{358C8378-4BB9-5906-D541-D88874611D58}"/>
                </a:ext>
              </a:extLst>
            </p:cNvPr>
            <p:cNvSpPr/>
            <p:nvPr/>
          </p:nvSpPr>
          <p:spPr>
            <a:xfrm>
              <a:off x="7948927" y="3932421"/>
              <a:ext cx="110704" cy="107057"/>
            </a:xfrm>
            <a:custGeom>
              <a:avLst/>
              <a:gdLst/>
              <a:ahLst/>
              <a:cxnLst/>
              <a:rect l="l" t="t" r="r" b="b"/>
              <a:pathLst>
                <a:path w="3400" h="3288" extrusionOk="0">
                  <a:moveTo>
                    <a:pt x="1672" y="0"/>
                  </a:moveTo>
                  <a:cubicBezTo>
                    <a:pt x="755" y="0"/>
                    <a:pt x="224" y="683"/>
                    <a:pt x="116" y="1416"/>
                  </a:cubicBezTo>
                  <a:cubicBezTo>
                    <a:pt x="1" y="2257"/>
                    <a:pt x="427" y="3190"/>
                    <a:pt x="1522" y="3282"/>
                  </a:cubicBezTo>
                  <a:cubicBezTo>
                    <a:pt x="1561" y="3285"/>
                    <a:pt x="1601" y="3287"/>
                    <a:pt x="1640" y="3287"/>
                  </a:cubicBezTo>
                  <a:cubicBezTo>
                    <a:pt x="2451" y="3287"/>
                    <a:pt x="3230" y="2621"/>
                    <a:pt x="3307" y="1808"/>
                  </a:cubicBezTo>
                  <a:cubicBezTo>
                    <a:pt x="3399" y="955"/>
                    <a:pt x="2708" y="114"/>
                    <a:pt x="1867" y="10"/>
                  </a:cubicBezTo>
                  <a:cubicBezTo>
                    <a:pt x="1800" y="4"/>
                    <a:pt x="1735" y="0"/>
                    <a:pt x="16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3307;p51">
              <a:extLst>
                <a:ext uri="{FF2B5EF4-FFF2-40B4-BE49-F238E27FC236}">
                  <a16:creationId xmlns:a16="http://schemas.microsoft.com/office/drawing/2014/main" id="{DD2BA844-0DEE-D1CC-65C3-51F983F83DBF}"/>
                </a:ext>
              </a:extLst>
            </p:cNvPr>
            <p:cNvSpPr/>
            <p:nvPr/>
          </p:nvSpPr>
          <p:spPr>
            <a:xfrm>
              <a:off x="7686367" y="3933008"/>
              <a:ext cx="110671" cy="107220"/>
            </a:xfrm>
            <a:custGeom>
              <a:avLst/>
              <a:gdLst/>
              <a:ahLst/>
              <a:cxnLst/>
              <a:rect l="l" t="t" r="r" b="b"/>
              <a:pathLst>
                <a:path w="3399" h="3293" extrusionOk="0">
                  <a:moveTo>
                    <a:pt x="1751" y="1"/>
                  </a:moveTo>
                  <a:cubicBezTo>
                    <a:pt x="1676" y="1"/>
                    <a:pt x="1600" y="6"/>
                    <a:pt x="1521" y="15"/>
                  </a:cubicBezTo>
                  <a:cubicBezTo>
                    <a:pt x="680" y="119"/>
                    <a:pt x="0" y="972"/>
                    <a:pt x="81" y="1824"/>
                  </a:cubicBezTo>
                  <a:cubicBezTo>
                    <a:pt x="169" y="2626"/>
                    <a:pt x="948" y="3292"/>
                    <a:pt x="1750" y="3292"/>
                  </a:cubicBezTo>
                  <a:cubicBezTo>
                    <a:pt x="1789" y="3292"/>
                    <a:pt x="1828" y="3291"/>
                    <a:pt x="1867" y="3287"/>
                  </a:cubicBezTo>
                  <a:cubicBezTo>
                    <a:pt x="2961" y="3184"/>
                    <a:pt x="3399" y="2262"/>
                    <a:pt x="3284" y="1432"/>
                  </a:cubicBezTo>
                  <a:cubicBezTo>
                    <a:pt x="3177" y="677"/>
                    <a:pt x="2639" y="1"/>
                    <a:pt x="17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3308;p51">
              <a:extLst>
                <a:ext uri="{FF2B5EF4-FFF2-40B4-BE49-F238E27FC236}">
                  <a16:creationId xmlns:a16="http://schemas.microsoft.com/office/drawing/2014/main" id="{5BD90F2F-AEDF-BE83-9113-858E7A459522}"/>
                </a:ext>
              </a:extLst>
            </p:cNvPr>
            <p:cNvSpPr/>
            <p:nvPr/>
          </p:nvSpPr>
          <p:spPr>
            <a:xfrm>
              <a:off x="7803028" y="4036384"/>
              <a:ext cx="136557" cy="71209"/>
            </a:xfrm>
            <a:custGeom>
              <a:avLst/>
              <a:gdLst/>
              <a:ahLst/>
              <a:cxnLst/>
              <a:rect l="l" t="t" r="r" b="b"/>
              <a:pathLst>
                <a:path w="4194" h="2187" extrusionOk="0">
                  <a:moveTo>
                    <a:pt x="228" y="0"/>
                  </a:moveTo>
                  <a:cubicBezTo>
                    <a:pt x="124" y="0"/>
                    <a:pt x="24" y="73"/>
                    <a:pt x="12" y="216"/>
                  </a:cubicBezTo>
                  <a:cubicBezTo>
                    <a:pt x="0" y="757"/>
                    <a:pt x="392" y="1357"/>
                    <a:pt x="795" y="1679"/>
                  </a:cubicBezTo>
                  <a:cubicBezTo>
                    <a:pt x="807" y="1679"/>
                    <a:pt x="807" y="1691"/>
                    <a:pt x="818" y="1691"/>
                  </a:cubicBezTo>
                  <a:cubicBezTo>
                    <a:pt x="1177" y="1993"/>
                    <a:pt x="1633" y="2187"/>
                    <a:pt x="2103" y="2187"/>
                  </a:cubicBezTo>
                  <a:cubicBezTo>
                    <a:pt x="2116" y="2187"/>
                    <a:pt x="2130" y="2186"/>
                    <a:pt x="2143" y="2186"/>
                  </a:cubicBezTo>
                  <a:cubicBezTo>
                    <a:pt x="2604" y="2186"/>
                    <a:pt x="3053" y="1990"/>
                    <a:pt x="3410" y="1679"/>
                  </a:cubicBezTo>
                  <a:cubicBezTo>
                    <a:pt x="3814" y="1357"/>
                    <a:pt x="4194" y="757"/>
                    <a:pt x="4194" y="216"/>
                  </a:cubicBezTo>
                  <a:cubicBezTo>
                    <a:pt x="4194" y="73"/>
                    <a:pt x="4093" y="0"/>
                    <a:pt x="3985" y="0"/>
                  </a:cubicBezTo>
                  <a:cubicBezTo>
                    <a:pt x="3894" y="0"/>
                    <a:pt x="3798" y="53"/>
                    <a:pt x="3756" y="158"/>
                  </a:cubicBezTo>
                  <a:cubicBezTo>
                    <a:pt x="3687" y="366"/>
                    <a:pt x="3641" y="585"/>
                    <a:pt x="3526" y="792"/>
                  </a:cubicBezTo>
                  <a:cubicBezTo>
                    <a:pt x="3433" y="988"/>
                    <a:pt x="3284" y="1161"/>
                    <a:pt x="3111" y="1322"/>
                  </a:cubicBezTo>
                  <a:cubicBezTo>
                    <a:pt x="2834" y="1564"/>
                    <a:pt x="2466" y="1725"/>
                    <a:pt x="2109" y="1725"/>
                  </a:cubicBezTo>
                  <a:cubicBezTo>
                    <a:pt x="1728" y="1725"/>
                    <a:pt x="1360" y="1564"/>
                    <a:pt x="1095" y="1322"/>
                  </a:cubicBezTo>
                  <a:cubicBezTo>
                    <a:pt x="922" y="1184"/>
                    <a:pt x="795" y="988"/>
                    <a:pt x="680" y="792"/>
                  </a:cubicBezTo>
                  <a:cubicBezTo>
                    <a:pt x="565" y="585"/>
                    <a:pt x="530" y="366"/>
                    <a:pt x="450" y="158"/>
                  </a:cubicBezTo>
                  <a:cubicBezTo>
                    <a:pt x="407" y="53"/>
                    <a:pt x="316" y="0"/>
                    <a:pt x="2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309;p51">
              <a:extLst>
                <a:ext uri="{FF2B5EF4-FFF2-40B4-BE49-F238E27FC236}">
                  <a16:creationId xmlns:a16="http://schemas.microsoft.com/office/drawing/2014/main" id="{5A88EA9C-C574-EEBE-6F80-DACD37C98B66}"/>
                </a:ext>
              </a:extLst>
            </p:cNvPr>
            <p:cNvSpPr/>
            <p:nvPr/>
          </p:nvSpPr>
          <p:spPr>
            <a:xfrm>
              <a:off x="7697600" y="3952250"/>
              <a:ext cx="46919" cy="46789"/>
            </a:xfrm>
            <a:custGeom>
              <a:avLst/>
              <a:gdLst/>
              <a:ahLst/>
              <a:cxnLst/>
              <a:rect l="l" t="t" r="r" b="b"/>
              <a:pathLst>
                <a:path w="1441" h="1437" extrusionOk="0">
                  <a:moveTo>
                    <a:pt x="704" y="0"/>
                  </a:moveTo>
                  <a:cubicBezTo>
                    <a:pt x="646" y="24"/>
                    <a:pt x="577" y="24"/>
                    <a:pt x="519" y="35"/>
                  </a:cubicBezTo>
                  <a:cubicBezTo>
                    <a:pt x="404" y="58"/>
                    <a:pt x="300" y="139"/>
                    <a:pt x="197" y="219"/>
                  </a:cubicBezTo>
                  <a:cubicBezTo>
                    <a:pt x="128" y="277"/>
                    <a:pt x="82" y="369"/>
                    <a:pt x="58" y="450"/>
                  </a:cubicBezTo>
                  <a:cubicBezTo>
                    <a:pt x="12" y="530"/>
                    <a:pt x="1" y="623"/>
                    <a:pt x="1" y="726"/>
                  </a:cubicBezTo>
                  <a:cubicBezTo>
                    <a:pt x="1" y="853"/>
                    <a:pt x="24" y="968"/>
                    <a:pt x="105" y="1083"/>
                  </a:cubicBezTo>
                  <a:cubicBezTo>
                    <a:pt x="162" y="1187"/>
                    <a:pt x="243" y="1268"/>
                    <a:pt x="358" y="1348"/>
                  </a:cubicBezTo>
                  <a:cubicBezTo>
                    <a:pt x="416" y="1371"/>
                    <a:pt x="473" y="1383"/>
                    <a:pt x="531" y="1418"/>
                  </a:cubicBezTo>
                  <a:cubicBezTo>
                    <a:pt x="585" y="1431"/>
                    <a:pt x="639" y="1437"/>
                    <a:pt x="693" y="1437"/>
                  </a:cubicBezTo>
                  <a:cubicBezTo>
                    <a:pt x="731" y="1437"/>
                    <a:pt x="769" y="1434"/>
                    <a:pt x="807" y="1429"/>
                  </a:cubicBezTo>
                  <a:cubicBezTo>
                    <a:pt x="865" y="1429"/>
                    <a:pt x="934" y="1418"/>
                    <a:pt x="980" y="1383"/>
                  </a:cubicBezTo>
                  <a:cubicBezTo>
                    <a:pt x="1061" y="1360"/>
                    <a:pt x="1141" y="1314"/>
                    <a:pt x="1211" y="1245"/>
                  </a:cubicBezTo>
                  <a:cubicBezTo>
                    <a:pt x="1257" y="1199"/>
                    <a:pt x="1280" y="1141"/>
                    <a:pt x="1326" y="1095"/>
                  </a:cubicBezTo>
                  <a:lnTo>
                    <a:pt x="1395" y="922"/>
                  </a:lnTo>
                  <a:cubicBezTo>
                    <a:pt x="1429" y="807"/>
                    <a:pt x="1441" y="726"/>
                    <a:pt x="1406" y="623"/>
                  </a:cubicBezTo>
                  <a:cubicBezTo>
                    <a:pt x="1406" y="542"/>
                    <a:pt x="1383" y="438"/>
                    <a:pt x="1326" y="369"/>
                  </a:cubicBezTo>
                  <a:cubicBezTo>
                    <a:pt x="1268" y="265"/>
                    <a:pt x="1176" y="173"/>
                    <a:pt x="1061" y="104"/>
                  </a:cubicBezTo>
                  <a:cubicBezTo>
                    <a:pt x="946" y="47"/>
                    <a:pt x="830" y="0"/>
                    <a:pt x="70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310;p51">
              <a:extLst>
                <a:ext uri="{FF2B5EF4-FFF2-40B4-BE49-F238E27FC236}">
                  <a16:creationId xmlns:a16="http://schemas.microsoft.com/office/drawing/2014/main" id="{A59DBCAB-41F9-3E4E-34D8-42E27CB5386B}"/>
                </a:ext>
              </a:extLst>
            </p:cNvPr>
            <p:cNvSpPr/>
            <p:nvPr/>
          </p:nvSpPr>
          <p:spPr>
            <a:xfrm>
              <a:off x="7742630" y="3992396"/>
              <a:ext cx="27416" cy="27025"/>
            </a:xfrm>
            <a:custGeom>
              <a:avLst/>
              <a:gdLst/>
              <a:ahLst/>
              <a:cxnLst/>
              <a:rect l="l" t="t" r="r" b="b"/>
              <a:pathLst>
                <a:path w="842" h="830" extrusionOk="0">
                  <a:moveTo>
                    <a:pt x="415" y="0"/>
                  </a:moveTo>
                  <a:cubicBezTo>
                    <a:pt x="358" y="0"/>
                    <a:pt x="300" y="12"/>
                    <a:pt x="254" y="23"/>
                  </a:cubicBezTo>
                  <a:cubicBezTo>
                    <a:pt x="196" y="35"/>
                    <a:pt x="162" y="69"/>
                    <a:pt x="127" y="115"/>
                  </a:cubicBezTo>
                  <a:cubicBezTo>
                    <a:pt x="81" y="150"/>
                    <a:pt x="58" y="196"/>
                    <a:pt x="46" y="242"/>
                  </a:cubicBezTo>
                  <a:cubicBezTo>
                    <a:pt x="12" y="288"/>
                    <a:pt x="0" y="346"/>
                    <a:pt x="12" y="403"/>
                  </a:cubicBezTo>
                  <a:cubicBezTo>
                    <a:pt x="12" y="438"/>
                    <a:pt x="23" y="473"/>
                    <a:pt x="23" y="519"/>
                  </a:cubicBezTo>
                  <a:cubicBezTo>
                    <a:pt x="46" y="588"/>
                    <a:pt x="81" y="645"/>
                    <a:pt x="127" y="703"/>
                  </a:cubicBezTo>
                  <a:cubicBezTo>
                    <a:pt x="162" y="726"/>
                    <a:pt x="185" y="738"/>
                    <a:pt x="219" y="772"/>
                  </a:cubicBezTo>
                  <a:cubicBezTo>
                    <a:pt x="277" y="818"/>
                    <a:pt x="346" y="830"/>
                    <a:pt x="427" y="830"/>
                  </a:cubicBezTo>
                  <a:cubicBezTo>
                    <a:pt x="484" y="830"/>
                    <a:pt x="542" y="818"/>
                    <a:pt x="588" y="807"/>
                  </a:cubicBezTo>
                  <a:cubicBezTo>
                    <a:pt x="646" y="784"/>
                    <a:pt x="692" y="761"/>
                    <a:pt x="715" y="714"/>
                  </a:cubicBezTo>
                  <a:cubicBezTo>
                    <a:pt x="761" y="668"/>
                    <a:pt x="795" y="634"/>
                    <a:pt x="807" y="588"/>
                  </a:cubicBezTo>
                  <a:cubicBezTo>
                    <a:pt x="830" y="542"/>
                    <a:pt x="841" y="484"/>
                    <a:pt x="830" y="426"/>
                  </a:cubicBezTo>
                  <a:cubicBezTo>
                    <a:pt x="830" y="380"/>
                    <a:pt x="818" y="357"/>
                    <a:pt x="818" y="311"/>
                  </a:cubicBezTo>
                  <a:cubicBezTo>
                    <a:pt x="807" y="242"/>
                    <a:pt x="761" y="185"/>
                    <a:pt x="715" y="127"/>
                  </a:cubicBezTo>
                  <a:cubicBezTo>
                    <a:pt x="692" y="92"/>
                    <a:pt x="657" y="81"/>
                    <a:pt x="634" y="58"/>
                  </a:cubicBezTo>
                  <a:cubicBezTo>
                    <a:pt x="576" y="12"/>
                    <a:pt x="507" y="0"/>
                    <a:pt x="4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311;p51">
              <a:extLst>
                <a:ext uri="{FF2B5EF4-FFF2-40B4-BE49-F238E27FC236}">
                  <a16:creationId xmlns:a16="http://schemas.microsoft.com/office/drawing/2014/main" id="{3B5DD9C5-E95B-6676-94DA-913D1EFAB177}"/>
                </a:ext>
              </a:extLst>
            </p:cNvPr>
            <p:cNvSpPr/>
            <p:nvPr/>
          </p:nvSpPr>
          <p:spPr>
            <a:xfrm>
              <a:off x="7968072" y="3959478"/>
              <a:ext cx="43175" cy="42686"/>
            </a:xfrm>
            <a:custGeom>
              <a:avLst/>
              <a:gdLst/>
              <a:ahLst/>
              <a:cxnLst/>
              <a:rect l="l" t="t" r="r" b="b"/>
              <a:pathLst>
                <a:path w="1326" h="1311" extrusionOk="0">
                  <a:moveTo>
                    <a:pt x="651" y="0"/>
                  </a:moveTo>
                  <a:cubicBezTo>
                    <a:pt x="622" y="0"/>
                    <a:pt x="594" y="3"/>
                    <a:pt x="565" y="9"/>
                  </a:cubicBezTo>
                  <a:cubicBezTo>
                    <a:pt x="473" y="9"/>
                    <a:pt x="392" y="43"/>
                    <a:pt x="323" y="90"/>
                  </a:cubicBezTo>
                  <a:cubicBezTo>
                    <a:pt x="277" y="113"/>
                    <a:pt x="231" y="159"/>
                    <a:pt x="185" y="182"/>
                  </a:cubicBezTo>
                  <a:cubicBezTo>
                    <a:pt x="162" y="228"/>
                    <a:pt x="116" y="274"/>
                    <a:pt x="93" y="320"/>
                  </a:cubicBezTo>
                  <a:cubicBezTo>
                    <a:pt x="46" y="389"/>
                    <a:pt x="12" y="470"/>
                    <a:pt x="12" y="562"/>
                  </a:cubicBezTo>
                  <a:cubicBezTo>
                    <a:pt x="0" y="619"/>
                    <a:pt x="0" y="677"/>
                    <a:pt x="12" y="735"/>
                  </a:cubicBezTo>
                  <a:cubicBezTo>
                    <a:pt x="12" y="792"/>
                    <a:pt x="35" y="850"/>
                    <a:pt x="58" y="896"/>
                  </a:cubicBezTo>
                  <a:cubicBezTo>
                    <a:pt x="93" y="977"/>
                    <a:pt x="127" y="1034"/>
                    <a:pt x="185" y="1103"/>
                  </a:cubicBezTo>
                  <a:lnTo>
                    <a:pt x="323" y="1207"/>
                  </a:lnTo>
                  <a:cubicBezTo>
                    <a:pt x="381" y="1242"/>
                    <a:pt x="415" y="1253"/>
                    <a:pt x="473" y="1276"/>
                  </a:cubicBezTo>
                  <a:cubicBezTo>
                    <a:pt x="530" y="1299"/>
                    <a:pt x="588" y="1299"/>
                    <a:pt x="646" y="1311"/>
                  </a:cubicBezTo>
                  <a:cubicBezTo>
                    <a:pt x="738" y="1311"/>
                    <a:pt x="818" y="1299"/>
                    <a:pt x="899" y="1253"/>
                  </a:cubicBezTo>
                  <a:cubicBezTo>
                    <a:pt x="980" y="1219"/>
                    <a:pt x="1037" y="1184"/>
                    <a:pt x="1106" y="1126"/>
                  </a:cubicBezTo>
                  <a:cubicBezTo>
                    <a:pt x="1210" y="1034"/>
                    <a:pt x="1245" y="931"/>
                    <a:pt x="1302" y="815"/>
                  </a:cubicBezTo>
                  <a:cubicBezTo>
                    <a:pt x="1314" y="758"/>
                    <a:pt x="1314" y="700"/>
                    <a:pt x="1325" y="666"/>
                  </a:cubicBezTo>
                  <a:cubicBezTo>
                    <a:pt x="1314" y="573"/>
                    <a:pt x="1302" y="481"/>
                    <a:pt x="1256" y="412"/>
                  </a:cubicBezTo>
                  <a:cubicBezTo>
                    <a:pt x="1245" y="355"/>
                    <a:pt x="1210" y="308"/>
                    <a:pt x="1187" y="285"/>
                  </a:cubicBezTo>
                  <a:cubicBezTo>
                    <a:pt x="1164" y="251"/>
                    <a:pt x="1141" y="239"/>
                    <a:pt x="1129" y="216"/>
                  </a:cubicBezTo>
                  <a:lnTo>
                    <a:pt x="1106" y="193"/>
                  </a:lnTo>
                  <a:cubicBezTo>
                    <a:pt x="1106" y="193"/>
                    <a:pt x="1095" y="193"/>
                    <a:pt x="1095" y="182"/>
                  </a:cubicBezTo>
                  <a:cubicBezTo>
                    <a:pt x="1037" y="124"/>
                    <a:pt x="980" y="90"/>
                    <a:pt x="899" y="55"/>
                  </a:cubicBezTo>
                  <a:cubicBezTo>
                    <a:pt x="841" y="20"/>
                    <a:pt x="795" y="9"/>
                    <a:pt x="738" y="9"/>
                  </a:cubicBezTo>
                  <a:cubicBezTo>
                    <a:pt x="709" y="3"/>
                    <a:pt x="680" y="0"/>
                    <a:pt x="65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312;p51">
              <a:extLst>
                <a:ext uri="{FF2B5EF4-FFF2-40B4-BE49-F238E27FC236}">
                  <a16:creationId xmlns:a16="http://schemas.microsoft.com/office/drawing/2014/main" id="{C171A647-4B35-11E1-B078-486AC1E0D707}"/>
                </a:ext>
              </a:extLst>
            </p:cNvPr>
            <p:cNvSpPr/>
            <p:nvPr/>
          </p:nvSpPr>
          <p:spPr>
            <a:xfrm>
              <a:off x="8007078" y="3996140"/>
              <a:ext cx="35653" cy="27416"/>
            </a:xfrm>
            <a:custGeom>
              <a:avLst/>
              <a:gdLst/>
              <a:ahLst/>
              <a:cxnLst/>
              <a:rect l="l" t="t" r="r" b="b"/>
              <a:pathLst>
                <a:path w="1095" h="842" extrusionOk="0">
                  <a:moveTo>
                    <a:pt x="542" y="0"/>
                  </a:moveTo>
                  <a:cubicBezTo>
                    <a:pt x="1" y="0"/>
                    <a:pt x="1" y="841"/>
                    <a:pt x="542" y="841"/>
                  </a:cubicBezTo>
                  <a:cubicBezTo>
                    <a:pt x="1095" y="841"/>
                    <a:pt x="1095" y="0"/>
                    <a:pt x="54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313;p51">
              <a:extLst>
                <a:ext uri="{FF2B5EF4-FFF2-40B4-BE49-F238E27FC236}">
                  <a16:creationId xmlns:a16="http://schemas.microsoft.com/office/drawing/2014/main" id="{B064858F-CCE0-800F-2A18-448D699F2B71}"/>
                </a:ext>
              </a:extLst>
            </p:cNvPr>
            <p:cNvSpPr/>
            <p:nvPr/>
          </p:nvSpPr>
          <p:spPr>
            <a:xfrm>
              <a:off x="7543073" y="3701738"/>
              <a:ext cx="103573" cy="98494"/>
            </a:xfrm>
            <a:custGeom>
              <a:avLst/>
              <a:gdLst/>
              <a:ahLst/>
              <a:cxnLst/>
              <a:rect l="l" t="t" r="r" b="b"/>
              <a:pathLst>
                <a:path w="3181" h="3025" extrusionOk="0">
                  <a:moveTo>
                    <a:pt x="1574" y="1"/>
                  </a:moveTo>
                  <a:cubicBezTo>
                    <a:pt x="814" y="1"/>
                    <a:pt x="167" y="584"/>
                    <a:pt x="81" y="1358"/>
                  </a:cubicBezTo>
                  <a:cubicBezTo>
                    <a:pt x="0" y="2188"/>
                    <a:pt x="599" y="2936"/>
                    <a:pt x="1440" y="3017"/>
                  </a:cubicBezTo>
                  <a:cubicBezTo>
                    <a:pt x="1491" y="3022"/>
                    <a:pt x="1541" y="3024"/>
                    <a:pt x="1590" y="3024"/>
                  </a:cubicBezTo>
                  <a:cubicBezTo>
                    <a:pt x="2357" y="3024"/>
                    <a:pt x="3013" y="2448"/>
                    <a:pt x="3099" y="1669"/>
                  </a:cubicBezTo>
                  <a:cubicBezTo>
                    <a:pt x="3180" y="840"/>
                    <a:pt x="2569" y="91"/>
                    <a:pt x="1740" y="10"/>
                  </a:cubicBezTo>
                  <a:cubicBezTo>
                    <a:pt x="1684" y="4"/>
                    <a:pt x="1629" y="1"/>
                    <a:pt x="15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314;p51">
              <a:extLst>
                <a:ext uri="{FF2B5EF4-FFF2-40B4-BE49-F238E27FC236}">
                  <a16:creationId xmlns:a16="http://schemas.microsoft.com/office/drawing/2014/main" id="{132E3894-244E-7E1F-2C5F-5AA7CB828B84}"/>
                </a:ext>
              </a:extLst>
            </p:cNvPr>
            <p:cNvSpPr/>
            <p:nvPr/>
          </p:nvSpPr>
          <p:spPr>
            <a:xfrm>
              <a:off x="7428268" y="4164180"/>
              <a:ext cx="98689" cy="98689"/>
            </a:xfrm>
            <a:custGeom>
              <a:avLst/>
              <a:gdLst/>
              <a:ahLst/>
              <a:cxnLst/>
              <a:rect l="l" t="t" r="r" b="b"/>
              <a:pathLst>
                <a:path w="3031" h="3031" extrusionOk="0">
                  <a:moveTo>
                    <a:pt x="1510" y="1"/>
                  </a:moveTo>
                  <a:cubicBezTo>
                    <a:pt x="681" y="1"/>
                    <a:pt x="1" y="680"/>
                    <a:pt x="1" y="1521"/>
                  </a:cubicBezTo>
                  <a:cubicBezTo>
                    <a:pt x="1" y="2351"/>
                    <a:pt x="681" y="3031"/>
                    <a:pt x="1510" y="3031"/>
                  </a:cubicBezTo>
                  <a:cubicBezTo>
                    <a:pt x="2351" y="3031"/>
                    <a:pt x="3031" y="2351"/>
                    <a:pt x="3031" y="1521"/>
                  </a:cubicBezTo>
                  <a:cubicBezTo>
                    <a:pt x="3031" y="680"/>
                    <a:pt x="2351" y="1"/>
                    <a:pt x="15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315;p51">
              <a:extLst>
                <a:ext uri="{FF2B5EF4-FFF2-40B4-BE49-F238E27FC236}">
                  <a16:creationId xmlns:a16="http://schemas.microsoft.com/office/drawing/2014/main" id="{73C4C17C-8AE8-039B-D4DD-1CB56E33BFDC}"/>
                </a:ext>
              </a:extLst>
            </p:cNvPr>
            <p:cNvSpPr/>
            <p:nvPr/>
          </p:nvSpPr>
          <p:spPr>
            <a:xfrm>
              <a:off x="7782027" y="3582016"/>
              <a:ext cx="98299" cy="98299"/>
            </a:xfrm>
            <a:custGeom>
              <a:avLst/>
              <a:gdLst/>
              <a:ahLst/>
              <a:cxnLst/>
              <a:rect l="l" t="t" r="r" b="b"/>
              <a:pathLst>
                <a:path w="3019" h="3019" extrusionOk="0">
                  <a:moveTo>
                    <a:pt x="1509" y="0"/>
                  </a:moveTo>
                  <a:cubicBezTo>
                    <a:pt x="680" y="0"/>
                    <a:pt x="0" y="680"/>
                    <a:pt x="0" y="1510"/>
                  </a:cubicBezTo>
                  <a:cubicBezTo>
                    <a:pt x="0" y="2339"/>
                    <a:pt x="680" y="3019"/>
                    <a:pt x="1509" y="3019"/>
                  </a:cubicBezTo>
                  <a:cubicBezTo>
                    <a:pt x="2339" y="3019"/>
                    <a:pt x="3019" y="2339"/>
                    <a:pt x="3019" y="1510"/>
                  </a:cubicBezTo>
                  <a:cubicBezTo>
                    <a:pt x="3019" y="680"/>
                    <a:pt x="2339" y="0"/>
                    <a:pt x="15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316;p51">
              <a:extLst>
                <a:ext uri="{FF2B5EF4-FFF2-40B4-BE49-F238E27FC236}">
                  <a16:creationId xmlns:a16="http://schemas.microsoft.com/office/drawing/2014/main" id="{A392DE2F-9A6E-8131-05F0-5BE20347BDEE}"/>
                </a:ext>
              </a:extLst>
            </p:cNvPr>
            <p:cNvSpPr/>
            <p:nvPr/>
          </p:nvSpPr>
          <p:spPr>
            <a:xfrm>
              <a:off x="8188629" y="4109578"/>
              <a:ext cx="153097" cy="138771"/>
            </a:xfrm>
            <a:custGeom>
              <a:avLst/>
              <a:gdLst/>
              <a:ahLst/>
              <a:cxnLst/>
              <a:rect l="l" t="t" r="r" b="b"/>
              <a:pathLst>
                <a:path w="4702" h="4262" extrusionOk="0">
                  <a:moveTo>
                    <a:pt x="2361" y="0"/>
                  </a:moveTo>
                  <a:cubicBezTo>
                    <a:pt x="2190" y="0"/>
                    <a:pt x="2017" y="21"/>
                    <a:pt x="1844" y="65"/>
                  </a:cubicBezTo>
                  <a:cubicBezTo>
                    <a:pt x="703" y="341"/>
                    <a:pt x="1" y="1505"/>
                    <a:pt x="289" y="2645"/>
                  </a:cubicBezTo>
                  <a:cubicBezTo>
                    <a:pt x="524" y="3616"/>
                    <a:pt x="1402" y="4262"/>
                    <a:pt x="2362" y="4262"/>
                  </a:cubicBezTo>
                  <a:cubicBezTo>
                    <a:pt x="2529" y="4262"/>
                    <a:pt x="2700" y="4242"/>
                    <a:pt x="2869" y="4201"/>
                  </a:cubicBezTo>
                  <a:cubicBezTo>
                    <a:pt x="4010" y="3913"/>
                    <a:pt x="4701" y="2761"/>
                    <a:pt x="4425" y="1620"/>
                  </a:cubicBezTo>
                  <a:cubicBezTo>
                    <a:pt x="4180" y="653"/>
                    <a:pt x="3314" y="0"/>
                    <a:pt x="23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317;p51">
              <a:extLst>
                <a:ext uri="{FF2B5EF4-FFF2-40B4-BE49-F238E27FC236}">
                  <a16:creationId xmlns:a16="http://schemas.microsoft.com/office/drawing/2014/main" id="{930081DE-B23F-096D-43F3-5076D27B302F}"/>
                </a:ext>
              </a:extLst>
            </p:cNvPr>
            <p:cNvSpPr/>
            <p:nvPr/>
          </p:nvSpPr>
          <p:spPr>
            <a:xfrm>
              <a:off x="7984579" y="4256095"/>
              <a:ext cx="80684" cy="80684"/>
            </a:xfrm>
            <a:custGeom>
              <a:avLst/>
              <a:gdLst/>
              <a:ahLst/>
              <a:cxnLst/>
              <a:rect l="l" t="t" r="r" b="b"/>
              <a:pathLst>
                <a:path w="2478" h="2478" extrusionOk="0">
                  <a:moveTo>
                    <a:pt x="1233" y="0"/>
                  </a:moveTo>
                  <a:cubicBezTo>
                    <a:pt x="553" y="0"/>
                    <a:pt x="0" y="553"/>
                    <a:pt x="0" y="1245"/>
                  </a:cubicBezTo>
                  <a:cubicBezTo>
                    <a:pt x="0" y="1924"/>
                    <a:pt x="553" y="2477"/>
                    <a:pt x="1233" y="2477"/>
                  </a:cubicBezTo>
                  <a:cubicBezTo>
                    <a:pt x="1924" y="2477"/>
                    <a:pt x="2477" y="1924"/>
                    <a:pt x="2477" y="1245"/>
                  </a:cubicBezTo>
                  <a:cubicBezTo>
                    <a:pt x="2477" y="553"/>
                    <a:pt x="1924" y="0"/>
                    <a:pt x="12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318;p51">
              <a:extLst>
                <a:ext uri="{FF2B5EF4-FFF2-40B4-BE49-F238E27FC236}">
                  <a16:creationId xmlns:a16="http://schemas.microsoft.com/office/drawing/2014/main" id="{D05D0A18-EF20-10C2-0682-FD8792D0C141}"/>
                </a:ext>
              </a:extLst>
            </p:cNvPr>
            <p:cNvSpPr/>
            <p:nvPr/>
          </p:nvSpPr>
          <p:spPr>
            <a:xfrm>
              <a:off x="7794009" y="4438754"/>
              <a:ext cx="61180" cy="60822"/>
            </a:xfrm>
            <a:custGeom>
              <a:avLst/>
              <a:gdLst/>
              <a:ahLst/>
              <a:cxnLst/>
              <a:rect l="l" t="t" r="r" b="b"/>
              <a:pathLst>
                <a:path w="1879" h="1868" extrusionOk="0">
                  <a:moveTo>
                    <a:pt x="945" y="1"/>
                  </a:moveTo>
                  <a:cubicBezTo>
                    <a:pt x="427" y="1"/>
                    <a:pt x="1" y="404"/>
                    <a:pt x="1" y="934"/>
                  </a:cubicBezTo>
                  <a:cubicBezTo>
                    <a:pt x="1" y="1452"/>
                    <a:pt x="427" y="1867"/>
                    <a:pt x="945" y="1867"/>
                  </a:cubicBezTo>
                  <a:cubicBezTo>
                    <a:pt x="1452" y="1867"/>
                    <a:pt x="1879" y="1452"/>
                    <a:pt x="1879" y="934"/>
                  </a:cubicBezTo>
                  <a:cubicBezTo>
                    <a:pt x="1879" y="416"/>
                    <a:pt x="1452" y="1"/>
                    <a:pt x="9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319;p51">
              <a:extLst>
                <a:ext uri="{FF2B5EF4-FFF2-40B4-BE49-F238E27FC236}">
                  <a16:creationId xmlns:a16="http://schemas.microsoft.com/office/drawing/2014/main" id="{C3EF0793-F7E9-8473-3D89-F32D9E2F310A}"/>
                </a:ext>
              </a:extLst>
            </p:cNvPr>
            <p:cNvSpPr/>
            <p:nvPr/>
          </p:nvSpPr>
          <p:spPr>
            <a:xfrm>
              <a:off x="7600475" y="4399748"/>
              <a:ext cx="79902" cy="79577"/>
            </a:xfrm>
            <a:custGeom>
              <a:avLst/>
              <a:gdLst/>
              <a:ahLst/>
              <a:cxnLst/>
              <a:rect l="l" t="t" r="r" b="b"/>
              <a:pathLst>
                <a:path w="2454" h="2444" extrusionOk="0">
                  <a:moveTo>
                    <a:pt x="1221" y="1"/>
                  </a:moveTo>
                  <a:cubicBezTo>
                    <a:pt x="553" y="1"/>
                    <a:pt x="0" y="542"/>
                    <a:pt x="0" y="1222"/>
                  </a:cubicBezTo>
                  <a:cubicBezTo>
                    <a:pt x="0" y="1902"/>
                    <a:pt x="553" y="2443"/>
                    <a:pt x="1221" y="2443"/>
                  </a:cubicBezTo>
                  <a:cubicBezTo>
                    <a:pt x="1901" y="2443"/>
                    <a:pt x="2454" y="1902"/>
                    <a:pt x="2454" y="1222"/>
                  </a:cubicBezTo>
                  <a:cubicBezTo>
                    <a:pt x="2454" y="542"/>
                    <a:pt x="1901" y="1"/>
                    <a:pt x="1221" y="1"/>
                  </a:cubicBezTo>
                  <a:close/>
                </a:path>
              </a:pathLst>
            </a:custGeom>
            <a:solidFill>
              <a:srgbClr val="E389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320;p51">
              <a:extLst>
                <a:ext uri="{FF2B5EF4-FFF2-40B4-BE49-F238E27FC236}">
                  <a16:creationId xmlns:a16="http://schemas.microsoft.com/office/drawing/2014/main" id="{4B5E83B0-5175-3D7F-E459-112A96ECCD03}"/>
                </a:ext>
              </a:extLst>
            </p:cNvPr>
            <p:cNvSpPr/>
            <p:nvPr/>
          </p:nvSpPr>
          <p:spPr>
            <a:xfrm>
              <a:off x="7623332" y="4182576"/>
              <a:ext cx="61929" cy="61929"/>
            </a:xfrm>
            <a:custGeom>
              <a:avLst/>
              <a:gdLst/>
              <a:ahLst/>
              <a:cxnLst/>
              <a:rect l="l" t="t" r="r" b="b"/>
              <a:pathLst>
                <a:path w="1902" h="1902" extrusionOk="0">
                  <a:moveTo>
                    <a:pt x="957" y="0"/>
                  </a:moveTo>
                  <a:cubicBezTo>
                    <a:pt x="427" y="0"/>
                    <a:pt x="1" y="438"/>
                    <a:pt x="1" y="956"/>
                  </a:cubicBezTo>
                  <a:cubicBezTo>
                    <a:pt x="1" y="1475"/>
                    <a:pt x="427" y="1901"/>
                    <a:pt x="957" y="1901"/>
                  </a:cubicBezTo>
                  <a:cubicBezTo>
                    <a:pt x="1487" y="1901"/>
                    <a:pt x="1902" y="1486"/>
                    <a:pt x="1902" y="956"/>
                  </a:cubicBezTo>
                  <a:cubicBezTo>
                    <a:pt x="1902" y="415"/>
                    <a:pt x="1487" y="0"/>
                    <a:pt x="9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321;p51">
              <a:extLst>
                <a:ext uri="{FF2B5EF4-FFF2-40B4-BE49-F238E27FC236}">
                  <a16:creationId xmlns:a16="http://schemas.microsoft.com/office/drawing/2014/main" id="{32E25AFC-7330-90ED-E691-3973E45B8228}"/>
                </a:ext>
              </a:extLst>
            </p:cNvPr>
            <p:cNvSpPr/>
            <p:nvPr/>
          </p:nvSpPr>
          <p:spPr>
            <a:xfrm>
              <a:off x="7812763" y="4253100"/>
              <a:ext cx="36793" cy="36402"/>
            </a:xfrm>
            <a:custGeom>
              <a:avLst/>
              <a:gdLst/>
              <a:ahLst/>
              <a:cxnLst/>
              <a:rect l="l" t="t" r="r" b="b"/>
              <a:pathLst>
                <a:path w="1130" h="1118" extrusionOk="0">
                  <a:moveTo>
                    <a:pt x="565" y="0"/>
                  </a:moveTo>
                  <a:cubicBezTo>
                    <a:pt x="266" y="0"/>
                    <a:pt x="1" y="242"/>
                    <a:pt x="1" y="553"/>
                  </a:cubicBezTo>
                  <a:cubicBezTo>
                    <a:pt x="1" y="876"/>
                    <a:pt x="266" y="1118"/>
                    <a:pt x="565" y="1118"/>
                  </a:cubicBezTo>
                  <a:cubicBezTo>
                    <a:pt x="888" y="1118"/>
                    <a:pt x="1130" y="864"/>
                    <a:pt x="1130" y="553"/>
                  </a:cubicBezTo>
                  <a:cubicBezTo>
                    <a:pt x="1130" y="254"/>
                    <a:pt x="865" y="0"/>
                    <a:pt x="5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322;p51">
              <a:extLst>
                <a:ext uri="{FF2B5EF4-FFF2-40B4-BE49-F238E27FC236}">
                  <a16:creationId xmlns:a16="http://schemas.microsoft.com/office/drawing/2014/main" id="{017759CB-75DD-1A74-139A-95C837396BEE}"/>
                </a:ext>
              </a:extLst>
            </p:cNvPr>
            <p:cNvSpPr/>
            <p:nvPr/>
          </p:nvSpPr>
          <p:spPr>
            <a:xfrm>
              <a:off x="8174759" y="3983768"/>
              <a:ext cx="36793" cy="36793"/>
            </a:xfrm>
            <a:custGeom>
              <a:avLst/>
              <a:gdLst/>
              <a:ahLst/>
              <a:cxnLst/>
              <a:rect l="l" t="t" r="r" b="b"/>
              <a:pathLst>
                <a:path w="1130" h="1130" extrusionOk="0">
                  <a:moveTo>
                    <a:pt x="565" y="0"/>
                  </a:moveTo>
                  <a:cubicBezTo>
                    <a:pt x="265" y="0"/>
                    <a:pt x="0" y="265"/>
                    <a:pt x="0" y="565"/>
                  </a:cubicBezTo>
                  <a:cubicBezTo>
                    <a:pt x="0" y="876"/>
                    <a:pt x="265" y="1129"/>
                    <a:pt x="565" y="1129"/>
                  </a:cubicBezTo>
                  <a:cubicBezTo>
                    <a:pt x="864" y="1129"/>
                    <a:pt x="1129" y="864"/>
                    <a:pt x="1129" y="565"/>
                  </a:cubicBezTo>
                  <a:cubicBezTo>
                    <a:pt x="1129" y="242"/>
                    <a:pt x="864" y="0"/>
                    <a:pt x="5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323;p51">
              <a:extLst>
                <a:ext uri="{FF2B5EF4-FFF2-40B4-BE49-F238E27FC236}">
                  <a16:creationId xmlns:a16="http://schemas.microsoft.com/office/drawing/2014/main" id="{9F6574A2-D7FC-520E-DE15-0544DDF76D1E}"/>
                </a:ext>
              </a:extLst>
            </p:cNvPr>
            <p:cNvSpPr/>
            <p:nvPr/>
          </p:nvSpPr>
          <p:spPr>
            <a:xfrm>
              <a:off x="7439534" y="3923370"/>
              <a:ext cx="115555" cy="115197"/>
            </a:xfrm>
            <a:custGeom>
              <a:avLst/>
              <a:gdLst/>
              <a:ahLst/>
              <a:cxnLst/>
              <a:rect l="l" t="t" r="r" b="b"/>
              <a:pathLst>
                <a:path w="3549" h="3538" extrusionOk="0">
                  <a:moveTo>
                    <a:pt x="1775" y="0"/>
                  </a:moveTo>
                  <a:cubicBezTo>
                    <a:pt x="796" y="0"/>
                    <a:pt x="1" y="795"/>
                    <a:pt x="1" y="1775"/>
                  </a:cubicBezTo>
                  <a:cubicBezTo>
                    <a:pt x="1" y="2742"/>
                    <a:pt x="796" y="3537"/>
                    <a:pt x="1775" y="3537"/>
                  </a:cubicBezTo>
                  <a:cubicBezTo>
                    <a:pt x="2754" y="3537"/>
                    <a:pt x="3549" y="2742"/>
                    <a:pt x="3549" y="1775"/>
                  </a:cubicBezTo>
                  <a:cubicBezTo>
                    <a:pt x="3549" y="795"/>
                    <a:pt x="2754" y="0"/>
                    <a:pt x="17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324;p51">
              <a:extLst>
                <a:ext uri="{FF2B5EF4-FFF2-40B4-BE49-F238E27FC236}">
                  <a16:creationId xmlns:a16="http://schemas.microsoft.com/office/drawing/2014/main" id="{28FDD896-64D0-68A1-05D9-1D9507DAF31E}"/>
                </a:ext>
              </a:extLst>
            </p:cNvPr>
            <p:cNvSpPr/>
            <p:nvPr/>
          </p:nvSpPr>
          <p:spPr>
            <a:xfrm>
              <a:off x="7904288" y="4468774"/>
              <a:ext cx="94587" cy="94554"/>
            </a:xfrm>
            <a:custGeom>
              <a:avLst/>
              <a:gdLst/>
              <a:ahLst/>
              <a:cxnLst/>
              <a:rect l="l" t="t" r="r" b="b"/>
              <a:pathLst>
                <a:path w="2905" h="2904" extrusionOk="0">
                  <a:moveTo>
                    <a:pt x="1452" y="1"/>
                  </a:moveTo>
                  <a:cubicBezTo>
                    <a:pt x="646" y="1"/>
                    <a:pt x="1" y="646"/>
                    <a:pt x="1" y="1452"/>
                  </a:cubicBezTo>
                  <a:cubicBezTo>
                    <a:pt x="1" y="2259"/>
                    <a:pt x="646" y="2904"/>
                    <a:pt x="1452" y="2904"/>
                  </a:cubicBezTo>
                  <a:cubicBezTo>
                    <a:pt x="2259" y="2904"/>
                    <a:pt x="2904" y="2259"/>
                    <a:pt x="2904" y="1452"/>
                  </a:cubicBezTo>
                  <a:cubicBezTo>
                    <a:pt x="2904" y="646"/>
                    <a:pt x="2259" y="1"/>
                    <a:pt x="1452" y="1"/>
                  </a:cubicBezTo>
                  <a:close/>
                </a:path>
              </a:pathLst>
            </a:custGeom>
            <a:solidFill>
              <a:srgbClr val="E389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325;p51">
              <a:extLst>
                <a:ext uri="{FF2B5EF4-FFF2-40B4-BE49-F238E27FC236}">
                  <a16:creationId xmlns:a16="http://schemas.microsoft.com/office/drawing/2014/main" id="{BC4D6BF7-B5C7-CD55-61EB-629D7430D30A}"/>
                </a:ext>
              </a:extLst>
            </p:cNvPr>
            <p:cNvSpPr/>
            <p:nvPr/>
          </p:nvSpPr>
          <p:spPr>
            <a:xfrm>
              <a:off x="8251665" y="3887359"/>
              <a:ext cx="94912" cy="94554"/>
            </a:xfrm>
            <a:custGeom>
              <a:avLst/>
              <a:gdLst/>
              <a:ahLst/>
              <a:cxnLst/>
              <a:rect l="l" t="t" r="r" b="b"/>
              <a:pathLst>
                <a:path w="2915" h="2904" extrusionOk="0">
                  <a:moveTo>
                    <a:pt x="1463" y="0"/>
                  </a:moveTo>
                  <a:cubicBezTo>
                    <a:pt x="657" y="0"/>
                    <a:pt x="0" y="646"/>
                    <a:pt x="0" y="1452"/>
                  </a:cubicBezTo>
                  <a:cubicBezTo>
                    <a:pt x="0" y="2258"/>
                    <a:pt x="657" y="2904"/>
                    <a:pt x="1463" y="2904"/>
                  </a:cubicBezTo>
                  <a:cubicBezTo>
                    <a:pt x="2270" y="2904"/>
                    <a:pt x="2915" y="2258"/>
                    <a:pt x="2915" y="1452"/>
                  </a:cubicBezTo>
                  <a:cubicBezTo>
                    <a:pt x="2915" y="646"/>
                    <a:pt x="2270" y="0"/>
                    <a:pt x="14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326;p51">
              <a:extLst>
                <a:ext uri="{FF2B5EF4-FFF2-40B4-BE49-F238E27FC236}">
                  <a16:creationId xmlns:a16="http://schemas.microsoft.com/office/drawing/2014/main" id="{937B20B4-6F40-9A75-D0DB-70E5F98D46EE}"/>
                </a:ext>
              </a:extLst>
            </p:cNvPr>
            <p:cNvSpPr/>
            <p:nvPr/>
          </p:nvSpPr>
          <p:spPr>
            <a:xfrm>
              <a:off x="7773008" y="3777080"/>
              <a:ext cx="61929" cy="61929"/>
            </a:xfrm>
            <a:custGeom>
              <a:avLst/>
              <a:gdLst/>
              <a:ahLst/>
              <a:cxnLst/>
              <a:rect l="l" t="t" r="r" b="b"/>
              <a:pathLst>
                <a:path w="1902" h="1902" extrusionOk="0">
                  <a:moveTo>
                    <a:pt x="945" y="0"/>
                  </a:moveTo>
                  <a:cubicBezTo>
                    <a:pt x="415" y="0"/>
                    <a:pt x="1" y="427"/>
                    <a:pt x="1" y="945"/>
                  </a:cubicBezTo>
                  <a:cubicBezTo>
                    <a:pt x="1" y="1463"/>
                    <a:pt x="415" y="1901"/>
                    <a:pt x="945" y="1901"/>
                  </a:cubicBezTo>
                  <a:cubicBezTo>
                    <a:pt x="1487" y="1901"/>
                    <a:pt x="1901" y="1475"/>
                    <a:pt x="1901" y="945"/>
                  </a:cubicBezTo>
                  <a:cubicBezTo>
                    <a:pt x="1901" y="427"/>
                    <a:pt x="1487" y="0"/>
                    <a:pt x="9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327;p51">
              <a:extLst>
                <a:ext uri="{FF2B5EF4-FFF2-40B4-BE49-F238E27FC236}">
                  <a16:creationId xmlns:a16="http://schemas.microsoft.com/office/drawing/2014/main" id="{E8061717-C1F3-5D51-3F50-688F52B6F513}"/>
                </a:ext>
              </a:extLst>
            </p:cNvPr>
            <p:cNvSpPr/>
            <p:nvPr/>
          </p:nvSpPr>
          <p:spPr>
            <a:xfrm>
              <a:off x="8131618" y="4379137"/>
              <a:ext cx="61929" cy="61897"/>
            </a:xfrm>
            <a:custGeom>
              <a:avLst/>
              <a:gdLst/>
              <a:ahLst/>
              <a:cxnLst/>
              <a:rect l="l" t="t" r="r" b="b"/>
              <a:pathLst>
                <a:path w="1902" h="1901" extrusionOk="0">
                  <a:moveTo>
                    <a:pt x="957" y="0"/>
                  </a:moveTo>
                  <a:cubicBezTo>
                    <a:pt x="427" y="0"/>
                    <a:pt x="0" y="415"/>
                    <a:pt x="0" y="945"/>
                  </a:cubicBezTo>
                  <a:cubicBezTo>
                    <a:pt x="0" y="1463"/>
                    <a:pt x="427" y="1901"/>
                    <a:pt x="957" y="1901"/>
                  </a:cubicBezTo>
                  <a:cubicBezTo>
                    <a:pt x="1487" y="1901"/>
                    <a:pt x="1901" y="1475"/>
                    <a:pt x="1901" y="945"/>
                  </a:cubicBezTo>
                  <a:cubicBezTo>
                    <a:pt x="1901" y="426"/>
                    <a:pt x="1487" y="0"/>
                    <a:pt x="957" y="0"/>
                  </a:cubicBezTo>
                  <a:close/>
                </a:path>
              </a:pathLst>
            </a:custGeom>
            <a:solidFill>
              <a:srgbClr val="E389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328;p51">
              <a:extLst>
                <a:ext uri="{FF2B5EF4-FFF2-40B4-BE49-F238E27FC236}">
                  <a16:creationId xmlns:a16="http://schemas.microsoft.com/office/drawing/2014/main" id="{4F455D92-2118-39AD-B0E6-54F55C683BC2}"/>
                </a:ext>
              </a:extLst>
            </p:cNvPr>
            <p:cNvSpPr/>
            <p:nvPr/>
          </p:nvSpPr>
          <p:spPr>
            <a:xfrm>
              <a:off x="8123348" y="3771806"/>
              <a:ext cx="78828" cy="78828"/>
            </a:xfrm>
            <a:custGeom>
              <a:avLst/>
              <a:gdLst/>
              <a:ahLst/>
              <a:cxnLst/>
              <a:rect l="l" t="t" r="r" b="b"/>
              <a:pathLst>
                <a:path w="2421" h="2421" extrusionOk="0">
                  <a:moveTo>
                    <a:pt x="1211" y="1"/>
                  </a:moveTo>
                  <a:cubicBezTo>
                    <a:pt x="531" y="13"/>
                    <a:pt x="1" y="554"/>
                    <a:pt x="1" y="1211"/>
                  </a:cubicBezTo>
                  <a:cubicBezTo>
                    <a:pt x="1" y="1867"/>
                    <a:pt x="542" y="2420"/>
                    <a:pt x="1211" y="2420"/>
                  </a:cubicBezTo>
                  <a:cubicBezTo>
                    <a:pt x="1867" y="2420"/>
                    <a:pt x="2420" y="1879"/>
                    <a:pt x="2420" y="1211"/>
                  </a:cubicBezTo>
                  <a:cubicBezTo>
                    <a:pt x="2420" y="554"/>
                    <a:pt x="1867" y="1"/>
                    <a:pt x="12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29;p51">
              <a:extLst>
                <a:ext uri="{FF2B5EF4-FFF2-40B4-BE49-F238E27FC236}">
                  <a16:creationId xmlns:a16="http://schemas.microsoft.com/office/drawing/2014/main" id="{402607F6-5940-7C29-B25D-A3B29A187F91}"/>
                </a:ext>
              </a:extLst>
            </p:cNvPr>
            <p:cNvSpPr/>
            <p:nvPr/>
          </p:nvSpPr>
          <p:spPr>
            <a:xfrm>
              <a:off x="8022837" y="3640917"/>
              <a:ext cx="31160" cy="31160"/>
            </a:xfrm>
            <a:custGeom>
              <a:avLst/>
              <a:gdLst/>
              <a:ahLst/>
              <a:cxnLst/>
              <a:rect l="l" t="t" r="r" b="b"/>
              <a:pathLst>
                <a:path w="957" h="957" extrusionOk="0">
                  <a:moveTo>
                    <a:pt x="484" y="0"/>
                  </a:moveTo>
                  <a:cubicBezTo>
                    <a:pt x="208" y="0"/>
                    <a:pt x="0" y="219"/>
                    <a:pt x="0" y="473"/>
                  </a:cubicBezTo>
                  <a:cubicBezTo>
                    <a:pt x="0" y="738"/>
                    <a:pt x="219" y="956"/>
                    <a:pt x="484" y="956"/>
                  </a:cubicBezTo>
                  <a:cubicBezTo>
                    <a:pt x="738" y="956"/>
                    <a:pt x="957" y="738"/>
                    <a:pt x="957" y="473"/>
                  </a:cubicBezTo>
                  <a:cubicBezTo>
                    <a:pt x="957" y="219"/>
                    <a:pt x="738" y="0"/>
                    <a:pt x="4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330;p51">
              <a:extLst>
                <a:ext uri="{FF2B5EF4-FFF2-40B4-BE49-F238E27FC236}">
                  <a16:creationId xmlns:a16="http://schemas.microsoft.com/office/drawing/2014/main" id="{FB216FCD-A5FE-AACD-FEB2-2EF884795482}"/>
                </a:ext>
              </a:extLst>
            </p:cNvPr>
            <p:cNvSpPr/>
            <p:nvPr/>
          </p:nvSpPr>
          <p:spPr>
            <a:xfrm>
              <a:off x="7630332" y="4056213"/>
              <a:ext cx="134473" cy="70264"/>
            </a:xfrm>
            <a:custGeom>
              <a:avLst/>
              <a:gdLst/>
              <a:ahLst/>
              <a:cxnLst/>
              <a:rect l="l" t="t" r="r" b="b"/>
              <a:pathLst>
                <a:path w="4130" h="2158" extrusionOk="0">
                  <a:moveTo>
                    <a:pt x="2161" y="1"/>
                  </a:moveTo>
                  <a:cubicBezTo>
                    <a:pt x="1591" y="1"/>
                    <a:pt x="1020" y="182"/>
                    <a:pt x="673" y="575"/>
                  </a:cubicBezTo>
                  <a:cubicBezTo>
                    <a:pt x="1" y="1314"/>
                    <a:pt x="897" y="2158"/>
                    <a:pt x="2142" y="2158"/>
                  </a:cubicBezTo>
                  <a:cubicBezTo>
                    <a:pt x="2391" y="2158"/>
                    <a:pt x="2653" y="2124"/>
                    <a:pt x="2919" y="2049"/>
                  </a:cubicBezTo>
                  <a:cubicBezTo>
                    <a:pt x="4083" y="1704"/>
                    <a:pt x="4129" y="725"/>
                    <a:pt x="3357" y="298"/>
                  </a:cubicBezTo>
                  <a:cubicBezTo>
                    <a:pt x="3024" y="105"/>
                    <a:pt x="2593" y="1"/>
                    <a:pt x="21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331;p51">
              <a:extLst>
                <a:ext uri="{FF2B5EF4-FFF2-40B4-BE49-F238E27FC236}">
                  <a16:creationId xmlns:a16="http://schemas.microsoft.com/office/drawing/2014/main" id="{583819B6-38D8-2F0D-F2CF-64EBAB297A6D}"/>
                </a:ext>
              </a:extLst>
            </p:cNvPr>
            <p:cNvSpPr/>
            <p:nvPr/>
          </p:nvSpPr>
          <p:spPr>
            <a:xfrm>
              <a:off x="7997701" y="4055692"/>
              <a:ext cx="134082" cy="70590"/>
            </a:xfrm>
            <a:custGeom>
              <a:avLst/>
              <a:gdLst/>
              <a:ahLst/>
              <a:cxnLst/>
              <a:rect l="l" t="t" r="r" b="b"/>
              <a:pathLst>
                <a:path w="4118" h="2168" extrusionOk="0">
                  <a:moveTo>
                    <a:pt x="1978" y="1"/>
                  </a:moveTo>
                  <a:cubicBezTo>
                    <a:pt x="1541" y="1"/>
                    <a:pt x="1103" y="107"/>
                    <a:pt x="761" y="303"/>
                  </a:cubicBezTo>
                  <a:cubicBezTo>
                    <a:pt x="1" y="741"/>
                    <a:pt x="47" y="1708"/>
                    <a:pt x="1210" y="2054"/>
                  </a:cubicBezTo>
                  <a:cubicBezTo>
                    <a:pt x="1478" y="2132"/>
                    <a:pt x="1742" y="2167"/>
                    <a:pt x="1992" y="2167"/>
                  </a:cubicBezTo>
                  <a:cubicBezTo>
                    <a:pt x="3219" y="2167"/>
                    <a:pt x="4117" y="1324"/>
                    <a:pt x="3457" y="568"/>
                  </a:cubicBezTo>
                  <a:cubicBezTo>
                    <a:pt x="3106" y="178"/>
                    <a:pt x="2543" y="1"/>
                    <a:pt x="19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332;p51">
              <a:extLst>
                <a:ext uri="{FF2B5EF4-FFF2-40B4-BE49-F238E27FC236}">
                  <a16:creationId xmlns:a16="http://schemas.microsoft.com/office/drawing/2014/main" id="{C2A8DFD2-E62E-C038-F544-63DECB40F7A7}"/>
                </a:ext>
              </a:extLst>
            </p:cNvPr>
            <p:cNvSpPr/>
            <p:nvPr/>
          </p:nvSpPr>
          <p:spPr>
            <a:xfrm>
              <a:off x="8226724" y="3585207"/>
              <a:ext cx="536980" cy="360602"/>
            </a:xfrm>
            <a:custGeom>
              <a:avLst/>
              <a:gdLst/>
              <a:ahLst/>
              <a:cxnLst/>
              <a:rect l="l" t="t" r="r" b="b"/>
              <a:pathLst>
                <a:path w="16492" h="11075" extrusionOk="0">
                  <a:moveTo>
                    <a:pt x="6886" y="1"/>
                  </a:moveTo>
                  <a:cubicBezTo>
                    <a:pt x="5218" y="1"/>
                    <a:pt x="3617" y="1247"/>
                    <a:pt x="3508" y="3462"/>
                  </a:cubicBezTo>
                  <a:cubicBezTo>
                    <a:pt x="3481" y="3716"/>
                    <a:pt x="3496" y="3756"/>
                    <a:pt x="3343" y="3756"/>
                  </a:cubicBezTo>
                  <a:cubicBezTo>
                    <a:pt x="3300" y="3756"/>
                    <a:pt x="3246" y="3753"/>
                    <a:pt x="3174" y="3750"/>
                  </a:cubicBezTo>
                  <a:cubicBezTo>
                    <a:pt x="3122" y="3748"/>
                    <a:pt x="3071" y="3747"/>
                    <a:pt x="3020" y="3747"/>
                  </a:cubicBezTo>
                  <a:cubicBezTo>
                    <a:pt x="1267" y="3747"/>
                    <a:pt x="1" y="5270"/>
                    <a:pt x="225" y="6826"/>
                  </a:cubicBezTo>
                  <a:cubicBezTo>
                    <a:pt x="386" y="7909"/>
                    <a:pt x="1112" y="8704"/>
                    <a:pt x="2056" y="9027"/>
                  </a:cubicBezTo>
                  <a:cubicBezTo>
                    <a:pt x="2352" y="9129"/>
                    <a:pt x="2670" y="9184"/>
                    <a:pt x="2997" y="9184"/>
                  </a:cubicBezTo>
                  <a:cubicBezTo>
                    <a:pt x="3332" y="9184"/>
                    <a:pt x="3677" y="9126"/>
                    <a:pt x="4015" y="9004"/>
                  </a:cubicBezTo>
                  <a:cubicBezTo>
                    <a:pt x="4088" y="8967"/>
                    <a:pt x="4168" y="8895"/>
                    <a:pt x="4244" y="8895"/>
                  </a:cubicBezTo>
                  <a:cubicBezTo>
                    <a:pt x="4264" y="8895"/>
                    <a:pt x="4284" y="8900"/>
                    <a:pt x="4303" y="8912"/>
                  </a:cubicBezTo>
                  <a:cubicBezTo>
                    <a:pt x="4384" y="8969"/>
                    <a:pt x="4418" y="9085"/>
                    <a:pt x="4476" y="9177"/>
                  </a:cubicBezTo>
                  <a:cubicBezTo>
                    <a:pt x="5205" y="10462"/>
                    <a:pt x="6408" y="11075"/>
                    <a:pt x="7588" y="11075"/>
                  </a:cubicBezTo>
                  <a:cubicBezTo>
                    <a:pt x="8831" y="11075"/>
                    <a:pt x="10048" y="10396"/>
                    <a:pt x="10662" y="9108"/>
                  </a:cubicBezTo>
                  <a:cubicBezTo>
                    <a:pt x="10735" y="8956"/>
                    <a:pt x="10773" y="8906"/>
                    <a:pt x="10814" y="8906"/>
                  </a:cubicBezTo>
                  <a:cubicBezTo>
                    <a:pt x="10845" y="8906"/>
                    <a:pt x="10878" y="8935"/>
                    <a:pt x="10927" y="8969"/>
                  </a:cubicBezTo>
                  <a:cubicBezTo>
                    <a:pt x="11425" y="9361"/>
                    <a:pt x="12125" y="9513"/>
                    <a:pt x="12823" y="9513"/>
                  </a:cubicBezTo>
                  <a:cubicBezTo>
                    <a:pt x="13868" y="9513"/>
                    <a:pt x="14911" y="9172"/>
                    <a:pt x="15271" y="8785"/>
                  </a:cubicBezTo>
                  <a:cubicBezTo>
                    <a:pt x="16492" y="7472"/>
                    <a:pt x="15732" y="5536"/>
                    <a:pt x="14061" y="4879"/>
                  </a:cubicBezTo>
                  <a:cubicBezTo>
                    <a:pt x="13946" y="4845"/>
                    <a:pt x="13934" y="4822"/>
                    <a:pt x="13980" y="4707"/>
                  </a:cubicBezTo>
                  <a:cubicBezTo>
                    <a:pt x="14268" y="3831"/>
                    <a:pt x="14165" y="3002"/>
                    <a:pt x="13808" y="2426"/>
                  </a:cubicBezTo>
                  <a:cubicBezTo>
                    <a:pt x="13490" y="1917"/>
                    <a:pt x="12963" y="1600"/>
                    <a:pt x="12338" y="1600"/>
                  </a:cubicBezTo>
                  <a:cubicBezTo>
                    <a:pt x="12058" y="1600"/>
                    <a:pt x="11757" y="1664"/>
                    <a:pt x="11446" y="1803"/>
                  </a:cubicBezTo>
                  <a:cubicBezTo>
                    <a:pt x="10646" y="2154"/>
                    <a:pt x="10433" y="2613"/>
                    <a:pt x="10337" y="2613"/>
                  </a:cubicBezTo>
                  <a:cubicBezTo>
                    <a:pt x="10320" y="2613"/>
                    <a:pt x="10306" y="2597"/>
                    <a:pt x="10294" y="2564"/>
                  </a:cubicBezTo>
                  <a:cubicBezTo>
                    <a:pt x="9611" y="807"/>
                    <a:pt x="8227" y="1"/>
                    <a:pt x="6886" y="1"/>
                  </a:cubicBezTo>
                  <a:close/>
                </a:path>
              </a:pathLst>
            </a:custGeom>
            <a:solidFill>
              <a:srgbClr val="6B7FF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333;p51">
              <a:extLst>
                <a:ext uri="{FF2B5EF4-FFF2-40B4-BE49-F238E27FC236}">
                  <a16:creationId xmlns:a16="http://schemas.microsoft.com/office/drawing/2014/main" id="{F32A9570-DFBC-66A3-F3CA-4C9C58736E70}"/>
                </a:ext>
              </a:extLst>
            </p:cNvPr>
            <p:cNvSpPr/>
            <p:nvPr/>
          </p:nvSpPr>
          <p:spPr>
            <a:xfrm>
              <a:off x="8293666" y="3664164"/>
              <a:ext cx="470036" cy="281644"/>
            </a:xfrm>
            <a:custGeom>
              <a:avLst/>
              <a:gdLst/>
              <a:ahLst/>
              <a:cxnLst/>
              <a:rect l="l" t="t" r="r" b="b"/>
              <a:pathLst>
                <a:path w="14436" h="8650" extrusionOk="0">
                  <a:moveTo>
                    <a:pt x="11729" y="1"/>
                  </a:moveTo>
                  <a:cubicBezTo>
                    <a:pt x="11026" y="496"/>
                    <a:pt x="10657" y="1268"/>
                    <a:pt x="10726" y="2132"/>
                  </a:cubicBezTo>
                  <a:cubicBezTo>
                    <a:pt x="10807" y="3134"/>
                    <a:pt x="12881" y="5150"/>
                    <a:pt x="10888" y="5623"/>
                  </a:cubicBezTo>
                  <a:cubicBezTo>
                    <a:pt x="10755" y="5653"/>
                    <a:pt x="10621" y="5666"/>
                    <a:pt x="10485" y="5666"/>
                  </a:cubicBezTo>
                  <a:cubicBezTo>
                    <a:pt x="9934" y="5666"/>
                    <a:pt x="9364" y="5462"/>
                    <a:pt x="8817" y="5462"/>
                  </a:cubicBezTo>
                  <a:cubicBezTo>
                    <a:pt x="8588" y="5462"/>
                    <a:pt x="8363" y="5498"/>
                    <a:pt x="8146" y="5600"/>
                  </a:cubicBezTo>
                  <a:cubicBezTo>
                    <a:pt x="7218" y="6041"/>
                    <a:pt x="6812" y="6972"/>
                    <a:pt x="5673" y="6972"/>
                  </a:cubicBezTo>
                  <a:cubicBezTo>
                    <a:pt x="5653" y="6972"/>
                    <a:pt x="5632" y="6971"/>
                    <a:pt x="5611" y="6971"/>
                  </a:cubicBezTo>
                  <a:cubicBezTo>
                    <a:pt x="4816" y="6925"/>
                    <a:pt x="4332" y="6452"/>
                    <a:pt x="3802" y="5934"/>
                  </a:cubicBezTo>
                  <a:cubicBezTo>
                    <a:pt x="3344" y="5488"/>
                    <a:pt x="2771" y="5295"/>
                    <a:pt x="2205" y="5295"/>
                  </a:cubicBezTo>
                  <a:cubicBezTo>
                    <a:pt x="1277" y="5295"/>
                    <a:pt x="365" y="5815"/>
                    <a:pt x="0" y="6602"/>
                  </a:cubicBezTo>
                  <a:cubicBezTo>
                    <a:pt x="296" y="6704"/>
                    <a:pt x="614" y="6759"/>
                    <a:pt x="941" y="6759"/>
                  </a:cubicBezTo>
                  <a:cubicBezTo>
                    <a:pt x="1276" y="6759"/>
                    <a:pt x="1621" y="6701"/>
                    <a:pt x="1959" y="6579"/>
                  </a:cubicBezTo>
                  <a:cubicBezTo>
                    <a:pt x="2032" y="6542"/>
                    <a:pt x="2112" y="6470"/>
                    <a:pt x="2188" y="6470"/>
                  </a:cubicBezTo>
                  <a:cubicBezTo>
                    <a:pt x="2208" y="6470"/>
                    <a:pt x="2228" y="6475"/>
                    <a:pt x="2247" y="6487"/>
                  </a:cubicBezTo>
                  <a:cubicBezTo>
                    <a:pt x="2328" y="6544"/>
                    <a:pt x="2362" y="6660"/>
                    <a:pt x="2420" y="6752"/>
                  </a:cubicBezTo>
                  <a:cubicBezTo>
                    <a:pt x="3149" y="8037"/>
                    <a:pt x="4352" y="8650"/>
                    <a:pt x="5532" y="8650"/>
                  </a:cubicBezTo>
                  <a:cubicBezTo>
                    <a:pt x="6775" y="8650"/>
                    <a:pt x="7992" y="7971"/>
                    <a:pt x="8606" y="6683"/>
                  </a:cubicBezTo>
                  <a:cubicBezTo>
                    <a:pt x="8679" y="6531"/>
                    <a:pt x="8717" y="6481"/>
                    <a:pt x="8758" y="6481"/>
                  </a:cubicBezTo>
                  <a:cubicBezTo>
                    <a:pt x="8789" y="6481"/>
                    <a:pt x="8822" y="6510"/>
                    <a:pt x="8871" y="6544"/>
                  </a:cubicBezTo>
                  <a:cubicBezTo>
                    <a:pt x="9369" y="6936"/>
                    <a:pt x="10069" y="7088"/>
                    <a:pt x="10767" y="7088"/>
                  </a:cubicBezTo>
                  <a:cubicBezTo>
                    <a:pt x="11812" y="7088"/>
                    <a:pt x="12855" y="6747"/>
                    <a:pt x="13215" y="6360"/>
                  </a:cubicBezTo>
                  <a:cubicBezTo>
                    <a:pt x="14436" y="5047"/>
                    <a:pt x="13676" y="3111"/>
                    <a:pt x="11994" y="2454"/>
                  </a:cubicBezTo>
                  <a:cubicBezTo>
                    <a:pt x="11878" y="2420"/>
                    <a:pt x="11867" y="2397"/>
                    <a:pt x="11901" y="2282"/>
                  </a:cubicBezTo>
                  <a:cubicBezTo>
                    <a:pt x="12189" y="1406"/>
                    <a:pt x="12097" y="577"/>
                    <a:pt x="11729" y="1"/>
                  </a:cubicBezTo>
                  <a:close/>
                </a:path>
              </a:pathLst>
            </a:custGeom>
            <a:solidFill>
              <a:srgbClr val="0A1640">
                <a:alpha val="17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334;p51">
              <a:extLst>
                <a:ext uri="{FF2B5EF4-FFF2-40B4-BE49-F238E27FC236}">
                  <a16:creationId xmlns:a16="http://schemas.microsoft.com/office/drawing/2014/main" id="{08AD8C62-B156-E0BC-6119-E64B3E9F3FF3}"/>
                </a:ext>
              </a:extLst>
            </p:cNvPr>
            <p:cNvSpPr/>
            <p:nvPr/>
          </p:nvSpPr>
          <p:spPr>
            <a:xfrm>
              <a:off x="8371679" y="3629618"/>
              <a:ext cx="148376" cy="93122"/>
            </a:xfrm>
            <a:custGeom>
              <a:avLst/>
              <a:gdLst/>
              <a:ahLst/>
              <a:cxnLst/>
              <a:rect l="l" t="t" r="r" b="b"/>
              <a:pathLst>
                <a:path w="4557" h="2860" extrusionOk="0">
                  <a:moveTo>
                    <a:pt x="2429" y="0"/>
                  </a:moveTo>
                  <a:cubicBezTo>
                    <a:pt x="2205" y="0"/>
                    <a:pt x="1977" y="33"/>
                    <a:pt x="1752" y="105"/>
                  </a:cubicBezTo>
                  <a:cubicBezTo>
                    <a:pt x="611" y="509"/>
                    <a:pt x="1" y="1764"/>
                    <a:pt x="289" y="2767"/>
                  </a:cubicBezTo>
                  <a:cubicBezTo>
                    <a:pt x="309" y="2831"/>
                    <a:pt x="361" y="2859"/>
                    <a:pt x="413" y="2859"/>
                  </a:cubicBezTo>
                  <a:cubicBezTo>
                    <a:pt x="481" y="2859"/>
                    <a:pt x="549" y="2811"/>
                    <a:pt x="542" y="2732"/>
                  </a:cubicBezTo>
                  <a:cubicBezTo>
                    <a:pt x="455" y="1580"/>
                    <a:pt x="1327" y="486"/>
                    <a:pt x="2510" y="486"/>
                  </a:cubicBezTo>
                  <a:cubicBezTo>
                    <a:pt x="2735" y="486"/>
                    <a:pt x="2972" y="526"/>
                    <a:pt x="3215" y="612"/>
                  </a:cubicBezTo>
                  <a:cubicBezTo>
                    <a:pt x="3952" y="866"/>
                    <a:pt x="4263" y="1396"/>
                    <a:pt x="4298" y="1442"/>
                  </a:cubicBezTo>
                  <a:cubicBezTo>
                    <a:pt x="4324" y="1478"/>
                    <a:pt x="4361" y="1494"/>
                    <a:pt x="4398" y="1494"/>
                  </a:cubicBezTo>
                  <a:cubicBezTo>
                    <a:pt x="4477" y="1494"/>
                    <a:pt x="4556" y="1421"/>
                    <a:pt x="4517" y="1327"/>
                  </a:cubicBezTo>
                  <a:cubicBezTo>
                    <a:pt x="4211" y="566"/>
                    <a:pt x="3353" y="0"/>
                    <a:pt x="2429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335;p51">
              <a:extLst>
                <a:ext uri="{FF2B5EF4-FFF2-40B4-BE49-F238E27FC236}">
                  <a16:creationId xmlns:a16="http://schemas.microsoft.com/office/drawing/2014/main" id="{10D27B60-3B1A-0CFE-D482-3C83CA2F5B27}"/>
                </a:ext>
              </a:extLst>
            </p:cNvPr>
            <p:cNvSpPr/>
            <p:nvPr/>
          </p:nvSpPr>
          <p:spPr>
            <a:xfrm>
              <a:off x="8247757" y="3739214"/>
              <a:ext cx="93577" cy="91168"/>
            </a:xfrm>
            <a:custGeom>
              <a:avLst/>
              <a:gdLst/>
              <a:ahLst/>
              <a:cxnLst/>
              <a:rect l="l" t="t" r="r" b="b"/>
              <a:pathLst>
                <a:path w="2874" h="2800" extrusionOk="0">
                  <a:moveTo>
                    <a:pt x="2342" y="1"/>
                  </a:moveTo>
                  <a:cubicBezTo>
                    <a:pt x="869" y="1"/>
                    <a:pt x="0" y="1468"/>
                    <a:pt x="615" y="2730"/>
                  </a:cubicBezTo>
                  <a:cubicBezTo>
                    <a:pt x="639" y="2776"/>
                    <a:pt x="685" y="2799"/>
                    <a:pt x="731" y="2799"/>
                  </a:cubicBezTo>
                  <a:cubicBezTo>
                    <a:pt x="961" y="2776"/>
                    <a:pt x="719" y="2477"/>
                    <a:pt x="857" y="1785"/>
                  </a:cubicBezTo>
                  <a:cubicBezTo>
                    <a:pt x="1065" y="829"/>
                    <a:pt x="1791" y="437"/>
                    <a:pt x="2735" y="288"/>
                  </a:cubicBezTo>
                  <a:cubicBezTo>
                    <a:pt x="2874" y="265"/>
                    <a:pt x="2874" y="69"/>
                    <a:pt x="2735" y="34"/>
                  </a:cubicBezTo>
                  <a:cubicBezTo>
                    <a:pt x="2600" y="11"/>
                    <a:pt x="2469" y="1"/>
                    <a:pt x="2342" y="1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336;p51">
              <a:extLst>
                <a:ext uri="{FF2B5EF4-FFF2-40B4-BE49-F238E27FC236}">
                  <a16:creationId xmlns:a16="http://schemas.microsoft.com/office/drawing/2014/main" id="{ADEC48E5-1B01-DF73-7B9E-3F3037621819}"/>
                </a:ext>
              </a:extLst>
            </p:cNvPr>
            <p:cNvSpPr/>
            <p:nvPr/>
          </p:nvSpPr>
          <p:spPr>
            <a:xfrm>
              <a:off x="8356701" y="3778252"/>
              <a:ext cx="87033" cy="45454"/>
            </a:xfrm>
            <a:custGeom>
              <a:avLst/>
              <a:gdLst/>
              <a:ahLst/>
              <a:cxnLst/>
              <a:rect l="l" t="t" r="r" b="b"/>
              <a:pathLst>
                <a:path w="2673" h="1396" extrusionOk="0">
                  <a:moveTo>
                    <a:pt x="1391" y="0"/>
                  </a:moveTo>
                  <a:cubicBezTo>
                    <a:pt x="1027" y="0"/>
                    <a:pt x="665" y="114"/>
                    <a:pt x="438" y="368"/>
                  </a:cubicBezTo>
                  <a:cubicBezTo>
                    <a:pt x="1" y="853"/>
                    <a:pt x="595" y="1396"/>
                    <a:pt x="1413" y="1396"/>
                  </a:cubicBezTo>
                  <a:cubicBezTo>
                    <a:pt x="1566" y="1396"/>
                    <a:pt x="1726" y="1377"/>
                    <a:pt x="1889" y="1335"/>
                  </a:cubicBezTo>
                  <a:cubicBezTo>
                    <a:pt x="2638" y="1116"/>
                    <a:pt x="2673" y="483"/>
                    <a:pt x="2177" y="195"/>
                  </a:cubicBezTo>
                  <a:cubicBezTo>
                    <a:pt x="1956" y="69"/>
                    <a:pt x="1673" y="0"/>
                    <a:pt x="1391" y="0"/>
                  </a:cubicBezTo>
                  <a:close/>
                </a:path>
              </a:pathLst>
            </a:custGeom>
            <a:solidFill>
              <a:srgbClr val="D811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337;p51">
              <a:extLst>
                <a:ext uri="{FF2B5EF4-FFF2-40B4-BE49-F238E27FC236}">
                  <a16:creationId xmlns:a16="http://schemas.microsoft.com/office/drawing/2014/main" id="{06F67078-6DDF-717C-EF0A-2A8B5CB3916B}"/>
                </a:ext>
              </a:extLst>
            </p:cNvPr>
            <p:cNvSpPr/>
            <p:nvPr/>
          </p:nvSpPr>
          <p:spPr>
            <a:xfrm>
              <a:off x="8529983" y="3778252"/>
              <a:ext cx="86642" cy="45454"/>
            </a:xfrm>
            <a:custGeom>
              <a:avLst/>
              <a:gdLst/>
              <a:ahLst/>
              <a:cxnLst/>
              <a:rect l="l" t="t" r="r" b="b"/>
              <a:pathLst>
                <a:path w="2661" h="1396" extrusionOk="0">
                  <a:moveTo>
                    <a:pt x="1271" y="0"/>
                  </a:moveTo>
                  <a:cubicBezTo>
                    <a:pt x="989" y="0"/>
                    <a:pt x="706" y="69"/>
                    <a:pt x="484" y="195"/>
                  </a:cubicBezTo>
                  <a:cubicBezTo>
                    <a:pt x="1" y="483"/>
                    <a:pt x="24" y="1116"/>
                    <a:pt x="772" y="1335"/>
                  </a:cubicBezTo>
                  <a:cubicBezTo>
                    <a:pt x="935" y="1377"/>
                    <a:pt x="1096" y="1396"/>
                    <a:pt x="1248" y="1396"/>
                  </a:cubicBezTo>
                  <a:cubicBezTo>
                    <a:pt x="2067" y="1396"/>
                    <a:pt x="2661" y="853"/>
                    <a:pt x="2224" y="368"/>
                  </a:cubicBezTo>
                  <a:cubicBezTo>
                    <a:pt x="1997" y="114"/>
                    <a:pt x="1635" y="0"/>
                    <a:pt x="12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338;p51">
              <a:extLst>
                <a:ext uri="{FF2B5EF4-FFF2-40B4-BE49-F238E27FC236}">
                  <a16:creationId xmlns:a16="http://schemas.microsoft.com/office/drawing/2014/main" id="{04CB6DBD-111F-A53E-9199-948879C026E5}"/>
                </a:ext>
              </a:extLst>
            </p:cNvPr>
            <p:cNvSpPr/>
            <p:nvPr/>
          </p:nvSpPr>
          <p:spPr>
            <a:xfrm>
              <a:off x="8439956" y="3750740"/>
              <a:ext cx="88172" cy="52519"/>
            </a:xfrm>
            <a:custGeom>
              <a:avLst/>
              <a:gdLst/>
              <a:ahLst/>
              <a:cxnLst/>
              <a:rect l="l" t="t" r="r" b="b"/>
              <a:pathLst>
                <a:path w="2708" h="1613" extrusionOk="0">
                  <a:moveTo>
                    <a:pt x="1411" y="0"/>
                  </a:moveTo>
                  <a:cubicBezTo>
                    <a:pt x="960" y="0"/>
                    <a:pt x="577" y="67"/>
                    <a:pt x="438" y="130"/>
                  </a:cubicBezTo>
                  <a:cubicBezTo>
                    <a:pt x="1" y="337"/>
                    <a:pt x="242" y="971"/>
                    <a:pt x="473" y="1224"/>
                  </a:cubicBezTo>
                  <a:cubicBezTo>
                    <a:pt x="704" y="1488"/>
                    <a:pt x="1058" y="1612"/>
                    <a:pt x="1416" y="1612"/>
                  </a:cubicBezTo>
                  <a:cubicBezTo>
                    <a:pt x="2056" y="1612"/>
                    <a:pt x="2707" y="1216"/>
                    <a:pt x="2685" y="521"/>
                  </a:cubicBezTo>
                  <a:cubicBezTo>
                    <a:pt x="2685" y="314"/>
                    <a:pt x="2570" y="164"/>
                    <a:pt x="2339" y="107"/>
                  </a:cubicBezTo>
                  <a:cubicBezTo>
                    <a:pt x="2033" y="29"/>
                    <a:pt x="1708" y="0"/>
                    <a:pt x="141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339;p51">
              <a:extLst>
                <a:ext uri="{FF2B5EF4-FFF2-40B4-BE49-F238E27FC236}">
                  <a16:creationId xmlns:a16="http://schemas.microsoft.com/office/drawing/2014/main" id="{1555E380-FE2F-0280-A659-80D0C25BB87C}"/>
                </a:ext>
              </a:extLst>
            </p:cNvPr>
            <p:cNvSpPr/>
            <p:nvPr/>
          </p:nvSpPr>
          <p:spPr>
            <a:xfrm>
              <a:off x="8385582" y="3732278"/>
              <a:ext cx="48807" cy="39235"/>
            </a:xfrm>
            <a:custGeom>
              <a:avLst/>
              <a:gdLst/>
              <a:ahLst/>
              <a:cxnLst/>
              <a:rect l="l" t="t" r="r" b="b"/>
              <a:pathLst>
                <a:path w="1499" h="1205" extrusionOk="0">
                  <a:moveTo>
                    <a:pt x="717" y="0"/>
                  </a:moveTo>
                  <a:cubicBezTo>
                    <a:pt x="669" y="0"/>
                    <a:pt x="622" y="6"/>
                    <a:pt x="576" y="17"/>
                  </a:cubicBezTo>
                  <a:cubicBezTo>
                    <a:pt x="81" y="132"/>
                    <a:pt x="0" y="789"/>
                    <a:pt x="369" y="1077"/>
                  </a:cubicBezTo>
                  <a:cubicBezTo>
                    <a:pt x="491" y="1165"/>
                    <a:pt x="626" y="1204"/>
                    <a:pt x="756" y="1204"/>
                  </a:cubicBezTo>
                  <a:cubicBezTo>
                    <a:pt x="1150" y="1204"/>
                    <a:pt x="1498" y="845"/>
                    <a:pt x="1325" y="420"/>
                  </a:cubicBezTo>
                  <a:cubicBezTo>
                    <a:pt x="1209" y="149"/>
                    <a:pt x="963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3340;p51">
              <a:extLst>
                <a:ext uri="{FF2B5EF4-FFF2-40B4-BE49-F238E27FC236}">
                  <a16:creationId xmlns:a16="http://schemas.microsoft.com/office/drawing/2014/main" id="{F81F0972-0435-399A-43D7-85675150E889}"/>
                </a:ext>
              </a:extLst>
            </p:cNvPr>
            <p:cNvSpPr/>
            <p:nvPr/>
          </p:nvSpPr>
          <p:spPr>
            <a:xfrm>
              <a:off x="8539360" y="3732278"/>
              <a:ext cx="49166" cy="39235"/>
            </a:xfrm>
            <a:custGeom>
              <a:avLst/>
              <a:gdLst/>
              <a:ahLst/>
              <a:cxnLst/>
              <a:rect l="l" t="t" r="r" b="b"/>
              <a:pathLst>
                <a:path w="1510" h="1205" extrusionOk="0">
                  <a:moveTo>
                    <a:pt x="781" y="0"/>
                  </a:moveTo>
                  <a:cubicBezTo>
                    <a:pt x="532" y="0"/>
                    <a:pt x="280" y="149"/>
                    <a:pt x="173" y="420"/>
                  </a:cubicBezTo>
                  <a:cubicBezTo>
                    <a:pt x="0" y="845"/>
                    <a:pt x="348" y="1204"/>
                    <a:pt x="737" y="1204"/>
                  </a:cubicBezTo>
                  <a:cubicBezTo>
                    <a:pt x="866" y="1204"/>
                    <a:pt x="998" y="1165"/>
                    <a:pt x="1118" y="1077"/>
                  </a:cubicBezTo>
                  <a:cubicBezTo>
                    <a:pt x="1510" y="789"/>
                    <a:pt x="1406" y="132"/>
                    <a:pt x="922" y="17"/>
                  </a:cubicBezTo>
                  <a:cubicBezTo>
                    <a:pt x="876" y="6"/>
                    <a:pt x="828" y="0"/>
                    <a:pt x="7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3341;p51">
              <a:extLst>
                <a:ext uri="{FF2B5EF4-FFF2-40B4-BE49-F238E27FC236}">
                  <a16:creationId xmlns:a16="http://schemas.microsoft.com/office/drawing/2014/main" id="{C717FC9B-B796-D6E1-6B3B-C7E7D7DD3E7A}"/>
                </a:ext>
              </a:extLst>
            </p:cNvPr>
            <p:cNvSpPr/>
            <p:nvPr/>
          </p:nvSpPr>
          <p:spPr>
            <a:xfrm>
              <a:off x="7808660" y="4251472"/>
              <a:ext cx="863817" cy="515588"/>
            </a:xfrm>
            <a:custGeom>
              <a:avLst/>
              <a:gdLst/>
              <a:ahLst/>
              <a:cxnLst/>
              <a:rect l="l" t="t" r="r" b="b"/>
              <a:pathLst>
                <a:path w="26530" h="15835" extrusionOk="0">
                  <a:moveTo>
                    <a:pt x="14320" y="1"/>
                  </a:moveTo>
                  <a:cubicBezTo>
                    <a:pt x="13415" y="1"/>
                    <a:pt x="12497" y="299"/>
                    <a:pt x="11705" y="960"/>
                  </a:cubicBezTo>
                  <a:cubicBezTo>
                    <a:pt x="10887" y="1651"/>
                    <a:pt x="10645" y="2343"/>
                    <a:pt x="10519" y="2573"/>
                  </a:cubicBezTo>
                  <a:cubicBezTo>
                    <a:pt x="10499" y="2613"/>
                    <a:pt x="10475" y="2629"/>
                    <a:pt x="10443" y="2629"/>
                  </a:cubicBezTo>
                  <a:cubicBezTo>
                    <a:pt x="10383" y="2629"/>
                    <a:pt x="10294" y="2568"/>
                    <a:pt x="10150" y="2493"/>
                  </a:cubicBezTo>
                  <a:cubicBezTo>
                    <a:pt x="9576" y="2197"/>
                    <a:pt x="8969" y="2019"/>
                    <a:pt x="8335" y="2019"/>
                  </a:cubicBezTo>
                  <a:cubicBezTo>
                    <a:pt x="8129" y="2019"/>
                    <a:pt x="7919" y="2038"/>
                    <a:pt x="7707" y="2078"/>
                  </a:cubicBezTo>
                  <a:cubicBezTo>
                    <a:pt x="7523" y="2101"/>
                    <a:pt x="7327" y="2112"/>
                    <a:pt x="7143" y="2158"/>
                  </a:cubicBezTo>
                  <a:cubicBezTo>
                    <a:pt x="5012" y="2746"/>
                    <a:pt x="3975" y="4877"/>
                    <a:pt x="4389" y="6605"/>
                  </a:cubicBezTo>
                  <a:cubicBezTo>
                    <a:pt x="4413" y="6698"/>
                    <a:pt x="4424" y="6801"/>
                    <a:pt x="4436" y="6882"/>
                  </a:cubicBezTo>
                  <a:cubicBezTo>
                    <a:pt x="4447" y="6997"/>
                    <a:pt x="4424" y="7043"/>
                    <a:pt x="4320" y="7055"/>
                  </a:cubicBezTo>
                  <a:cubicBezTo>
                    <a:pt x="1429" y="7516"/>
                    <a:pt x="0" y="10234"/>
                    <a:pt x="841" y="12516"/>
                  </a:cubicBezTo>
                  <a:cubicBezTo>
                    <a:pt x="933" y="12792"/>
                    <a:pt x="1048" y="13034"/>
                    <a:pt x="1187" y="13264"/>
                  </a:cubicBezTo>
                  <a:cubicBezTo>
                    <a:pt x="2058" y="14768"/>
                    <a:pt x="3637" y="15521"/>
                    <a:pt x="5184" y="15521"/>
                  </a:cubicBezTo>
                  <a:cubicBezTo>
                    <a:pt x="6624" y="15521"/>
                    <a:pt x="8036" y="14869"/>
                    <a:pt x="8825" y="13564"/>
                  </a:cubicBezTo>
                  <a:cubicBezTo>
                    <a:pt x="8848" y="13528"/>
                    <a:pt x="8867" y="13511"/>
                    <a:pt x="8886" y="13511"/>
                  </a:cubicBezTo>
                  <a:cubicBezTo>
                    <a:pt x="8998" y="13511"/>
                    <a:pt x="9089" y="14128"/>
                    <a:pt x="9850" y="14889"/>
                  </a:cubicBezTo>
                  <a:cubicBezTo>
                    <a:pt x="10408" y="15446"/>
                    <a:pt x="11103" y="15749"/>
                    <a:pt x="11819" y="15749"/>
                  </a:cubicBezTo>
                  <a:cubicBezTo>
                    <a:pt x="12790" y="15749"/>
                    <a:pt x="13800" y="15194"/>
                    <a:pt x="14562" y="13967"/>
                  </a:cubicBezTo>
                  <a:cubicBezTo>
                    <a:pt x="14632" y="13845"/>
                    <a:pt x="14673" y="13784"/>
                    <a:pt x="14714" y="13784"/>
                  </a:cubicBezTo>
                  <a:cubicBezTo>
                    <a:pt x="14753" y="13784"/>
                    <a:pt x="14794" y="13842"/>
                    <a:pt x="14862" y="13956"/>
                  </a:cubicBezTo>
                  <a:cubicBezTo>
                    <a:pt x="15667" y="15241"/>
                    <a:pt x="16863" y="15834"/>
                    <a:pt x="18014" y="15834"/>
                  </a:cubicBezTo>
                  <a:cubicBezTo>
                    <a:pt x="19546" y="15834"/>
                    <a:pt x="20999" y="14782"/>
                    <a:pt x="21348" y="12907"/>
                  </a:cubicBezTo>
                  <a:cubicBezTo>
                    <a:pt x="21391" y="12658"/>
                    <a:pt x="21407" y="12589"/>
                    <a:pt x="21484" y="12589"/>
                  </a:cubicBezTo>
                  <a:cubicBezTo>
                    <a:pt x="21531" y="12589"/>
                    <a:pt x="21602" y="12616"/>
                    <a:pt x="21717" y="12642"/>
                  </a:cubicBezTo>
                  <a:cubicBezTo>
                    <a:pt x="21996" y="12707"/>
                    <a:pt x="22269" y="12738"/>
                    <a:pt x="22534" y="12738"/>
                  </a:cubicBezTo>
                  <a:cubicBezTo>
                    <a:pt x="24852" y="12738"/>
                    <a:pt x="26530" y="10391"/>
                    <a:pt x="25703" y="8138"/>
                  </a:cubicBezTo>
                  <a:cubicBezTo>
                    <a:pt x="25258" y="6856"/>
                    <a:pt x="24025" y="5974"/>
                    <a:pt x="22603" y="5974"/>
                  </a:cubicBezTo>
                  <a:cubicBezTo>
                    <a:pt x="22478" y="5974"/>
                    <a:pt x="22351" y="5981"/>
                    <a:pt x="22224" y="5995"/>
                  </a:cubicBezTo>
                  <a:cubicBezTo>
                    <a:pt x="22051" y="6018"/>
                    <a:pt x="21878" y="6052"/>
                    <a:pt x="21717" y="6110"/>
                  </a:cubicBezTo>
                  <a:cubicBezTo>
                    <a:pt x="21687" y="6120"/>
                    <a:pt x="21663" y="6125"/>
                    <a:pt x="21643" y="6125"/>
                  </a:cubicBezTo>
                  <a:cubicBezTo>
                    <a:pt x="21507" y="6125"/>
                    <a:pt x="21617" y="5898"/>
                    <a:pt x="21648" y="5787"/>
                  </a:cubicBezTo>
                  <a:cubicBezTo>
                    <a:pt x="21820" y="4969"/>
                    <a:pt x="21555" y="4336"/>
                    <a:pt x="21095" y="3944"/>
                  </a:cubicBezTo>
                  <a:cubicBezTo>
                    <a:pt x="20763" y="3654"/>
                    <a:pt x="20319" y="3496"/>
                    <a:pt x="19850" y="3496"/>
                  </a:cubicBezTo>
                  <a:cubicBezTo>
                    <a:pt x="19538" y="3496"/>
                    <a:pt x="19214" y="3566"/>
                    <a:pt x="18906" y="3714"/>
                  </a:cubicBezTo>
                  <a:cubicBezTo>
                    <a:pt x="18869" y="3736"/>
                    <a:pt x="18835" y="3748"/>
                    <a:pt x="18803" y="3748"/>
                  </a:cubicBezTo>
                  <a:cubicBezTo>
                    <a:pt x="18736" y="3748"/>
                    <a:pt x="18684" y="3690"/>
                    <a:pt x="18652" y="3541"/>
                  </a:cubicBezTo>
                  <a:cubicBezTo>
                    <a:pt x="18195" y="1404"/>
                    <a:pt x="16285" y="1"/>
                    <a:pt x="14320" y="1"/>
                  </a:cubicBezTo>
                  <a:close/>
                </a:path>
              </a:pathLst>
            </a:custGeom>
            <a:solidFill>
              <a:srgbClr val="6B7FF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3342;p51">
              <a:extLst>
                <a:ext uri="{FF2B5EF4-FFF2-40B4-BE49-F238E27FC236}">
                  <a16:creationId xmlns:a16="http://schemas.microsoft.com/office/drawing/2014/main" id="{F7E73021-912D-D4A6-B4FB-01C70F8AAB74}"/>
                </a:ext>
              </a:extLst>
            </p:cNvPr>
            <p:cNvSpPr/>
            <p:nvPr/>
          </p:nvSpPr>
          <p:spPr>
            <a:xfrm>
              <a:off x="7847276" y="4379886"/>
              <a:ext cx="825331" cy="387171"/>
            </a:xfrm>
            <a:custGeom>
              <a:avLst/>
              <a:gdLst/>
              <a:ahLst/>
              <a:cxnLst/>
              <a:rect l="l" t="t" r="r" b="b"/>
              <a:pathLst>
                <a:path w="25348" h="11891" extrusionOk="0">
                  <a:moveTo>
                    <a:pt x="19943" y="0"/>
                  </a:moveTo>
                  <a:cubicBezTo>
                    <a:pt x="18964" y="242"/>
                    <a:pt x="17812" y="1429"/>
                    <a:pt x="18238" y="4678"/>
                  </a:cubicBezTo>
                  <a:cubicBezTo>
                    <a:pt x="18353" y="5565"/>
                    <a:pt x="18549" y="6383"/>
                    <a:pt x="18088" y="7201"/>
                  </a:cubicBezTo>
                  <a:cubicBezTo>
                    <a:pt x="17444" y="8328"/>
                    <a:pt x="16166" y="8711"/>
                    <a:pt x="14808" y="8711"/>
                  </a:cubicBezTo>
                  <a:cubicBezTo>
                    <a:pt x="13445" y="8711"/>
                    <a:pt x="12001" y="8325"/>
                    <a:pt x="11038" y="7915"/>
                  </a:cubicBezTo>
                  <a:cubicBezTo>
                    <a:pt x="10015" y="7473"/>
                    <a:pt x="9009" y="7188"/>
                    <a:pt x="7951" y="7188"/>
                  </a:cubicBezTo>
                  <a:cubicBezTo>
                    <a:pt x="7519" y="7188"/>
                    <a:pt x="7079" y="7235"/>
                    <a:pt x="6625" y="7339"/>
                  </a:cubicBezTo>
                  <a:cubicBezTo>
                    <a:pt x="4978" y="7708"/>
                    <a:pt x="3860" y="9240"/>
                    <a:pt x="2155" y="9562"/>
                  </a:cubicBezTo>
                  <a:cubicBezTo>
                    <a:pt x="1956" y="9602"/>
                    <a:pt x="1742" y="9623"/>
                    <a:pt x="1521" y="9623"/>
                  </a:cubicBezTo>
                  <a:cubicBezTo>
                    <a:pt x="1038" y="9623"/>
                    <a:pt x="514" y="9526"/>
                    <a:pt x="1" y="9320"/>
                  </a:cubicBezTo>
                  <a:lnTo>
                    <a:pt x="1" y="9320"/>
                  </a:lnTo>
                  <a:cubicBezTo>
                    <a:pt x="872" y="10824"/>
                    <a:pt x="2451" y="11577"/>
                    <a:pt x="3998" y="11577"/>
                  </a:cubicBezTo>
                  <a:cubicBezTo>
                    <a:pt x="5438" y="11577"/>
                    <a:pt x="6850" y="10925"/>
                    <a:pt x="7639" y="9620"/>
                  </a:cubicBezTo>
                  <a:cubicBezTo>
                    <a:pt x="7662" y="9584"/>
                    <a:pt x="7681" y="9567"/>
                    <a:pt x="7700" y="9567"/>
                  </a:cubicBezTo>
                  <a:cubicBezTo>
                    <a:pt x="7812" y="9567"/>
                    <a:pt x="7903" y="10184"/>
                    <a:pt x="8664" y="10945"/>
                  </a:cubicBezTo>
                  <a:cubicBezTo>
                    <a:pt x="9222" y="11502"/>
                    <a:pt x="9917" y="11805"/>
                    <a:pt x="10633" y="11805"/>
                  </a:cubicBezTo>
                  <a:cubicBezTo>
                    <a:pt x="11604" y="11805"/>
                    <a:pt x="12614" y="11250"/>
                    <a:pt x="13376" y="10023"/>
                  </a:cubicBezTo>
                  <a:cubicBezTo>
                    <a:pt x="13446" y="9901"/>
                    <a:pt x="13487" y="9840"/>
                    <a:pt x="13528" y="9840"/>
                  </a:cubicBezTo>
                  <a:cubicBezTo>
                    <a:pt x="13567" y="9840"/>
                    <a:pt x="13608" y="9898"/>
                    <a:pt x="13676" y="10012"/>
                  </a:cubicBezTo>
                  <a:cubicBezTo>
                    <a:pt x="14481" y="11297"/>
                    <a:pt x="15677" y="11890"/>
                    <a:pt x="16828" y="11890"/>
                  </a:cubicBezTo>
                  <a:cubicBezTo>
                    <a:pt x="18360" y="11890"/>
                    <a:pt x="19813" y="10838"/>
                    <a:pt x="20162" y="8963"/>
                  </a:cubicBezTo>
                  <a:cubicBezTo>
                    <a:pt x="20205" y="8714"/>
                    <a:pt x="20221" y="8645"/>
                    <a:pt x="20298" y="8645"/>
                  </a:cubicBezTo>
                  <a:cubicBezTo>
                    <a:pt x="20345" y="8645"/>
                    <a:pt x="20416" y="8672"/>
                    <a:pt x="20531" y="8698"/>
                  </a:cubicBezTo>
                  <a:cubicBezTo>
                    <a:pt x="20810" y="8763"/>
                    <a:pt x="21083" y="8794"/>
                    <a:pt x="21348" y="8794"/>
                  </a:cubicBezTo>
                  <a:cubicBezTo>
                    <a:pt x="23667" y="8794"/>
                    <a:pt x="25348" y="6447"/>
                    <a:pt x="24551" y="4194"/>
                  </a:cubicBezTo>
                  <a:cubicBezTo>
                    <a:pt x="24096" y="2912"/>
                    <a:pt x="22872" y="2030"/>
                    <a:pt x="21442" y="2030"/>
                  </a:cubicBezTo>
                  <a:cubicBezTo>
                    <a:pt x="21316" y="2030"/>
                    <a:pt x="21189" y="2037"/>
                    <a:pt x="21061" y="2051"/>
                  </a:cubicBezTo>
                  <a:cubicBezTo>
                    <a:pt x="20888" y="2074"/>
                    <a:pt x="20715" y="2108"/>
                    <a:pt x="20565" y="2166"/>
                  </a:cubicBezTo>
                  <a:cubicBezTo>
                    <a:pt x="20534" y="2176"/>
                    <a:pt x="20509" y="2181"/>
                    <a:pt x="20489" y="2181"/>
                  </a:cubicBezTo>
                  <a:cubicBezTo>
                    <a:pt x="20347" y="2181"/>
                    <a:pt x="20464" y="1954"/>
                    <a:pt x="20485" y="1843"/>
                  </a:cubicBezTo>
                  <a:cubicBezTo>
                    <a:pt x="20657" y="1025"/>
                    <a:pt x="20404" y="392"/>
                    <a:pt x="19943" y="0"/>
                  </a:cubicBezTo>
                  <a:close/>
                </a:path>
              </a:pathLst>
            </a:custGeom>
            <a:solidFill>
              <a:srgbClr val="0A1640">
                <a:alpha val="17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3343;p51">
              <a:extLst>
                <a:ext uri="{FF2B5EF4-FFF2-40B4-BE49-F238E27FC236}">
                  <a16:creationId xmlns:a16="http://schemas.microsoft.com/office/drawing/2014/main" id="{0871C2E2-51F0-5B44-91B7-3838C09B810D}"/>
                </a:ext>
              </a:extLst>
            </p:cNvPr>
            <p:cNvSpPr/>
            <p:nvPr/>
          </p:nvSpPr>
          <p:spPr>
            <a:xfrm>
              <a:off x="7984189" y="4357225"/>
              <a:ext cx="123988" cy="132584"/>
            </a:xfrm>
            <a:custGeom>
              <a:avLst/>
              <a:gdLst/>
              <a:ahLst/>
              <a:cxnLst/>
              <a:rect l="l" t="t" r="r" b="b"/>
              <a:pathLst>
                <a:path w="3808" h="4072" extrusionOk="0">
                  <a:moveTo>
                    <a:pt x="2864" y="0"/>
                  </a:moveTo>
                  <a:cubicBezTo>
                    <a:pt x="1478" y="0"/>
                    <a:pt x="237" y="1086"/>
                    <a:pt x="81" y="2424"/>
                  </a:cubicBezTo>
                  <a:cubicBezTo>
                    <a:pt x="1" y="2943"/>
                    <a:pt x="35" y="3496"/>
                    <a:pt x="231" y="3968"/>
                  </a:cubicBezTo>
                  <a:cubicBezTo>
                    <a:pt x="255" y="4039"/>
                    <a:pt x="312" y="4072"/>
                    <a:pt x="371" y="4072"/>
                  </a:cubicBezTo>
                  <a:cubicBezTo>
                    <a:pt x="453" y="4072"/>
                    <a:pt x="537" y="4007"/>
                    <a:pt x="531" y="3899"/>
                  </a:cubicBezTo>
                  <a:lnTo>
                    <a:pt x="531" y="3899"/>
                  </a:lnTo>
                  <a:cubicBezTo>
                    <a:pt x="531" y="3899"/>
                    <a:pt x="531" y="3899"/>
                    <a:pt x="531" y="3899"/>
                  </a:cubicBezTo>
                  <a:cubicBezTo>
                    <a:pt x="528" y="3899"/>
                    <a:pt x="442" y="3219"/>
                    <a:pt x="634" y="2539"/>
                  </a:cubicBezTo>
                  <a:cubicBezTo>
                    <a:pt x="989" y="1224"/>
                    <a:pt x="2855" y="408"/>
                    <a:pt x="3591" y="408"/>
                  </a:cubicBezTo>
                  <a:cubicBezTo>
                    <a:pt x="3597" y="408"/>
                    <a:pt x="3602" y="408"/>
                    <a:pt x="3607" y="408"/>
                  </a:cubicBezTo>
                  <a:cubicBezTo>
                    <a:pt x="3614" y="409"/>
                    <a:pt x="3621" y="410"/>
                    <a:pt x="3628" y="410"/>
                  </a:cubicBezTo>
                  <a:cubicBezTo>
                    <a:pt x="3782" y="410"/>
                    <a:pt x="3807" y="175"/>
                    <a:pt x="3653" y="120"/>
                  </a:cubicBezTo>
                  <a:cubicBezTo>
                    <a:pt x="3389" y="38"/>
                    <a:pt x="3124" y="0"/>
                    <a:pt x="2864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3344;p51">
              <a:extLst>
                <a:ext uri="{FF2B5EF4-FFF2-40B4-BE49-F238E27FC236}">
                  <a16:creationId xmlns:a16="http://schemas.microsoft.com/office/drawing/2014/main" id="{215F60CE-84D3-51DB-FAEA-25554E24EBDC}"/>
                </a:ext>
              </a:extLst>
            </p:cNvPr>
            <p:cNvSpPr/>
            <p:nvPr/>
          </p:nvSpPr>
          <p:spPr>
            <a:xfrm>
              <a:off x="7853365" y="4523050"/>
              <a:ext cx="125616" cy="126398"/>
            </a:xfrm>
            <a:custGeom>
              <a:avLst/>
              <a:gdLst/>
              <a:ahLst/>
              <a:cxnLst/>
              <a:rect l="l" t="t" r="r" b="b"/>
              <a:pathLst>
                <a:path w="3858" h="3882" extrusionOk="0">
                  <a:moveTo>
                    <a:pt x="3482" y="1"/>
                  </a:moveTo>
                  <a:cubicBezTo>
                    <a:pt x="1355" y="1"/>
                    <a:pt x="0" y="1705"/>
                    <a:pt x="528" y="3760"/>
                  </a:cubicBezTo>
                  <a:cubicBezTo>
                    <a:pt x="549" y="3843"/>
                    <a:pt x="612" y="3882"/>
                    <a:pt x="678" y="3882"/>
                  </a:cubicBezTo>
                  <a:cubicBezTo>
                    <a:pt x="757" y="3882"/>
                    <a:pt x="838" y="3826"/>
                    <a:pt x="851" y="3725"/>
                  </a:cubicBezTo>
                  <a:cubicBezTo>
                    <a:pt x="908" y="2389"/>
                    <a:pt x="1219" y="1387"/>
                    <a:pt x="2498" y="730"/>
                  </a:cubicBezTo>
                  <a:cubicBezTo>
                    <a:pt x="2890" y="546"/>
                    <a:pt x="3696" y="315"/>
                    <a:pt x="3685" y="292"/>
                  </a:cubicBezTo>
                  <a:cubicBezTo>
                    <a:pt x="3857" y="246"/>
                    <a:pt x="3823" y="4"/>
                    <a:pt x="3650" y="4"/>
                  </a:cubicBezTo>
                  <a:cubicBezTo>
                    <a:pt x="3594" y="2"/>
                    <a:pt x="3538" y="1"/>
                    <a:pt x="3482" y="1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3345;p51">
              <a:extLst>
                <a:ext uri="{FF2B5EF4-FFF2-40B4-BE49-F238E27FC236}">
                  <a16:creationId xmlns:a16="http://schemas.microsoft.com/office/drawing/2014/main" id="{15DB2F3D-AFE0-0965-D410-6A1578C8D176}"/>
                </a:ext>
              </a:extLst>
            </p:cNvPr>
            <p:cNvSpPr/>
            <p:nvPr/>
          </p:nvSpPr>
          <p:spPr>
            <a:xfrm>
              <a:off x="8179252" y="4295362"/>
              <a:ext cx="196955" cy="101457"/>
            </a:xfrm>
            <a:custGeom>
              <a:avLst/>
              <a:gdLst/>
              <a:ahLst/>
              <a:cxnLst/>
              <a:rect l="l" t="t" r="r" b="b"/>
              <a:pathLst>
                <a:path w="6049" h="3116" extrusionOk="0">
                  <a:moveTo>
                    <a:pt x="3036" y="1"/>
                  </a:moveTo>
                  <a:cubicBezTo>
                    <a:pt x="1863" y="1"/>
                    <a:pt x="654" y="727"/>
                    <a:pt x="24" y="2227"/>
                  </a:cubicBezTo>
                  <a:cubicBezTo>
                    <a:pt x="1" y="2297"/>
                    <a:pt x="12" y="2366"/>
                    <a:pt x="81" y="2423"/>
                  </a:cubicBezTo>
                  <a:cubicBezTo>
                    <a:pt x="103" y="2441"/>
                    <a:pt x="132" y="2450"/>
                    <a:pt x="162" y="2450"/>
                  </a:cubicBezTo>
                  <a:cubicBezTo>
                    <a:pt x="210" y="2450"/>
                    <a:pt x="260" y="2427"/>
                    <a:pt x="289" y="2377"/>
                  </a:cubicBezTo>
                  <a:lnTo>
                    <a:pt x="289" y="2377"/>
                  </a:lnTo>
                  <a:cubicBezTo>
                    <a:pt x="288" y="2377"/>
                    <a:pt x="288" y="2377"/>
                    <a:pt x="288" y="2377"/>
                  </a:cubicBezTo>
                  <a:cubicBezTo>
                    <a:pt x="280" y="2377"/>
                    <a:pt x="1352" y="635"/>
                    <a:pt x="3005" y="635"/>
                  </a:cubicBezTo>
                  <a:cubicBezTo>
                    <a:pt x="3089" y="635"/>
                    <a:pt x="3174" y="640"/>
                    <a:pt x="3261" y="649"/>
                  </a:cubicBezTo>
                  <a:cubicBezTo>
                    <a:pt x="4528" y="787"/>
                    <a:pt x="5300" y="1824"/>
                    <a:pt x="5726" y="3021"/>
                  </a:cubicBezTo>
                  <a:lnTo>
                    <a:pt x="5726" y="3021"/>
                  </a:lnTo>
                  <a:cubicBezTo>
                    <a:pt x="5725" y="3020"/>
                    <a:pt x="5725" y="3020"/>
                    <a:pt x="5725" y="3020"/>
                  </a:cubicBezTo>
                  <a:lnTo>
                    <a:pt x="5725" y="3020"/>
                  </a:lnTo>
                  <a:cubicBezTo>
                    <a:pt x="5725" y="3020"/>
                    <a:pt x="5725" y="3020"/>
                    <a:pt x="5726" y="3022"/>
                  </a:cubicBezTo>
                  <a:cubicBezTo>
                    <a:pt x="5726" y="3022"/>
                    <a:pt x="5726" y="3022"/>
                    <a:pt x="5726" y="3021"/>
                  </a:cubicBezTo>
                  <a:lnTo>
                    <a:pt x="5726" y="3021"/>
                  </a:lnTo>
                  <a:cubicBezTo>
                    <a:pt x="5734" y="3035"/>
                    <a:pt x="5787" y="3115"/>
                    <a:pt x="5883" y="3115"/>
                  </a:cubicBezTo>
                  <a:cubicBezTo>
                    <a:pt x="5888" y="3115"/>
                    <a:pt x="5894" y="3115"/>
                    <a:pt x="5899" y="3115"/>
                  </a:cubicBezTo>
                  <a:cubicBezTo>
                    <a:pt x="5991" y="3103"/>
                    <a:pt x="6049" y="3022"/>
                    <a:pt x="6026" y="2930"/>
                  </a:cubicBezTo>
                  <a:cubicBezTo>
                    <a:pt x="5740" y="1002"/>
                    <a:pt x="4412" y="1"/>
                    <a:pt x="3036" y="1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3346;p51">
              <a:extLst>
                <a:ext uri="{FF2B5EF4-FFF2-40B4-BE49-F238E27FC236}">
                  <a16:creationId xmlns:a16="http://schemas.microsoft.com/office/drawing/2014/main" id="{0ADBF77C-3E1C-758F-0859-933009E8D4FD}"/>
                </a:ext>
              </a:extLst>
            </p:cNvPr>
            <p:cNvSpPr/>
            <p:nvPr/>
          </p:nvSpPr>
          <p:spPr>
            <a:xfrm>
              <a:off x="8049796" y="4514617"/>
              <a:ext cx="130240" cy="69841"/>
            </a:xfrm>
            <a:custGeom>
              <a:avLst/>
              <a:gdLst/>
              <a:ahLst/>
              <a:cxnLst/>
              <a:rect l="l" t="t" r="r" b="b"/>
              <a:pathLst>
                <a:path w="4000" h="2145" extrusionOk="0">
                  <a:moveTo>
                    <a:pt x="2109" y="1"/>
                  </a:moveTo>
                  <a:cubicBezTo>
                    <a:pt x="1577" y="1"/>
                    <a:pt x="1076" y="198"/>
                    <a:pt x="762" y="505"/>
                  </a:cubicBezTo>
                  <a:cubicBezTo>
                    <a:pt x="1" y="1238"/>
                    <a:pt x="899" y="2144"/>
                    <a:pt x="2040" y="2144"/>
                  </a:cubicBezTo>
                  <a:cubicBezTo>
                    <a:pt x="2280" y="2144"/>
                    <a:pt x="2530" y="2104"/>
                    <a:pt x="2778" y="2014"/>
                  </a:cubicBezTo>
                  <a:cubicBezTo>
                    <a:pt x="4000" y="1553"/>
                    <a:pt x="3838" y="666"/>
                    <a:pt x="3147" y="275"/>
                  </a:cubicBezTo>
                  <a:cubicBezTo>
                    <a:pt x="2816" y="84"/>
                    <a:pt x="2456" y="1"/>
                    <a:pt x="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3347;p51">
              <a:extLst>
                <a:ext uri="{FF2B5EF4-FFF2-40B4-BE49-F238E27FC236}">
                  <a16:creationId xmlns:a16="http://schemas.microsoft.com/office/drawing/2014/main" id="{07123243-4D14-77AF-E912-845A5C4FA25F}"/>
                </a:ext>
              </a:extLst>
            </p:cNvPr>
            <p:cNvSpPr/>
            <p:nvPr/>
          </p:nvSpPr>
          <p:spPr>
            <a:xfrm>
              <a:off x="8271851" y="4514617"/>
              <a:ext cx="130631" cy="69841"/>
            </a:xfrm>
            <a:custGeom>
              <a:avLst/>
              <a:gdLst/>
              <a:ahLst/>
              <a:cxnLst/>
              <a:rect l="l" t="t" r="r" b="b"/>
              <a:pathLst>
                <a:path w="4012" h="2145" extrusionOk="0">
                  <a:moveTo>
                    <a:pt x="2112" y="1"/>
                  </a:moveTo>
                  <a:cubicBezTo>
                    <a:pt x="1577" y="1"/>
                    <a:pt x="1077" y="198"/>
                    <a:pt x="763" y="505"/>
                  </a:cubicBezTo>
                  <a:cubicBezTo>
                    <a:pt x="1" y="1238"/>
                    <a:pt x="907" y="2144"/>
                    <a:pt x="2045" y="2144"/>
                  </a:cubicBezTo>
                  <a:cubicBezTo>
                    <a:pt x="2284" y="2144"/>
                    <a:pt x="2533" y="2104"/>
                    <a:pt x="2779" y="2014"/>
                  </a:cubicBezTo>
                  <a:cubicBezTo>
                    <a:pt x="4011" y="1553"/>
                    <a:pt x="3850" y="666"/>
                    <a:pt x="3159" y="275"/>
                  </a:cubicBezTo>
                  <a:cubicBezTo>
                    <a:pt x="2823" y="84"/>
                    <a:pt x="2460" y="1"/>
                    <a:pt x="2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3348;p51">
              <a:extLst>
                <a:ext uri="{FF2B5EF4-FFF2-40B4-BE49-F238E27FC236}">
                  <a16:creationId xmlns:a16="http://schemas.microsoft.com/office/drawing/2014/main" id="{DEFA9374-1B28-8F94-B920-E9C2175F4842}"/>
                </a:ext>
              </a:extLst>
            </p:cNvPr>
            <p:cNvSpPr/>
            <p:nvPr/>
          </p:nvSpPr>
          <p:spPr>
            <a:xfrm>
              <a:off x="8182248" y="4490165"/>
              <a:ext cx="93056" cy="54798"/>
            </a:xfrm>
            <a:custGeom>
              <a:avLst/>
              <a:gdLst/>
              <a:ahLst/>
              <a:cxnLst/>
              <a:rect l="l" t="t" r="r" b="b"/>
              <a:pathLst>
                <a:path w="2858" h="1683" extrusionOk="0">
                  <a:moveTo>
                    <a:pt x="220" y="0"/>
                  </a:moveTo>
                  <a:cubicBezTo>
                    <a:pt x="116" y="0"/>
                    <a:pt x="35" y="69"/>
                    <a:pt x="35" y="173"/>
                  </a:cubicBezTo>
                  <a:cubicBezTo>
                    <a:pt x="1" y="565"/>
                    <a:pt x="151" y="956"/>
                    <a:pt x="427" y="1244"/>
                  </a:cubicBezTo>
                  <a:cubicBezTo>
                    <a:pt x="680" y="1509"/>
                    <a:pt x="1061" y="1682"/>
                    <a:pt x="1429" y="1682"/>
                  </a:cubicBezTo>
                  <a:lnTo>
                    <a:pt x="1441" y="1682"/>
                  </a:lnTo>
                  <a:cubicBezTo>
                    <a:pt x="1821" y="1682"/>
                    <a:pt x="2190" y="1509"/>
                    <a:pt x="2455" y="1244"/>
                  </a:cubicBezTo>
                  <a:cubicBezTo>
                    <a:pt x="2708" y="956"/>
                    <a:pt x="2858" y="576"/>
                    <a:pt x="2846" y="185"/>
                  </a:cubicBezTo>
                  <a:cubicBezTo>
                    <a:pt x="2823" y="69"/>
                    <a:pt x="2754" y="0"/>
                    <a:pt x="2651" y="0"/>
                  </a:cubicBezTo>
                  <a:cubicBezTo>
                    <a:pt x="2558" y="0"/>
                    <a:pt x="2478" y="92"/>
                    <a:pt x="2478" y="185"/>
                  </a:cubicBezTo>
                  <a:cubicBezTo>
                    <a:pt x="2489" y="473"/>
                    <a:pt x="2397" y="761"/>
                    <a:pt x="2190" y="979"/>
                  </a:cubicBezTo>
                  <a:cubicBezTo>
                    <a:pt x="1994" y="1198"/>
                    <a:pt x="1717" y="1314"/>
                    <a:pt x="1441" y="1314"/>
                  </a:cubicBezTo>
                  <a:lnTo>
                    <a:pt x="1429" y="1314"/>
                  </a:lnTo>
                  <a:cubicBezTo>
                    <a:pt x="1153" y="1314"/>
                    <a:pt x="888" y="1198"/>
                    <a:pt x="680" y="979"/>
                  </a:cubicBezTo>
                  <a:cubicBezTo>
                    <a:pt x="473" y="761"/>
                    <a:pt x="369" y="473"/>
                    <a:pt x="392" y="185"/>
                  </a:cubicBezTo>
                  <a:cubicBezTo>
                    <a:pt x="392" y="92"/>
                    <a:pt x="323" y="0"/>
                    <a:pt x="2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3349;p51">
              <a:extLst>
                <a:ext uri="{FF2B5EF4-FFF2-40B4-BE49-F238E27FC236}">
                  <a16:creationId xmlns:a16="http://schemas.microsoft.com/office/drawing/2014/main" id="{561C47B5-585A-3915-C260-7CE1D98DBC97}"/>
                </a:ext>
              </a:extLst>
            </p:cNvPr>
            <p:cNvSpPr/>
            <p:nvPr/>
          </p:nvSpPr>
          <p:spPr>
            <a:xfrm>
              <a:off x="8280545" y="4447252"/>
              <a:ext cx="102043" cy="51933"/>
            </a:xfrm>
            <a:custGeom>
              <a:avLst/>
              <a:gdLst/>
              <a:ahLst/>
              <a:cxnLst/>
              <a:rect l="l" t="t" r="r" b="b"/>
              <a:pathLst>
                <a:path w="3134" h="1595" extrusionOk="0">
                  <a:moveTo>
                    <a:pt x="2277" y="0"/>
                  </a:moveTo>
                  <a:cubicBezTo>
                    <a:pt x="2192" y="0"/>
                    <a:pt x="2127" y="64"/>
                    <a:pt x="2097" y="155"/>
                  </a:cubicBezTo>
                  <a:cubicBezTo>
                    <a:pt x="1990" y="626"/>
                    <a:pt x="1624" y="967"/>
                    <a:pt x="1213" y="967"/>
                  </a:cubicBezTo>
                  <a:cubicBezTo>
                    <a:pt x="1181" y="967"/>
                    <a:pt x="1150" y="965"/>
                    <a:pt x="1118" y="961"/>
                  </a:cubicBezTo>
                  <a:cubicBezTo>
                    <a:pt x="761" y="915"/>
                    <a:pt x="461" y="581"/>
                    <a:pt x="369" y="155"/>
                  </a:cubicBezTo>
                  <a:cubicBezTo>
                    <a:pt x="358" y="60"/>
                    <a:pt x="271" y="3"/>
                    <a:pt x="176" y="3"/>
                  </a:cubicBezTo>
                  <a:cubicBezTo>
                    <a:pt x="167" y="3"/>
                    <a:pt x="159" y="4"/>
                    <a:pt x="150" y="5"/>
                  </a:cubicBezTo>
                  <a:cubicBezTo>
                    <a:pt x="58" y="16"/>
                    <a:pt x="0" y="120"/>
                    <a:pt x="12" y="224"/>
                  </a:cubicBezTo>
                  <a:cubicBezTo>
                    <a:pt x="127" y="800"/>
                    <a:pt x="553" y="1249"/>
                    <a:pt x="1060" y="1307"/>
                  </a:cubicBezTo>
                  <a:cubicBezTo>
                    <a:pt x="1106" y="1307"/>
                    <a:pt x="1164" y="1318"/>
                    <a:pt x="1210" y="1318"/>
                  </a:cubicBezTo>
                  <a:cubicBezTo>
                    <a:pt x="1452" y="1318"/>
                    <a:pt x="1682" y="1238"/>
                    <a:pt x="1878" y="1088"/>
                  </a:cubicBezTo>
                  <a:lnTo>
                    <a:pt x="2420" y="1549"/>
                  </a:lnTo>
                  <a:cubicBezTo>
                    <a:pt x="2443" y="1583"/>
                    <a:pt x="2489" y="1595"/>
                    <a:pt x="2535" y="1595"/>
                  </a:cubicBezTo>
                  <a:cubicBezTo>
                    <a:pt x="2592" y="1595"/>
                    <a:pt x="2627" y="1583"/>
                    <a:pt x="2661" y="1537"/>
                  </a:cubicBezTo>
                  <a:cubicBezTo>
                    <a:pt x="2731" y="1456"/>
                    <a:pt x="2719" y="1341"/>
                    <a:pt x="2650" y="1272"/>
                  </a:cubicBezTo>
                  <a:lnTo>
                    <a:pt x="2143" y="846"/>
                  </a:lnTo>
                  <a:cubicBezTo>
                    <a:pt x="2166" y="811"/>
                    <a:pt x="2189" y="788"/>
                    <a:pt x="2212" y="742"/>
                  </a:cubicBezTo>
                  <a:lnTo>
                    <a:pt x="2857" y="973"/>
                  </a:lnTo>
                  <a:cubicBezTo>
                    <a:pt x="2880" y="973"/>
                    <a:pt x="2903" y="984"/>
                    <a:pt x="2915" y="984"/>
                  </a:cubicBezTo>
                  <a:cubicBezTo>
                    <a:pt x="2996" y="984"/>
                    <a:pt x="3065" y="938"/>
                    <a:pt x="3088" y="869"/>
                  </a:cubicBezTo>
                  <a:cubicBezTo>
                    <a:pt x="3134" y="754"/>
                    <a:pt x="3088" y="662"/>
                    <a:pt x="2996" y="615"/>
                  </a:cubicBezTo>
                  <a:lnTo>
                    <a:pt x="2397" y="408"/>
                  </a:lnTo>
                  <a:cubicBezTo>
                    <a:pt x="2431" y="350"/>
                    <a:pt x="2443" y="281"/>
                    <a:pt x="2454" y="224"/>
                  </a:cubicBezTo>
                  <a:cubicBezTo>
                    <a:pt x="2477" y="120"/>
                    <a:pt x="2420" y="39"/>
                    <a:pt x="2316" y="5"/>
                  </a:cubicBezTo>
                  <a:cubicBezTo>
                    <a:pt x="2302" y="2"/>
                    <a:pt x="2289" y="0"/>
                    <a:pt x="22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3350;p51">
              <a:extLst>
                <a:ext uri="{FF2B5EF4-FFF2-40B4-BE49-F238E27FC236}">
                  <a16:creationId xmlns:a16="http://schemas.microsoft.com/office/drawing/2014/main" id="{3DF692FA-0086-2380-1EBD-80B7FF0D86F8}"/>
                </a:ext>
              </a:extLst>
            </p:cNvPr>
            <p:cNvSpPr/>
            <p:nvPr/>
          </p:nvSpPr>
          <p:spPr>
            <a:xfrm>
              <a:off x="8074964" y="4447349"/>
              <a:ext cx="102434" cy="50728"/>
            </a:xfrm>
            <a:custGeom>
              <a:avLst/>
              <a:gdLst/>
              <a:ahLst/>
              <a:cxnLst/>
              <a:rect l="l" t="t" r="r" b="b"/>
              <a:pathLst>
                <a:path w="3146" h="1558" extrusionOk="0">
                  <a:moveTo>
                    <a:pt x="845" y="0"/>
                  </a:moveTo>
                  <a:cubicBezTo>
                    <a:pt x="836" y="0"/>
                    <a:pt x="828" y="1"/>
                    <a:pt x="819" y="2"/>
                  </a:cubicBezTo>
                  <a:cubicBezTo>
                    <a:pt x="727" y="13"/>
                    <a:pt x="669" y="117"/>
                    <a:pt x="681" y="221"/>
                  </a:cubicBezTo>
                  <a:cubicBezTo>
                    <a:pt x="692" y="290"/>
                    <a:pt x="704" y="347"/>
                    <a:pt x="738" y="405"/>
                  </a:cubicBezTo>
                  <a:lnTo>
                    <a:pt x="151" y="612"/>
                  </a:lnTo>
                  <a:cubicBezTo>
                    <a:pt x="47" y="636"/>
                    <a:pt x="1" y="739"/>
                    <a:pt x="35" y="843"/>
                  </a:cubicBezTo>
                  <a:cubicBezTo>
                    <a:pt x="58" y="912"/>
                    <a:pt x="128" y="958"/>
                    <a:pt x="208" y="958"/>
                  </a:cubicBezTo>
                  <a:cubicBezTo>
                    <a:pt x="220" y="958"/>
                    <a:pt x="243" y="958"/>
                    <a:pt x="266" y="947"/>
                  </a:cubicBezTo>
                  <a:lnTo>
                    <a:pt x="911" y="716"/>
                  </a:lnTo>
                  <a:cubicBezTo>
                    <a:pt x="934" y="739"/>
                    <a:pt x="957" y="774"/>
                    <a:pt x="980" y="808"/>
                  </a:cubicBezTo>
                  <a:lnTo>
                    <a:pt x="473" y="1246"/>
                  </a:lnTo>
                  <a:cubicBezTo>
                    <a:pt x="404" y="1315"/>
                    <a:pt x="393" y="1419"/>
                    <a:pt x="462" y="1500"/>
                  </a:cubicBezTo>
                  <a:cubicBezTo>
                    <a:pt x="496" y="1546"/>
                    <a:pt x="554" y="1557"/>
                    <a:pt x="588" y="1557"/>
                  </a:cubicBezTo>
                  <a:cubicBezTo>
                    <a:pt x="634" y="1557"/>
                    <a:pt x="681" y="1546"/>
                    <a:pt x="704" y="1523"/>
                  </a:cubicBezTo>
                  <a:lnTo>
                    <a:pt x="1245" y="1062"/>
                  </a:lnTo>
                  <a:cubicBezTo>
                    <a:pt x="1441" y="1200"/>
                    <a:pt x="1671" y="1292"/>
                    <a:pt x="1913" y="1292"/>
                  </a:cubicBezTo>
                  <a:cubicBezTo>
                    <a:pt x="1959" y="1292"/>
                    <a:pt x="2017" y="1292"/>
                    <a:pt x="2063" y="1269"/>
                  </a:cubicBezTo>
                  <a:cubicBezTo>
                    <a:pt x="2581" y="1200"/>
                    <a:pt x="2996" y="774"/>
                    <a:pt x="3111" y="198"/>
                  </a:cubicBezTo>
                  <a:cubicBezTo>
                    <a:pt x="3146" y="117"/>
                    <a:pt x="3088" y="25"/>
                    <a:pt x="2985" y="2"/>
                  </a:cubicBezTo>
                  <a:cubicBezTo>
                    <a:pt x="2976" y="1"/>
                    <a:pt x="2967" y="0"/>
                    <a:pt x="2959" y="0"/>
                  </a:cubicBezTo>
                  <a:cubicBezTo>
                    <a:pt x="2868" y="0"/>
                    <a:pt x="2797" y="57"/>
                    <a:pt x="2766" y="152"/>
                  </a:cubicBezTo>
                  <a:cubicBezTo>
                    <a:pt x="2685" y="578"/>
                    <a:pt x="2374" y="900"/>
                    <a:pt x="2017" y="958"/>
                  </a:cubicBezTo>
                  <a:cubicBezTo>
                    <a:pt x="1986" y="962"/>
                    <a:pt x="1955" y="964"/>
                    <a:pt x="1924" y="964"/>
                  </a:cubicBezTo>
                  <a:cubicBezTo>
                    <a:pt x="1529" y="964"/>
                    <a:pt x="1144" y="632"/>
                    <a:pt x="1038" y="152"/>
                  </a:cubicBezTo>
                  <a:cubicBezTo>
                    <a:pt x="1027" y="57"/>
                    <a:pt x="939" y="0"/>
                    <a:pt x="8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3351;p51">
              <a:extLst>
                <a:ext uri="{FF2B5EF4-FFF2-40B4-BE49-F238E27FC236}">
                  <a16:creationId xmlns:a16="http://schemas.microsoft.com/office/drawing/2014/main" id="{F3F6C617-9AEF-A1D8-8E7E-32C497885CB3}"/>
                </a:ext>
              </a:extLst>
            </p:cNvPr>
            <p:cNvSpPr/>
            <p:nvPr/>
          </p:nvSpPr>
          <p:spPr>
            <a:xfrm>
              <a:off x="7069300" y="4193451"/>
              <a:ext cx="640032" cy="407977"/>
            </a:xfrm>
            <a:custGeom>
              <a:avLst/>
              <a:gdLst/>
              <a:ahLst/>
              <a:cxnLst/>
              <a:rect l="l" t="t" r="r" b="b"/>
              <a:pathLst>
                <a:path w="19657" h="12530" extrusionOk="0">
                  <a:moveTo>
                    <a:pt x="9854" y="0"/>
                  </a:moveTo>
                  <a:cubicBezTo>
                    <a:pt x="8899" y="0"/>
                    <a:pt x="7932" y="465"/>
                    <a:pt x="7512" y="1279"/>
                  </a:cubicBezTo>
                  <a:cubicBezTo>
                    <a:pt x="7328" y="1659"/>
                    <a:pt x="7213" y="2258"/>
                    <a:pt x="7190" y="2500"/>
                  </a:cubicBezTo>
                  <a:cubicBezTo>
                    <a:pt x="7190" y="2531"/>
                    <a:pt x="7169" y="2546"/>
                    <a:pt x="7145" y="2546"/>
                  </a:cubicBezTo>
                  <a:cubicBezTo>
                    <a:pt x="7133" y="2546"/>
                    <a:pt x="7120" y="2543"/>
                    <a:pt x="7109" y="2535"/>
                  </a:cubicBezTo>
                  <a:cubicBezTo>
                    <a:pt x="6641" y="1995"/>
                    <a:pt x="6060" y="1757"/>
                    <a:pt x="5501" y="1757"/>
                  </a:cubicBezTo>
                  <a:cubicBezTo>
                    <a:pt x="4448" y="1757"/>
                    <a:pt x="3472" y="2604"/>
                    <a:pt x="3480" y="3883"/>
                  </a:cubicBezTo>
                  <a:cubicBezTo>
                    <a:pt x="3503" y="4447"/>
                    <a:pt x="3710" y="4505"/>
                    <a:pt x="3445" y="4516"/>
                  </a:cubicBezTo>
                  <a:cubicBezTo>
                    <a:pt x="2489" y="4563"/>
                    <a:pt x="1268" y="5173"/>
                    <a:pt x="692" y="6268"/>
                  </a:cubicBezTo>
                  <a:cubicBezTo>
                    <a:pt x="1" y="7569"/>
                    <a:pt x="507" y="9010"/>
                    <a:pt x="1844" y="9689"/>
                  </a:cubicBezTo>
                  <a:cubicBezTo>
                    <a:pt x="1902" y="9724"/>
                    <a:pt x="1948" y="9735"/>
                    <a:pt x="2005" y="9758"/>
                  </a:cubicBezTo>
                  <a:cubicBezTo>
                    <a:pt x="2063" y="9793"/>
                    <a:pt x="2097" y="9804"/>
                    <a:pt x="2143" y="9816"/>
                  </a:cubicBezTo>
                  <a:cubicBezTo>
                    <a:pt x="2190" y="9839"/>
                    <a:pt x="2213" y="9851"/>
                    <a:pt x="2259" y="9862"/>
                  </a:cubicBezTo>
                  <a:cubicBezTo>
                    <a:pt x="2293" y="9862"/>
                    <a:pt x="2328" y="9874"/>
                    <a:pt x="2374" y="9897"/>
                  </a:cubicBezTo>
                  <a:cubicBezTo>
                    <a:pt x="2385" y="9908"/>
                    <a:pt x="2385" y="9908"/>
                    <a:pt x="2408" y="9908"/>
                  </a:cubicBezTo>
                  <a:cubicBezTo>
                    <a:pt x="2431" y="9920"/>
                    <a:pt x="2478" y="9931"/>
                    <a:pt x="2501" y="9931"/>
                  </a:cubicBezTo>
                  <a:cubicBezTo>
                    <a:pt x="2524" y="9954"/>
                    <a:pt x="2535" y="9954"/>
                    <a:pt x="2547" y="9954"/>
                  </a:cubicBezTo>
                  <a:cubicBezTo>
                    <a:pt x="2581" y="9954"/>
                    <a:pt x="2616" y="9966"/>
                    <a:pt x="2650" y="9966"/>
                  </a:cubicBezTo>
                  <a:cubicBezTo>
                    <a:pt x="2696" y="9966"/>
                    <a:pt x="2719" y="9977"/>
                    <a:pt x="2754" y="9977"/>
                  </a:cubicBezTo>
                  <a:cubicBezTo>
                    <a:pt x="2789" y="9977"/>
                    <a:pt x="2835" y="9989"/>
                    <a:pt x="2881" y="9989"/>
                  </a:cubicBezTo>
                  <a:cubicBezTo>
                    <a:pt x="3036" y="10012"/>
                    <a:pt x="3186" y="10020"/>
                    <a:pt x="3323" y="10020"/>
                  </a:cubicBezTo>
                  <a:cubicBezTo>
                    <a:pt x="3460" y="10020"/>
                    <a:pt x="3584" y="10012"/>
                    <a:pt x="3687" y="10000"/>
                  </a:cubicBezTo>
                  <a:lnTo>
                    <a:pt x="3699" y="10000"/>
                  </a:lnTo>
                  <a:cubicBezTo>
                    <a:pt x="3745" y="10000"/>
                    <a:pt x="3791" y="9989"/>
                    <a:pt x="3814" y="9989"/>
                  </a:cubicBezTo>
                  <a:cubicBezTo>
                    <a:pt x="3860" y="9977"/>
                    <a:pt x="3918" y="9977"/>
                    <a:pt x="3941" y="9966"/>
                  </a:cubicBezTo>
                  <a:cubicBezTo>
                    <a:pt x="3964" y="9954"/>
                    <a:pt x="3975" y="9954"/>
                    <a:pt x="3987" y="9954"/>
                  </a:cubicBezTo>
                  <a:cubicBezTo>
                    <a:pt x="3995" y="9951"/>
                    <a:pt x="4002" y="9949"/>
                    <a:pt x="4009" y="9949"/>
                  </a:cubicBezTo>
                  <a:cubicBezTo>
                    <a:pt x="4048" y="9949"/>
                    <a:pt x="4062" y="10010"/>
                    <a:pt x="4102" y="10139"/>
                  </a:cubicBezTo>
                  <a:cubicBezTo>
                    <a:pt x="4102" y="10162"/>
                    <a:pt x="4113" y="10196"/>
                    <a:pt x="4137" y="10242"/>
                  </a:cubicBezTo>
                  <a:cubicBezTo>
                    <a:pt x="4137" y="10254"/>
                    <a:pt x="4148" y="10265"/>
                    <a:pt x="4148" y="10277"/>
                  </a:cubicBezTo>
                  <a:cubicBezTo>
                    <a:pt x="4171" y="10357"/>
                    <a:pt x="4194" y="10404"/>
                    <a:pt x="4217" y="10473"/>
                  </a:cubicBezTo>
                  <a:cubicBezTo>
                    <a:pt x="4229" y="10530"/>
                    <a:pt x="4263" y="10576"/>
                    <a:pt x="4286" y="10645"/>
                  </a:cubicBezTo>
                  <a:cubicBezTo>
                    <a:pt x="4505" y="11095"/>
                    <a:pt x="4805" y="11487"/>
                    <a:pt x="5185" y="11809"/>
                  </a:cubicBezTo>
                  <a:cubicBezTo>
                    <a:pt x="5196" y="11809"/>
                    <a:pt x="5196" y="11821"/>
                    <a:pt x="5208" y="11821"/>
                  </a:cubicBezTo>
                  <a:cubicBezTo>
                    <a:pt x="5404" y="11982"/>
                    <a:pt x="5611" y="12109"/>
                    <a:pt x="5830" y="12224"/>
                  </a:cubicBezTo>
                  <a:cubicBezTo>
                    <a:pt x="5865" y="12235"/>
                    <a:pt x="5899" y="12247"/>
                    <a:pt x="5934" y="12270"/>
                  </a:cubicBezTo>
                  <a:cubicBezTo>
                    <a:pt x="5957" y="12281"/>
                    <a:pt x="6003" y="12293"/>
                    <a:pt x="6037" y="12304"/>
                  </a:cubicBezTo>
                  <a:cubicBezTo>
                    <a:pt x="6095" y="12328"/>
                    <a:pt x="6130" y="12351"/>
                    <a:pt x="6187" y="12362"/>
                  </a:cubicBezTo>
                  <a:cubicBezTo>
                    <a:pt x="6498" y="12471"/>
                    <a:pt x="6837" y="12529"/>
                    <a:pt x="7188" y="12529"/>
                  </a:cubicBezTo>
                  <a:cubicBezTo>
                    <a:pt x="7396" y="12529"/>
                    <a:pt x="7609" y="12509"/>
                    <a:pt x="7823" y="12466"/>
                  </a:cubicBezTo>
                  <a:cubicBezTo>
                    <a:pt x="7892" y="12454"/>
                    <a:pt x="7961" y="12443"/>
                    <a:pt x="8019" y="12420"/>
                  </a:cubicBezTo>
                  <a:cubicBezTo>
                    <a:pt x="8549" y="12281"/>
                    <a:pt x="8929" y="12051"/>
                    <a:pt x="9217" y="11786"/>
                  </a:cubicBezTo>
                  <a:lnTo>
                    <a:pt x="9229" y="11775"/>
                  </a:lnTo>
                  <a:cubicBezTo>
                    <a:pt x="9471" y="11556"/>
                    <a:pt x="9678" y="11314"/>
                    <a:pt x="9851" y="11118"/>
                  </a:cubicBezTo>
                  <a:cubicBezTo>
                    <a:pt x="9862" y="11095"/>
                    <a:pt x="9862" y="11083"/>
                    <a:pt x="9874" y="11083"/>
                  </a:cubicBezTo>
                  <a:lnTo>
                    <a:pt x="9897" y="11072"/>
                  </a:lnTo>
                  <a:cubicBezTo>
                    <a:pt x="9905" y="11064"/>
                    <a:pt x="9914" y="11060"/>
                    <a:pt x="9923" y="11060"/>
                  </a:cubicBezTo>
                  <a:cubicBezTo>
                    <a:pt x="9942" y="11060"/>
                    <a:pt x="9962" y="11076"/>
                    <a:pt x="9978" y="11106"/>
                  </a:cubicBezTo>
                  <a:lnTo>
                    <a:pt x="9989" y="11118"/>
                  </a:lnTo>
                  <a:cubicBezTo>
                    <a:pt x="9989" y="11118"/>
                    <a:pt x="10012" y="11118"/>
                    <a:pt x="10012" y="11129"/>
                  </a:cubicBezTo>
                  <a:cubicBezTo>
                    <a:pt x="10024" y="11152"/>
                    <a:pt x="10047" y="11175"/>
                    <a:pt x="10070" y="11198"/>
                  </a:cubicBezTo>
                  <a:cubicBezTo>
                    <a:pt x="10093" y="11245"/>
                    <a:pt x="10139" y="11268"/>
                    <a:pt x="10162" y="11314"/>
                  </a:cubicBezTo>
                  <a:cubicBezTo>
                    <a:pt x="10542" y="11751"/>
                    <a:pt x="11003" y="12039"/>
                    <a:pt x="11475" y="12166"/>
                  </a:cubicBezTo>
                  <a:cubicBezTo>
                    <a:pt x="11521" y="12178"/>
                    <a:pt x="11579" y="12201"/>
                    <a:pt x="11625" y="12212"/>
                  </a:cubicBezTo>
                  <a:cubicBezTo>
                    <a:pt x="11815" y="12256"/>
                    <a:pt x="12006" y="12278"/>
                    <a:pt x="12195" y="12278"/>
                  </a:cubicBezTo>
                  <a:cubicBezTo>
                    <a:pt x="12753" y="12278"/>
                    <a:pt x="13295" y="12090"/>
                    <a:pt x="13733" y="11728"/>
                  </a:cubicBezTo>
                  <a:cubicBezTo>
                    <a:pt x="14079" y="11463"/>
                    <a:pt x="14367" y="11083"/>
                    <a:pt x="14540" y="10622"/>
                  </a:cubicBezTo>
                  <a:cubicBezTo>
                    <a:pt x="14563" y="10599"/>
                    <a:pt x="14563" y="10565"/>
                    <a:pt x="14574" y="10542"/>
                  </a:cubicBezTo>
                  <a:cubicBezTo>
                    <a:pt x="14586" y="10496"/>
                    <a:pt x="14586" y="10473"/>
                    <a:pt x="14597" y="10438"/>
                  </a:cubicBezTo>
                  <a:lnTo>
                    <a:pt x="14597" y="10427"/>
                  </a:lnTo>
                  <a:cubicBezTo>
                    <a:pt x="14620" y="10392"/>
                    <a:pt x="14620" y="10369"/>
                    <a:pt x="14632" y="10334"/>
                  </a:cubicBezTo>
                  <a:cubicBezTo>
                    <a:pt x="14643" y="10334"/>
                    <a:pt x="14643" y="10323"/>
                    <a:pt x="14643" y="10323"/>
                  </a:cubicBezTo>
                  <a:cubicBezTo>
                    <a:pt x="14669" y="10288"/>
                    <a:pt x="14689" y="10275"/>
                    <a:pt x="14715" y="10275"/>
                  </a:cubicBezTo>
                  <a:cubicBezTo>
                    <a:pt x="14749" y="10275"/>
                    <a:pt x="14791" y="10297"/>
                    <a:pt x="14862" y="10323"/>
                  </a:cubicBezTo>
                  <a:cubicBezTo>
                    <a:pt x="14874" y="10323"/>
                    <a:pt x="14885" y="10334"/>
                    <a:pt x="14908" y="10334"/>
                  </a:cubicBezTo>
                  <a:cubicBezTo>
                    <a:pt x="15398" y="10525"/>
                    <a:pt x="15874" y="10612"/>
                    <a:pt x="16322" y="10612"/>
                  </a:cubicBezTo>
                  <a:cubicBezTo>
                    <a:pt x="18256" y="10612"/>
                    <a:pt x="19656" y="8993"/>
                    <a:pt x="19263" y="7132"/>
                  </a:cubicBezTo>
                  <a:cubicBezTo>
                    <a:pt x="19114" y="6406"/>
                    <a:pt x="18687" y="5841"/>
                    <a:pt x="18134" y="5438"/>
                  </a:cubicBezTo>
                  <a:cubicBezTo>
                    <a:pt x="17650" y="5116"/>
                    <a:pt x="17097" y="4897"/>
                    <a:pt x="16498" y="4793"/>
                  </a:cubicBezTo>
                  <a:cubicBezTo>
                    <a:pt x="16130" y="4735"/>
                    <a:pt x="16003" y="4804"/>
                    <a:pt x="16014" y="4436"/>
                  </a:cubicBezTo>
                  <a:cubicBezTo>
                    <a:pt x="16026" y="3963"/>
                    <a:pt x="16095" y="3560"/>
                    <a:pt x="15853" y="3111"/>
                  </a:cubicBezTo>
                  <a:cubicBezTo>
                    <a:pt x="15478" y="2416"/>
                    <a:pt x="14711" y="2135"/>
                    <a:pt x="13950" y="2135"/>
                  </a:cubicBezTo>
                  <a:cubicBezTo>
                    <a:pt x="13752" y="2135"/>
                    <a:pt x="13555" y="2154"/>
                    <a:pt x="13365" y="2189"/>
                  </a:cubicBezTo>
                  <a:cubicBezTo>
                    <a:pt x="12968" y="2261"/>
                    <a:pt x="12678" y="2329"/>
                    <a:pt x="12496" y="2329"/>
                  </a:cubicBezTo>
                  <a:cubicBezTo>
                    <a:pt x="12356" y="2329"/>
                    <a:pt x="12280" y="2288"/>
                    <a:pt x="12270" y="2178"/>
                  </a:cubicBezTo>
                  <a:cubicBezTo>
                    <a:pt x="12114" y="661"/>
                    <a:pt x="10992" y="0"/>
                    <a:pt x="9854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3352;p51">
              <a:extLst>
                <a:ext uri="{FF2B5EF4-FFF2-40B4-BE49-F238E27FC236}">
                  <a16:creationId xmlns:a16="http://schemas.microsoft.com/office/drawing/2014/main" id="{32D30165-848C-A83F-102D-242D6A2D1C28}"/>
                </a:ext>
              </a:extLst>
            </p:cNvPr>
            <p:cNvSpPr/>
            <p:nvPr/>
          </p:nvSpPr>
          <p:spPr>
            <a:xfrm>
              <a:off x="7269183" y="4411046"/>
              <a:ext cx="85991" cy="46203"/>
            </a:xfrm>
            <a:custGeom>
              <a:avLst/>
              <a:gdLst/>
              <a:ahLst/>
              <a:cxnLst/>
              <a:rect l="l" t="t" r="r" b="b"/>
              <a:pathLst>
                <a:path w="2641" h="1419" extrusionOk="0">
                  <a:moveTo>
                    <a:pt x="1393" y="1"/>
                  </a:moveTo>
                  <a:cubicBezTo>
                    <a:pt x="1038" y="1"/>
                    <a:pt x="707" y="131"/>
                    <a:pt x="498" y="333"/>
                  </a:cubicBezTo>
                  <a:cubicBezTo>
                    <a:pt x="1" y="820"/>
                    <a:pt x="597" y="1418"/>
                    <a:pt x="1353" y="1418"/>
                  </a:cubicBezTo>
                  <a:cubicBezTo>
                    <a:pt x="1509" y="1418"/>
                    <a:pt x="1672" y="1393"/>
                    <a:pt x="1834" y="1336"/>
                  </a:cubicBezTo>
                  <a:cubicBezTo>
                    <a:pt x="2640" y="1036"/>
                    <a:pt x="2548" y="437"/>
                    <a:pt x="2087" y="184"/>
                  </a:cubicBezTo>
                  <a:cubicBezTo>
                    <a:pt x="1865" y="56"/>
                    <a:pt x="1624" y="1"/>
                    <a:pt x="13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3353;p51">
              <a:extLst>
                <a:ext uri="{FF2B5EF4-FFF2-40B4-BE49-F238E27FC236}">
                  <a16:creationId xmlns:a16="http://schemas.microsoft.com/office/drawing/2014/main" id="{F1DA4A8B-244E-9818-088B-91B15C92AC80}"/>
                </a:ext>
              </a:extLst>
            </p:cNvPr>
            <p:cNvSpPr/>
            <p:nvPr/>
          </p:nvSpPr>
          <p:spPr>
            <a:xfrm>
              <a:off x="7415505" y="4411046"/>
              <a:ext cx="85958" cy="46203"/>
            </a:xfrm>
            <a:custGeom>
              <a:avLst/>
              <a:gdLst/>
              <a:ahLst/>
              <a:cxnLst/>
              <a:rect l="l" t="t" r="r" b="b"/>
              <a:pathLst>
                <a:path w="2640" h="1419" extrusionOk="0">
                  <a:moveTo>
                    <a:pt x="1392" y="1"/>
                  </a:moveTo>
                  <a:cubicBezTo>
                    <a:pt x="1037" y="1"/>
                    <a:pt x="706" y="131"/>
                    <a:pt x="497" y="333"/>
                  </a:cubicBezTo>
                  <a:cubicBezTo>
                    <a:pt x="0" y="820"/>
                    <a:pt x="604" y="1418"/>
                    <a:pt x="1356" y="1418"/>
                  </a:cubicBezTo>
                  <a:cubicBezTo>
                    <a:pt x="1512" y="1418"/>
                    <a:pt x="1673" y="1393"/>
                    <a:pt x="1833" y="1336"/>
                  </a:cubicBezTo>
                  <a:cubicBezTo>
                    <a:pt x="2640" y="1036"/>
                    <a:pt x="2547" y="437"/>
                    <a:pt x="2087" y="184"/>
                  </a:cubicBezTo>
                  <a:cubicBezTo>
                    <a:pt x="1864" y="56"/>
                    <a:pt x="1623" y="1"/>
                    <a:pt x="13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3354;p51">
              <a:extLst>
                <a:ext uri="{FF2B5EF4-FFF2-40B4-BE49-F238E27FC236}">
                  <a16:creationId xmlns:a16="http://schemas.microsoft.com/office/drawing/2014/main" id="{7666E2B9-A945-F437-DD1D-11CE22920DA3}"/>
                </a:ext>
              </a:extLst>
            </p:cNvPr>
            <p:cNvSpPr/>
            <p:nvPr/>
          </p:nvSpPr>
          <p:spPr>
            <a:xfrm>
              <a:off x="7131196" y="4372007"/>
              <a:ext cx="578396" cy="230199"/>
            </a:xfrm>
            <a:custGeom>
              <a:avLst/>
              <a:gdLst/>
              <a:ahLst/>
              <a:cxnLst/>
              <a:rect l="l" t="t" r="r" b="b"/>
              <a:pathLst>
                <a:path w="17764" h="7070" extrusionOk="0">
                  <a:moveTo>
                    <a:pt x="16268" y="0"/>
                  </a:moveTo>
                  <a:cubicBezTo>
                    <a:pt x="16256" y="1440"/>
                    <a:pt x="16153" y="3065"/>
                    <a:pt x="14056" y="3491"/>
                  </a:cubicBezTo>
                  <a:cubicBezTo>
                    <a:pt x="13870" y="3528"/>
                    <a:pt x="13683" y="3543"/>
                    <a:pt x="13495" y="3543"/>
                  </a:cubicBezTo>
                  <a:cubicBezTo>
                    <a:pt x="12693" y="3543"/>
                    <a:pt x="11874" y="3272"/>
                    <a:pt x="11099" y="3272"/>
                  </a:cubicBezTo>
                  <a:cubicBezTo>
                    <a:pt x="11086" y="3272"/>
                    <a:pt x="11073" y="3272"/>
                    <a:pt x="11060" y="3272"/>
                  </a:cubicBezTo>
                  <a:cubicBezTo>
                    <a:pt x="10104" y="3272"/>
                    <a:pt x="9183" y="3514"/>
                    <a:pt x="8365" y="4009"/>
                  </a:cubicBezTo>
                  <a:cubicBezTo>
                    <a:pt x="7615" y="4455"/>
                    <a:pt x="6937" y="4890"/>
                    <a:pt x="6051" y="4890"/>
                  </a:cubicBezTo>
                  <a:cubicBezTo>
                    <a:pt x="5997" y="4890"/>
                    <a:pt x="5943" y="4888"/>
                    <a:pt x="5888" y="4885"/>
                  </a:cubicBezTo>
                  <a:cubicBezTo>
                    <a:pt x="5127" y="4839"/>
                    <a:pt x="4620" y="4332"/>
                    <a:pt x="4102" y="3848"/>
                  </a:cubicBezTo>
                  <a:cubicBezTo>
                    <a:pt x="3548" y="3350"/>
                    <a:pt x="2846" y="2947"/>
                    <a:pt x="2097" y="2947"/>
                  </a:cubicBezTo>
                  <a:cubicBezTo>
                    <a:pt x="2066" y="2947"/>
                    <a:pt x="2036" y="2948"/>
                    <a:pt x="2005" y="2950"/>
                  </a:cubicBezTo>
                  <a:cubicBezTo>
                    <a:pt x="1233" y="2996"/>
                    <a:pt x="623" y="3514"/>
                    <a:pt x="116" y="4044"/>
                  </a:cubicBezTo>
                  <a:cubicBezTo>
                    <a:pt x="1" y="4182"/>
                    <a:pt x="12" y="4240"/>
                    <a:pt x="127" y="4297"/>
                  </a:cubicBezTo>
                  <a:cubicBezTo>
                    <a:pt x="139" y="4297"/>
                    <a:pt x="173" y="4309"/>
                    <a:pt x="196" y="4320"/>
                  </a:cubicBezTo>
                  <a:cubicBezTo>
                    <a:pt x="219" y="4332"/>
                    <a:pt x="242" y="4355"/>
                    <a:pt x="254" y="4355"/>
                  </a:cubicBezTo>
                  <a:cubicBezTo>
                    <a:pt x="300" y="4367"/>
                    <a:pt x="335" y="4378"/>
                    <a:pt x="369" y="4390"/>
                  </a:cubicBezTo>
                  <a:cubicBezTo>
                    <a:pt x="404" y="4390"/>
                    <a:pt x="450" y="4413"/>
                    <a:pt x="484" y="4424"/>
                  </a:cubicBezTo>
                  <a:cubicBezTo>
                    <a:pt x="507" y="4436"/>
                    <a:pt x="507" y="4436"/>
                    <a:pt x="519" y="4436"/>
                  </a:cubicBezTo>
                  <a:cubicBezTo>
                    <a:pt x="542" y="4447"/>
                    <a:pt x="588" y="4470"/>
                    <a:pt x="623" y="4470"/>
                  </a:cubicBezTo>
                  <a:cubicBezTo>
                    <a:pt x="634" y="4482"/>
                    <a:pt x="646" y="4482"/>
                    <a:pt x="657" y="4482"/>
                  </a:cubicBezTo>
                  <a:cubicBezTo>
                    <a:pt x="692" y="4482"/>
                    <a:pt x="738" y="4493"/>
                    <a:pt x="761" y="4493"/>
                  </a:cubicBezTo>
                  <a:cubicBezTo>
                    <a:pt x="807" y="4493"/>
                    <a:pt x="830" y="4505"/>
                    <a:pt x="865" y="4505"/>
                  </a:cubicBezTo>
                  <a:cubicBezTo>
                    <a:pt x="911" y="4505"/>
                    <a:pt x="945" y="4516"/>
                    <a:pt x="991" y="4516"/>
                  </a:cubicBezTo>
                  <a:cubicBezTo>
                    <a:pt x="1159" y="4538"/>
                    <a:pt x="1327" y="4546"/>
                    <a:pt x="1498" y="4546"/>
                  </a:cubicBezTo>
                  <a:cubicBezTo>
                    <a:pt x="1597" y="4546"/>
                    <a:pt x="1697" y="4544"/>
                    <a:pt x="1798" y="4539"/>
                  </a:cubicBezTo>
                  <a:lnTo>
                    <a:pt x="1867" y="4539"/>
                  </a:lnTo>
                  <a:cubicBezTo>
                    <a:pt x="1890" y="4539"/>
                    <a:pt x="1901" y="4516"/>
                    <a:pt x="1913" y="4516"/>
                  </a:cubicBezTo>
                  <a:cubicBezTo>
                    <a:pt x="1969" y="4498"/>
                    <a:pt x="2018" y="4479"/>
                    <a:pt x="2066" y="4479"/>
                  </a:cubicBezTo>
                  <a:cubicBezTo>
                    <a:pt x="2076" y="4479"/>
                    <a:pt x="2087" y="4480"/>
                    <a:pt x="2097" y="4482"/>
                  </a:cubicBezTo>
                  <a:cubicBezTo>
                    <a:pt x="2120" y="4482"/>
                    <a:pt x="2132" y="4493"/>
                    <a:pt x="2143" y="4505"/>
                  </a:cubicBezTo>
                  <a:cubicBezTo>
                    <a:pt x="2155" y="4539"/>
                    <a:pt x="2189" y="4597"/>
                    <a:pt x="2212" y="4678"/>
                  </a:cubicBezTo>
                  <a:cubicBezTo>
                    <a:pt x="2212" y="4712"/>
                    <a:pt x="2236" y="4735"/>
                    <a:pt x="2247" y="4781"/>
                  </a:cubicBezTo>
                  <a:cubicBezTo>
                    <a:pt x="2270" y="4850"/>
                    <a:pt x="2305" y="4931"/>
                    <a:pt x="2328" y="5012"/>
                  </a:cubicBezTo>
                  <a:cubicBezTo>
                    <a:pt x="2351" y="5069"/>
                    <a:pt x="2374" y="5127"/>
                    <a:pt x="2408" y="5185"/>
                  </a:cubicBezTo>
                  <a:cubicBezTo>
                    <a:pt x="2558" y="5530"/>
                    <a:pt x="2835" y="5956"/>
                    <a:pt x="3295" y="6348"/>
                  </a:cubicBezTo>
                  <a:cubicBezTo>
                    <a:pt x="3307" y="6348"/>
                    <a:pt x="3307" y="6360"/>
                    <a:pt x="3330" y="6360"/>
                  </a:cubicBezTo>
                  <a:cubicBezTo>
                    <a:pt x="3422" y="6440"/>
                    <a:pt x="3537" y="6521"/>
                    <a:pt x="3653" y="6590"/>
                  </a:cubicBezTo>
                  <a:cubicBezTo>
                    <a:pt x="3745" y="6671"/>
                    <a:pt x="3848" y="6728"/>
                    <a:pt x="3941" y="6763"/>
                  </a:cubicBezTo>
                  <a:cubicBezTo>
                    <a:pt x="3975" y="6786"/>
                    <a:pt x="4021" y="6797"/>
                    <a:pt x="4044" y="6809"/>
                  </a:cubicBezTo>
                  <a:cubicBezTo>
                    <a:pt x="4079" y="6820"/>
                    <a:pt x="4113" y="6844"/>
                    <a:pt x="4148" y="6855"/>
                  </a:cubicBezTo>
                  <a:cubicBezTo>
                    <a:pt x="4206" y="6867"/>
                    <a:pt x="4252" y="6901"/>
                    <a:pt x="4309" y="6913"/>
                  </a:cubicBezTo>
                  <a:cubicBezTo>
                    <a:pt x="4378" y="6924"/>
                    <a:pt x="4436" y="6959"/>
                    <a:pt x="4505" y="6970"/>
                  </a:cubicBezTo>
                  <a:cubicBezTo>
                    <a:pt x="4551" y="6982"/>
                    <a:pt x="4597" y="6982"/>
                    <a:pt x="4632" y="7005"/>
                  </a:cubicBezTo>
                  <a:cubicBezTo>
                    <a:pt x="4666" y="7005"/>
                    <a:pt x="4678" y="7016"/>
                    <a:pt x="4713" y="7016"/>
                  </a:cubicBezTo>
                  <a:cubicBezTo>
                    <a:pt x="4770" y="7028"/>
                    <a:pt x="4828" y="7028"/>
                    <a:pt x="4885" y="7039"/>
                  </a:cubicBezTo>
                  <a:lnTo>
                    <a:pt x="4908" y="7039"/>
                  </a:lnTo>
                  <a:cubicBezTo>
                    <a:pt x="5053" y="7059"/>
                    <a:pt x="5199" y="7070"/>
                    <a:pt x="5345" y="7070"/>
                  </a:cubicBezTo>
                  <a:cubicBezTo>
                    <a:pt x="5617" y="7070"/>
                    <a:pt x="5890" y="7034"/>
                    <a:pt x="6153" y="6959"/>
                  </a:cubicBezTo>
                  <a:cubicBezTo>
                    <a:pt x="6579" y="6820"/>
                    <a:pt x="6982" y="6625"/>
                    <a:pt x="7339" y="6325"/>
                  </a:cubicBezTo>
                  <a:lnTo>
                    <a:pt x="7362" y="6314"/>
                  </a:lnTo>
                  <a:cubicBezTo>
                    <a:pt x="7616" y="6083"/>
                    <a:pt x="7950" y="5680"/>
                    <a:pt x="8007" y="5622"/>
                  </a:cubicBezTo>
                  <a:lnTo>
                    <a:pt x="8019" y="5599"/>
                  </a:lnTo>
                  <a:cubicBezTo>
                    <a:pt x="8029" y="5593"/>
                    <a:pt x="8037" y="5590"/>
                    <a:pt x="8046" y="5590"/>
                  </a:cubicBezTo>
                  <a:cubicBezTo>
                    <a:pt x="8067" y="5590"/>
                    <a:pt x="8086" y="5609"/>
                    <a:pt x="8111" y="5634"/>
                  </a:cubicBezTo>
                  <a:lnTo>
                    <a:pt x="8123" y="5645"/>
                  </a:lnTo>
                  <a:lnTo>
                    <a:pt x="8134" y="5657"/>
                  </a:lnTo>
                  <a:cubicBezTo>
                    <a:pt x="8134" y="5668"/>
                    <a:pt x="8146" y="5691"/>
                    <a:pt x="8169" y="5703"/>
                  </a:cubicBezTo>
                  <a:cubicBezTo>
                    <a:pt x="8169" y="5714"/>
                    <a:pt x="8180" y="5714"/>
                    <a:pt x="8180" y="5738"/>
                  </a:cubicBezTo>
                  <a:cubicBezTo>
                    <a:pt x="8203" y="5772"/>
                    <a:pt x="8249" y="5807"/>
                    <a:pt x="8284" y="5853"/>
                  </a:cubicBezTo>
                  <a:cubicBezTo>
                    <a:pt x="8653" y="6279"/>
                    <a:pt x="9113" y="6555"/>
                    <a:pt x="9586" y="6694"/>
                  </a:cubicBezTo>
                  <a:cubicBezTo>
                    <a:pt x="9632" y="6717"/>
                    <a:pt x="9689" y="6728"/>
                    <a:pt x="9736" y="6740"/>
                  </a:cubicBezTo>
                  <a:cubicBezTo>
                    <a:pt x="9930" y="6785"/>
                    <a:pt x="10126" y="6807"/>
                    <a:pt x="10320" y="6807"/>
                  </a:cubicBezTo>
                  <a:cubicBezTo>
                    <a:pt x="10874" y="6807"/>
                    <a:pt x="11412" y="6626"/>
                    <a:pt x="11855" y="6267"/>
                  </a:cubicBezTo>
                  <a:cubicBezTo>
                    <a:pt x="11982" y="6152"/>
                    <a:pt x="12109" y="6026"/>
                    <a:pt x="12224" y="5876"/>
                  </a:cubicBezTo>
                  <a:cubicBezTo>
                    <a:pt x="12489" y="5542"/>
                    <a:pt x="12616" y="5254"/>
                    <a:pt x="12685" y="5069"/>
                  </a:cubicBezTo>
                  <a:cubicBezTo>
                    <a:pt x="12696" y="5023"/>
                    <a:pt x="12696" y="5000"/>
                    <a:pt x="12719" y="4966"/>
                  </a:cubicBezTo>
                  <a:cubicBezTo>
                    <a:pt x="12731" y="4931"/>
                    <a:pt x="12731" y="4897"/>
                    <a:pt x="12742" y="4873"/>
                  </a:cubicBezTo>
                  <a:cubicBezTo>
                    <a:pt x="12754" y="4873"/>
                    <a:pt x="12754" y="4850"/>
                    <a:pt x="12754" y="4850"/>
                  </a:cubicBezTo>
                  <a:lnTo>
                    <a:pt x="12754" y="4839"/>
                  </a:lnTo>
                  <a:cubicBezTo>
                    <a:pt x="12775" y="4801"/>
                    <a:pt x="12802" y="4784"/>
                    <a:pt x="12838" y="4784"/>
                  </a:cubicBezTo>
                  <a:cubicBezTo>
                    <a:pt x="12879" y="4784"/>
                    <a:pt x="12933" y="4807"/>
                    <a:pt x="13007" y="4850"/>
                  </a:cubicBezTo>
                  <a:cubicBezTo>
                    <a:pt x="13498" y="5041"/>
                    <a:pt x="13975" y="5128"/>
                    <a:pt x="14423" y="5128"/>
                  </a:cubicBezTo>
                  <a:cubicBezTo>
                    <a:pt x="16358" y="5128"/>
                    <a:pt x="17764" y="3515"/>
                    <a:pt x="17408" y="1682"/>
                  </a:cubicBezTo>
                  <a:cubicBezTo>
                    <a:pt x="17247" y="968"/>
                    <a:pt x="16832" y="403"/>
                    <a:pt x="16268" y="0"/>
                  </a:cubicBezTo>
                  <a:close/>
                </a:path>
              </a:pathLst>
            </a:custGeom>
            <a:solidFill>
              <a:srgbClr val="0A1640">
                <a:alpha val="17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3355;p51">
              <a:extLst>
                <a:ext uri="{FF2B5EF4-FFF2-40B4-BE49-F238E27FC236}">
                  <a16:creationId xmlns:a16="http://schemas.microsoft.com/office/drawing/2014/main" id="{EA185B92-9761-95BE-BADF-DDF90E68A7D7}"/>
                </a:ext>
              </a:extLst>
            </p:cNvPr>
            <p:cNvSpPr/>
            <p:nvPr/>
          </p:nvSpPr>
          <p:spPr>
            <a:xfrm>
              <a:off x="7099776" y="4374872"/>
              <a:ext cx="92959" cy="96117"/>
            </a:xfrm>
            <a:custGeom>
              <a:avLst/>
              <a:gdLst/>
              <a:ahLst/>
              <a:cxnLst/>
              <a:rect l="l" t="t" r="r" b="b"/>
              <a:pathLst>
                <a:path w="2855" h="2952" extrusionOk="0">
                  <a:moveTo>
                    <a:pt x="2540" y="0"/>
                  </a:moveTo>
                  <a:cubicBezTo>
                    <a:pt x="533" y="0"/>
                    <a:pt x="0" y="1841"/>
                    <a:pt x="516" y="2885"/>
                  </a:cubicBezTo>
                  <a:cubicBezTo>
                    <a:pt x="537" y="2931"/>
                    <a:pt x="576" y="2951"/>
                    <a:pt x="614" y="2951"/>
                  </a:cubicBezTo>
                  <a:cubicBezTo>
                    <a:pt x="681" y="2951"/>
                    <a:pt x="750" y="2891"/>
                    <a:pt x="735" y="2804"/>
                  </a:cubicBezTo>
                  <a:cubicBezTo>
                    <a:pt x="735" y="2804"/>
                    <a:pt x="516" y="1825"/>
                    <a:pt x="1127" y="1064"/>
                  </a:cubicBezTo>
                  <a:cubicBezTo>
                    <a:pt x="1645" y="362"/>
                    <a:pt x="2475" y="315"/>
                    <a:pt x="2740" y="212"/>
                  </a:cubicBezTo>
                  <a:cubicBezTo>
                    <a:pt x="2855" y="189"/>
                    <a:pt x="2832" y="4"/>
                    <a:pt x="2705" y="4"/>
                  </a:cubicBezTo>
                  <a:cubicBezTo>
                    <a:pt x="2649" y="2"/>
                    <a:pt x="2594" y="0"/>
                    <a:pt x="2540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3356;p51">
              <a:extLst>
                <a:ext uri="{FF2B5EF4-FFF2-40B4-BE49-F238E27FC236}">
                  <a16:creationId xmlns:a16="http://schemas.microsoft.com/office/drawing/2014/main" id="{E87543E6-5C01-1739-706D-6197AFC313FC}"/>
                </a:ext>
              </a:extLst>
            </p:cNvPr>
            <p:cNvSpPr/>
            <p:nvPr/>
          </p:nvSpPr>
          <p:spPr>
            <a:xfrm>
              <a:off x="7199994" y="4280905"/>
              <a:ext cx="76907" cy="60496"/>
            </a:xfrm>
            <a:custGeom>
              <a:avLst/>
              <a:gdLst/>
              <a:ahLst/>
              <a:cxnLst/>
              <a:rect l="l" t="t" r="r" b="b"/>
              <a:pathLst>
                <a:path w="2362" h="1858" extrusionOk="0">
                  <a:moveTo>
                    <a:pt x="1568" y="0"/>
                  </a:moveTo>
                  <a:cubicBezTo>
                    <a:pt x="766" y="0"/>
                    <a:pt x="0" y="804"/>
                    <a:pt x="249" y="1773"/>
                  </a:cubicBezTo>
                  <a:cubicBezTo>
                    <a:pt x="261" y="1829"/>
                    <a:pt x="307" y="1858"/>
                    <a:pt x="357" y="1858"/>
                  </a:cubicBezTo>
                  <a:cubicBezTo>
                    <a:pt x="408" y="1858"/>
                    <a:pt x="462" y="1826"/>
                    <a:pt x="480" y="1761"/>
                  </a:cubicBezTo>
                  <a:cubicBezTo>
                    <a:pt x="480" y="1762"/>
                    <a:pt x="480" y="1762"/>
                    <a:pt x="480" y="1762"/>
                  </a:cubicBezTo>
                  <a:cubicBezTo>
                    <a:pt x="482" y="1762"/>
                    <a:pt x="539" y="1411"/>
                    <a:pt x="664" y="1139"/>
                  </a:cubicBezTo>
                  <a:cubicBezTo>
                    <a:pt x="977" y="514"/>
                    <a:pt x="1473" y="403"/>
                    <a:pt x="1811" y="403"/>
                  </a:cubicBezTo>
                  <a:cubicBezTo>
                    <a:pt x="1998" y="403"/>
                    <a:pt x="2137" y="437"/>
                    <a:pt x="2169" y="437"/>
                  </a:cubicBezTo>
                  <a:cubicBezTo>
                    <a:pt x="2171" y="437"/>
                    <a:pt x="2172" y="437"/>
                    <a:pt x="2173" y="436"/>
                  </a:cubicBezTo>
                  <a:cubicBezTo>
                    <a:pt x="2181" y="438"/>
                    <a:pt x="2189" y="439"/>
                    <a:pt x="2197" y="439"/>
                  </a:cubicBezTo>
                  <a:cubicBezTo>
                    <a:pt x="2299" y="439"/>
                    <a:pt x="2362" y="304"/>
                    <a:pt x="2265" y="229"/>
                  </a:cubicBezTo>
                  <a:cubicBezTo>
                    <a:pt x="2047" y="71"/>
                    <a:pt x="1806" y="0"/>
                    <a:pt x="1568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3357;p51">
              <a:extLst>
                <a:ext uri="{FF2B5EF4-FFF2-40B4-BE49-F238E27FC236}">
                  <a16:creationId xmlns:a16="http://schemas.microsoft.com/office/drawing/2014/main" id="{D90331B3-5BDD-AFCD-78CC-EAC7295CA7B7}"/>
                </a:ext>
              </a:extLst>
            </p:cNvPr>
            <p:cNvSpPr/>
            <p:nvPr/>
          </p:nvSpPr>
          <p:spPr>
            <a:xfrm>
              <a:off x="7324664" y="4215233"/>
              <a:ext cx="90159" cy="72609"/>
            </a:xfrm>
            <a:custGeom>
              <a:avLst/>
              <a:gdLst/>
              <a:ahLst/>
              <a:cxnLst/>
              <a:rect l="l" t="t" r="r" b="b"/>
              <a:pathLst>
                <a:path w="2769" h="2230" extrusionOk="0">
                  <a:moveTo>
                    <a:pt x="1908" y="1"/>
                  </a:moveTo>
                  <a:cubicBezTo>
                    <a:pt x="789" y="1"/>
                    <a:pt x="1" y="969"/>
                    <a:pt x="95" y="2131"/>
                  </a:cubicBezTo>
                  <a:cubicBezTo>
                    <a:pt x="107" y="2177"/>
                    <a:pt x="130" y="2212"/>
                    <a:pt x="176" y="2223"/>
                  </a:cubicBezTo>
                  <a:cubicBezTo>
                    <a:pt x="193" y="2228"/>
                    <a:pt x="208" y="2230"/>
                    <a:pt x="221" y="2230"/>
                  </a:cubicBezTo>
                  <a:cubicBezTo>
                    <a:pt x="370" y="2230"/>
                    <a:pt x="307" y="1930"/>
                    <a:pt x="614" y="1347"/>
                  </a:cubicBezTo>
                  <a:cubicBezTo>
                    <a:pt x="1008" y="569"/>
                    <a:pt x="1580" y="361"/>
                    <a:pt x="2372" y="361"/>
                  </a:cubicBezTo>
                  <a:cubicBezTo>
                    <a:pt x="2459" y="361"/>
                    <a:pt x="2549" y="364"/>
                    <a:pt x="2641" y="368"/>
                  </a:cubicBezTo>
                  <a:cubicBezTo>
                    <a:pt x="2636" y="368"/>
                    <a:pt x="2638" y="369"/>
                    <a:pt x="2643" y="369"/>
                  </a:cubicBezTo>
                  <a:cubicBezTo>
                    <a:pt x="2661" y="369"/>
                    <a:pt x="2730" y="362"/>
                    <a:pt x="2757" y="299"/>
                  </a:cubicBezTo>
                  <a:cubicBezTo>
                    <a:pt x="2768" y="230"/>
                    <a:pt x="2745" y="184"/>
                    <a:pt x="2688" y="149"/>
                  </a:cubicBezTo>
                  <a:cubicBezTo>
                    <a:pt x="2416" y="48"/>
                    <a:pt x="2154" y="1"/>
                    <a:pt x="1908" y="1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3358;p51">
              <a:extLst>
                <a:ext uri="{FF2B5EF4-FFF2-40B4-BE49-F238E27FC236}">
                  <a16:creationId xmlns:a16="http://schemas.microsoft.com/office/drawing/2014/main" id="{5B369C92-B07A-F41A-6CD9-B8D603A92C61}"/>
                </a:ext>
              </a:extLst>
            </p:cNvPr>
            <p:cNvSpPr/>
            <p:nvPr/>
          </p:nvSpPr>
          <p:spPr>
            <a:xfrm>
              <a:off x="7356247" y="4395938"/>
              <a:ext cx="61571" cy="35718"/>
            </a:xfrm>
            <a:custGeom>
              <a:avLst/>
              <a:gdLst/>
              <a:ahLst/>
              <a:cxnLst/>
              <a:rect l="l" t="t" r="r" b="b"/>
              <a:pathLst>
                <a:path w="1891" h="1097" extrusionOk="0">
                  <a:moveTo>
                    <a:pt x="1796" y="0"/>
                  </a:moveTo>
                  <a:cubicBezTo>
                    <a:pt x="1789" y="0"/>
                    <a:pt x="1782" y="1"/>
                    <a:pt x="1775" y="3"/>
                  </a:cubicBezTo>
                  <a:cubicBezTo>
                    <a:pt x="1718" y="3"/>
                    <a:pt x="1671" y="60"/>
                    <a:pt x="1671" y="118"/>
                  </a:cubicBezTo>
                  <a:cubicBezTo>
                    <a:pt x="1683" y="314"/>
                    <a:pt x="1614" y="509"/>
                    <a:pt x="1464" y="659"/>
                  </a:cubicBezTo>
                  <a:cubicBezTo>
                    <a:pt x="1337" y="809"/>
                    <a:pt x="1153" y="890"/>
                    <a:pt x="946" y="890"/>
                  </a:cubicBezTo>
                  <a:cubicBezTo>
                    <a:pt x="761" y="890"/>
                    <a:pt x="577" y="809"/>
                    <a:pt x="427" y="659"/>
                  </a:cubicBezTo>
                  <a:cubicBezTo>
                    <a:pt x="289" y="521"/>
                    <a:pt x="220" y="314"/>
                    <a:pt x="231" y="118"/>
                  </a:cubicBezTo>
                  <a:cubicBezTo>
                    <a:pt x="231" y="60"/>
                    <a:pt x="185" y="3"/>
                    <a:pt x="128" y="3"/>
                  </a:cubicBezTo>
                  <a:cubicBezTo>
                    <a:pt x="70" y="3"/>
                    <a:pt x="12" y="37"/>
                    <a:pt x="12" y="106"/>
                  </a:cubicBezTo>
                  <a:cubicBezTo>
                    <a:pt x="1" y="360"/>
                    <a:pt x="105" y="613"/>
                    <a:pt x="277" y="809"/>
                  </a:cubicBezTo>
                  <a:cubicBezTo>
                    <a:pt x="450" y="993"/>
                    <a:pt x="692" y="1097"/>
                    <a:pt x="946" y="1097"/>
                  </a:cubicBezTo>
                  <a:cubicBezTo>
                    <a:pt x="1199" y="1097"/>
                    <a:pt x="1441" y="982"/>
                    <a:pt x="1614" y="797"/>
                  </a:cubicBezTo>
                  <a:cubicBezTo>
                    <a:pt x="1787" y="602"/>
                    <a:pt x="1890" y="360"/>
                    <a:pt x="1867" y="106"/>
                  </a:cubicBezTo>
                  <a:cubicBezTo>
                    <a:pt x="1867" y="36"/>
                    <a:pt x="1841" y="0"/>
                    <a:pt x="17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3359;p51">
              <a:extLst>
                <a:ext uri="{FF2B5EF4-FFF2-40B4-BE49-F238E27FC236}">
                  <a16:creationId xmlns:a16="http://schemas.microsoft.com/office/drawing/2014/main" id="{93946D65-607E-91D3-1F3E-7724E63C1F3D}"/>
                </a:ext>
              </a:extLst>
            </p:cNvPr>
            <p:cNvSpPr/>
            <p:nvPr/>
          </p:nvSpPr>
          <p:spPr>
            <a:xfrm>
              <a:off x="7277127" y="4352927"/>
              <a:ext cx="70525" cy="34676"/>
            </a:xfrm>
            <a:custGeom>
              <a:avLst/>
              <a:gdLst/>
              <a:ahLst/>
              <a:cxnLst/>
              <a:rect l="l" t="t" r="r" b="b"/>
              <a:pathLst>
                <a:path w="2166" h="1065" extrusionOk="0">
                  <a:moveTo>
                    <a:pt x="378" y="1"/>
                  </a:moveTo>
                  <a:cubicBezTo>
                    <a:pt x="346" y="1"/>
                    <a:pt x="313" y="13"/>
                    <a:pt x="300" y="33"/>
                  </a:cubicBezTo>
                  <a:cubicBezTo>
                    <a:pt x="254" y="79"/>
                    <a:pt x="265" y="148"/>
                    <a:pt x="311" y="183"/>
                  </a:cubicBezTo>
                  <a:lnTo>
                    <a:pt x="668" y="494"/>
                  </a:lnTo>
                  <a:cubicBezTo>
                    <a:pt x="645" y="529"/>
                    <a:pt x="634" y="563"/>
                    <a:pt x="599" y="586"/>
                  </a:cubicBezTo>
                  <a:lnTo>
                    <a:pt x="138" y="425"/>
                  </a:lnTo>
                  <a:cubicBezTo>
                    <a:pt x="129" y="423"/>
                    <a:pt x="119" y="422"/>
                    <a:pt x="110" y="422"/>
                  </a:cubicBezTo>
                  <a:cubicBezTo>
                    <a:pt x="63" y="422"/>
                    <a:pt x="21" y="446"/>
                    <a:pt x="12" y="494"/>
                  </a:cubicBezTo>
                  <a:cubicBezTo>
                    <a:pt x="0" y="563"/>
                    <a:pt x="23" y="609"/>
                    <a:pt x="81" y="632"/>
                  </a:cubicBezTo>
                  <a:lnTo>
                    <a:pt x="519" y="782"/>
                  </a:lnTo>
                  <a:cubicBezTo>
                    <a:pt x="495" y="828"/>
                    <a:pt x="484" y="886"/>
                    <a:pt x="472" y="932"/>
                  </a:cubicBezTo>
                  <a:cubicBezTo>
                    <a:pt x="461" y="989"/>
                    <a:pt x="495" y="1047"/>
                    <a:pt x="553" y="1059"/>
                  </a:cubicBezTo>
                  <a:lnTo>
                    <a:pt x="588" y="1059"/>
                  </a:lnTo>
                  <a:cubicBezTo>
                    <a:pt x="622" y="1059"/>
                    <a:pt x="668" y="1036"/>
                    <a:pt x="691" y="978"/>
                  </a:cubicBezTo>
                  <a:cubicBezTo>
                    <a:pt x="766" y="648"/>
                    <a:pt x="1027" y="397"/>
                    <a:pt x="1321" y="397"/>
                  </a:cubicBezTo>
                  <a:cubicBezTo>
                    <a:pt x="1345" y="397"/>
                    <a:pt x="1370" y="398"/>
                    <a:pt x="1394" y="402"/>
                  </a:cubicBezTo>
                  <a:cubicBezTo>
                    <a:pt x="1648" y="425"/>
                    <a:pt x="1866" y="655"/>
                    <a:pt x="1936" y="978"/>
                  </a:cubicBezTo>
                  <a:cubicBezTo>
                    <a:pt x="1954" y="1025"/>
                    <a:pt x="1997" y="1065"/>
                    <a:pt x="2043" y="1065"/>
                  </a:cubicBezTo>
                  <a:cubicBezTo>
                    <a:pt x="2053" y="1065"/>
                    <a:pt x="2063" y="1063"/>
                    <a:pt x="2074" y="1059"/>
                  </a:cubicBezTo>
                  <a:cubicBezTo>
                    <a:pt x="2131" y="1047"/>
                    <a:pt x="2166" y="989"/>
                    <a:pt x="2154" y="932"/>
                  </a:cubicBezTo>
                  <a:cubicBezTo>
                    <a:pt x="2028" y="540"/>
                    <a:pt x="1740" y="241"/>
                    <a:pt x="1394" y="194"/>
                  </a:cubicBezTo>
                  <a:cubicBezTo>
                    <a:pt x="1364" y="191"/>
                    <a:pt x="1334" y="190"/>
                    <a:pt x="1305" y="190"/>
                  </a:cubicBezTo>
                  <a:cubicBezTo>
                    <a:pt x="1131" y="190"/>
                    <a:pt x="966" y="247"/>
                    <a:pt x="818" y="356"/>
                  </a:cubicBezTo>
                  <a:lnTo>
                    <a:pt x="438" y="22"/>
                  </a:lnTo>
                  <a:cubicBezTo>
                    <a:pt x="423" y="7"/>
                    <a:pt x="401" y="1"/>
                    <a:pt x="3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3360;p51">
              <a:extLst>
                <a:ext uri="{FF2B5EF4-FFF2-40B4-BE49-F238E27FC236}">
                  <a16:creationId xmlns:a16="http://schemas.microsoft.com/office/drawing/2014/main" id="{F0261B0A-DBC4-A412-56BC-17B7876D74F6}"/>
                </a:ext>
              </a:extLst>
            </p:cNvPr>
            <p:cNvSpPr/>
            <p:nvPr/>
          </p:nvSpPr>
          <p:spPr>
            <a:xfrm>
              <a:off x="7427910" y="4353090"/>
              <a:ext cx="70916" cy="34383"/>
            </a:xfrm>
            <a:custGeom>
              <a:avLst/>
              <a:gdLst/>
              <a:ahLst/>
              <a:cxnLst/>
              <a:rect l="l" t="t" r="r" b="b"/>
              <a:pathLst>
                <a:path w="2178" h="1056" extrusionOk="0">
                  <a:moveTo>
                    <a:pt x="1750" y="1"/>
                  </a:moveTo>
                  <a:cubicBezTo>
                    <a:pt x="1726" y="1"/>
                    <a:pt x="1703" y="6"/>
                    <a:pt x="1682" y="17"/>
                  </a:cubicBezTo>
                  <a:lnTo>
                    <a:pt x="1314" y="351"/>
                  </a:lnTo>
                  <a:cubicBezTo>
                    <a:pt x="1166" y="242"/>
                    <a:pt x="993" y="185"/>
                    <a:pt x="823" y="185"/>
                  </a:cubicBezTo>
                  <a:cubicBezTo>
                    <a:pt x="795" y="185"/>
                    <a:pt x="766" y="186"/>
                    <a:pt x="738" y="189"/>
                  </a:cubicBezTo>
                  <a:cubicBezTo>
                    <a:pt x="392" y="236"/>
                    <a:pt x="104" y="535"/>
                    <a:pt x="12" y="927"/>
                  </a:cubicBezTo>
                  <a:cubicBezTo>
                    <a:pt x="0" y="984"/>
                    <a:pt x="47" y="1042"/>
                    <a:pt x="104" y="1054"/>
                  </a:cubicBezTo>
                  <a:cubicBezTo>
                    <a:pt x="112" y="1055"/>
                    <a:pt x="119" y="1056"/>
                    <a:pt x="126" y="1056"/>
                  </a:cubicBezTo>
                  <a:cubicBezTo>
                    <a:pt x="176" y="1056"/>
                    <a:pt x="221" y="1023"/>
                    <a:pt x="231" y="973"/>
                  </a:cubicBezTo>
                  <a:cubicBezTo>
                    <a:pt x="288" y="673"/>
                    <a:pt x="507" y="443"/>
                    <a:pt x="784" y="397"/>
                  </a:cubicBezTo>
                  <a:cubicBezTo>
                    <a:pt x="808" y="393"/>
                    <a:pt x="831" y="392"/>
                    <a:pt x="855" y="392"/>
                  </a:cubicBezTo>
                  <a:cubicBezTo>
                    <a:pt x="1139" y="392"/>
                    <a:pt x="1401" y="643"/>
                    <a:pt x="1487" y="973"/>
                  </a:cubicBezTo>
                  <a:cubicBezTo>
                    <a:pt x="1498" y="1019"/>
                    <a:pt x="1544" y="1054"/>
                    <a:pt x="1590" y="1054"/>
                  </a:cubicBezTo>
                  <a:lnTo>
                    <a:pt x="1613" y="1054"/>
                  </a:lnTo>
                  <a:cubicBezTo>
                    <a:pt x="1671" y="1042"/>
                    <a:pt x="1706" y="984"/>
                    <a:pt x="1706" y="927"/>
                  </a:cubicBezTo>
                  <a:cubicBezTo>
                    <a:pt x="1682" y="869"/>
                    <a:pt x="1671" y="823"/>
                    <a:pt x="1659" y="777"/>
                  </a:cubicBezTo>
                  <a:lnTo>
                    <a:pt x="2086" y="627"/>
                  </a:lnTo>
                  <a:cubicBezTo>
                    <a:pt x="2143" y="616"/>
                    <a:pt x="2178" y="535"/>
                    <a:pt x="2166" y="489"/>
                  </a:cubicBezTo>
                  <a:cubicBezTo>
                    <a:pt x="2116" y="449"/>
                    <a:pt x="2066" y="418"/>
                    <a:pt x="2016" y="418"/>
                  </a:cubicBezTo>
                  <a:cubicBezTo>
                    <a:pt x="2009" y="418"/>
                    <a:pt x="2001" y="418"/>
                    <a:pt x="1994" y="420"/>
                  </a:cubicBezTo>
                  <a:lnTo>
                    <a:pt x="1533" y="581"/>
                  </a:lnTo>
                  <a:cubicBezTo>
                    <a:pt x="1510" y="547"/>
                    <a:pt x="1487" y="524"/>
                    <a:pt x="1452" y="489"/>
                  </a:cubicBezTo>
                  <a:lnTo>
                    <a:pt x="1821" y="178"/>
                  </a:lnTo>
                  <a:cubicBezTo>
                    <a:pt x="1855" y="132"/>
                    <a:pt x="1855" y="74"/>
                    <a:pt x="1832" y="28"/>
                  </a:cubicBezTo>
                  <a:cubicBezTo>
                    <a:pt x="1807" y="9"/>
                    <a:pt x="1778" y="1"/>
                    <a:pt x="17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" name="Google Shape;3361;p51">
            <a:extLst>
              <a:ext uri="{FF2B5EF4-FFF2-40B4-BE49-F238E27FC236}">
                <a16:creationId xmlns:a16="http://schemas.microsoft.com/office/drawing/2014/main" id="{3FBB7071-8D44-6112-F573-5284DD5E72B3}"/>
              </a:ext>
            </a:extLst>
          </p:cNvPr>
          <p:cNvGrpSpPr/>
          <p:nvPr/>
        </p:nvGrpSpPr>
        <p:grpSpPr>
          <a:xfrm flipH="1">
            <a:off x="8264171" y="4260854"/>
            <a:ext cx="669610" cy="667306"/>
            <a:chOff x="7682075" y="172963"/>
            <a:chExt cx="1012892" cy="1116820"/>
          </a:xfrm>
        </p:grpSpPr>
        <p:sp>
          <p:nvSpPr>
            <p:cNvPr id="66" name="Google Shape;3362;p51">
              <a:extLst>
                <a:ext uri="{FF2B5EF4-FFF2-40B4-BE49-F238E27FC236}">
                  <a16:creationId xmlns:a16="http://schemas.microsoft.com/office/drawing/2014/main" id="{0E9D13F0-2A9B-45F2-32EB-9AE1987A5177}"/>
                </a:ext>
              </a:extLst>
            </p:cNvPr>
            <p:cNvSpPr/>
            <p:nvPr/>
          </p:nvSpPr>
          <p:spPr>
            <a:xfrm>
              <a:off x="7683126" y="291691"/>
              <a:ext cx="1004393" cy="997502"/>
            </a:xfrm>
            <a:custGeom>
              <a:avLst/>
              <a:gdLst/>
              <a:ahLst/>
              <a:cxnLst/>
              <a:rect l="l" t="t" r="r" b="b"/>
              <a:pathLst>
                <a:path w="32502" h="32279" extrusionOk="0">
                  <a:moveTo>
                    <a:pt x="13723" y="0"/>
                  </a:moveTo>
                  <a:cubicBezTo>
                    <a:pt x="13641" y="0"/>
                    <a:pt x="13566" y="16"/>
                    <a:pt x="13561" y="16"/>
                  </a:cubicBezTo>
                  <a:cubicBezTo>
                    <a:pt x="5727" y="1249"/>
                    <a:pt x="1718" y="8484"/>
                    <a:pt x="1118" y="10120"/>
                  </a:cubicBezTo>
                  <a:cubicBezTo>
                    <a:pt x="761" y="11110"/>
                    <a:pt x="473" y="12113"/>
                    <a:pt x="266" y="13150"/>
                  </a:cubicBezTo>
                  <a:cubicBezTo>
                    <a:pt x="93" y="14106"/>
                    <a:pt x="1" y="15074"/>
                    <a:pt x="1" y="16041"/>
                  </a:cubicBezTo>
                  <a:cubicBezTo>
                    <a:pt x="1" y="16387"/>
                    <a:pt x="12" y="16756"/>
                    <a:pt x="47" y="17113"/>
                  </a:cubicBezTo>
                  <a:cubicBezTo>
                    <a:pt x="47" y="17136"/>
                    <a:pt x="47" y="17147"/>
                    <a:pt x="59" y="17159"/>
                  </a:cubicBezTo>
                  <a:cubicBezTo>
                    <a:pt x="93" y="17723"/>
                    <a:pt x="151" y="18276"/>
                    <a:pt x="254" y="18829"/>
                  </a:cubicBezTo>
                  <a:cubicBezTo>
                    <a:pt x="531" y="20500"/>
                    <a:pt x="865" y="21226"/>
                    <a:pt x="865" y="21226"/>
                  </a:cubicBezTo>
                  <a:cubicBezTo>
                    <a:pt x="1936" y="24359"/>
                    <a:pt x="3930" y="27101"/>
                    <a:pt x="6591" y="29083"/>
                  </a:cubicBezTo>
                  <a:cubicBezTo>
                    <a:pt x="9411" y="31179"/>
                    <a:pt x="12809" y="32278"/>
                    <a:pt x="16259" y="32278"/>
                  </a:cubicBezTo>
                  <a:cubicBezTo>
                    <a:pt x="17531" y="32278"/>
                    <a:pt x="18810" y="32129"/>
                    <a:pt x="20070" y="31825"/>
                  </a:cubicBezTo>
                  <a:cubicBezTo>
                    <a:pt x="22109" y="31341"/>
                    <a:pt x="24045" y="30454"/>
                    <a:pt x="25750" y="29221"/>
                  </a:cubicBezTo>
                  <a:cubicBezTo>
                    <a:pt x="26188" y="28933"/>
                    <a:pt x="26614" y="28599"/>
                    <a:pt x="26983" y="28219"/>
                  </a:cubicBezTo>
                  <a:cubicBezTo>
                    <a:pt x="30370" y="25200"/>
                    <a:pt x="32363" y="20926"/>
                    <a:pt x="32490" y="16398"/>
                  </a:cubicBezTo>
                  <a:cubicBezTo>
                    <a:pt x="32501" y="16053"/>
                    <a:pt x="32501" y="15707"/>
                    <a:pt x="32490" y="15362"/>
                  </a:cubicBezTo>
                  <a:lnTo>
                    <a:pt x="32478" y="15419"/>
                  </a:lnTo>
                  <a:cubicBezTo>
                    <a:pt x="32443" y="14440"/>
                    <a:pt x="32317" y="13461"/>
                    <a:pt x="32098" y="12504"/>
                  </a:cubicBezTo>
                  <a:cubicBezTo>
                    <a:pt x="32098" y="12470"/>
                    <a:pt x="32063" y="12447"/>
                    <a:pt x="32029" y="12447"/>
                  </a:cubicBezTo>
                  <a:cubicBezTo>
                    <a:pt x="31994" y="12447"/>
                    <a:pt x="31971" y="12470"/>
                    <a:pt x="31960" y="12504"/>
                  </a:cubicBezTo>
                  <a:cubicBezTo>
                    <a:pt x="30980" y="17332"/>
                    <a:pt x="27086" y="21041"/>
                    <a:pt x="22213" y="21779"/>
                  </a:cubicBezTo>
                  <a:cubicBezTo>
                    <a:pt x="21615" y="21871"/>
                    <a:pt x="21017" y="21915"/>
                    <a:pt x="20425" y="21915"/>
                  </a:cubicBezTo>
                  <a:cubicBezTo>
                    <a:pt x="16191" y="21915"/>
                    <a:pt x="12220" y="19624"/>
                    <a:pt x="10128" y="15834"/>
                  </a:cubicBezTo>
                  <a:cubicBezTo>
                    <a:pt x="9851" y="15373"/>
                    <a:pt x="9609" y="14889"/>
                    <a:pt x="9390" y="14394"/>
                  </a:cubicBezTo>
                  <a:cubicBezTo>
                    <a:pt x="9206" y="13956"/>
                    <a:pt x="9068" y="13495"/>
                    <a:pt x="8987" y="13023"/>
                  </a:cubicBezTo>
                  <a:cubicBezTo>
                    <a:pt x="8999" y="13000"/>
                    <a:pt x="8999" y="12977"/>
                    <a:pt x="8999" y="12965"/>
                  </a:cubicBezTo>
                  <a:cubicBezTo>
                    <a:pt x="8768" y="12044"/>
                    <a:pt x="8653" y="11099"/>
                    <a:pt x="8653" y="10143"/>
                  </a:cubicBezTo>
                  <a:cubicBezTo>
                    <a:pt x="8653" y="8127"/>
                    <a:pt x="8872" y="4210"/>
                    <a:pt x="13849" y="396"/>
                  </a:cubicBezTo>
                  <a:cubicBezTo>
                    <a:pt x="13953" y="327"/>
                    <a:pt x="13987" y="200"/>
                    <a:pt x="13941" y="97"/>
                  </a:cubicBezTo>
                  <a:cubicBezTo>
                    <a:pt x="13911" y="19"/>
                    <a:pt x="13813" y="0"/>
                    <a:pt x="13723" y="0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66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3363;p51">
              <a:extLst>
                <a:ext uri="{FF2B5EF4-FFF2-40B4-BE49-F238E27FC236}">
                  <a16:creationId xmlns:a16="http://schemas.microsoft.com/office/drawing/2014/main" id="{9C760E75-AEC4-30D6-FE3E-608469F9009D}"/>
                </a:ext>
              </a:extLst>
            </p:cNvPr>
            <p:cNvSpPr/>
            <p:nvPr/>
          </p:nvSpPr>
          <p:spPr>
            <a:xfrm>
              <a:off x="7682075" y="686288"/>
              <a:ext cx="321880" cy="261713"/>
            </a:xfrm>
            <a:custGeom>
              <a:avLst/>
              <a:gdLst/>
              <a:ahLst/>
              <a:cxnLst/>
              <a:rect l="l" t="t" r="r" b="b"/>
              <a:pathLst>
                <a:path w="10416" h="8469" extrusionOk="0">
                  <a:moveTo>
                    <a:pt x="8987" y="0"/>
                  </a:moveTo>
                  <a:lnTo>
                    <a:pt x="3917" y="934"/>
                  </a:lnTo>
                  <a:lnTo>
                    <a:pt x="116" y="3733"/>
                  </a:lnTo>
                  <a:cubicBezTo>
                    <a:pt x="116" y="3733"/>
                    <a:pt x="0" y="4401"/>
                    <a:pt x="277" y="6072"/>
                  </a:cubicBezTo>
                  <a:cubicBezTo>
                    <a:pt x="565" y="7742"/>
                    <a:pt x="899" y="8468"/>
                    <a:pt x="899" y="8468"/>
                  </a:cubicBezTo>
                  <a:lnTo>
                    <a:pt x="3906" y="6302"/>
                  </a:lnTo>
                  <a:lnTo>
                    <a:pt x="10415" y="3503"/>
                  </a:lnTo>
                  <a:cubicBezTo>
                    <a:pt x="10415" y="3503"/>
                    <a:pt x="9793" y="2535"/>
                    <a:pt x="9424" y="1625"/>
                  </a:cubicBezTo>
                  <a:cubicBezTo>
                    <a:pt x="9044" y="738"/>
                    <a:pt x="8987" y="0"/>
                    <a:pt x="8987" y="0"/>
                  </a:cubicBezTo>
                  <a:close/>
                </a:path>
              </a:pathLst>
            </a:custGeom>
            <a:solidFill>
              <a:schemeClr val="accent4"/>
            </a:solidFill>
            <a:ln w="8925" cap="flat" cmpd="sng">
              <a:solidFill>
                <a:srgbClr val="0A1640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3364;p51">
              <a:extLst>
                <a:ext uri="{FF2B5EF4-FFF2-40B4-BE49-F238E27FC236}">
                  <a16:creationId xmlns:a16="http://schemas.microsoft.com/office/drawing/2014/main" id="{CB8B5EB1-6292-4CDD-4E06-770FB3F32ED7}"/>
                </a:ext>
              </a:extLst>
            </p:cNvPr>
            <p:cNvSpPr/>
            <p:nvPr/>
          </p:nvSpPr>
          <p:spPr>
            <a:xfrm>
              <a:off x="7706643" y="676306"/>
              <a:ext cx="980876" cy="613476"/>
            </a:xfrm>
            <a:custGeom>
              <a:avLst/>
              <a:gdLst/>
              <a:ahLst/>
              <a:cxnLst/>
              <a:rect l="l" t="t" r="r" b="b"/>
              <a:pathLst>
                <a:path w="31741" h="19852" extrusionOk="0">
                  <a:moveTo>
                    <a:pt x="9506" y="4659"/>
                  </a:moveTo>
                  <a:cubicBezTo>
                    <a:pt x="9543" y="4659"/>
                    <a:pt x="9589" y="4674"/>
                    <a:pt x="9620" y="4736"/>
                  </a:cubicBezTo>
                  <a:cubicBezTo>
                    <a:pt x="9897" y="5220"/>
                    <a:pt x="9793" y="5911"/>
                    <a:pt x="9597" y="6337"/>
                  </a:cubicBezTo>
                  <a:cubicBezTo>
                    <a:pt x="9401" y="6775"/>
                    <a:pt x="9079" y="7132"/>
                    <a:pt x="8710" y="7317"/>
                  </a:cubicBezTo>
                  <a:cubicBezTo>
                    <a:pt x="8466" y="7450"/>
                    <a:pt x="8174" y="7517"/>
                    <a:pt x="7871" y="7517"/>
                  </a:cubicBezTo>
                  <a:cubicBezTo>
                    <a:pt x="7702" y="7517"/>
                    <a:pt x="7531" y="7496"/>
                    <a:pt x="7362" y="7455"/>
                  </a:cubicBezTo>
                  <a:lnTo>
                    <a:pt x="7328" y="7455"/>
                  </a:lnTo>
                  <a:cubicBezTo>
                    <a:pt x="6867" y="7340"/>
                    <a:pt x="6268" y="6994"/>
                    <a:pt x="6037" y="6510"/>
                  </a:cubicBezTo>
                  <a:cubicBezTo>
                    <a:pt x="5991" y="6418"/>
                    <a:pt x="6049" y="6360"/>
                    <a:pt x="6083" y="6337"/>
                  </a:cubicBezTo>
                  <a:cubicBezTo>
                    <a:pt x="6106" y="6326"/>
                    <a:pt x="6129" y="6314"/>
                    <a:pt x="6164" y="6314"/>
                  </a:cubicBezTo>
                  <a:cubicBezTo>
                    <a:pt x="6210" y="6314"/>
                    <a:pt x="6233" y="6326"/>
                    <a:pt x="6279" y="6349"/>
                  </a:cubicBezTo>
                  <a:cubicBezTo>
                    <a:pt x="6337" y="6406"/>
                    <a:pt x="6383" y="6452"/>
                    <a:pt x="6417" y="6510"/>
                  </a:cubicBezTo>
                  <a:cubicBezTo>
                    <a:pt x="6521" y="6625"/>
                    <a:pt x="6625" y="6741"/>
                    <a:pt x="6751" y="6833"/>
                  </a:cubicBezTo>
                  <a:cubicBezTo>
                    <a:pt x="6936" y="6971"/>
                    <a:pt x="7155" y="7075"/>
                    <a:pt x="7374" y="7132"/>
                  </a:cubicBezTo>
                  <a:cubicBezTo>
                    <a:pt x="7532" y="7179"/>
                    <a:pt x="7693" y="7203"/>
                    <a:pt x="7852" y="7203"/>
                  </a:cubicBezTo>
                  <a:cubicBezTo>
                    <a:pt x="8087" y="7203"/>
                    <a:pt x="8315" y="7150"/>
                    <a:pt x="8514" y="7040"/>
                  </a:cubicBezTo>
                  <a:cubicBezTo>
                    <a:pt x="8837" y="6867"/>
                    <a:pt x="9125" y="6568"/>
                    <a:pt x="9275" y="6199"/>
                  </a:cubicBezTo>
                  <a:cubicBezTo>
                    <a:pt x="9355" y="5980"/>
                    <a:pt x="9401" y="5750"/>
                    <a:pt x="9413" y="5519"/>
                  </a:cubicBezTo>
                  <a:cubicBezTo>
                    <a:pt x="9413" y="5358"/>
                    <a:pt x="9401" y="5197"/>
                    <a:pt x="9378" y="5058"/>
                  </a:cubicBezTo>
                  <a:cubicBezTo>
                    <a:pt x="9355" y="4989"/>
                    <a:pt x="9344" y="4909"/>
                    <a:pt x="9344" y="4840"/>
                  </a:cubicBezTo>
                  <a:cubicBezTo>
                    <a:pt x="9332" y="4759"/>
                    <a:pt x="9390" y="4701"/>
                    <a:pt x="9459" y="4667"/>
                  </a:cubicBezTo>
                  <a:cubicBezTo>
                    <a:pt x="9470" y="4663"/>
                    <a:pt x="9487" y="4659"/>
                    <a:pt x="9506" y="4659"/>
                  </a:cubicBezTo>
                  <a:close/>
                  <a:moveTo>
                    <a:pt x="4386" y="7220"/>
                  </a:moveTo>
                  <a:cubicBezTo>
                    <a:pt x="4422" y="7220"/>
                    <a:pt x="4465" y="7240"/>
                    <a:pt x="4493" y="7305"/>
                  </a:cubicBezTo>
                  <a:cubicBezTo>
                    <a:pt x="4758" y="7777"/>
                    <a:pt x="4655" y="8469"/>
                    <a:pt x="4470" y="8906"/>
                  </a:cubicBezTo>
                  <a:cubicBezTo>
                    <a:pt x="4275" y="9333"/>
                    <a:pt x="3952" y="9701"/>
                    <a:pt x="3583" y="9886"/>
                  </a:cubicBezTo>
                  <a:cubicBezTo>
                    <a:pt x="3341" y="10011"/>
                    <a:pt x="3051" y="10075"/>
                    <a:pt x="2751" y="10075"/>
                  </a:cubicBezTo>
                  <a:cubicBezTo>
                    <a:pt x="2580" y="10075"/>
                    <a:pt x="2406" y="10054"/>
                    <a:pt x="2235" y="10012"/>
                  </a:cubicBezTo>
                  <a:lnTo>
                    <a:pt x="2201" y="10012"/>
                  </a:lnTo>
                  <a:cubicBezTo>
                    <a:pt x="1740" y="9897"/>
                    <a:pt x="1141" y="9552"/>
                    <a:pt x="910" y="9079"/>
                  </a:cubicBezTo>
                  <a:cubicBezTo>
                    <a:pt x="864" y="8976"/>
                    <a:pt x="922" y="8918"/>
                    <a:pt x="945" y="8906"/>
                  </a:cubicBezTo>
                  <a:cubicBezTo>
                    <a:pt x="972" y="8885"/>
                    <a:pt x="1005" y="8873"/>
                    <a:pt x="1038" y="8873"/>
                  </a:cubicBezTo>
                  <a:cubicBezTo>
                    <a:pt x="1076" y="8873"/>
                    <a:pt x="1116" y="8888"/>
                    <a:pt x="1152" y="8918"/>
                  </a:cubicBezTo>
                  <a:cubicBezTo>
                    <a:pt x="1210" y="8976"/>
                    <a:pt x="1256" y="9022"/>
                    <a:pt x="1291" y="9079"/>
                  </a:cubicBezTo>
                  <a:cubicBezTo>
                    <a:pt x="1394" y="9194"/>
                    <a:pt x="1498" y="9310"/>
                    <a:pt x="1625" y="9390"/>
                  </a:cubicBezTo>
                  <a:cubicBezTo>
                    <a:pt x="1809" y="9540"/>
                    <a:pt x="2028" y="9644"/>
                    <a:pt x="2247" y="9701"/>
                  </a:cubicBezTo>
                  <a:cubicBezTo>
                    <a:pt x="2400" y="9746"/>
                    <a:pt x="2556" y="9768"/>
                    <a:pt x="2710" y="9768"/>
                  </a:cubicBezTo>
                  <a:cubicBezTo>
                    <a:pt x="2950" y="9768"/>
                    <a:pt x="3184" y="9715"/>
                    <a:pt x="3387" y="9609"/>
                  </a:cubicBezTo>
                  <a:cubicBezTo>
                    <a:pt x="3710" y="9436"/>
                    <a:pt x="3998" y="9137"/>
                    <a:pt x="4148" y="8757"/>
                  </a:cubicBezTo>
                  <a:cubicBezTo>
                    <a:pt x="4228" y="8549"/>
                    <a:pt x="4275" y="8319"/>
                    <a:pt x="4286" y="8088"/>
                  </a:cubicBezTo>
                  <a:cubicBezTo>
                    <a:pt x="4286" y="7927"/>
                    <a:pt x="4275" y="7766"/>
                    <a:pt x="4251" y="7616"/>
                  </a:cubicBezTo>
                  <a:cubicBezTo>
                    <a:pt x="4228" y="7547"/>
                    <a:pt x="4217" y="7478"/>
                    <a:pt x="4217" y="7409"/>
                  </a:cubicBezTo>
                  <a:cubicBezTo>
                    <a:pt x="4205" y="7317"/>
                    <a:pt x="4263" y="7259"/>
                    <a:pt x="4332" y="7236"/>
                  </a:cubicBezTo>
                  <a:cubicBezTo>
                    <a:pt x="4345" y="7227"/>
                    <a:pt x="4364" y="7220"/>
                    <a:pt x="4386" y="7220"/>
                  </a:cubicBezTo>
                  <a:close/>
                  <a:moveTo>
                    <a:pt x="7938" y="9298"/>
                  </a:moveTo>
                  <a:cubicBezTo>
                    <a:pt x="8053" y="9298"/>
                    <a:pt x="8169" y="9321"/>
                    <a:pt x="8272" y="9390"/>
                  </a:cubicBezTo>
                  <a:cubicBezTo>
                    <a:pt x="8341" y="9436"/>
                    <a:pt x="8410" y="9505"/>
                    <a:pt x="8468" y="9598"/>
                  </a:cubicBezTo>
                  <a:cubicBezTo>
                    <a:pt x="8652" y="9874"/>
                    <a:pt x="8572" y="10335"/>
                    <a:pt x="8272" y="10531"/>
                  </a:cubicBezTo>
                  <a:cubicBezTo>
                    <a:pt x="8160" y="10605"/>
                    <a:pt x="8032" y="10640"/>
                    <a:pt x="7904" y="10640"/>
                  </a:cubicBezTo>
                  <a:cubicBezTo>
                    <a:pt x="7676" y="10640"/>
                    <a:pt x="7449" y="10531"/>
                    <a:pt x="7316" y="10347"/>
                  </a:cubicBezTo>
                  <a:cubicBezTo>
                    <a:pt x="7097" y="10012"/>
                    <a:pt x="7212" y="9701"/>
                    <a:pt x="7408" y="9529"/>
                  </a:cubicBezTo>
                  <a:cubicBezTo>
                    <a:pt x="7535" y="9390"/>
                    <a:pt x="7731" y="9298"/>
                    <a:pt x="7938" y="9298"/>
                  </a:cubicBezTo>
                  <a:close/>
                  <a:moveTo>
                    <a:pt x="31279" y="1"/>
                  </a:moveTo>
                  <a:cubicBezTo>
                    <a:pt x="31256" y="1"/>
                    <a:pt x="31222" y="35"/>
                    <a:pt x="31210" y="58"/>
                  </a:cubicBezTo>
                  <a:cubicBezTo>
                    <a:pt x="30104" y="5519"/>
                    <a:pt x="25242" y="9482"/>
                    <a:pt x="19678" y="9482"/>
                  </a:cubicBezTo>
                  <a:cubicBezTo>
                    <a:pt x="15392" y="9482"/>
                    <a:pt x="11452" y="7144"/>
                    <a:pt x="9378" y="3399"/>
                  </a:cubicBezTo>
                  <a:cubicBezTo>
                    <a:pt x="9377" y="3398"/>
                    <a:pt x="9375" y="3397"/>
                    <a:pt x="9370" y="3397"/>
                  </a:cubicBezTo>
                  <a:cubicBezTo>
                    <a:pt x="9300" y="3397"/>
                    <a:pt x="8833" y="3542"/>
                    <a:pt x="8618" y="3607"/>
                  </a:cubicBezTo>
                  <a:cubicBezTo>
                    <a:pt x="8468" y="3641"/>
                    <a:pt x="7420" y="4022"/>
                    <a:pt x="7039" y="4183"/>
                  </a:cubicBezTo>
                  <a:cubicBezTo>
                    <a:pt x="5749" y="4713"/>
                    <a:pt x="4470" y="5370"/>
                    <a:pt x="3226" y="6153"/>
                  </a:cubicBezTo>
                  <a:cubicBezTo>
                    <a:pt x="2627" y="6545"/>
                    <a:pt x="2016" y="6948"/>
                    <a:pt x="1452" y="7374"/>
                  </a:cubicBezTo>
                  <a:cubicBezTo>
                    <a:pt x="1187" y="7593"/>
                    <a:pt x="0" y="8515"/>
                    <a:pt x="12" y="8549"/>
                  </a:cubicBezTo>
                  <a:cubicBezTo>
                    <a:pt x="1037" y="11752"/>
                    <a:pt x="3111" y="14621"/>
                    <a:pt x="5818" y="16648"/>
                  </a:cubicBezTo>
                  <a:cubicBezTo>
                    <a:pt x="8629" y="18745"/>
                    <a:pt x="11970" y="19851"/>
                    <a:pt x="15484" y="19851"/>
                  </a:cubicBezTo>
                  <a:cubicBezTo>
                    <a:pt x="17512" y="19851"/>
                    <a:pt x="19505" y="19471"/>
                    <a:pt x="21371" y="18745"/>
                  </a:cubicBezTo>
                  <a:cubicBezTo>
                    <a:pt x="21464" y="18711"/>
                    <a:pt x="21533" y="18688"/>
                    <a:pt x="21590" y="18653"/>
                  </a:cubicBezTo>
                  <a:cubicBezTo>
                    <a:pt x="21752" y="18584"/>
                    <a:pt x="21947" y="18480"/>
                    <a:pt x="22166" y="18376"/>
                  </a:cubicBezTo>
                  <a:lnTo>
                    <a:pt x="22224" y="18376"/>
                  </a:lnTo>
                  <a:cubicBezTo>
                    <a:pt x="22984" y="18031"/>
                    <a:pt x="23722" y="17616"/>
                    <a:pt x="24436" y="17144"/>
                  </a:cubicBezTo>
                  <a:cubicBezTo>
                    <a:pt x="24459" y="17144"/>
                    <a:pt x="24459" y="17121"/>
                    <a:pt x="24470" y="17109"/>
                  </a:cubicBezTo>
                  <a:cubicBezTo>
                    <a:pt x="25219" y="16648"/>
                    <a:pt x="25899" y="16164"/>
                    <a:pt x="26268" y="15738"/>
                  </a:cubicBezTo>
                  <a:lnTo>
                    <a:pt x="26268" y="15727"/>
                  </a:lnTo>
                  <a:cubicBezTo>
                    <a:pt x="29712" y="12662"/>
                    <a:pt x="31729" y="8238"/>
                    <a:pt x="31729" y="3607"/>
                  </a:cubicBezTo>
                  <a:cubicBezTo>
                    <a:pt x="31740" y="2409"/>
                    <a:pt x="31613" y="1211"/>
                    <a:pt x="31348" y="58"/>
                  </a:cubicBezTo>
                  <a:cubicBezTo>
                    <a:pt x="31337" y="35"/>
                    <a:pt x="31314" y="1"/>
                    <a:pt x="31279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3365;p51">
              <a:extLst>
                <a:ext uri="{FF2B5EF4-FFF2-40B4-BE49-F238E27FC236}">
                  <a16:creationId xmlns:a16="http://schemas.microsoft.com/office/drawing/2014/main" id="{60E81FE7-1A63-0AD1-7803-CF38373DF018}"/>
                </a:ext>
              </a:extLst>
            </p:cNvPr>
            <p:cNvSpPr/>
            <p:nvPr/>
          </p:nvSpPr>
          <p:spPr>
            <a:xfrm>
              <a:off x="8067278" y="173117"/>
              <a:ext cx="172343" cy="178524"/>
            </a:xfrm>
            <a:custGeom>
              <a:avLst/>
              <a:gdLst/>
              <a:ahLst/>
              <a:cxnLst/>
              <a:rect l="l" t="t" r="r" b="b"/>
              <a:pathLst>
                <a:path w="5577" h="5777" extrusionOk="0">
                  <a:moveTo>
                    <a:pt x="2222" y="1"/>
                  </a:moveTo>
                  <a:cubicBezTo>
                    <a:pt x="2214" y="1"/>
                    <a:pt x="2207" y="2"/>
                    <a:pt x="2201" y="5"/>
                  </a:cubicBezTo>
                  <a:cubicBezTo>
                    <a:pt x="2178" y="17"/>
                    <a:pt x="2155" y="40"/>
                    <a:pt x="2155" y="63"/>
                  </a:cubicBezTo>
                  <a:lnTo>
                    <a:pt x="1821" y="1883"/>
                  </a:lnTo>
                  <a:cubicBezTo>
                    <a:pt x="1810" y="1929"/>
                    <a:pt x="1775" y="1975"/>
                    <a:pt x="1729" y="1998"/>
                  </a:cubicBezTo>
                  <a:lnTo>
                    <a:pt x="47" y="2759"/>
                  </a:lnTo>
                  <a:cubicBezTo>
                    <a:pt x="24" y="2770"/>
                    <a:pt x="1" y="2793"/>
                    <a:pt x="1" y="2816"/>
                  </a:cubicBezTo>
                  <a:cubicBezTo>
                    <a:pt x="1" y="2851"/>
                    <a:pt x="24" y="2874"/>
                    <a:pt x="47" y="2885"/>
                  </a:cubicBezTo>
                  <a:lnTo>
                    <a:pt x="1671" y="3761"/>
                  </a:lnTo>
                  <a:cubicBezTo>
                    <a:pt x="1694" y="3772"/>
                    <a:pt x="1717" y="3784"/>
                    <a:pt x="1729" y="3807"/>
                  </a:cubicBezTo>
                  <a:cubicBezTo>
                    <a:pt x="1740" y="3830"/>
                    <a:pt x="1752" y="3853"/>
                    <a:pt x="1752" y="3888"/>
                  </a:cubicBezTo>
                  <a:lnTo>
                    <a:pt x="1959" y="5719"/>
                  </a:lnTo>
                  <a:cubicBezTo>
                    <a:pt x="1959" y="5742"/>
                    <a:pt x="1982" y="5765"/>
                    <a:pt x="2005" y="5777"/>
                  </a:cubicBezTo>
                  <a:lnTo>
                    <a:pt x="2029" y="5777"/>
                  </a:lnTo>
                  <a:cubicBezTo>
                    <a:pt x="2040" y="5777"/>
                    <a:pt x="2063" y="5765"/>
                    <a:pt x="2075" y="5754"/>
                  </a:cubicBezTo>
                  <a:lnTo>
                    <a:pt x="3411" y="4487"/>
                  </a:lnTo>
                  <a:cubicBezTo>
                    <a:pt x="3437" y="4451"/>
                    <a:pt x="3477" y="4436"/>
                    <a:pt x="3515" y="4436"/>
                  </a:cubicBezTo>
                  <a:cubicBezTo>
                    <a:pt x="3527" y="4436"/>
                    <a:pt x="3538" y="4438"/>
                    <a:pt x="3549" y="4441"/>
                  </a:cubicBezTo>
                  <a:lnTo>
                    <a:pt x="5358" y="4821"/>
                  </a:lnTo>
                  <a:cubicBezTo>
                    <a:pt x="5393" y="4821"/>
                    <a:pt x="5416" y="4809"/>
                    <a:pt x="5427" y="4786"/>
                  </a:cubicBezTo>
                  <a:cubicBezTo>
                    <a:pt x="5450" y="4775"/>
                    <a:pt x="5450" y="4740"/>
                    <a:pt x="5439" y="4717"/>
                  </a:cubicBezTo>
                  <a:lnTo>
                    <a:pt x="4644" y="3047"/>
                  </a:lnTo>
                  <a:cubicBezTo>
                    <a:pt x="4621" y="3000"/>
                    <a:pt x="4621" y="2954"/>
                    <a:pt x="4644" y="2908"/>
                  </a:cubicBezTo>
                  <a:lnTo>
                    <a:pt x="5565" y="1307"/>
                  </a:lnTo>
                  <a:cubicBezTo>
                    <a:pt x="5577" y="1284"/>
                    <a:pt x="5577" y="1249"/>
                    <a:pt x="5565" y="1226"/>
                  </a:cubicBezTo>
                  <a:cubicBezTo>
                    <a:pt x="5542" y="1203"/>
                    <a:pt x="5519" y="1192"/>
                    <a:pt x="5496" y="1192"/>
                  </a:cubicBezTo>
                  <a:lnTo>
                    <a:pt x="3664" y="1445"/>
                  </a:lnTo>
                  <a:cubicBezTo>
                    <a:pt x="3654" y="1447"/>
                    <a:pt x="3644" y="1448"/>
                    <a:pt x="3634" y="1448"/>
                  </a:cubicBezTo>
                  <a:cubicBezTo>
                    <a:pt x="3587" y="1448"/>
                    <a:pt x="3543" y="1428"/>
                    <a:pt x="3515" y="1399"/>
                  </a:cubicBezTo>
                  <a:lnTo>
                    <a:pt x="2282" y="28"/>
                  </a:lnTo>
                  <a:cubicBezTo>
                    <a:pt x="2265" y="11"/>
                    <a:pt x="2242" y="1"/>
                    <a:pt x="222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66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3366;p51">
              <a:extLst>
                <a:ext uri="{FF2B5EF4-FFF2-40B4-BE49-F238E27FC236}">
                  <a16:creationId xmlns:a16="http://schemas.microsoft.com/office/drawing/2014/main" id="{10F26BD4-2E47-F2F3-D868-3C2088A6FD6F}"/>
                </a:ext>
              </a:extLst>
            </p:cNvPr>
            <p:cNvSpPr/>
            <p:nvPr/>
          </p:nvSpPr>
          <p:spPr>
            <a:xfrm>
              <a:off x="8067649" y="172963"/>
              <a:ext cx="171632" cy="178678"/>
            </a:xfrm>
            <a:custGeom>
              <a:avLst/>
              <a:gdLst/>
              <a:ahLst/>
              <a:cxnLst/>
              <a:rect l="l" t="t" r="r" b="b"/>
              <a:pathLst>
                <a:path w="5554" h="5782" extrusionOk="0">
                  <a:moveTo>
                    <a:pt x="2213" y="0"/>
                  </a:moveTo>
                  <a:cubicBezTo>
                    <a:pt x="2205" y="0"/>
                    <a:pt x="2196" y="3"/>
                    <a:pt x="2189" y="10"/>
                  </a:cubicBezTo>
                  <a:cubicBezTo>
                    <a:pt x="2155" y="22"/>
                    <a:pt x="2143" y="33"/>
                    <a:pt x="2143" y="68"/>
                  </a:cubicBezTo>
                  <a:lnTo>
                    <a:pt x="1809" y="1876"/>
                  </a:lnTo>
                  <a:cubicBezTo>
                    <a:pt x="1798" y="1934"/>
                    <a:pt x="1775" y="1980"/>
                    <a:pt x="1728" y="1992"/>
                  </a:cubicBezTo>
                  <a:lnTo>
                    <a:pt x="46" y="2752"/>
                  </a:lnTo>
                  <a:cubicBezTo>
                    <a:pt x="12" y="2764"/>
                    <a:pt x="0" y="2787"/>
                    <a:pt x="0" y="2810"/>
                  </a:cubicBezTo>
                  <a:cubicBezTo>
                    <a:pt x="0" y="2844"/>
                    <a:pt x="12" y="2867"/>
                    <a:pt x="46" y="2879"/>
                  </a:cubicBezTo>
                  <a:lnTo>
                    <a:pt x="1671" y="3766"/>
                  </a:lnTo>
                  <a:cubicBezTo>
                    <a:pt x="1694" y="3777"/>
                    <a:pt x="1717" y="3789"/>
                    <a:pt x="1728" y="3823"/>
                  </a:cubicBezTo>
                  <a:cubicBezTo>
                    <a:pt x="1740" y="3846"/>
                    <a:pt x="1752" y="3858"/>
                    <a:pt x="1752" y="3893"/>
                  </a:cubicBezTo>
                  <a:lnTo>
                    <a:pt x="1959" y="5724"/>
                  </a:lnTo>
                  <a:cubicBezTo>
                    <a:pt x="1959" y="5747"/>
                    <a:pt x="1970" y="5759"/>
                    <a:pt x="2005" y="5782"/>
                  </a:cubicBezTo>
                  <a:lnTo>
                    <a:pt x="2028" y="5782"/>
                  </a:lnTo>
                  <a:cubicBezTo>
                    <a:pt x="2040" y="5782"/>
                    <a:pt x="2063" y="5782"/>
                    <a:pt x="2074" y="5759"/>
                  </a:cubicBezTo>
                  <a:lnTo>
                    <a:pt x="3411" y="4480"/>
                  </a:lnTo>
                  <a:cubicBezTo>
                    <a:pt x="3444" y="4455"/>
                    <a:pt x="3477" y="4436"/>
                    <a:pt x="3514" y="4436"/>
                  </a:cubicBezTo>
                  <a:cubicBezTo>
                    <a:pt x="3529" y="4436"/>
                    <a:pt x="3544" y="4439"/>
                    <a:pt x="3560" y="4446"/>
                  </a:cubicBezTo>
                  <a:lnTo>
                    <a:pt x="5369" y="4814"/>
                  </a:lnTo>
                  <a:cubicBezTo>
                    <a:pt x="5404" y="4814"/>
                    <a:pt x="5427" y="4814"/>
                    <a:pt x="5438" y="4780"/>
                  </a:cubicBezTo>
                  <a:cubicBezTo>
                    <a:pt x="5461" y="4768"/>
                    <a:pt x="5461" y="4745"/>
                    <a:pt x="5461" y="4711"/>
                  </a:cubicBezTo>
                  <a:lnTo>
                    <a:pt x="4655" y="3040"/>
                  </a:lnTo>
                  <a:cubicBezTo>
                    <a:pt x="4620" y="3005"/>
                    <a:pt x="4632" y="2936"/>
                    <a:pt x="4655" y="2902"/>
                  </a:cubicBezTo>
                  <a:lnTo>
                    <a:pt x="5542" y="1300"/>
                  </a:lnTo>
                  <a:cubicBezTo>
                    <a:pt x="5553" y="1277"/>
                    <a:pt x="5553" y="1243"/>
                    <a:pt x="5542" y="1231"/>
                  </a:cubicBezTo>
                  <a:cubicBezTo>
                    <a:pt x="5530" y="1197"/>
                    <a:pt x="5496" y="1197"/>
                    <a:pt x="5473" y="1197"/>
                  </a:cubicBezTo>
                  <a:lnTo>
                    <a:pt x="3641" y="1450"/>
                  </a:lnTo>
                  <a:cubicBezTo>
                    <a:pt x="3633" y="1452"/>
                    <a:pt x="3626" y="1452"/>
                    <a:pt x="3618" y="1452"/>
                  </a:cubicBezTo>
                  <a:cubicBezTo>
                    <a:pt x="3571" y="1452"/>
                    <a:pt x="3531" y="1422"/>
                    <a:pt x="3491" y="1393"/>
                  </a:cubicBezTo>
                  <a:lnTo>
                    <a:pt x="2258" y="22"/>
                  </a:lnTo>
                  <a:cubicBezTo>
                    <a:pt x="2250" y="14"/>
                    <a:pt x="2232" y="0"/>
                    <a:pt x="2213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3367;p51">
              <a:extLst>
                <a:ext uri="{FF2B5EF4-FFF2-40B4-BE49-F238E27FC236}">
                  <a16:creationId xmlns:a16="http://schemas.microsoft.com/office/drawing/2014/main" id="{E7B34117-66C8-560B-F6D8-D4B04921A764}"/>
                </a:ext>
              </a:extLst>
            </p:cNvPr>
            <p:cNvSpPr/>
            <p:nvPr/>
          </p:nvSpPr>
          <p:spPr>
            <a:xfrm>
              <a:off x="7730314" y="897570"/>
              <a:ext cx="125526" cy="91564"/>
            </a:xfrm>
            <a:custGeom>
              <a:avLst/>
              <a:gdLst/>
              <a:ahLst/>
              <a:cxnLst/>
              <a:rect l="l" t="t" r="r" b="b"/>
              <a:pathLst>
                <a:path w="4062" h="2963" extrusionOk="0">
                  <a:moveTo>
                    <a:pt x="3634" y="0"/>
                  </a:moveTo>
                  <a:cubicBezTo>
                    <a:pt x="3514" y="0"/>
                    <a:pt x="3395" y="104"/>
                    <a:pt x="3416" y="249"/>
                  </a:cubicBezTo>
                  <a:cubicBezTo>
                    <a:pt x="3439" y="479"/>
                    <a:pt x="3497" y="675"/>
                    <a:pt x="3485" y="905"/>
                  </a:cubicBezTo>
                  <a:cubicBezTo>
                    <a:pt x="3474" y="1136"/>
                    <a:pt x="3428" y="1355"/>
                    <a:pt x="3336" y="1562"/>
                  </a:cubicBezTo>
                  <a:cubicBezTo>
                    <a:pt x="3197" y="1885"/>
                    <a:pt x="2932" y="2207"/>
                    <a:pt x="2610" y="2369"/>
                  </a:cubicBezTo>
                  <a:cubicBezTo>
                    <a:pt x="2412" y="2457"/>
                    <a:pt x="2191" y="2501"/>
                    <a:pt x="1969" y="2501"/>
                  </a:cubicBezTo>
                  <a:cubicBezTo>
                    <a:pt x="1815" y="2501"/>
                    <a:pt x="1662" y="2480"/>
                    <a:pt x="1515" y="2438"/>
                  </a:cubicBezTo>
                  <a:cubicBezTo>
                    <a:pt x="1297" y="2380"/>
                    <a:pt x="1089" y="2276"/>
                    <a:pt x="905" y="2150"/>
                  </a:cubicBezTo>
                  <a:cubicBezTo>
                    <a:pt x="720" y="2023"/>
                    <a:pt x="582" y="1850"/>
                    <a:pt x="432" y="1677"/>
                  </a:cubicBezTo>
                  <a:cubicBezTo>
                    <a:pt x="385" y="1630"/>
                    <a:pt x="329" y="1609"/>
                    <a:pt x="274" y="1609"/>
                  </a:cubicBezTo>
                  <a:cubicBezTo>
                    <a:pt x="131" y="1609"/>
                    <a:pt x="0" y="1752"/>
                    <a:pt x="75" y="1919"/>
                  </a:cubicBezTo>
                  <a:cubicBezTo>
                    <a:pt x="306" y="2403"/>
                    <a:pt x="905" y="2772"/>
                    <a:pt x="1412" y="2898"/>
                  </a:cubicBezTo>
                  <a:lnTo>
                    <a:pt x="1435" y="2898"/>
                  </a:lnTo>
                  <a:cubicBezTo>
                    <a:pt x="1603" y="2940"/>
                    <a:pt x="1778" y="2963"/>
                    <a:pt x="1954" y="2963"/>
                  </a:cubicBezTo>
                  <a:cubicBezTo>
                    <a:pt x="2261" y="2963"/>
                    <a:pt x="2569" y="2895"/>
                    <a:pt x="2840" y="2749"/>
                  </a:cubicBezTo>
                  <a:cubicBezTo>
                    <a:pt x="3255" y="2576"/>
                    <a:pt x="3589" y="2207"/>
                    <a:pt x="3762" y="1769"/>
                  </a:cubicBezTo>
                  <a:cubicBezTo>
                    <a:pt x="3969" y="1297"/>
                    <a:pt x="4062" y="594"/>
                    <a:pt x="3820" y="122"/>
                  </a:cubicBezTo>
                  <a:cubicBezTo>
                    <a:pt x="3777" y="36"/>
                    <a:pt x="3705" y="0"/>
                    <a:pt x="36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3368;p51">
              <a:extLst>
                <a:ext uri="{FF2B5EF4-FFF2-40B4-BE49-F238E27FC236}">
                  <a16:creationId xmlns:a16="http://schemas.microsoft.com/office/drawing/2014/main" id="{E7FE7C48-EF8A-E245-89CE-44179D6AE280}"/>
                </a:ext>
              </a:extLst>
            </p:cNvPr>
            <p:cNvSpPr/>
            <p:nvPr/>
          </p:nvSpPr>
          <p:spPr>
            <a:xfrm>
              <a:off x="7889093" y="817810"/>
              <a:ext cx="125526" cy="92491"/>
            </a:xfrm>
            <a:custGeom>
              <a:avLst/>
              <a:gdLst/>
              <a:ahLst/>
              <a:cxnLst/>
              <a:rect l="l" t="t" r="r" b="b"/>
              <a:pathLst>
                <a:path w="4062" h="2993" extrusionOk="0">
                  <a:moveTo>
                    <a:pt x="3634" y="0"/>
                  </a:moveTo>
                  <a:cubicBezTo>
                    <a:pt x="3514" y="0"/>
                    <a:pt x="3395" y="104"/>
                    <a:pt x="3417" y="249"/>
                  </a:cubicBezTo>
                  <a:cubicBezTo>
                    <a:pt x="3440" y="479"/>
                    <a:pt x="3497" y="687"/>
                    <a:pt x="3486" y="917"/>
                  </a:cubicBezTo>
                  <a:cubicBezTo>
                    <a:pt x="3474" y="1148"/>
                    <a:pt x="3428" y="1355"/>
                    <a:pt x="3347" y="1562"/>
                  </a:cubicBezTo>
                  <a:cubicBezTo>
                    <a:pt x="3198" y="1885"/>
                    <a:pt x="2944" y="2208"/>
                    <a:pt x="2610" y="2369"/>
                  </a:cubicBezTo>
                  <a:cubicBezTo>
                    <a:pt x="2417" y="2462"/>
                    <a:pt x="2202" y="2505"/>
                    <a:pt x="1985" y="2505"/>
                  </a:cubicBezTo>
                  <a:cubicBezTo>
                    <a:pt x="1826" y="2505"/>
                    <a:pt x="1667" y="2482"/>
                    <a:pt x="1516" y="2438"/>
                  </a:cubicBezTo>
                  <a:cubicBezTo>
                    <a:pt x="1297" y="2380"/>
                    <a:pt x="1101" y="2277"/>
                    <a:pt x="905" y="2150"/>
                  </a:cubicBezTo>
                  <a:cubicBezTo>
                    <a:pt x="721" y="2023"/>
                    <a:pt x="594" y="1850"/>
                    <a:pt x="433" y="1678"/>
                  </a:cubicBezTo>
                  <a:cubicBezTo>
                    <a:pt x="385" y="1630"/>
                    <a:pt x="329" y="1610"/>
                    <a:pt x="275" y="1610"/>
                  </a:cubicBezTo>
                  <a:cubicBezTo>
                    <a:pt x="131" y="1610"/>
                    <a:pt x="0" y="1752"/>
                    <a:pt x="76" y="1920"/>
                  </a:cubicBezTo>
                  <a:cubicBezTo>
                    <a:pt x="306" y="2438"/>
                    <a:pt x="905" y="2818"/>
                    <a:pt x="1412" y="2933"/>
                  </a:cubicBezTo>
                  <a:lnTo>
                    <a:pt x="1447" y="2933"/>
                  </a:lnTo>
                  <a:cubicBezTo>
                    <a:pt x="1615" y="2971"/>
                    <a:pt x="1792" y="2992"/>
                    <a:pt x="1968" y="2992"/>
                  </a:cubicBezTo>
                  <a:cubicBezTo>
                    <a:pt x="2273" y="2992"/>
                    <a:pt x="2578" y="2930"/>
                    <a:pt x="2841" y="2784"/>
                  </a:cubicBezTo>
                  <a:cubicBezTo>
                    <a:pt x="3255" y="2565"/>
                    <a:pt x="3578" y="2196"/>
                    <a:pt x="3762" y="1781"/>
                  </a:cubicBezTo>
                  <a:cubicBezTo>
                    <a:pt x="3981" y="1297"/>
                    <a:pt x="4062" y="595"/>
                    <a:pt x="3820" y="122"/>
                  </a:cubicBezTo>
                  <a:cubicBezTo>
                    <a:pt x="3777" y="37"/>
                    <a:pt x="3706" y="0"/>
                    <a:pt x="36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3369;p51">
              <a:extLst>
                <a:ext uri="{FF2B5EF4-FFF2-40B4-BE49-F238E27FC236}">
                  <a16:creationId xmlns:a16="http://schemas.microsoft.com/office/drawing/2014/main" id="{9B0CF51B-89BD-97F6-BC22-4FF775E617B6}"/>
                </a:ext>
              </a:extLst>
            </p:cNvPr>
            <p:cNvSpPr/>
            <p:nvPr/>
          </p:nvSpPr>
          <p:spPr>
            <a:xfrm>
              <a:off x="7918790" y="960612"/>
              <a:ext cx="57757" cy="46477"/>
            </a:xfrm>
            <a:custGeom>
              <a:avLst/>
              <a:gdLst/>
              <a:ahLst/>
              <a:cxnLst/>
              <a:rect l="l" t="t" r="r" b="b"/>
              <a:pathLst>
                <a:path w="1869" h="1504" extrusionOk="0">
                  <a:moveTo>
                    <a:pt x="1065" y="1"/>
                  </a:moveTo>
                  <a:cubicBezTo>
                    <a:pt x="536" y="1"/>
                    <a:pt x="0" y="593"/>
                    <a:pt x="382" y="1170"/>
                  </a:cubicBezTo>
                  <a:cubicBezTo>
                    <a:pt x="522" y="1384"/>
                    <a:pt x="777" y="1504"/>
                    <a:pt x="1030" y="1504"/>
                  </a:cubicBezTo>
                  <a:cubicBezTo>
                    <a:pt x="1171" y="1504"/>
                    <a:pt x="1311" y="1467"/>
                    <a:pt x="1430" y="1388"/>
                  </a:cubicBezTo>
                  <a:cubicBezTo>
                    <a:pt x="1764" y="1170"/>
                    <a:pt x="1868" y="674"/>
                    <a:pt x="1649" y="340"/>
                  </a:cubicBezTo>
                  <a:cubicBezTo>
                    <a:pt x="1592" y="236"/>
                    <a:pt x="1522" y="167"/>
                    <a:pt x="1430" y="110"/>
                  </a:cubicBezTo>
                  <a:cubicBezTo>
                    <a:pt x="1317" y="34"/>
                    <a:pt x="1191" y="1"/>
                    <a:pt x="10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3370;p51">
              <a:extLst>
                <a:ext uri="{FF2B5EF4-FFF2-40B4-BE49-F238E27FC236}">
                  <a16:creationId xmlns:a16="http://schemas.microsoft.com/office/drawing/2014/main" id="{FA06BA42-119A-4135-E8D2-DE6D35D05307}"/>
                </a:ext>
              </a:extLst>
            </p:cNvPr>
            <p:cNvSpPr/>
            <p:nvPr/>
          </p:nvSpPr>
          <p:spPr>
            <a:xfrm>
              <a:off x="7683497" y="291845"/>
              <a:ext cx="432944" cy="530472"/>
            </a:xfrm>
            <a:custGeom>
              <a:avLst/>
              <a:gdLst/>
              <a:ahLst/>
              <a:cxnLst/>
              <a:rect l="l" t="t" r="r" b="b"/>
              <a:pathLst>
                <a:path w="14010" h="17166" extrusionOk="0">
                  <a:moveTo>
                    <a:pt x="13742" y="1"/>
                  </a:moveTo>
                  <a:cubicBezTo>
                    <a:pt x="13650" y="1"/>
                    <a:pt x="13561" y="23"/>
                    <a:pt x="13549" y="23"/>
                  </a:cubicBezTo>
                  <a:cubicBezTo>
                    <a:pt x="5715" y="1244"/>
                    <a:pt x="1717" y="8479"/>
                    <a:pt x="1106" y="10126"/>
                  </a:cubicBezTo>
                  <a:cubicBezTo>
                    <a:pt x="507" y="11774"/>
                    <a:pt x="254" y="13122"/>
                    <a:pt x="254" y="13133"/>
                  </a:cubicBezTo>
                  <a:cubicBezTo>
                    <a:pt x="81" y="14089"/>
                    <a:pt x="0" y="15069"/>
                    <a:pt x="0" y="16036"/>
                  </a:cubicBezTo>
                  <a:cubicBezTo>
                    <a:pt x="0" y="16382"/>
                    <a:pt x="12" y="16739"/>
                    <a:pt x="47" y="17108"/>
                  </a:cubicBezTo>
                  <a:cubicBezTo>
                    <a:pt x="47" y="17142"/>
                    <a:pt x="58" y="17165"/>
                    <a:pt x="81" y="17165"/>
                  </a:cubicBezTo>
                  <a:lnTo>
                    <a:pt x="116" y="17165"/>
                  </a:lnTo>
                  <a:cubicBezTo>
                    <a:pt x="127" y="17165"/>
                    <a:pt x="150" y="17165"/>
                    <a:pt x="162" y="17154"/>
                  </a:cubicBezTo>
                  <a:lnTo>
                    <a:pt x="461" y="16900"/>
                  </a:lnTo>
                  <a:cubicBezTo>
                    <a:pt x="473" y="16877"/>
                    <a:pt x="507" y="16866"/>
                    <a:pt x="519" y="16854"/>
                  </a:cubicBezTo>
                  <a:cubicBezTo>
                    <a:pt x="519" y="16854"/>
                    <a:pt x="1233" y="16290"/>
                    <a:pt x="1406" y="16175"/>
                  </a:cubicBezTo>
                  <a:cubicBezTo>
                    <a:pt x="2305" y="15541"/>
                    <a:pt x="3929" y="14665"/>
                    <a:pt x="4712" y="14343"/>
                  </a:cubicBezTo>
                  <a:cubicBezTo>
                    <a:pt x="5761" y="13917"/>
                    <a:pt x="8630" y="13110"/>
                    <a:pt x="8641" y="13110"/>
                  </a:cubicBezTo>
                  <a:cubicBezTo>
                    <a:pt x="8722" y="13087"/>
                    <a:pt x="8825" y="13064"/>
                    <a:pt x="8929" y="13064"/>
                  </a:cubicBezTo>
                  <a:cubicBezTo>
                    <a:pt x="8941" y="13064"/>
                    <a:pt x="8975" y="13052"/>
                    <a:pt x="8987" y="13029"/>
                  </a:cubicBezTo>
                  <a:cubicBezTo>
                    <a:pt x="8998" y="13018"/>
                    <a:pt x="8998" y="12995"/>
                    <a:pt x="8998" y="12983"/>
                  </a:cubicBezTo>
                  <a:cubicBezTo>
                    <a:pt x="8768" y="12062"/>
                    <a:pt x="8653" y="11105"/>
                    <a:pt x="8653" y="10172"/>
                  </a:cubicBezTo>
                  <a:cubicBezTo>
                    <a:pt x="8653" y="8156"/>
                    <a:pt x="8860" y="4228"/>
                    <a:pt x="13848" y="414"/>
                  </a:cubicBezTo>
                  <a:cubicBezTo>
                    <a:pt x="13871" y="380"/>
                    <a:pt x="14010" y="253"/>
                    <a:pt x="13941" y="92"/>
                  </a:cubicBezTo>
                  <a:cubicBezTo>
                    <a:pt x="13913" y="20"/>
                    <a:pt x="13826" y="1"/>
                    <a:pt x="13742" y="1"/>
                  </a:cubicBezTo>
                  <a:close/>
                </a:path>
              </a:pathLst>
            </a:custGeom>
            <a:solidFill>
              <a:schemeClr val="lt1"/>
            </a:solidFill>
            <a:ln w="8925" cap="flat" cmpd="sng">
              <a:solidFill>
                <a:srgbClr val="0A1640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3371;p51">
              <a:extLst>
                <a:ext uri="{FF2B5EF4-FFF2-40B4-BE49-F238E27FC236}">
                  <a16:creationId xmlns:a16="http://schemas.microsoft.com/office/drawing/2014/main" id="{28C03767-05C5-75E1-FC14-9AE345B3A7CD}"/>
                </a:ext>
              </a:extLst>
            </p:cNvPr>
            <p:cNvSpPr/>
            <p:nvPr/>
          </p:nvSpPr>
          <p:spPr>
            <a:xfrm>
              <a:off x="7825896" y="766388"/>
              <a:ext cx="869071" cy="521603"/>
            </a:xfrm>
            <a:custGeom>
              <a:avLst/>
              <a:gdLst/>
              <a:ahLst/>
              <a:cxnLst/>
              <a:rect l="l" t="t" r="r" b="b"/>
              <a:pathLst>
                <a:path w="28123" h="16879" extrusionOk="0">
                  <a:moveTo>
                    <a:pt x="27881" y="1"/>
                  </a:moveTo>
                  <a:cubicBezTo>
                    <a:pt x="27524" y="1452"/>
                    <a:pt x="27524" y="3238"/>
                    <a:pt x="26441" y="4402"/>
                  </a:cubicBezTo>
                  <a:cubicBezTo>
                    <a:pt x="24056" y="6994"/>
                    <a:pt x="20577" y="8595"/>
                    <a:pt x="17109" y="8998"/>
                  </a:cubicBezTo>
                  <a:cubicBezTo>
                    <a:pt x="16620" y="9059"/>
                    <a:pt x="16136" y="9085"/>
                    <a:pt x="15655" y="9085"/>
                  </a:cubicBezTo>
                  <a:cubicBezTo>
                    <a:pt x="14391" y="9085"/>
                    <a:pt x="13147" y="8904"/>
                    <a:pt x="11879" y="8687"/>
                  </a:cubicBezTo>
                  <a:cubicBezTo>
                    <a:pt x="11365" y="8597"/>
                    <a:pt x="10881" y="8547"/>
                    <a:pt x="10414" y="8547"/>
                  </a:cubicBezTo>
                  <a:cubicBezTo>
                    <a:pt x="9394" y="8547"/>
                    <a:pt x="8451" y="8783"/>
                    <a:pt x="7432" y="9344"/>
                  </a:cubicBezTo>
                  <a:cubicBezTo>
                    <a:pt x="6717" y="9747"/>
                    <a:pt x="6153" y="10312"/>
                    <a:pt x="5519" y="10796"/>
                  </a:cubicBezTo>
                  <a:cubicBezTo>
                    <a:pt x="4851" y="11302"/>
                    <a:pt x="4125" y="11602"/>
                    <a:pt x="3319" y="11798"/>
                  </a:cubicBezTo>
                  <a:cubicBezTo>
                    <a:pt x="2585" y="11960"/>
                    <a:pt x="1841" y="12039"/>
                    <a:pt x="1097" y="12039"/>
                  </a:cubicBezTo>
                  <a:cubicBezTo>
                    <a:pt x="731" y="12039"/>
                    <a:pt x="365" y="12020"/>
                    <a:pt x="1" y="11982"/>
                  </a:cubicBezTo>
                  <a:lnTo>
                    <a:pt x="1" y="11982"/>
                  </a:lnTo>
                  <a:cubicBezTo>
                    <a:pt x="3031" y="15001"/>
                    <a:pt x="7213" y="16879"/>
                    <a:pt x="11821" y="16879"/>
                  </a:cubicBezTo>
                  <a:cubicBezTo>
                    <a:pt x="20946" y="16879"/>
                    <a:pt x="28123" y="9229"/>
                    <a:pt x="27881" y="1"/>
                  </a:cubicBezTo>
                  <a:close/>
                </a:path>
              </a:pathLst>
            </a:custGeom>
            <a:solidFill>
              <a:srgbClr val="DA510B">
                <a:alpha val="20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3372;p51">
              <a:extLst>
                <a:ext uri="{FF2B5EF4-FFF2-40B4-BE49-F238E27FC236}">
                  <a16:creationId xmlns:a16="http://schemas.microsoft.com/office/drawing/2014/main" id="{D076FF3D-AE4D-7898-EC7E-9ED09C4AAF54}"/>
                </a:ext>
              </a:extLst>
            </p:cNvPr>
            <p:cNvSpPr/>
            <p:nvPr/>
          </p:nvSpPr>
          <p:spPr>
            <a:xfrm>
              <a:off x="8139911" y="1051736"/>
              <a:ext cx="98270" cy="93727"/>
            </a:xfrm>
            <a:custGeom>
              <a:avLst/>
              <a:gdLst/>
              <a:ahLst/>
              <a:cxnLst/>
              <a:rect l="l" t="t" r="r" b="b"/>
              <a:pathLst>
                <a:path w="3180" h="3033" extrusionOk="0">
                  <a:moveTo>
                    <a:pt x="1593" y="0"/>
                  </a:moveTo>
                  <a:cubicBezTo>
                    <a:pt x="825" y="0"/>
                    <a:pt x="167" y="587"/>
                    <a:pt x="81" y="1367"/>
                  </a:cubicBezTo>
                  <a:cubicBezTo>
                    <a:pt x="0" y="2196"/>
                    <a:pt x="599" y="2934"/>
                    <a:pt x="1429" y="3026"/>
                  </a:cubicBezTo>
                  <a:cubicBezTo>
                    <a:pt x="1479" y="3031"/>
                    <a:pt x="1529" y="3033"/>
                    <a:pt x="1578" y="3033"/>
                  </a:cubicBezTo>
                  <a:cubicBezTo>
                    <a:pt x="2346" y="3033"/>
                    <a:pt x="3012" y="2456"/>
                    <a:pt x="3088" y="1666"/>
                  </a:cubicBezTo>
                  <a:cubicBezTo>
                    <a:pt x="3180" y="837"/>
                    <a:pt x="2569" y="99"/>
                    <a:pt x="1740" y="7"/>
                  </a:cubicBezTo>
                  <a:cubicBezTo>
                    <a:pt x="1690" y="2"/>
                    <a:pt x="1641" y="0"/>
                    <a:pt x="15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3373;p51">
              <a:extLst>
                <a:ext uri="{FF2B5EF4-FFF2-40B4-BE49-F238E27FC236}">
                  <a16:creationId xmlns:a16="http://schemas.microsoft.com/office/drawing/2014/main" id="{1FEC3713-6FB7-2B72-B57B-BEF554B6A1C7}"/>
                </a:ext>
              </a:extLst>
            </p:cNvPr>
            <p:cNvSpPr/>
            <p:nvPr/>
          </p:nvSpPr>
          <p:spPr>
            <a:xfrm>
              <a:off x="7901023" y="1085774"/>
              <a:ext cx="93295" cy="93665"/>
            </a:xfrm>
            <a:custGeom>
              <a:avLst/>
              <a:gdLst/>
              <a:ahLst/>
              <a:cxnLst/>
              <a:rect l="l" t="t" r="r" b="b"/>
              <a:pathLst>
                <a:path w="3019" h="3031" extrusionOk="0">
                  <a:moveTo>
                    <a:pt x="1510" y="0"/>
                  </a:moveTo>
                  <a:cubicBezTo>
                    <a:pt x="680" y="0"/>
                    <a:pt x="1" y="680"/>
                    <a:pt x="1" y="1521"/>
                  </a:cubicBezTo>
                  <a:cubicBezTo>
                    <a:pt x="1" y="2351"/>
                    <a:pt x="680" y="3030"/>
                    <a:pt x="1510" y="3030"/>
                  </a:cubicBezTo>
                  <a:cubicBezTo>
                    <a:pt x="2339" y="3030"/>
                    <a:pt x="3019" y="2351"/>
                    <a:pt x="3019" y="1521"/>
                  </a:cubicBezTo>
                  <a:cubicBezTo>
                    <a:pt x="3019" y="680"/>
                    <a:pt x="2339" y="0"/>
                    <a:pt x="15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3374;p51">
              <a:extLst>
                <a:ext uri="{FF2B5EF4-FFF2-40B4-BE49-F238E27FC236}">
                  <a16:creationId xmlns:a16="http://schemas.microsoft.com/office/drawing/2014/main" id="{855E6AF2-0134-8A2A-72BE-7488F41B7C36}"/>
                </a:ext>
              </a:extLst>
            </p:cNvPr>
            <p:cNvSpPr/>
            <p:nvPr/>
          </p:nvSpPr>
          <p:spPr>
            <a:xfrm>
              <a:off x="8521209" y="902144"/>
              <a:ext cx="102936" cy="93480"/>
            </a:xfrm>
            <a:custGeom>
              <a:avLst/>
              <a:gdLst/>
              <a:ahLst/>
              <a:cxnLst/>
              <a:rect l="l" t="t" r="r" b="b"/>
              <a:pathLst>
                <a:path w="3331" h="3025" extrusionOk="0">
                  <a:moveTo>
                    <a:pt x="1659" y="0"/>
                  </a:moveTo>
                  <a:cubicBezTo>
                    <a:pt x="1541" y="0"/>
                    <a:pt x="1422" y="14"/>
                    <a:pt x="1303" y="43"/>
                  </a:cubicBezTo>
                  <a:cubicBezTo>
                    <a:pt x="485" y="250"/>
                    <a:pt x="1" y="1068"/>
                    <a:pt x="197" y="1875"/>
                  </a:cubicBezTo>
                  <a:cubicBezTo>
                    <a:pt x="363" y="2570"/>
                    <a:pt x="979" y="3024"/>
                    <a:pt x="1663" y="3024"/>
                  </a:cubicBezTo>
                  <a:cubicBezTo>
                    <a:pt x="1783" y="3024"/>
                    <a:pt x="1906" y="3010"/>
                    <a:pt x="2029" y="2981"/>
                  </a:cubicBezTo>
                  <a:cubicBezTo>
                    <a:pt x="2835" y="2785"/>
                    <a:pt x="3330" y="1956"/>
                    <a:pt x="3135" y="1149"/>
                  </a:cubicBezTo>
                  <a:cubicBezTo>
                    <a:pt x="2958" y="462"/>
                    <a:pt x="2337" y="0"/>
                    <a:pt x="16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3375;p51">
              <a:extLst>
                <a:ext uri="{FF2B5EF4-FFF2-40B4-BE49-F238E27FC236}">
                  <a16:creationId xmlns:a16="http://schemas.microsoft.com/office/drawing/2014/main" id="{F50B7C88-7B94-66B9-09A3-8E9F32F9484C}"/>
                </a:ext>
              </a:extLst>
            </p:cNvPr>
            <p:cNvSpPr/>
            <p:nvPr/>
          </p:nvSpPr>
          <p:spPr>
            <a:xfrm>
              <a:off x="8334649" y="1009191"/>
              <a:ext cx="76576" cy="76576"/>
            </a:xfrm>
            <a:custGeom>
              <a:avLst/>
              <a:gdLst/>
              <a:ahLst/>
              <a:cxnLst/>
              <a:rect l="l" t="t" r="r" b="b"/>
              <a:pathLst>
                <a:path w="2478" h="2478" extrusionOk="0">
                  <a:moveTo>
                    <a:pt x="1234" y="1"/>
                  </a:moveTo>
                  <a:cubicBezTo>
                    <a:pt x="554" y="1"/>
                    <a:pt x="1" y="554"/>
                    <a:pt x="1" y="1245"/>
                  </a:cubicBezTo>
                  <a:cubicBezTo>
                    <a:pt x="1" y="1925"/>
                    <a:pt x="554" y="2478"/>
                    <a:pt x="1234" y="2478"/>
                  </a:cubicBezTo>
                  <a:cubicBezTo>
                    <a:pt x="1925" y="2478"/>
                    <a:pt x="2478" y="1925"/>
                    <a:pt x="2478" y="1245"/>
                  </a:cubicBezTo>
                  <a:cubicBezTo>
                    <a:pt x="2478" y="554"/>
                    <a:pt x="1925" y="1"/>
                    <a:pt x="12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3376;p51">
              <a:extLst>
                <a:ext uri="{FF2B5EF4-FFF2-40B4-BE49-F238E27FC236}">
                  <a16:creationId xmlns:a16="http://schemas.microsoft.com/office/drawing/2014/main" id="{6965C352-77DC-75B3-AB23-0C9D05ED6345}"/>
                </a:ext>
              </a:extLst>
            </p:cNvPr>
            <p:cNvSpPr/>
            <p:nvPr/>
          </p:nvSpPr>
          <p:spPr>
            <a:xfrm>
              <a:off x="8128527" y="1192197"/>
              <a:ext cx="76576" cy="76576"/>
            </a:xfrm>
            <a:custGeom>
              <a:avLst/>
              <a:gdLst/>
              <a:ahLst/>
              <a:cxnLst/>
              <a:rect l="l" t="t" r="r" b="b"/>
              <a:pathLst>
                <a:path w="2478" h="2478" extrusionOk="0">
                  <a:moveTo>
                    <a:pt x="1233" y="0"/>
                  </a:moveTo>
                  <a:cubicBezTo>
                    <a:pt x="565" y="0"/>
                    <a:pt x="0" y="553"/>
                    <a:pt x="0" y="1245"/>
                  </a:cubicBezTo>
                  <a:cubicBezTo>
                    <a:pt x="0" y="1913"/>
                    <a:pt x="542" y="2477"/>
                    <a:pt x="1233" y="2477"/>
                  </a:cubicBezTo>
                  <a:cubicBezTo>
                    <a:pt x="1913" y="2477"/>
                    <a:pt x="2477" y="1936"/>
                    <a:pt x="2477" y="1245"/>
                  </a:cubicBezTo>
                  <a:cubicBezTo>
                    <a:pt x="2477" y="565"/>
                    <a:pt x="1924" y="0"/>
                    <a:pt x="12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3377;p51">
              <a:extLst>
                <a:ext uri="{FF2B5EF4-FFF2-40B4-BE49-F238E27FC236}">
                  <a16:creationId xmlns:a16="http://schemas.microsoft.com/office/drawing/2014/main" id="{694E2126-AD06-4FD7-DFF0-A0952CF7A286}"/>
                </a:ext>
              </a:extLst>
            </p:cNvPr>
            <p:cNvSpPr/>
            <p:nvPr/>
          </p:nvSpPr>
          <p:spPr>
            <a:xfrm>
              <a:off x="8057682" y="1124171"/>
              <a:ext cx="58777" cy="58777"/>
            </a:xfrm>
            <a:custGeom>
              <a:avLst/>
              <a:gdLst/>
              <a:ahLst/>
              <a:cxnLst/>
              <a:rect l="l" t="t" r="r" b="b"/>
              <a:pathLst>
                <a:path w="1902" h="1902" extrusionOk="0">
                  <a:moveTo>
                    <a:pt x="946" y="0"/>
                  </a:moveTo>
                  <a:cubicBezTo>
                    <a:pt x="427" y="0"/>
                    <a:pt x="1" y="426"/>
                    <a:pt x="1" y="956"/>
                  </a:cubicBezTo>
                  <a:cubicBezTo>
                    <a:pt x="1" y="1475"/>
                    <a:pt x="416" y="1901"/>
                    <a:pt x="946" y="1901"/>
                  </a:cubicBezTo>
                  <a:cubicBezTo>
                    <a:pt x="1464" y="1901"/>
                    <a:pt x="1902" y="1486"/>
                    <a:pt x="1902" y="956"/>
                  </a:cubicBezTo>
                  <a:cubicBezTo>
                    <a:pt x="1902" y="438"/>
                    <a:pt x="1476" y="0"/>
                    <a:pt x="9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3378;p51">
              <a:extLst>
                <a:ext uri="{FF2B5EF4-FFF2-40B4-BE49-F238E27FC236}">
                  <a16:creationId xmlns:a16="http://schemas.microsoft.com/office/drawing/2014/main" id="{223DF326-89D7-6BAB-D60F-CB8FB6B02408}"/>
                </a:ext>
              </a:extLst>
            </p:cNvPr>
            <p:cNvSpPr/>
            <p:nvPr/>
          </p:nvSpPr>
          <p:spPr>
            <a:xfrm>
              <a:off x="8089713" y="953658"/>
              <a:ext cx="58777" cy="58777"/>
            </a:xfrm>
            <a:custGeom>
              <a:avLst/>
              <a:gdLst/>
              <a:ahLst/>
              <a:cxnLst/>
              <a:rect l="l" t="t" r="r" b="b"/>
              <a:pathLst>
                <a:path w="1902" h="1902" extrusionOk="0">
                  <a:moveTo>
                    <a:pt x="957" y="1"/>
                  </a:moveTo>
                  <a:cubicBezTo>
                    <a:pt x="438" y="1"/>
                    <a:pt x="1" y="415"/>
                    <a:pt x="1" y="957"/>
                  </a:cubicBezTo>
                  <a:cubicBezTo>
                    <a:pt x="1" y="1475"/>
                    <a:pt x="427" y="1901"/>
                    <a:pt x="957" y="1901"/>
                  </a:cubicBezTo>
                  <a:cubicBezTo>
                    <a:pt x="1475" y="1901"/>
                    <a:pt x="1902" y="1487"/>
                    <a:pt x="1902" y="957"/>
                  </a:cubicBezTo>
                  <a:cubicBezTo>
                    <a:pt x="1902" y="438"/>
                    <a:pt x="1487" y="1"/>
                    <a:pt x="9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3379;p51">
              <a:extLst>
                <a:ext uri="{FF2B5EF4-FFF2-40B4-BE49-F238E27FC236}">
                  <a16:creationId xmlns:a16="http://schemas.microsoft.com/office/drawing/2014/main" id="{FB588D4F-860E-6A21-0E4D-5DED266ED679}"/>
                </a:ext>
              </a:extLst>
            </p:cNvPr>
            <p:cNvSpPr/>
            <p:nvPr/>
          </p:nvSpPr>
          <p:spPr>
            <a:xfrm>
              <a:off x="8275563" y="1174397"/>
              <a:ext cx="58406" cy="58777"/>
            </a:xfrm>
            <a:custGeom>
              <a:avLst/>
              <a:gdLst/>
              <a:ahLst/>
              <a:cxnLst/>
              <a:rect l="l" t="t" r="r" b="b"/>
              <a:pathLst>
                <a:path w="1890" h="1902" extrusionOk="0">
                  <a:moveTo>
                    <a:pt x="945" y="0"/>
                  </a:moveTo>
                  <a:cubicBezTo>
                    <a:pt x="415" y="0"/>
                    <a:pt x="1" y="438"/>
                    <a:pt x="1" y="957"/>
                  </a:cubicBezTo>
                  <a:cubicBezTo>
                    <a:pt x="1" y="1475"/>
                    <a:pt x="415" y="1901"/>
                    <a:pt x="945" y="1901"/>
                  </a:cubicBezTo>
                  <a:cubicBezTo>
                    <a:pt x="1475" y="1901"/>
                    <a:pt x="1890" y="1487"/>
                    <a:pt x="1890" y="957"/>
                  </a:cubicBezTo>
                  <a:cubicBezTo>
                    <a:pt x="1890" y="438"/>
                    <a:pt x="1475" y="0"/>
                    <a:pt x="945" y="0"/>
                  </a:cubicBezTo>
                  <a:close/>
                </a:path>
              </a:pathLst>
            </a:custGeom>
            <a:solidFill>
              <a:srgbClr val="E389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3380;p51">
              <a:extLst>
                <a:ext uri="{FF2B5EF4-FFF2-40B4-BE49-F238E27FC236}">
                  <a16:creationId xmlns:a16="http://schemas.microsoft.com/office/drawing/2014/main" id="{A0430672-9C36-2C2C-5D09-7AA860F7D497}"/>
                </a:ext>
              </a:extLst>
            </p:cNvPr>
            <p:cNvSpPr/>
            <p:nvPr/>
          </p:nvSpPr>
          <p:spPr>
            <a:xfrm>
              <a:off x="8420095" y="1124180"/>
              <a:ext cx="58777" cy="58777"/>
            </a:xfrm>
            <a:custGeom>
              <a:avLst/>
              <a:gdLst/>
              <a:ahLst/>
              <a:cxnLst/>
              <a:rect l="l" t="t" r="r" b="b"/>
              <a:pathLst>
                <a:path w="1902" h="1902" extrusionOk="0">
                  <a:moveTo>
                    <a:pt x="946" y="1"/>
                  </a:moveTo>
                  <a:cubicBezTo>
                    <a:pt x="416" y="1"/>
                    <a:pt x="1" y="427"/>
                    <a:pt x="1" y="946"/>
                  </a:cubicBezTo>
                  <a:cubicBezTo>
                    <a:pt x="1" y="1464"/>
                    <a:pt x="416" y="1902"/>
                    <a:pt x="946" y="1902"/>
                  </a:cubicBezTo>
                  <a:cubicBezTo>
                    <a:pt x="1476" y="1902"/>
                    <a:pt x="1902" y="1487"/>
                    <a:pt x="1902" y="946"/>
                  </a:cubicBezTo>
                  <a:cubicBezTo>
                    <a:pt x="1902" y="427"/>
                    <a:pt x="1476" y="1"/>
                    <a:pt x="9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3381;p51">
              <a:extLst>
                <a:ext uri="{FF2B5EF4-FFF2-40B4-BE49-F238E27FC236}">
                  <a16:creationId xmlns:a16="http://schemas.microsoft.com/office/drawing/2014/main" id="{D5FFC745-CC66-A65C-2EC1-AB6BB592633F}"/>
                </a:ext>
              </a:extLst>
            </p:cNvPr>
            <p:cNvSpPr/>
            <p:nvPr/>
          </p:nvSpPr>
          <p:spPr>
            <a:xfrm>
              <a:off x="7813875" y="980698"/>
              <a:ext cx="110353" cy="80470"/>
            </a:xfrm>
            <a:custGeom>
              <a:avLst/>
              <a:gdLst/>
              <a:ahLst/>
              <a:cxnLst/>
              <a:rect l="l" t="t" r="r" b="b"/>
              <a:pathLst>
                <a:path w="3571" h="2604" extrusionOk="0">
                  <a:moveTo>
                    <a:pt x="2268" y="1"/>
                  </a:moveTo>
                  <a:cubicBezTo>
                    <a:pt x="2256" y="1"/>
                    <a:pt x="2245" y="1"/>
                    <a:pt x="2233" y="1"/>
                  </a:cubicBezTo>
                  <a:cubicBezTo>
                    <a:pt x="1346" y="36"/>
                    <a:pt x="263" y="750"/>
                    <a:pt x="102" y="1660"/>
                  </a:cubicBezTo>
                  <a:cubicBezTo>
                    <a:pt x="0" y="2276"/>
                    <a:pt x="432" y="2603"/>
                    <a:pt x="1023" y="2603"/>
                  </a:cubicBezTo>
                  <a:cubicBezTo>
                    <a:pt x="1570" y="2603"/>
                    <a:pt x="2254" y="2322"/>
                    <a:pt x="2775" y="1729"/>
                  </a:cubicBezTo>
                  <a:cubicBezTo>
                    <a:pt x="3570" y="843"/>
                    <a:pt x="3121" y="1"/>
                    <a:pt x="2268" y="1"/>
                  </a:cubicBezTo>
                  <a:close/>
                </a:path>
              </a:pathLst>
            </a:custGeom>
            <a:solidFill>
              <a:srgbClr val="D811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3382;p51">
              <a:extLst>
                <a:ext uri="{FF2B5EF4-FFF2-40B4-BE49-F238E27FC236}">
                  <a16:creationId xmlns:a16="http://schemas.microsoft.com/office/drawing/2014/main" id="{8C73AF15-3B9A-43BF-2E44-694802C1D295}"/>
                </a:ext>
              </a:extLst>
            </p:cNvPr>
            <p:cNvSpPr/>
            <p:nvPr/>
          </p:nvSpPr>
          <p:spPr>
            <a:xfrm>
              <a:off x="7965021" y="889164"/>
              <a:ext cx="121169" cy="79728"/>
            </a:xfrm>
            <a:custGeom>
              <a:avLst/>
              <a:gdLst/>
              <a:ahLst/>
              <a:cxnLst/>
              <a:rect l="l" t="t" r="r" b="b"/>
              <a:pathLst>
                <a:path w="3921" h="2580" extrusionOk="0">
                  <a:moveTo>
                    <a:pt x="2351" y="1"/>
                  </a:moveTo>
                  <a:cubicBezTo>
                    <a:pt x="1555" y="1"/>
                    <a:pt x="691" y="584"/>
                    <a:pt x="349" y="1258"/>
                  </a:cubicBezTo>
                  <a:cubicBezTo>
                    <a:pt x="0" y="1907"/>
                    <a:pt x="344" y="2580"/>
                    <a:pt x="1153" y="2580"/>
                  </a:cubicBezTo>
                  <a:cubicBezTo>
                    <a:pt x="1306" y="2580"/>
                    <a:pt x="1477" y="2556"/>
                    <a:pt x="1662" y="2502"/>
                  </a:cubicBezTo>
                  <a:cubicBezTo>
                    <a:pt x="3241" y="2041"/>
                    <a:pt x="3920" y="394"/>
                    <a:pt x="2768" y="60"/>
                  </a:cubicBezTo>
                  <a:cubicBezTo>
                    <a:pt x="2634" y="20"/>
                    <a:pt x="2493" y="1"/>
                    <a:pt x="2351" y="1"/>
                  </a:cubicBezTo>
                  <a:close/>
                </a:path>
              </a:pathLst>
            </a:custGeom>
            <a:solidFill>
              <a:srgbClr val="D811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88" name="Picture 87">
            <a:extLst>
              <a:ext uri="{FF2B5EF4-FFF2-40B4-BE49-F238E27FC236}">
                <a16:creationId xmlns:a16="http://schemas.microsoft.com/office/drawing/2014/main" id="{A40D76F3-AE71-9613-418D-2F7A493A3A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8479" y="350483"/>
            <a:ext cx="4779571" cy="419362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5FD6612F-1625-36FB-6C71-5848D47D27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554" y="1254444"/>
            <a:ext cx="8362878" cy="2371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5578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2" name="Google Shape;2262;p43"/>
          <p:cNvSpPr txBox="1">
            <a:spLocks noGrp="1"/>
          </p:cNvSpPr>
          <p:nvPr>
            <p:ph type="title"/>
          </p:nvPr>
        </p:nvSpPr>
        <p:spPr>
          <a:xfrm>
            <a:off x="1489420" y="1698282"/>
            <a:ext cx="6264420" cy="159984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/>
              <a:t>Review</a:t>
            </a:r>
            <a:br>
              <a:rPr lang="en" sz="6000" dirty="0"/>
            </a:br>
            <a:r>
              <a:rPr lang="en" sz="6000" dirty="0"/>
              <a:t>Vocabulary</a:t>
            </a:r>
            <a:endParaRPr sz="6000" dirty="0"/>
          </a:p>
        </p:txBody>
      </p:sp>
      <p:grpSp>
        <p:nvGrpSpPr>
          <p:cNvPr id="2265" name="Google Shape;2265;p43"/>
          <p:cNvGrpSpPr/>
          <p:nvPr/>
        </p:nvGrpSpPr>
        <p:grpSpPr>
          <a:xfrm>
            <a:off x="653138" y="3226518"/>
            <a:ext cx="1459709" cy="1448998"/>
            <a:chOff x="356546" y="286713"/>
            <a:chExt cx="1213088" cy="1204187"/>
          </a:xfrm>
        </p:grpSpPr>
        <p:sp>
          <p:nvSpPr>
            <p:cNvPr id="2266" name="Google Shape;2266;p43"/>
            <p:cNvSpPr/>
            <p:nvPr/>
          </p:nvSpPr>
          <p:spPr>
            <a:xfrm>
              <a:off x="356550" y="286713"/>
              <a:ext cx="1213084" cy="1204187"/>
            </a:xfrm>
            <a:custGeom>
              <a:avLst/>
              <a:gdLst/>
              <a:ahLst/>
              <a:cxnLst/>
              <a:rect l="l" t="t" r="r" b="b"/>
              <a:pathLst>
                <a:path w="33999" h="33752" extrusionOk="0">
                  <a:moveTo>
                    <a:pt x="19258" y="1"/>
                  </a:moveTo>
                  <a:cubicBezTo>
                    <a:pt x="19024" y="1"/>
                    <a:pt x="18794" y="123"/>
                    <a:pt x="18676" y="360"/>
                  </a:cubicBezTo>
                  <a:cubicBezTo>
                    <a:pt x="18174" y="1324"/>
                    <a:pt x="17368" y="1819"/>
                    <a:pt x="16551" y="1819"/>
                  </a:cubicBezTo>
                  <a:cubicBezTo>
                    <a:pt x="16148" y="1819"/>
                    <a:pt x="15742" y="1698"/>
                    <a:pt x="15369" y="1455"/>
                  </a:cubicBezTo>
                  <a:lnTo>
                    <a:pt x="15289" y="1397"/>
                  </a:lnTo>
                  <a:cubicBezTo>
                    <a:pt x="15243" y="1362"/>
                    <a:pt x="15185" y="1316"/>
                    <a:pt x="15139" y="1282"/>
                  </a:cubicBezTo>
                  <a:cubicBezTo>
                    <a:pt x="15093" y="1236"/>
                    <a:pt x="15035" y="1190"/>
                    <a:pt x="14989" y="1144"/>
                  </a:cubicBezTo>
                  <a:cubicBezTo>
                    <a:pt x="14955" y="1097"/>
                    <a:pt x="14897" y="1051"/>
                    <a:pt x="14851" y="1005"/>
                  </a:cubicBezTo>
                  <a:cubicBezTo>
                    <a:pt x="14805" y="959"/>
                    <a:pt x="14759" y="902"/>
                    <a:pt x="14701" y="844"/>
                  </a:cubicBezTo>
                  <a:cubicBezTo>
                    <a:pt x="14655" y="786"/>
                    <a:pt x="14620" y="729"/>
                    <a:pt x="14574" y="660"/>
                  </a:cubicBezTo>
                  <a:cubicBezTo>
                    <a:pt x="14528" y="602"/>
                    <a:pt x="14494" y="533"/>
                    <a:pt x="14448" y="475"/>
                  </a:cubicBezTo>
                  <a:cubicBezTo>
                    <a:pt x="14425" y="429"/>
                    <a:pt x="14390" y="383"/>
                    <a:pt x="14355" y="337"/>
                  </a:cubicBezTo>
                  <a:cubicBezTo>
                    <a:pt x="14222" y="211"/>
                    <a:pt x="14060" y="154"/>
                    <a:pt x="13902" y="154"/>
                  </a:cubicBezTo>
                  <a:cubicBezTo>
                    <a:pt x="13596" y="154"/>
                    <a:pt x="13303" y="368"/>
                    <a:pt x="13249" y="717"/>
                  </a:cubicBezTo>
                  <a:cubicBezTo>
                    <a:pt x="13100" y="1674"/>
                    <a:pt x="12489" y="2526"/>
                    <a:pt x="11775" y="2791"/>
                  </a:cubicBezTo>
                  <a:cubicBezTo>
                    <a:pt x="11555" y="2865"/>
                    <a:pt x="11322" y="2902"/>
                    <a:pt x="11083" y="2902"/>
                  </a:cubicBezTo>
                  <a:cubicBezTo>
                    <a:pt x="10471" y="2902"/>
                    <a:pt x="9825" y="2663"/>
                    <a:pt x="9286" y="2215"/>
                  </a:cubicBezTo>
                  <a:cubicBezTo>
                    <a:pt x="9161" y="2110"/>
                    <a:pt x="9009" y="2058"/>
                    <a:pt x="8858" y="2058"/>
                  </a:cubicBezTo>
                  <a:cubicBezTo>
                    <a:pt x="8677" y="2058"/>
                    <a:pt x="8497" y="2133"/>
                    <a:pt x="8365" y="2284"/>
                  </a:cubicBezTo>
                  <a:cubicBezTo>
                    <a:pt x="8342" y="2307"/>
                    <a:pt x="8319" y="2342"/>
                    <a:pt x="8295" y="2376"/>
                  </a:cubicBezTo>
                  <a:cubicBezTo>
                    <a:pt x="8261" y="2434"/>
                    <a:pt x="8238" y="2491"/>
                    <a:pt x="8226" y="2561"/>
                  </a:cubicBezTo>
                  <a:cubicBezTo>
                    <a:pt x="8203" y="2653"/>
                    <a:pt x="8203" y="2745"/>
                    <a:pt x="8226" y="2826"/>
                  </a:cubicBezTo>
                  <a:cubicBezTo>
                    <a:pt x="8272" y="3102"/>
                    <a:pt x="8295" y="3367"/>
                    <a:pt x="8272" y="3644"/>
                  </a:cubicBezTo>
                  <a:cubicBezTo>
                    <a:pt x="7132" y="3966"/>
                    <a:pt x="6348" y="4531"/>
                    <a:pt x="6510" y="5187"/>
                  </a:cubicBezTo>
                  <a:cubicBezTo>
                    <a:pt x="6556" y="5372"/>
                    <a:pt x="6648" y="5521"/>
                    <a:pt x="6786" y="5648"/>
                  </a:cubicBezTo>
                  <a:cubicBezTo>
                    <a:pt x="6551" y="5712"/>
                    <a:pt x="6308" y="5743"/>
                    <a:pt x="6066" y="5743"/>
                  </a:cubicBezTo>
                  <a:cubicBezTo>
                    <a:pt x="5692" y="5743"/>
                    <a:pt x="5320" y="5668"/>
                    <a:pt x="4978" y="5521"/>
                  </a:cubicBezTo>
                  <a:cubicBezTo>
                    <a:pt x="4896" y="5491"/>
                    <a:pt x="4816" y="5476"/>
                    <a:pt x="4738" y="5476"/>
                  </a:cubicBezTo>
                  <a:cubicBezTo>
                    <a:pt x="4268" y="5476"/>
                    <a:pt x="3914" y="5999"/>
                    <a:pt x="4171" y="6455"/>
                  </a:cubicBezTo>
                  <a:lnTo>
                    <a:pt x="4160" y="6466"/>
                  </a:lnTo>
                  <a:cubicBezTo>
                    <a:pt x="4655" y="7365"/>
                    <a:pt x="4701" y="8286"/>
                    <a:pt x="4263" y="9001"/>
                  </a:cubicBezTo>
                  <a:cubicBezTo>
                    <a:pt x="4252" y="9035"/>
                    <a:pt x="4229" y="9058"/>
                    <a:pt x="4206" y="9093"/>
                  </a:cubicBezTo>
                  <a:cubicBezTo>
                    <a:pt x="4183" y="9127"/>
                    <a:pt x="4160" y="9162"/>
                    <a:pt x="4136" y="9185"/>
                  </a:cubicBezTo>
                  <a:cubicBezTo>
                    <a:pt x="4090" y="9243"/>
                    <a:pt x="4044" y="9300"/>
                    <a:pt x="3987" y="9358"/>
                  </a:cubicBezTo>
                  <a:cubicBezTo>
                    <a:pt x="3906" y="9438"/>
                    <a:pt x="3825" y="9519"/>
                    <a:pt x="3733" y="9588"/>
                  </a:cubicBezTo>
                  <a:cubicBezTo>
                    <a:pt x="3676" y="9623"/>
                    <a:pt x="3607" y="9669"/>
                    <a:pt x="3537" y="9703"/>
                  </a:cubicBezTo>
                  <a:cubicBezTo>
                    <a:pt x="3434" y="9773"/>
                    <a:pt x="3330" y="9819"/>
                    <a:pt x="3226" y="9865"/>
                  </a:cubicBezTo>
                  <a:cubicBezTo>
                    <a:pt x="2852" y="10004"/>
                    <a:pt x="2458" y="10073"/>
                    <a:pt x="2053" y="10073"/>
                  </a:cubicBezTo>
                  <a:cubicBezTo>
                    <a:pt x="2022" y="10073"/>
                    <a:pt x="1990" y="10073"/>
                    <a:pt x="1959" y="10072"/>
                  </a:cubicBezTo>
                  <a:cubicBezTo>
                    <a:pt x="1947" y="10071"/>
                    <a:pt x="1936" y="10071"/>
                    <a:pt x="1924" y="10071"/>
                  </a:cubicBezTo>
                  <a:cubicBezTo>
                    <a:pt x="1730" y="10071"/>
                    <a:pt x="1549" y="10162"/>
                    <a:pt x="1429" y="10314"/>
                  </a:cubicBezTo>
                  <a:cubicBezTo>
                    <a:pt x="1406" y="10337"/>
                    <a:pt x="1406" y="10349"/>
                    <a:pt x="1383" y="10372"/>
                  </a:cubicBezTo>
                  <a:cubicBezTo>
                    <a:pt x="1268" y="10556"/>
                    <a:pt x="1245" y="10798"/>
                    <a:pt x="1348" y="11005"/>
                  </a:cubicBezTo>
                  <a:cubicBezTo>
                    <a:pt x="1360" y="11028"/>
                    <a:pt x="1372" y="11063"/>
                    <a:pt x="1395" y="11086"/>
                  </a:cubicBezTo>
                  <a:cubicBezTo>
                    <a:pt x="1418" y="11132"/>
                    <a:pt x="1464" y="11178"/>
                    <a:pt x="1498" y="11213"/>
                  </a:cubicBezTo>
                  <a:cubicBezTo>
                    <a:pt x="3088" y="12630"/>
                    <a:pt x="2650" y="14715"/>
                    <a:pt x="600" y="15326"/>
                  </a:cubicBezTo>
                  <a:cubicBezTo>
                    <a:pt x="473" y="15372"/>
                    <a:pt x="358" y="15441"/>
                    <a:pt x="277" y="15544"/>
                  </a:cubicBezTo>
                  <a:cubicBezTo>
                    <a:pt x="266" y="15556"/>
                    <a:pt x="254" y="15568"/>
                    <a:pt x="242" y="15591"/>
                  </a:cubicBezTo>
                  <a:cubicBezTo>
                    <a:pt x="1" y="15936"/>
                    <a:pt x="150" y="16409"/>
                    <a:pt x="530" y="16570"/>
                  </a:cubicBezTo>
                  <a:cubicBezTo>
                    <a:pt x="749" y="16662"/>
                    <a:pt x="957" y="16777"/>
                    <a:pt x="1153" y="16904"/>
                  </a:cubicBezTo>
                  <a:cubicBezTo>
                    <a:pt x="1959" y="17480"/>
                    <a:pt x="2305" y="18309"/>
                    <a:pt x="2132" y="19127"/>
                  </a:cubicBezTo>
                  <a:cubicBezTo>
                    <a:pt x="2086" y="19346"/>
                    <a:pt x="2017" y="19565"/>
                    <a:pt x="1913" y="19761"/>
                  </a:cubicBezTo>
                  <a:cubicBezTo>
                    <a:pt x="1878" y="19807"/>
                    <a:pt x="1855" y="19865"/>
                    <a:pt x="1821" y="19911"/>
                  </a:cubicBezTo>
                  <a:cubicBezTo>
                    <a:pt x="1602" y="20233"/>
                    <a:pt x="1337" y="20521"/>
                    <a:pt x="1014" y="20752"/>
                  </a:cubicBezTo>
                  <a:cubicBezTo>
                    <a:pt x="519" y="21109"/>
                    <a:pt x="749" y="21904"/>
                    <a:pt x="1360" y="21938"/>
                  </a:cubicBezTo>
                  <a:cubicBezTo>
                    <a:pt x="1683" y="21962"/>
                    <a:pt x="2005" y="22031"/>
                    <a:pt x="2316" y="22146"/>
                  </a:cubicBezTo>
                  <a:cubicBezTo>
                    <a:pt x="2374" y="22180"/>
                    <a:pt x="2443" y="22203"/>
                    <a:pt x="2501" y="22238"/>
                  </a:cubicBezTo>
                  <a:cubicBezTo>
                    <a:pt x="2558" y="22261"/>
                    <a:pt x="2616" y="22296"/>
                    <a:pt x="2673" y="22330"/>
                  </a:cubicBezTo>
                  <a:cubicBezTo>
                    <a:pt x="2696" y="22342"/>
                    <a:pt x="2731" y="22365"/>
                    <a:pt x="2754" y="22388"/>
                  </a:cubicBezTo>
                  <a:cubicBezTo>
                    <a:pt x="3295" y="22733"/>
                    <a:pt x="3653" y="23309"/>
                    <a:pt x="3699" y="23955"/>
                  </a:cubicBezTo>
                  <a:cubicBezTo>
                    <a:pt x="3710" y="24035"/>
                    <a:pt x="3710" y="24116"/>
                    <a:pt x="3710" y="24197"/>
                  </a:cubicBezTo>
                  <a:cubicBezTo>
                    <a:pt x="3710" y="24277"/>
                    <a:pt x="3699" y="24369"/>
                    <a:pt x="3687" y="24450"/>
                  </a:cubicBezTo>
                  <a:cubicBezTo>
                    <a:pt x="3676" y="24577"/>
                    <a:pt x="3641" y="24715"/>
                    <a:pt x="3607" y="24842"/>
                  </a:cubicBezTo>
                  <a:cubicBezTo>
                    <a:pt x="3549" y="25015"/>
                    <a:pt x="3480" y="25199"/>
                    <a:pt x="3388" y="25360"/>
                  </a:cubicBezTo>
                  <a:cubicBezTo>
                    <a:pt x="3319" y="25498"/>
                    <a:pt x="3238" y="25637"/>
                    <a:pt x="3146" y="25763"/>
                  </a:cubicBezTo>
                  <a:cubicBezTo>
                    <a:pt x="3134" y="25786"/>
                    <a:pt x="3123" y="25798"/>
                    <a:pt x="3100" y="25821"/>
                  </a:cubicBezTo>
                  <a:cubicBezTo>
                    <a:pt x="3007" y="25994"/>
                    <a:pt x="2996" y="26201"/>
                    <a:pt x="3065" y="26386"/>
                  </a:cubicBezTo>
                  <a:cubicBezTo>
                    <a:pt x="3077" y="26409"/>
                    <a:pt x="3088" y="26420"/>
                    <a:pt x="3100" y="26443"/>
                  </a:cubicBezTo>
                  <a:cubicBezTo>
                    <a:pt x="3146" y="26535"/>
                    <a:pt x="3215" y="26616"/>
                    <a:pt x="3295" y="26674"/>
                  </a:cubicBezTo>
                  <a:cubicBezTo>
                    <a:pt x="3330" y="26697"/>
                    <a:pt x="3376" y="26720"/>
                    <a:pt x="3411" y="26743"/>
                  </a:cubicBezTo>
                  <a:lnTo>
                    <a:pt x="3468" y="26766"/>
                  </a:lnTo>
                  <a:cubicBezTo>
                    <a:pt x="3514" y="26777"/>
                    <a:pt x="3549" y="26789"/>
                    <a:pt x="3595" y="26789"/>
                  </a:cubicBezTo>
                  <a:cubicBezTo>
                    <a:pt x="3617" y="26792"/>
                    <a:pt x="3639" y="26793"/>
                    <a:pt x="3662" y="26793"/>
                  </a:cubicBezTo>
                  <a:cubicBezTo>
                    <a:pt x="3724" y="26793"/>
                    <a:pt x="3789" y="26783"/>
                    <a:pt x="3848" y="26766"/>
                  </a:cubicBezTo>
                  <a:cubicBezTo>
                    <a:pt x="4123" y="26687"/>
                    <a:pt x="4408" y="26646"/>
                    <a:pt x="4697" y="26646"/>
                  </a:cubicBezTo>
                  <a:cubicBezTo>
                    <a:pt x="4832" y="26646"/>
                    <a:pt x="4968" y="26655"/>
                    <a:pt x="5104" y="26674"/>
                  </a:cubicBezTo>
                  <a:cubicBezTo>
                    <a:pt x="5219" y="26697"/>
                    <a:pt x="5323" y="26720"/>
                    <a:pt x="5438" y="26754"/>
                  </a:cubicBezTo>
                  <a:cubicBezTo>
                    <a:pt x="5507" y="26777"/>
                    <a:pt x="5577" y="26800"/>
                    <a:pt x="5646" y="26823"/>
                  </a:cubicBezTo>
                  <a:cubicBezTo>
                    <a:pt x="5749" y="26869"/>
                    <a:pt x="5842" y="26915"/>
                    <a:pt x="5934" y="26973"/>
                  </a:cubicBezTo>
                  <a:cubicBezTo>
                    <a:pt x="5968" y="26985"/>
                    <a:pt x="5991" y="27008"/>
                    <a:pt x="6026" y="27031"/>
                  </a:cubicBezTo>
                  <a:cubicBezTo>
                    <a:pt x="6291" y="27215"/>
                    <a:pt x="6510" y="27457"/>
                    <a:pt x="6660" y="27733"/>
                  </a:cubicBezTo>
                  <a:cubicBezTo>
                    <a:pt x="6671" y="27756"/>
                    <a:pt x="6683" y="27791"/>
                    <a:pt x="6694" y="27814"/>
                  </a:cubicBezTo>
                  <a:cubicBezTo>
                    <a:pt x="6706" y="27837"/>
                    <a:pt x="6740" y="27895"/>
                    <a:pt x="6752" y="27929"/>
                  </a:cubicBezTo>
                  <a:cubicBezTo>
                    <a:pt x="6936" y="28402"/>
                    <a:pt x="6982" y="28909"/>
                    <a:pt x="6890" y="29404"/>
                  </a:cubicBezTo>
                  <a:cubicBezTo>
                    <a:pt x="6867" y="29531"/>
                    <a:pt x="6832" y="29657"/>
                    <a:pt x="6798" y="29784"/>
                  </a:cubicBezTo>
                  <a:cubicBezTo>
                    <a:pt x="6786" y="29830"/>
                    <a:pt x="6775" y="29888"/>
                    <a:pt x="6775" y="29945"/>
                  </a:cubicBezTo>
                  <a:cubicBezTo>
                    <a:pt x="6763" y="30061"/>
                    <a:pt x="6798" y="30176"/>
                    <a:pt x="6855" y="30280"/>
                  </a:cubicBezTo>
                  <a:cubicBezTo>
                    <a:pt x="6867" y="30303"/>
                    <a:pt x="6878" y="30326"/>
                    <a:pt x="6901" y="30349"/>
                  </a:cubicBezTo>
                  <a:cubicBezTo>
                    <a:pt x="6936" y="30395"/>
                    <a:pt x="6971" y="30441"/>
                    <a:pt x="7017" y="30475"/>
                  </a:cubicBezTo>
                  <a:cubicBezTo>
                    <a:pt x="7028" y="30487"/>
                    <a:pt x="7051" y="30498"/>
                    <a:pt x="7063" y="30510"/>
                  </a:cubicBezTo>
                  <a:cubicBezTo>
                    <a:pt x="7132" y="30556"/>
                    <a:pt x="7213" y="30591"/>
                    <a:pt x="7293" y="30614"/>
                  </a:cubicBezTo>
                  <a:lnTo>
                    <a:pt x="7362" y="30614"/>
                  </a:lnTo>
                  <a:cubicBezTo>
                    <a:pt x="7388" y="30618"/>
                    <a:pt x="7415" y="30620"/>
                    <a:pt x="7440" y="30620"/>
                  </a:cubicBezTo>
                  <a:cubicBezTo>
                    <a:pt x="7564" y="30620"/>
                    <a:pt x="7684" y="30577"/>
                    <a:pt x="7789" y="30510"/>
                  </a:cubicBezTo>
                  <a:cubicBezTo>
                    <a:pt x="8192" y="30233"/>
                    <a:pt x="8641" y="30061"/>
                    <a:pt x="9125" y="30003"/>
                  </a:cubicBezTo>
                  <a:cubicBezTo>
                    <a:pt x="9182" y="29995"/>
                    <a:pt x="9233" y="29987"/>
                    <a:pt x="9287" y="29987"/>
                  </a:cubicBezTo>
                  <a:cubicBezTo>
                    <a:pt x="9309" y="29987"/>
                    <a:pt x="9332" y="29988"/>
                    <a:pt x="9355" y="29992"/>
                  </a:cubicBezTo>
                  <a:cubicBezTo>
                    <a:pt x="9373" y="29986"/>
                    <a:pt x="9390" y="29983"/>
                    <a:pt x="9407" y="29983"/>
                  </a:cubicBezTo>
                  <a:cubicBezTo>
                    <a:pt x="9425" y="29983"/>
                    <a:pt x="9442" y="29986"/>
                    <a:pt x="9459" y="29992"/>
                  </a:cubicBezTo>
                  <a:lnTo>
                    <a:pt x="9505" y="29992"/>
                  </a:lnTo>
                  <a:cubicBezTo>
                    <a:pt x="9517" y="29986"/>
                    <a:pt x="9528" y="29983"/>
                    <a:pt x="9541" y="29983"/>
                  </a:cubicBezTo>
                  <a:cubicBezTo>
                    <a:pt x="9554" y="29983"/>
                    <a:pt x="9569" y="29986"/>
                    <a:pt x="9586" y="29992"/>
                  </a:cubicBezTo>
                  <a:lnTo>
                    <a:pt x="9690" y="30003"/>
                  </a:lnTo>
                  <a:cubicBezTo>
                    <a:pt x="9724" y="30003"/>
                    <a:pt x="9759" y="30015"/>
                    <a:pt x="9793" y="30026"/>
                  </a:cubicBezTo>
                  <a:cubicBezTo>
                    <a:pt x="9828" y="30026"/>
                    <a:pt x="9862" y="30038"/>
                    <a:pt x="9897" y="30038"/>
                  </a:cubicBezTo>
                  <a:cubicBezTo>
                    <a:pt x="9978" y="30061"/>
                    <a:pt x="10058" y="30084"/>
                    <a:pt x="10139" y="30118"/>
                  </a:cubicBezTo>
                  <a:cubicBezTo>
                    <a:pt x="10162" y="30130"/>
                    <a:pt x="10185" y="30141"/>
                    <a:pt x="10208" y="30153"/>
                  </a:cubicBezTo>
                  <a:cubicBezTo>
                    <a:pt x="10231" y="30164"/>
                    <a:pt x="10266" y="30176"/>
                    <a:pt x="10300" y="30199"/>
                  </a:cubicBezTo>
                  <a:cubicBezTo>
                    <a:pt x="10323" y="30199"/>
                    <a:pt x="10335" y="30210"/>
                    <a:pt x="10346" y="30222"/>
                  </a:cubicBezTo>
                  <a:cubicBezTo>
                    <a:pt x="10381" y="30233"/>
                    <a:pt x="10415" y="30256"/>
                    <a:pt x="10438" y="30268"/>
                  </a:cubicBezTo>
                  <a:lnTo>
                    <a:pt x="10461" y="30280"/>
                  </a:lnTo>
                  <a:cubicBezTo>
                    <a:pt x="10496" y="30303"/>
                    <a:pt x="10542" y="30337"/>
                    <a:pt x="10577" y="30360"/>
                  </a:cubicBezTo>
                  <a:cubicBezTo>
                    <a:pt x="10611" y="30383"/>
                    <a:pt x="10657" y="30429"/>
                    <a:pt x="10703" y="30452"/>
                  </a:cubicBezTo>
                  <a:cubicBezTo>
                    <a:pt x="10738" y="30487"/>
                    <a:pt x="10761" y="30498"/>
                    <a:pt x="10784" y="30533"/>
                  </a:cubicBezTo>
                  <a:lnTo>
                    <a:pt x="10819" y="30568"/>
                  </a:lnTo>
                  <a:cubicBezTo>
                    <a:pt x="10830" y="30568"/>
                    <a:pt x="10842" y="30579"/>
                    <a:pt x="10842" y="30591"/>
                  </a:cubicBezTo>
                  <a:cubicBezTo>
                    <a:pt x="10876" y="30614"/>
                    <a:pt x="10899" y="30648"/>
                    <a:pt x="10922" y="30671"/>
                  </a:cubicBezTo>
                  <a:cubicBezTo>
                    <a:pt x="10957" y="30706"/>
                    <a:pt x="10991" y="30752"/>
                    <a:pt x="11026" y="30798"/>
                  </a:cubicBezTo>
                  <a:cubicBezTo>
                    <a:pt x="11060" y="30844"/>
                    <a:pt x="11095" y="30890"/>
                    <a:pt x="11118" y="30925"/>
                  </a:cubicBezTo>
                  <a:cubicBezTo>
                    <a:pt x="11153" y="30971"/>
                    <a:pt x="11164" y="30994"/>
                    <a:pt x="11187" y="31028"/>
                  </a:cubicBezTo>
                  <a:cubicBezTo>
                    <a:pt x="11210" y="31063"/>
                    <a:pt x="11233" y="31109"/>
                    <a:pt x="11245" y="31144"/>
                  </a:cubicBezTo>
                  <a:cubicBezTo>
                    <a:pt x="11268" y="31178"/>
                    <a:pt x="11291" y="31213"/>
                    <a:pt x="11302" y="31259"/>
                  </a:cubicBezTo>
                  <a:cubicBezTo>
                    <a:pt x="11325" y="31293"/>
                    <a:pt x="11337" y="31328"/>
                    <a:pt x="11360" y="31374"/>
                  </a:cubicBezTo>
                  <a:cubicBezTo>
                    <a:pt x="11452" y="31616"/>
                    <a:pt x="11521" y="31858"/>
                    <a:pt x="11544" y="32111"/>
                  </a:cubicBezTo>
                  <a:cubicBezTo>
                    <a:pt x="11556" y="32203"/>
                    <a:pt x="11567" y="32284"/>
                    <a:pt x="11567" y="32376"/>
                  </a:cubicBezTo>
                  <a:cubicBezTo>
                    <a:pt x="11567" y="32480"/>
                    <a:pt x="11602" y="32584"/>
                    <a:pt x="11660" y="32676"/>
                  </a:cubicBezTo>
                  <a:cubicBezTo>
                    <a:pt x="11671" y="32710"/>
                    <a:pt x="11706" y="32756"/>
                    <a:pt x="11729" y="32791"/>
                  </a:cubicBezTo>
                  <a:lnTo>
                    <a:pt x="11775" y="32826"/>
                  </a:lnTo>
                  <a:cubicBezTo>
                    <a:pt x="11809" y="32860"/>
                    <a:pt x="11832" y="32883"/>
                    <a:pt x="11867" y="32906"/>
                  </a:cubicBezTo>
                  <a:cubicBezTo>
                    <a:pt x="11980" y="32976"/>
                    <a:pt x="12104" y="33009"/>
                    <a:pt x="12226" y="33009"/>
                  </a:cubicBezTo>
                  <a:cubicBezTo>
                    <a:pt x="12428" y="33009"/>
                    <a:pt x="12625" y="32917"/>
                    <a:pt x="12754" y="32745"/>
                  </a:cubicBezTo>
                  <a:cubicBezTo>
                    <a:pt x="13329" y="32000"/>
                    <a:pt x="14058" y="31631"/>
                    <a:pt x="14760" y="31631"/>
                  </a:cubicBezTo>
                  <a:cubicBezTo>
                    <a:pt x="15633" y="31631"/>
                    <a:pt x="16466" y="32202"/>
                    <a:pt x="16913" y="33333"/>
                  </a:cubicBezTo>
                  <a:cubicBezTo>
                    <a:pt x="16971" y="33482"/>
                    <a:pt x="17086" y="33609"/>
                    <a:pt x="17236" y="33678"/>
                  </a:cubicBezTo>
                  <a:cubicBezTo>
                    <a:pt x="17305" y="33713"/>
                    <a:pt x="17374" y="33736"/>
                    <a:pt x="17443" y="33747"/>
                  </a:cubicBezTo>
                  <a:cubicBezTo>
                    <a:pt x="17471" y="33750"/>
                    <a:pt x="17501" y="33751"/>
                    <a:pt x="17530" y="33751"/>
                  </a:cubicBezTo>
                  <a:cubicBezTo>
                    <a:pt x="17631" y="33751"/>
                    <a:pt x="17734" y="33734"/>
                    <a:pt x="17823" y="33690"/>
                  </a:cubicBezTo>
                  <a:cubicBezTo>
                    <a:pt x="17881" y="33667"/>
                    <a:pt x="17927" y="33632"/>
                    <a:pt x="17961" y="33597"/>
                  </a:cubicBezTo>
                  <a:cubicBezTo>
                    <a:pt x="18008" y="33563"/>
                    <a:pt x="18054" y="33517"/>
                    <a:pt x="18077" y="33471"/>
                  </a:cubicBezTo>
                  <a:cubicBezTo>
                    <a:pt x="18111" y="33413"/>
                    <a:pt x="18146" y="33356"/>
                    <a:pt x="18157" y="33298"/>
                  </a:cubicBezTo>
                  <a:cubicBezTo>
                    <a:pt x="18514" y="32215"/>
                    <a:pt x="19263" y="31570"/>
                    <a:pt x="20104" y="31478"/>
                  </a:cubicBezTo>
                  <a:cubicBezTo>
                    <a:pt x="20169" y="31470"/>
                    <a:pt x="20240" y="31461"/>
                    <a:pt x="20309" y="31461"/>
                  </a:cubicBezTo>
                  <a:cubicBezTo>
                    <a:pt x="20337" y="31461"/>
                    <a:pt x="20365" y="31463"/>
                    <a:pt x="20392" y="31466"/>
                  </a:cubicBezTo>
                  <a:cubicBezTo>
                    <a:pt x="20554" y="31466"/>
                    <a:pt x="20703" y="31489"/>
                    <a:pt x="20853" y="31524"/>
                  </a:cubicBezTo>
                  <a:cubicBezTo>
                    <a:pt x="21003" y="31558"/>
                    <a:pt x="21164" y="31616"/>
                    <a:pt x="21302" y="31685"/>
                  </a:cubicBezTo>
                  <a:cubicBezTo>
                    <a:pt x="21406" y="31731"/>
                    <a:pt x="21510" y="31789"/>
                    <a:pt x="21602" y="31858"/>
                  </a:cubicBezTo>
                  <a:cubicBezTo>
                    <a:pt x="21867" y="32019"/>
                    <a:pt x="22097" y="32238"/>
                    <a:pt x="22305" y="32480"/>
                  </a:cubicBezTo>
                  <a:cubicBezTo>
                    <a:pt x="22339" y="32515"/>
                    <a:pt x="22385" y="32561"/>
                    <a:pt x="22431" y="32595"/>
                  </a:cubicBezTo>
                  <a:cubicBezTo>
                    <a:pt x="22489" y="32630"/>
                    <a:pt x="22535" y="32653"/>
                    <a:pt x="22593" y="32676"/>
                  </a:cubicBezTo>
                  <a:cubicBezTo>
                    <a:pt x="22658" y="32698"/>
                    <a:pt x="22728" y="32709"/>
                    <a:pt x="22799" y="32709"/>
                  </a:cubicBezTo>
                  <a:cubicBezTo>
                    <a:pt x="22878" y="32709"/>
                    <a:pt x="22958" y="32695"/>
                    <a:pt x="23031" y="32664"/>
                  </a:cubicBezTo>
                  <a:cubicBezTo>
                    <a:pt x="23100" y="32641"/>
                    <a:pt x="23157" y="32607"/>
                    <a:pt x="23215" y="32561"/>
                  </a:cubicBezTo>
                  <a:cubicBezTo>
                    <a:pt x="23342" y="32457"/>
                    <a:pt x="23434" y="32307"/>
                    <a:pt x="23457" y="32146"/>
                  </a:cubicBezTo>
                  <a:cubicBezTo>
                    <a:pt x="23457" y="32134"/>
                    <a:pt x="23457" y="32123"/>
                    <a:pt x="23457" y="32111"/>
                  </a:cubicBezTo>
                  <a:cubicBezTo>
                    <a:pt x="23457" y="32100"/>
                    <a:pt x="23457" y="32088"/>
                    <a:pt x="23457" y="32077"/>
                  </a:cubicBezTo>
                  <a:cubicBezTo>
                    <a:pt x="23457" y="32065"/>
                    <a:pt x="23457" y="32054"/>
                    <a:pt x="23457" y="32042"/>
                  </a:cubicBezTo>
                  <a:cubicBezTo>
                    <a:pt x="23457" y="31915"/>
                    <a:pt x="23457" y="31800"/>
                    <a:pt x="23468" y="31685"/>
                  </a:cubicBezTo>
                  <a:cubicBezTo>
                    <a:pt x="23468" y="31662"/>
                    <a:pt x="23468" y="31639"/>
                    <a:pt x="23468" y="31616"/>
                  </a:cubicBezTo>
                  <a:cubicBezTo>
                    <a:pt x="23480" y="31581"/>
                    <a:pt x="23480" y="31558"/>
                    <a:pt x="23480" y="31535"/>
                  </a:cubicBezTo>
                  <a:cubicBezTo>
                    <a:pt x="23491" y="31455"/>
                    <a:pt x="23503" y="31374"/>
                    <a:pt x="23514" y="31305"/>
                  </a:cubicBezTo>
                  <a:cubicBezTo>
                    <a:pt x="23549" y="31190"/>
                    <a:pt x="23572" y="31086"/>
                    <a:pt x="23607" y="30982"/>
                  </a:cubicBezTo>
                  <a:cubicBezTo>
                    <a:pt x="23641" y="30879"/>
                    <a:pt x="23687" y="30775"/>
                    <a:pt x="23733" y="30683"/>
                  </a:cubicBezTo>
                  <a:cubicBezTo>
                    <a:pt x="23768" y="30625"/>
                    <a:pt x="23791" y="30556"/>
                    <a:pt x="23837" y="30498"/>
                  </a:cubicBezTo>
                  <a:cubicBezTo>
                    <a:pt x="23849" y="30475"/>
                    <a:pt x="23872" y="30452"/>
                    <a:pt x="23883" y="30418"/>
                  </a:cubicBezTo>
                  <a:cubicBezTo>
                    <a:pt x="23929" y="30360"/>
                    <a:pt x="23964" y="30314"/>
                    <a:pt x="23998" y="30256"/>
                  </a:cubicBezTo>
                  <a:cubicBezTo>
                    <a:pt x="24067" y="30187"/>
                    <a:pt x="24137" y="30118"/>
                    <a:pt x="24206" y="30049"/>
                  </a:cubicBezTo>
                  <a:cubicBezTo>
                    <a:pt x="24252" y="30003"/>
                    <a:pt x="24298" y="29968"/>
                    <a:pt x="24344" y="29922"/>
                  </a:cubicBezTo>
                  <a:cubicBezTo>
                    <a:pt x="24632" y="29715"/>
                    <a:pt x="24966" y="29577"/>
                    <a:pt x="25312" y="29519"/>
                  </a:cubicBezTo>
                  <a:cubicBezTo>
                    <a:pt x="25392" y="29508"/>
                    <a:pt x="25461" y="29508"/>
                    <a:pt x="25542" y="29496"/>
                  </a:cubicBezTo>
                  <a:cubicBezTo>
                    <a:pt x="25692" y="29496"/>
                    <a:pt x="25853" y="29496"/>
                    <a:pt x="26003" y="29519"/>
                  </a:cubicBezTo>
                  <a:cubicBezTo>
                    <a:pt x="26176" y="29542"/>
                    <a:pt x="26337" y="29588"/>
                    <a:pt x="26487" y="29634"/>
                  </a:cubicBezTo>
                  <a:cubicBezTo>
                    <a:pt x="26567" y="29669"/>
                    <a:pt x="26648" y="29692"/>
                    <a:pt x="26729" y="29727"/>
                  </a:cubicBezTo>
                  <a:cubicBezTo>
                    <a:pt x="26855" y="29784"/>
                    <a:pt x="26971" y="29853"/>
                    <a:pt x="27097" y="29922"/>
                  </a:cubicBezTo>
                  <a:cubicBezTo>
                    <a:pt x="27203" y="29982"/>
                    <a:pt x="27313" y="30009"/>
                    <a:pt x="27419" y="30009"/>
                  </a:cubicBezTo>
                  <a:cubicBezTo>
                    <a:pt x="27846" y="30009"/>
                    <a:pt x="28217" y="29577"/>
                    <a:pt x="28042" y="29116"/>
                  </a:cubicBezTo>
                  <a:cubicBezTo>
                    <a:pt x="27915" y="28759"/>
                    <a:pt x="27846" y="28390"/>
                    <a:pt x="27858" y="28010"/>
                  </a:cubicBezTo>
                  <a:cubicBezTo>
                    <a:pt x="27858" y="27929"/>
                    <a:pt x="27858" y="27849"/>
                    <a:pt x="27869" y="27768"/>
                  </a:cubicBezTo>
                  <a:cubicBezTo>
                    <a:pt x="27904" y="27445"/>
                    <a:pt x="28019" y="27123"/>
                    <a:pt x="28203" y="26846"/>
                  </a:cubicBezTo>
                  <a:cubicBezTo>
                    <a:pt x="28238" y="26789"/>
                    <a:pt x="28284" y="26731"/>
                    <a:pt x="28319" y="26674"/>
                  </a:cubicBezTo>
                  <a:cubicBezTo>
                    <a:pt x="28760" y="26165"/>
                    <a:pt x="29400" y="25867"/>
                    <a:pt x="30066" y="25867"/>
                  </a:cubicBezTo>
                  <a:cubicBezTo>
                    <a:pt x="30079" y="25867"/>
                    <a:pt x="30092" y="25867"/>
                    <a:pt x="30104" y="25867"/>
                  </a:cubicBezTo>
                  <a:cubicBezTo>
                    <a:pt x="30289" y="25867"/>
                    <a:pt x="30473" y="25890"/>
                    <a:pt x="30646" y="25913"/>
                  </a:cubicBezTo>
                  <a:cubicBezTo>
                    <a:pt x="30773" y="25936"/>
                    <a:pt x="30899" y="25959"/>
                    <a:pt x="31014" y="25994"/>
                  </a:cubicBezTo>
                  <a:cubicBezTo>
                    <a:pt x="31072" y="26012"/>
                    <a:pt x="31133" y="26021"/>
                    <a:pt x="31195" y="26021"/>
                  </a:cubicBezTo>
                  <a:cubicBezTo>
                    <a:pt x="31292" y="26021"/>
                    <a:pt x="31390" y="25997"/>
                    <a:pt x="31475" y="25948"/>
                  </a:cubicBezTo>
                  <a:cubicBezTo>
                    <a:pt x="31648" y="25856"/>
                    <a:pt x="31752" y="25671"/>
                    <a:pt x="31775" y="25487"/>
                  </a:cubicBezTo>
                  <a:cubicBezTo>
                    <a:pt x="31798" y="25314"/>
                    <a:pt x="31740" y="25141"/>
                    <a:pt x="31625" y="25015"/>
                  </a:cubicBezTo>
                  <a:lnTo>
                    <a:pt x="31544" y="24922"/>
                  </a:lnTo>
                  <a:cubicBezTo>
                    <a:pt x="31510" y="24899"/>
                    <a:pt x="31487" y="24865"/>
                    <a:pt x="31464" y="24842"/>
                  </a:cubicBezTo>
                  <a:cubicBezTo>
                    <a:pt x="31372" y="24727"/>
                    <a:pt x="31291" y="24600"/>
                    <a:pt x="31210" y="24485"/>
                  </a:cubicBezTo>
                  <a:cubicBezTo>
                    <a:pt x="30646" y="23574"/>
                    <a:pt x="30703" y="22676"/>
                    <a:pt x="31153" y="22008"/>
                  </a:cubicBezTo>
                  <a:cubicBezTo>
                    <a:pt x="31176" y="21985"/>
                    <a:pt x="31199" y="21950"/>
                    <a:pt x="31222" y="21927"/>
                  </a:cubicBezTo>
                  <a:cubicBezTo>
                    <a:pt x="31245" y="21892"/>
                    <a:pt x="31268" y="21869"/>
                    <a:pt x="31291" y="21846"/>
                  </a:cubicBezTo>
                  <a:cubicBezTo>
                    <a:pt x="31337" y="21789"/>
                    <a:pt x="31383" y="21731"/>
                    <a:pt x="31429" y="21685"/>
                  </a:cubicBezTo>
                  <a:cubicBezTo>
                    <a:pt x="31938" y="21198"/>
                    <a:pt x="32606" y="20935"/>
                    <a:pt x="33301" y="20935"/>
                  </a:cubicBezTo>
                  <a:cubicBezTo>
                    <a:pt x="33330" y="20935"/>
                    <a:pt x="33359" y="20935"/>
                    <a:pt x="33388" y="20936"/>
                  </a:cubicBezTo>
                  <a:cubicBezTo>
                    <a:pt x="33398" y="20937"/>
                    <a:pt x="33408" y="20937"/>
                    <a:pt x="33418" y="20937"/>
                  </a:cubicBezTo>
                  <a:cubicBezTo>
                    <a:pt x="33569" y="20937"/>
                    <a:pt x="33717" y="20859"/>
                    <a:pt x="33814" y="20740"/>
                  </a:cubicBezTo>
                  <a:cubicBezTo>
                    <a:pt x="33837" y="20717"/>
                    <a:pt x="33849" y="20683"/>
                    <a:pt x="33860" y="20648"/>
                  </a:cubicBezTo>
                  <a:cubicBezTo>
                    <a:pt x="33998" y="20395"/>
                    <a:pt x="33883" y="20072"/>
                    <a:pt x="33618" y="19945"/>
                  </a:cubicBezTo>
                  <a:cubicBezTo>
                    <a:pt x="31660" y="19035"/>
                    <a:pt x="31326" y="16662"/>
                    <a:pt x="33503" y="15568"/>
                  </a:cubicBezTo>
                  <a:cubicBezTo>
                    <a:pt x="33595" y="15521"/>
                    <a:pt x="33676" y="15452"/>
                    <a:pt x="33733" y="15372"/>
                  </a:cubicBezTo>
                  <a:cubicBezTo>
                    <a:pt x="33803" y="15280"/>
                    <a:pt x="33849" y="15176"/>
                    <a:pt x="33860" y="15049"/>
                  </a:cubicBezTo>
                  <a:lnTo>
                    <a:pt x="33860" y="15003"/>
                  </a:lnTo>
                  <a:cubicBezTo>
                    <a:pt x="33860" y="14968"/>
                    <a:pt x="33860" y="14934"/>
                    <a:pt x="33860" y="14899"/>
                  </a:cubicBezTo>
                  <a:cubicBezTo>
                    <a:pt x="33837" y="14657"/>
                    <a:pt x="33676" y="14450"/>
                    <a:pt x="33445" y="14358"/>
                  </a:cubicBezTo>
                  <a:cubicBezTo>
                    <a:pt x="33422" y="14346"/>
                    <a:pt x="33388" y="14335"/>
                    <a:pt x="33353" y="14335"/>
                  </a:cubicBezTo>
                  <a:cubicBezTo>
                    <a:pt x="33226" y="14300"/>
                    <a:pt x="33088" y="14266"/>
                    <a:pt x="32961" y="14220"/>
                  </a:cubicBezTo>
                  <a:cubicBezTo>
                    <a:pt x="32904" y="14197"/>
                    <a:pt x="32835" y="14174"/>
                    <a:pt x="32777" y="14139"/>
                  </a:cubicBezTo>
                  <a:cubicBezTo>
                    <a:pt x="32673" y="14093"/>
                    <a:pt x="32558" y="14035"/>
                    <a:pt x="32455" y="13966"/>
                  </a:cubicBezTo>
                  <a:cubicBezTo>
                    <a:pt x="31556" y="13459"/>
                    <a:pt x="31153" y="12376"/>
                    <a:pt x="31498" y="11397"/>
                  </a:cubicBezTo>
                  <a:cubicBezTo>
                    <a:pt x="31533" y="11305"/>
                    <a:pt x="31579" y="11213"/>
                    <a:pt x="31614" y="11109"/>
                  </a:cubicBezTo>
                  <a:cubicBezTo>
                    <a:pt x="31775" y="10809"/>
                    <a:pt x="31982" y="10521"/>
                    <a:pt x="32224" y="10280"/>
                  </a:cubicBezTo>
                  <a:cubicBezTo>
                    <a:pt x="32259" y="10233"/>
                    <a:pt x="32305" y="10187"/>
                    <a:pt x="32328" y="10130"/>
                  </a:cubicBezTo>
                  <a:cubicBezTo>
                    <a:pt x="32351" y="10084"/>
                    <a:pt x="32374" y="10038"/>
                    <a:pt x="32385" y="9991"/>
                  </a:cubicBezTo>
                  <a:cubicBezTo>
                    <a:pt x="32408" y="9945"/>
                    <a:pt x="32408" y="9899"/>
                    <a:pt x="32420" y="9842"/>
                  </a:cubicBezTo>
                  <a:cubicBezTo>
                    <a:pt x="32431" y="9469"/>
                    <a:pt x="32130" y="9159"/>
                    <a:pt x="31753" y="9159"/>
                  </a:cubicBezTo>
                  <a:cubicBezTo>
                    <a:pt x="31734" y="9159"/>
                    <a:pt x="31714" y="9160"/>
                    <a:pt x="31694" y="9162"/>
                  </a:cubicBezTo>
                  <a:cubicBezTo>
                    <a:pt x="31590" y="9174"/>
                    <a:pt x="31485" y="9179"/>
                    <a:pt x="31380" y="9179"/>
                  </a:cubicBezTo>
                  <a:cubicBezTo>
                    <a:pt x="30861" y="9179"/>
                    <a:pt x="30347" y="9039"/>
                    <a:pt x="29897" y="8770"/>
                  </a:cubicBezTo>
                  <a:cubicBezTo>
                    <a:pt x="29805" y="8713"/>
                    <a:pt x="29724" y="8655"/>
                    <a:pt x="29644" y="8586"/>
                  </a:cubicBezTo>
                  <a:cubicBezTo>
                    <a:pt x="29528" y="8482"/>
                    <a:pt x="29425" y="8367"/>
                    <a:pt x="29332" y="8252"/>
                  </a:cubicBezTo>
                  <a:cubicBezTo>
                    <a:pt x="29321" y="8217"/>
                    <a:pt x="29298" y="8194"/>
                    <a:pt x="29286" y="8171"/>
                  </a:cubicBezTo>
                  <a:cubicBezTo>
                    <a:pt x="29263" y="8125"/>
                    <a:pt x="29229" y="8068"/>
                    <a:pt x="29206" y="8021"/>
                  </a:cubicBezTo>
                  <a:cubicBezTo>
                    <a:pt x="29183" y="7964"/>
                    <a:pt x="29171" y="7918"/>
                    <a:pt x="29148" y="7860"/>
                  </a:cubicBezTo>
                  <a:cubicBezTo>
                    <a:pt x="29044" y="7503"/>
                    <a:pt x="29010" y="7134"/>
                    <a:pt x="29067" y="6777"/>
                  </a:cubicBezTo>
                  <a:cubicBezTo>
                    <a:pt x="29067" y="6731"/>
                    <a:pt x="29079" y="6685"/>
                    <a:pt x="29091" y="6627"/>
                  </a:cubicBezTo>
                  <a:cubicBezTo>
                    <a:pt x="29114" y="6489"/>
                    <a:pt x="29148" y="6362"/>
                    <a:pt x="29194" y="6236"/>
                  </a:cubicBezTo>
                  <a:cubicBezTo>
                    <a:pt x="29206" y="6167"/>
                    <a:pt x="29240" y="6097"/>
                    <a:pt x="29263" y="6040"/>
                  </a:cubicBezTo>
                  <a:cubicBezTo>
                    <a:pt x="29309" y="5948"/>
                    <a:pt x="29355" y="5856"/>
                    <a:pt x="29413" y="5775"/>
                  </a:cubicBezTo>
                  <a:cubicBezTo>
                    <a:pt x="29425" y="5740"/>
                    <a:pt x="29448" y="5706"/>
                    <a:pt x="29471" y="5671"/>
                  </a:cubicBezTo>
                  <a:cubicBezTo>
                    <a:pt x="29494" y="5637"/>
                    <a:pt x="29517" y="5614"/>
                    <a:pt x="29540" y="5579"/>
                  </a:cubicBezTo>
                  <a:cubicBezTo>
                    <a:pt x="29932" y="5118"/>
                    <a:pt x="29782" y="4796"/>
                    <a:pt x="29632" y="4634"/>
                  </a:cubicBezTo>
                  <a:lnTo>
                    <a:pt x="29609" y="4611"/>
                  </a:lnTo>
                  <a:cubicBezTo>
                    <a:pt x="29563" y="4565"/>
                    <a:pt x="29517" y="4531"/>
                    <a:pt x="29459" y="4496"/>
                  </a:cubicBezTo>
                  <a:cubicBezTo>
                    <a:pt x="29363" y="4436"/>
                    <a:pt x="29267" y="4411"/>
                    <a:pt x="29166" y="4411"/>
                  </a:cubicBezTo>
                  <a:cubicBezTo>
                    <a:pt x="28652" y="4411"/>
                    <a:pt x="28037" y="5072"/>
                    <a:pt x="26890" y="5072"/>
                  </a:cubicBezTo>
                  <a:cubicBezTo>
                    <a:pt x="26671" y="5072"/>
                    <a:pt x="26464" y="5049"/>
                    <a:pt x="26256" y="4980"/>
                  </a:cubicBezTo>
                  <a:cubicBezTo>
                    <a:pt x="26176" y="4957"/>
                    <a:pt x="26107" y="4934"/>
                    <a:pt x="26038" y="4899"/>
                  </a:cubicBezTo>
                  <a:cubicBezTo>
                    <a:pt x="26014" y="4888"/>
                    <a:pt x="25991" y="4876"/>
                    <a:pt x="25968" y="4865"/>
                  </a:cubicBezTo>
                  <a:cubicBezTo>
                    <a:pt x="25945" y="4865"/>
                    <a:pt x="25888" y="4819"/>
                    <a:pt x="25842" y="4796"/>
                  </a:cubicBezTo>
                  <a:cubicBezTo>
                    <a:pt x="25231" y="4404"/>
                    <a:pt x="24874" y="3609"/>
                    <a:pt x="25024" y="2330"/>
                  </a:cubicBezTo>
                  <a:cubicBezTo>
                    <a:pt x="25058" y="2123"/>
                    <a:pt x="24978" y="1915"/>
                    <a:pt x="24828" y="1777"/>
                  </a:cubicBezTo>
                  <a:cubicBezTo>
                    <a:pt x="24805" y="1743"/>
                    <a:pt x="24770" y="1720"/>
                    <a:pt x="24736" y="1697"/>
                  </a:cubicBezTo>
                  <a:cubicBezTo>
                    <a:pt x="24623" y="1623"/>
                    <a:pt x="24496" y="1586"/>
                    <a:pt x="24370" y="1586"/>
                  </a:cubicBezTo>
                  <a:cubicBezTo>
                    <a:pt x="24239" y="1586"/>
                    <a:pt x="24110" y="1626"/>
                    <a:pt x="23998" y="1708"/>
                  </a:cubicBezTo>
                  <a:cubicBezTo>
                    <a:pt x="23975" y="1720"/>
                    <a:pt x="23941" y="1743"/>
                    <a:pt x="23918" y="1766"/>
                  </a:cubicBezTo>
                  <a:lnTo>
                    <a:pt x="23849" y="1835"/>
                  </a:lnTo>
                  <a:cubicBezTo>
                    <a:pt x="23814" y="1858"/>
                    <a:pt x="23791" y="1881"/>
                    <a:pt x="23768" y="1904"/>
                  </a:cubicBezTo>
                  <a:cubicBezTo>
                    <a:pt x="23745" y="1927"/>
                    <a:pt x="23710" y="1950"/>
                    <a:pt x="23676" y="1973"/>
                  </a:cubicBezTo>
                  <a:cubicBezTo>
                    <a:pt x="23664" y="1996"/>
                    <a:pt x="23641" y="2008"/>
                    <a:pt x="23618" y="2019"/>
                  </a:cubicBezTo>
                  <a:cubicBezTo>
                    <a:pt x="23572" y="2054"/>
                    <a:pt x="23537" y="2077"/>
                    <a:pt x="23503" y="2100"/>
                  </a:cubicBezTo>
                  <a:cubicBezTo>
                    <a:pt x="23457" y="2134"/>
                    <a:pt x="23399" y="2169"/>
                    <a:pt x="23353" y="2192"/>
                  </a:cubicBezTo>
                  <a:lnTo>
                    <a:pt x="23319" y="2215"/>
                  </a:lnTo>
                  <a:cubicBezTo>
                    <a:pt x="23307" y="2226"/>
                    <a:pt x="23284" y="2226"/>
                    <a:pt x="23273" y="2238"/>
                  </a:cubicBezTo>
                  <a:cubicBezTo>
                    <a:pt x="23157" y="2296"/>
                    <a:pt x="23054" y="2353"/>
                    <a:pt x="22938" y="2399"/>
                  </a:cubicBezTo>
                  <a:cubicBezTo>
                    <a:pt x="22869" y="2422"/>
                    <a:pt x="22800" y="2445"/>
                    <a:pt x="22731" y="2468"/>
                  </a:cubicBezTo>
                  <a:lnTo>
                    <a:pt x="22650" y="2491"/>
                  </a:lnTo>
                  <a:cubicBezTo>
                    <a:pt x="22547" y="2515"/>
                    <a:pt x="22431" y="2538"/>
                    <a:pt x="22328" y="2549"/>
                  </a:cubicBezTo>
                  <a:cubicBezTo>
                    <a:pt x="22488" y="1835"/>
                    <a:pt x="21712" y="1447"/>
                    <a:pt x="20556" y="1447"/>
                  </a:cubicBezTo>
                  <a:cubicBezTo>
                    <a:pt x="20462" y="1447"/>
                    <a:pt x="20365" y="1449"/>
                    <a:pt x="20266" y="1455"/>
                  </a:cubicBezTo>
                  <a:cubicBezTo>
                    <a:pt x="20243" y="1420"/>
                    <a:pt x="20231" y="1385"/>
                    <a:pt x="20208" y="1351"/>
                  </a:cubicBezTo>
                  <a:cubicBezTo>
                    <a:pt x="20070" y="1086"/>
                    <a:pt x="19966" y="809"/>
                    <a:pt x="19897" y="510"/>
                  </a:cubicBezTo>
                  <a:cubicBezTo>
                    <a:pt x="19897" y="510"/>
                    <a:pt x="19897" y="498"/>
                    <a:pt x="19885" y="487"/>
                  </a:cubicBezTo>
                  <a:cubicBezTo>
                    <a:pt x="19885" y="452"/>
                    <a:pt x="19874" y="418"/>
                    <a:pt x="19851" y="383"/>
                  </a:cubicBezTo>
                  <a:cubicBezTo>
                    <a:pt x="19839" y="337"/>
                    <a:pt x="19816" y="303"/>
                    <a:pt x="19793" y="268"/>
                  </a:cubicBezTo>
                  <a:cubicBezTo>
                    <a:pt x="19656" y="88"/>
                    <a:pt x="19456" y="1"/>
                    <a:pt x="19258" y="1"/>
                  </a:cubicBezTo>
                  <a:close/>
                </a:path>
              </a:pathLst>
            </a:custGeom>
            <a:solidFill>
              <a:schemeClr val="accent4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7" name="Google Shape;2267;p43"/>
            <p:cNvSpPr/>
            <p:nvPr/>
          </p:nvSpPr>
          <p:spPr>
            <a:xfrm>
              <a:off x="356546" y="290819"/>
              <a:ext cx="1208477" cy="1199432"/>
            </a:xfrm>
            <a:custGeom>
              <a:avLst/>
              <a:gdLst/>
              <a:ahLst/>
              <a:cxnLst/>
              <a:rect l="l" t="t" r="r" b="b"/>
              <a:pathLst>
                <a:path w="34068" h="33813" extrusionOk="0">
                  <a:moveTo>
                    <a:pt x="19205" y="0"/>
                  </a:moveTo>
                  <a:cubicBezTo>
                    <a:pt x="18979" y="0"/>
                    <a:pt x="18751" y="115"/>
                    <a:pt x="18630" y="359"/>
                  </a:cubicBezTo>
                  <a:cubicBezTo>
                    <a:pt x="18128" y="1323"/>
                    <a:pt x="17322" y="1812"/>
                    <a:pt x="16505" y="1812"/>
                  </a:cubicBezTo>
                  <a:cubicBezTo>
                    <a:pt x="16102" y="1812"/>
                    <a:pt x="15696" y="1693"/>
                    <a:pt x="15323" y="1453"/>
                  </a:cubicBezTo>
                  <a:cubicBezTo>
                    <a:pt x="15312" y="1430"/>
                    <a:pt x="15288" y="1407"/>
                    <a:pt x="15254" y="1395"/>
                  </a:cubicBezTo>
                  <a:cubicBezTo>
                    <a:pt x="15196" y="1361"/>
                    <a:pt x="15139" y="1315"/>
                    <a:pt x="15093" y="1280"/>
                  </a:cubicBezTo>
                  <a:cubicBezTo>
                    <a:pt x="15058" y="1234"/>
                    <a:pt x="15000" y="1188"/>
                    <a:pt x="14954" y="1142"/>
                  </a:cubicBezTo>
                  <a:cubicBezTo>
                    <a:pt x="14908" y="1107"/>
                    <a:pt x="14851" y="1061"/>
                    <a:pt x="14805" y="1004"/>
                  </a:cubicBezTo>
                  <a:cubicBezTo>
                    <a:pt x="14747" y="958"/>
                    <a:pt x="14712" y="900"/>
                    <a:pt x="14666" y="842"/>
                  </a:cubicBezTo>
                  <a:lnTo>
                    <a:pt x="14540" y="670"/>
                  </a:lnTo>
                  <a:cubicBezTo>
                    <a:pt x="14494" y="612"/>
                    <a:pt x="14447" y="554"/>
                    <a:pt x="14401" y="485"/>
                  </a:cubicBezTo>
                  <a:cubicBezTo>
                    <a:pt x="14378" y="439"/>
                    <a:pt x="14344" y="393"/>
                    <a:pt x="14309" y="359"/>
                  </a:cubicBezTo>
                  <a:cubicBezTo>
                    <a:pt x="14180" y="229"/>
                    <a:pt x="14016" y="170"/>
                    <a:pt x="13852" y="170"/>
                  </a:cubicBezTo>
                  <a:cubicBezTo>
                    <a:pt x="13550" y="170"/>
                    <a:pt x="13252" y="375"/>
                    <a:pt x="13192" y="727"/>
                  </a:cubicBezTo>
                  <a:cubicBezTo>
                    <a:pt x="13053" y="1695"/>
                    <a:pt x="12443" y="2548"/>
                    <a:pt x="11729" y="2801"/>
                  </a:cubicBezTo>
                  <a:cubicBezTo>
                    <a:pt x="11501" y="2880"/>
                    <a:pt x="11262" y="2919"/>
                    <a:pt x="11019" y="2919"/>
                  </a:cubicBezTo>
                  <a:cubicBezTo>
                    <a:pt x="10410" y="2919"/>
                    <a:pt x="9775" y="2678"/>
                    <a:pt x="9240" y="2225"/>
                  </a:cubicBezTo>
                  <a:cubicBezTo>
                    <a:pt x="9106" y="2121"/>
                    <a:pt x="8956" y="2074"/>
                    <a:pt x="8811" y="2074"/>
                  </a:cubicBezTo>
                  <a:cubicBezTo>
                    <a:pt x="8618" y="2074"/>
                    <a:pt x="8437" y="2156"/>
                    <a:pt x="8318" y="2294"/>
                  </a:cubicBezTo>
                  <a:cubicBezTo>
                    <a:pt x="8284" y="2329"/>
                    <a:pt x="8261" y="2352"/>
                    <a:pt x="8238" y="2398"/>
                  </a:cubicBezTo>
                  <a:cubicBezTo>
                    <a:pt x="8215" y="2444"/>
                    <a:pt x="8180" y="2513"/>
                    <a:pt x="8169" y="2571"/>
                  </a:cubicBezTo>
                  <a:cubicBezTo>
                    <a:pt x="8157" y="2663"/>
                    <a:pt x="8157" y="2743"/>
                    <a:pt x="8169" y="2847"/>
                  </a:cubicBezTo>
                  <a:cubicBezTo>
                    <a:pt x="8484" y="4570"/>
                    <a:pt x="7480" y="5765"/>
                    <a:pt x="6038" y="5765"/>
                  </a:cubicBezTo>
                  <a:cubicBezTo>
                    <a:pt x="5687" y="5765"/>
                    <a:pt x="5310" y="5694"/>
                    <a:pt x="4920" y="5543"/>
                  </a:cubicBezTo>
                  <a:cubicBezTo>
                    <a:pt x="4839" y="5511"/>
                    <a:pt x="4755" y="5496"/>
                    <a:pt x="4673" y="5496"/>
                  </a:cubicBezTo>
                  <a:cubicBezTo>
                    <a:pt x="4488" y="5496"/>
                    <a:pt x="4310" y="5575"/>
                    <a:pt x="4182" y="5727"/>
                  </a:cubicBezTo>
                  <a:cubicBezTo>
                    <a:pt x="4010" y="5946"/>
                    <a:pt x="3964" y="6234"/>
                    <a:pt x="4113" y="6476"/>
                  </a:cubicBezTo>
                  <a:cubicBezTo>
                    <a:pt x="4609" y="7363"/>
                    <a:pt x="4655" y="8285"/>
                    <a:pt x="4229" y="9011"/>
                  </a:cubicBezTo>
                  <a:cubicBezTo>
                    <a:pt x="4205" y="9057"/>
                    <a:pt x="4194" y="9080"/>
                    <a:pt x="4171" y="9114"/>
                  </a:cubicBezTo>
                  <a:cubicBezTo>
                    <a:pt x="4136" y="9137"/>
                    <a:pt x="4125" y="9172"/>
                    <a:pt x="4090" y="9195"/>
                  </a:cubicBezTo>
                  <a:cubicBezTo>
                    <a:pt x="4056" y="9253"/>
                    <a:pt x="4010" y="9310"/>
                    <a:pt x="3952" y="9368"/>
                  </a:cubicBezTo>
                  <a:cubicBezTo>
                    <a:pt x="3860" y="9460"/>
                    <a:pt x="3779" y="9529"/>
                    <a:pt x="3687" y="9598"/>
                  </a:cubicBezTo>
                  <a:cubicBezTo>
                    <a:pt x="3629" y="9644"/>
                    <a:pt x="3572" y="9690"/>
                    <a:pt x="3503" y="9725"/>
                  </a:cubicBezTo>
                  <a:cubicBezTo>
                    <a:pt x="3399" y="9783"/>
                    <a:pt x="3307" y="9840"/>
                    <a:pt x="3192" y="9886"/>
                  </a:cubicBezTo>
                  <a:cubicBezTo>
                    <a:pt x="2849" y="10025"/>
                    <a:pt x="2457" y="10095"/>
                    <a:pt x="2034" y="10095"/>
                  </a:cubicBezTo>
                  <a:cubicBezTo>
                    <a:pt x="2002" y="10095"/>
                    <a:pt x="1969" y="10094"/>
                    <a:pt x="1936" y="10094"/>
                  </a:cubicBezTo>
                  <a:cubicBezTo>
                    <a:pt x="1914" y="10091"/>
                    <a:pt x="1893" y="10090"/>
                    <a:pt x="1873" y="10090"/>
                  </a:cubicBezTo>
                  <a:cubicBezTo>
                    <a:pt x="1672" y="10090"/>
                    <a:pt x="1510" y="10189"/>
                    <a:pt x="1406" y="10336"/>
                  </a:cubicBezTo>
                  <a:cubicBezTo>
                    <a:pt x="1406" y="10347"/>
                    <a:pt x="1383" y="10382"/>
                    <a:pt x="1371" y="10393"/>
                  </a:cubicBezTo>
                  <a:cubicBezTo>
                    <a:pt x="1256" y="10577"/>
                    <a:pt x="1233" y="10819"/>
                    <a:pt x="1325" y="11027"/>
                  </a:cubicBezTo>
                  <a:cubicBezTo>
                    <a:pt x="1325" y="11050"/>
                    <a:pt x="1360" y="11084"/>
                    <a:pt x="1371" y="11107"/>
                  </a:cubicBezTo>
                  <a:cubicBezTo>
                    <a:pt x="1406" y="11142"/>
                    <a:pt x="1429" y="11188"/>
                    <a:pt x="1475" y="11223"/>
                  </a:cubicBezTo>
                  <a:cubicBezTo>
                    <a:pt x="3042" y="12651"/>
                    <a:pt x="2627" y="14725"/>
                    <a:pt x="565" y="15347"/>
                  </a:cubicBezTo>
                  <a:cubicBezTo>
                    <a:pt x="438" y="15393"/>
                    <a:pt x="323" y="15462"/>
                    <a:pt x="254" y="15566"/>
                  </a:cubicBezTo>
                  <a:cubicBezTo>
                    <a:pt x="254" y="15577"/>
                    <a:pt x="231" y="15589"/>
                    <a:pt x="219" y="15601"/>
                  </a:cubicBezTo>
                  <a:cubicBezTo>
                    <a:pt x="0" y="15923"/>
                    <a:pt x="93" y="16407"/>
                    <a:pt x="507" y="16580"/>
                  </a:cubicBezTo>
                  <a:cubicBezTo>
                    <a:pt x="738" y="16683"/>
                    <a:pt x="945" y="16799"/>
                    <a:pt x="1129" y="16925"/>
                  </a:cubicBezTo>
                  <a:cubicBezTo>
                    <a:pt x="1947" y="17490"/>
                    <a:pt x="2282" y="18331"/>
                    <a:pt x="2120" y="19149"/>
                  </a:cubicBezTo>
                  <a:cubicBezTo>
                    <a:pt x="2074" y="19368"/>
                    <a:pt x="2005" y="19575"/>
                    <a:pt x="1890" y="19783"/>
                  </a:cubicBezTo>
                  <a:cubicBezTo>
                    <a:pt x="1867" y="19840"/>
                    <a:pt x="1832" y="19898"/>
                    <a:pt x="1809" y="19944"/>
                  </a:cubicBezTo>
                  <a:cubicBezTo>
                    <a:pt x="1613" y="20243"/>
                    <a:pt x="1348" y="20531"/>
                    <a:pt x="1003" y="20773"/>
                  </a:cubicBezTo>
                  <a:cubicBezTo>
                    <a:pt x="496" y="21154"/>
                    <a:pt x="726" y="21925"/>
                    <a:pt x="1348" y="21971"/>
                  </a:cubicBezTo>
                  <a:cubicBezTo>
                    <a:pt x="1694" y="21995"/>
                    <a:pt x="2005" y="22075"/>
                    <a:pt x="2293" y="22190"/>
                  </a:cubicBezTo>
                  <a:cubicBezTo>
                    <a:pt x="2362" y="22213"/>
                    <a:pt x="2420" y="22248"/>
                    <a:pt x="2477" y="22271"/>
                  </a:cubicBezTo>
                  <a:cubicBezTo>
                    <a:pt x="2535" y="22306"/>
                    <a:pt x="2593" y="22340"/>
                    <a:pt x="2650" y="22375"/>
                  </a:cubicBezTo>
                  <a:cubicBezTo>
                    <a:pt x="2685" y="22398"/>
                    <a:pt x="2708" y="22421"/>
                    <a:pt x="2742" y="22432"/>
                  </a:cubicBezTo>
                  <a:cubicBezTo>
                    <a:pt x="3284" y="22789"/>
                    <a:pt x="3629" y="23354"/>
                    <a:pt x="3687" y="23999"/>
                  </a:cubicBezTo>
                  <a:cubicBezTo>
                    <a:pt x="3710" y="24091"/>
                    <a:pt x="3710" y="24160"/>
                    <a:pt x="3710" y="24241"/>
                  </a:cubicBezTo>
                  <a:cubicBezTo>
                    <a:pt x="3710" y="24333"/>
                    <a:pt x="3710" y="24414"/>
                    <a:pt x="3687" y="24506"/>
                  </a:cubicBezTo>
                  <a:cubicBezTo>
                    <a:pt x="3676" y="24633"/>
                    <a:pt x="3652" y="24760"/>
                    <a:pt x="3606" y="24898"/>
                  </a:cubicBezTo>
                  <a:cubicBezTo>
                    <a:pt x="3560" y="25071"/>
                    <a:pt x="3491" y="25255"/>
                    <a:pt x="3388" y="25428"/>
                  </a:cubicBezTo>
                  <a:cubicBezTo>
                    <a:pt x="3318" y="25554"/>
                    <a:pt x="3226" y="25704"/>
                    <a:pt x="3146" y="25831"/>
                  </a:cubicBezTo>
                  <a:cubicBezTo>
                    <a:pt x="3134" y="25842"/>
                    <a:pt x="3111" y="25877"/>
                    <a:pt x="3099" y="25889"/>
                  </a:cubicBezTo>
                  <a:cubicBezTo>
                    <a:pt x="2996" y="26073"/>
                    <a:pt x="2996" y="26280"/>
                    <a:pt x="3076" y="26453"/>
                  </a:cubicBezTo>
                  <a:cubicBezTo>
                    <a:pt x="3088" y="26465"/>
                    <a:pt x="3088" y="26488"/>
                    <a:pt x="3099" y="26511"/>
                  </a:cubicBezTo>
                  <a:cubicBezTo>
                    <a:pt x="3146" y="26591"/>
                    <a:pt x="3215" y="26683"/>
                    <a:pt x="3307" y="26741"/>
                  </a:cubicBezTo>
                  <a:cubicBezTo>
                    <a:pt x="3341" y="26753"/>
                    <a:pt x="3376" y="26776"/>
                    <a:pt x="3422" y="26799"/>
                  </a:cubicBezTo>
                  <a:cubicBezTo>
                    <a:pt x="3434" y="26810"/>
                    <a:pt x="3457" y="26822"/>
                    <a:pt x="3480" y="26822"/>
                  </a:cubicBezTo>
                  <a:cubicBezTo>
                    <a:pt x="3514" y="26833"/>
                    <a:pt x="3560" y="26856"/>
                    <a:pt x="3606" y="26856"/>
                  </a:cubicBezTo>
                  <a:cubicBezTo>
                    <a:pt x="3636" y="26861"/>
                    <a:pt x="3667" y="26863"/>
                    <a:pt x="3698" y="26863"/>
                  </a:cubicBezTo>
                  <a:cubicBezTo>
                    <a:pt x="3753" y="26863"/>
                    <a:pt x="3809" y="26855"/>
                    <a:pt x="3860" y="26833"/>
                  </a:cubicBezTo>
                  <a:cubicBezTo>
                    <a:pt x="4153" y="26758"/>
                    <a:pt x="4440" y="26722"/>
                    <a:pt x="4707" y="26722"/>
                  </a:cubicBezTo>
                  <a:cubicBezTo>
                    <a:pt x="4850" y="26722"/>
                    <a:pt x="4987" y="26733"/>
                    <a:pt x="5116" y="26753"/>
                  </a:cubicBezTo>
                  <a:cubicBezTo>
                    <a:pt x="5231" y="26764"/>
                    <a:pt x="5335" y="26799"/>
                    <a:pt x="5450" y="26822"/>
                  </a:cubicBezTo>
                  <a:cubicBezTo>
                    <a:pt x="5519" y="26833"/>
                    <a:pt x="5588" y="26868"/>
                    <a:pt x="5669" y="26891"/>
                  </a:cubicBezTo>
                  <a:cubicBezTo>
                    <a:pt x="5761" y="26937"/>
                    <a:pt x="5864" y="26983"/>
                    <a:pt x="5957" y="27041"/>
                  </a:cubicBezTo>
                  <a:cubicBezTo>
                    <a:pt x="5980" y="27052"/>
                    <a:pt x="6014" y="27087"/>
                    <a:pt x="6037" y="27098"/>
                  </a:cubicBezTo>
                  <a:cubicBezTo>
                    <a:pt x="6302" y="27283"/>
                    <a:pt x="6510" y="27513"/>
                    <a:pt x="6671" y="27801"/>
                  </a:cubicBezTo>
                  <a:cubicBezTo>
                    <a:pt x="6682" y="27813"/>
                    <a:pt x="6706" y="27847"/>
                    <a:pt x="6717" y="27870"/>
                  </a:cubicBezTo>
                  <a:cubicBezTo>
                    <a:pt x="6740" y="27905"/>
                    <a:pt x="6763" y="27951"/>
                    <a:pt x="6775" y="27985"/>
                  </a:cubicBezTo>
                  <a:cubicBezTo>
                    <a:pt x="6947" y="28412"/>
                    <a:pt x="7005" y="28907"/>
                    <a:pt x="6901" y="29460"/>
                  </a:cubicBezTo>
                  <a:cubicBezTo>
                    <a:pt x="6890" y="29575"/>
                    <a:pt x="6855" y="29702"/>
                    <a:pt x="6821" y="29829"/>
                  </a:cubicBezTo>
                  <a:cubicBezTo>
                    <a:pt x="6798" y="29875"/>
                    <a:pt x="6786" y="29932"/>
                    <a:pt x="6786" y="29990"/>
                  </a:cubicBezTo>
                  <a:cubicBezTo>
                    <a:pt x="6786" y="30105"/>
                    <a:pt x="6821" y="30220"/>
                    <a:pt x="6878" y="30324"/>
                  </a:cubicBezTo>
                  <a:cubicBezTo>
                    <a:pt x="6890" y="30347"/>
                    <a:pt x="6901" y="30370"/>
                    <a:pt x="6913" y="30393"/>
                  </a:cubicBezTo>
                  <a:cubicBezTo>
                    <a:pt x="6947" y="30439"/>
                    <a:pt x="6994" y="30485"/>
                    <a:pt x="7028" y="30508"/>
                  </a:cubicBezTo>
                  <a:cubicBezTo>
                    <a:pt x="7063" y="30520"/>
                    <a:pt x="7074" y="30543"/>
                    <a:pt x="7086" y="30554"/>
                  </a:cubicBezTo>
                  <a:cubicBezTo>
                    <a:pt x="7166" y="30601"/>
                    <a:pt x="7235" y="30635"/>
                    <a:pt x="7316" y="30658"/>
                  </a:cubicBezTo>
                  <a:cubicBezTo>
                    <a:pt x="7339" y="30670"/>
                    <a:pt x="7351" y="30670"/>
                    <a:pt x="7374" y="30670"/>
                  </a:cubicBezTo>
                  <a:cubicBezTo>
                    <a:pt x="7395" y="30671"/>
                    <a:pt x="7416" y="30672"/>
                    <a:pt x="7437" y="30672"/>
                  </a:cubicBezTo>
                  <a:cubicBezTo>
                    <a:pt x="7557" y="30672"/>
                    <a:pt x="7684" y="30642"/>
                    <a:pt x="7811" y="30554"/>
                  </a:cubicBezTo>
                  <a:cubicBezTo>
                    <a:pt x="8261" y="30255"/>
                    <a:pt x="8699" y="30094"/>
                    <a:pt x="9136" y="30048"/>
                  </a:cubicBezTo>
                  <a:cubicBezTo>
                    <a:pt x="9206" y="30036"/>
                    <a:pt x="9298" y="30036"/>
                    <a:pt x="9367" y="30036"/>
                  </a:cubicBezTo>
                  <a:lnTo>
                    <a:pt x="9597" y="30036"/>
                  </a:lnTo>
                  <a:cubicBezTo>
                    <a:pt x="9643" y="30036"/>
                    <a:pt x="9666" y="30048"/>
                    <a:pt x="9712" y="30048"/>
                  </a:cubicBezTo>
                  <a:cubicBezTo>
                    <a:pt x="9759" y="30048"/>
                    <a:pt x="9793" y="30048"/>
                    <a:pt x="9828" y="30059"/>
                  </a:cubicBezTo>
                  <a:cubicBezTo>
                    <a:pt x="9874" y="30082"/>
                    <a:pt x="9897" y="30082"/>
                    <a:pt x="9931" y="30094"/>
                  </a:cubicBezTo>
                  <a:cubicBezTo>
                    <a:pt x="10012" y="30105"/>
                    <a:pt x="10104" y="30140"/>
                    <a:pt x="10173" y="30163"/>
                  </a:cubicBezTo>
                  <a:cubicBezTo>
                    <a:pt x="10196" y="30174"/>
                    <a:pt x="10219" y="30174"/>
                    <a:pt x="10242" y="30197"/>
                  </a:cubicBezTo>
                  <a:cubicBezTo>
                    <a:pt x="10277" y="30209"/>
                    <a:pt x="10312" y="30220"/>
                    <a:pt x="10346" y="30232"/>
                  </a:cubicBezTo>
                  <a:cubicBezTo>
                    <a:pt x="10358" y="30255"/>
                    <a:pt x="10369" y="30255"/>
                    <a:pt x="10392" y="30266"/>
                  </a:cubicBezTo>
                  <a:lnTo>
                    <a:pt x="10473" y="30313"/>
                  </a:lnTo>
                  <a:cubicBezTo>
                    <a:pt x="10473" y="30324"/>
                    <a:pt x="10484" y="30324"/>
                    <a:pt x="10484" y="30324"/>
                  </a:cubicBezTo>
                  <a:cubicBezTo>
                    <a:pt x="10519" y="30347"/>
                    <a:pt x="10565" y="30382"/>
                    <a:pt x="10600" y="30405"/>
                  </a:cubicBezTo>
                  <a:cubicBezTo>
                    <a:pt x="10646" y="30439"/>
                    <a:pt x="10692" y="30485"/>
                    <a:pt x="10738" y="30508"/>
                  </a:cubicBezTo>
                  <a:cubicBezTo>
                    <a:pt x="10761" y="30543"/>
                    <a:pt x="10795" y="30554"/>
                    <a:pt x="10818" y="30577"/>
                  </a:cubicBezTo>
                  <a:lnTo>
                    <a:pt x="10865" y="30624"/>
                  </a:lnTo>
                  <a:cubicBezTo>
                    <a:pt x="10876" y="30635"/>
                    <a:pt x="10888" y="30635"/>
                    <a:pt x="10888" y="30658"/>
                  </a:cubicBezTo>
                  <a:lnTo>
                    <a:pt x="10980" y="30739"/>
                  </a:lnTo>
                  <a:cubicBezTo>
                    <a:pt x="11003" y="30785"/>
                    <a:pt x="11049" y="30831"/>
                    <a:pt x="11083" y="30866"/>
                  </a:cubicBezTo>
                  <a:cubicBezTo>
                    <a:pt x="11118" y="30912"/>
                    <a:pt x="11153" y="30958"/>
                    <a:pt x="11176" y="31004"/>
                  </a:cubicBezTo>
                  <a:cubicBezTo>
                    <a:pt x="11210" y="31027"/>
                    <a:pt x="11233" y="31073"/>
                    <a:pt x="11256" y="31096"/>
                  </a:cubicBezTo>
                  <a:cubicBezTo>
                    <a:pt x="11268" y="31142"/>
                    <a:pt x="11291" y="31188"/>
                    <a:pt x="11314" y="31211"/>
                  </a:cubicBezTo>
                  <a:cubicBezTo>
                    <a:pt x="11325" y="31257"/>
                    <a:pt x="11348" y="31292"/>
                    <a:pt x="11371" y="31326"/>
                  </a:cubicBezTo>
                  <a:cubicBezTo>
                    <a:pt x="11394" y="31361"/>
                    <a:pt x="11406" y="31407"/>
                    <a:pt x="11429" y="31442"/>
                  </a:cubicBezTo>
                  <a:cubicBezTo>
                    <a:pt x="11510" y="31672"/>
                    <a:pt x="11579" y="31925"/>
                    <a:pt x="11613" y="32190"/>
                  </a:cubicBezTo>
                  <a:cubicBezTo>
                    <a:pt x="11625" y="32283"/>
                    <a:pt x="11636" y="32363"/>
                    <a:pt x="11636" y="32455"/>
                  </a:cubicBezTo>
                  <a:cubicBezTo>
                    <a:pt x="11659" y="32571"/>
                    <a:pt x="11682" y="32674"/>
                    <a:pt x="11729" y="32755"/>
                  </a:cubicBezTo>
                  <a:cubicBezTo>
                    <a:pt x="11740" y="32789"/>
                    <a:pt x="11775" y="32824"/>
                    <a:pt x="11798" y="32859"/>
                  </a:cubicBezTo>
                  <a:lnTo>
                    <a:pt x="11844" y="32905"/>
                  </a:lnTo>
                  <a:cubicBezTo>
                    <a:pt x="11867" y="32928"/>
                    <a:pt x="11913" y="32939"/>
                    <a:pt x="11947" y="32974"/>
                  </a:cubicBezTo>
                  <a:cubicBezTo>
                    <a:pt x="12053" y="33038"/>
                    <a:pt x="12177" y="33073"/>
                    <a:pt x="12302" y="33073"/>
                  </a:cubicBezTo>
                  <a:cubicBezTo>
                    <a:pt x="12491" y="33073"/>
                    <a:pt x="12684" y="32993"/>
                    <a:pt x="12823" y="32813"/>
                  </a:cubicBezTo>
                  <a:cubicBezTo>
                    <a:pt x="13393" y="32063"/>
                    <a:pt x="14121" y="31693"/>
                    <a:pt x="14824" y="31693"/>
                  </a:cubicBezTo>
                  <a:cubicBezTo>
                    <a:pt x="15699" y="31693"/>
                    <a:pt x="16535" y="32265"/>
                    <a:pt x="16982" y="33389"/>
                  </a:cubicBezTo>
                  <a:cubicBezTo>
                    <a:pt x="17051" y="33550"/>
                    <a:pt x="17166" y="33665"/>
                    <a:pt x="17305" y="33734"/>
                  </a:cubicBezTo>
                  <a:cubicBezTo>
                    <a:pt x="17374" y="33780"/>
                    <a:pt x="17443" y="33792"/>
                    <a:pt x="17512" y="33803"/>
                  </a:cubicBezTo>
                  <a:cubicBezTo>
                    <a:pt x="17548" y="33809"/>
                    <a:pt x="17583" y="33812"/>
                    <a:pt x="17617" y="33812"/>
                  </a:cubicBezTo>
                  <a:cubicBezTo>
                    <a:pt x="17715" y="33812"/>
                    <a:pt x="17807" y="33788"/>
                    <a:pt x="17892" y="33746"/>
                  </a:cubicBezTo>
                  <a:cubicBezTo>
                    <a:pt x="17950" y="33734"/>
                    <a:pt x="17996" y="33711"/>
                    <a:pt x="18030" y="33665"/>
                  </a:cubicBezTo>
                  <a:cubicBezTo>
                    <a:pt x="18077" y="33619"/>
                    <a:pt x="18123" y="33573"/>
                    <a:pt x="18146" y="33538"/>
                  </a:cubicBezTo>
                  <a:cubicBezTo>
                    <a:pt x="18192" y="33481"/>
                    <a:pt x="18226" y="33423"/>
                    <a:pt x="18238" y="33366"/>
                  </a:cubicBezTo>
                  <a:cubicBezTo>
                    <a:pt x="18595" y="32271"/>
                    <a:pt x="19344" y="31637"/>
                    <a:pt x="20185" y="31534"/>
                  </a:cubicBezTo>
                  <a:cubicBezTo>
                    <a:pt x="20277" y="31522"/>
                    <a:pt x="20381" y="31522"/>
                    <a:pt x="20484" y="31522"/>
                  </a:cubicBezTo>
                  <a:cubicBezTo>
                    <a:pt x="20623" y="31522"/>
                    <a:pt x="20772" y="31534"/>
                    <a:pt x="20934" y="31580"/>
                  </a:cubicBezTo>
                  <a:cubicBezTo>
                    <a:pt x="21072" y="31603"/>
                    <a:pt x="21233" y="31660"/>
                    <a:pt x="21371" y="31730"/>
                  </a:cubicBezTo>
                  <a:lnTo>
                    <a:pt x="21683" y="31902"/>
                  </a:lnTo>
                  <a:cubicBezTo>
                    <a:pt x="21924" y="32064"/>
                    <a:pt x="22166" y="32271"/>
                    <a:pt x="22385" y="32525"/>
                  </a:cubicBezTo>
                  <a:cubicBezTo>
                    <a:pt x="22408" y="32571"/>
                    <a:pt x="22466" y="32617"/>
                    <a:pt x="22512" y="32640"/>
                  </a:cubicBezTo>
                  <a:cubicBezTo>
                    <a:pt x="22570" y="32674"/>
                    <a:pt x="22616" y="32697"/>
                    <a:pt x="22673" y="32709"/>
                  </a:cubicBezTo>
                  <a:cubicBezTo>
                    <a:pt x="22742" y="32738"/>
                    <a:pt x="22817" y="32752"/>
                    <a:pt x="22894" y="32752"/>
                  </a:cubicBezTo>
                  <a:cubicBezTo>
                    <a:pt x="22970" y="32752"/>
                    <a:pt x="23048" y="32738"/>
                    <a:pt x="23123" y="32709"/>
                  </a:cubicBezTo>
                  <a:cubicBezTo>
                    <a:pt x="23180" y="32686"/>
                    <a:pt x="23238" y="32651"/>
                    <a:pt x="23295" y="32617"/>
                  </a:cubicBezTo>
                  <a:cubicBezTo>
                    <a:pt x="23422" y="32513"/>
                    <a:pt x="23503" y="32363"/>
                    <a:pt x="23537" y="32190"/>
                  </a:cubicBezTo>
                  <a:lnTo>
                    <a:pt x="23537" y="32156"/>
                  </a:lnTo>
                  <a:lnTo>
                    <a:pt x="23537" y="32121"/>
                  </a:lnTo>
                  <a:lnTo>
                    <a:pt x="23537" y="32075"/>
                  </a:lnTo>
                  <a:cubicBezTo>
                    <a:pt x="23537" y="31960"/>
                    <a:pt x="23537" y="31845"/>
                    <a:pt x="23549" y="31730"/>
                  </a:cubicBezTo>
                  <a:cubicBezTo>
                    <a:pt x="23560" y="31707"/>
                    <a:pt x="23560" y="31695"/>
                    <a:pt x="23560" y="31660"/>
                  </a:cubicBezTo>
                  <a:cubicBezTo>
                    <a:pt x="23572" y="31637"/>
                    <a:pt x="23572" y="31603"/>
                    <a:pt x="23572" y="31580"/>
                  </a:cubicBezTo>
                  <a:cubicBezTo>
                    <a:pt x="23595" y="31488"/>
                    <a:pt x="23606" y="31419"/>
                    <a:pt x="23618" y="31349"/>
                  </a:cubicBezTo>
                  <a:cubicBezTo>
                    <a:pt x="23630" y="31234"/>
                    <a:pt x="23676" y="31119"/>
                    <a:pt x="23710" y="31015"/>
                  </a:cubicBezTo>
                  <a:cubicBezTo>
                    <a:pt x="23745" y="30900"/>
                    <a:pt x="23791" y="30808"/>
                    <a:pt x="23837" y="30716"/>
                  </a:cubicBezTo>
                  <a:cubicBezTo>
                    <a:pt x="23860" y="30658"/>
                    <a:pt x="23906" y="30601"/>
                    <a:pt x="23941" y="30543"/>
                  </a:cubicBezTo>
                  <a:cubicBezTo>
                    <a:pt x="23952" y="30508"/>
                    <a:pt x="23987" y="30485"/>
                    <a:pt x="23998" y="30451"/>
                  </a:cubicBezTo>
                  <a:cubicBezTo>
                    <a:pt x="24021" y="30393"/>
                    <a:pt x="24067" y="30347"/>
                    <a:pt x="24113" y="30289"/>
                  </a:cubicBezTo>
                  <a:cubicBezTo>
                    <a:pt x="24183" y="30209"/>
                    <a:pt x="24240" y="30140"/>
                    <a:pt x="24309" y="30082"/>
                  </a:cubicBezTo>
                  <a:cubicBezTo>
                    <a:pt x="24355" y="30025"/>
                    <a:pt x="24413" y="29990"/>
                    <a:pt x="24459" y="29944"/>
                  </a:cubicBezTo>
                  <a:cubicBezTo>
                    <a:pt x="24736" y="29736"/>
                    <a:pt x="25058" y="29598"/>
                    <a:pt x="25427" y="29541"/>
                  </a:cubicBezTo>
                  <a:cubicBezTo>
                    <a:pt x="25507" y="29529"/>
                    <a:pt x="25577" y="29518"/>
                    <a:pt x="25657" y="29518"/>
                  </a:cubicBezTo>
                  <a:cubicBezTo>
                    <a:pt x="25807" y="29518"/>
                    <a:pt x="25968" y="29518"/>
                    <a:pt x="26130" y="29541"/>
                  </a:cubicBezTo>
                  <a:cubicBezTo>
                    <a:pt x="26279" y="29575"/>
                    <a:pt x="26441" y="29598"/>
                    <a:pt x="26602" y="29656"/>
                  </a:cubicBezTo>
                  <a:cubicBezTo>
                    <a:pt x="26694" y="29679"/>
                    <a:pt x="26763" y="29713"/>
                    <a:pt x="26844" y="29748"/>
                  </a:cubicBezTo>
                  <a:cubicBezTo>
                    <a:pt x="26959" y="29806"/>
                    <a:pt x="27097" y="29863"/>
                    <a:pt x="27201" y="29932"/>
                  </a:cubicBezTo>
                  <a:cubicBezTo>
                    <a:pt x="27270" y="29967"/>
                    <a:pt x="27316" y="29990"/>
                    <a:pt x="27385" y="30001"/>
                  </a:cubicBezTo>
                  <a:cubicBezTo>
                    <a:pt x="27440" y="30019"/>
                    <a:pt x="27497" y="30027"/>
                    <a:pt x="27553" y="30027"/>
                  </a:cubicBezTo>
                  <a:cubicBezTo>
                    <a:pt x="27757" y="30027"/>
                    <a:pt x="27957" y="29919"/>
                    <a:pt x="28065" y="29748"/>
                  </a:cubicBezTo>
                  <a:cubicBezTo>
                    <a:pt x="28180" y="29587"/>
                    <a:pt x="28226" y="29368"/>
                    <a:pt x="28146" y="29137"/>
                  </a:cubicBezTo>
                  <a:cubicBezTo>
                    <a:pt x="27996" y="28757"/>
                    <a:pt x="27938" y="28377"/>
                    <a:pt x="27961" y="28031"/>
                  </a:cubicBezTo>
                  <a:cubicBezTo>
                    <a:pt x="27961" y="27962"/>
                    <a:pt x="27961" y="27870"/>
                    <a:pt x="27973" y="27801"/>
                  </a:cubicBezTo>
                  <a:cubicBezTo>
                    <a:pt x="27996" y="27571"/>
                    <a:pt x="28054" y="27352"/>
                    <a:pt x="28146" y="27156"/>
                  </a:cubicBezTo>
                  <a:cubicBezTo>
                    <a:pt x="28180" y="27052"/>
                    <a:pt x="28238" y="26948"/>
                    <a:pt x="28295" y="26868"/>
                  </a:cubicBezTo>
                  <a:lnTo>
                    <a:pt x="28434" y="26695"/>
                  </a:lnTo>
                  <a:cubicBezTo>
                    <a:pt x="28837" y="26188"/>
                    <a:pt x="29471" y="25900"/>
                    <a:pt x="30219" y="25889"/>
                  </a:cubicBezTo>
                  <a:cubicBezTo>
                    <a:pt x="30392" y="25889"/>
                    <a:pt x="30565" y="25900"/>
                    <a:pt x="30749" y="25935"/>
                  </a:cubicBezTo>
                  <a:cubicBezTo>
                    <a:pt x="30876" y="25958"/>
                    <a:pt x="30991" y="25992"/>
                    <a:pt x="31130" y="26015"/>
                  </a:cubicBezTo>
                  <a:cubicBezTo>
                    <a:pt x="31186" y="26037"/>
                    <a:pt x="31244" y="26047"/>
                    <a:pt x="31302" y="26047"/>
                  </a:cubicBezTo>
                  <a:cubicBezTo>
                    <a:pt x="31396" y="26047"/>
                    <a:pt x="31488" y="26019"/>
                    <a:pt x="31567" y="25969"/>
                  </a:cubicBezTo>
                  <a:cubicBezTo>
                    <a:pt x="31740" y="25889"/>
                    <a:pt x="31855" y="25704"/>
                    <a:pt x="31867" y="25508"/>
                  </a:cubicBezTo>
                  <a:cubicBezTo>
                    <a:pt x="31890" y="25370"/>
                    <a:pt x="31844" y="25197"/>
                    <a:pt x="31717" y="25048"/>
                  </a:cubicBezTo>
                  <a:lnTo>
                    <a:pt x="31625" y="24967"/>
                  </a:lnTo>
                  <a:cubicBezTo>
                    <a:pt x="31602" y="24932"/>
                    <a:pt x="31590" y="24909"/>
                    <a:pt x="31556" y="24875"/>
                  </a:cubicBezTo>
                  <a:cubicBezTo>
                    <a:pt x="31452" y="24748"/>
                    <a:pt x="31372" y="24633"/>
                    <a:pt x="31302" y="24518"/>
                  </a:cubicBezTo>
                  <a:cubicBezTo>
                    <a:pt x="30726" y="23630"/>
                    <a:pt x="30795" y="22720"/>
                    <a:pt x="31233" y="22052"/>
                  </a:cubicBezTo>
                  <a:cubicBezTo>
                    <a:pt x="31256" y="22029"/>
                    <a:pt x="31268" y="21995"/>
                    <a:pt x="31302" y="21971"/>
                  </a:cubicBezTo>
                  <a:cubicBezTo>
                    <a:pt x="31325" y="21937"/>
                    <a:pt x="31337" y="21914"/>
                    <a:pt x="31372" y="21879"/>
                  </a:cubicBezTo>
                  <a:cubicBezTo>
                    <a:pt x="31418" y="21822"/>
                    <a:pt x="31452" y="21787"/>
                    <a:pt x="31510" y="21730"/>
                  </a:cubicBezTo>
                  <a:cubicBezTo>
                    <a:pt x="31984" y="21278"/>
                    <a:pt x="32647" y="20992"/>
                    <a:pt x="33422" y="20992"/>
                  </a:cubicBezTo>
                  <a:cubicBezTo>
                    <a:pt x="33438" y="20992"/>
                    <a:pt x="33453" y="20992"/>
                    <a:pt x="33468" y="20992"/>
                  </a:cubicBezTo>
                  <a:cubicBezTo>
                    <a:pt x="33664" y="20992"/>
                    <a:pt x="33802" y="20900"/>
                    <a:pt x="33895" y="20785"/>
                  </a:cubicBezTo>
                  <a:cubicBezTo>
                    <a:pt x="33918" y="20762"/>
                    <a:pt x="33929" y="20727"/>
                    <a:pt x="33952" y="20704"/>
                  </a:cubicBezTo>
                  <a:cubicBezTo>
                    <a:pt x="34067" y="20462"/>
                    <a:pt x="34010" y="20140"/>
                    <a:pt x="33699" y="20001"/>
                  </a:cubicBezTo>
                  <a:cubicBezTo>
                    <a:pt x="31740" y="19091"/>
                    <a:pt x="31418" y="16718"/>
                    <a:pt x="33583" y="15624"/>
                  </a:cubicBezTo>
                  <a:cubicBezTo>
                    <a:pt x="33676" y="15577"/>
                    <a:pt x="33756" y="15520"/>
                    <a:pt x="33814" y="15428"/>
                  </a:cubicBezTo>
                  <a:cubicBezTo>
                    <a:pt x="33895" y="15347"/>
                    <a:pt x="33929" y="15232"/>
                    <a:pt x="33952" y="15117"/>
                  </a:cubicBezTo>
                  <a:lnTo>
                    <a:pt x="33952" y="15059"/>
                  </a:lnTo>
                  <a:lnTo>
                    <a:pt x="33952" y="14955"/>
                  </a:lnTo>
                  <a:cubicBezTo>
                    <a:pt x="33918" y="14702"/>
                    <a:pt x="33756" y="14495"/>
                    <a:pt x="33388" y="14322"/>
                  </a:cubicBezTo>
                  <a:cubicBezTo>
                    <a:pt x="33353" y="14310"/>
                    <a:pt x="33330" y="14310"/>
                    <a:pt x="33295" y="14299"/>
                  </a:cubicBezTo>
                  <a:cubicBezTo>
                    <a:pt x="33169" y="14264"/>
                    <a:pt x="33042" y="14218"/>
                    <a:pt x="32915" y="14183"/>
                  </a:cubicBezTo>
                  <a:cubicBezTo>
                    <a:pt x="32835" y="14149"/>
                    <a:pt x="32777" y="14137"/>
                    <a:pt x="32719" y="14103"/>
                  </a:cubicBezTo>
                  <a:cubicBezTo>
                    <a:pt x="32604" y="14045"/>
                    <a:pt x="32489" y="13988"/>
                    <a:pt x="32397" y="13930"/>
                  </a:cubicBezTo>
                  <a:cubicBezTo>
                    <a:pt x="31452" y="13377"/>
                    <a:pt x="31107" y="12363"/>
                    <a:pt x="31441" y="11372"/>
                  </a:cubicBezTo>
                  <a:cubicBezTo>
                    <a:pt x="31475" y="11269"/>
                    <a:pt x="31510" y="11188"/>
                    <a:pt x="31556" y="11084"/>
                  </a:cubicBezTo>
                  <a:cubicBezTo>
                    <a:pt x="31706" y="10796"/>
                    <a:pt x="31901" y="10520"/>
                    <a:pt x="32166" y="10243"/>
                  </a:cubicBezTo>
                  <a:cubicBezTo>
                    <a:pt x="32201" y="10209"/>
                    <a:pt x="32236" y="10163"/>
                    <a:pt x="32259" y="10117"/>
                  </a:cubicBezTo>
                  <a:cubicBezTo>
                    <a:pt x="32282" y="10071"/>
                    <a:pt x="32305" y="10013"/>
                    <a:pt x="32316" y="9978"/>
                  </a:cubicBezTo>
                  <a:cubicBezTo>
                    <a:pt x="32339" y="9932"/>
                    <a:pt x="32351" y="9886"/>
                    <a:pt x="32351" y="9829"/>
                  </a:cubicBezTo>
                  <a:cubicBezTo>
                    <a:pt x="32362" y="9488"/>
                    <a:pt x="32089" y="9147"/>
                    <a:pt x="31683" y="9147"/>
                  </a:cubicBezTo>
                  <a:cubicBezTo>
                    <a:pt x="31664" y="9147"/>
                    <a:pt x="31645" y="9147"/>
                    <a:pt x="31625" y="9149"/>
                  </a:cubicBezTo>
                  <a:cubicBezTo>
                    <a:pt x="31505" y="9163"/>
                    <a:pt x="31386" y="9170"/>
                    <a:pt x="31268" y="9170"/>
                  </a:cubicBezTo>
                  <a:cubicBezTo>
                    <a:pt x="30733" y="9170"/>
                    <a:pt x="30234" y="9024"/>
                    <a:pt x="29828" y="8769"/>
                  </a:cubicBezTo>
                  <a:cubicBezTo>
                    <a:pt x="29747" y="8711"/>
                    <a:pt x="29655" y="8654"/>
                    <a:pt x="29586" y="8573"/>
                  </a:cubicBezTo>
                  <a:cubicBezTo>
                    <a:pt x="29471" y="8481"/>
                    <a:pt x="29355" y="8377"/>
                    <a:pt x="29263" y="8250"/>
                  </a:cubicBezTo>
                  <a:cubicBezTo>
                    <a:pt x="29252" y="8216"/>
                    <a:pt x="29240" y="8204"/>
                    <a:pt x="29229" y="8170"/>
                  </a:cubicBezTo>
                  <a:cubicBezTo>
                    <a:pt x="29194" y="8112"/>
                    <a:pt x="29183" y="8077"/>
                    <a:pt x="29148" y="8020"/>
                  </a:cubicBezTo>
                  <a:cubicBezTo>
                    <a:pt x="29136" y="7974"/>
                    <a:pt x="29113" y="7916"/>
                    <a:pt x="29090" y="7859"/>
                  </a:cubicBezTo>
                  <a:cubicBezTo>
                    <a:pt x="28975" y="7513"/>
                    <a:pt x="28964" y="7121"/>
                    <a:pt x="29010" y="6764"/>
                  </a:cubicBezTo>
                  <a:cubicBezTo>
                    <a:pt x="29010" y="6707"/>
                    <a:pt x="29010" y="6660"/>
                    <a:pt x="29021" y="6614"/>
                  </a:cubicBezTo>
                  <a:cubicBezTo>
                    <a:pt x="29056" y="6476"/>
                    <a:pt x="29079" y="6349"/>
                    <a:pt x="29125" y="6211"/>
                  </a:cubicBezTo>
                  <a:cubicBezTo>
                    <a:pt x="29136" y="6142"/>
                    <a:pt x="29171" y="6073"/>
                    <a:pt x="29194" y="6015"/>
                  </a:cubicBezTo>
                  <a:cubicBezTo>
                    <a:pt x="29240" y="5912"/>
                    <a:pt x="29286" y="5831"/>
                    <a:pt x="29344" y="5739"/>
                  </a:cubicBezTo>
                  <a:cubicBezTo>
                    <a:pt x="29367" y="5716"/>
                    <a:pt x="29378" y="5670"/>
                    <a:pt x="29413" y="5635"/>
                  </a:cubicBezTo>
                  <a:cubicBezTo>
                    <a:pt x="29436" y="5612"/>
                    <a:pt x="29459" y="5577"/>
                    <a:pt x="29482" y="5554"/>
                  </a:cubicBezTo>
                  <a:cubicBezTo>
                    <a:pt x="29874" y="5082"/>
                    <a:pt x="29713" y="4759"/>
                    <a:pt x="29574" y="4598"/>
                  </a:cubicBezTo>
                  <a:lnTo>
                    <a:pt x="29540" y="4575"/>
                  </a:lnTo>
                  <a:cubicBezTo>
                    <a:pt x="29494" y="4529"/>
                    <a:pt x="29436" y="4483"/>
                    <a:pt x="29401" y="4460"/>
                  </a:cubicBezTo>
                  <a:cubicBezTo>
                    <a:pt x="29300" y="4397"/>
                    <a:pt x="29199" y="4371"/>
                    <a:pt x="29095" y="4371"/>
                  </a:cubicBezTo>
                  <a:cubicBezTo>
                    <a:pt x="28571" y="4371"/>
                    <a:pt x="27964" y="5036"/>
                    <a:pt x="26821" y="5036"/>
                  </a:cubicBezTo>
                  <a:cubicBezTo>
                    <a:pt x="26602" y="5036"/>
                    <a:pt x="26383" y="5001"/>
                    <a:pt x="26187" y="4944"/>
                  </a:cubicBezTo>
                  <a:lnTo>
                    <a:pt x="25968" y="4863"/>
                  </a:lnTo>
                  <a:cubicBezTo>
                    <a:pt x="25945" y="4863"/>
                    <a:pt x="25922" y="4852"/>
                    <a:pt x="25899" y="4829"/>
                  </a:cubicBezTo>
                  <a:cubicBezTo>
                    <a:pt x="25853" y="4817"/>
                    <a:pt x="25807" y="4794"/>
                    <a:pt x="25772" y="4759"/>
                  </a:cubicBezTo>
                  <a:cubicBezTo>
                    <a:pt x="25162" y="4368"/>
                    <a:pt x="24816" y="3584"/>
                    <a:pt x="24966" y="2294"/>
                  </a:cubicBezTo>
                  <a:cubicBezTo>
                    <a:pt x="24977" y="2087"/>
                    <a:pt x="24908" y="1879"/>
                    <a:pt x="24759" y="1753"/>
                  </a:cubicBezTo>
                  <a:cubicBezTo>
                    <a:pt x="24736" y="1718"/>
                    <a:pt x="24689" y="1707"/>
                    <a:pt x="24655" y="1683"/>
                  </a:cubicBezTo>
                  <a:cubicBezTo>
                    <a:pt x="24549" y="1613"/>
                    <a:pt x="24423" y="1573"/>
                    <a:pt x="24294" y="1573"/>
                  </a:cubicBezTo>
                  <a:cubicBezTo>
                    <a:pt x="24169" y="1573"/>
                    <a:pt x="24042" y="1610"/>
                    <a:pt x="23929" y="1695"/>
                  </a:cubicBezTo>
                  <a:cubicBezTo>
                    <a:pt x="23895" y="1707"/>
                    <a:pt x="23883" y="1718"/>
                    <a:pt x="23848" y="1753"/>
                  </a:cubicBezTo>
                  <a:cubicBezTo>
                    <a:pt x="23825" y="1776"/>
                    <a:pt x="23791" y="1799"/>
                    <a:pt x="23768" y="1822"/>
                  </a:cubicBezTo>
                  <a:cubicBezTo>
                    <a:pt x="23733" y="1856"/>
                    <a:pt x="23722" y="1879"/>
                    <a:pt x="23699" y="1891"/>
                  </a:cubicBezTo>
                  <a:cubicBezTo>
                    <a:pt x="23664" y="1925"/>
                    <a:pt x="23641" y="1937"/>
                    <a:pt x="23606" y="1971"/>
                  </a:cubicBezTo>
                  <a:cubicBezTo>
                    <a:pt x="23595" y="1983"/>
                    <a:pt x="23583" y="1995"/>
                    <a:pt x="23549" y="2006"/>
                  </a:cubicBezTo>
                  <a:cubicBezTo>
                    <a:pt x="23526" y="2041"/>
                    <a:pt x="23480" y="2064"/>
                    <a:pt x="23434" y="2098"/>
                  </a:cubicBezTo>
                  <a:cubicBezTo>
                    <a:pt x="23388" y="2121"/>
                    <a:pt x="23330" y="2156"/>
                    <a:pt x="23295" y="2179"/>
                  </a:cubicBezTo>
                  <a:cubicBezTo>
                    <a:pt x="23272" y="2179"/>
                    <a:pt x="23272" y="2202"/>
                    <a:pt x="23261" y="2202"/>
                  </a:cubicBezTo>
                  <a:cubicBezTo>
                    <a:pt x="23249" y="2213"/>
                    <a:pt x="23238" y="2213"/>
                    <a:pt x="23215" y="2225"/>
                  </a:cubicBezTo>
                  <a:cubicBezTo>
                    <a:pt x="23123" y="2283"/>
                    <a:pt x="23007" y="2340"/>
                    <a:pt x="22892" y="2386"/>
                  </a:cubicBezTo>
                  <a:cubicBezTo>
                    <a:pt x="22812" y="2409"/>
                    <a:pt x="22754" y="2444"/>
                    <a:pt x="22685" y="2455"/>
                  </a:cubicBezTo>
                  <a:cubicBezTo>
                    <a:pt x="22673" y="2467"/>
                    <a:pt x="22639" y="2490"/>
                    <a:pt x="22616" y="2490"/>
                  </a:cubicBezTo>
                  <a:cubicBezTo>
                    <a:pt x="22399" y="2544"/>
                    <a:pt x="22196" y="2563"/>
                    <a:pt x="21991" y="2563"/>
                  </a:cubicBezTo>
                  <a:cubicBezTo>
                    <a:pt x="21934" y="2563"/>
                    <a:pt x="21878" y="2562"/>
                    <a:pt x="21821" y="2559"/>
                  </a:cubicBezTo>
                  <a:cubicBezTo>
                    <a:pt x="21694" y="2559"/>
                    <a:pt x="21567" y="2524"/>
                    <a:pt x="21452" y="2501"/>
                  </a:cubicBezTo>
                  <a:cubicBezTo>
                    <a:pt x="21360" y="2467"/>
                    <a:pt x="21256" y="2432"/>
                    <a:pt x="21176" y="2386"/>
                  </a:cubicBezTo>
                  <a:cubicBezTo>
                    <a:pt x="20772" y="2167"/>
                    <a:pt x="20415" y="1810"/>
                    <a:pt x="20162" y="1349"/>
                  </a:cubicBezTo>
                  <a:cubicBezTo>
                    <a:pt x="20024" y="1084"/>
                    <a:pt x="19920" y="819"/>
                    <a:pt x="19851" y="508"/>
                  </a:cubicBezTo>
                  <a:cubicBezTo>
                    <a:pt x="19839" y="497"/>
                    <a:pt x="19839" y="497"/>
                    <a:pt x="19839" y="485"/>
                  </a:cubicBezTo>
                  <a:cubicBezTo>
                    <a:pt x="19839" y="451"/>
                    <a:pt x="19816" y="416"/>
                    <a:pt x="19805" y="382"/>
                  </a:cubicBezTo>
                  <a:cubicBezTo>
                    <a:pt x="19782" y="336"/>
                    <a:pt x="19759" y="312"/>
                    <a:pt x="19736" y="266"/>
                  </a:cubicBezTo>
                  <a:cubicBezTo>
                    <a:pt x="19610" y="92"/>
                    <a:pt x="19408" y="0"/>
                    <a:pt x="19205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8" name="Google Shape;2268;p43"/>
            <p:cNvSpPr/>
            <p:nvPr/>
          </p:nvSpPr>
          <p:spPr>
            <a:xfrm>
              <a:off x="594396" y="351231"/>
              <a:ext cx="970634" cy="1139660"/>
            </a:xfrm>
            <a:custGeom>
              <a:avLst/>
              <a:gdLst/>
              <a:ahLst/>
              <a:cxnLst/>
              <a:rect l="l" t="t" r="r" b="b"/>
              <a:pathLst>
                <a:path w="27363" h="32128" extrusionOk="0">
                  <a:moveTo>
                    <a:pt x="17617" y="0"/>
                  </a:moveTo>
                  <a:cubicBezTo>
                    <a:pt x="17494" y="0"/>
                    <a:pt x="17369" y="36"/>
                    <a:pt x="17259" y="119"/>
                  </a:cubicBezTo>
                  <a:cubicBezTo>
                    <a:pt x="17236" y="130"/>
                    <a:pt x="17224" y="153"/>
                    <a:pt x="17190" y="176"/>
                  </a:cubicBezTo>
                  <a:cubicBezTo>
                    <a:pt x="17178" y="211"/>
                    <a:pt x="17143" y="222"/>
                    <a:pt x="17120" y="245"/>
                  </a:cubicBezTo>
                  <a:cubicBezTo>
                    <a:pt x="17086" y="280"/>
                    <a:pt x="17074" y="303"/>
                    <a:pt x="17051" y="326"/>
                  </a:cubicBezTo>
                  <a:cubicBezTo>
                    <a:pt x="17017" y="349"/>
                    <a:pt x="16994" y="361"/>
                    <a:pt x="16959" y="395"/>
                  </a:cubicBezTo>
                  <a:cubicBezTo>
                    <a:pt x="16948" y="407"/>
                    <a:pt x="16936" y="418"/>
                    <a:pt x="16901" y="441"/>
                  </a:cubicBezTo>
                  <a:cubicBezTo>
                    <a:pt x="16878" y="464"/>
                    <a:pt x="16832" y="499"/>
                    <a:pt x="16786" y="522"/>
                  </a:cubicBezTo>
                  <a:cubicBezTo>
                    <a:pt x="16740" y="556"/>
                    <a:pt x="16683" y="580"/>
                    <a:pt x="16648" y="614"/>
                  </a:cubicBezTo>
                  <a:cubicBezTo>
                    <a:pt x="16625" y="614"/>
                    <a:pt x="16625" y="626"/>
                    <a:pt x="16613" y="626"/>
                  </a:cubicBezTo>
                  <a:cubicBezTo>
                    <a:pt x="17236" y="1778"/>
                    <a:pt x="18203" y="3782"/>
                    <a:pt x="19010" y="6156"/>
                  </a:cubicBezTo>
                  <a:cubicBezTo>
                    <a:pt x="19021" y="6156"/>
                    <a:pt x="19033" y="6167"/>
                    <a:pt x="19044" y="6179"/>
                  </a:cubicBezTo>
                  <a:cubicBezTo>
                    <a:pt x="20819" y="7884"/>
                    <a:pt x="22120" y="10130"/>
                    <a:pt x="22639" y="12734"/>
                  </a:cubicBezTo>
                  <a:cubicBezTo>
                    <a:pt x="23987" y="19520"/>
                    <a:pt x="19597" y="26110"/>
                    <a:pt x="12812" y="27480"/>
                  </a:cubicBezTo>
                  <a:cubicBezTo>
                    <a:pt x="11976" y="27651"/>
                    <a:pt x="11138" y="27734"/>
                    <a:pt x="10311" y="27734"/>
                  </a:cubicBezTo>
                  <a:cubicBezTo>
                    <a:pt x="9234" y="27734"/>
                    <a:pt x="8176" y="27593"/>
                    <a:pt x="7166" y="27319"/>
                  </a:cubicBezTo>
                  <a:cubicBezTo>
                    <a:pt x="6164" y="27043"/>
                    <a:pt x="5185" y="26663"/>
                    <a:pt x="4275" y="26156"/>
                  </a:cubicBezTo>
                  <a:cubicBezTo>
                    <a:pt x="3419" y="26200"/>
                    <a:pt x="2520" y="26226"/>
                    <a:pt x="1581" y="26226"/>
                  </a:cubicBezTo>
                  <a:cubicBezTo>
                    <a:pt x="1066" y="26226"/>
                    <a:pt x="539" y="26218"/>
                    <a:pt x="1" y="26202"/>
                  </a:cubicBezTo>
                  <a:lnTo>
                    <a:pt x="1" y="26202"/>
                  </a:lnTo>
                  <a:cubicBezTo>
                    <a:pt x="24" y="26225"/>
                    <a:pt x="35" y="26271"/>
                    <a:pt x="58" y="26317"/>
                  </a:cubicBezTo>
                  <a:cubicBezTo>
                    <a:pt x="231" y="26732"/>
                    <a:pt x="289" y="27239"/>
                    <a:pt x="185" y="27780"/>
                  </a:cubicBezTo>
                  <a:cubicBezTo>
                    <a:pt x="173" y="27895"/>
                    <a:pt x="139" y="28033"/>
                    <a:pt x="93" y="28160"/>
                  </a:cubicBezTo>
                  <a:cubicBezTo>
                    <a:pt x="81" y="28206"/>
                    <a:pt x="70" y="28264"/>
                    <a:pt x="70" y="28322"/>
                  </a:cubicBezTo>
                  <a:cubicBezTo>
                    <a:pt x="70" y="28437"/>
                    <a:pt x="93" y="28552"/>
                    <a:pt x="150" y="28644"/>
                  </a:cubicBezTo>
                  <a:cubicBezTo>
                    <a:pt x="173" y="28679"/>
                    <a:pt x="185" y="28690"/>
                    <a:pt x="196" y="28725"/>
                  </a:cubicBezTo>
                  <a:cubicBezTo>
                    <a:pt x="231" y="28759"/>
                    <a:pt x="265" y="28805"/>
                    <a:pt x="312" y="28840"/>
                  </a:cubicBezTo>
                  <a:cubicBezTo>
                    <a:pt x="346" y="28851"/>
                    <a:pt x="358" y="28863"/>
                    <a:pt x="369" y="28874"/>
                  </a:cubicBezTo>
                  <a:cubicBezTo>
                    <a:pt x="438" y="28921"/>
                    <a:pt x="519" y="28967"/>
                    <a:pt x="600" y="28978"/>
                  </a:cubicBezTo>
                  <a:cubicBezTo>
                    <a:pt x="611" y="28990"/>
                    <a:pt x="634" y="28990"/>
                    <a:pt x="657" y="28990"/>
                  </a:cubicBezTo>
                  <a:cubicBezTo>
                    <a:pt x="687" y="28994"/>
                    <a:pt x="716" y="28997"/>
                    <a:pt x="745" y="28997"/>
                  </a:cubicBezTo>
                  <a:cubicBezTo>
                    <a:pt x="866" y="28997"/>
                    <a:pt x="986" y="28958"/>
                    <a:pt x="1106" y="28874"/>
                  </a:cubicBezTo>
                  <a:cubicBezTo>
                    <a:pt x="1556" y="28575"/>
                    <a:pt x="1994" y="28402"/>
                    <a:pt x="2431" y="28356"/>
                  </a:cubicBezTo>
                  <a:cubicBezTo>
                    <a:pt x="2501" y="28345"/>
                    <a:pt x="2593" y="28345"/>
                    <a:pt x="2662" y="28345"/>
                  </a:cubicBezTo>
                  <a:lnTo>
                    <a:pt x="2892" y="28345"/>
                  </a:lnTo>
                  <a:cubicBezTo>
                    <a:pt x="2938" y="28345"/>
                    <a:pt x="2961" y="28356"/>
                    <a:pt x="3007" y="28356"/>
                  </a:cubicBezTo>
                  <a:cubicBezTo>
                    <a:pt x="3054" y="28356"/>
                    <a:pt x="3088" y="28356"/>
                    <a:pt x="3123" y="28379"/>
                  </a:cubicBezTo>
                  <a:cubicBezTo>
                    <a:pt x="3169" y="28391"/>
                    <a:pt x="3192" y="28391"/>
                    <a:pt x="3226" y="28402"/>
                  </a:cubicBezTo>
                  <a:cubicBezTo>
                    <a:pt x="3307" y="28414"/>
                    <a:pt x="3399" y="28448"/>
                    <a:pt x="3468" y="28471"/>
                  </a:cubicBezTo>
                  <a:cubicBezTo>
                    <a:pt x="3491" y="28494"/>
                    <a:pt x="3514" y="28494"/>
                    <a:pt x="3537" y="28506"/>
                  </a:cubicBezTo>
                  <a:cubicBezTo>
                    <a:pt x="3572" y="28517"/>
                    <a:pt x="3607" y="28529"/>
                    <a:pt x="3641" y="28552"/>
                  </a:cubicBezTo>
                  <a:cubicBezTo>
                    <a:pt x="3653" y="28563"/>
                    <a:pt x="3664" y="28563"/>
                    <a:pt x="3687" y="28575"/>
                  </a:cubicBezTo>
                  <a:lnTo>
                    <a:pt x="3768" y="28621"/>
                  </a:lnTo>
                  <a:cubicBezTo>
                    <a:pt x="3768" y="28633"/>
                    <a:pt x="3779" y="28633"/>
                    <a:pt x="3779" y="28633"/>
                  </a:cubicBezTo>
                  <a:cubicBezTo>
                    <a:pt x="3814" y="28667"/>
                    <a:pt x="3860" y="28690"/>
                    <a:pt x="3895" y="28725"/>
                  </a:cubicBezTo>
                  <a:cubicBezTo>
                    <a:pt x="3941" y="28748"/>
                    <a:pt x="3987" y="28794"/>
                    <a:pt x="4033" y="28817"/>
                  </a:cubicBezTo>
                  <a:cubicBezTo>
                    <a:pt x="4056" y="28851"/>
                    <a:pt x="4090" y="28863"/>
                    <a:pt x="4113" y="28898"/>
                  </a:cubicBezTo>
                  <a:lnTo>
                    <a:pt x="4160" y="28932"/>
                  </a:lnTo>
                  <a:cubicBezTo>
                    <a:pt x="4171" y="28955"/>
                    <a:pt x="4183" y="28955"/>
                    <a:pt x="4183" y="28967"/>
                  </a:cubicBezTo>
                  <a:lnTo>
                    <a:pt x="4275" y="29047"/>
                  </a:lnTo>
                  <a:cubicBezTo>
                    <a:pt x="4298" y="29093"/>
                    <a:pt x="4344" y="29139"/>
                    <a:pt x="4378" y="29186"/>
                  </a:cubicBezTo>
                  <a:cubicBezTo>
                    <a:pt x="4413" y="29220"/>
                    <a:pt x="4448" y="29266"/>
                    <a:pt x="4471" y="29312"/>
                  </a:cubicBezTo>
                  <a:cubicBezTo>
                    <a:pt x="4505" y="29335"/>
                    <a:pt x="4528" y="29381"/>
                    <a:pt x="4551" y="29416"/>
                  </a:cubicBezTo>
                  <a:cubicBezTo>
                    <a:pt x="4563" y="29451"/>
                    <a:pt x="4586" y="29497"/>
                    <a:pt x="4609" y="29531"/>
                  </a:cubicBezTo>
                  <a:cubicBezTo>
                    <a:pt x="4620" y="29566"/>
                    <a:pt x="4643" y="29600"/>
                    <a:pt x="4666" y="29646"/>
                  </a:cubicBezTo>
                  <a:cubicBezTo>
                    <a:pt x="4689" y="29669"/>
                    <a:pt x="4701" y="29716"/>
                    <a:pt x="4724" y="29762"/>
                  </a:cubicBezTo>
                  <a:cubicBezTo>
                    <a:pt x="4805" y="29992"/>
                    <a:pt x="4874" y="30234"/>
                    <a:pt x="4908" y="30510"/>
                  </a:cubicBezTo>
                  <a:cubicBezTo>
                    <a:pt x="4920" y="30591"/>
                    <a:pt x="4931" y="30683"/>
                    <a:pt x="4931" y="30764"/>
                  </a:cubicBezTo>
                  <a:cubicBezTo>
                    <a:pt x="4954" y="30879"/>
                    <a:pt x="4977" y="30983"/>
                    <a:pt x="5024" y="31063"/>
                  </a:cubicBezTo>
                  <a:cubicBezTo>
                    <a:pt x="5035" y="31098"/>
                    <a:pt x="5070" y="31144"/>
                    <a:pt x="5093" y="31167"/>
                  </a:cubicBezTo>
                  <a:lnTo>
                    <a:pt x="5139" y="31213"/>
                  </a:lnTo>
                  <a:cubicBezTo>
                    <a:pt x="5162" y="31236"/>
                    <a:pt x="5208" y="31259"/>
                    <a:pt x="5242" y="31282"/>
                  </a:cubicBezTo>
                  <a:cubicBezTo>
                    <a:pt x="5350" y="31348"/>
                    <a:pt x="5477" y="31385"/>
                    <a:pt x="5605" y="31385"/>
                  </a:cubicBezTo>
                  <a:cubicBezTo>
                    <a:pt x="5792" y="31385"/>
                    <a:pt x="5981" y="31306"/>
                    <a:pt x="6118" y="31121"/>
                  </a:cubicBezTo>
                  <a:cubicBezTo>
                    <a:pt x="6688" y="30371"/>
                    <a:pt x="7416" y="30002"/>
                    <a:pt x="8119" y="30002"/>
                  </a:cubicBezTo>
                  <a:cubicBezTo>
                    <a:pt x="8994" y="30002"/>
                    <a:pt x="9830" y="30573"/>
                    <a:pt x="10277" y="31697"/>
                  </a:cubicBezTo>
                  <a:cubicBezTo>
                    <a:pt x="10346" y="31858"/>
                    <a:pt x="10461" y="31974"/>
                    <a:pt x="10600" y="32043"/>
                  </a:cubicBezTo>
                  <a:cubicBezTo>
                    <a:pt x="10669" y="32089"/>
                    <a:pt x="10738" y="32100"/>
                    <a:pt x="10807" y="32123"/>
                  </a:cubicBezTo>
                  <a:cubicBezTo>
                    <a:pt x="10838" y="32126"/>
                    <a:pt x="10869" y="32127"/>
                    <a:pt x="10898" y="32127"/>
                  </a:cubicBezTo>
                  <a:cubicBezTo>
                    <a:pt x="11002" y="32127"/>
                    <a:pt x="11098" y="32110"/>
                    <a:pt x="11187" y="32066"/>
                  </a:cubicBezTo>
                  <a:cubicBezTo>
                    <a:pt x="11245" y="32043"/>
                    <a:pt x="11291" y="32020"/>
                    <a:pt x="11325" y="31974"/>
                  </a:cubicBezTo>
                  <a:cubicBezTo>
                    <a:pt x="11372" y="31927"/>
                    <a:pt x="11418" y="31893"/>
                    <a:pt x="11441" y="31847"/>
                  </a:cubicBezTo>
                  <a:cubicBezTo>
                    <a:pt x="11487" y="31789"/>
                    <a:pt x="11521" y="31732"/>
                    <a:pt x="11533" y="31674"/>
                  </a:cubicBezTo>
                  <a:cubicBezTo>
                    <a:pt x="11890" y="30580"/>
                    <a:pt x="12639" y="29946"/>
                    <a:pt x="13480" y="29842"/>
                  </a:cubicBezTo>
                  <a:cubicBezTo>
                    <a:pt x="13572" y="29831"/>
                    <a:pt x="13676" y="29831"/>
                    <a:pt x="13779" y="29831"/>
                  </a:cubicBezTo>
                  <a:cubicBezTo>
                    <a:pt x="13918" y="29831"/>
                    <a:pt x="14067" y="29842"/>
                    <a:pt x="14229" y="29888"/>
                  </a:cubicBezTo>
                  <a:cubicBezTo>
                    <a:pt x="14367" y="29911"/>
                    <a:pt x="14528" y="29969"/>
                    <a:pt x="14666" y="30050"/>
                  </a:cubicBezTo>
                  <a:lnTo>
                    <a:pt x="14978" y="30222"/>
                  </a:lnTo>
                  <a:cubicBezTo>
                    <a:pt x="15219" y="30372"/>
                    <a:pt x="15461" y="30580"/>
                    <a:pt x="15680" y="30833"/>
                  </a:cubicBezTo>
                  <a:cubicBezTo>
                    <a:pt x="15703" y="30879"/>
                    <a:pt x="15761" y="30925"/>
                    <a:pt x="15807" y="30948"/>
                  </a:cubicBezTo>
                  <a:cubicBezTo>
                    <a:pt x="15865" y="30983"/>
                    <a:pt x="15911" y="31006"/>
                    <a:pt x="15968" y="31029"/>
                  </a:cubicBezTo>
                  <a:cubicBezTo>
                    <a:pt x="16037" y="31058"/>
                    <a:pt x="16112" y="31072"/>
                    <a:pt x="16189" y="31072"/>
                  </a:cubicBezTo>
                  <a:cubicBezTo>
                    <a:pt x="16265" y="31072"/>
                    <a:pt x="16343" y="31058"/>
                    <a:pt x="16418" y="31029"/>
                  </a:cubicBezTo>
                  <a:cubicBezTo>
                    <a:pt x="16475" y="30994"/>
                    <a:pt x="16533" y="30971"/>
                    <a:pt x="16590" y="30925"/>
                  </a:cubicBezTo>
                  <a:cubicBezTo>
                    <a:pt x="16717" y="30822"/>
                    <a:pt x="16798" y="30683"/>
                    <a:pt x="16832" y="30510"/>
                  </a:cubicBezTo>
                  <a:lnTo>
                    <a:pt x="16832" y="30464"/>
                  </a:lnTo>
                  <a:lnTo>
                    <a:pt x="16832" y="30430"/>
                  </a:lnTo>
                  <a:lnTo>
                    <a:pt x="16832" y="30395"/>
                  </a:lnTo>
                  <a:cubicBezTo>
                    <a:pt x="16832" y="30280"/>
                    <a:pt x="16832" y="30165"/>
                    <a:pt x="16844" y="30050"/>
                  </a:cubicBezTo>
                  <a:cubicBezTo>
                    <a:pt x="16855" y="30015"/>
                    <a:pt x="16855" y="30004"/>
                    <a:pt x="16855" y="29969"/>
                  </a:cubicBezTo>
                  <a:cubicBezTo>
                    <a:pt x="16867" y="29946"/>
                    <a:pt x="16867" y="29911"/>
                    <a:pt x="16867" y="29888"/>
                  </a:cubicBezTo>
                  <a:cubicBezTo>
                    <a:pt x="16890" y="29796"/>
                    <a:pt x="16901" y="29727"/>
                    <a:pt x="16913" y="29658"/>
                  </a:cubicBezTo>
                  <a:cubicBezTo>
                    <a:pt x="16925" y="29543"/>
                    <a:pt x="16971" y="29427"/>
                    <a:pt x="17005" y="29324"/>
                  </a:cubicBezTo>
                  <a:cubicBezTo>
                    <a:pt x="17040" y="29209"/>
                    <a:pt x="17086" y="29128"/>
                    <a:pt x="17132" y="29024"/>
                  </a:cubicBezTo>
                  <a:cubicBezTo>
                    <a:pt x="17155" y="28967"/>
                    <a:pt x="17201" y="28909"/>
                    <a:pt x="17236" y="28851"/>
                  </a:cubicBezTo>
                  <a:cubicBezTo>
                    <a:pt x="17247" y="28817"/>
                    <a:pt x="17282" y="28794"/>
                    <a:pt x="17293" y="28759"/>
                  </a:cubicBezTo>
                  <a:cubicBezTo>
                    <a:pt x="17316" y="28702"/>
                    <a:pt x="17362" y="28667"/>
                    <a:pt x="17408" y="28610"/>
                  </a:cubicBezTo>
                  <a:cubicBezTo>
                    <a:pt x="17478" y="28517"/>
                    <a:pt x="17535" y="28448"/>
                    <a:pt x="17604" y="28391"/>
                  </a:cubicBezTo>
                  <a:cubicBezTo>
                    <a:pt x="17650" y="28333"/>
                    <a:pt x="17708" y="28298"/>
                    <a:pt x="17754" y="28264"/>
                  </a:cubicBezTo>
                  <a:cubicBezTo>
                    <a:pt x="18031" y="28045"/>
                    <a:pt x="18353" y="27918"/>
                    <a:pt x="18722" y="27861"/>
                  </a:cubicBezTo>
                  <a:cubicBezTo>
                    <a:pt x="18802" y="27838"/>
                    <a:pt x="18872" y="27826"/>
                    <a:pt x="18952" y="27826"/>
                  </a:cubicBezTo>
                  <a:cubicBezTo>
                    <a:pt x="19102" y="27826"/>
                    <a:pt x="19263" y="27826"/>
                    <a:pt x="19425" y="27861"/>
                  </a:cubicBezTo>
                  <a:cubicBezTo>
                    <a:pt x="19574" y="27884"/>
                    <a:pt x="19736" y="27918"/>
                    <a:pt x="19897" y="27976"/>
                  </a:cubicBezTo>
                  <a:cubicBezTo>
                    <a:pt x="19989" y="27987"/>
                    <a:pt x="20058" y="28033"/>
                    <a:pt x="20139" y="28057"/>
                  </a:cubicBezTo>
                  <a:cubicBezTo>
                    <a:pt x="20254" y="28114"/>
                    <a:pt x="20392" y="28172"/>
                    <a:pt x="20496" y="28241"/>
                  </a:cubicBezTo>
                  <a:cubicBezTo>
                    <a:pt x="20565" y="28275"/>
                    <a:pt x="20611" y="28298"/>
                    <a:pt x="20680" y="28322"/>
                  </a:cubicBezTo>
                  <a:cubicBezTo>
                    <a:pt x="20732" y="28335"/>
                    <a:pt x="20785" y="28342"/>
                    <a:pt x="20836" y="28342"/>
                  </a:cubicBezTo>
                  <a:cubicBezTo>
                    <a:pt x="21048" y="28342"/>
                    <a:pt x="21249" y="28233"/>
                    <a:pt x="21360" y="28057"/>
                  </a:cubicBezTo>
                  <a:cubicBezTo>
                    <a:pt x="21475" y="27895"/>
                    <a:pt x="21521" y="27688"/>
                    <a:pt x="21441" y="27457"/>
                  </a:cubicBezTo>
                  <a:cubicBezTo>
                    <a:pt x="21291" y="27066"/>
                    <a:pt x="21233" y="26686"/>
                    <a:pt x="21256" y="26340"/>
                  </a:cubicBezTo>
                  <a:cubicBezTo>
                    <a:pt x="21256" y="26271"/>
                    <a:pt x="21256" y="26190"/>
                    <a:pt x="21268" y="26110"/>
                  </a:cubicBezTo>
                  <a:cubicBezTo>
                    <a:pt x="21291" y="25879"/>
                    <a:pt x="21349" y="25672"/>
                    <a:pt x="21441" y="25464"/>
                  </a:cubicBezTo>
                  <a:cubicBezTo>
                    <a:pt x="21475" y="25361"/>
                    <a:pt x="21533" y="25269"/>
                    <a:pt x="21590" y="25176"/>
                  </a:cubicBezTo>
                  <a:lnTo>
                    <a:pt x="21729" y="25004"/>
                  </a:lnTo>
                  <a:cubicBezTo>
                    <a:pt x="22132" y="24497"/>
                    <a:pt x="22766" y="24209"/>
                    <a:pt x="23514" y="24197"/>
                  </a:cubicBezTo>
                  <a:cubicBezTo>
                    <a:pt x="23687" y="24197"/>
                    <a:pt x="23860" y="24209"/>
                    <a:pt x="24044" y="24243"/>
                  </a:cubicBezTo>
                  <a:cubicBezTo>
                    <a:pt x="24171" y="24266"/>
                    <a:pt x="24286" y="24301"/>
                    <a:pt x="24425" y="24324"/>
                  </a:cubicBezTo>
                  <a:cubicBezTo>
                    <a:pt x="24476" y="24340"/>
                    <a:pt x="24529" y="24347"/>
                    <a:pt x="24581" y="24347"/>
                  </a:cubicBezTo>
                  <a:cubicBezTo>
                    <a:pt x="24681" y="24347"/>
                    <a:pt x="24779" y="24319"/>
                    <a:pt x="24862" y="24266"/>
                  </a:cubicBezTo>
                  <a:cubicBezTo>
                    <a:pt x="25035" y="24186"/>
                    <a:pt x="25150" y="24001"/>
                    <a:pt x="25162" y="23805"/>
                  </a:cubicBezTo>
                  <a:cubicBezTo>
                    <a:pt x="25185" y="23667"/>
                    <a:pt x="25139" y="23494"/>
                    <a:pt x="25012" y="23345"/>
                  </a:cubicBezTo>
                  <a:lnTo>
                    <a:pt x="24920" y="23264"/>
                  </a:lnTo>
                  <a:cubicBezTo>
                    <a:pt x="24897" y="23229"/>
                    <a:pt x="24885" y="23206"/>
                    <a:pt x="24851" y="23172"/>
                  </a:cubicBezTo>
                  <a:cubicBezTo>
                    <a:pt x="24747" y="23045"/>
                    <a:pt x="24667" y="22930"/>
                    <a:pt x="24597" y="22815"/>
                  </a:cubicBezTo>
                  <a:cubicBezTo>
                    <a:pt x="24021" y="21927"/>
                    <a:pt x="24090" y="21017"/>
                    <a:pt x="24528" y="20349"/>
                  </a:cubicBezTo>
                  <a:cubicBezTo>
                    <a:pt x="24551" y="20326"/>
                    <a:pt x="24574" y="20292"/>
                    <a:pt x="24597" y="20268"/>
                  </a:cubicBezTo>
                  <a:cubicBezTo>
                    <a:pt x="24620" y="20234"/>
                    <a:pt x="24632" y="20211"/>
                    <a:pt x="24667" y="20176"/>
                  </a:cubicBezTo>
                  <a:cubicBezTo>
                    <a:pt x="24713" y="20119"/>
                    <a:pt x="24747" y="20084"/>
                    <a:pt x="24805" y="20027"/>
                  </a:cubicBezTo>
                  <a:cubicBezTo>
                    <a:pt x="25279" y="19575"/>
                    <a:pt x="25942" y="19289"/>
                    <a:pt x="26717" y="19289"/>
                  </a:cubicBezTo>
                  <a:cubicBezTo>
                    <a:pt x="26733" y="19289"/>
                    <a:pt x="26748" y="19289"/>
                    <a:pt x="26763" y="19289"/>
                  </a:cubicBezTo>
                  <a:cubicBezTo>
                    <a:pt x="26959" y="19289"/>
                    <a:pt x="27097" y="19197"/>
                    <a:pt x="27190" y="19082"/>
                  </a:cubicBezTo>
                  <a:cubicBezTo>
                    <a:pt x="27213" y="19059"/>
                    <a:pt x="27224" y="19024"/>
                    <a:pt x="27247" y="19001"/>
                  </a:cubicBezTo>
                  <a:cubicBezTo>
                    <a:pt x="27362" y="18759"/>
                    <a:pt x="27305" y="18437"/>
                    <a:pt x="26994" y="18298"/>
                  </a:cubicBezTo>
                  <a:cubicBezTo>
                    <a:pt x="25035" y="17388"/>
                    <a:pt x="24713" y="15015"/>
                    <a:pt x="26878" y="13921"/>
                  </a:cubicBezTo>
                  <a:cubicBezTo>
                    <a:pt x="26971" y="13874"/>
                    <a:pt x="27051" y="13817"/>
                    <a:pt x="27109" y="13725"/>
                  </a:cubicBezTo>
                  <a:cubicBezTo>
                    <a:pt x="27190" y="13644"/>
                    <a:pt x="27224" y="13529"/>
                    <a:pt x="27247" y="13414"/>
                  </a:cubicBezTo>
                  <a:lnTo>
                    <a:pt x="27247" y="13356"/>
                  </a:lnTo>
                  <a:lnTo>
                    <a:pt x="27247" y="13252"/>
                  </a:lnTo>
                  <a:cubicBezTo>
                    <a:pt x="27213" y="12999"/>
                    <a:pt x="27051" y="12792"/>
                    <a:pt x="26729" y="12768"/>
                  </a:cubicBezTo>
                  <a:cubicBezTo>
                    <a:pt x="26694" y="12745"/>
                    <a:pt x="26671" y="12745"/>
                    <a:pt x="26637" y="12734"/>
                  </a:cubicBezTo>
                  <a:cubicBezTo>
                    <a:pt x="26510" y="12711"/>
                    <a:pt x="26383" y="12665"/>
                    <a:pt x="26245" y="12619"/>
                  </a:cubicBezTo>
                  <a:cubicBezTo>
                    <a:pt x="26176" y="12596"/>
                    <a:pt x="26118" y="12573"/>
                    <a:pt x="26061" y="12550"/>
                  </a:cubicBezTo>
                  <a:cubicBezTo>
                    <a:pt x="25945" y="12492"/>
                    <a:pt x="25830" y="12434"/>
                    <a:pt x="25726" y="12377"/>
                  </a:cubicBezTo>
                  <a:cubicBezTo>
                    <a:pt x="24793" y="11812"/>
                    <a:pt x="24448" y="10810"/>
                    <a:pt x="24782" y="9808"/>
                  </a:cubicBezTo>
                  <a:cubicBezTo>
                    <a:pt x="24805" y="9715"/>
                    <a:pt x="24851" y="9623"/>
                    <a:pt x="24897" y="9520"/>
                  </a:cubicBezTo>
                  <a:cubicBezTo>
                    <a:pt x="25035" y="9232"/>
                    <a:pt x="25243" y="8967"/>
                    <a:pt x="25496" y="8690"/>
                  </a:cubicBezTo>
                  <a:cubicBezTo>
                    <a:pt x="25542" y="8633"/>
                    <a:pt x="25577" y="8586"/>
                    <a:pt x="25600" y="8540"/>
                  </a:cubicBezTo>
                  <a:cubicBezTo>
                    <a:pt x="25634" y="8506"/>
                    <a:pt x="25646" y="8448"/>
                    <a:pt x="25657" y="8402"/>
                  </a:cubicBezTo>
                  <a:cubicBezTo>
                    <a:pt x="25669" y="8356"/>
                    <a:pt x="25692" y="8298"/>
                    <a:pt x="25692" y="8252"/>
                  </a:cubicBezTo>
                  <a:cubicBezTo>
                    <a:pt x="25703" y="7916"/>
                    <a:pt x="25438" y="7580"/>
                    <a:pt x="25042" y="7580"/>
                  </a:cubicBezTo>
                  <a:cubicBezTo>
                    <a:pt x="25017" y="7580"/>
                    <a:pt x="24992" y="7581"/>
                    <a:pt x="24966" y="7584"/>
                  </a:cubicBezTo>
                  <a:cubicBezTo>
                    <a:pt x="24856" y="7595"/>
                    <a:pt x="24748" y="7601"/>
                    <a:pt x="24641" y="7601"/>
                  </a:cubicBezTo>
                  <a:cubicBezTo>
                    <a:pt x="24086" y="7601"/>
                    <a:pt x="23575" y="7453"/>
                    <a:pt x="23169" y="7192"/>
                  </a:cubicBezTo>
                  <a:cubicBezTo>
                    <a:pt x="23077" y="7135"/>
                    <a:pt x="22996" y="7077"/>
                    <a:pt x="22927" y="7008"/>
                  </a:cubicBezTo>
                  <a:cubicBezTo>
                    <a:pt x="22812" y="6904"/>
                    <a:pt x="22696" y="6801"/>
                    <a:pt x="22604" y="6674"/>
                  </a:cubicBezTo>
                  <a:cubicBezTo>
                    <a:pt x="22593" y="6639"/>
                    <a:pt x="22581" y="6628"/>
                    <a:pt x="22558" y="6605"/>
                  </a:cubicBezTo>
                  <a:cubicBezTo>
                    <a:pt x="22535" y="6547"/>
                    <a:pt x="22524" y="6501"/>
                    <a:pt x="22489" y="6444"/>
                  </a:cubicBezTo>
                  <a:cubicBezTo>
                    <a:pt x="22478" y="6398"/>
                    <a:pt x="22443" y="6340"/>
                    <a:pt x="22431" y="6282"/>
                  </a:cubicBezTo>
                  <a:cubicBezTo>
                    <a:pt x="22316" y="5937"/>
                    <a:pt x="22305" y="5545"/>
                    <a:pt x="22351" y="5188"/>
                  </a:cubicBezTo>
                  <a:cubicBezTo>
                    <a:pt x="22351" y="5130"/>
                    <a:pt x="22351" y="5084"/>
                    <a:pt x="22362" y="5050"/>
                  </a:cubicBezTo>
                  <a:cubicBezTo>
                    <a:pt x="22385" y="4900"/>
                    <a:pt x="22420" y="4773"/>
                    <a:pt x="22466" y="4646"/>
                  </a:cubicBezTo>
                  <a:cubicBezTo>
                    <a:pt x="22478" y="4566"/>
                    <a:pt x="22501" y="4497"/>
                    <a:pt x="22535" y="4439"/>
                  </a:cubicBezTo>
                  <a:cubicBezTo>
                    <a:pt x="22581" y="4335"/>
                    <a:pt x="22616" y="4255"/>
                    <a:pt x="22673" y="4162"/>
                  </a:cubicBezTo>
                  <a:cubicBezTo>
                    <a:pt x="22708" y="4139"/>
                    <a:pt x="22719" y="4093"/>
                    <a:pt x="22754" y="4070"/>
                  </a:cubicBezTo>
                  <a:cubicBezTo>
                    <a:pt x="22777" y="4036"/>
                    <a:pt x="22789" y="4013"/>
                    <a:pt x="22823" y="3978"/>
                  </a:cubicBezTo>
                  <a:cubicBezTo>
                    <a:pt x="23215" y="3506"/>
                    <a:pt x="23054" y="3183"/>
                    <a:pt x="22904" y="3033"/>
                  </a:cubicBezTo>
                  <a:lnTo>
                    <a:pt x="22881" y="2999"/>
                  </a:lnTo>
                  <a:cubicBezTo>
                    <a:pt x="22835" y="2953"/>
                    <a:pt x="22777" y="2918"/>
                    <a:pt x="22731" y="2884"/>
                  </a:cubicBezTo>
                  <a:cubicBezTo>
                    <a:pt x="22633" y="2823"/>
                    <a:pt x="22535" y="2798"/>
                    <a:pt x="22433" y="2798"/>
                  </a:cubicBezTo>
                  <a:cubicBezTo>
                    <a:pt x="21913" y="2798"/>
                    <a:pt x="21299" y="3460"/>
                    <a:pt x="20162" y="3460"/>
                  </a:cubicBezTo>
                  <a:cubicBezTo>
                    <a:pt x="19943" y="3460"/>
                    <a:pt x="19724" y="3437"/>
                    <a:pt x="19528" y="3379"/>
                  </a:cubicBezTo>
                  <a:lnTo>
                    <a:pt x="19309" y="3287"/>
                  </a:lnTo>
                  <a:cubicBezTo>
                    <a:pt x="19275" y="3287"/>
                    <a:pt x="19263" y="3275"/>
                    <a:pt x="19240" y="3264"/>
                  </a:cubicBezTo>
                  <a:cubicBezTo>
                    <a:pt x="19194" y="3241"/>
                    <a:pt x="19148" y="3218"/>
                    <a:pt x="19102" y="3183"/>
                  </a:cubicBezTo>
                  <a:cubicBezTo>
                    <a:pt x="18503" y="2803"/>
                    <a:pt x="18157" y="2008"/>
                    <a:pt x="18296" y="729"/>
                  </a:cubicBezTo>
                  <a:cubicBezTo>
                    <a:pt x="18319" y="510"/>
                    <a:pt x="18238" y="303"/>
                    <a:pt x="18100" y="176"/>
                  </a:cubicBezTo>
                  <a:cubicBezTo>
                    <a:pt x="18065" y="153"/>
                    <a:pt x="18031" y="130"/>
                    <a:pt x="17996" y="107"/>
                  </a:cubicBezTo>
                  <a:cubicBezTo>
                    <a:pt x="17882" y="41"/>
                    <a:pt x="17750" y="0"/>
                    <a:pt x="17617" y="0"/>
                  </a:cubicBezTo>
                  <a:close/>
                </a:path>
              </a:pathLst>
            </a:custGeom>
            <a:solidFill>
              <a:srgbClr val="DA510B">
                <a:alpha val="37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9" name="Google Shape;2269;p43"/>
            <p:cNvSpPr/>
            <p:nvPr/>
          </p:nvSpPr>
          <p:spPr>
            <a:xfrm>
              <a:off x="479143" y="444065"/>
              <a:ext cx="968577" cy="889260"/>
            </a:xfrm>
            <a:custGeom>
              <a:avLst/>
              <a:gdLst/>
              <a:ahLst/>
              <a:cxnLst/>
              <a:rect l="l" t="t" r="r" b="b"/>
              <a:pathLst>
                <a:path w="27305" h="25069" extrusionOk="0">
                  <a:moveTo>
                    <a:pt x="13684" y="1"/>
                  </a:moveTo>
                  <a:cubicBezTo>
                    <a:pt x="12861" y="1"/>
                    <a:pt x="12025" y="83"/>
                    <a:pt x="11187" y="255"/>
                  </a:cubicBezTo>
                  <a:cubicBezTo>
                    <a:pt x="4390" y="1615"/>
                    <a:pt x="1" y="8228"/>
                    <a:pt x="1372" y="15013"/>
                  </a:cubicBezTo>
                  <a:cubicBezTo>
                    <a:pt x="2120" y="18700"/>
                    <a:pt x="4413" y="21695"/>
                    <a:pt x="7443" y="23423"/>
                  </a:cubicBezTo>
                  <a:cubicBezTo>
                    <a:pt x="7489" y="23446"/>
                    <a:pt x="7535" y="23469"/>
                    <a:pt x="7581" y="23493"/>
                  </a:cubicBezTo>
                  <a:cubicBezTo>
                    <a:pt x="8480" y="23999"/>
                    <a:pt x="9459" y="24391"/>
                    <a:pt x="10473" y="24668"/>
                  </a:cubicBezTo>
                  <a:cubicBezTo>
                    <a:pt x="11486" y="24929"/>
                    <a:pt x="12543" y="25068"/>
                    <a:pt x="13621" y="25068"/>
                  </a:cubicBezTo>
                  <a:cubicBezTo>
                    <a:pt x="14445" y="25068"/>
                    <a:pt x="15280" y="24987"/>
                    <a:pt x="16118" y="24817"/>
                  </a:cubicBezTo>
                  <a:cubicBezTo>
                    <a:pt x="22904" y="23469"/>
                    <a:pt x="27305" y="16857"/>
                    <a:pt x="25945" y="10071"/>
                  </a:cubicBezTo>
                  <a:cubicBezTo>
                    <a:pt x="25427" y="7467"/>
                    <a:pt x="24125" y="5221"/>
                    <a:pt x="22362" y="3504"/>
                  </a:cubicBezTo>
                  <a:cubicBezTo>
                    <a:pt x="22351" y="3504"/>
                    <a:pt x="22339" y="3492"/>
                    <a:pt x="22328" y="3481"/>
                  </a:cubicBezTo>
                  <a:cubicBezTo>
                    <a:pt x="21268" y="2467"/>
                    <a:pt x="20047" y="1661"/>
                    <a:pt x="18722" y="1073"/>
                  </a:cubicBezTo>
                  <a:cubicBezTo>
                    <a:pt x="17165" y="381"/>
                    <a:pt x="15453" y="1"/>
                    <a:pt x="13684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0" name="Google Shape;2270;p43"/>
            <p:cNvSpPr/>
            <p:nvPr/>
          </p:nvSpPr>
          <p:spPr>
            <a:xfrm>
              <a:off x="748068" y="567513"/>
              <a:ext cx="699660" cy="765816"/>
            </a:xfrm>
            <a:custGeom>
              <a:avLst/>
              <a:gdLst/>
              <a:ahLst/>
              <a:cxnLst/>
              <a:rect l="l" t="t" r="r" b="b"/>
              <a:pathLst>
                <a:path w="19724" h="21589" extrusionOk="0">
                  <a:moveTo>
                    <a:pt x="14724" y="1"/>
                  </a:moveTo>
                  <a:lnTo>
                    <a:pt x="14724" y="1"/>
                  </a:lnTo>
                  <a:cubicBezTo>
                    <a:pt x="17270" y="7570"/>
                    <a:pt x="18053" y="19068"/>
                    <a:pt x="0" y="20013"/>
                  </a:cubicBezTo>
                  <a:cubicBezTo>
                    <a:pt x="899" y="20519"/>
                    <a:pt x="1878" y="20911"/>
                    <a:pt x="2892" y="21188"/>
                  </a:cubicBezTo>
                  <a:cubicBezTo>
                    <a:pt x="3905" y="21449"/>
                    <a:pt x="4962" y="21588"/>
                    <a:pt x="6040" y="21588"/>
                  </a:cubicBezTo>
                  <a:cubicBezTo>
                    <a:pt x="6864" y="21588"/>
                    <a:pt x="7699" y="21507"/>
                    <a:pt x="8537" y="21337"/>
                  </a:cubicBezTo>
                  <a:cubicBezTo>
                    <a:pt x="15323" y="19989"/>
                    <a:pt x="19724" y="13377"/>
                    <a:pt x="18364" y="6591"/>
                  </a:cubicBezTo>
                  <a:cubicBezTo>
                    <a:pt x="17846" y="3987"/>
                    <a:pt x="16544" y="1741"/>
                    <a:pt x="14770" y="24"/>
                  </a:cubicBezTo>
                  <a:cubicBezTo>
                    <a:pt x="14758" y="24"/>
                    <a:pt x="14747" y="12"/>
                    <a:pt x="14724" y="1"/>
                  </a:cubicBezTo>
                  <a:close/>
                </a:path>
              </a:pathLst>
            </a:custGeom>
            <a:solidFill>
              <a:srgbClr val="DA510B">
                <a:alpha val="37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1" name="Google Shape;2271;p43"/>
            <p:cNvSpPr/>
            <p:nvPr/>
          </p:nvSpPr>
          <p:spPr>
            <a:xfrm>
              <a:off x="735794" y="786385"/>
              <a:ext cx="128552" cy="78217"/>
            </a:xfrm>
            <a:custGeom>
              <a:avLst/>
              <a:gdLst/>
              <a:ahLst/>
              <a:cxnLst/>
              <a:rect l="l" t="t" r="r" b="b"/>
              <a:pathLst>
                <a:path w="3624" h="2205" extrusionOk="0">
                  <a:moveTo>
                    <a:pt x="2204" y="0"/>
                  </a:moveTo>
                  <a:cubicBezTo>
                    <a:pt x="1431" y="0"/>
                    <a:pt x="544" y="343"/>
                    <a:pt x="220" y="1020"/>
                  </a:cubicBezTo>
                  <a:cubicBezTo>
                    <a:pt x="1" y="1458"/>
                    <a:pt x="254" y="1999"/>
                    <a:pt x="980" y="2149"/>
                  </a:cubicBezTo>
                  <a:cubicBezTo>
                    <a:pt x="1148" y="2187"/>
                    <a:pt x="1319" y="2205"/>
                    <a:pt x="1488" y="2205"/>
                  </a:cubicBezTo>
                  <a:cubicBezTo>
                    <a:pt x="2483" y="2205"/>
                    <a:pt x="3414" y="1591"/>
                    <a:pt x="3503" y="1020"/>
                  </a:cubicBezTo>
                  <a:cubicBezTo>
                    <a:pt x="3623" y="337"/>
                    <a:pt x="2970" y="0"/>
                    <a:pt x="22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2" name="Google Shape;2272;p43"/>
            <p:cNvSpPr/>
            <p:nvPr/>
          </p:nvSpPr>
          <p:spPr>
            <a:xfrm>
              <a:off x="1013587" y="728527"/>
              <a:ext cx="140719" cy="77578"/>
            </a:xfrm>
            <a:custGeom>
              <a:avLst/>
              <a:gdLst/>
              <a:ahLst/>
              <a:cxnLst/>
              <a:rect l="l" t="t" r="r" b="b"/>
              <a:pathLst>
                <a:path w="3967" h="2187" extrusionOk="0">
                  <a:moveTo>
                    <a:pt x="2431" y="1"/>
                  </a:moveTo>
                  <a:cubicBezTo>
                    <a:pt x="1272" y="1"/>
                    <a:pt x="1" y="809"/>
                    <a:pt x="545" y="1672"/>
                  </a:cubicBezTo>
                  <a:cubicBezTo>
                    <a:pt x="741" y="1988"/>
                    <a:pt x="1264" y="2186"/>
                    <a:pt x="1859" y="2186"/>
                  </a:cubicBezTo>
                  <a:cubicBezTo>
                    <a:pt x="2348" y="2186"/>
                    <a:pt x="2887" y="2052"/>
                    <a:pt x="3333" y="1741"/>
                  </a:cubicBezTo>
                  <a:cubicBezTo>
                    <a:pt x="3932" y="1303"/>
                    <a:pt x="3967" y="727"/>
                    <a:pt x="3587" y="381"/>
                  </a:cubicBezTo>
                  <a:cubicBezTo>
                    <a:pt x="3285" y="114"/>
                    <a:pt x="2866" y="1"/>
                    <a:pt x="24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2273;p43"/>
            <p:cNvSpPr/>
            <p:nvPr/>
          </p:nvSpPr>
          <p:spPr>
            <a:xfrm>
              <a:off x="549842" y="687307"/>
              <a:ext cx="100600" cy="319182"/>
            </a:xfrm>
            <a:custGeom>
              <a:avLst/>
              <a:gdLst/>
              <a:ahLst/>
              <a:cxnLst/>
              <a:rect l="l" t="t" r="r" b="b"/>
              <a:pathLst>
                <a:path w="2836" h="8998" extrusionOk="0">
                  <a:moveTo>
                    <a:pt x="2523" y="0"/>
                  </a:moveTo>
                  <a:cubicBezTo>
                    <a:pt x="2455" y="0"/>
                    <a:pt x="2385" y="28"/>
                    <a:pt x="2328" y="92"/>
                  </a:cubicBezTo>
                  <a:cubicBezTo>
                    <a:pt x="807" y="1924"/>
                    <a:pt x="1" y="5506"/>
                    <a:pt x="1464" y="8836"/>
                  </a:cubicBezTo>
                  <a:cubicBezTo>
                    <a:pt x="1510" y="8947"/>
                    <a:pt x="1607" y="8997"/>
                    <a:pt x="1704" y="8997"/>
                  </a:cubicBezTo>
                  <a:cubicBezTo>
                    <a:pt x="1848" y="8997"/>
                    <a:pt x="1991" y="8888"/>
                    <a:pt x="1971" y="8709"/>
                  </a:cubicBezTo>
                  <a:lnTo>
                    <a:pt x="1971" y="8709"/>
                  </a:lnTo>
                  <a:cubicBezTo>
                    <a:pt x="1971" y="8709"/>
                    <a:pt x="1971" y="8709"/>
                    <a:pt x="1971" y="8709"/>
                  </a:cubicBezTo>
                  <a:cubicBezTo>
                    <a:pt x="1968" y="8709"/>
                    <a:pt x="1752" y="7070"/>
                    <a:pt x="1740" y="6555"/>
                  </a:cubicBezTo>
                  <a:cubicBezTo>
                    <a:pt x="1487" y="3087"/>
                    <a:pt x="2651" y="668"/>
                    <a:pt x="2754" y="357"/>
                  </a:cubicBezTo>
                  <a:cubicBezTo>
                    <a:pt x="2836" y="161"/>
                    <a:pt x="2687" y="0"/>
                    <a:pt x="2523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2274;p43"/>
            <p:cNvSpPr/>
            <p:nvPr/>
          </p:nvSpPr>
          <p:spPr>
            <a:xfrm>
              <a:off x="866585" y="699758"/>
              <a:ext cx="131213" cy="92158"/>
            </a:xfrm>
            <a:custGeom>
              <a:avLst/>
              <a:gdLst/>
              <a:ahLst/>
              <a:cxnLst/>
              <a:rect l="l" t="t" r="r" b="b"/>
              <a:pathLst>
                <a:path w="3699" h="2598" extrusionOk="0">
                  <a:moveTo>
                    <a:pt x="3348" y="1"/>
                  </a:moveTo>
                  <a:cubicBezTo>
                    <a:pt x="3335" y="1"/>
                    <a:pt x="3321" y="2"/>
                    <a:pt x="3307" y="6"/>
                  </a:cubicBezTo>
                  <a:cubicBezTo>
                    <a:pt x="3226" y="17"/>
                    <a:pt x="3169" y="121"/>
                    <a:pt x="3180" y="202"/>
                  </a:cubicBezTo>
                  <a:cubicBezTo>
                    <a:pt x="3341" y="985"/>
                    <a:pt x="3065" y="1941"/>
                    <a:pt x="2212" y="2206"/>
                  </a:cubicBezTo>
                  <a:cubicBezTo>
                    <a:pt x="2090" y="2243"/>
                    <a:pt x="1972" y="2258"/>
                    <a:pt x="1861" y="2258"/>
                  </a:cubicBezTo>
                  <a:cubicBezTo>
                    <a:pt x="1586" y="2258"/>
                    <a:pt x="1354" y="2163"/>
                    <a:pt x="1199" y="2056"/>
                  </a:cubicBezTo>
                  <a:cubicBezTo>
                    <a:pt x="772" y="1803"/>
                    <a:pt x="438" y="1308"/>
                    <a:pt x="357" y="778"/>
                  </a:cubicBezTo>
                  <a:cubicBezTo>
                    <a:pt x="348" y="689"/>
                    <a:pt x="271" y="634"/>
                    <a:pt x="191" y="634"/>
                  </a:cubicBezTo>
                  <a:cubicBezTo>
                    <a:pt x="178" y="634"/>
                    <a:pt x="164" y="636"/>
                    <a:pt x="150" y="639"/>
                  </a:cubicBezTo>
                  <a:cubicBezTo>
                    <a:pt x="58" y="651"/>
                    <a:pt x="0" y="755"/>
                    <a:pt x="12" y="835"/>
                  </a:cubicBezTo>
                  <a:cubicBezTo>
                    <a:pt x="116" y="1457"/>
                    <a:pt x="507" y="2033"/>
                    <a:pt x="1003" y="2344"/>
                  </a:cubicBezTo>
                  <a:cubicBezTo>
                    <a:pt x="1268" y="2506"/>
                    <a:pt x="1556" y="2598"/>
                    <a:pt x="1844" y="2598"/>
                  </a:cubicBezTo>
                  <a:cubicBezTo>
                    <a:pt x="2005" y="2598"/>
                    <a:pt x="2155" y="2563"/>
                    <a:pt x="2316" y="2517"/>
                  </a:cubicBezTo>
                  <a:cubicBezTo>
                    <a:pt x="3353" y="2206"/>
                    <a:pt x="3699" y="1054"/>
                    <a:pt x="3514" y="132"/>
                  </a:cubicBezTo>
                  <a:cubicBezTo>
                    <a:pt x="3504" y="54"/>
                    <a:pt x="3428" y="1"/>
                    <a:pt x="334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5" name="Google Shape;2275;p43"/>
            <p:cNvSpPr/>
            <p:nvPr/>
          </p:nvSpPr>
          <p:spPr>
            <a:xfrm>
              <a:off x="1005535" y="625902"/>
              <a:ext cx="96060" cy="74067"/>
            </a:xfrm>
            <a:custGeom>
              <a:avLst/>
              <a:gdLst/>
              <a:ahLst/>
              <a:cxnLst/>
              <a:rect l="l" t="t" r="r" b="b"/>
              <a:pathLst>
                <a:path w="2708" h="2088" extrusionOk="0">
                  <a:moveTo>
                    <a:pt x="2372" y="1"/>
                  </a:moveTo>
                  <a:cubicBezTo>
                    <a:pt x="2365" y="1"/>
                    <a:pt x="2358" y="1"/>
                    <a:pt x="2351" y="2"/>
                  </a:cubicBezTo>
                  <a:cubicBezTo>
                    <a:pt x="2258" y="25"/>
                    <a:pt x="2201" y="129"/>
                    <a:pt x="2212" y="210"/>
                  </a:cubicBezTo>
                  <a:cubicBezTo>
                    <a:pt x="2351" y="797"/>
                    <a:pt x="2178" y="1535"/>
                    <a:pt x="1613" y="1708"/>
                  </a:cubicBezTo>
                  <a:cubicBezTo>
                    <a:pt x="1541" y="1728"/>
                    <a:pt x="1470" y="1738"/>
                    <a:pt x="1400" y="1738"/>
                  </a:cubicBezTo>
                  <a:cubicBezTo>
                    <a:pt x="1268" y="1738"/>
                    <a:pt x="1138" y="1702"/>
                    <a:pt x="1003" y="1627"/>
                  </a:cubicBezTo>
                  <a:cubicBezTo>
                    <a:pt x="692" y="1419"/>
                    <a:pt x="427" y="1016"/>
                    <a:pt x="358" y="590"/>
                  </a:cubicBezTo>
                  <a:cubicBezTo>
                    <a:pt x="347" y="495"/>
                    <a:pt x="259" y="439"/>
                    <a:pt x="183" y="439"/>
                  </a:cubicBezTo>
                  <a:cubicBezTo>
                    <a:pt x="176" y="439"/>
                    <a:pt x="169" y="439"/>
                    <a:pt x="162" y="440"/>
                  </a:cubicBezTo>
                  <a:cubicBezTo>
                    <a:pt x="58" y="452"/>
                    <a:pt x="0" y="555"/>
                    <a:pt x="12" y="648"/>
                  </a:cubicBezTo>
                  <a:cubicBezTo>
                    <a:pt x="104" y="1178"/>
                    <a:pt x="415" y="1661"/>
                    <a:pt x="818" y="1915"/>
                  </a:cubicBezTo>
                  <a:cubicBezTo>
                    <a:pt x="1003" y="2030"/>
                    <a:pt x="1210" y="2088"/>
                    <a:pt x="1394" y="2088"/>
                  </a:cubicBezTo>
                  <a:cubicBezTo>
                    <a:pt x="1498" y="2088"/>
                    <a:pt x="1602" y="2065"/>
                    <a:pt x="1717" y="2019"/>
                  </a:cubicBezTo>
                  <a:cubicBezTo>
                    <a:pt x="2466" y="1800"/>
                    <a:pt x="2708" y="867"/>
                    <a:pt x="2547" y="141"/>
                  </a:cubicBezTo>
                  <a:cubicBezTo>
                    <a:pt x="2536" y="56"/>
                    <a:pt x="2448" y="1"/>
                    <a:pt x="23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6" name="Google Shape;2276;p43"/>
            <p:cNvSpPr/>
            <p:nvPr/>
          </p:nvSpPr>
          <p:spPr>
            <a:xfrm>
              <a:off x="741505" y="679042"/>
              <a:ext cx="96095" cy="74067"/>
            </a:xfrm>
            <a:custGeom>
              <a:avLst/>
              <a:gdLst/>
              <a:ahLst/>
              <a:cxnLst/>
              <a:rect l="l" t="t" r="r" b="b"/>
              <a:pathLst>
                <a:path w="2709" h="2088" extrusionOk="0">
                  <a:moveTo>
                    <a:pt x="2363" y="1"/>
                  </a:moveTo>
                  <a:cubicBezTo>
                    <a:pt x="2355" y="1"/>
                    <a:pt x="2348" y="1"/>
                    <a:pt x="2340" y="2"/>
                  </a:cubicBezTo>
                  <a:cubicBezTo>
                    <a:pt x="2259" y="25"/>
                    <a:pt x="2201" y="117"/>
                    <a:pt x="2213" y="210"/>
                  </a:cubicBezTo>
                  <a:cubicBezTo>
                    <a:pt x="2340" y="797"/>
                    <a:pt x="2167" y="1534"/>
                    <a:pt x="1614" y="1707"/>
                  </a:cubicBezTo>
                  <a:cubicBezTo>
                    <a:pt x="1543" y="1727"/>
                    <a:pt x="1474" y="1737"/>
                    <a:pt x="1405" y="1737"/>
                  </a:cubicBezTo>
                  <a:cubicBezTo>
                    <a:pt x="1272" y="1737"/>
                    <a:pt x="1140" y="1699"/>
                    <a:pt x="1003" y="1615"/>
                  </a:cubicBezTo>
                  <a:cubicBezTo>
                    <a:pt x="692" y="1419"/>
                    <a:pt x="427" y="1016"/>
                    <a:pt x="358" y="590"/>
                  </a:cubicBezTo>
                  <a:cubicBezTo>
                    <a:pt x="348" y="495"/>
                    <a:pt x="260" y="438"/>
                    <a:pt x="174" y="438"/>
                  </a:cubicBezTo>
                  <a:cubicBezTo>
                    <a:pt x="166" y="438"/>
                    <a:pt x="159" y="439"/>
                    <a:pt x="151" y="440"/>
                  </a:cubicBezTo>
                  <a:cubicBezTo>
                    <a:pt x="59" y="451"/>
                    <a:pt x="1" y="555"/>
                    <a:pt x="13" y="647"/>
                  </a:cubicBezTo>
                  <a:cubicBezTo>
                    <a:pt x="93" y="1177"/>
                    <a:pt x="416" y="1661"/>
                    <a:pt x="819" y="1915"/>
                  </a:cubicBezTo>
                  <a:cubicBezTo>
                    <a:pt x="1003" y="2030"/>
                    <a:pt x="1211" y="2087"/>
                    <a:pt x="1395" y="2087"/>
                  </a:cubicBezTo>
                  <a:cubicBezTo>
                    <a:pt x="1510" y="2087"/>
                    <a:pt x="1614" y="2064"/>
                    <a:pt x="1706" y="2018"/>
                  </a:cubicBezTo>
                  <a:cubicBezTo>
                    <a:pt x="2455" y="1788"/>
                    <a:pt x="2708" y="866"/>
                    <a:pt x="2547" y="140"/>
                  </a:cubicBezTo>
                  <a:cubicBezTo>
                    <a:pt x="2537" y="56"/>
                    <a:pt x="2449" y="1"/>
                    <a:pt x="23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7" name="Google Shape;2277;p43"/>
            <p:cNvSpPr/>
            <p:nvPr/>
          </p:nvSpPr>
          <p:spPr>
            <a:xfrm>
              <a:off x="580491" y="343852"/>
              <a:ext cx="585580" cy="279488"/>
            </a:xfrm>
            <a:custGeom>
              <a:avLst/>
              <a:gdLst/>
              <a:ahLst/>
              <a:cxnLst/>
              <a:rect l="l" t="t" r="r" b="b"/>
              <a:pathLst>
                <a:path w="16508" h="7879" extrusionOk="0">
                  <a:moveTo>
                    <a:pt x="14289" y="1"/>
                  </a:moveTo>
                  <a:cubicBezTo>
                    <a:pt x="13230" y="1"/>
                    <a:pt x="11858" y="318"/>
                    <a:pt x="10588" y="995"/>
                  </a:cubicBezTo>
                  <a:cubicBezTo>
                    <a:pt x="9494" y="1571"/>
                    <a:pt x="9148" y="2101"/>
                    <a:pt x="9079" y="2147"/>
                  </a:cubicBezTo>
                  <a:cubicBezTo>
                    <a:pt x="9045" y="2147"/>
                    <a:pt x="8826" y="2075"/>
                    <a:pt x="8506" y="2075"/>
                  </a:cubicBezTo>
                  <a:cubicBezTo>
                    <a:pt x="8186" y="2075"/>
                    <a:pt x="7766" y="2147"/>
                    <a:pt x="7328" y="2435"/>
                  </a:cubicBezTo>
                  <a:cubicBezTo>
                    <a:pt x="7293" y="2455"/>
                    <a:pt x="7267" y="2464"/>
                    <a:pt x="7242" y="2464"/>
                  </a:cubicBezTo>
                  <a:cubicBezTo>
                    <a:pt x="7153" y="2464"/>
                    <a:pt x="7075" y="2349"/>
                    <a:pt x="6625" y="2205"/>
                  </a:cubicBezTo>
                  <a:cubicBezTo>
                    <a:pt x="5958" y="1979"/>
                    <a:pt x="5173" y="1878"/>
                    <a:pt x="4387" y="1878"/>
                  </a:cubicBezTo>
                  <a:cubicBezTo>
                    <a:pt x="2201" y="1878"/>
                    <a:pt x="0" y="2661"/>
                    <a:pt x="254" y="3737"/>
                  </a:cubicBezTo>
                  <a:cubicBezTo>
                    <a:pt x="312" y="4002"/>
                    <a:pt x="531" y="4244"/>
                    <a:pt x="842" y="4428"/>
                  </a:cubicBezTo>
                  <a:cubicBezTo>
                    <a:pt x="888" y="4463"/>
                    <a:pt x="922" y="4486"/>
                    <a:pt x="934" y="4532"/>
                  </a:cubicBezTo>
                  <a:cubicBezTo>
                    <a:pt x="1394" y="6267"/>
                    <a:pt x="2774" y="7879"/>
                    <a:pt x="4893" y="7879"/>
                  </a:cubicBezTo>
                  <a:cubicBezTo>
                    <a:pt x="5109" y="7879"/>
                    <a:pt x="5334" y="7862"/>
                    <a:pt x="5565" y="7827"/>
                  </a:cubicBezTo>
                  <a:cubicBezTo>
                    <a:pt x="6625" y="7677"/>
                    <a:pt x="7340" y="7043"/>
                    <a:pt x="7685" y="5949"/>
                  </a:cubicBezTo>
                  <a:cubicBezTo>
                    <a:pt x="7927" y="5177"/>
                    <a:pt x="7893" y="4140"/>
                    <a:pt x="7823" y="3668"/>
                  </a:cubicBezTo>
                  <a:cubicBezTo>
                    <a:pt x="7797" y="3508"/>
                    <a:pt x="8140" y="3259"/>
                    <a:pt x="8541" y="3259"/>
                  </a:cubicBezTo>
                  <a:cubicBezTo>
                    <a:pt x="8661" y="3259"/>
                    <a:pt x="8785" y="3281"/>
                    <a:pt x="8906" y="3334"/>
                  </a:cubicBezTo>
                  <a:cubicBezTo>
                    <a:pt x="9125" y="3426"/>
                    <a:pt x="9390" y="6317"/>
                    <a:pt x="11729" y="6594"/>
                  </a:cubicBezTo>
                  <a:cubicBezTo>
                    <a:pt x="11830" y="6605"/>
                    <a:pt x="11931" y="6610"/>
                    <a:pt x="12033" y="6610"/>
                  </a:cubicBezTo>
                  <a:cubicBezTo>
                    <a:pt x="13195" y="6610"/>
                    <a:pt x="14375" y="5906"/>
                    <a:pt x="14989" y="5016"/>
                  </a:cubicBezTo>
                  <a:cubicBezTo>
                    <a:pt x="15462" y="4347"/>
                    <a:pt x="15784" y="3368"/>
                    <a:pt x="15738" y="2331"/>
                  </a:cubicBezTo>
                  <a:cubicBezTo>
                    <a:pt x="15704" y="1617"/>
                    <a:pt x="15738" y="1778"/>
                    <a:pt x="15923" y="1502"/>
                  </a:cubicBezTo>
                  <a:cubicBezTo>
                    <a:pt x="16508" y="533"/>
                    <a:pt x="15661" y="1"/>
                    <a:pt x="14289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8" name="Google Shape;2278;p43"/>
            <p:cNvSpPr/>
            <p:nvPr/>
          </p:nvSpPr>
          <p:spPr>
            <a:xfrm>
              <a:off x="623414" y="429202"/>
              <a:ext cx="233799" cy="172893"/>
            </a:xfrm>
            <a:custGeom>
              <a:avLst/>
              <a:gdLst/>
              <a:ahLst/>
              <a:cxnLst/>
              <a:rect l="l" t="t" r="r" b="b"/>
              <a:pathLst>
                <a:path w="6591" h="4874" extrusionOk="0">
                  <a:moveTo>
                    <a:pt x="3297" y="1"/>
                  </a:moveTo>
                  <a:cubicBezTo>
                    <a:pt x="2230" y="1"/>
                    <a:pt x="1109" y="351"/>
                    <a:pt x="507" y="985"/>
                  </a:cubicBezTo>
                  <a:cubicBezTo>
                    <a:pt x="0" y="1527"/>
                    <a:pt x="484" y="3255"/>
                    <a:pt x="1717" y="4211"/>
                  </a:cubicBezTo>
                  <a:cubicBezTo>
                    <a:pt x="2221" y="4608"/>
                    <a:pt x="2851" y="4873"/>
                    <a:pt x="3587" y="4873"/>
                  </a:cubicBezTo>
                  <a:cubicBezTo>
                    <a:pt x="3962" y="4873"/>
                    <a:pt x="4365" y="4804"/>
                    <a:pt x="4793" y="4649"/>
                  </a:cubicBezTo>
                  <a:cubicBezTo>
                    <a:pt x="5957" y="4211"/>
                    <a:pt x="6590" y="2425"/>
                    <a:pt x="5749" y="1031"/>
                  </a:cubicBezTo>
                  <a:cubicBezTo>
                    <a:pt x="5484" y="594"/>
                    <a:pt x="5024" y="306"/>
                    <a:pt x="4459" y="156"/>
                  </a:cubicBezTo>
                  <a:cubicBezTo>
                    <a:pt x="4101" y="51"/>
                    <a:pt x="3703" y="1"/>
                    <a:pt x="3297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9" name="Google Shape;2279;p43"/>
            <p:cNvSpPr/>
            <p:nvPr/>
          </p:nvSpPr>
          <p:spPr>
            <a:xfrm>
              <a:off x="898866" y="371131"/>
              <a:ext cx="223973" cy="184528"/>
            </a:xfrm>
            <a:custGeom>
              <a:avLst/>
              <a:gdLst/>
              <a:ahLst/>
              <a:cxnLst/>
              <a:rect l="l" t="t" r="r" b="b"/>
              <a:pathLst>
                <a:path w="6314" h="5202" extrusionOk="0">
                  <a:moveTo>
                    <a:pt x="4371" y="1"/>
                  </a:moveTo>
                  <a:cubicBezTo>
                    <a:pt x="3468" y="1"/>
                    <a:pt x="2356" y="277"/>
                    <a:pt x="1544" y="894"/>
                  </a:cubicBezTo>
                  <a:cubicBezTo>
                    <a:pt x="1418" y="1009"/>
                    <a:pt x="1279" y="1125"/>
                    <a:pt x="1164" y="1251"/>
                  </a:cubicBezTo>
                  <a:cubicBezTo>
                    <a:pt x="0" y="2495"/>
                    <a:pt x="1003" y="4996"/>
                    <a:pt x="2662" y="5191"/>
                  </a:cubicBezTo>
                  <a:cubicBezTo>
                    <a:pt x="2739" y="5198"/>
                    <a:pt x="2822" y="5202"/>
                    <a:pt x="2910" y="5202"/>
                  </a:cubicBezTo>
                  <a:cubicBezTo>
                    <a:pt x="3266" y="5202"/>
                    <a:pt x="3693" y="5141"/>
                    <a:pt x="4090" y="4984"/>
                  </a:cubicBezTo>
                  <a:cubicBezTo>
                    <a:pt x="4793" y="4707"/>
                    <a:pt x="5277" y="4235"/>
                    <a:pt x="5611" y="3694"/>
                  </a:cubicBezTo>
                  <a:cubicBezTo>
                    <a:pt x="6314" y="2553"/>
                    <a:pt x="6291" y="1090"/>
                    <a:pt x="5853" y="468"/>
                  </a:cubicBezTo>
                  <a:cubicBezTo>
                    <a:pt x="5642" y="166"/>
                    <a:pt x="5069" y="1"/>
                    <a:pt x="4371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0" name="Google Shape;2280;p43"/>
            <p:cNvSpPr/>
            <p:nvPr/>
          </p:nvSpPr>
          <p:spPr>
            <a:xfrm>
              <a:off x="684322" y="434700"/>
              <a:ext cx="172893" cy="167395"/>
            </a:xfrm>
            <a:custGeom>
              <a:avLst/>
              <a:gdLst/>
              <a:ahLst/>
              <a:cxnLst/>
              <a:rect l="l" t="t" r="r" b="b"/>
              <a:pathLst>
                <a:path w="4874" h="4719" extrusionOk="0">
                  <a:moveTo>
                    <a:pt x="2765" y="1"/>
                  </a:moveTo>
                  <a:cubicBezTo>
                    <a:pt x="3664" y="1349"/>
                    <a:pt x="3203" y="2789"/>
                    <a:pt x="1866" y="3180"/>
                  </a:cubicBezTo>
                  <a:cubicBezTo>
                    <a:pt x="1187" y="3388"/>
                    <a:pt x="346" y="3330"/>
                    <a:pt x="0" y="4056"/>
                  </a:cubicBezTo>
                  <a:cubicBezTo>
                    <a:pt x="504" y="4453"/>
                    <a:pt x="1134" y="4718"/>
                    <a:pt x="1870" y="4718"/>
                  </a:cubicBezTo>
                  <a:cubicBezTo>
                    <a:pt x="2245" y="4718"/>
                    <a:pt x="2648" y="4649"/>
                    <a:pt x="3076" y="4494"/>
                  </a:cubicBezTo>
                  <a:cubicBezTo>
                    <a:pt x="4240" y="4056"/>
                    <a:pt x="4873" y="2270"/>
                    <a:pt x="4044" y="876"/>
                  </a:cubicBezTo>
                  <a:cubicBezTo>
                    <a:pt x="3779" y="450"/>
                    <a:pt x="3318" y="162"/>
                    <a:pt x="2765" y="1"/>
                  </a:cubicBezTo>
                  <a:close/>
                </a:path>
              </a:pathLst>
            </a:custGeom>
            <a:solidFill>
              <a:srgbClr val="0A1640">
                <a:alpha val="17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1" name="Google Shape;2281;p43"/>
            <p:cNvSpPr/>
            <p:nvPr/>
          </p:nvSpPr>
          <p:spPr>
            <a:xfrm>
              <a:off x="898866" y="402845"/>
              <a:ext cx="199072" cy="152816"/>
            </a:xfrm>
            <a:custGeom>
              <a:avLst/>
              <a:gdLst/>
              <a:ahLst/>
              <a:cxnLst/>
              <a:rect l="l" t="t" r="r" b="b"/>
              <a:pathLst>
                <a:path w="5612" h="4308" extrusionOk="0">
                  <a:moveTo>
                    <a:pt x="1544" y="0"/>
                  </a:moveTo>
                  <a:lnTo>
                    <a:pt x="1544" y="0"/>
                  </a:lnTo>
                  <a:cubicBezTo>
                    <a:pt x="1418" y="115"/>
                    <a:pt x="1279" y="231"/>
                    <a:pt x="1164" y="357"/>
                  </a:cubicBezTo>
                  <a:cubicBezTo>
                    <a:pt x="0" y="1601"/>
                    <a:pt x="1003" y="4102"/>
                    <a:pt x="2662" y="4297"/>
                  </a:cubicBezTo>
                  <a:cubicBezTo>
                    <a:pt x="2739" y="4304"/>
                    <a:pt x="2822" y="4308"/>
                    <a:pt x="2910" y="4308"/>
                  </a:cubicBezTo>
                  <a:cubicBezTo>
                    <a:pt x="3266" y="4308"/>
                    <a:pt x="3693" y="4247"/>
                    <a:pt x="4090" y="4090"/>
                  </a:cubicBezTo>
                  <a:cubicBezTo>
                    <a:pt x="4793" y="3813"/>
                    <a:pt x="5277" y="3341"/>
                    <a:pt x="5611" y="2800"/>
                  </a:cubicBezTo>
                  <a:cubicBezTo>
                    <a:pt x="5363" y="2571"/>
                    <a:pt x="5088" y="2503"/>
                    <a:pt x="4799" y="2503"/>
                  </a:cubicBezTo>
                  <a:cubicBezTo>
                    <a:pt x="4369" y="2503"/>
                    <a:pt x="3906" y="2654"/>
                    <a:pt x="3448" y="2654"/>
                  </a:cubicBezTo>
                  <a:cubicBezTo>
                    <a:pt x="3343" y="2654"/>
                    <a:pt x="3238" y="2646"/>
                    <a:pt x="3134" y="2627"/>
                  </a:cubicBezTo>
                  <a:cubicBezTo>
                    <a:pt x="2305" y="2477"/>
                    <a:pt x="1659" y="1843"/>
                    <a:pt x="1510" y="1002"/>
                  </a:cubicBezTo>
                  <a:cubicBezTo>
                    <a:pt x="1406" y="484"/>
                    <a:pt x="1487" y="173"/>
                    <a:pt x="1544" y="0"/>
                  </a:cubicBezTo>
                  <a:close/>
                </a:path>
              </a:pathLst>
            </a:custGeom>
            <a:solidFill>
              <a:srgbClr val="0A1640">
                <a:alpha val="17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" name="Google Shape;2282;p43"/>
            <p:cNvSpPr/>
            <p:nvPr/>
          </p:nvSpPr>
          <p:spPr>
            <a:xfrm>
              <a:off x="958940" y="397612"/>
              <a:ext cx="124650" cy="64808"/>
            </a:xfrm>
            <a:custGeom>
              <a:avLst/>
              <a:gdLst/>
              <a:ahLst/>
              <a:cxnLst/>
              <a:rect l="l" t="t" r="r" b="b"/>
              <a:pathLst>
                <a:path w="3514" h="1827" extrusionOk="0">
                  <a:moveTo>
                    <a:pt x="1795" y="0"/>
                  </a:moveTo>
                  <a:cubicBezTo>
                    <a:pt x="1241" y="0"/>
                    <a:pt x="622" y="192"/>
                    <a:pt x="81" y="581"/>
                  </a:cubicBezTo>
                  <a:cubicBezTo>
                    <a:pt x="24" y="616"/>
                    <a:pt x="1" y="673"/>
                    <a:pt x="12" y="731"/>
                  </a:cubicBezTo>
                  <a:cubicBezTo>
                    <a:pt x="22" y="809"/>
                    <a:pt x="90" y="863"/>
                    <a:pt x="160" y="863"/>
                  </a:cubicBezTo>
                  <a:cubicBezTo>
                    <a:pt x="172" y="863"/>
                    <a:pt x="184" y="861"/>
                    <a:pt x="196" y="857"/>
                  </a:cubicBezTo>
                  <a:cubicBezTo>
                    <a:pt x="186" y="857"/>
                    <a:pt x="1085" y="672"/>
                    <a:pt x="1734" y="672"/>
                  </a:cubicBezTo>
                  <a:cubicBezTo>
                    <a:pt x="1827" y="672"/>
                    <a:pt x="1914" y="676"/>
                    <a:pt x="1994" y="685"/>
                  </a:cubicBezTo>
                  <a:cubicBezTo>
                    <a:pt x="3077" y="834"/>
                    <a:pt x="2835" y="1779"/>
                    <a:pt x="3146" y="1825"/>
                  </a:cubicBezTo>
                  <a:cubicBezTo>
                    <a:pt x="3155" y="1826"/>
                    <a:pt x="3163" y="1827"/>
                    <a:pt x="3172" y="1827"/>
                  </a:cubicBezTo>
                  <a:cubicBezTo>
                    <a:pt x="3265" y="1827"/>
                    <a:pt x="3343" y="1771"/>
                    <a:pt x="3353" y="1687"/>
                  </a:cubicBezTo>
                  <a:cubicBezTo>
                    <a:pt x="3514" y="571"/>
                    <a:pt x="2751" y="0"/>
                    <a:pt x="1795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2283;p43"/>
            <p:cNvSpPr/>
            <p:nvPr/>
          </p:nvSpPr>
          <p:spPr>
            <a:xfrm>
              <a:off x="642002" y="451337"/>
              <a:ext cx="125289" cy="87014"/>
            </a:xfrm>
            <a:custGeom>
              <a:avLst/>
              <a:gdLst/>
              <a:ahLst/>
              <a:cxnLst/>
              <a:rect l="l" t="t" r="r" b="b"/>
              <a:pathLst>
                <a:path w="3532" h="2453" extrusionOk="0">
                  <a:moveTo>
                    <a:pt x="2695" y="0"/>
                  </a:moveTo>
                  <a:cubicBezTo>
                    <a:pt x="1202" y="0"/>
                    <a:pt x="0" y="1044"/>
                    <a:pt x="801" y="2366"/>
                  </a:cubicBezTo>
                  <a:cubicBezTo>
                    <a:pt x="824" y="2419"/>
                    <a:pt x="882" y="2452"/>
                    <a:pt x="945" y="2452"/>
                  </a:cubicBezTo>
                  <a:cubicBezTo>
                    <a:pt x="978" y="2452"/>
                    <a:pt x="1012" y="2443"/>
                    <a:pt x="1043" y="2423"/>
                  </a:cubicBezTo>
                  <a:cubicBezTo>
                    <a:pt x="1320" y="2262"/>
                    <a:pt x="721" y="1479"/>
                    <a:pt x="1665" y="926"/>
                  </a:cubicBezTo>
                  <a:cubicBezTo>
                    <a:pt x="2230" y="615"/>
                    <a:pt x="3405" y="396"/>
                    <a:pt x="3394" y="396"/>
                  </a:cubicBezTo>
                  <a:cubicBezTo>
                    <a:pt x="3474" y="384"/>
                    <a:pt x="3532" y="281"/>
                    <a:pt x="3520" y="188"/>
                  </a:cubicBezTo>
                  <a:cubicBezTo>
                    <a:pt x="3474" y="131"/>
                    <a:pt x="3440" y="96"/>
                    <a:pt x="3382" y="73"/>
                  </a:cubicBezTo>
                  <a:cubicBezTo>
                    <a:pt x="3150" y="24"/>
                    <a:pt x="2920" y="0"/>
                    <a:pt x="2695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43"/>
            <p:cNvSpPr/>
            <p:nvPr/>
          </p:nvSpPr>
          <p:spPr>
            <a:xfrm>
              <a:off x="917667" y="851798"/>
              <a:ext cx="262000" cy="300452"/>
            </a:xfrm>
            <a:custGeom>
              <a:avLst/>
              <a:gdLst/>
              <a:ahLst/>
              <a:cxnLst/>
              <a:rect l="l" t="t" r="r" b="b"/>
              <a:pathLst>
                <a:path w="7386" h="8470" extrusionOk="0">
                  <a:moveTo>
                    <a:pt x="3203" y="1"/>
                  </a:moveTo>
                  <a:cubicBezTo>
                    <a:pt x="3099" y="1"/>
                    <a:pt x="2995" y="25"/>
                    <a:pt x="2904" y="75"/>
                  </a:cubicBezTo>
                  <a:lnTo>
                    <a:pt x="346" y="1768"/>
                  </a:lnTo>
                  <a:cubicBezTo>
                    <a:pt x="70" y="1952"/>
                    <a:pt x="0" y="2344"/>
                    <a:pt x="196" y="2598"/>
                  </a:cubicBezTo>
                  <a:lnTo>
                    <a:pt x="1371" y="4141"/>
                  </a:lnTo>
                  <a:lnTo>
                    <a:pt x="3860" y="7448"/>
                  </a:lnTo>
                  <a:lnTo>
                    <a:pt x="4447" y="8243"/>
                  </a:lnTo>
                  <a:cubicBezTo>
                    <a:pt x="4560" y="8390"/>
                    <a:pt x="4728" y="8469"/>
                    <a:pt x="4902" y="8469"/>
                  </a:cubicBezTo>
                  <a:cubicBezTo>
                    <a:pt x="5014" y="8469"/>
                    <a:pt x="5127" y="8437"/>
                    <a:pt x="5231" y="8369"/>
                  </a:cubicBezTo>
                  <a:lnTo>
                    <a:pt x="7040" y="7171"/>
                  </a:lnTo>
                  <a:cubicBezTo>
                    <a:pt x="7305" y="7022"/>
                    <a:pt x="7385" y="6676"/>
                    <a:pt x="7224" y="6411"/>
                  </a:cubicBezTo>
                  <a:lnTo>
                    <a:pt x="4851" y="2252"/>
                  </a:lnTo>
                  <a:lnTo>
                    <a:pt x="4678" y="1964"/>
                  </a:lnTo>
                  <a:lnTo>
                    <a:pt x="3733" y="293"/>
                  </a:lnTo>
                  <a:cubicBezTo>
                    <a:pt x="3625" y="101"/>
                    <a:pt x="3414" y="1"/>
                    <a:pt x="3203" y="1"/>
                  </a:cubicBezTo>
                  <a:close/>
                </a:path>
              </a:pathLst>
            </a:custGeom>
            <a:solidFill>
              <a:srgbClr val="00D4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43"/>
            <p:cNvSpPr/>
            <p:nvPr/>
          </p:nvSpPr>
          <p:spPr>
            <a:xfrm>
              <a:off x="1007167" y="983476"/>
              <a:ext cx="45795" cy="40581"/>
            </a:xfrm>
            <a:custGeom>
              <a:avLst/>
              <a:gdLst/>
              <a:ahLst/>
              <a:cxnLst/>
              <a:rect l="l" t="t" r="r" b="b"/>
              <a:pathLst>
                <a:path w="1291" h="1144" extrusionOk="0">
                  <a:moveTo>
                    <a:pt x="641" y="0"/>
                  </a:moveTo>
                  <a:cubicBezTo>
                    <a:pt x="532" y="0"/>
                    <a:pt x="421" y="31"/>
                    <a:pt x="323" y="95"/>
                  </a:cubicBezTo>
                  <a:cubicBezTo>
                    <a:pt x="70" y="268"/>
                    <a:pt x="0" y="625"/>
                    <a:pt x="173" y="890"/>
                  </a:cubicBezTo>
                  <a:cubicBezTo>
                    <a:pt x="284" y="1052"/>
                    <a:pt x="469" y="1143"/>
                    <a:pt x="655" y="1143"/>
                  </a:cubicBezTo>
                  <a:cubicBezTo>
                    <a:pt x="760" y="1143"/>
                    <a:pt x="865" y="1114"/>
                    <a:pt x="957" y="1051"/>
                  </a:cubicBezTo>
                  <a:cubicBezTo>
                    <a:pt x="1222" y="879"/>
                    <a:pt x="1291" y="510"/>
                    <a:pt x="1118" y="257"/>
                  </a:cubicBezTo>
                  <a:cubicBezTo>
                    <a:pt x="1009" y="90"/>
                    <a:pt x="827" y="0"/>
                    <a:pt x="641" y="0"/>
                  </a:cubicBezTo>
                  <a:close/>
                </a:path>
              </a:pathLst>
            </a:custGeom>
            <a:solidFill>
              <a:srgbClr val="6B7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43"/>
            <p:cNvSpPr/>
            <p:nvPr/>
          </p:nvSpPr>
          <p:spPr>
            <a:xfrm>
              <a:off x="1090955" y="1041901"/>
              <a:ext cx="45795" cy="40297"/>
            </a:xfrm>
            <a:custGeom>
              <a:avLst/>
              <a:gdLst/>
              <a:ahLst/>
              <a:cxnLst/>
              <a:rect l="l" t="t" r="r" b="b"/>
              <a:pathLst>
                <a:path w="1291" h="1136" extrusionOk="0">
                  <a:moveTo>
                    <a:pt x="644" y="0"/>
                  </a:moveTo>
                  <a:cubicBezTo>
                    <a:pt x="534" y="0"/>
                    <a:pt x="422" y="31"/>
                    <a:pt x="323" y="96"/>
                  </a:cubicBezTo>
                  <a:cubicBezTo>
                    <a:pt x="69" y="269"/>
                    <a:pt x="0" y="626"/>
                    <a:pt x="162" y="879"/>
                  </a:cubicBezTo>
                  <a:cubicBezTo>
                    <a:pt x="278" y="1046"/>
                    <a:pt x="462" y="1135"/>
                    <a:pt x="646" y="1135"/>
                  </a:cubicBezTo>
                  <a:cubicBezTo>
                    <a:pt x="755" y="1135"/>
                    <a:pt x="863" y="1104"/>
                    <a:pt x="956" y="1040"/>
                  </a:cubicBezTo>
                  <a:cubicBezTo>
                    <a:pt x="1221" y="868"/>
                    <a:pt x="1291" y="510"/>
                    <a:pt x="1118" y="246"/>
                  </a:cubicBezTo>
                  <a:cubicBezTo>
                    <a:pt x="1010" y="87"/>
                    <a:pt x="829" y="0"/>
                    <a:pt x="644" y="0"/>
                  </a:cubicBezTo>
                  <a:close/>
                </a:path>
              </a:pathLst>
            </a:custGeom>
            <a:solidFill>
              <a:srgbClr val="6B7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43"/>
            <p:cNvSpPr/>
            <p:nvPr/>
          </p:nvSpPr>
          <p:spPr>
            <a:xfrm>
              <a:off x="1040689" y="1044632"/>
              <a:ext cx="35153" cy="31038"/>
            </a:xfrm>
            <a:custGeom>
              <a:avLst/>
              <a:gdLst/>
              <a:ahLst/>
              <a:cxnLst/>
              <a:rect l="l" t="t" r="r" b="b"/>
              <a:pathLst>
                <a:path w="991" h="875" extrusionOk="0">
                  <a:moveTo>
                    <a:pt x="503" y="1"/>
                  </a:moveTo>
                  <a:cubicBezTo>
                    <a:pt x="421" y="1"/>
                    <a:pt x="337" y="25"/>
                    <a:pt x="265" y="76"/>
                  </a:cubicBezTo>
                  <a:cubicBezTo>
                    <a:pt x="58" y="215"/>
                    <a:pt x="0" y="480"/>
                    <a:pt x="127" y="675"/>
                  </a:cubicBezTo>
                  <a:cubicBezTo>
                    <a:pt x="216" y="801"/>
                    <a:pt x="357" y="875"/>
                    <a:pt x="501" y="875"/>
                  </a:cubicBezTo>
                  <a:cubicBezTo>
                    <a:pt x="582" y="875"/>
                    <a:pt x="663" y="852"/>
                    <a:pt x="738" y="802"/>
                  </a:cubicBezTo>
                  <a:cubicBezTo>
                    <a:pt x="933" y="675"/>
                    <a:pt x="991" y="399"/>
                    <a:pt x="864" y="203"/>
                  </a:cubicBezTo>
                  <a:cubicBezTo>
                    <a:pt x="784" y="72"/>
                    <a:pt x="645" y="1"/>
                    <a:pt x="503" y="1"/>
                  </a:cubicBezTo>
                  <a:close/>
                </a:path>
              </a:pathLst>
            </a:custGeom>
            <a:solidFill>
              <a:srgbClr val="6B7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" name="Google Shape;2288;p43"/>
            <p:cNvSpPr/>
            <p:nvPr/>
          </p:nvSpPr>
          <p:spPr>
            <a:xfrm>
              <a:off x="1077475" y="994224"/>
              <a:ext cx="26179" cy="22844"/>
            </a:xfrm>
            <a:custGeom>
              <a:avLst/>
              <a:gdLst/>
              <a:ahLst/>
              <a:cxnLst/>
              <a:rect l="l" t="t" r="r" b="b"/>
              <a:pathLst>
                <a:path w="738" h="644" extrusionOk="0">
                  <a:moveTo>
                    <a:pt x="364" y="1"/>
                  </a:moveTo>
                  <a:cubicBezTo>
                    <a:pt x="303" y="1"/>
                    <a:pt x="240" y="19"/>
                    <a:pt x="184" y="57"/>
                  </a:cubicBezTo>
                  <a:cubicBezTo>
                    <a:pt x="46" y="149"/>
                    <a:pt x="0" y="357"/>
                    <a:pt x="104" y="495"/>
                  </a:cubicBezTo>
                  <a:cubicBezTo>
                    <a:pt x="169" y="590"/>
                    <a:pt x="272" y="643"/>
                    <a:pt x="374" y="643"/>
                  </a:cubicBezTo>
                  <a:cubicBezTo>
                    <a:pt x="432" y="643"/>
                    <a:pt x="491" y="625"/>
                    <a:pt x="542" y="587"/>
                  </a:cubicBezTo>
                  <a:cubicBezTo>
                    <a:pt x="691" y="484"/>
                    <a:pt x="737" y="288"/>
                    <a:pt x="634" y="138"/>
                  </a:cubicBezTo>
                  <a:cubicBezTo>
                    <a:pt x="569" y="51"/>
                    <a:pt x="467" y="1"/>
                    <a:pt x="364" y="1"/>
                  </a:cubicBezTo>
                  <a:close/>
                </a:path>
              </a:pathLst>
            </a:custGeom>
            <a:solidFill>
              <a:srgbClr val="6B7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43"/>
            <p:cNvSpPr/>
            <p:nvPr/>
          </p:nvSpPr>
          <p:spPr>
            <a:xfrm>
              <a:off x="1077865" y="1096849"/>
              <a:ext cx="35579" cy="30967"/>
            </a:xfrm>
            <a:custGeom>
              <a:avLst/>
              <a:gdLst/>
              <a:ahLst/>
              <a:cxnLst/>
              <a:rect l="l" t="t" r="r" b="b"/>
              <a:pathLst>
                <a:path w="1003" h="873" extrusionOk="0">
                  <a:moveTo>
                    <a:pt x="498" y="0"/>
                  </a:moveTo>
                  <a:cubicBezTo>
                    <a:pt x="417" y="0"/>
                    <a:pt x="336" y="22"/>
                    <a:pt x="266" y="67"/>
                  </a:cubicBezTo>
                  <a:cubicBezTo>
                    <a:pt x="58" y="194"/>
                    <a:pt x="1" y="471"/>
                    <a:pt x="139" y="678"/>
                  </a:cubicBezTo>
                  <a:cubicBezTo>
                    <a:pt x="220" y="803"/>
                    <a:pt x="358" y="872"/>
                    <a:pt x="501" y="872"/>
                  </a:cubicBezTo>
                  <a:cubicBezTo>
                    <a:pt x="581" y="872"/>
                    <a:pt x="663" y="850"/>
                    <a:pt x="738" y="805"/>
                  </a:cubicBezTo>
                  <a:cubicBezTo>
                    <a:pt x="945" y="678"/>
                    <a:pt x="1003" y="402"/>
                    <a:pt x="865" y="194"/>
                  </a:cubicBezTo>
                  <a:cubicBezTo>
                    <a:pt x="784" y="69"/>
                    <a:pt x="641" y="0"/>
                    <a:pt x="498" y="0"/>
                  </a:cubicBezTo>
                  <a:close/>
                </a:path>
              </a:pathLst>
            </a:custGeom>
            <a:solidFill>
              <a:srgbClr val="6B7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43"/>
            <p:cNvSpPr/>
            <p:nvPr/>
          </p:nvSpPr>
          <p:spPr>
            <a:xfrm>
              <a:off x="917667" y="852046"/>
              <a:ext cx="165940" cy="147069"/>
            </a:xfrm>
            <a:custGeom>
              <a:avLst/>
              <a:gdLst/>
              <a:ahLst/>
              <a:cxnLst/>
              <a:rect l="l" t="t" r="r" b="b"/>
              <a:pathLst>
                <a:path w="4678" h="4146" extrusionOk="0">
                  <a:moveTo>
                    <a:pt x="3224" y="0"/>
                  </a:moveTo>
                  <a:cubicBezTo>
                    <a:pt x="3113" y="0"/>
                    <a:pt x="3001" y="30"/>
                    <a:pt x="2904" y="91"/>
                  </a:cubicBezTo>
                  <a:lnTo>
                    <a:pt x="346" y="1773"/>
                  </a:lnTo>
                  <a:cubicBezTo>
                    <a:pt x="70" y="1957"/>
                    <a:pt x="0" y="2349"/>
                    <a:pt x="196" y="2602"/>
                  </a:cubicBezTo>
                  <a:cubicBezTo>
                    <a:pt x="588" y="3121"/>
                    <a:pt x="980" y="3627"/>
                    <a:pt x="1371" y="4146"/>
                  </a:cubicBezTo>
                  <a:cubicBezTo>
                    <a:pt x="1348" y="4054"/>
                    <a:pt x="1302" y="3800"/>
                    <a:pt x="1452" y="3524"/>
                  </a:cubicBezTo>
                  <a:cubicBezTo>
                    <a:pt x="1625" y="3213"/>
                    <a:pt x="1913" y="3109"/>
                    <a:pt x="2028" y="3063"/>
                  </a:cubicBezTo>
                  <a:cubicBezTo>
                    <a:pt x="2133" y="3023"/>
                    <a:pt x="2217" y="3011"/>
                    <a:pt x="2299" y="3011"/>
                  </a:cubicBezTo>
                  <a:cubicBezTo>
                    <a:pt x="2441" y="3011"/>
                    <a:pt x="2577" y="3049"/>
                    <a:pt x="2801" y="3049"/>
                  </a:cubicBezTo>
                  <a:cubicBezTo>
                    <a:pt x="2860" y="3049"/>
                    <a:pt x="2924" y="3046"/>
                    <a:pt x="2996" y="3040"/>
                  </a:cubicBezTo>
                  <a:cubicBezTo>
                    <a:pt x="3146" y="3028"/>
                    <a:pt x="3514" y="2994"/>
                    <a:pt x="3860" y="2809"/>
                  </a:cubicBezTo>
                  <a:cubicBezTo>
                    <a:pt x="4275" y="2591"/>
                    <a:pt x="4540" y="2233"/>
                    <a:pt x="4678" y="1957"/>
                  </a:cubicBezTo>
                  <a:lnTo>
                    <a:pt x="3733" y="286"/>
                  </a:lnTo>
                  <a:cubicBezTo>
                    <a:pt x="3629" y="100"/>
                    <a:pt x="3428" y="0"/>
                    <a:pt x="3224" y="0"/>
                  </a:cubicBezTo>
                  <a:close/>
                </a:path>
              </a:pathLst>
            </a:custGeom>
            <a:solidFill>
              <a:srgbClr val="FFC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43"/>
            <p:cNvSpPr/>
            <p:nvPr/>
          </p:nvSpPr>
          <p:spPr>
            <a:xfrm>
              <a:off x="1054559" y="932075"/>
              <a:ext cx="125112" cy="220958"/>
            </a:xfrm>
            <a:custGeom>
              <a:avLst/>
              <a:gdLst/>
              <a:ahLst/>
              <a:cxnLst/>
              <a:rect l="l" t="t" r="r" b="b"/>
              <a:pathLst>
                <a:path w="3527" h="6229" extrusionOk="0">
                  <a:moveTo>
                    <a:pt x="992" y="0"/>
                  </a:moveTo>
                  <a:cubicBezTo>
                    <a:pt x="819" y="196"/>
                    <a:pt x="715" y="461"/>
                    <a:pt x="715" y="749"/>
                  </a:cubicBezTo>
                  <a:cubicBezTo>
                    <a:pt x="692" y="1671"/>
                    <a:pt x="1337" y="2454"/>
                    <a:pt x="1337" y="3388"/>
                  </a:cubicBezTo>
                  <a:cubicBezTo>
                    <a:pt x="1337" y="4401"/>
                    <a:pt x="623" y="4805"/>
                    <a:pt x="1" y="5208"/>
                  </a:cubicBezTo>
                  <a:lnTo>
                    <a:pt x="588" y="5991"/>
                  </a:lnTo>
                  <a:cubicBezTo>
                    <a:pt x="702" y="6147"/>
                    <a:pt x="871" y="6229"/>
                    <a:pt x="1047" y="6229"/>
                  </a:cubicBezTo>
                  <a:cubicBezTo>
                    <a:pt x="1157" y="6229"/>
                    <a:pt x="1270" y="6196"/>
                    <a:pt x="1372" y="6130"/>
                  </a:cubicBezTo>
                  <a:lnTo>
                    <a:pt x="3181" y="4931"/>
                  </a:lnTo>
                  <a:cubicBezTo>
                    <a:pt x="3446" y="4770"/>
                    <a:pt x="3526" y="4424"/>
                    <a:pt x="3365" y="4171"/>
                  </a:cubicBezTo>
                  <a:lnTo>
                    <a:pt x="992" y="0"/>
                  </a:lnTo>
                  <a:close/>
                </a:path>
              </a:pathLst>
            </a:custGeom>
            <a:solidFill>
              <a:srgbClr val="6B7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43"/>
            <p:cNvSpPr/>
            <p:nvPr/>
          </p:nvSpPr>
          <p:spPr>
            <a:xfrm>
              <a:off x="913587" y="846264"/>
              <a:ext cx="272606" cy="312655"/>
            </a:xfrm>
            <a:custGeom>
              <a:avLst/>
              <a:gdLst/>
              <a:ahLst/>
              <a:cxnLst/>
              <a:rect l="l" t="t" r="r" b="b"/>
              <a:pathLst>
                <a:path w="7685" h="8814" extrusionOk="0">
                  <a:moveTo>
                    <a:pt x="3341" y="323"/>
                  </a:moveTo>
                  <a:cubicBezTo>
                    <a:pt x="3364" y="323"/>
                    <a:pt x="3399" y="323"/>
                    <a:pt x="3433" y="334"/>
                  </a:cubicBezTo>
                  <a:cubicBezTo>
                    <a:pt x="3549" y="369"/>
                    <a:pt x="3641" y="438"/>
                    <a:pt x="3698" y="542"/>
                  </a:cubicBezTo>
                  <a:lnTo>
                    <a:pt x="4620" y="2166"/>
                  </a:lnTo>
                  <a:cubicBezTo>
                    <a:pt x="4620" y="2178"/>
                    <a:pt x="4609" y="2178"/>
                    <a:pt x="4609" y="2189"/>
                  </a:cubicBezTo>
                  <a:cubicBezTo>
                    <a:pt x="4363" y="2722"/>
                    <a:pt x="3788" y="3009"/>
                    <a:pt x="3016" y="3009"/>
                  </a:cubicBezTo>
                  <a:cubicBezTo>
                    <a:pt x="2920" y="3009"/>
                    <a:pt x="2821" y="3004"/>
                    <a:pt x="2719" y="2996"/>
                  </a:cubicBezTo>
                  <a:cubicBezTo>
                    <a:pt x="2669" y="2991"/>
                    <a:pt x="2620" y="2989"/>
                    <a:pt x="2572" y="2989"/>
                  </a:cubicBezTo>
                  <a:cubicBezTo>
                    <a:pt x="1872" y="2989"/>
                    <a:pt x="1498" y="3448"/>
                    <a:pt x="1325" y="3837"/>
                  </a:cubicBezTo>
                  <a:lnTo>
                    <a:pt x="461" y="2684"/>
                  </a:lnTo>
                  <a:cubicBezTo>
                    <a:pt x="392" y="2581"/>
                    <a:pt x="357" y="2466"/>
                    <a:pt x="369" y="2350"/>
                  </a:cubicBezTo>
                  <a:cubicBezTo>
                    <a:pt x="380" y="2235"/>
                    <a:pt x="461" y="2155"/>
                    <a:pt x="542" y="2074"/>
                  </a:cubicBezTo>
                  <a:lnTo>
                    <a:pt x="3111" y="392"/>
                  </a:lnTo>
                  <a:cubicBezTo>
                    <a:pt x="3180" y="346"/>
                    <a:pt x="3249" y="323"/>
                    <a:pt x="3341" y="323"/>
                  </a:cubicBezTo>
                  <a:close/>
                  <a:moveTo>
                    <a:pt x="4827" y="2500"/>
                  </a:moveTo>
                  <a:lnTo>
                    <a:pt x="7201" y="6659"/>
                  </a:lnTo>
                  <a:cubicBezTo>
                    <a:pt x="7304" y="6843"/>
                    <a:pt x="7247" y="7085"/>
                    <a:pt x="7051" y="7201"/>
                  </a:cubicBezTo>
                  <a:lnTo>
                    <a:pt x="5242" y="8399"/>
                  </a:lnTo>
                  <a:cubicBezTo>
                    <a:pt x="5178" y="8442"/>
                    <a:pt x="5104" y="8462"/>
                    <a:pt x="5030" y="8462"/>
                  </a:cubicBezTo>
                  <a:cubicBezTo>
                    <a:pt x="4904" y="8462"/>
                    <a:pt x="4776" y="8404"/>
                    <a:pt x="4689" y="8295"/>
                  </a:cubicBezTo>
                  <a:lnTo>
                    <a:pt x="1567" y="4148"/>
                  </a:lnTo>
                  <a:cubicBezTo>
                    <a:pt x="1578" y="4082"/>
                    <a:pt x="1778" y="3324"/>
                    <a:pt x="2576" y="3324"/>
                  </a:cubicBezTo>
                  <a:cubicBezTo>
                    <a:pt x="2614" y="3324"/>
                    <a:pt x="2655" y="3326"/>
                    <a:pt x="2696" y="3330"/>
                  </a:cubicBezTo>
                  <a:cubicBezTo>
                    <a:pt x="2811" y="3340"/>
                    <a:pt x="2923" y="3346"/>
                    <a:pt x="3031" y="3346"/>
                  </a:cubicBezTo>
                  <a:cubicBezTo>
                    <a:pt x="3858" y="3346"/>
                    <a:pt x="4491" y="3040"/>
                    <a:pt x="4827" y="2500"/>
                  </a:cubicBezTo>
                  <a:close/>
                  <a:moveTo>
                    <a:pt x="3318" y="1"/>
                  </a:moveTo>
                  <a:cubicBezTo>
                    <a:pt x="3179" y="1"/>
                    <a:pt x="3045" y="37"/>
                    <a:pt x="2927" y="115"/>
                  </a:cubicBezTo>
                  <a:lnTo>
                    <a:pt x="357" y="1809"/>
                  </a:lnTo>
                  <a:cubicBezTo>
                    <a:pt x="185" y="1924"/>
                    <a:pt x="69" y="2097"/>
                    <a:pt x="23" y="2304"/>
                  </a:cubicBezTo>
                  <a:cubicBezTo>
                    <a:pt x="0" y="2512"/>
                    <a:pt x="46" y="2731"/>
                    <a:pt x="173" y="2880"/>
                  </a:cubicBezTo>
                  <a:lnTo>
                    <a:pt x="4401" y="8514"/>
                  </a:lnTo>
                  <a:cubicBezTo>
                    <a:pt x="4551" y="8698"/>
                    <a:pt x="4781" y="8814"/>
                    <a:pt x="5012" y="8814"/>
                  </a:cubicBezTo>
                  <a:cubicBezTo>
                    <a:pt x="5150" y="8814"/>
                    <a:pt x="5300" y="8779"/>
                    <a:pt x="5427" y="8687"/>
                  </a:cubicBezTo>
                  <a:lnTo>
                    <a:pt x="7247" y="7489"/>
                  </a:lnTo>
                  <a:cubicBezTo>
                    <a:pt x="7569" y="7281"/>
                    <a:pt x="7685" y="6832"/>
                    <a:pt x="7489" y="6498"/>
                  </a:cubicBezTo>
                  <a:lnTo>
                    <a:pt x="3986" y="380"/>
                  </a:lnTo>
                  <a:cubicBezTo>
                    <a:pt x="3883" y="208"/>
                    <a:pt x="3710" y="81"/>
                    <a:pt x="3514" y="23"/>
                  </a:cubicBezTo>
                  <a:cubicBezTo>
                    <a:pt x="3448" y="9"/>
                    <a:pt x="3383" y="1"/>
                    <a:pt x="33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43"/>
            <p:cNvSpPr/>
            <p:nvPr/>
          </p:nvSpPr>
          <p:spPr>
            <a:xfrm>
              <a:off x="909508" y="778368"/>
              <a:ext cx="139797" cy="226385"/>
            </a:xfrm>
            <a:custGeom>
              <a:avLst/>
              <a:gdLst/>
              <a:ahLst/>
              <a:cxnLst/>
              <a:rect l="l" t="t" r="r" b="b"/>
              <a:pathLst>
                <a:path w="3941" h="6382" extrusionOk="0">
                  <a:moveTo>
                    <a:pt x="796" y="0"/>
                  </a:moveTo>
                  <a:cubicBezTo>
                    <a:pt x="684" y="0"/>
                    <a:pt x="579" y="74"/>
                    <a:pt x="542" y="186"/>
                  </a:cubicBezTo>
                  <a:lnTo>
                    <a:pt x="81" y="1741"/>
                  </a:lnTo>
                  <a:cubicBezTo>
                    <a:pt x="0" y="2029"/>
                    <a:pt x="58" y="2329"/>
                    <a:pt x="253" y="2559"/>
                  </a:cubicBezTo>
                  <a:lnTo>
                    <a:pt x="3445" y="6292"/>
                  </a:lnTo>
                  <a:cubicBezTo>
                    <a:pt x="3492" y="6353"/>
                    <a:pt x="3562" y="6382"/>
                    <a:pt x="3636" y="6382"/>
                  </a:cubicBezTo>
                  <a:cubicBezTo>
                    <a:pt x="3688" y="6382"/>
                    <a:pt x="3742" y="6367"/>
                    <a:pt x="3790" y="6338"/>
                  </a:cubicBezTo>
                  <a:cubicBezTo>
                    <a:pt x="3790" y="6332"/>
                    <a:pt x="3793" y="6329"/>
                    <a:pt x="3798" y="6329"/>
                  </a:cubicBezTo>
                  <a:cubicBezTo>
                    <a:pt x="3802" y="6329"/>
                    <a:pt x="3808" y="6332"/>
                    <a:pt x="3813" y="6338"/>
                  </a:cubicBezTo>
                  <a:cubicBezTo>
                    <a:pt x="3929" y="6234"/>
                    <a:pt x="3940" y="6085"/>
                    <a:pt x="3836" y="5969"/>
                  </a:cubicBezTo>
                  <a:lnTo>
                    <a:pt x="657" y="2237"/>
                  </a:lnTo>
                  <a:cubicBezTo>
                    <a:pt x="576" y="2145"/>
                    <a:pt x="565" y="2018"/>
                    <a:pt x="588" y="1903"/>
                  </a:cubicBezTo>
                  <a:lnTo>
                    <a:pt x="1048" y="347"/>
                  </a:lnTo>
                  <a:cubicBezTo>
                    <a:pt x="1095" y="209"/>
                    <a:pt x="1025" y="59"/>
                    <a:pt x="876" y="13"/>
                  </a:cubicBezTo>
                  <a:cubicBezTo>
                    <a:pt x="849" y="4"/>
                    <a:pt x="822" y="0"/>
                    <a:pt x="7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43"/>
            <p:cNvSpPr/>
            <p:nvPr/>
          </p:nvSpPr>
          <p:spPr>
            <a:xfrm>
              <a:off x="1067649" y="849528"/>
              <a:ext cx="215424" cy="182045"/>
            </a:xfrm>
            <a:custGeom>
              <a:avLst/>
              <a:gdLst/>
              <a:ahLst/>
              <a:cxnLst/>
              <a:rect l="l" t="t" r="r" b="b"/>
              <a:pathLst>
                <a:path w="6073" h="5132" extrusionOk="0">
                  <a:moveTo>
                    <a:pt x="2823" y="0"/>
                  </a:moveTo>
                  <a:cubicBezTo>
                    <a:pt x="980" y="910"/>
                    <a:pt x="1" y="3111"/>
                    <a:pt x="1037" y="4390"/>
                  </a:cubicBezTo>
                  <a:cubicBezTo>
                    <a:pt x="1444" y="4899"/>
                    <a:pt x="2055" y="5131"/>
                    <a:pt x="2725" y="5131"/>
                  </a:cubicBezTo>
                  <a:cubicBezTo>
                    <a:pt x="3935" y="5131"/>
                    <a:pt x="5338" y="4372"/>
                    <a:pt x="6072" y="3111"/>
                  </a:cubicBezTo>
                  <a:lnTo>
                    <a:pt x="2823" y="0"/>
                  </a:lnTo>
                  <a:close/>
                </a:path>
              </a:pathLst>
            </a:custGeom>
            <a:solidFill>
              <a:srgbClr val="FFC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43"/>
            <p:cNvSpPr/>
            <p:nvPr/>
          </p:nvSpPr>
          <p:spPr>
            <a:xfrm>
              <a:off x="1079923" y="843072"/>
              <a:ext cx="210494" cy="194886"/>
            </a:xfrm>
            <a:custGeom>
              <a:avLst/>
              <a:gdLst/>
              <a:ahLst/>
              <a:cxnLst/>
              <a:rect l="l" t="t" r="r" b="b"/>
              <a:pathLst>
                <a:path w="5934" h="5494" extrusionOk="0">
                  <a:moveTo>
                    <a:pt x="2486" y="0"/>
                  </a:moveTo>
                  <a:cubicBezTo>
                    <a:pt x="2460" y="0"/>
                    <a:pt x="2433" y="7"/>
                    <a:pt x="2408" y="21"/>
                  </a:cubicBezTo>
                  <a:cubicBezTo>
                    <a:pt x="1302" y="586"/>
                    <a:pt x="426" y="1645"/>
                    <a:pt x="173" y="2740"/>
                  </a:cubicBezTo>
                  <a:cubicBezTo>
                    <a:pt x="0" y="3477"/>
                    <a:pt x="150" y="4168"/>
                    <a:pt x="565" y="4687"/>
                  </a:cubicBezTo>
                  <a:cubicBezTo>
                    <a:pt x="979" y="5205"/>
                    <a:pt x="1613" y="5493"/>
                    <a:pt x="2385" y="5493"/>
                  </a:cubicBezTo>
                  <a:cubicBezTo>
                    <a:pt x="2466" y="5493"/>
                    <a:pt x="2535" y="5493"/>
                    <a:pt x="2627" y="5447"/>
                  </a:cubicBezTo>
                  <a:cubicBezTo>
                    <a:pt x="3917" y="5367"/>
                    <a:pt x="5185" y="4537"/>
                    <a:pt x="5876" y="3362"/>
                  </a:cubicBezTo>
                  <a:cubicBezTo>
                    <a:pt x="5933" y="3293"/>
                    <a:pt x="5910" y="3178"/>
                    <a:pt x="5818" y="3132"/>
                  </a:cubicBezTo>
                  <a:cubicBezTo>
                    <a:pt x="5793" y="3110"/>
                    <a:pt x="5761" y="3100"/>
                    <a:pt x="5729" y="3100"/>
                  </a:cubicBezTo>
                  <a:cubicBezTo>
                    <a:pt x="5674" y="3100"/>
                    <a:pt x="5617" y="3131"/>
                    <a:pt x="5588" y="3189"/>
                  </a:cubicBezTo>
                  <a:cubicBezTo>
                    <a:pt x="4977" y="4249"/>
                    <a:pt x="3779" y="5033"/>
                    <a:pt x="2604" y="5113"/>
                  </a:cubicBezTo>
                  <a:cubicBezTo>
                    <a:pt x="2517" y="5121"/>
                    <a:pt x="2432" y="5125"/>
                    <a:pt x="2348" y="5125"/>
                  </a:cubicBezTo>
                  <a:cubicBezTo>
                    <a:pt x="1714" y="5125"/>
                    <a:pt x="1187" y="4894"/>
                    <a:pt x="841" y="4456"/>
                  </a:cubicBezTo>
                  <a:cubicBezTo>
                    <a:pt x="392" y="3892"/>
                    <a:pt x="403" y="3247"/>
                    <a:pt x="507" y="2798"/>
                  </a:cubicBezTo>
                  <a:cubicBezTo>
                    <a:pt x="726" y="1807"/>
                    <a:pt x="1532" y="827"/>
                    <a:pt x="2569" y="321"/>
                  </a:cubicBezTo>
                  <a:cubicBezTo>
                    <a:pt x="2650" y="286"/>
                    <a:pt x="2685" y="182"/>
                    <a:pt x="2638" y="90"/>
                  </a:cubicBezTo>
                  <a:cubicBezTo>
                    <a:pt x="2606" y="34"/>
                    <a:pt x="2547" y="0"/>
                    <a:pt x="24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43"/>
            <p:cNvSpPr/>
            <p:nvPr/>
          </p:nvSpPr>
          <p:spPr>
            <a:xfrm>
              <a:off x="696560" y="931649"/>
              <a:ext cx="198256" cy="176015"/>
            </a:xfrm>
            <a:custGeom>
              <a:avLst/>
              <a:gdLst/>
              <a:ahLst/>
              <a:cxnLst/>
              <a:rect l="l" t="t" r="r" b="b"/>
              <a:pathLst>
                <a:path w="5589" h="4962" extrusionOk="0">
                  <a:moveTo>
                    <a:pt x="1775" y="1"/>
                  </a:moveTo>
                  <a:lnTo>
                    <a:pt x="1" y="4137"/>
                  </a:lnTo>
                  <a:cubicBezTo>
                    <a:pt x="738" y="4694"/>
                    <a:pt x="1647" y="4961"/>
                    <a:pt x="2499" y="4961"/>
                  </a:cubicBezTo>
                  <a:cubicBezTo>
                    <a:pt x="3724" y="4961"/>
                    <a:pt x="4828" y="4409"/>
                    <a:pt x="5127" y="3377"/>
                  </a:cubicBezTo>
                  <a:cubicBezTo>
                    <a:pt x="5588" y="1775"/>
                    <a:pt x="3826" y="128"/>
                    <a:pt x="1775" y="1"/>
                  </a:cubicBezTo>
                  <a:close/>
                </a:path>
              </a:pathLst>
            </a:custGeom>
            <a:solidFill>
              <a:srgbClr val="FFC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43"/>
            <p:cNvSpPr/>
            <p:nvPr/>
          </p:nvSpPr>
          <p:spPr>
            <a:xfrm>
              <a:off x="689217" y="925086"/>
              <a:ext cx="201909" cy="188465"/>
            </a:xfrm>
            <a:custGeom>
              <a:avLst/>
              <a:gdLst/>
              <a:ahLst/>
              <a:cxnLst/>
              <a:rect l="l" t="t" r="r" b="b"/>
              <a:pathLst>
                <a:path w="5692" h="5313" extrusionOk="0">
                  <a:moveTo>
                    <a:pt x="1983" y="0"/>
                  </a:moveTo>
                  <a:cubicBezTo>
                    <a:pt x="1890" y="0"/>
                    <a:pt x="1821" y="67"/>
                    <a:pt x="1821" y="163"/>
                  </a:cubicBezTo>
                  <a:cubicBezTo>
                    <a:pt x="1821" y="255"/>
                    <a:pt x="1878" y="347"/>
                    <a:pt x="1970" y="347"/>
                  </a:cubicBezTo>
                  <a:cubicBezTo>
                    <a:pt x="3111" y="416"/>
                    <a:pt x="4240" y="1004"/>
                    <a:pt x="4828" y="1845"/>
                  </a:cubicBezTo>
                  <a:cubicBezTo>
                    <a:pt x="5104" y="2214"/>
                    <a:pt x="5369" y="2813"/>
                    <a:pt x="5173" y="3504"/>
                  </a:cubicBezTo>
                  <a:cubicBezTo>
                    <a:pt x="5000" y="4091"/>
                    <a:pt x="4505" y="4564"/>
                    <a:pt x="3802" y="4794"/>
                  </a:cubicBezTo>
                  <a:cubicBezTo>
                    <a:pt x="3462" y="4911"/>
                    <a:pt x="3093" y="4967"/>
                    <a:pt x="2716" y="4967"/>
                  </a:cubicBezTo>
                  <a:cubicBezTo>
                    <a:pt x="1867" y="4967"/>
                    <a:pt x="978" y="4683"/>
                    <a:pt x="300" y="4172"/>
                  </a:cubicBezTo>
                  <a:cubicBezTo>
                    <a:pt x="264" y="4147"/>
                    <a:pt x="224" y="4133"/>
                    <a:pt x="186" y="4133"/>
                  </a:cubicBezTo>
                  <a:cubicBezTo>
                    <a:pt x="137" y="4133"/>
                    <a:pt x="90" y="4155"/>
                    <a:pt x="58" y="4207"/>
                  </a:cubicBezTo>
                  <a:cubicBezTo>
                    <a:pt x="0" y="4287"/>
                    <a:pt x="12" y="4391"/>
                    <a:pt x="92" y="4449"/>
                  </a:cubicBezTo>
                  <a:cubicBezTo>
                    <a:pt x="830" y="5013"/>
                    <a:pt x="1786" y="5313"/>
                    <a:pt x="2696" y="5313"/>
                  </a:cubicBezTo>
                  <a:cubicBezTo>
                    <a:pt x="3111" y="5313"/>
                    <a:pt x="3526" y="5255"/>
                    <a:pt x="3917" y="5117"/>
                  </a:cubicBezTo>
                  <a:cubicBezTo>
                    <a:pt x="4735" y="4840"/>
                    <a:pt x="5300" y="4287"/>
                    <a:pt x="5507" y="3585"/>
                  </a:cubicBezTo>
                  <a:cubicBezTo>
                    <a:pt x="5692" y="2951"/>
                    <a:pt x="5542" y="2260"/>
                    <a:pt x="5116" y="1638"/>
                  </a:cubicBezTo>
                  <a:cubicBezTo>
                    <a:pt x="4470" y="716"/>
                    <a:pt x="3261" y="82"/>
                    <a:pt x="2005" y="2"/>
                  </a:cubicBezTo>
                  <a:cubicBezTo>
                    <a:pt x="1997" y="1"/>
                    <a:pt x="1990" y="0"/>
                    <a:pt x="19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43"/>
            <p:cNvSpPr/>
            <p:nvPr/>
          </p:nvSpPr>
          <p:spPr>
            <a:xfrm>
              <a:off x="897234" y="766165"/>
              <a:ext cx="163493" cy="250932"/>
            </a:xfrm>
            <a:custGeom>
              <a:avLst/>
              <a:gdLst/>
              <a:ahLst/>
              <a:cxnLst/>
              <a:rect l="l" t="t" r="r" b="b"/>
              <a:pathLst>
                <a:path w="4609" h="7074" extrusionOk="0">
                  <a:moveTo>
                    <a:pt x="1152" y="334"/>
                  </a:moveTo>
                  <a:cubicBezTo>
                    <a:pt x="1176" y="334"/>
                    <a:pt x="1199" y="334"/>
                    <a:pt x="1222" y="346"/>
                  </a:cubicBezTo>
                  <a:cubicBezTo>
                    <a:pt x="1371" y="392"/>
                    <a:pt x="1441" y="530"/>
                    <a:pt x="1394" y="680"/>
                  </a:cubicBezTo>
                  <a:lnTo>
                    <a:pt x="934" y="2235"/>
                  </a:lnTo>
                  <a:cubicBezTo>
                    <a:pt x="911" y="2350"/>
                    <a:pt x="922" y="2477"/>
                    <a:pt x="1003" y="2569"/>
                  </a:cubicBezTo>
                  <a:lnTo>
                    <a:pt x="4182" y="6290"/>
                  </a:lnTo>
                  <a:cubicBezTo>
                    <a:pt x="4286" y="6406"/>
                    <a:pt x="4275" y="6567"/>
                    <a:pt x="4159" y="6671"/>
                  </a:cubicBezTo>
                  <a:cubicBezTo>
                    <a:pt x="4148" y="6682"/>
                    <a:pt x="4148" y="6682"/>
                    <a:pt x="4125" y="6682"/>
                  </a:cubicBezTo>
                  <a:cubicBezTo>
                    <a:pt x="4090" y="6717"/>
                    <a:pt x="4033" y="6728"/>
                    <a:pt x="3987" y="6728"/>
                  </a:cubicBezTo>
                  <a:cubicBezTo>
                    <a:pt x="3917" y="6728"/>
                    <a:pt x="3837" y="6694"/>
                    <a:pt x="3779" y="6636"/>
                  </a:cubicBezTo>
                  <a:lnTo>
                    <a:pt x="599" y="2915"/>
                  </a:lnTo>
                  <a:cubicBezTo>
                    <a:pt x="404" y="2684"/>
                    <a:pt x="346" y="2373"/>
                    <a:pt x="427" y="2085"/>
                  </a:cubicBezTo>
                  <a:lnTo>
                    <a:pt x="888" y="530"/>
                  </a:lnTo>
                  <a:cubicBezTo>
                    <a:pt x="934" y="403"/>
                    <a:pt x="1037" y="334"/>
                    <a:pt x="1152" y="334"/>
                  </a:cubicBezTo>
                  <a:close/>
                  <a:moveTo>
                    <a:pt x="1152" y="0"/>
                  </a:moveTo>
                  <a:cubicBezTo>
                    <a:pt x="888" y="0"/>
                    <a:pt x="646" y="173"/>
                    <a:pt x="576" y="438"/>
                  </a:cubicBezTo>
                  <a:lnTo>
                    <a:pt x="116" y="1993"/>
                  </a:lnTo>
                  <a:cubicBezTo>
                    <a:pt x="0" y="2396"/>
                    <a:pt x="81" y="2811"/>
                    <a:pt x="358" y="3122"/>
                  </a:cubicBezTo>
                  <a:lnTo>
                    <a:pt x="3526" y="6855"/>
                  </a:lnTo>
                  <a:cubicBezTo>
                    <a:pt x="3641" y="6982"/>
                    <a:pt x="3814" y="7074"/>
                    <a:pt x="3987" y="7074"/>
                  </a:cubicBezTo>
                  <a:cubicBezTo>
                    <a:pt x="4102" y="7074"/>
                    <a:pt x="4217" y="7039"/>
                    <a:pt x="4321" y="6970"/>
                  </a:cubicBezTo>
                  <a:cubicBezTo>
                    <a:pt x="4332" y="6959"/>
                    <a:pt x="4367" y="6947"/>
                    <a:pt x="4378" y="6924"/>
                  </a:cubicBezTo>
                  <a:cubicBezTo>
                    <a:pt x="4494" y="6832"/>
                    <a:pt x="4574" y="6682"/>
                    <a:pt x="4597" y="6509"/>
                  </a:cubicBezTo>
                  <a:cubicBezTo>
                    <a:pt x="4609" y="6348"/>
                    <a:pt x="4551" y="6198"/>
                    <a:pt x="4447" y="6060"/>
                  </a:cubicBezTo>
                  <a:lnTo>
                    <a:pt x="1268" y="2339"/>
                  </a:lnTo>
                  <a:lnTo>
                    <a:pt x="1268" y="2316"/>
                  </a:lnTo>
                  <a:lnTo>
                    <a:pt x="1729" y="760"/>
                  </a:lnTo>
                  <a:cubicBezTo>
                    <a:pt x="1775" y="611"/>
                    <a:pt x="1752" y="449"/>
                    <a:pt x="1682" y="300"/>
                  </a:cubicBezTo>
                  <a:cubicBezTo>
                    <a:pt x="1613" y="161"/>
                    <a:pt x="1487" y="58"/>
                    <a:pt x="1325" y="12"/>
                  </a:cubicBezTo>
                  <a:cubicBezTo>
                    <a:pt x="1268" y="0"/>
                    <a:pt x="1210" y="0"/>
                    <a:pt x="115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27" name="Google Shape;2327;p43"/>
          <p:cNvGrpSpPr/>
          <p:nvPr/>
        </p:nvGrpSpPr>
        <p:grpSpPr>
          <a:xfrm rot="391263">
            <a:off x="6968939" y="3307006"/>
            <a:ext cx="1497931" cy="1416387"/>
            <a:chOff x="3269325" y="3125938"/>
            <a:chExt cx="1147891" cy="1085401"/>
          </a:xfrm>
        </p:grpSpPr>
        <p:sp>
          <p:nvSpPr>
            <p:cNvPr id="2328" name="Google Shape;2328;p43"/>
            <p:cNvSpPr/>
            <p:nvPr/>
          </p:nvSpPr>
          <p:spPr>
            <a:xfrm>
              <a:off x="3368248" y="3125938"/>
              <a:ext cx="1048967" cy="764276"/>
            </a:xfrm>
            <a:custGeom>
              <a:avLst/>
              <a:gdLst/>
              <a:ahLst/>
              <a:cxnLst/>
              <a:rect l="l" t="t" r="r" b="b"/>
              <a:pathLst>
                <a:path w="36890" h="26878" extrusionOk="0">
                  <a:moveTo>
                    <a:pt x="16795" y="1"/>
                  </a:moveTo>
                  <a:cubicBezTo>
                    <a:pt x="14478" y="1"/>
                    <a:pt x="12157" y="1567"/>
                    <a:pt x="11060" y="4220"/>
                  </a:cubicBezTo>
                  <a:cubicBezTo>
                    <a:pt x="10944" y="4504"/>
                    <a:pt x="10907" y="4616"/>
                    <a:pt x="10830" y="4616"/>
                  </a:cubicBezTo>
                  <a:cubicBezTo>
                    <a:pt x="10753" y="4616"/>
                    <a:pt x="10638" y="4507"/>
                    <a:pt x="10369" y="4347"/>
                  </a:cubicBezTo>
                  <a:cubicBezTo>
                    <a:pt x="9373" y="3761"/>
                    <a:pt x="8423" y="3500"/>
                    <a:pt x="7572" y="3500"/>
                  </a:cubicBezTo>
                  <a:cubicBezTo>
                    <a:pt x="4838" y="3500"/>
                    <a:pt x="3112" y="6191"/>
                    <a:pt x="4079" y="9485"/>
                  </a:cubicBezTo>
                  <a:cubicBezTo>
                    <a:pt x="4205" y="9923"/>
                    <a:pt x="4205" y="9842"/>
                    <a:pt x="3860" y="10084"/>
                  </a:cubicBezTo>
                  <a:cubicBezTo>
                    <a:pt x="3192" y="10556"/>
                    <a:pt x="2500" y="11006"/>
                    <a:pt x="1625" y="12158"/>
                  </a:cubicBezTo>
                  <a:cubicBezTo>
                    <a:pt x="622" y="13460"/>
                    <a:pt x="58" y="15049"/>
                    <a:pt x="23" y="16697"/>
                  </a:cubicBezTo>
                  <a:cubicBezTo>
                    <a:pt x="0" y="17987"/>
                    <a:pt x="380" y="19255"/>
                    <a:pt x="1118" y="20314"/>
                  </a:cubicBezTo>
                  <a:cubicBezTo>
                    <a:pt x="2273" y="21980"/>
                    <a:pt x="4220" y="23015"/>
                    <a:pt x="6434" y="23015"/>
                  </a:cubicBezTo>
                  <a:cubicBezTo>
                    <a:pt x="6516" y="23015"/>
                    <a:pt x="6599" y="23013"/>
                    <a:pt x="6682" y="23010"/>
                  </a:cubicBezTo>
                  <a:cubicBezTo>
                    <a:pt x="6901" y="23010"/>
                    <a:pt x="7132" y="22987"/>
                    <a:pt x="7351" y="22964"/>
                  </a:cubicBezTo>
                  <a:cubicBezTo>
                    <a:pt x="7581" y="22941"/>
                    <a:pt x="7800" y="22895"/>
                    <a:pt x="8030" y="22849"/>
                  </a:cubicBezTo>
                  <a:cubicBezTo>
                    <a:pt x="8871" y="22653"/>
                    <a:pt x="9689" y="22342"/>
                    <a:pt x="10438" y="21916"/>
                  </a:cubicBezTo>
                  <a:cubicBezTo>
                    <a:pt x="11061" y="21556"/>
                    <a:pt x="11273" y="21342"/>
                    <a:pt x="11371" y="21342"/>
                  </a:cubicBezTo>
                  <a:cubicBezTo>
                    <a:pt x="11423" y="21342"/>
                    <a:pt x="11443" y="21403"/>
                    <a:pt x="11475" y="21536"/>
                  </a:cubicBezTo>
                  <a:cubicBezTo>
                    <a:pt x="11625" y="22123"/>
                    <a:pt x="11844" y="22688"/>
                    <a:pt x="12120" y="23229"/>
                  </a:cubicBezTo>
                  <a:cubicBezTo>
                    <a:pt x="12984" y="24992"/>
                    <a:pt x="14413" y="26144"/>
                    <a:pt x="15922" y="26397"/>
                  </a:cubicBezTo>
                  <a:cubicBezTo>
                    <a:pt x="15934" y="26420"/>
                    <a:pt x="15934" y="26443"/>
                    <a:pt x="15934" y="26443"/>
                  </a:cubicBezTo>
                  <a:cubicBezTo>
                    <a:pt x="16011" y="26705"/>
                    <a:pt x="16252" y="26877"/>
                    <a:pt x="16511" y="26877"/>
                  </a:cubicBezTo>
                  <a:cubicBezTo>
                    <a:pt x="16560" y="26877"/>
                    <a:pt x="16610" y="26871"/>
                    <a:pt x="16659" y="26858"/>
                  </a:cubicBezTo>
                  <a:lnTo>
                    <a:pt x="20611" y="26029"/>
                  </a:lnTo>
                  <a:cubicBezTo>
                    <a:pt x="20922" y="25960"/>
                    <a:pt x="21129" y="25672"/>
                    <a:pt x="21083" y="25349"/>
                  </a:cubicBezTo>
                  <a:cubicBezTo>
                    <a:pt x="21014" y="24865"/>
                    <a:pt x="20945" y="24347"/>
                    <a:pt x="20876" y="23771"/>
                  </a:cubicBezTo>
                  <a:cubicBezTo>
                    <a:pt x="21095" y="23621"/>
                    <a:pt x="21314" y="23471"/>
                    <a:pt x="21521" y="23310"/>
                  </a:cubicBezTo>
                  <a:cubicBezTo>
                    <a:pt x="21602" y="23390"/>
                    <a:pt x="21705" y="23494"/>
                    <a:pt x="21832" y="23609"/>
                  </a:cubicBezTo>
                  <a:cubicBezTo>
                    <a:pt x="22703" y="24378"/>
                    <a:pt x="23557" y="24711"/>
                    <a:pt x="24326" y="24711"/>
                  </a:cubicBezTo>
                  <a:cubicBezTo>
                    <a:pt x="25998" y="24711"/>
                    <a:pt x="27263" y="23136"/>
                    <a:pt x="27397" y="21052"/>
                  </a:cubicBezTo>
                  <a:cubicBezTo>
                    <a:pt x="27403" y="20963"/>
                    <a:pt x="27442" y="20929"/>
                    <a:pt x="27495" y="20929"/>
                  </a:cubicBezTo>
                  <a:cubicBezTo>
                    <a:pt x="27547" y="20929"/>
                    <a:pt x="27611" y="20961"/>
                    <a:pt x="27673" y="21006"/>
                  </a:cubicBezTo>
                  <a:cubicBezTo>
                    <a:pt x="28568" y="21550"/>
                    <a:pt x="29571" y="21818"/>
                    <a:pt x="30569" y="21818"/>
                  </a:cubicBezTo>
                  <a:cubicBezTo>
                    <a:pt x="31833" y="21818"/>
                    <a:pt x="33090" y="21388"/>
                    <a:pt x="34113" y="20545"/>
                  </a:cubicBezTo>
                  <a:cubicBezTo>
                    <a:pt x="36890" y="18287"/>
                    <a:pt x="36798" y="14358"/>
                    <a:pt x="34609" y="12089"/>
                  </a:cubicBezTo>
                  <a:cubicBezTo>
                    <a:pt x="34033" y="11490"/>
                    <a:pt x="33341" y="11029"/>
                    <a:pt x="32570" y="10729"/>
                  </a:cubicBezTo>
                  <a:cubicBezTo>
                    <a:pt x="30945" y="10107"/>
                    <a:pt x="30484" y="10556"/>
                    <a:pt x="30553" y="10107"/>
                  </a:cubicBezTo>
                  <a:cubicBezTo>
                    <a:pt x="31102" y="6630"/>
                    <a:pt x="28485" y="4428"/>
                    <a:pt x="25432" y="4428"/>
                  </a:cubicBezTo>
                  <a:cubicBezTo>
                    <a:pt x="24701" y="4428"/>
                    <a:pt x="23946" y="4554"/>
                    <a:pt x="23203" y="4819"/>
                  </a:cubicBezTo>
                  <a:lnTo>
                    <a:pt x="22512" y="5061"/>
                  </a:lnTo>
                  <a:cubicBezTo>
                    <a:pt x="22258" y="4681"/>
                    <a:pt x="22086" y="2895"/>
                    <a:pt x="20127" y="1248"/>
                  </a:cubicBezTo>
                  <a:cubicBezTo>
                    <a:pt x="19122" y="396"/>
                    <a:pt x="17959" y="1"/>
                    <a:pt x="16795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9" name="Google Shape;2329;p43"/>
            <p:cNvSpPr/>
            <p:nvPr/>
          </p:nvSpPr>
          <p:spPr>
            <a:xfrm>
              <a:off x="4265839" y="3815871"/>
              <a:ext cx="111408" cy="97930"/>
            </a:xfrm>
            <a:custGeom>
              <a:avLst/>
              <a:gdLst/>
              <a:ahLst/>
              <a:cxnLst/>
              <a:rect l="l" t="t" r="r" b="b"/>
              <a:pathLst>
                <a:path w="3918" h="3444" extrusionOk="0">
                  <a:moveTo>
                    <a:pt x="1965" y="1"/>
                  </a:moveTo>
                  <a:cubicBezTo>
                    <a:pt x="1290" y="1"/>
                    <a:pt x="648" y="399"/>
                    <a:pt x="369" y="1062"/>
                  </a:cubicBezTo>
                  <a:cubicBezTo>
                    <a:pt x="0" y="1949"/>
                    <a:pt x="427" y="2951"/>
                    <a:pt x="1302" y="3309"/>
                  </a:cubicBezTo>
                  <a:cubicBezTo>
                    <a:pt x="1519" y="3400"/>
                    <a:pt x="1744" y="3443"/>
                    <a:pt x="1965" y="3443"/>
                  </a:cubicBezTo>
                  <a:cubicBezTo>
                    <a:pt x="2636" y="3443"/>
                    <a:pt x="3271" y="3045"/>
                    <a:pt x="3549" y="2387"/>
                  </a:cubicBezTo>
                  <a:cubicBezTo>
                    <a:pt x="3917" y="1500"/>
                    <a:pt x="3491" y="497"/>
                    <a:pt x="2615" y="129"/>
                  </a:cubicBezTo>
                  <a:cubicBezTo>
                    <a:pt x="2402" y="42"/>
                    <a:pt x="2182" y="1"/>
                    <a:pt x="1965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0" name="Google Shape;2330;p43"/>
            <p:cNvSpPr/>
            <p:nvPr/>
          </p:nvSpPr>
          <p:spPr>
            <a:xfrm>
              <a:off x="4013256" y="4110708"/>
              <a:ext cx="111096" cy="97902"/>
            </a:xfrm>
            <a:custGeom>
              <a:avLst/>
              <a:gdLst/>
              <a:ahLst/>
              <a:cxnLst/>
              <a:rect l="l" t="t" r="r" b="b"/>
              <a:pathLst>
                <a:path w="3907" h="3443" extrusionOk="0">
                  <a:moveTo>
                    <a:pt x="1954" y="0"/>
                  </a:moveTo>
                  <a:cubicBezTo>
                    <a:pt x="1279" y="0"/>
                    <a:pt x="637" y="399"/>
                    <a:pt x="358" y="1062"/>
                  </a:cubicBezTo>
                  <a:cubicBezTo>
                    <a:pt x="1" y="1937"/>
                    <a:pt x="415" y="2951"/>
                    <a:pt x="1291" y="3308"/>
                  </a:cubicBezTo>
                  <a:cubicBezTo>
                    <a:pt x="1508" y="3400"/>
                    <a:pt x="1734" y="3443"/>
                    <a:pt x="1956" y="3443"/>
                  </a:cubicBezTo>
                  <a:cubicBezTo>
                    <a:pt x="2629" y="3443"/>
                    <a:pt x="3269" y="3045"/>
                    <a:pt x="3538" y="2387"/>
                  </a:cubicBezTo>
                  <a:cubicBezTo>
                    <a:pt x="3906" y="1499"/>
                    <a:pt x="3492" y="497"/>
                    <a:pt x="2604" y="128"/>
                  </a:cubicBezTo>
                  <a:cubicBezTo>
                    <a:pt x="2391" y="42"/>
                    <a:pt x="2171" y="0"/>
                    <a:pt x="1954" y="0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1" name="Google Shape;2331;p43"/>
            <p:cNvSpPr/>
            <p:nvPr/>
          </p:nvSpPr>
          <p:spPr>
            <a:xfrm>
              <a:off x="3364979" y="3816184"/>
              <a:ext cx="114678" cy="98044"/>
            </a:xfrm>
            <a:custGeom>
              <a:avLst/>
              <a:gdLst/>
              <a:ahLst/>
              <a:cxnLst/>
              <a:rect l="l" t="t" r="r" b="b"/>
              <a:pathLst>
                <a:path w="4033" h="3448" extrusionOk="0">
                  <a:moveTo>
                    <a:pt x="2291" y="1"/>
                  </a:moveTo>
                  <a:cubicBezTo>
                    <a:pt x="1867" y="1"/>
                    <a:pt x="1434" y="158"/>
                    <a:pt x="1083" y="509"/>
                  </a:cubicBezTo>
                  <a:cubicBezTo>
                    <a:pt x="0" y="1581"/>
                    <a:pt x="772" y="3436"/>
                    <a:pt x="2293" y="3447"/>
                  </a:cubicBezTo>
                  <a:cubicBezTo>
                    <a:pt x="3249" y="3447"/>
                    <a:pt x="4032" y="2664"/>
                    <a:pt x="4021" y="1719"/>
                  </a:cubicBezTo>
                  <a:cubicBezTo>
                    <a:pt x="4021" y="684"/>
                    <a:pt x="3174" y="1"/>
                    <a:pt x="2291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2" name="Google Shape;2332;p43"/>
            <p:cNvSpPr/>
            <p:nvPr/>
          </p:nvSpPr>
          <p:spPr>
            <a:xfrm>
              <a:off x="3453097" y="4080966"/>
              <a:ext cx="105181" cy="97902"/>
            </a:xfrm>
            <a:custGeom>
              <a:avLst/>
              <a:gdLst/>
              <a:ahLst/>
              <a:cxnLst/>
              <a:rect l="l" t="t" r="r" b="b"/>
              <a:pathLst>
                <a:path w="3699" h="3443" extrusionOk="0">
                  <a:moveTo>
                    <a:pt x="1852" y="0"/>
                  </a:moveTo>
                  <a:cubicBezTo>
                    <a:pt x="1762" y="0"/>
                    <a:pt x="1670" y="8"/>
                    <a:pt x="1579" y="22"/>
                  </a:cubicBezTo>
                  <a:cubicBezTo>
                    <a:pt x="634" y="184"/>
                    <a:pt x="0" y="1059"/>
                    <a:pt x="150" y="2004"/>
                  </a:cubicBezTo>
                  <a:cubicBezTo>
                    <a:pt x="285" y="2845"/>
                    <a:pt x="1019" y="3443"/>
                    <a:pt x="1854" y="3443"/>
                  </a:cubicBezTo>
                  <a:cubicBezTo>
                    <a:pt x="1946" y="3443"/>
                    <a:pt x="2038" y="3436"/>
                    <a:pt x="2132" y="3421"/>
                  </a:cubicBezTo>
                  <a:cubicBezTo>
                    <a:pt x="3065" y="3271"/>
                    <a:pt x="3698" y="2384"/>
                    <a:pt x="3549" y="1451"/>
                  </a:cubicBezTo>
                  <a:cubicBezTo>
                    <a:pt x="3414" y="599"/>
                    <a:pt x="2679" y="0"/>
                    <a:pt x="1852" y="0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3" name="Google Shape;2333;p43"/>
            <p:cNvSpPr/>
            <p:nvPr/>
          </p:nvSpPr>
          <p:spPr>
            <a:xfrm>
              <a:off x="3828517" y="3983322"/>
              <a:ext cx="114991" cy="98470"/>
            </a:xfrm>
            <a:custGeom>
              <a:avLst/>
              <a:gdLst/>
              <a:ahLst/>
              <a:cxnLst/>
              <a:rect l="l" t="t" r="r" b="b"/>
              <a:pathLst>
                <a:path w="4044" h="3463" extrusionOk="0">
                  <a:moveTo>
                    <a:pt x="2316" y="0"/>
                  </a:moveTo>
                  <a:cubicBezTo>
                    <a:pt x="772" y="0"/>
                    <a:pt x="0" y="1867"/>
                    <a:pt x="1094" y="2949"/>
                  </a:cubicBezTo>
                  <a:cubicBezTo>
                    <a:pt x="1445" y="3304"/>
                    <a:pt x="1878" y="3463"/>
                    <a:pt x="2304" y="3463"/>
                  </a:cubicBezTo>
                  <a:cubicBezTo>
                    <a:pt x="3191" y="3463"/>
                    <a:pt x="4044" y="2772"/>
                    <a:pt x="4044" y="1728"/>
                  </a:cubicBezTo>
                  <a:cubicBezTo>
                    <a:pt x="4044" y="772"/>
                    <a:pt x="3272" y="0"/>
                    <a:pt x="2316" y="0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4" name="Google Shape;2334;p43"/>
            <p:cNvSpPr/>
            <p:nvPr/>
          </p:nvSpPr>
          <p:spPr>
            <a:xfrm>
              <a:off x="4068618" y="3925003"/>
              <a:ext cx="86186" cy="73846"/>
            </a:xfrm>
            <a:custGeom>
              <a:avLst/>
              <a:gdLst/>
              <a:ahLst/>
              <a:cxnLst/>
              <a:rect l="l" t="t" r="r" b="b"/>
              <a:pathLst>
                <a:path w="3031" h="2597" extrusionOk="0">
                  <a:moveTo>
                    <a:pt x="1729" y="0"/>
                  </a:moveTo>
                  <a:cubicBezTo>
                    <a:pt x="577" y="0"/>
                    <a:pt x="1" y="1394"/>
                    <a:pt x="807" y="2212"/>
                  </a:cubicBezTo>
                  <a:cubicBezTo>
                    <a:pt x="1072" y="2478"/>
                    <a:pt x="1399" y="2596"/>
                    <a:pt x="1720" y="2596"/>
                  </a:cubicBezTo>
                  <a:cubicBezTo>
                    <a:pt x="2389" y="2596"/>
                    <a:pt x="3031" y="2081"/>
                    <a:pt x="3031" y="1302"/>
                  </a:cubicBezTo>
                  <a:cubicBezTo>
                    <a:pt x="3031" y="577"/>
                    <a:pt x="2443" y="0"/>
                    <a:pt x="1729" y="0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5" name="Google Shape;2335;p43"/>
            <p:cNvSpPr/>
            <p:nvPr/>
          </p:nvSpPr>
          <p:spPr>
            <a:xfrm>
              <a:off x="4290719" y="4063365"/>
              <a:ext cx="83912" cy="74130"/>
            </a:xfrm>
            <a:custGeom>
              <a:avLst/>
              <a:gdLst/>
              <a:ahLst/>
              <a:cxnLst/>
              <a:rect l="l" t="t" r="r" b="b"/>
              <a:pathLst>
                <a:path w="2951" h="2607" extrusionOk="0">
                  <a:moveTo>
                    <a:pt x="1480" y="1"/>
                  </a:moveTo>
                  <a:cubicBezTo>
                    <a:pt x="972" y="1"/>
                    <a:pt x="486" y="306"/>
                    <a:pt x="277" y="803"/>
                  </a:cubicBezTo>
                  <a:cubicBezTo>
                    <a:pt x="1" y="1471"/>
                    <a:pt x="312" y="2231"/>
                    <a:pt x="980" y="2508"/>
                  </a:cubicBezTo>
                  <a:cubicBezTo>
                    <a:pt x="1140" y="2575"/>
                    <a:pt x="1307" y="2607"/>
                    <a:pt x="1471" y="2607"/>
                  </a:cubicBezTo>
                  <a:cubicBezTo>
                    <a:pt x="1979" y="2607"/>
                    <a:pt x="2465" y="2301"/>
                    <a:pt x="2674" y="1805"/>
                  </a:cubicBezTo>
                  <a:cubicBezTo>
                    <a:pt x="2950" y="1137"/>
                    <a:pt x="2639" y="376"/>
                    <a:pt x="1971" y="100"/>
                  </a:cubicBezTo>
                  <a:cubicBezTo>
                    <a:pt x="1811" y="32"/>
                    <a:pt x="1644" y="1"/>
                    <a:pt x="1480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6" name="Google Shape;2336;p43"/>
            <p:cNvSpPr/>
            <p:nvPr/>
          </p:nvSpPr>
          <p:spPr>
            <a:xfrm>
              <a:off x="3597544" y="3945305"/>
              <a:ext cx="86186" cy="73760"/>
            </a:xfrm>
            <a:custGeom>
              <a:avLst/>
              <a:gdLst/>
              <a:ahLst/>
              <a:cxnLst/>
              <a:rect l="l" t="t" r="r" b="b"/>
              <a:pathLst>
                <a:path w="3031" h="2594" extrusionOk="0">
                  <a:moveTo>
                    <a:pt x="1740" y="1"/>
                  </a:moveTo>
                  <a:cubicBezTo>
                    <a:pt x="577" y="1"/>
                    <a:pt x="1" y="1395"/>
                    <a:pt x="819" y="2213"/>
                  </a:cubicBezTo>
                  <a:cubicBezTo>
                    <a:pt x="1082" y="2476"/>
                    <a:pt x="1405" y="2594"/>
                    <a:pt x="1722" y="2594"/>
                  </a:cubicBezTo>
                  <a:cubicBezTo>
                    <a:pt x="2390" y="2594"/>
                    <a:pt x="3031" y="2072"/>
                    <a:pt x="3031" y="1291"/>
                  </a:cubicBezTo>
                  <a:cubicBezTo>
                    <a:pt x="3031" y="577"/>
                    <a:pt x="2455" y="1"/>
                    <a:pt x="1740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7" name="Google Shape;2337;p43"/>
            <p:cNvSpPr/>
            <p:nvPr/>
          </p:nvSpPr>
          <p:spPr>
            <a:xfrm>
              <a:off x="3269325" y="3982070"/>
              <a:ext cx="83883" cy="74045"/>
            </a:xfrm>
            <a:custGeom>
              <a:avLst/>
              <a:gdLst/>
              <a:ahLst/>
              <a:cxnLst/>
              <a:rect l="l" t="t" r="r" b="b"/>
              <a:pathLst>
                <a:path w="2950" h="2604" extrusionOk="0">
                  <a:moveTo>
                    <a:pt x="1471" y="1"/>
                  </a:moveTo>
                  <a:cubicBezTo>
                    <a:pt x="963" y="1"/>
                    <a:pt x="476" y="302"/>
                    <a:pt x="277" y="805"/>
                  </a:cubicBezTo>
                  <a:cubicBezTo>
                    <a:pt x="0" y="1473"/>
                    <a:pt x="311" y="2233"/>
                    <a:pt x="979" y="2510"/>
                  </a:cubicBezTo>
                  <a:cubicBezTo>
                    <a:pt x="1138" y="2573"/>
                    <a:pt x="1302" y="2604"/>
                    <a:pt x="1464" y="2604"/>
                  </a:cubicBezTo>
                  <a:cubicBezTo>
                    <a:pt x="1974" y="2604"/>
                    <a:pt x="2463" y="2302"/>
                    <a:pt x="2673" y="1795"/>
                  </a:cubicBezTo>
                  <a:cubicBezTo>
                    <a:pt x="2949" y="1139"/>
                    <a:pt x="2638" y="378"/>
                    <a:pt x="1970" y="102"/>
                  </a:cubicBezTo>
                  <a:cubicBezTo>
                    <a:pt x="1808" y="33"/>
                    <a:pt x="1638" y="1"/>
                    <a:pt x="1471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8" name="Google Shape;2338;p43"/>
            <p:cNvSpPr/>
            <p:nvPr/>
          </p:nvSpPr>
          <p:spPr>
            <a:xfrm>
              <a:off x="3675852" y="4137266"/>
              <a:ext cx="81267" cy="74073"/>
            </a:xfrm>
            <a:custGeom>
              <a:avLst/>
              <a:gdLst/>
              <a:ahLst/>
              <a:cxnLst/>
              <a:rect l="l" t="t" r="r" b="b"/>
              <a:pathLst>
                <a:path w="2858" h="2605" extrusionOk="0">
                  <a:moveTo>
                    <a:pt x="1429" y="1"/>
                  </a:moveTo>
                  <a:cubicBezTo>
                    <a:pt x="1095" y="1"/>
                    <a:pt x="761" y="128"/>
                    <a:pt x="507" y="381"/>
                  </a:cubicBezTo>
                  <a:cubicBezTo>
                    <a:pt x="0" y="888"/>
                    <a:pt x="0" y="1718"/>
                    <a:pt x="507" y="2224"/>
                  </a:cubicBezTo>
                  <a:cubicBezTo>
                    <a:pt x="761" y="2478"/>
                    <a:pt x="1095" y="2605"/>
                    <a:pt x="1429" y="2605"/>
                  </a:cubicBezTo>
                  <a:cubicBezTo>
                    <a:pt x="1763" y="2605"/>
                    <a:pt x="2097" y="2478"/>
                    <a:pt x="2351" y="2224"/>
                  </a:cubicBezTo>
                  <a:cubicBezTo>
                    <a:pt x="2857" y="1718"/>
                    <a:pt x="2857" y="888"/>
                    <a:pt x="2351" y="381"/>
                  </a:cubicBezTo>
                  <a:cubicBezTo>
                    <a:pt x="2097" y="128"/>
                    <a:pt x="1763" y="1"/>
                    <a:pt x="1429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9" name="Google Shape;2339;p43"/>
            <p:cNvSpPr/>
            <p:nvPr/>
          </p:nvSpPr>
          <p:spPr>
            <a:xfrm>
              <a:off x="3368248" y="3126819"/>
              <a:ext cx="1048967" cy="751651"/>
            </a:xfrm>
            <a:custGeom>
              <a:avLst/>
              <a:gdLst/>
              <a:ahLst/>
              <a:cxnLst/>
              <a:rect l="l" t="t" r="r" b="b"/>
              <a:pathLst>
                <a:path w="36890" h="26434" extrusionOk="0">
                  <a:moveTo>
                    <a:pt x="16799" y="1"/>
                  </a:moveTo>
                  <a:cubicBezTo>
                    <a:pt x="14477" y="1"/>
                    <a:pt x="12146" y="1568"/>
                    <a:pt x="11049" y="4224"/>
                  </a:cubicBezTo>
                  <a:cubicBezTo>
                    <a:pt x="10934" y="4500"/>
                    <a:pt x="10899" y="4609"/>
                    <a:pt x="10824" y="4609"/>
                  </a:cubicBezTo>
                  <a:cubicBezTo>
                    <a:pt x="10749" y="4609"/>
                    <a:pt x="10634" y="4500"/>
                    <a:pt x="10357" y="4339"/>
                  </a:cubicBezTo>
                  <a:cubicBezTo>
                    <a:pt x="9364" y="3753"/>
                    <a:pt x="8417" y="3492"/>
                    <a:pt x="7567" y="3492"/>
                  </a:cubicBezTo>
                  <a:cubicBezTo>
                    <a:pt x="4838" y="3492"/>
                    <a:pt x="3110" y="6183"/>
                    <a:pt x="4067" y="9477"/>
                  </a:cubicBezTo>
                  <a:cubicBezTo>
                    <a:pt x="4194" y="9926"/>
                    <a:pt x="4194" y="9846"/>
                    <a:pt x="3848" y="10088"/>
                  </a:cubicBezTo>
                  <a:cubicBezTo>
                    <a:pt x="3169" y="10548"/>
                    <a:pt x="2500" y="11009"/>
                    <a:pt x="1613" y="12150"/>
                  </a:cubicBezTo>
                  <a:cubicBezTo>
                    <a:pt x="542" y="13544"/>
                    <a:pt x="23" y="15237"/>
                    <a:pt x="0" y="16677"/>
                  </a:cubicBezTo>
                  <a:cubicBezTo>
                    <a:pt x="0" y="18048"/>
                    <a:pt x="404" y="19293"/>
                    <a:pt x="1095" y="20295"/>
                  </a:cubicBezTo>
                  <a:cubicBezTo>
                    <a:pt x="2257" y="21969"/>
                    <a:pt x="4225" y="23002"/>
                    <a:pt x="6445" y="23002"/>
                  </a:cubicBezTo>
                  <a:cubicBezTo>
                    <a:pt x="7724" y="23002"/>
                    <a:pt x="9087" y="22659"/>
                    <a:pt x="10427" y="21896"/>
                  </a:cubicBezTo>
                  <a:cubicBezTo>
                    <a:pt x="11057" y="21536"/>
                    <a:pt x="11272" y="21323"/>
                    <a:pt x="11367" y="21323"/>
                  </a:cubicBezTo>
                  <a:cubicBezTo>
                    <a:pt x="11418" y="21323"/>
                    <a:pt x="11435" y="21384"/>
                    <a:pt x="11463" y="21516"/>
                  </a:cubicBezTo>
                  <a:cubicBezTo>
                    <a:pt x="11613" y="22127"/>
                    <a:pt x="11844" y="22668"/>
                    <a:pt x="12120" y="23221"/>
                  </a:cubicBezTo>
                  <a:cubicBezTo>
                    <a:pt x="13097" y="25225"/>
                    <a:pt x="14806" y="26434"/>
                    <a:pt x="16557" y="26434"/>
                  </a:cubicBezTo>
                  <a:cubicBezTo>
                    <a:pt x="17635" y="26434"/>
                    <a:pt x="18729" y="25975"/>
                    <a:pt x="19678" y="24961"/>
                  </a:cubicBezTo>
                  <a:cubicBezTo>
                    <a:pt x="20427" y="24143"/>
                    <a:pt x="20680" y="23394"/>
                    <a:pt x="20922" y="22922"/>
                  </a:cubicBezTo>
                  <a:cubicBezTo>
                    <a:pt x="20958" y="22839"/>
                    <a:pt x="20988" y="22801"/>
                    <a:pt x="21025" y="22801"/>
                  </a:cubicBezTo>
                  <a:cubicBezTo>
                    <a:pt x="21133" y="22801"/>
                    <a:pt x="21299" y="23116"/>
                    <a:pt x="21821" y="23578"/>
                  </a:cubicBezTo>
                  <a:cubicBezTo>
                    <a:pt x="22697" y="24350"/>
                    <a:pt x="23554" y="24683"/>
                    <a:pt x="24324" y="24683"/>
                  </a:cubicBezTo>
                  <a:cubicBezTo>
                    <a:pt x="26002" y="24683"/>
                    <a:pt x="27262" y="23098"/>
                    <a:pt x="27397" y="21021"/>
                  </a:cubicBezTo>
                  <a:cubicBezTo>
                    <a:pt x="27397" y="20936"/>
                    <a:pt x="27431" y="20902"/>
                    <a:pt x="27486" y="20902"/>
                  </a:cubicBezTo>
                  <a:cubicBezTo>
                    <a:pt x="27536" y="20902"/>
                    <a:pt x="27602" y="20931"/>
                    <a:pt x="27673" y="20975"/>
                  </a:cubicBezTo>
                  <a:cubicBezTo>
                    <a:pt x="28546" y="21504"/>
                    <a:pt x="29553" y="21792"/>
                    <a:pt x="30580" y="21792"/>
                  </a:cubicBezTo>
                  <a:cubicBezTo>
                    <a:pt x="31790" y="21792"/>
                    <a:pt x="33029" y="21392"/>
                    <a:pt x="34113" y="20514"/>
                  </a:cubicBezTo>
                  <a:cubicBezTo>
                    <a:pt x="36890" y="18256"/>
                    <a:pt x="36798" y="14327"/>
                    <a:pt x="34597" y="12069"/>
                  </a:cubicBezTo>
                  <a:cubicBezTo>
                    <a:pt x="34044" y="11493"/>
                    <a:pt x="33353" y="11032"/>
                    <a:pt x="32547" y="10721"/>
                  </a:cubicBezTo>
                  <a:cubicBezTo>
                    <a:pt x="30945" y="10099"/>
                    <a:pt x="30473" y="10548"/>
                    <a:pt x="30553" y="10099"/>
                  </a:cubicBezTo>
                  <a:cubicBezTo>
                    <a:pt x="31093" y="6620"/>
                    <a:pt x="28470" y="4425"/>
                    <a:pt x="25413" y="4425"/>
                  </a:cubicBezTo>
                  <a:cubicBezTo>
                    <a:pt x="24685" y="4425"/>
                    <a:pt x="23932" y="4549"/>
                    <a:pt x="23192" y="4811"/>
                  </a:cubicBezTo>
                  <a:cubicBezTo>
                    <a:pt x="22961" y="4903"/>
                    <a:pt x="22731" y="4972"/>
                    <a:pt x="22500" y="5065"/>
                  </a:cubicBezTo>
                  <a:cubicBezTo>
                    <a:pt x="22258" y="4673"/>
                    <a:pt x="22086" y="2899"/>
                    <a:pt x="20127" y="1240"/>
                  </a:cubicBezTo>
                  <a:cubicBezTo>
                    <a:pt x="19124" y="394"/>
                    <a:pt x="17963" y="1"/>
                    <a:pt x="16799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0" name="Google Shape;2340;p43"/>
            <p:cNvSpPr/>
            <p:nvPr/>
          </p:nvSpPr>
          <p:spPr>
            <a:xfrm>
              <a:off x="3399356" y="3469994"/>
              <a:ext cx="1017859" cy="408469"/>
            </a:xfrm>
            <a:custGeom>
              <a:avLst/>
              <a:gdLst/>
              <a:ahLst/>
              <a:cxnLst/>
              <a:rect l="l" t="t" r="r" b="b"/>
              <a:pathLst>
                <a:path w="35796" h="14365" extrusionOk="0">
                  <a:moveTo>
                    <a:pt x="33515" y="0"/>
                  </a:moveTo>
                  <a:lnTo>
                    <a:pt x="33515" y="0"/>
                  </a:lnTo>
                  <a:cubicBezTo>
                    <a:pt x="33330" y="1210"/>
                    <a:pt x="33261" y="2650"/>
                    <a:pt x="32639" y="3733"/>
                  </a:cubicBezTo>
                  <a:cubicBezTo>
                    <a:pt x="32098" y="4701"/>
                    <a:pt x="30980" y="5449"/>
                    <a:pt x="29989" y="5899"/>
                  </a:cubicBezTo>
                  <a:cubicBezTo>
                    <a:pt x="27916" y="6832"/>
                    <a:pt x="25565" y="6843"/>
                    <a:pt x="23330" y="6959"/>
                  </a:cubicBezTo>
                  <a:cubicBezTo>
                    <a:pt x="23230" y="6964"/>
                    <a:pt x="23134" y="6966"/>
                    <a:pt x="23041" y="6966"/>
                  </a:cubicBezTo>
                  <a:cubicBezTo>
                    <a:pt x="21304" y="6966"/>
                    <a:pt x="20936" y="6102"/>
                    <a:pt x="20127" y="6102"/>
                  </a:cubicBezTo>
                  <a:cubicBezTo>
                    <a:pt x="19439" y="6102"/>
                    <a:pt x="18432" y="6727"/>
                    <a:pt x="15992" y="9044"/>
                  </a:cubicBezTo>
                  <a:cubicBezTo>
                    <a:pt x="15743" y="9282"/>
                    <a:pt x="15520" y="9380"/>
                    <a:pt x="15319" y="9380"/>
                  </a:cubicBezTo>
                  <a:cubicBezTo>
                    <a:pt x="14916" y="9380"/>
                    <a:pt x="14598" y="8983"/>
                    <a:pt x="14321" y="8514"/>
                  </a:cubicBezTo>
                  <a:cubicBezTo>
                    <a:pt x="13904" y="7815"/>
                    <a:pt x="13657" y="7536"/>
                    <a:pt x="13251" y="7536"/>
                  </a:cubicBezTo>
                  <a:cubicBezTo>
                    <a:pt x="12995" y="7536"/>
                    <a:pt x="12677" y="7647"/>
                    <a:pt x="12213" y="7834"/>
                  </a:cubicBezTo>
                  <a:cubicBezTo>
                    <a:pt x="11329" y="8192"/>
                    <a:pt x="10617" y="8333"/>
                    <a:pt x="10020" y="8333"/>
                  </a:cubicBezTo>
                  <a:cubicBezTo>
                    <a:pt x="7872" y="8333"/>
                    <a:pt x="7210" y="6507"/>
                    <a:pt x="5335" y="6417"/>
                  </a:cubicBezTo>
                  <a:cubicBezTo>
                    <a:pt x="5284" y="6415"/>
                    <a:pt x="5233" y="6414"/>
                    <a:pt x="5184" y="6414"/>
                  </a:cubicBezTo>
                  <a:cubicBezTo>
                    <a:pt x="4052" y="6414"/>
                    <a:pt x="3347" y="7029"/>
                    <a:pt x="2409" y="7581"/>
                  </a:cubicBezTo>
                  <a:cubicBezTo>
                    <a:pt x="1706" y="7996"/>
                    <a:pt x="807" y="8145"/>
                    <a:pt x="1" y="8226"/>
                  </a:cubicBezTo>
                  <a:cubicBezTo>
                    <a:pt x="1163" y="9900"/>
                    <a:pt x="3131" y="10933"/>
                    <a:pt x="5351" y="10933"/>
                  </a:cubicBezTo>
                  <a:cubicBezTo>
                    <a:pt x="6630" y="10933"/>
                    <a:pt x="7993" y="10590"/>
                    <a:pt x="9333" y="9827"/>
                  </a:cubicBezTo>
                  <a:cubicBezTo>
                    <a:pt x="9963" y="9467"/>
                    <a:pt x="10178" y="9254"/>
                    <a:pt x="10273" y="9254"/>
                  </a:cubicBezTo>
                  <a:cubicBezTo>
                    <a:pt x="10324" y="9254"/>
                    <a:pt x="10341" y="9315"/>
                    <a:pt x="10369" y="9447"/>
                  </a:cubicBezTo>
                  <a:cubicBezTo>
                    <a:pt x="10519" y="10058"/>
                    <a:pt x="10750" y="10599"/>
                    <a:pt x="11026" y="11152"/>
                  </a:cubicBezTo>
                  <a:cubicBezTo>
                    <a:pt x="12003" y="13156"/>
                    <a:pt x="13712" y="14365"/>
                    <a:pt x="15463" y="14365"/>
                  </a:cubicBezTo>
                  <a:cubicBezTo>
                    <a:pt x="16541" y="14365"/>
                    <a:pt x="17635" y="13906"/>
                    <a:pt x="18584" y="12892"/>
                  </a:cubicBezTo>
                  <a:cubicBezTo>
                    <a:pt x="19333" y="12074"/>
                    <a:pt x="19586" y="11325"/>
                    <a:pt x="19828" y="10853"/>
                  </a:cubicBezTo>
                  <a:cubicBezTo>
                    <a:pt x="19864" y="10770"/>
                    <a:pt x="19894" y="10732"/>
                    <a:pt x="19931" y="10732"/>
                  </a:cubicBezTo>
                  <a:cubicBezTo>
                    <a:pt x="20039" y="10732"/>
                    <a:pt x="20205" y="11047"/>
                    <a:pt x="20727" y="11509"/>
                  </a:cubicBezTo>
                  <a:cubicBezTo>
                    <a:pt x="21603" y="12281"/>
                    <a:pt x="22460" y="12614"/>
                    <a:pt x="23230" y="12614"/>
                  </a:cubicBezTo>
                  <a:cubicBezTo>
                    <a:pt x="24908" y="12614"/>
                    <a:pt x="26168" y="11029"/>
                    <a:pt x="26303" y="8952"/>
                  </a:cubicBezTo>
                  <a:cubicBezTo>
                    <a:pt x="26303" y="8867"/>
                    <a:pt x="26337" y="8833"/>
                    <a:pt x="26392" y="8833"/>
                  </a:cubicBezTo>
                  <a:cubicBezTo>
                    <a:pt x="26442" y="8833"/>
                    <a:pt x="26508" y="8862"/>
                    <a:pt x="26579" y="8906"/>
                  </a:cubicBezTo>
                  <a:cubicBezTo>
                    <a:pt x="27452" y="9435"/>
                    <a:pt x="28459" y="9723"/>
                    <a:pt x="29486" y="9723"/>
                  </a:cubicBezTo>
                  <a:cubicBezTo>
                    <a:pt x="30696" y="9723"/>
                    <a:pt x="31935" y="9323"/>
                    <a:pt x="33019" y="8445"/>
                  </a:cubicBezTo>
                  <a:cubicBezTo>
                    <a:pt x="35796" y="6187"/>
                    <a:pt x="35704" y="2258"/>
                    <a:pt x="33515" y="0"/>
                  </a:cubicBezTo>
                  <a:close/>
                </a:path>
              </a:pathLst>
            </a:custGeom>
            <a:solidFill>
              <a:srgbClr val="0A1640">
                <a:alpha val="17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1" name="Google Shape;2341;p43"/>
            <p:cNvSpPr/>
            <p:nvPr/>
          </p:nvSpPr>
          <p:spPr>
            <a:xfrm>
              <a:off x="3720438" y="3176665"/>
              <a:ext cx="219888" cy="109560"/>
            </a:xfrm>
            <a:custGeom>
              <a:avLst/>
              <a:gdLst/>
              <a:ahLst/>
              <a:cxnLst/>
              <a:rect l="l" t="t" r="r" b="b"/>
              <a:pathLst>
                <a:path w="7733" h="3853" extrusionOk="0">
                  <a:moveTo>
                    <a:pt x="4476" y="0"/>
                  </a:moveTo>
                  <a:cubicBezTo>
                    <a:pt x="2622" y="0"/>
                    <a:pt x="654" y="1279"/>
                    <a:pt x="45" y="3577"/>
                  </a:cubicBezTo>
                  <a:cubicBezTo>
                    <a:pt x="0" y="3734"/>
                    <a:pt x="126" y="3852"/>
                    <a:pt x="254" y="3852"/>
                  </a:cubicBezTo>
                  <a:cubicBezTo>
                    <a:pt x="323" y="3852"/>
                    <a:pt x="392" y="3818"/>
                    <a:pt x="437" y="3738"/>
                  </a:cubicBezTo>
                  <a:lnTo>
                    <a:pt x="437" y="3738"/>
                  </a:lnTo>
                  <a:cubicBezTo>
                    <a:pt x="437" y="3738"/>
                    <a:pt x="437" y="3738"/>
                    <a:pt x="437" y="3738"/>
                  </a:cubicBezTo>
                  <a:cubicBezTo>
                    <a:pt x="437" y="3738"/>
                    <a:pt x="437" y="3738"/>
                    <a:pt x="437" y="3738"/>
                  </a:cubicBezTo>
                  <a:lnTo>
                    <a:pt x="437" y="3738"/>
                  </a:lnTo>
                  <a:cubicBezTo>
                    <a:pt x="437" y="3738"/>
                    <a:pt x="437" y="3738"/>
                    <a:pt x="437" y="3738"/>
                  </a:cubicBezTo>
                  <a:lnTo>
                    <a:pt x="437" y="3738"/>
                  </a:lnTo>
                  <a:cubicBezTo>
                    <a:pt x="441" y="3728"/>
                    <a:pt x="912" y="2757"/>
                    <a:pt x="1762" y="1998"/>
                  </a:cubicBezTo>
                  <a:cubicBezTo>
                    <a:pt x="2641" y="1221"/>
                    <a:pt x="3647" y="849"/>
                    <a:pt x="4601" y="849"/>
                  </a:cubicBezTo>
                  <a:cubicBezTo>
                    <a:pt x="4935" y="849"/>
                    <a:pt x="5262" y="895"/>
                    <a:pt x="5575" y="984"/>
                  </a:cubicBezTo>
                  <a:cubicBezTo>
                    <a:pt x="6612" y="1272"/>
                    <a:pt x="7326" y="2113"/>
                    <a:pt x="7338" y="2125"/>
                  </a:cubicBezTo>
                  <a:cubicBezTo>
                    <a:pt x="7378" y="2175"/>
                    <a:pt x="7428" y="2196"/>
                    <a:pt x="7477" y="2196"/>
                  </a:cubicBezTo>
                  <a:cubicBezTo>
                    <a:pt x="7609" y="2196"/>
                    <a:pt x="7733" y="2043"/>
                    <a:pt x="7649" y="1883"/>
                  </a:cubicBezTo>
                  <a:cubicBezTo>
                    <a:pt x="6961" y="600"/>
                    <a:pt x="5745" y="0"/>
                    <a:pt x="4476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2" name="Google Shape;2342;p43"/>
            <p:cNvSpPr/>
            <p:nvPr/>
          </p:nvSpPr>
          <p:spPr>
            <a:xfrm>
              <a:off x="3388551" y="3461180"/>
              <a:ext cx="134128" cy="196002"/>
            </a:xfrm>
            <a:custGeom>
              <a:avLst/>
              <a:gdLst/>
              <a:ahLst/>
              <a:cxnLst/>
              <a:rect l="l" t="t" r="r" b="b"/>
              <a:pathLst>
                <a:path w="4717" h="6893" extrusionOk="0">
                  <a:moveTo>
                    <a:pt x="4428" y="0"/>
                  </a:moveTo>
                  <a:cubicBezTo>
                    <a:pt x="4408" y="0"/>
                    <a:pt x="4388" y="4"/>
                    <a:pt x="4367" y="11"/>
                  </a:cubicBezTo>
                  <a:cubicBezTo>
                    <a:pt x="1752" y="932"/>
                    <a:pt x="1" y="3870"/>
                    <a:pt x="819" y="6739"/>
                  </a:cubicBezTo>
                  <a:cubicBezTo>
                    <a:pt x="849" y="6844"/>
                    <a:pt x="936" y="6893"/>
                    <a:pt x="1025" y="6893"/>
                  </a:cubicBezTo>
                  <a:cubicBezTo>
                    <a:pt x="1139" y="6893"/>
                    <a:pt x="1256" y="6812"/>
                    <a:pt x="1256" y="6670"/>
                  </a:cubicBezTo>
                  <a:cubicBezTo>
                    <a:pt x="1233" y="2234"/>
                    <a:pt x="4194" y="840"/>
                    <a:pt x="4551" y="379"/>
                  </a:cubicBezTo>
                  <a:cubicBezTo>
                    <a:pt x="4717" y="255"/>
                    <a:pt x="4603" y="0"/>
                    <a:pt x="4428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3" name="Google Shape;2343;p43"/>
            <p:cNvSpPr/>
            <p:nvPr/>
          </p:nvSpPr>
          <p:spPr>
            <a:xfrm>
              <a:off x="3521880" y="3277806"/>
              <a:ext cx="136175" cy="133389"/>
            </a:xfrm>
            <a:custGeom>
              <a:avLst/>
              <a:gdLst/>
              <a:ahLst/>
              <a:cxnLst/>
              <a:rect l="l" t="t" r="r" b="b"/>
              <a:pathLst>
                <a:path w="4789" h="4691" extrusionOk="0">
                  <a:moveTo>
                    <a:pt x="3006" y="1"/>
                  </a:moveTo>
                  <a:cubicBezTo>
                    <a:pt x="2938" y="1"/>
                    <a:pt x="2869" y="3"/>
                    <a:pt x="2800" y="8"/>
                  </a:cubicBezTo>
                  <a:cubicBezTo>
                    <a:pt x="2397" y="20"/>
                    <a:pt x="2017" y="192"/>
                    <a:pt x="1844" y="250"/>
                  </a:cubicBezTo>
                  <a:cubicBezTo>
                    <a:pt x="1003" y="734"/>
                    <a:pt x="922" y="953"/>
                    <a:pt x="577" y="1460"/>
                  </a:cubicBezTo>
                  <a:cubicBezTo>
                    <a:pt x="196" y="2082"/>
                    <a:pt x="1" y="3361"/>
                    <a:pt x="496" y="4559"/>
                  </a:cubicBezTo>
                  <a:cubicBezTo>
                    <a:pt x="537" y="4650"/>
                    <a:pt x="616" y="4691"/>
                    <a:pt x="695" y="4691"/>
                  </a:cubicBezTo>
                  <a:cubicBezTo>
                    <a:pt x="814" y="4691"/>
                    <a:pt x="932" y="4596"/>
                    <a:pt x="911" y="4443"/>
                  </a:cubicBezTo>
                  <a:lnTo>
                    <a:pt x="911" y="4443"/>
                  </a:lnTo>
                  <a:cubicBezTo>
                    <a:pt x="911" y="4444"/>
                    <a:pt x="911" y="4444"/>
                    <a:pt x="911" y="4444"/>
                  </a:cubicBezTo>
                  <a:cubicBezTo>
                    <a:pt x="909" y="4444"/>
                    <a:pt x="797" y="3540"/>
                    <a:pt x="968" y="2784"/>
                  </a:cubicBezTo>
                  <a:cubicBezTo>
                    <a:pt x="1252" y="1546"/>
                    <a:pt x="2087" y="742"/>
                    <a:pt x="3472" y="742"/>
                  </a:cubicBezTo>
                  <a:cubicBezTo>
                    <a:pt x="3775" y="742"/>
                    <a:pt x="4104" y="780"/>
                    <a:pt x="4459" y="861"/>
                  </a:cubicBezTo>
                  <a:cubicBezTo>
                    <a:pt x="4477" y="865"/>
                    <a:pt x="4494" y="867"/>
                    <a:pt x="4511" y="867"/>
                  </a:cubicBezTo>
                  <a:cubicBezTo>
                    <a:pt x="4706" y="867"/>
                    <a:pt x="4788" y="575"/>
                    <a:pt x="4597" y="469"/>
                  </a:cubicBezTo>
                  <a:cubicBezTo>
                    <a:pt x="4134" y="170"/>
                    <a:pt x="3579" y="1"/>
                    <a:pt x="3006" y="1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4" name="Google Shape;2344;p43"/>
            <p:cNvSpPr/>
            <p:nvPr/>
          </p:nvSpPr>
          <p:spPr>
            <a:xfrm>
              <a:off x="4056817" y="3305188"/>
              <a:ext cx="132052" cy="131967"/>
            </a:xfrm>
            <a:custGeom>
              <a:avLst/>
              <a:gdLst/>
              <a:ahLst/>
              <a:cxnLst/>
              <a:rect l="l" t="t" r="r" b="b"/>
              <a:pathLst>
                <a:path w="4644" h="4641" extrusionOk="0">
                  <a:moveTo>
                    <a:pt x="1520" y="1"/>
                  </a:moveTo>
                  <a:cubicBezTo>
                    <a:pt x="1110" y="1"/>
                    <a:pt x="673" y="62"/>
                    <a:pt x="243" y="209"/>
                  </a:cubicBezTo>
                  <a:cubicBezTo>
                    <a:pt x="1" y="301"/>
                    <a:pt x="70" y="635"/>
                    <a:pt x="335" y="635"/>
                  </a:cubicBezTo>
                  <a:cubicBezTo>
                    <a:pt x="326" y="635"/>
                    <a:pt x="457" y="625"/>
                    <a:pt x="664" y="625"/>
                  </a:cubicBezTo>
                  <a:cubicBezTo>
                    <a:pt x="993" y="625"/>
                    <a:pt x="1512" y="650"/>
                    <a:pt x="1971" y="785"/>
                  </a:cubicBezTo>
                  <a:cubicBezTo>
                    <a:pt x="3457" y="1222"/>
                    <a:pt x="4264" y="2444"/>
                    <a:pt x="3699" y="4379"/>
                  </a:cubicBezTo>
                  <a:cubicBezTo>
                    <a:pt x="3653" y="4533"/>
                    <a:pt x="3776" y="4640"/>
                    <a:pt x="3901" y="4640"/>
                  </a:cubicBezTo>
                  <a:cubicBezTo>
                    <a:pt x="3963" y="4640"/>
                    <a:pt x="4026" y="4613"/>
                    <a:pt x="4068" y="4552"/>
                  </a:cubicBezTo>
                  <a:cubicBezTo>
                    <a:pt x="4413" y="4057"/>
                    <a:pt x="4632" y="3434"/>
                    <a:pt x="4632" y="2789"/>
                  </a:cubicBezTo>
                  <a:cubicBezTo>
                    <a:pt x="4644" y="2386"/>
                    <a:pt x="4494" y="1994"/>
                    <a:pt x="4448" y="1821"/>
                  </a:cubicBezTo>
                  <a:cubicBezTo>
                    <a:pt x="4033" y="946"/>
                    <a:pt x="3803" y="854"/>
                    <a:pt x="3331" y="485"/>
                  </a:cubicBezTo>
                  <a:cubicBezTo>
                    <a:pt x="2943" y="209"/>
                    <a:pt x="2274" y="1"/>
                    <a:pt x="1520" y="1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5" name="Google Shape;2345;p43"/>
            <p:cNvSpPr/>
            <p:nvPr/>
          </p:nvSpPr>
          <p:spPr>
            <a:xfrm>
              <a:off x="3703036" y="3314373"/>
              <a:ext cx="334168" cy="118631"/>
            </a:xfrm>
            <a:custGeom>
              <a:avLst/>
              <a:gdLst/>
              <a:ahLst/>
              <a:cxnLst/>
              <a:rect l="l" t="t" r="r" b="b"/>
              <a:pathLst>
                <a:path w="11752" h="4172" extrusionOk="0">
                  <a:moveTo>
                    <a:pt x="2074" y="519"/>
                  </a:moveTo>
                  <a:cubicBezTo>
                    <a:pt x="2927" y="519"/>
                    <a:pt x="3618" y="1210"/>
                    <a:pt x="3618" y="2063"/>
                  </a:cubicBezTo>
                  <a:cubicBezTo>
                    <a:pt x="3618" y="2478"/>
                    <a:pt x="3457" y="2869"/>
                    <a:pt x="3169" y="3157"/>
                  </a:cubicBezTo>
                  <a:cubicBezTo>
                    <a:pt x="2881" y="3446"/>
                    <a:pt x="2489" y="3607"/>
                    <a:pt x="2074" y="3607"/>
                  </a:cubicBezTo>
                  <a:cubicBezTo>
                    <a:pt x="1222" y="3607"/>
                    <a:pt x="531" y="2916"/>
                    <a:pt x="531" y="2063"/>
                  </a:cubicBezTo>
                  <a:cubicBezTo>
                    <a:pt x="531" y="1648"/>
                    <a:pt x="692" y="1268"/>
                    <a:pt x="980" y="969"/>
                  </a:cubicBezTo>
                  <a:cubicBezTo>
                    <a:pt x="1141" y="807"/>
                    <a:pt x="1337" y="681"/>
                    <a:pt x="1544" y="611"/>
                  </a:cubicBezTo>
                  <a:cubicBezTo>
                    <a:pt x="1717" y="554"/>
                    <a:pt x="1890" y="519"/>
                    <a:pt x="2074" y="519"/>
                  </a:cubicBezTo>
                  <a:close/>
                  <a:moveTo>
                    <a:pt x="9666" y="542"/>
                  </a:moveTo>
                  <a:cubicBezTo>
                    <a:pt x="10081" y="542"/>
                    <a:pt x="10450" y="692"/>
                    <a:pt x="10761" y="980"/>
                  </a:cubicBezTo>
                  <a:cubicBezTo>
                    <a:pt x="11049" y="1268"/>
                    <a:pt x="11199" y="1660"/>
                    <a:pt x="11199" y="2075"/>
                  </a:cubicBezTo>
                  <a:cubicBezTo>
                    <a:pt x="11199" y="2927"/>
                    <a:pt x="10508" y="3618"/>
                    <a:pt x="9666" y="3618"/>
                  </a:cubicBezTo>
                  <a:cubicBezTo>
                    <a:pt x="8814" y="3618"/>
                    <a:pt x="8123" y="2927"/>
                    <a:pt x="8123" y="2075"/>
                  </a:cubicBezTo>
                  <a:cubicBezTo>
                    <a:pt x="8123" y="1660"/>
                    <a:pt x="8284" y="1291"/>
                    <a:pt x="8572" y="980"/>
                  </a:cubicBezTo>
                  <a:cubicBezTo>
                    <a:pt x="8860" y="692"/>
                    <a:pt x="9240" y="542"/>
                    <a:pt x="9666" y="542"/>
                  </a:cubicBezTo>
                  <a:close/>
                  <a:moveTo>
                    <a:pt x="9678" y="1"/>
                  </a:moveTo>
                  <a:cubicBezTo>
                    <a:pt x="9113" y="1"/>
                    <a:pt x="8595" y="220"/>
                    <a:pt x="8203" y="611"/>
                  </a:cubicBezTo>
                  <a:cubicBezTo>
                    <a:pt x="8007" y="807"/>
                    <a:pt x="7846" y="1038"/>
                    <a:pt x="7743" y="1303"/>
                  </a:cubicBezTo>
                  <a:cubicBezTo>
                    <a:pt x="7351" y="1038"/>
                    <a:pt x="6763" y="761"/>
                    <a:pt x="6003" y="738"/>
                  </a:cubicBezTo>
                  <a:cubicBezTo>
                    <a:pt x="5960" y="736"/>
                    <a:pt x="5917" y="736"/>
                    <a:pt x="5874" y="736"/>
                  </a:cubicBezTo>
                  <a:cubicBezTo>
                    <a:pt x="5038" y="736"/>
                    <a:pt x="4393" y="1051"/>
                    <a:pt x="3998" y="1314"/>
                  </a:cubicBezTo>
                  <a:cubicBezTo>
                    <a:pt x="3699" y="554"/>
                    <a:pt x="2950" y="12"/>
                    <a:pt x="2074" y="12"/>
                  </a:cubicBezTo>
                  <a:cubicBezTo>
                    <a:pt x="1510" y="12"/>
                    <a:pt x="991" y="231"/>
                    <a:pt x="600" y="623"/>
                  </a:cubicBezTo>
                  <a:cubicBezTo>
                    <a:pt x="208" y="1015"/>
                    <a:pt x="1" y="1533"/>
                    <a:pt x="1" y="2086"/>
                  </a:cubicBezTo>
                  <a:cubicBezTo>
                    <a:pt x="1" y="3227"/>
                    <a:pt x="934" y="4171"/>
                    <a:pt x="2074" y="4171"/>
                  </a:cubicBezTo>
                  <a:cubicBezTo>
                    <a:pt x="2316" y="4171"/>
                    <a:pt x="2558" y="4125"/>
                    <a:pt x="2777" y="4033"/>
                  </a:cubicBezTo>
                  <a:cubicBezTo>
                    <a:pt x="3065" y="3929"/>
                    <a:pt x="3319" y="3780"/>
                    <a:pt x="3537" y="3549"/>
                  </a:cubicBezTo>
                  <a:cubicBezTo>
                    <a:pt x="3929" y="3157"/>
                    <a:pt x="4148" y="2639"/>
                    <a:pt x="4148" y="2075"/>
                  </a:cubicBezTo>
                  <a:cubicBezTo>
                    <a:pt x="4148" y="2005"/>
                    <a:pt x="4148" y="1936"/>
                    <a:pt x="4125" y="1856"/>
                  </a:cubicBezTo>
                  <a:cubicBezTo>
                    <a:pt x="4438" y="1621"/>
                    <a:pt x="5054" y="1267"/>
                    <a:pt x="5890" y="1267"/>
                  </a:cubicBezTo>
                  <a:cubicBezTo>
                    <a:pt x="5916" y="1267"/>
                    <a:pt x="5942" y="1267"/>
                    <a:pt x="5968" y="1268"/>
                  </a:cubicBezTo>
                  <a:cubicBezTo>
                    <a:pt x="6717" y="1303"/>
                    <a:pt x="7282" y="1614"/>
                    <a:pt x="7604" y="1856"/>
                  </a:cubicBezTo>
                  <a:cubicBezTo>
                    <a:pt x="7581" y="1936"/>
                    <a:pt x="7581" y="2005"/>
                    <a:pt x="7581" y="2075"/>
                  </a:cubicBezTo>
                  <a:cubicBezTo>
                    <a:pt x="7581" y="3215"/>
                    <a:pt x="8526" y="4148"/>
                    <a:pt x="9655" y="4148"/>
                  </a:cubicBezTo>
                  <a:cubicBezTo>
                    <a:pt x="9908" y="4148"/>
                    <a:pt x="10150" y="4102"/>
                    <a:pt x="10369" y="4022"/>
                  </a:cubicBezTo>
                  <a:cubicBezTo>
                    <a:pt x="11176" y="3734"/>
                    <a:pt x="11752" y="2973"/>
                    <a:pt x="11752" y="2075"/>
                  </a:cubicBezTo>
                  <a:cubicBezTo>
                    <a:pt x="11752" y="1510"/>
                    <a:pt x="11533" y="1003"/>
                    <a:pt x="11141" y="611"/>
                  </a:cubicBezTo>
                  <a:cubicBezTo>
                    <a:pt x="10749" y="220"/>
                    <a:pt x="10243" y="1"/>
                    <a:pt x="96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6" name="Google Shape;2346;p43"/>
            <p:cNvSpPr/>
            <p:nvPr/>
          </p:nvSpPr>
          <p:spPr>
            <a:xfrm>
              <a:off x="3694392" y="3439058"/>
              <a:ext cx="117437" cy="61562"/>
            </a:xfrm>
            <a:custGeom>
              <a:avLst/>
              <a:gdLst/>
              <a:ahLst/>
              <a:cxnLst/>
              <a:rect l="l" t="t" r="r" b="b"/>
              <a:pathLst>
                <a:path w="4130" h="2165" extrusionOk="0">
                  <a:moveTo>
                    <a:pt x="2162" y="1"/>
                  </a:moveTo>
                  <a:cubicBezTo>
                    <a:pt x="1594" y="1"/>
                    <a:pt x="1026" y="178"/>
                    <a:pt x="673" y="570"/>
                  </a:cubicBezTo>
                  <a:cubicBezTo>
                    <a:pt x="1" y="1319"/>
                    <a:pt x="906" y="2164"/>
                    <a:pt x="2147" y="2164"/>
                  </a:cubicBezTo>
                  <a:cubicBezTo>
                    <a:pt x="2395" y="2164"/>
                    <a:pt x="2655" y="2131"/>
                    <a:pt x="2920" y="2056"/>
                  </a:cubicBezTo>
                  <a:cubicBezTo>
                    <a:pt x="4095" y="1710"/>
                    <a:pt x="4129" y="731"/>
                    <a:pt x="3369" y="293"/>
                  </a:cubicBezTo>
                  <a:cubicBezTo>
                    <a:pt x="3030" y="104"/>
                    <a:pt x="2596" y="1"/>
                    <a:pt x="21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7" name="Google Shape;2347;p43"/>
            <p:cNvSpPr/>
            <p:nvPr/>
          </p:nvSpPr>
          <p:spPr>
            <a:xfrm>
              <a:off x="3928094" y="3439058"/>
              <a:ext cx="117408" cy="61562"/>
            </a:xfrm>
            <a:custGeom>
              <a:avLst/>
              <a:gdLst/>
              <a:ahLst/>
              <a:cxnLst/>
              <a:rect l="l" t="t" r="r" b="b"/>
              <a:pathLst>
                <a:path w="4129" h="2165" extrusionOk="0">
                  <a:moveTo>
                    <a:pt x="1973" y="1"/>
                  </a:moveTo>
                  <a:cubicBezTo>
                    <a:pt x="1540" y="1"/>
                    <a:pt x="1106" y="104"/>
                    <a:pt x="772" y="293"/>
                  </a:cubicBezTo>
                  <a:cubicBezTo>
                    <a:pt x="0" y="743"/>
                    <a:pt x="46" y="1710"/>
                    <a:pt x="1210" y="2056"/>
                  </a:cubicBezTo>
                  <a:cubicBezTo>
                    <a:pt x="1476" y="2131"/>
                    <a:pt x="1738" y="2164"/>
                    <a:pt x="1987" y="2164"/>
                  </a:cubicBezTo>
                  <a:cubicBezTo>
                    <a:pt x="3232" y="2164"/>
                    <a:pt x="4129" y="1319"/>
                    <a:pt x="3457" y="570"/>
                  </a:cubicBezTo>
                  <a:cubicBezTo>
                    <a:pt x="3110" y="178"/>
                    <a:pt x="2542" y="1"/>
                    <a:pt x="1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8" name="Google Shape;2348;p43"/>
            <p:cNvSpPr/>
            <p:nvPr/>
          </p:nvSpPr>
          <p:spPr>
            <a:xfrm>
              <a:off x="3732835" y="3352645"/>
              <a:ext cx="66282" cy="52605"/>
            </a:xfrm>
            <a:custGeom>
              <a:avLst/>
              <a:gdLst/>
              <a:ahLst/>
              <a:cxnLst/>
              <a:rect l="l" t="t" r="r" b="b"/>
              <a:pathLst>
                <a:path w="2331" h="1850" extrusionOk="0">
                  <a:moveTo>
                    <a:pt x="1124" y="1"/>
                  </a:moveTo>
                  <a:cubicBezTo>
                    <a:pt x="1052" y="1"/>
                    <a:pt x="980" y="9"/>
                    <a:pt x="911" y="26"/>
                  </a:cubicBezTo>
                  <a:cubicBezTo>
                    <a:pt x="162" y="199"/>
                    <a:pt x="1" y="1212"/>
                    <a:pt x="612" y="1650"/>
                  </a:cubicBezTo>
                  <a:cubicBezTo>
                    <a:pt x="799" y="1789"/>
                    <a:pt x="1007" y="1850"/>
                    <a:pt x="1206" y="1850"/>
                  </a:cubicBezTo>
                  <a:cubicBezTo>
                    <a:pt x="1803" y="1850"/>
                    <a:pt x="2331" y="1304"/>
                    <a:pt x="2063" y="648"/>
                  </a:cubicBezTo>
                  <a:cubicBezTo>
                    <a:pt x="1889" y="223"/>
                    <a:pt x="1497" y="1"/>
                    <a:pt x="112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9" name="Google Shape;2349;p43"/>
            <p:cNvSpPr/>
            <p:nvPr/>
          </p:nvSpPr>
          <p:spPr>
            <a:xfrm>
              <a:off x="3941373" y="3352645"/>
              <a:ext cx="66026" cy="52605"/>
            </a:xfrm>
            <a:custGeom>
              <a:avLst/>
              <a:gdLst/>
              <a:ahLst/>
              <a:cxnLst/>
              <a:rect l="l" t="t" r="r" b="b"/>
              <a:pathLst>
                <a:path w="2322" h="1850" extrusionOk="0">
                  <a:moveTo>
                    <a:pt x="1190" y="1"/>
                  </a:moveTo>
                  <a:cubicBezTo>
                    <a:pt x="806" y="1"/>
                    <a:pt x="423" y="223"/>
                    <a:pt x="259" y="648"/>
                  </a:cubicBezTo>
                  <a:cubicBezTo>
                    <a:pt x="0" y="1304"/>
                    <a:pt x="530" y="1850"/>
                    <a:pt x="1123" y="1850"/>
                  </a:cubicBezTo>
                  <a:cubicBezTo>
                    <a:pt x="1321" y="1850"/>
                    <a:pt x="1526" y="1789"/>
                    <a:pt x="1711" y="1650"/>
                  </a:cubicBezTo>
                  <a:cubicBezTo>
                    <a:pt x="2321" y="1201"/>
                    <a:pt x="2160" y="199"/>
                    <a:pt x="1411" y="26"/>
                  </a:cubicBezTo>
                  <a:cubicBezTo>
                    <a:pt x="1338" y="9"/>
                    <a:pt x="1264" y="1"/>
                    <a:pt x="11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0" name="Google Shape;2350;p43"/>
            <p:cNvSpPr/>
            <p:nvPr/>
          </p:nvSpPr>
          <p:spPr>
            <a:xfrm>
              <a:off x="3814413" y="3392482"/>
              <a:ext cx="106489" cy="64576"/>
            </a:xfrm>
            <a:custGeom>
              <a:avLst/>
              <a:gdLst/>
              <a:ahLst/>
              <a:cxnLst/>
              <a:rect l="l" t="t" r="r" b="b"/>
              <a:pathLst>
                <a:path w="3745" h="2271" extrusionOk="0">
                  <a:moveTo>
                    <a:pt x="1966" y="1"/>
                  </a:moveTo>
                  <a:cubicBezTo>
                    <a:pt x="1308" y="1"/>
                    <a:pt x="744" y="95"/>
                    <a:pt x="531" y="180"/>
                  </a:cubicBezTo>
                  <a:cubicBezTo>
                    <a:pt x="1" y="410"/>
                    <a:pt x="162" y="1090"/>
                    <a:pt x="415" y="1505"/>
                  </a:cubicBezTo>
                  <a:cubicBezTo>
                    <a:pt x="461" y="1597"/>
                    <a:pt x="519" y="1666"/>
                    <a:pt x="577" y="1724"/>
                  </a:cubicBezTo>
                  <a:cubicBezTo>
                    <a:pt x="907" y="2096"/>
                    <a:pt x="1409" y="2271"/>
                    <a:pt x="1916" y="2271"/>
                  </a:cubicBezTo>
                  <a:cubicBezTo>
                    <a:pt x="2540" y="2271"/>
                    <a:pt x="3172" y="2006"/>
                    <a:pt x="3503" y="1516"/>
                  </a:cubicBezTo>
                  <a:cubicBezTo>
                    <a:pt x="3653" y="1309"/>
                    <a:pt x="3745" y="1033"/>
                    <a:pt x="3733" y="710"/>
                  </a:cubicBezTo>
                  <a:cubicBezTo>
                    <a:pt x="3733" y="445"/>
                    <a:pt x="3572" y="215"/>
                    <a:pt x="3238" y="134"/>
                  </a:cubicBezTo>
                  <a:cubicBezTo>
                    <a:pt x="2819" y="37"/>
                    <a:pt x="2374" y="1"/>
                    <a:pt x="1966" y="1"/>
                  </a:cubicBezTo>
                  <a:close/>
                </a:path>
              </a:pathLst>
            </a:custGeom>
            <a:solidFill>
              <a:srgbClr val="0A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1" name="Google Shape;2351;p43"/>
            <p:cNvSpPr/>
            <p:nvPr/>
          </p:nvSpPr>
          <p:spPr>
            <a:xfrm>
              <a:off x="3826214" y="3413979"/>
              <a:ext cx="87807" cy="42965"/>
            </a:xfrm>
            <a:custGeom>
              <a:avLst/>
              <a:gdLst/>
              <a:ahLst/>
              <a:cxnLst/>
              <a:rect l="l" t="t" r="r" b="b"/>
              <a:pathLst>
                <a:path w="3088" h="1511" extrusionOk="0">
                  <a:moveTo>
                    <a:pt x="1544" y="0"/>
                  </a:moveTo>
                  <a:cubicBezTo>
                    <a:pt x="911" y="0"/>
                    <a:pt x="358" y="288"/>
                    <a:pt x="0" y="749"/>
                  </a:cubicBezTo>
                  <a:cubicBezTo>
                    <a:pt x="58" y="841"/>
                    <a:pt x="104" y="910"/>
                    <a:pt x="162" y="968"/>
                  </a:cubicBezTo>
                  <a:cubicBezTo>
                    <a:pt x="491" y="1338"/>
                    <a:pt x="988" y="1511"/>
                    <a:pt x="1491" y="1511"/>
                  </a:cubicBezTo>
                  <a:cubicBezTo>
                    <a:pt x="2115" y="1511"/>
                    <a:pt x="2750" y="1245"/>
                    <a:pt x="3088" y="760"/>
                  </a:cubicBezTo>
                  <a:cubicBezTo>
                    <a:pt x="2742" y="300"/>
                    <a:pt x="2178" y="12"/>
                    <a:pt x="15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2" name="Google Shape;2352;p43"/>
            <p:cNvSpPr/>
            <p:nvPr/>
          </p:nvSpPr>
          <p:spPr>
            <a:xfrm>
              <a:off x="3785581" y="3487567"/>
              <a:ext cx="68187" cy="106006"/>
            </a:xfrm>
            <a:custGeom>
              <a:avLst/>
              <a:gdLst/>
              <a:ahLst/>
              <a:cxnLst/>
              <a:rect l="l" t="t" r="r" b="b"/>
              <a:pathLst>
                <a:path w="2398" h="3728" extrusionOk="0">
                  <a:moveTo>
                    <a:pt x="1505" y="1"/>
                  </a:moveTo>
                  <a:cubicBezTo>
                    <a:pt x="1457" y="1"/>
                    <a:pt x="1409" y="6"/>
                    <a:pt x="1360" y="16"/>
                  </a:cubicBezTo>
                  <a:cubicBezTo>
                    <a:pt x="1291" y="27"/>
                    <a:pt x="1245" y="73"/>
                    <a:pt x="1234" y="143"/>
                  </a:cubicBezTo>
                  <a:cubicBezTo>
                    <a:pt x="1210" y="235"/>
                    <a:pt x="1268" y="315"/>
                    <a:pt x="1360" y="338"/>
                  </a:cubicBezTo>
                  <a:lnTo>
                    <a:pt x="1383" y="338"/>
                  </a:lnTo>
                  <a:cubicBezTo>
                    <a:pt x="1522" y="350"/>
                    <a:pt x="1648" y="454"/>
                    <a:pt x="1717" y="569"/>
                  </a:cubicBezTo>
                  <a:cubicBezTo>
                    <a:pt x="1810" y="684"/>
                    <a:pt x="1821" y="811"/>
                    <a:pt x="1787" y="914"/>
                  </a:cubicBezTo>
                  <a:cubicBezTo>
                    <a:pt x="1752" y="1110"/>
                    <a:pt x="1475" y="1249"/>
                    <a:pt x="1072" y="1398"/>
                  </a:cubicBezTo>
                  <a:cubicBezTo>
                    <a:pt x="657" y="1571"/>
                    <a:pt x="254" y="1905"/>
                    <a:pt x="93" y="2401"/>
                  </a:cubicBezTo>
                  <a:cubicBezTo>
                    <a:pt x="1" y="2643"/>
                    <a:pt x="24" y="2919"/>
                    <a:pt x="104" y="3149"/>
                  </a:cubicBezTo>
                  <a:cubicBezTo>
                    <a:pt x="208" y="3368"/>
                    <a:pt x="346" y="3564"/>
                    <a:pt x="519" y="3691"/>
                  </a:cubicBezTo>
                  <a:cubicBezTo>
                    <a:pt x="544" y="3716"/>
                    <a:pt x="575" y="3727"/>
                    <a:pt x="606" y="3727"/>
                  </a:cubicBezTo>
                  <a:cubicBezTo>
                    <a:pt x="633" y="3727"/>
                    <a:pt x="659" y="3718"/>
                    <a:pt x="681" y="3702"/>
                  </a:cubicBezTo>
                  <a:cubicBezTo>
                    <a:pt x="750" y="3656"/>
                    <a:pt x="784" y="3576"/>
                    <a:pt x="738" y="3507"/>
                  </a:cubicBezTo>
                  <a:lnTo>
                    <a:pt x="738" y="3484"/>
                  </a:lnTo>
                  <a:cubicBezTo>
                    <a:pt x="634" y="3334"/>
                    <a:pt x="565" y="3172"/>
                    <a:pt x="554" y="3011"/>
                  </a:cubicBezTo>
                  <a:cubicBezTo>
                    <a:pt x="519" y="2850"/>
                    <a:pt x="554" y="2712"/>
                    <a:pt x="611" y="2585"/>
                  </a:cubicBezTo>
                  <a:cubicBezTo>
                    <a:pt x="738" y="2320"/>
                    <a:pt x="992" y="2101"/>
                    <a:pt x="1314" y="1974"/>
                  </a:cubicBezTo>
                  <a:cubicBezTo>
                    <a:pt x="1487" y="1905"/>
                    <a:pt x="1706" y="1836"/>
                    <a:pt x="1902" y="1686"/>
                  </a:cubicBezTo>
                  <a:cubicBezTo>
                    <a:pt x="2109" y="1560"/>
                    <a:pt x="2316" y="1318"/>
                    <a:pt x="2351" y="1007"/>
                  </a:cubicBezTo>
                  <a:cubicBezTo>
                    <a:pt x="2397" y="707"/>
                    <a:pt x="2259" y="431"/>
                    <a:pt x="2075" y="246"/>
                  </a:cubicBezTo>
                  <a:cubicBezTo>
                    <a:pt x="1923" y="104"/>
                    <a:pt x="1724" y="1"/>
                    <a:pt x="150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3" name="Google Shape;2353;p43"/>
            <p:cNvSpPr/>
            <p:nvPr/>
          </p:nvSpPr>
          <p:spPr>
            <a:xfrm>
              <a:off x="3852743" y="3476449"/>
              <a:ext cx="68159" cy="105977"/>
            </a:xfrm>
            <a:custGeom>
              <a:avLst/>
              <a:gdLst/>
              <a:ahLst/>
              <a:cxnLst/>
              <a:rect l="l" t="t" r="r" b="b"/>
              <a:pathLst>
                <a:path w="2397" h="3727" extrusionOk="0">
                  <a:moveTo>
                    <a:pt x="1500" y="0"/>
                  </a:moveTo>
                  <a:cubicBezTo>
                    <a:pt x="1454" y="0"/>
                    <a:pt x="1407" y="5"/>
                    <a:pt x="1360" y="15"/>
                  </a:cubicBezTo>
                  <a:cubicBezTo>
                    <a:pt x="1291" y="38"/>
                    <a:pt x="1245" y="73"/>
                    <a:pt x="1233" y="153"/>
                  </a:cubicBezTo>
                  <a:cubicBezTo>
                    <a:pt x="1210" y="234"/>
                    <a:pt x="1268" y="326"/>
                    <a:pt x="1360" y="338"/>
                  </a:cubicBezTo>
                  <a:lnTo>
                    <a:pt x="1383" y="338"/>
                  </a:lnTo>
                  <a:cubicBezTo>
                    <a:pt x="1521" y="349"/>
                    <a:pt x="1648" y="453"/>
                    <a:pt x="1717" y="568"/>
                  </a:cubicBezTo>
                  <a:cubicBezTo>
                    <a:pt x="1809" y="683"/>
                    <a:pt x="1821" y="810"/>
                    <a:pt x="1786" y="914"/>
                  </a:cubicBezTo>
                  <a:cubicBezTo>
                    <a:pt x="1752" y="1110"/>
                    <a:pt x="1475" y="1248"/>
                    <a:pt x="1072" y="1398"/>
                  </a:cubicBezTo>
                  <a:cubicBezTo>
                    <a:pt x="657" y="1570"/>
                    <a:pt x="254" y="1904"/>
                    <a:pt x="93" y="2400"/>
                  </a:cubicBezTo>
                  <a:cubicBezTo>
                    <a:pt x="1" y="2642"/>
                    <a:pt x="24" y="2918"/>
                    <a:pt x="104" y="3149"/>
                  </a:cubicBezTo>
                  <a:cubicBezTo>
                    <a:pt x="208" y="3379"/>
                    <a:pt x="346" y="3563"/>
                    <a:pt x="519" y="3690"/>
                  </a:cubicBezTo>
                  <a:cubicBezTo>
                    <a:pt x="550" y="3715"/>
                    <a:pt x="581" y="3726"/>
                    <a:pt x="610" y="3726"/>
                  </a:cubicBezTo>
                  <a:cubicBezTo>
                    <a:pt x="635" y="3726"/>
                    <a:pt x="659" y="3718"/>
                    <a:pt x="680" y="3702"/>
                  </a:cubicBezTo>
                  <a:cubicBezTo>
                    <a:pt x="749" y="3667"/>
                    <a:pt x="784" y="3575"/>
                    <a:pt x="738" y="3506"/>
                  </a:cubicBezTo>
                  <a:lnTo>
                    <a:pt x="738" y="3494"/>
                  </a:lnTo>
                  <a:cubicBezTo>
                    <a:pt x="634" y="3333"/>
                    <a:pt x="565" y="3172"/>
                    <a:pt x="554" y="3010"/>
                  </a:cubicBezTo>
                  <a:cubicBezTo>
                    <a:pt x="519" y="2861"/>
                    <a:pt x="554" y="2711"/>
                    <a:pt x="611" y="2584"/>
                  </a:cubicBezTo>
                  <a:cubicBezTo>
                    <a:pt x="738" y="2319"/>
                    <a:pt x="991" y="2112"/>
                    <a:pt x="1314" y="1974"/>
                  </a:cubicBezTo>
                  <a:cubicBezTo>
                    <a:pt x="1487" y="1904"/>
                    <a:pt x="1706" y="1835"/>
                    <a:pt x="1901" y="1686"/>
                  </a:cubicBezTo>
                  <a:cubicBezTo>
                    <a:pt x="2109" y="1559"/>
                    <a:pt x="2316" y="1317"/>
                    <a:pt x="2351" y="1017"/>
                  </a:cubicBezTo>
                  <a:cubicBezTo>
                    <a:pt x="2397" y="706"/>
                    <a:pt x="2259" y="441"/>
                    <a:pt x="2074" y="246"/>
                  </a:cubicBezTo>
                  <a:cubicBezTo>
                    <a:pt x="1923" y="103"/>
                    <a:pt x="1716" y="0"/>
                    <a:pt x="150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4" name="Google Shape;2354;p43"/>
            <p:cNvSpPr/>
            <p:nvPr/>
          </p:nvSpPr>
          <p:spPr>
            <a:xfrm>
              <a:off x="3899916" y="3607532"/>
              <a:ext cx="152668" cy="213973"/>
            </a:xfrm>
            <a:custGeom>
              <a:avLst/>
              <a:gdLst/>
              <a:ahLst/>
              <a:cxnLst/>
              <a:rect l="l" t="t" r="r" b="b"/>
              <a:pathLst>
                <a:path w="5369" h="7525" extrusionOk="0">
                  <a:moveTo>
                    <a:pt x="3165" y="0"/>
                  </a:moveTo>
                  <a:cubicBezTo>
                    <a:pt x="2834" y="0"/>
                    <a:pt x="2465" y="80"/>
                    <a:pt x="2063" y="255"/>
                  </a:cubicBezTo>
                  <a:cubicBezTo>
                    <a:pt x="1049" y="716"/>
                    <a:pt x="507" y="1834"/>
                    <a:pt x="1" y="2801"/>
                  </a:cubicBezTo>
                  <a:cubicBezTo>
                    <a:pt x="219" y="2629"/>
                    <a:pt x="438" y="2444"/>
                    <a:pt x="669" y="2237"/>
                  </a:cubicBezTo>
                  <a:cubicBezTo>
                    <a:pt x="1173" y="1764"/>
                    <a:pt x="1965" y="946"/>
                    <a:pt x="2905" y="946"/>
                  </a:cubicBezTo>
                  <a:cubicBezTo>
                    <a:pt x="2995" y="946"/>
                    <a:pt x="3087" y="953"/>
                    <a:pt x="3180" y="970"/>
                  </a:cubicBezTo>
                  <a:cubicBezTo>
                    <a:pt x="3768" y="1096"/>
                    <a:pt x="3952" y="1730"/>
                    <a:pt x="3952" y="2341"/>
                  </a:cubicBezTo>
                  <a:cubicBezTo>
                    <a:pt x="3952" y="4207"/>
                    <a:pt x="2143" y="6212"/>
                    <a:pt x="795" y="7525"/>
                  </a:cubicBezTo>
                  <a:cubicBezTo>
                    <a:pt x="2708" y="6834"/>
                    <a:pt x="4505" y="5117"/>
                    <a:pt x="4954" y="3285"/>
                  </a:cubicBezTo>
                  <a:cubicBezTo>
                    <a:pt x="5368" y="1574"/>
                    <a:pt x="4638" y="0"/>
                    <a:pt x="3165" y="0"/>
                  </a:cubicBezTo>
                  <a:close/>
                </a:path>
              </a:pathLst>
            </a:custGeom>
            <a:solidFill>
              <a:schemeClr val="accent1"/>
            </a:solidFill>
            <a:ln w="8925" cap="flat" cmpd="sng">
              <a:solidFill>
                <a:srgbClr val="0A1640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2355" name="Google Shape;2355;p43"/>
            <p:cNvSpPr/>
            <p:nvPr/>
          </p:nvSpPr>
          <p:spPr>
            <a:xfrm>
              <a:off x="3747962" y="3583818"/>
              <a:ext cx="220769" cy="306586"/>
            </a:xfrm>
            <a:custGeom>
              <a:avLst/>
              <a:gdLst/>
              <a:ahLst/>
              <a:cxnLst/>
              <a:rect l="l" t="t" r="r" b="b"/>
              <a:pathLst>
                <a:path w="7764" h="10782" extrusionOk="0">
                  <a:moveTo>
                    <a:pt x="6009" y="0"/>
                  </a:moveTo>
                  <a:cubicBezTo>
                    <a:pt x="5961" y="0"/>
                    <a:pt x="5912" y="6"/>
                    <a:pt x="5863" y="18"/>
                  </a:cubicBezTo>
                  <a:lnTo>
                    <a:pt x="552" y="1135"/>
                  </a:lnTo>
                  <a:cubicBezTo>
                    <a:pt x="207" y="1216"/>
                    <a:pt x="0" y="1548"/>
                    <a:pt x="90" y="1847"/>
                  </a:cubicBezTo>
                  <a:lnTo>
                    <a:pt x="90" y="1847"/>
                  </a:lnTo>
                  <a:cubicBezTo>
                    <a:pt x="86" y="1834"/>
                    <a:pt x="84" y="1827"/>
                    <a:pt x="84" y="1827"/>
                  </a:cubicBezTo>
                  <a:lnTo>
                    <a:pt x="84" y="1827"/>
                  </a:lnTo>
                  <a:cubicBezTo>
                    <a:pt x="79" y="1827"/>
                    <a:pt x="2580" y="10340"/>
                    <a:pt x="2580" y="10340"/>
                  </a:cubicBezTo>
                  <a:cubicBezTo>
                    <a:pt x="2669" y="10608"/>
                    <a:pt x="2902" y="10781"/>
                    <a:pt x="3170" y="10781"/>
                  </a:cubicBezTo>
                  <a:cubicBezTo>
                    <a:pt x="3215" y="10781"/>
                    <a:pt x="3260" y="10777"/>
                    <a:pt x="3305" y="10767"/>
                  </a:cubicBezTo>
                  <a:lnTo>
                    <a:pt x="7245" y="9926"/>
                  </a:lnTo>
                  <a:cubicBezTo>
                    <a:pt x="7568" y="9857"/>
                    <a:pt x="7764" y="9569"/>
                    <a:pt x="7718" y="9246"/>
                  </a:cubicBezTo>
                  <a:cubicBezTo>
                    <a:pt x="7464" y="7322"/>
                    <a:pt x="7165" y="4972"/>
                    <a:pt x="6554" y="467"/>
                  </a:cubicBezTo>
                  <a:cubicBezTo>
                    <a:pt x="6535" y="192"/>
                    <a:pt x="6288" y="0"/>
                    <a:pt x="6009" y="0"/>
                  </a:cubicBezTo>
                  <a:close/>
                </a:path>
              </a:pathLst>
            </a:custGeom>
            <a:solidFill>
              <a:schemeClr val="accent1"/>
            </a:solidFill>
            <a:ln w="8925" cap="flat" cmpd="sng">
              <a:solidFill>
                <a:srgbClr val="0A1640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2356" name="Google Shape;2356;p43"/>
            <p:cNvSpPr/>
            <p:nvPr/>
          </p:nvSpPr>
          <p:spPr>
            <a:xfrm>
              <a:off x="3796073" y="3612309"/>
              <a:ext cx="96309" cy="77599"/>
            </a:xfrm>
            <a:custGeom>
              <a:avLst/>
              <a:gdLst/>
              <a:ahLst/>
              <a:cxnLst/>
              <a:rect l="l" t="t" r="r" b="b"/>
              <a:pathLst>
                <a:path w="3387" h="2729" extrusionOk="0">
                  <a:moveTo>
                    <a:pt x="2670" y="1"/>
                  </a:moveTo>
                  <a:cubicBezTo>
                    <a:pt x="2469" y="1"/>
                    <a:pt x="2250" y="114"/>
                    <a:pt x="2063" y="375"/>
                  </a:cubicBezTo>
                  <a:cubicBezTo>
                    <a:pt x="1867" y="640"/>
                    <a:pt x="1844" y="894"/>
                    <a:pt x="1809" y="905"/>
                  </a:cubicBezTo>
                  <a:cubicBezTo>
                    <a:pt x="1807" y="907"/>
                    <a:pt x="1805" y="908"/>
                    <a:pt x="1803" y="908"/>
                  </a:cubicBezTo>
                  <a:cubicBezTo>
                    <a:pt x="1793" y="908"/>
                    <a:pt x="1782" y="890"/>
                    <a:pt x="1763" y="871"/>
                  </a:cubicBezTo>
                  <a:cubicBezTo>
                    <a:pt x="1531" y="592"/>
                    <a:pt x="1184" y="376"/>
                    <a:pt x="884" y="376"/>
                  </a:cubicBezTo>
                  <a:cubicBezTo>
                    <a:pt x="737" y="376"/>
                    <a:pt x="602" y="427"/>
                    <a:pt x="496" y="548"/>
                  </a:cubicBezTo>
                  <a:cubicBezTo>
                    <a:pt x="0" y="1090"/>
                    <a:pt x="588" y="1885"/>
                    <a:pt x="1245" y="2299"/>
                  </a:cubicBezTo>
                  <a:cubicBezTo>
                    <a:pt x="1291" y="2334"/>
                    <a:pt x="1337" y="2345"/>
                    <a:pt x="1371" y="2368"/>
                  </a:cubicBezTo>
                  <a:cubicBezTo>
                    <a:pt x="1590" y="2507"/>
                    <a:pt x="1809" y="2599"/>
                    <a:pt x="2040" y="2691"/>
                  </a:cubicBezTo>
                  <a:cubicBezTo>
                    <a:pt x="2106" y="2715"/>
                    <a:pt x="2150" y="2729"/>
                    <a:pt x="2185" y="2729"/>
                  </a:cubicBezTo>
                  <a:cubicBezTo>
                    <a:pt x="2236" y="2729"/>
                    <a:pt x="2272" y="2701"/>
                    <a:pt x="2339" y="2633"/>
                  </a:cubicBezTo>
                  <a:cubicBezTo>
                    <a:pt x="2558" y="2415"/>
                    <a:pt x="2742" y="2173"/>
                    <a:pt x="2915" y="1931"/>
                  </a:cubicBezTo>
                  <a:cubicBezTo>
                    <a:pt x="3100" y="1654"/>
                    <a:pt x="3215" y="1366"/>
                    <a:pt x="3272" y="1044"/>
                  </a:cubicBezTo>
                  <a:cubicBezTo>
                    <a:pt x="3387" y="434"/>
                    <a:pt x="3062" y="1"/>
                    <a:pt x="2670" y="1"/>
                  </a:cubicBezTo>
                  <a:close/>
                </a:path>
              </a:pathLst>
            </a:custGeom>
            <a:solidFill>
              <a:srgbClr val="FFFFFF">
                <a:alpha val="474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7" name="Google Shape;2357;p43"/>
            <p:cNvSpPr/>
            <p:nvPr/>
          </p:nvSpPr>
          <p:spPr>
            <a:xfrm>
              <a:off x="3832754" y="3782660"/>
              <a:ext cx="96651" cy="77599"/>
            </a:xfrm>
            <a:custGeom>
              <a:avLst/>
              <a:gdLst/>
              <a:ahLst/>
              <a:cxnLst/>
              <a:rect l="l" t="t" r="r" b="b"/>
              <a:pathLst>
                <a:path w="3399" h="2729" extrusionOk="0">
                  <a:moveTo>
                    <a:pt x="2676" y="0"/>
                  </a:moveTo>
                  <a:cubicBezTo>
                    <a:pt x="2475" y="0"/>
                    <a:pt x="2258" y="114"/>
                    <a:pt x="2075" y="375"/>
                  </a:cubicBezTo>
                  <a:cubicBezTo>
                    <a:pt x="1867" y="640"/>
                    <a:pt x="1844" y="894"/>
                    <a:pt x="1810" y="905"/>
                  </a:cubicBezTo>
                  <a:cubicBezTo>
                    <a:pt x="1808" y="907"/>
                    <a:pt x="1806" y="907"/>
                    <a:pt x="1805" y="907"/>
                  </a:cubicBezTo>
                  <a:cubicBezTo>
                    <a:pt x="1795" y="907"/>
                    <a:pt x="1785" y="880"/>
                    <a:pt x="1775" y="871"/>
                  </a:cubicBezTo>
                  <a:cubicBezTo>
                    <a:pt x="1543" y="592"/>
                    <a:pt x="1191" y="376"/>
                    <a:pt x="890" y="376"/>
                  </a:cubicBezTo>
                  <a:cubicBezTo>
                    <a:pt x="744" y="376"/>
                    <a:pt x="610" y="427"/>
                    <a:pt x="508" y="548"/>
                  </a:cubicBezTo>
                  <a:cubicBezTo>
                    <a:pt x="1" y="1089"/>
                    <a:pt x="588" y="1884"/>
                    <a:pt x="1257" y="2299"/>
                  </a:cubicBezTo>
                  <a:cubicBezTo>
                    <a:pt x="1291" y="2334"/>
                    <a:pt x="1337" y="2345"/>
                    <a:pt x="1383" y="2368"/>
                  </a:cubicBezTo>
                  <a:cubicBezTo>
                    <a:pt x="1602" y="2506"/>
                    <a:pt x="1810" y="2599"/>
                    <a:pt x="2040" y="2691"/>
                  </a:cubicBezTo>
                  <a:cubicBezTo>
                    <a:pt x="2107" y="2715"/>
                    <a:pt x="2152" y="2729"/>
                    <a:pt x="2190" y="2729"/>
                  </a:cubicBezTo>
                  <a:cubicBezTo>
                    <a:pt x="2244" y="2729"/>
                    <a:pt x="2284" y="2701"/>
                    <a:pt x="2351" y="2633"/>
                  </a:cubicBezTo>
                  <a:cubicBezTo>
                    <a:pt x="2558" y="2414"/>
                    <a:pt x="2754" y="2172"/>
                    <a:pt x="2927" y="1919"/>
                  </a:cubicBezTo>
                  <a:cubicBezTo>
                    <a:pt x="3111" y="1654"/>
                    <a:pt x="3227" y="1366"/>
                    <a:pt x="3284" y="1043"/>
                  </a:cubicBezTo>
                  <a:cubicBezTo>
                    <a:pt x="3399" y="434"/>
                    <a:pt x="3069" y="0"/>
                    <a:pt x="2676" y="0"/>
                  </a:cubicBezTo>
                  <a:close/>
                </a:path>
              </a:pathLst>
            </a:custGeom>
            <a:solidFill>
              <a:srgbClr val="FFFFFF">
                <a:alpha val="474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8" name="Google Shape;2358;p43"/>
            <p:cNvSpPr/>
            <p:nvPr/>
          </p:nvSpPr>
          <p:spPr>
            <a:xfrm>
              <a:off x="3814101" y="3695764"/>
              <a:ext cx="96309" cy="77684"/>
            </a:xfrm>
            <a:custGeom>
              <a:avLst/>
              <a:gdLst/>
              <a:ahLst/>
              <a:cxnLst/>
              <a:rect l="l" t="t" r="r" b="b"/>
              <a:pathLst>
                <a:path w="3387" h="2732" extrusionOk="0">
                  <a:moveTo>
                    <a:pt x="2665" y="0"/>
                  </a:moveTo>
                  <a:cubicBezTo>
                    <a:pt x="2465" y="0"/>
                    <a:pt x="2248" y="111"/>
                    <a:pt x="2062" y="367"/>
                  </a:cubicBezTo>
                  <a:cubicBezTo>
                    <a:pt x="1866" y="643"/>
                    <a:pt x="1832" y="897"/>
                    <a:pt x="1809" y="908"/>
                  </a:cubicBezTo>
                  <a:cubicBezTo>
                    <a:pt x="1807" y="910"/>
                    <a:pt x="1806" y="910"/>
                    <a:pt x="1804" y="910"/>
                  </a:cubicBezTo>
                  <a:cubicBezTo>
                    <a:pt x="1794" y="910"/>
                    <a:pt x="1783" y="883"/>
                    <a:pt x="1763" y="874"/>
                  </a:cubicBezTo>
                  <a:cubicBezTo>
                    <a:pt x="1531" y="595"/>
                    <a:pt x="1184" y="379"/>
                    <a:pt x="883" y="379"/>
                  </a:cubicBezTo>
                  <a:cubicBezTo>
                    <a:pt x="737" y="379"/>
                    <a:pt x="601" y="430"/>
                    <a:pt x="495" y="551"/>
                  </a:cubicBezTo>
                  <a:cubicBezTo>
                    <a:pt x="0" y="1081"/>
                    <a:pt x="588" y="1887"/>
                    <a:pt x="1244" y="2302"/>
                  </a:cubicBezTo>
                  <a:cubicBezTo>
                    <a:pt x="1290" y="2337"/>
                    <a:pt x="1337" y="2348"/>
                    <a:pt x="1371" y="2371"/>
                  </a:cubicBezTo>
                  <a:cubicBezTo>
                    <a:pt x="1590" y="2509"/>
                    <a:pt x="1809" y="2602"/>
                    <a:pt x="2039" y="2694"/>
                  </a:cubicBezTo>
                  <a:cubicBezTo>
                    <a:pt x="2106" y="2718"/>
                    <a:pt x="2149" y="2732"/>
                    <a:pt x="2185" y="2732"/>
                  </a:cubicBezTo>
                  <a:cubicBezTo>
                    <a:pt x="2235" y="2732"/>
                    <a:pt x="2271" y="2704"/>
                    <a:pt x="2339" y="2636"/>
                  </a:cubicBezTo>
                  <a:cubicBezTo>
                    <a:pt x="2558" y="2417"/>
                    <a:pt x="2742" y="2175"/>
                    <a:pt x="2915" y="1922"/>
                  </a:cubicBezTo>
                  <a:cubicBezTo>
                    <a:pt x="3099" y="1657"/>
                    <a:pt x="3214" y="1369"/>
                    <a:pt x="3272" y="1046"/>
                  </a:cubicBezTo>
                  <a:cubicBezTo>
                    <a:pt x="3387" y="434"/>
                    <a:pt x="3060" y="0"/>
                    <a:pt x="2665" y="0"/>
                  </a:cubicBezTo>
                  <a:close/>
                </a:path>
              </a:pathLst>
            </a:custGeom>
            <a:solidFill>
              <a:srgbClr val="FFFFFF">
                <a:alpha val="474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9" name="Google Shape;2359;p43"/>
            <p:cNvSpPr/>
            <p:nvPr/>
          </p:nvSpPr>
          <p:spPr>
            <a:xfrm>
              <a:off x="3956927" y="3540085"/>
              <a:ext cx="191652" cy="168079"/>
            </a:xfrm>
            <a:custGeom>
              <a:avLst/>
              <a:gdLst/>
              <a:ahLst/>
              <a:cxnLst/>
              <a:rect l="l" t="t" r="r" b="b"/>
              <a:pathLst>
                <a:path w="6740" h="5911" extrusionOk="0">
                  <a:moveTo>
                    <a:pt x="3756" y="1"/>
                  </a:moveTo>
                  <a:cubicBezTo>
                    <a:pt x="3422" y="81"/>
                    <a:pt x="3099" y="219"/>
                    <a:pt x="2765" y="392"/>
                  </a:cubicBezTo>
                  <a:cubicBezTo>
                    <a:pt x="922" y="1337"/>
                    <a:pt x="0" y="3226"/>
                    <a:pt x="714" y="4609"/>
                  </a:cubicBezTo>
                  <a:cubicBezTo>
                    <a:pt x="1162" y="5455"/>
                    <a:pt x="2124" y="5911"/>
                    <a:pt x="3228" y="5911"/>
                  </a:cubicBezTo>
                  <a:cubicBezTo>
                    <a:pt x="3912" y="5911"/>
                    <a:pt x="4652" y="5735"/>
                    <a:pt x="5357" y="5369"/>
                  </a:cubicBezTo>
                  <a:cubicBezTo>
                    <a:pt x="5899" y="5081"/>
                    <a:pt x="6383" y="4724"/>
                    <a:pt x="6740" y="4309"/>
                  </a:cubicBezTo>
                  <a:lnTo>
                    <a:pt x="37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0" name="Google Shape;2360;p43"/>
            <p:cNvSpPr/>
            <p:nvPr/>
          </p:nvSpPr>
          <p:spPr>
            <a:xfrm>
              <a:off x="3963154" y="3535365"/>
              <a:ext cx="191652" cy="178060"/>
            </a:xfrm>
            <a:custGeom>
              <a:avLst/>
              <a:gdLst/>
              <a:ahLst/>
              <a:cxnLst/>
              <a:rect l="l" t="t" r="r" b="b"/>
              <a:pathLst>
                <a:path w="6740" h="6262" extrusionOk="0">
                  <a:moveTo>
                    <a:pt x="3536" y="0"/>
                  </a:moveTo>
                  <a:cubicBezTo>
                    <a:pt x="3521" y="0"/>
                    <a:pt x="3506" y="2"/>
                    <a:pt x="3491" y="5"/>
                  </a:cubicBezTo>
                  <a:cubicBezTo>
                    <a:pt x="3145" y="109"/>
                    <a:pt x="2800" y="236"/>
                    <a:pt x="2477" y="409"/>
                  </a:cubicBezTo>
                  <a:cubicBezTo>
                    <a:pt x="1360" y="985"/>
                    <a:pt x="542" y="1895"/>
                    <a:pt x="230" y="2909"/>
                  </a:cubicBezTo>
                  <a:cubicBezTo>
                    <a:pt x="0" y="3600"/>
                    <a:pt x="35" y="4268"/>
                    <a:pt x="346" y="4856"/>
                  </a:cubicBezTo>
                  <a:cubicBezTo>
                    <a:pt x="807" y="5766"/>
                    <a:pt x="1843" y="6261"/>
                    <a:pt x="3007" y="6261"/>
                  </a:cubicBezTo>
                  <a:cubicBezTo>
                    <a:pt x="3721" y="6261"/>
                    <a:pt x="4493" y="6077"/>
                    <a:pt x="5219" y="5708"/>
                  </a:cubicBezTo>
                  <a:cubicBezTo>
                    <a:pt x="5783" y="5420"/>
                    <a:pt x="6279" y="5051"/>
                    <a:pt x="6659" y="4602"/>
                  </a:cubicBezTo>
                  <a:cubicBezTo>
                    <a:pt x="6740" y="4533"/>
                    <a:pt x="6717" y="4418"/>
                    <a:pt x="6648" y="4349"/>
                  </a:cubicBezTo>
                  <a:cubicBezTo>
                    <a:pt x="6617" y="4313"/>
                    <a:pt x="6577" y="4297"/>
                    <a:pt x="6536" y="4297"/>
                  </a:cubicBezTo>
                  <a:cubicBezTo>
                    <a:pt x="6485" y="4297"/>
                    <a:pt x="6433" y="4322"/>
                    <a:pt x="6394" y="4360"/>
                  </a:cubicBezTo>
                  <a:cubicBezTo>
                    <a:pt x="6025" y="4763"/>
                    <a:pt x="5565" y="5121"/>
                    <a:pt x="5046" y="5385"/>
                  </a:cubicBezTo>
                  <a:cubicBezTo>
                    <a:pt x="4370" y="5733"/>
                    <a:pt x="3660" y="5899"/>
                    <a:pt x="3006" y="5899"/>
                  </a:cubicBezTo>
                  <a:cubicBezTo>
                    <a:pt x="1967" y="5899"/>
                    <a:pt x="1067" y="5479"/>
                    <a:pt x="657" y="4694"/>
                  </a:cubicBezTo>
                  <a:cubicBezTo>
                    <a:pt x="403" y="4199"/>
                    <a:pt x="369" y="3611"/>
                    <a:pt x="553" y="3001"/>
                  </a:cubicBezTo>
                  <a:cubicBezTo>
                    <a:pt x="841" y="2102"/>
                    <a:pt x="1624" y="1250"/>
                    <a:pt x="2627" y="731"/>
                  </a:cubicBezTo>
                  <a:cubicBezTo>
                    <a:pt x="2938" y="570"/>
                    <a:pt x="3249" y="443"/>
                    <a:pt x="3583" y="351"/>
                  </a:cubicBezTo>
                  <a:cubicBezTo>
                    <a:pt x="3687" y="339"/>
                    <a:pt x="3744" y="236"/>
                    <a:pt x="3710" y="144"/>
                  </a:cubicBezTo>
                  <a:cubicBezTo>
                    <a:pt x="3700" y="55"/>
                    <a:pt x="3623" y="0"/>
                    <a:pt x="3536" y="0"/>
                  </a:cubicBezTo>
                  <a:close/>
                </a:path>
              </a:pathLst>
            </a:custGeom>
            <a:solidFill>
              <a:srgbClr val="0A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1" name="Google Shape;2361;p43"/>
            <p:cNvSpPr/>
            <p:nvPr/>
          </p:nvSpPr>
          <p:spPr>
            <a:xfrm>
              <a:off x="3591317" y="3540085"/>
              <a:ext cx="191680" cy="168079"/>
            </a:xfrm>
            <a:custGeom>
              <a:avLst/>
              <a:gdLst/>
              <a:ahLst/>
              <a:cxnLst/>
              <a:rect l="l" t="t" r="r" b="b"/>
              <a:pathLst>
                <a:path w="6741" h="5911" extrusionOk="0">
                  <a:moveTo>
                    <a:pt x="2973" y="1"/>
                  </a:moveTo>
                  <a:lnTo>
                    <a:pt x="1" y="4309"/>
                  </a:lnTo>
                  <a:cubicBezTo>
                    <a:pt x="358" y="4724"/>
                    <a:pt x="830" y="5081"/>
                    <a:pt x="1383" y="5369"/>
                  </a:cubicBezTo>
                  <a:cubicBezTo>
                    <a:pt x="2089" y="5735"/>
                    <a:pt x="2829" y="5911"/>
                    <a:pt x="3513" y="5911"/>
                  </a:cubicBezTo>
                  <a:cubicBezTo>
                    <a:pt x="4615" y="5911"/>
                    <a:pt x="5574" y="5455"/>
                    <a:pt x="6015" y="4609"/>
                  </a:cubicBezTo>
                  <a:cubicBezTo>
                    <a:pt x="6741" y="3226"/>
                    <a:pt x="5819" y="1337"/>
                    <a:pt x="3976" y="392"/>
                  </a:cubicBezTo>
                  <a:cubicBezTo>
                    <a:pt x="3642" y="219"/>
                    <a:pt x="3307" y="81"/>
                    <a:pt x="29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2" name="Google Shape;2362;p43"/>
            <p:cNvSpPr/>
            <p:nvPr/>
          </p:nvSpPr>
          <p:spPr>
            <a:xfrm>
              <a:off x="3585431" y="3534882"/>
              <a:ext cx="191339" cy="178543"/>
            </a:xfrm>
            <a:custGeom>
              <a:avLst/>
              <a:gdLst/>
              <a:ahLst/>
              <a:cxnLst/>
              <a:rect l="l" t="t" r="r" b="b"/>
              <a:pathLst>
                <a:path w="6729" h="6279" extrusionOk="0">
                  <a:moveTo>
                    <a:pt x="3188" y="1"/>
                  </a:moveTo>
                  <a:cubicBezTo>
                    <a:pt x="3120" y="1"/>
                    <a:pt x="3049" y="54"/>
                    <a:pt x="3031" y="138"/>
                  </a:cubicBezTo>
                  <a:cubicBezTo>
                    <a:pt x="2996" y="230"/>
                    <a:pt x="3054" y="322"/>
                    <a:pt x="3157" y="356"/>
                  </a:cubicBezTo>
                  <a:cubicBezTo>
                    <a:pt x="3468" y="437"/>
                    <a:pt x="3802" y="575"/>
                    <a:pt x="4102" y="725"/>
                  </a:cubicBezTo>
                  <a:cubicBezTo>
                    <a:pt x="5116" y="1244"/>
                    <a:pt x="5888" y="2096"/>
                    <a:pt x="6176" y="3006"/>
                  </a:cubicBezTo>
                  <a:cubicBezTo>
                    <a:pt x="6372" y="3605"/>
                    <a:pt x="6337" y="4204"/>
                    <a:pt x="6084" y="4688"/>
                  </a:cubicBezTo>
                  <a:cubicBezTo>
                    <a:pt x="5675" y="5483"/>
                    <a:pt x="4782" y="5905"/>
                    <a:pt x="3746" y="5905"/>
                  </a:cubicBezTo>
                  <a:cubicBezTo>
                    <a:pt x="3086" y="5905"/>
                    <a:pt x="2369" y="5734"/>
                    <a:pt x="1683" y="5379"/>
                  </a:cubicBezTo>
                  <a:cubicBezTo>
                    <a:pt x="1164" y="5126"/>
                    <a:pt x="703" y="4757"/>
                    <a:pt x="346" y="4354"/>
                  </a:cubicBezTo>
                  <a:cubicBezTo>
                    <a:pt x="309" y="4317"/>
                    <a:pt x="258" y="4296"/>
                    <a:pt x="208" y="4296"/>
                  </a:cubicBezTo>
                  <a:cubicBezTo>
                    <a:pt x="166" y="4296"/>
                    <a:pt x="124" y="4311"/>
                    <a:pt x="93" y="4343"/>
                  </a:cubicBezTo>
                  <a:cubicBezTo>
                    <a:pt x="12" y="4412"/>
                    <a:pt x="1" y="4527"/>
                    <a:pt x="70" y="4608"/>
                  </a:cubicBezTo>
                  <a:cubicBezTo>
                    <a:pt x="473" y="5057"/>
                    <a:pt x="957" y="5426"/>
                    <a:pt x="1510" y="5714"/>
                  </a:cubicBezTo>
                  <a:cubicBezTo>
                    <a:pt x="2236" y="6094"/>
                    <a:pt x="3008" y="6278"/>
                    <a:pt x="3722" y="6278"/>
                  </a:cubicBezTo>
                  <a:cubicBezTo>
                    <a:pt x="4897" y="6278"/>
                    <a:pt x="5922" y="5783"/>
                    <a:pt x="6395" y="4861"/>
                  </a:cubicBezTo>
                  <a:cubicBezTo>
                    <a:pt x="6694" y="4285"/>
                    <a:pt x="6729" y="3605"/>
                    <a:pt x="6510" y="2902"/>
                  </a:cubicBezTo>
                  <a:cubicBezTo>
                    <a:pt x="6199" y="1900"/>
                    <a:pt x="5369" y="990"/>
                    <a:pt x="4263" y="414"/>
                  </a:cubicBezTo>
                  <a:cubicBezTo>
                    <a:pt x="3929" y="241"/>
                    <a:pt x="3584" y="114"/>
                    <a:pt x="3238" y="11"/>
                  </a:cubicBezTo>
                  <a:cubicBezTo>
                    <a:pt x="3222" y="4"/>
                    <a:pt x="3205" y="1"/>
                    <a:pt x="3188" y="1"/>
                  </a:cubicBezTo>
                  <a:close/>
                </a:path>
              </a:pathLst>
            </a:custGeom>
            <a:solidFill>
              <a:srgbClr val="0A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3" name="Google Shape;2363;p43"/>
            <p:cNvSpPr/>
            <p:nvPr/>
          </p:nvSpPr>
          <p:spPr>
            <a:xfrm>
              <a:off x="4268114" y="3816070"/>
              <a:ext cx="106830" cy="97333"/>
            </a:xfrm>
            <a:custGeom>
              <a:avLst/>
              <a:gdLst/>
              <a:ahLst/>
              <a:cxnLst/>
              <a:rect l="l" t="t" r="r" b="b"/>
              <a:pathLst>
                <a:path w="3757" h="3423" extrusionOk="0">
                  <a:moveTo>
                    <a:pt x="1879" y="1"/>
                  </a:moveTo>
                  <a:cubicBezTo>
                    <a:pt x="1441" y="1"/>
                    <a:pt x="1003" y="168"/>
                    <a:pt x="669" y="502"/>
                  </a:cubicBezTo>
                  <a:cubicBezTo>
                    <a:pt x="1" y="1170"/>
                    <a:pt x="1" y="2253"/>
                    <a:pt x="669" y="2921"/>
                  </a:cubicBezTo>
                  <a:cubicBezTo>
                    <a:pt x="1003" y="3255"/>
                    <a:pt x="1441" y="3422"/>
                    <a:pt x="1879" y="3422"/>
                  </a:cubicBezTo>
                  <a:cubicBezTo>
                    <a:pt x="2317" y="3422"/>
                    <a:pt x="2754" y="3255"/>
                    <a:pt x="3088" y="2921"/>
                  </a:cubicBezTo>
                  <a:cubicBezTo>
                    <a:pt x="3757" y="2253"/>
                    <a:pt x="3757" y="1170"/>
                    <a:pt x="3088" y="502"/>
                  </a:cubicBezTo>
                  <a:cubicBezTo>
                    <a:pt x="2754" y="168"/>
                    <a:pt x="2317" y="1"/>
                    <a:pt x="1879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4" name="Google Shape;2364;p43"/>
            <p:cNvSpPr/>
            <p:nvPr/>
          </p:nvSpPr>
          <p:spPr>
            <a:xfrm>
              <a:off x="4019824" y="4111078"/>
              <a:ext cx="97646" cy="97305"/>
            </a:xfrm>
            <a:custGeom>
              <a:avLst/>
              <a:gdLst/>
              <a:ahLst/>
              <a:cxnLst/>
              <a:rect l="l" t="t" r="r" b="b"/>
              <a:pathLst>
                <a:path w="3434" h="3422" extrusionOk="0">
                  <a:moveTo>
                    <a:pt x="1717" y="0"/>
                  </a:moveTo>
                  <a:cubicBezTo>
                    <a:pt x="772" y="0"/>
                    <a:pt x="0" y="761"/>
                    <a:pt x="0" y="1705"/>
                  </a:cubicBezTo>
                  <a:cubicBezTo>
                    <a:pt x="0" y="2650"/>
                    <a:pt x="772" y="3422"/>
                    <a:pt x="1717" y="3422"/>
                  </a:cubicBezTo>
                  <a:cubicBezTo>
                    <a:pt x="2661" y="3422"/>
                    <a:pt x="3433" y="2650"/>
                    <a:pt x="3433" y="1705"/>
                  </a:cubicBezTo>
                  <a:cubicBezTo>
                    <a:pt x="3433" y="761"/>
                    <a:pt x="2661" y="0"/>
                    <a:pt x="1717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5" name="Google Shape;2365;p43"/>
            <p:cNvSpPr/>
            <p:nvPr/>
          </p:nvSpPr>
          <p:spPr>
            <a:xfrm>
              <a:off x="3375442" y="3816070"/>
              <a:ext cx="110100" cy="97418"/>
            </a:xfrm>
            <a:custGeom>
              <a:avLst/>
              <a:gdLst/>
              <a:ahLst/>
              <a:cxnLst/>
              <a:rect l="l" t="t" r="r" b="b"/>
              <a:pathLst>
                <a:path w="3872" h="3426" extrusionOk="0">
                  <a:moveTo>
                    <a:pt x="1941" y="1"/>
                  </a:moveTo>
                  <a:cubicBezTo>
                    <a:pt x="1426" y="1"/>
                    <a:pt x="916" y="234"/>
                    <a:pt x="577" y="675"/>
                  </a:cubicBezTo>
                  <a:cubicBezTo>
                    <a:pt x="1" y="1424"/>
                    <a:pt x="151" y="2507"/>
                    <a:pt x="899" y="3071"/>
                  </a:cubicBezTo>
                  <a:cubicBezTo>
                    <a:pt x="1210" y="3310"/>
                    <a:pt x="1577" y="3426"/>
                    <a:pt x="1942" y="3426"/>
                  </a:cubicBezTo>
                  <a:cubicBezTo>
                    <a:pt x="2459" y="3426"/>
                    <a:pt x="2970" y="3194"/>
                    <a:pt x="3307" y="2749"/>
                  </a:cubicBezTo>
                  <a:cubicBezTo>
                    <a:pt x="3872" y="2000"/>
                    <a:pt x="3733" y="928"/>
                    <a:pt x="2973" y="352"/>
                  </a:cubicBezTo>
                  <a:cubicBezTo>
                    <a:pt x="2665" y="115"/>
                    <a:pt x="2302" y="1"/>
                    <a:pt x="1941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6" name="Google Shape;2366;p43"/>
            <p:cNvSpPr/>
            <p:nvPr/>
          </p:nvSpPr>
          <p:spPr>
            <a:xfrm>
              <a:off x="3457021" y="4081250"/>
              <a:ext cx="97333" cy="97674"/>
            </a:xfrm>
            <a:custGeom>
              <a:avLst/>
              <a:gdLst/>
              <a:ahLst/>
              <a:cxnLst/>
              <a:rect l="l" t="t" r="r" b="b"/>
              <a:pathLst>
                <a:path w="3423" h="3435" extrusionOk="0">
                  <a:moveTo>
                    <a:pt x="1706" y="1"/>
                  </a:moveTo>
                  <a:cubicBezTo>
                    <a:pt x="761" y="1"/>
                    <a:pt x="0" y="773"/>
                    <a:pt x="0" y="1717"/>
                  </a:cubicBezTo>
                  <a:cubicBezTo>
                    <a:pt x="0" y="2662"/>
                    <a:pt x="761" y="3434"/>
                    <a:pt x="1706" y="3434"/>
                  </a:cubicBezTo>
                  <a:cubicBezTo>
                    <a:pt x="2650" y="3434"/>
                    <a:pt x="3422" y="2662"/>
                    <a:pt x="3422" y="1717"/>
                  </a:cubicBezTo>
                  <a:cubicBezTo>
                    <a:pt x="3422" y="773"/>
                    <a:pt x="2650" y="1"/>
                    <a:pt x="1706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7" name="Google Shape;2367;p43"/>
            <p:cNvSpPr/>
            <p:nvPr/>
          </p:nvSpPr>
          <p:spPr>
            <a:xfrm>
              <a:off x="3840630" y="3983549"/>
              <a:ext cx="107143" cy="97589"/>
            </a:xfrm>
            <a:custGeom>
              <a:avLst/>
              <a:gdLst/>
              <a:ahLst/>
              <a:cxnLst/>
              <a:rect l="l" t="t" r="r" b="b"/>
              <a:pathLst>
                <a:path w="3768" h="3432" extrusionOk="0">
                  <a:moveTo>
                    <a:pt x="1884" y="1"/>
                  </a:moveTo>
                  <a:cubicBezTo>
                    <a:pt x="1443" y="1"/>
                    <a:pt x="1003" y="171"/>
                    <a:pt x="668" y="511"/>
                  </a:cubicBezTo>
                  <a:cubicBezTo>
                    <a:pt x="0" y="1179"/>
                    <a:pt x="0" y="2262"/>
                    <a:pt x="668" y="2930"/>
                  </a:cubicBezTo>
                  <a:cubicBezTo>
                    <a:pt x="1003" y="3264"/>
                    <a:pt x="1443" y="3431"/>
                    <a:pt x="1884" y="3431"/>
                  </a:cubicBezTo>
                  <a:cubicBezTo>
                    <a:pt x="2325" y="3431"/>
                    <a:pt x="2765" y="3264"/>
                    <a:pt x="3099" y="2930"/>
                  </a:cubicBezTo>
                  <a:cubicBezTo>
                    <a:pt x="3768" y="2262"/>
                    <a:pt x="3768" y="1179"/>
                    <a:pt x="3099" y="511"/>
                  </a:cubicBezTo>
                  <a:cubicBezTo>
                    <a:pt x="2765" y="171"/>
                    <a:pt x="2325" y="1"/>
                    <a:pt x="1884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8" name="Google Shape;2368;p43"/>
            <p:cNvSpPr/>
            <p:nvPr/>
          </p:nvSpPr>
          <p:spPr>
            <a:xfrm>
              <a:off x="4081072" y="3925315"/>
              <a:ext cx="73732" cy="73760"/>
            </a:xfrm>
            <a:custGeom>
              <a:avLst/>
              <a:gdLst/>
              <a:ahLst/>
              <a:cxnLst/>
              <a:rect l="l" t="t" r="r" b="b"/>
              <a:pathLst>
                <a:path w="2593" h="2594" extrusionOk="0">
                  <a:moveTo>
                    <a:pt x="1271" y="1"/>
                  </a:moveTo>
                  <a:cubicBezTo>
                    <a:pt x="577" y="1"/>
                    <a:pt x="1" y="584"/>
                    <a:pt x="1" y="1303"/>
                  </a:cubicBezTo>
                  <a:cubicBezTo>
                    <a:pt x="1" y="2017"/>
                    <a:pt x="577" y="2593"/>
                    <a:pt x="1291" y="2593"/>
                  </a:cubicBezTo>
                  <a:cubicBezTo>
                    <a:pt x="2017" y="2593"/>
                    <a:pt x="2593" y="2017"/>
                    <a:pt x="2593" y="1303"/>
                  </a:cubicBezTo>
                  <a:cubicBezTo>
                    <a:pt x="2593" y="577"/>
                    <a:pt x="2017" y="1"/>
                    <a:pt x="1291" y="1"/>
                  </a:cubicBezTo>
                  <a:cubicBezTo>
                    <a:pt x="1284" y="1"/>
                    <a:pt x="1277" y="1"/>
                    <a:pt x="1271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9" name="Google Shape;2369;p43"/>
            <p:cNvSpPr/>
            <p:nvPr/>
          </p:nvSpPr>
          <p:spPr>
            <a:xfrm>
              <a:off x="4295979" y="4063564"/>
              <a:ext cx="73732" cy="73732"/>
            </a:xfrm>
            <a:custGeom>
              <a:avLst/>
              <a:gdLst/>
              <a:ahLst/>
              <a:cxnLst/>
              <a:rect l="l" t="t" r="r" b="b"/>
              <a:pathLst>
                <a:path w="2593" h="2593" extrusionOk="0">
                  <a:moveTo>
                    <a:pt x="1290" y="1"/>
                  </a:moveTo>
                  <a:cubicBezTo>
                    <a:pt x="576" y="1"/>
                    <a:pt x="0" y="577"/>
                    <a:pt x="0" y="1291"/>
                  </a:cubicBezTo>
                  <a:cubicBezTo>
                    <a:pt x="0" y="2005"/>
                    <a:pt x="576" y="2593"/>
                    <a:pt x="1290" y="2593"/>
                  </a:cubicBezTo>
                  <a:cubicBezTo>
                    <a:pt x="2005" y="2593"/>
                    <a:pt x="2592" y="2005"/>
                    <a:pt x="2592" y="1291"/>
                  </a:cubicBezTo>
                  <a:cubicBezTo>
                    <a:pt x="2592" y="577"/>
                    <a:pt x="2005" y="1"/>
                    <a:pt x="1290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0" name="Google Shape;2370;p43"/>
            <p:cNvSpPr/>
            <p:nvPr/>
          </p:nvSpPr>
          <p:spPr>
            <a:xfrm>
              <a:off x="3609998" y="3945618"/>
              <a:ext cx="73732" cy="73760"/>
            </a:xfrm>
            <a:custGeom>
              <a:avLst/>
              <a:gdLst/>
              <a:ahLst/>
              <a:cxnLst/>
              <a:rect l="l" t="t" r="r" b="b"/>
              <a:pathLst>
                <a:path w="2593" h="2594" extrusionOk="0">
                  <a:moveTo>
                    <a:pt x="1262" y="1"/>
                  </a:moveTo>
                  <a:cubicBezTo>
                    <a:pt x="555" y="1"/>
                    <a:pt x="1" y="591"/>
                    <a:pt x="1" y="1292"/>
                  </a:cubicBezTo>
                  <a:cubicBezTo>
                    <a:pt x="1" y="2017"/>
                    <a:pt x="577" y="2593"/>
                    <a:pt x="1302" y="2593"/>
                  </a:cubicBezTo>
                  <a:cubicBezTo>
                    <a:pt x="2017" y="2593"/>
                    <a:pt x="2593" y="2017"/>
                    <a:pt x="2593" y="1292"/>
                  </a:cubicBezTo>
                  <a:cubicBezTo>
                    <a:pt x="2593" y="577"/>
                    <a:pt x="2017" y="1"/>
                    <a:pt x="1302" y="1"/>
                  </a:cubicBezTo>
                  <a:cubicBezTo>
                    <a:pt x="1289" y="1"/>
                    <a:pt x="1275" y="1"/>
                    <a:pt x="1262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1" name="Google Shape;2371;p43"/>
            <p:cNvSpPr/>
            <p:nvPr/>
          </p:nvSpPr>
          <p:spPr>
            <a:xfrm>
              <a:off x="3274216" y="3982326"/>
              <a:ext cx="73760" cy="73732"/>
            </a:xfrm>
            <a:custGeom>
              <a:avLst/>
              <a:gdLst/>
              <a:ahLst/>
              <a:cxnLst/>
              <a:rect l="l" t="t" r="r" b="b"/>
              <a:pathLst>
                <a:path w="2594" h="2593" extrusionOk="0">
                  <a:moveTo>
                    <a:pt x="1303" y="1"/>
                  </a:moveTo>
                  <a:cubicBezTo>
                    <a:pt x="577" y="1"/>
                    <a:pt x="1" y="577"/>
                    <a:pt x="1" y="1302"/>
                  </a:cubicBezTo>
                  <a:cubicBezTo>
                    <a:pt x="1" y="2017"/>
                    <a:pt x="577" y="2593"/>
                    <a:pt x="1303" y="2593"/>
                  </a:cubicBezTo>
                  <a:cubicBezTo>
                    <a:pt x="2017" y="2593"/>
                    <a:pt x="2593" y="2017"/>
                    <a:pt x="2593" y="1302"/>
                  </a:cubicBezTo>
                  <a:cubicBezTo>
                    <a:pt x="2593" y="577"/>
                    <a:pt x="2017" y="1"/>
                    <a:pt x="1303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2" name="Google Shape;2372;p43"/>
            <p:cNvSpPr/>
            <p:nvPr/>
          </p:nvSpPr>
          <p:spPr>
            <a:xfrm>
              <a:off x="3679776" y="4137607"/>
              <a:ext cx="73732" cy="73732"/>
            </a:xfrm>
            <a:custGeom>
              <a:avLst/>
              <a:gdLst/>
              <a:ahLst/>
              <a:cxnLst/>
              <a:rect l="l" t="t" r="r" b="b"/>
              <a:pathLst>
                <a:path w="2593" h="2593" extrusionOk="0">
                  <a:moveTo>
                    <a:pt x="1291" y="0"/>
                  </a:moveTo>
                  <a:cubicBezTo>
                    <a:pt x="577" y="0"/>
                    <a:pt x="1" y="576"/>
                    <a:pt x="1" y="1291"/>
                  </a:cubicBezTo>
                  <a:cubicBezTo>
                    <a:pt x="1" y="2017"/>
                    <a:pt x="577" y="2593"/>
                    <a:pt x="1291" y="2593"/>
                  </a:cubicBezTo>
                  <a:cubicBezTo>
                    <a:pt x="2017" y="2593"/>
                    <a:pt x="2593" y="2017"/>
                    <a:pt x="2593" y="1291"/>
                  </a:cubicBezTo>
                  <a:cubicBezTo>
                    <a:pt x="2593" y="576"/>
                    <a:pt x="2017" y="0"/>
                    <a:pt x="1291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3" name="Google Shape;2373;p43"/>
            <p:cNvSpPr/>
            <p:nvPr/>
          </p:nvSpPr>
          <p:spPr>
            <a:xfrm>
              <a:off x="3826051" y="3413541"/>
              <a:ext cx="87807" cy="42965"/>
            </a:xfrm>
            <a:custGeom>
              <a:avLst/>
              <a:gdLst/>
              <a:ahLst/>
              <a:cxnLst/>
              <a:rect l="l" t="t" r="r" b="b"/>
              <a:pathLst>
                <a:path w="3088" h="1511" extrusionOk="0">
                  <a:moveTo>
                    <a:pt x="1544" y="0"/>
                  </a:moveTo>
                  <a:cubicBezTo>
                    <a:pt x="911" y="0"/>
                    <a:pt x="358" y="288"/>
                    <a:pt x="0" y="749"/>
                  </a:cubicBezTo>
                  <a:cubicBezTo>
                    <a:pt x="58" y="841"/>
                    <a:pt x="104" y="910"/>
                    <a:pt x="162" y="968"/>
                  </a:cubicBezTo>
                  <a:cubicBezTo>
                    <a:pt x="491" y="1338"/>
                    <a:pt x="988" y="1511"/>
                    <a:pt x="1491" y="1511"/>
                  </a:cubicBezTo>
                  <a:cubicBezTo>
                    <a:pt x="2115" y="1511"/>
                    <a:pt x="2750" y="1245"/>
                    <a:pt x="3088" y="760"/>
                  </a:cubicBezTo>
                  <a:cubicBezTo>
                    <a:pt x="2742" y="300"/>
                    <a:pt x="2178" y="12"/>
                    <a:pt x="1544" y="0"/>
                  </a:cubicBezTo>
                  <a:close/>
                </a:path>
              </a:pathLst>
            </a:custGeom>
            <a:solidFill>
              <a:srgbClr val="FFFFFF">
                <a:alpha val="474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74" name="Google Shape;2374;p43"/>
          <p:cNvGrpSpPr/>
          <p:nvPr/>
        </p:nvGrpSpPr>
        <p:grpSpPr>
          <a:xfrm>
            <a:off x="865393" y="575791"/>
            <a:ext cx="1936756" cy="1156237"/>
            <a:chOff x="356557" y="3622094"/>
            <a:chExt cx="2085449" cy="1245006"/>
          </a:xfrm>
        </p:grpSpPr>
        <p:sp>
          <p:nvSpPr>
            <p:cNvPr id="2375" name="Google Shape;2375;p43"/>
            <p:cNvSpPr/>
            <p:nvPr/>
          </p:nvSpPr>
          <p:spPr>
            <a:xfrm flipH="1">
              <a:off x="1919729" y="4412329"/>
              <a:ext cx="304981" cy="454771"/>
            </a:xfrm>
            <a:custGeom>
              <a:avLst/>
              <a:gdLst/>
              <a:ahLst/>
              <a:cxnLst/>
              <a:rect l="l" t="t" r="r" b="b"/>
              <a:pathLst>
                <a:path w="8020" h="11959" extrusionOk="0">
                  <a:moveTo>
                    <a:pt x="6644" y="1"/>
                  </a:moveTo>
                  <a:cubicBezTo>
                    <a:pt x="6631" y="1"/>
                    <a:pt x="6620" y="4"/>
                    <a:pt x="6614" y="10"/>
                  </a:cubicBezTo>
                  <a:cubicBezTo>
                    <a:pt x="6476" y="102"/>
                    <a:pt x="6913" y="321"/>
                    <a:pt x="7144" y="1346"/>
                  </a:cubicBezTo>
                  <a:cubicBezTo>
                    <a:pt x="7236" y="1772"/>
                    <a:pt x="7248" y="2210"/>
                    <a:pt x="7178" y="2636"/>
                  </a:cubicBezTo>
                  <a:cubicBezTo>
                    <a:pt x="6764" y="5171"/>
                    <a:pt x="4241" y="4894"/>
                    <a:pt x="1994" y="6311"/>
                  </a:cubicBezTo>
                  <a:cubicBezTo>
                    <a:pt x="404" y="7302"/>
                    <a:pt x="1" y="8938"/>
                    <a:pt x="462" y="10194"/>
                  </a:cubicBezTo>
                  <a:cubicBezTo>
                    <a:pt x="830" y="11185"/>
                    <a:pt x="1729" y="11864"/>
                    <a:pt x="2777" y="11945"/>
                  </a:cubicBezTo>
                  <a:cubicBezTo>
                    <a:pt x="2875" y="11954"/>
                    <a:pt x="2973" y="11959"/>
                    <a:pt x="3070" y="11959"/>
                  </a:cubicBezTo>
                  <a:cubicBezTo>
                    <a:pt x="3593" y="11959"/>
                    <a:pt x="4107" y="11829"/>
                    <a:pt x="4563" y="11576"/>
                  </a:cubicBezTo>
                  <a:cubicBezTo>
                    <a:pt x="5807" y="10874"/>
                    <a:pt x="6107" y="9514"/>
                    <a:pt x="5692" y="8639"/>
                  </a:cubicBezTo>
                  <a:cubicBezTo>
                    <a:pt x="5485" y="8155"/>
                    <a:pt x="5024" y="7832"/>
                    <a:pt x="4506" y="7798"/>
                  </a:cubicBezTo>
                  <a:cubicBezTo>
                    <a:pt x="4475" y="7795"/>
                    <a:pt x="4445" y="7794"/>
                    <a:pt x="4414" y="7794"/>
                  </a:cubicBezTo>
                  <a:cubicBezTo>
                    <a:pt x="3769" y="7794"/>
                    <a:pt x="3184" y="8257"/>
                    <a:pt x="3250" y="8961"/>
                  </a:cubicBezTo>
                  <a:cubicBezTo>
                    <a:pt x="3272" y="9091"/>
                    <a:pt x="3314" y="9589"/>
                    <a:pt x="3511" y="9589"/>
                  </a:cubicBezTo>
                  <a:cubicBezTo>
                    <a:pt x="3523" y="9589"/>
                    <a:pt x="3536" y="9587"/>
                    <a:pt x="3549" y="9583"/>
                  </a:cubicBezTo>
                  <a:cubicBezTo>
                    <a:pt x="3584" y="9572"/>
                    <a:pt x="3607" y="9537"/>
                    <a:pt x="3595" y="9514"/>
                  </a:cubicBezTo>
                  <a:cubicBezTo>
                    <a:pt x="3526" y="9307"/>
                    <a:pt x="3538" y="9088"/>
                    <a:pt x="3619" y="8881"/>
                  </a:cubicBezTo>
                  <a:cubicBezTo>
                    <a:pt x="3711" y="8651"/>
                    <a:pt x="3955" y="8519"/>
                    <a:pt x="4193" y="8519"/>
                  </a:cubicBezTo>
                  <a:cubicBezTo>
                    <a:pt x="4398" y="8519"/>
                    <a:pt x="4600" y="8616"/>
                    <a:pt x="4701" y="8834"/>
                  </a:cubicBezTo>
                  <a:cubicBezTo>
                    <a:pt x="4909" y="9272"/>
                    <a:pt x="4540" y="9906"/>
                    <a:pt x="4195" y="10159"/>
                  </a:cubicBezTo>
                  <a:cubicBezTo>
                    <a:pt x="3910" y="10366"/>
                    <a:pt x="3581" y="10463"/>
                    <a:pt x="3262" y="10463"/>
                  </a:cubicBezTo>
                  <a:cubicBezTo>
                    <a:pt x="2444" y="10463"/>
                    <a:pt x="1693" y="9826"/>
                    <a:pt x="1925" y="8765"/>
                  </a:cubicBezTo>
                  <a:cubicBezTo>
                    <a:pt x="2420" y="6427"/>
                    <a:pt x="8019" y="6761"/>
                    <a:pt x="7939" y="2682"/>
                  </a:cubicBezTo>
                  <a:cubicBezTo>
                    <a:pt x="7927" y="1645"/>
                    <a:pt x="7466" y="678"/>
                    <a:pt x="6683" y="10"/>
                  </a:cubicBezTo>
                  <a:cubicBezTo>
                    <a:pt x="6672" y="4"/>
                    <a:pt x="6657" y="1"/>
                    <a:pt x="6644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66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6" name="Google Shape;2376;p43"/>
            <p:cNvSpPr/>
            <p:nvPr/>
          </p:nvSpPr>
          <p:spPr>
            <a:xfrm flipH="1">
              <a:off x="419209" y="3622094"/>
              <a:ext cx="2022797" cy="1098272"/>
            </a:xfrm>
            <a:custGeom>
              <a:avLst/>
              <a:gdLst/>
              <a:ahLst/>
              <a:cxnLst/>
              <a:rect l="l" t="t" r="r" b="b"/>
              <a:pathLst>
                <a:path w="53193" h="28881" extrusionOk="0">
                  <a:moveTo>
                    <a:pt x="25373" y="0"/>
                  </a:moveTo>
                  <a:cubicBezTo>
                    <a:pt x="24228" y="0"/>
                    <a:pt x="23037" y="398"/>
                    <a:pt x="22005" y="1296"/>
                  </a:cubicBezTo>
                  <a:cubicBezTo>
                    <a:pt x="21917" y="1372"/>
                    <a:pt x="21859" y="1417"/>
                    <a:pt x="21801" y="1417"/>
                  </a:cubicBezTo>
                  <a:cubicBezTo>
                    <a:pt x="21753" y="1417"/>
                    <a:pt x="21704" y="1387"/>
                    <a:pt x="21637" y="1319"/>
                  </a:cubicBezTo>
                  <a:cubicBezTo>
                    <a:pt x="21545" y="1227"/>
                    <a:pt x="21441" y="1158"/>
                    <a:pt x="21337" y="1089"/>
                  </a:cubicBezTo>
                  <a:cubicBezTo>
                    <a:pt x="20601" y="532"/>
                    <a:pt x="19804" y="260"/>
                    <a:pt x="19053" y="260"/>
                  </a:cubicBezTo>
                  <a:cubicBezTo>
                    <a:pt x="17771" y="260"/>
                    <a:pt x="16625" y="1052"/>
                    <a:pt x="16153" y="2564"/>
                  </a:cubicBezTo>
                  <a:cubicBezTo>
                    <a:pt x="16090" y="2777"/>
                    <a:pt x="16076" y="2977"/>
                    <a:pt x="16004" y="2977"/>
                  </a:cubicBezTo>
                  <a:cubicBezTo>
                    <a:pt x="15983" y="2977"/>
                    <a:pt x="15956" y="2960"/>
                    <a:pt x="15922" y="2921"/>
                  </a:cubicBezTo>
                  <a:cubicBezTo>
                    <a:pt x="14533" y="1253"/>
                    <a:pt x="12824" y="501"/>
                    <a:pt x="11220" y="501"/>
                  </a:cubicBezTo>
                  <a:cubicBezTo>
                    <a:pt x="8436" y="501"/>
                    <a:pt x="5968" y="2765"/>
                    <a:pt x="6026" y="6435"/>
                  </a:cubicBezTo>
                  <a:cubicBezTo>
                    <a:pt x="6038" y="7379"/>
                    <a:pt x="6256" y="7449"/>
                    <a:pt x="5842" y="7495"/>
                  </a:cubicBezTo>
                  <a:cubicBezTo>
                    <a:pt x="2259" y="7921"/>
                    <a:pt x="1" y="11285"/>
                    <a:pt x="1856" y="14154"/>
                  </a:cubicBezTo>
                  <a:cubicBezTo>
                    <a:pt x="2759" y="15549"/>
                    <a:pt x="4494" y="16262"/>
                    <a:pt x="6092" y="16262"/>
                  </a:cubicBezTo>
                  <a:cubicBezTo>
                    <a:pt x="6327" y="16262"/>
                    <a:pt x="6560" y="16247"/>
                    <a:pt x="6786" y="16216"/>
                  </a:cubicBezTo>
                  <a:cubicBezTo>
                    <a:pt x="7558" y="16124"/>
                    <a:pt x="8296" y="15882"/>
                    <a:pt x="8975" y="15502"/>
                  </a:cubicBezTo>
                  <a:lnTo>
                    <a:pt x="8975" y="15502"/>
                  </a:lnTo>
                  <a:cubicBezTo>
                    <a:pt x="8929" y="16423"/>
                    <a:pt x="9079" y="17402"/>
                    <a:pt x="9263" y="18439"/>
                  </a:cubicBezTo>
                  <a:cubicBezTo>
                    <a:pt x="9856" y="21598"/>
                    <a:pt x="7827" y="23833"/>
                    <a:pt x="5614" y="23833"/>
                  </a:cubicBezTo>
                  <a:cubicBezTo>
                    <a:pt x="5075" y="23833"/>
                    <a:pt x="4524" y="23701"/>
                    <a:pt x="3998" y="23416"/>
                  </a:cubicBezTo>
                  <a:cubicBezTo>
                    <a:pt x="1844" y="22253"/>
                    <a:pt x="2132" y="19084"/>
                    <a:pt x="4114" y="18555"/>
                  </a:cubicBezTo>
                  <a:cubicBezTo>
                    <a:pt x="4285" y="18496"/>
                    <a:pt x="4461" y="18468"/>
                    <a:pt x="4635" y="18468"/>
                  </a:cubicBezTo>
                  <a:cubicBezTo>
                    <a:pt x="5114" y="18468"/>
                    <a:pt x="5578" y="18681"/>
                    <a:pt x="5899" y="19061"/>
                  </a:cubicBezTo>
                  <a:cubicBezTo>
                    <a:pt x="6222" y="19476"/>
                    <a:pt x="6187" y="20121"/>
                    <a:pt x="5957" y="20594"/>
                  </a:cubicBezTo>
                  <a:cubicBezTo>
                    <a:pt x="5775" y="21012"/>
                    <a:pt x="5465" y="21132"/>
                    <a:pt x="5168" y="21132"/>
                  </a:cubicBezTo>
                  <a:cubicBezTo>
                    <a:pt x="4770" y="21132"/>
                    <a:pt x="4397" y="20916"/>
                    <a:pt x="4390" y="20916"/>
                  </a:cubicBezTo>
                  <a:cubicBezTo>
                    <a:pt x="4378" y="20904"/>
                    <a:pt x="4365" y="20899"/>
                    <a:pt x="4352" y="20899"/>
                  </a:cubicBezTo>
                  <a:cubicBezTo>
                    <a:pt x="4315" y="20899"/>
                    <a:pt x="4284" y="20940"/>
                    <a:pt x="4309" y="20974"/>
                  </a:cubicBezTo>
                  <a:cubicBezTo>
                    <a:pt x="4604" y="21415"/>
                    <a:pt x="4985" y="21609"/>
                    <a:pt x="5367" y="21609"/>
                  </a:cubicBezTo>
                  <a:cubicBezTo>
                    <a:pt x="6061" y="21609"/>
                    <a:pt x="6758" y="20969"/>
                    <a:pt x="6936" y="20018"/>
                  </a:cubicBezTo>
                  <a:cubicBezTo>
                    <a:pt x="7232" y="18410"/>
                    <a:pt x="5693" y="17366"/>
                    <a:pt x="4263" y="17366"/>
                  </a:cubicBezTo>
                  <a:cubicBezTo>
                    <a:pt x="4135" y="17366"/>
                    <a:pt x="4008" y="17374"/>
                    <a:pt x="3883" y="17391"/>
                  </a:cubicBezTo>
                  <a:cubicBezTo>
                    <a:pt x="2650" y="17552"/>
                    <a:pt x="1591" y="18578"/>
                    <a:pt x="1245" y="19488"/>
                  </a:cubicBezTo>
                  <a:cubicBezTo>
                    <a:pt x="980" y="20087"/>
                    <a:pt x="865" y="20732"/>
                    <a:pt x="899" y="21389"/>
                  </a:cubicBezTo>
                  <a:cubicBezTo>
                    <a:pt x="1015" y="23382"/>
                    <a:pt x="2420" y="25075"/>
                    <a:pt x="4356" y="25582"/>
                  </a:cubicBezTo>
                  <a:cubicBezTo>
                    <a:pt x="4836" y="25707"/>
                    <a:pt x="5313" y="25766"/>
                    <a:pt x="5780" y="25766"/>
                  </a:cubicBezTo>
                  <a:cubicBezTo>
                    <a:pt x="9156" y="25766"/>
                    <a:pt x="11978" y="22652"/>
                    <a:pt x="11280" y="18462"/>
                  </a:cubicBezTo>
                  <a:lnTo>
                    <a:pt x="11280" y="18462"/>
                  </a:lnTo>
                  <a:cubicBezTo>
                    <a:pt x="11314" y="18474"/>
                    <a:pt x="11360" y="18485"/>
                    <a:pt x="11395" y="18485"/>
                  </a:cubicBezTo>
                  <a:cubicBezTo>
                    <a:pt x="11621" y="18548"/>
                    <a:pt x="11852" y="18578"/>
                    <a:pt x="12085" y="18578"/>
                  </a:cubicBezTo>
                  <a:cubicBezTo>
                    <a:pt x="12409" y="18578"/>
                    <a:pt x="12733" y="18519"/>
                    <a:pt x="13042" y="18405"/>
                  </a:cubicBezTo>
                  <a:lnTo>
                    <a:pt x="13088" y="18382"/>
                  </a:lnTo>
                  <a:lnTo>
                    <a:pt x="13180" y="18347"/>
                  </a:lnTo>
                  <a:lnTo>
                    <a:pt x="13203" y="18336"/>
                  </a:lnTo>
                  <a:cubicBezTo>
                    <a:pt x="13906" y="20087"/>
                    <a:pt x="15104" y="21677"/>
                    <a:pt x="15496" y="23347"/>
                  </a:cubicBezTo>
                  <a:cubicBezTo>
                    <a:pt x="15704" y="24188"/>
                    <a:pt x="15738" y="25075"/>
                    <a:pt x="15588" y="25928"/>
                  </a:cubicBezTo>
                  <a:cubicBezTo>
                    <a:pt x="15404" y="26999"/>
                    <a:pt x="14678" y="27886"/>
                    <a:pt x="13676" y="28301"/>
                  </a:cubicBezTo>
                  <a:cubicBezTo>
                    <a:pt x="13273" y="28462"/>
                    <a:pt x="12858" y="28578"/>
                    <a:pt x="12432" y="28658"/>
                  </a:cubicBezTo>
                  <a:cubicBezTo>
                    <a:pt x="12374" y="28670"/>
                    <a:pt x="12374" y="28750"/>
                    <a:pt x="12432" y="28762"/>
                  </a:cubicBezTo>
                  <a:cubicBezTo>
                    <a:pt x="12794" y="28842"/>
                    <a:pt x="13138" y="28880"/>
                    <a:pt x="13463" y="28880"/>
                  </a:cubicBezTo>
                  <a:cubicBezTo>
                    <a:pt x="16727" y="28880"/>
                    <a:pt x="18094" y="25042"/>
                    <a:pt x="16879" y="21584"/>
                  </a:cubicBezTo>
                  <a:cubicBezTo>
                    <a:pt x="16602" y="20859"/>
                    <a:pt x="16268" y="20156"/>
                    <a:pt x="15865" y="19476"/>
                  </a:cubicBezTo>
                  <a:cubicBezTo>
                    <a:pt x="15439" y="18716"/>
                    <a:pt x="14989" y="17990"/>
                    <a:pt x="14667" y="17207"/>
                  </a:cubicBezTo>
                  <a:cubicBezTo>
                    <a:pt x="14816" y="17011"/>
                    <a:pt x="14955" y="16803"/>
                    <a:pt x="15081" y="16596"/>
                  </a:cubicBezTo>
                  <a:lnTo>
                    <a:pt x="15081" y="16584"/>
                  </a:lnTo>
                  <a:cubicBezTo>
                    <a:pt x="15093" y="16561"/>
                    <a:pt x="15104" y="16550"/>
                    <a:pt x="15116" y="16527"/>
                  </a:cubicBezTo>
                  <a:cubicBezTo>
                    <a:pt x="15127" y="16515"/>
                    <a:pt x="15139" y="16515"/>
                    <a:pt x="15151" y="16504"/>
                  </a:cubicBezTo>
                  <a:lnTo>
                    <a:pt x="15185" y="16504"/>
                  </a:lnTo>
                  <a:cubicBezTo>
                    <a:pt x="15220" y="16561"/>
                    <a:pt x="15243" y="16608"/>
                    <a:pt x="15266" y="16665"/>
                  </a:cubicBezTo>
                  <a:cubicBezTo>
                    <a:pt x="15312" y="16757"/>
                    <a:pt x="15358" y="16849"/>
                    <a:pt x="15404" y="16942"/>
                  </a:cubicBezTo>
                  <a:lnTo>
                    <a:pt x="15473" y="17068"/>
                  </a:lnTo>
                  <a:cubicBezTo>
                    <a:pt x="15496" y="17103"/>
                    <a:pt x="15508" y="17126"/>
                    <a:pt x="15531" y="17161"/>
                  </a:cubicBezTo>
                  <a:cubicBezTo>
                    <a:pt x="16107" y="18255"/>
                    <a:pt x="17051" y="19119"/>
                    <a:pt x="18204" y="19603"/>
                  </a:cubicBezTo>
                  <a:lnTo>
                    <a:pt x="18261" y="19626"/>
                  </a:lnTo>
                  <a:cubicBezTo>
                    <a:pt x="18353" y="19672"/>
                    <a:pt x="18445" y="19695"/>
                    <a:pt x="18538" y="19730"/>
                  </a:cubicBezTo>
                  <a:cubicBezTo>
                    <a:pt x="18595" y="19753"/>
                    <a:pt x="18653" y="19764"/>
                    <a:pt x="18699" y="19776"/>
                  </a:cubicBezTo>
                  <a:cubicBezTo>
                    <a:pt x="18757" y="19799"/>
                    <a:pt x="18826" y="19810"/>
                    <a:pt x="18883" y="19833"/>
                  </a:cubicBezTo>
                  <a:lnTo>
                    <a:pt x="18895" y="19833"/>
                  </a:lnTo>
                  <a:cubicBezTo>
                    <a:pt x="19148" y="20605"/>
                    <a:pt x="19621" y="21296"/>
                    <a:pt x="20254" y="21815"/>
                  </a:cubicBezTo>
                  <a:cubicBezTo>
                    <a:pt x="20611" y="22126"/>
                    <a:pt x="21015" y="22379"/>
                    <a:pt x="21441" y="22575"/>
                  </a:cubicBezTo>
                  <a:cubicBezTo>
                    <a:pt x="21498" y="22587"/>
                    <a:pt x="21545" y="22610"/>
                    <a:pt x="21591" y="22633"/>
                  </a:cubicBezTo>
                  <a:cubicBezTo>
                    <a:pt x="22074" y="22817"/>
                    <a:pt x="22581" y="22921"/>
                    <a:pt x="23100" y="22932"/>
                  </a:cubicBezTo>
                  <a:lnTo>
                    <a:pt x="23204" y="22932"/>
                  </a:lnTo>
                  <a:cubicBezTo>
                    <a:pt x="23262" y="22935"/>
                    <a:pt x="23320" y="22936"/>
                    <a:pt x="23378" y="22936"/>
                  </a:cubicBezTo>
                  <a:cubicBezTo>
                    <a:pt x="23951" y="22936"/>
                    <a:pt x="24513" y="22834"/>
                    <a:pt x="25047" y="22656"/>
                  </a:cubicBezTo>
                  <a:cubicBezTo>
                    <a:pt x="25093" y="22644"/>
                    <a:pt x="25139" y="22633"/>
                    <a:pt x="25185" y="22621"/>
                  </a:cubicBezTo>
                  <a:lnTo>
                    <a:pt x="25208" y="22621"/>
                  </a:lnTo>
                  <a:cubicBezTo>
                    <a:pt x="25220" y="22633"/>
                    <a:pt x="25231" y="22644"/>
                    <a:pt x="25243" y="22667"/>
                  </a:cubicBezTo>
                  <a:cubicBezTo>
                    <a:pt x="25243" y="22667"/>
                    <a:pt x="25243" y="22679"/>
                    <a:pt x="25243" y="22690"/>
                  </a:cubicBezTo>
                  <a:cubicBezTo>
                    <a:pt x="25243" y="22714"/>
                    <a:pt x="25243" y="22737"/>
                    <a:pt x="25254" y="22783"/>
                  </a:cubicBezTo>
                  <a:cubicBezTo>
                    <a:pt x="25254" y="22817"/>
                    <a:pt x="25254" y="22863"/>
                    <a:pt x="25266" y="22921"/>
                  </a:cubicBezTo>
                  <a:lnTo>
                    <a:pt x="25277" y="23013"/>
                  </a:lnTo>
                  <a:cubicBezTo>
                    <a:pt x="25289" y="23094"/>
                    <a:pt x="25300" y="23174"/>
                    <a:pt x="25312" y="23255"/>
                  </a:cubicBezTo>
                  <a:cubicBezTo>
                    <a:pt x="25404" y="23866"/>
                    <a:pt x="25623" y="24453"/>
                    <a:pt x="25934" y="24983"/>
                  </a:cubicBezTo>
                  <a:cubicBezTo>
                    <a:pt x="25980" y="25052"/>
                    <a:pt x="26026" y="25133"/>
                    <a:pt x="26084" y="25190"/>
                  </a:cubicBezTo>
                  <a:cubicBezTo>
                    <a:pt x="26095" y="25225"/>
                    <a:pt x="26118" y="25248"/>
                    <a:pt x="26141" y="25271"/>
                  </a:cubicBezTo>
                  <a:cubicBezTo>
                    <a:pt x="26153" y="25294"/>
                    <a:pt x="26199" y="25352"/>
                    <a:pt x="26233" y="25398"/>
                  </a:cubicBezTo>
                  <a:cubicBezTo>
                    <a:pt x="26268" y="25432"/>
                    <a:pt x="26314" y="25490"/>
                    <a:pt x="26349" y="25536"/>
                  </a:cubicBezTo>
                  <a:cubicBezTo>
                    <a:pt x="26360" y="25559"/>
                    <a:pt x="26383" y="25571"/>
                    <a:pt x="26395" y="25594"/>
                  </a:cubicBezTo>
                  <a:cubicBezTo>
                    <a:pt x="26729" y="25974"/>
                    <a:pt x="27144" y="26273"/>
                    <a:pt x="27604" y="26481"/>
                  </a:cubicBezTo>
                  <a:lnTo>
                    <a:pt x="27651" y="26504"/>
                  </a:lnTo>
                  <a:lnTo>
                    <a:pt x="27743" y="26538"/>
                  </a:lnTo>
                  <a:cubicBezTo>
                    <a:pt x="28117" y="26684"/>
                    <a:pt x="28511" y="26759"/>
                    <a:pt x="28908" y="26759"/>
                  </a:cubicBezTo>
                  <a:cubicBezTo>
                    <a:pt x="29768" y="26759"/>
                    <a:pt x="30639" y="26405"/>
                    <a:pt x="31349" y="25640"/>
                  </a:cubicBezTo>
                  <a:lnTo>
                    <a:pt x="31372" y="25617"/>
                  </a:lnTo>
                  <a:cubicBezTo>
                    <a:pt x="31452" y="25536"/>
                    <a:pt x="31522" y="25455"/>
                    <a:pt x="31602" y="25386"/>
                  </a:cubicBezTo>
                  <a:lnTo>
                    <a:pt x="31637" y="25352"/>
                  </a:lnTo>
                  <a:cubicBezTo>
                    <a:pt x="31694" y="25386"/>
                    <a:pt x="31775" y="25571"/>
                    <a:pt x="31925" y="25836"/>
                  </a:cubicBezTo>
                  <a:cubicBezTo>
                    <a:pt x="31971" y="25916"/>
                    <a:pt x="32017" y="26008"/>
                    <a:pt x="32063" y="26101"/>
                  </a:cubicBezTo>
                  <a:cubicBezTo>
                    <a:pt x="32086" y="26124"/>
                    <a:pt x="32098" y="26147"/>
                    <a:pt x="32109" y="26170"/>
                  </a:cubicBezTo>
                  <a:cubicBezTo>
                    <a:pt x="32121" y="26193"/>
                    <a:pt x="32132" y="26216"/>
                    <a:pt x="32155" y="26239"/>
                  </a:cubicBezTo>
                  <a:cubicBezTo>
                    <a:pt x="32374" y="26596"/>
                    <a:pt x="32639" y="26919"/>
                    <a:pt x="32950" y="27218"/>
                  </a:cubicBezTo>
                  <a:lnTo>
                    <a:pt x="32985" y="27253"/>
                  </a:lnTo>
                  <a:cubicBezTo>
                    <a:pt x="33008" y="27276"/>
                    <a:pt x="33042" y="27310"/>
                    <a:pt x="33065" y="27333"/>
                  </a:cubicBezTo>
                  <a:cubicBezTo>
                    <a:pt x="33446" y="27679"/>
                    <a:pt x="33883" y="27967"/>
                    <a:pt x="34367" y="28174"/>
                  </a:cubicBezTo>
                  <a:cubicBezTo>
                    <a:pt x="34390" y="28186"/>
                    <a:pt x="34413" y="28197"/>
                    <a:pt x="34436" y="28209"/>
                  </a:cubicBezTo>
                  <a:lnTo>
                    <a:pt x="34528" y="28243"/>
                  </a:lnTo>
                  <a:lnTo>
                    <a:pt x="34632" y="28278"/>
                  </a:lnTo>
                  <a:lnTo>
                    <a:pt x="34678" y="28301"/>
                  </a:lnTo>
                  <a:cubicBezTo>
                    <a:pt x="34724" y="28313"/>
                    <a:pt x="34770" y="28324"/>
                    <a:pt x="34816" y="28336"/>
                  </a:cubicBezTo>
                  <a:lnTo>
                    <a:pt x="34840" y="28336"/>
                  </a:lnTo>
                  <a:cubicBezTo>
                    <a:pt x="35179" y="28437"/>
                    <a:pt x="35532" y="28486"/>
                    <a:pt x="35884" y="28486"/>
                  </a:cubicBezTo>
                  <a:cubicBezTo>
                    <a:pt x="36416" y="28486"/>
                    <a:pt x="36947" y="28373"/>
                    <a:pt x="37432" y="28151"/>
                  </a:cubicBezTo>
                  <a:cubicBezTo>
                    <a:pt x="38100" y="27852"/>
                    <a:pt x="38687" y="27402"/>
                    <a:pt x="39148" y="26838"/>
                  </a:cubicBezTo>
                  <a:lnTo>
                    <a:pt x="39160" y="26826"/>
                  </a:lnTo>
                  <a:lnTo>
                    <a:pt x="39217" y="26757"/>
                  </a:lnTo>
                  <a:cubicBezTo>
                    <a:pt x="39287" y="26665"/>
                    <a:pt x="39356" y="26584"/>
                    <a:pt x="39425" y="26492"/>
                  </a:cubicBezTo>
                  <a:cubicBezTo>
                    <a:pt x="39436" y="26469"/>
                    <a:pt x="39448" y="26458"/>
                    <a:pt x="39459" y="26435"/>
                  </a:cubicBezTo>
                  <a:cubicBezTo>
                    <a:pt x="39563" y="26285"/>
                    <a:pt x="39644" y="26181"/>
                    <a:pt x="39690" y="26112"/>
                  </a:cubicBezTo>
                  <a:cubicBezTo>
                    <a:pt x="39713" y="26101"/>
                    <a:pt x="39724" y="26078"/>
                    <a:pt x="39747" y="26078"/>
                  </a:cubicBezTo>
                  <a:cubicBezTo>
                    <a:pt x="40001" y="26204"/>
                    <a:pt x="40796" y="27345"/>
                    <a:pt x="42132" y="27771"/>
                  </a:cubicBezTo>
                  <a:cubicBezTo>
                    <a:pt x="42178" y="27783"/>
                    <a:pt x="42224" y="27794"/>
                    <a:pt x="42270" y="27806"/>
                  </a:cubicBezTo>
                  <a:lnTo>
                    <a:pt x="42282" y="27806"/>
                  </a:lnTo>
                  <a:cubicBezTo>
                    <a:pt x="42553" y="27881"/>
                    <a:pt x="42829" y="27922"/>
                    <a:pt x="43106" y="27922"/>
                  </a:cubicBezTo>
                  <a:cubicBezTo>
                    <a:pt x="43254" y="27922"/>
                    <a:pt x="43401" y="27910"/>
                    <a:pt x="43549" y="27886"/>
                  </a:cubicBezTo>
                  <a:lnTo>
                    <a:pt x="43641" y="27875"/>
                  </a:lnTo>
                  <a:cubicBezTo>
                    <a:pt x="44137" y="27794"/>
                    <a:pt x="44586" y="27575"/>
                    <a:pt x="44943" y="27230"/>
                  </a:cubicBezTo>
                  <a:lnTo>
                    <a:pt x="45001" y="27172"/>
                  </a:lnTo>
                  <a:cubicBezTo>
                    <a:pt x="45208" y="26988"/>
                    <a:pt x="45370" y="26769"/>
                    <a:pt x="45508" y="26527"/>
                  </a:cubicBezTo>
                  <a:cubicBezTo>
                    <a:pt x="45853" y="25974"/>
                    <a:pt x="46049" y="25363"/>
                    <a:pt x="46118" y="24718"/>
                  </a:cubicBezTo>
                  <a:cubicBezTo>
                    <a:pt x="46211" y="23935"/>
                    <a:pt x="46199" y="23808"/>
                    <a:pt x="46187" y="23762"/>
                  </a:cubicBezTo>
                  <a:lnTo>
                    <a:pt x="46187" y="23750"/>
                  </a:lnTo>
                  <a:cubicBezTo>
                    <a:pt x="46187" y="23716"/>
                    <a:pt x="46187" y="23693"/>
                    <a:pt x="46187" y="23658"/>
                  </a:cubicBezTo>
                  <a:cubicBezTo>
                    <a:pt x="46211" y="23569"/>
                    <a:pt x="46259" y="23542"/>
                    <a:pt x="46324" y="23542"/>
                  </a:cubicBezTo>
                  <a:cubicBezTo>
                    <a:pt x="46385" y="23542"/>
                    <a:pt x="46461" y="23567"/>
                    <a:pt x="46545" y="23589"/>
                  </a:cubicBezTo>
                  <a:lnTo>
                    <a:pt x="46602" y="23601"/>
                  </a:lnTo>
                  <a:cubicBezTo>
                    <a:pt x="46683" y="23612"/>
                    <a:pt x="46775" y="23635"/>
                    <a:pt x="46867" y="23647"/>
                  </a:cubicBezTo>
                  <a:cubicBezTo>
                    <a:pt x="47250" y="23720"/>
                    <a:pt x="47636" y="23757"/>
                    <a:pt x="48022" y="23757"/>
                  </a:cubicBezTo>
                  <a:cubicBezTo>
                    <a:pt x="48601" y="23757"/>
                    <a:pt x="49181" y="23674"/>
                    <a:pt x="49747" y="23508"/>
                  </a:cubicBezTo>
                  <a:cubicBezTo>
                    <a:pt x="49886" y="23474"/>
                    <a:pt x="50024" y="23428"/>
                    <a:pt x="50151" y="23370"/>
                  </a:cubicBezTo>
                  <a:cubicBezTo>
                    <a:pt x="51890" y="22667"/>
                    <a:pt x="52847" y="21377"/>
                    <a:pt x="53088" y="19972"/>
                  </a:cubicBezTo>
                  <a:cubicBezTo>
                    <a:pt x="53192" y="19384"/>
                    <a:pt x="53169" y="18773"/>
                    <a:pt x="53019" y="18197"/>
                  </a:cubicBezTo>
                  <a:cubicBezTo>
                    <a:pt x="52582" y="16400"/>
                    <a:pt x="51015" y="14776"/>
                    <a:pt x="48480" y="14396"/>
                  </a:cubicBezTo>
                  <a:cubicBezTo>
                    <a:pt x="48249" y="14353"/>
                    <a:pt x="48019" y="14329"/>
                    <a:pt x="47788" y="14329"/>
                  </a:cubicBezTo>
                  <a:cubicBezTo>
                    <a:pt x="47708" y="14329"/>
                    <a:pt x="47627" y="14332"/>
                    <a:pt x="47547" y="14338"/>
                  </a:cubicBezTo>
                  <a:cubicBezTo>
                    <a:pt x="47270" y="14338"/>
                    <a:pt x="46994" y="14372"/>
                    <a:pt x="46717" y="14407"/>
                  </a:cubicBezTo>
                  <a:cubicBezTo>
                    <a:pt x="46699" y="14411"/>
                    <a:pt x="46682" y="14412"/>
                    <a:pt x="46668" y="14412"/>
                  </a:cubicBezTo>
                  <a:cubicBezTo>
                    <a:pt x="46540" y="14412"/>
                    <a:pt x="46568" y="14266"/>
                    <a:pt x="46568" y="13831"/>
                  </a:cubicBezTo>
                  <a:cubicBezTo>
                    <a:pt x="46543" y="11504"/>
                    <a:pt x="44876" y="9885"/>
                    <a:pt x="42800" y="9885"/>
                  </a:cubicBezTo>
                  <a:cubicBezTo>
                    <a:pt x="41917" y="9885"/>
                    <a:pt x="40960" y="10179"/>
                    <a:pt x="40024" y="10836"/>
                  </a:cubicBezTo>
                  <a:cubicBezTo>
                    <a:pt x="39792" y="11001"/>
                    <a:pt x="39693" y="11083"/>
                    <a:pt x="39636" y="11083"/>
                  </a:cubicBezTo>
                  <a:cubicBezTo>
                    <a:pt x="39594" y="11083"/>
                    <a:pt x="39574" y="11039"/>
                    <a:pt x="39540" y="10951"/>
                  </a:cubicBezTo>
                  <a:cubicBezTo>
                    <a:pt x="39344" y="10386"/>
                    <a:pt x="39148" y="9753"/>
                    <a:pt x="38572" y="9038"/>
                  </a:cubicBezTo>
                  <a:cubicBezTo>
                    <a:pt x="37431" y="7628"/>
                    <a:pt x="35986" y="7033"/>
                    <a:pt x="34645" y="7033"/>
                  </a:cubicBezTo>
                  <a:cubicBezTo>
                    <a:pt x="33806" y="7033"/>
                    <a:pt x="33007" y="7266"/>
                    <a:pt x="32351" y="7679"/>
                  </a:cubicBezTo>
                  <a:cubicBezTo>
                    <a:pt x="32282" y="7725"/>
                    <a:pt x="32213" y="7771"/>
                    <a:pt x="32155" y="7817"/>
                  </a:cubicBezTo>
                  <a:cubicBezTo>
                    <a:pt x="32063" y="7748"/>
                    <a:pt x="31971" y="7667"/>
                    <a:pt x="31867" y="7610"/>
                  </a:cubicBezTo>
                  <a:cubicBezTo>
                    <a:pt x="31533" y="7379"/>
                    <a:pt x="31187" y="7184"/>
                    <a:pt x="30819" y="7034"/>
                  </a:cubicBezTo>
                  <a:cubicBezTo>
                    <a:pt x="30496" y="6896"/>
                    <a:pt x="30162" y="6780"/>
                    <a:pt x="29816" y="6700"/>
                  </a:cubicBezTo>
                  <a:lnTo>
                    <a:pt x="29770" y="6688"/>
                  </a:lnTo>
                  <a:cubicBezTo>
                    <a:pt x="29563" y="6631"/>
                    <a:pt x="29586" y="6608"/>
                    <a:pt x="29667" y="6377"/>
                  </a:cubicBezTo>
                  <a:cubicBezTo>
                    <a:pt x="29701" y="6285"/>
                    <a:pt x="29736" y="6193"/>
                    <a:pt x="29770" y="6112"/>
                  </a:cubicBezTo>
                  <a:cubicBezTo>
                    <a:pt x="29966" y="5628"/>
                    <a:pt x="30070" y="5121"/>
                    <a:pt x="30070" y="4603"/>
                  </a:cubicBezTo>
                  <a:cubicBezTo>
                    <a:pt x="30070" y="4303"/>
                    <a:pt x="30047" y="4004"/>
                    <a:pt x="30001" y="3716"/>
                  </a:cubicBezTo>
                  <a:cubicBezTo>
                    <a:pt x="29629" y="1490"/>
                    <a:pt x="27588" y="0"/>
                    <a:pt x="25373" y="0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66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7" name="Google Shape;2377;p43"/>
            <p:cNvSpPr/>
            <p:nvPr/>
          </p:nvSpPr>
          <p:spPr>
            <a:xfrm flipH="1">
              <a:off x="1126330" y="3622665"/>
              <a:ext cx="1315219" cy="758725"/>
            </a:xfrm>
            <a:custGeom>
              <a:avLst/>
              <a:gdLst/>
              <a:ahLst/>
              <a:cxnLst/>
              <a:rect l="l" t="t" r="r" b="b"/>
              <a:pathLst>
                <a:path w="34586" h="19952" extrusionOk="0">
                  <a:moveTo>
                    <a:pt x="25365" y="0"/>
                  </a:moveTo>
                  <a:cubicBezTo>
                    <a:pt x="24223" y="0"/>
                    <a:pt x="23034" y="397"/>
                    <a:pt x="22005" y="1293"/>
                  </a:cubicBezTo>
                  <a:cubicBezTo>
                    <a:pt x="21913" y="1372"/>
                    <a:pt x="21857" y="1413"/>
                    <a:pt x="21801" y="1413"/>
                  </a:cubicBezTo>
                  <a:cubicBezTo>
                    <a:pt x="21751" y="1413"/>
                    <a:pt x="21701" y="1381"/>
                    <a:pt x="21625" y="1316"/>
                  </a:cubicBezTo>
                  <a:cubicBezTo>
                    <a:pt x="21533" y="1224"/>
                    <a:pt x="21429" y="1155"/>
                    <a:pt x="21325" y="1086"/>
                  </a:cubicBezTo>
                  <a:cubicBezTo>
                    <a:pt x="20591" y="522"/>
                    <a:pt x="19792" y="248"/>
                    <a:pt x="19039" y="248"/>
                  </a:cubicBezTo>
                  <a:cubicBezTo>
                    <a:pt x="17760" y="248"/>
                    <a:pt x="16612" y="1040"/>
                    <a:pt x="16141" y="2549"/>
                  </a:cubicBezTo>
                  <a:cubicBezTo>
                    <a:pt x="16079" y="2770"/>
                    <a:pt x="16065" y="2964"/>
                    <a:pt x="15993" y="2964"/>
                  </a:cubicBezTo>
                  <a:cubicBezTo>
                    <a:pt x="15972" y="2964"/>
                    <a:pt x="15945" y="2946"/>
                    <a:pt x="15910" y="2906"/>
                  </a:cubicBezTo>
                  <a:cubicBezTo>
                    <a:pt x="14526" y="1240"/>
                    <a:pt x="12822" y="489"/>
                    <a:pt x="11221" y="489"/>
                  </a:cubicBezTo>
                  <a:cubicBezTo>
                    <a:pt x="8437" y="489"/>
                    <a:pt x="5963" y="2756"/>
                    <a:pt x="6014" y="6420"/>
                  </a:cubicBezTo>
                  <a:cubicBezTo>
                    <a:pt x="6037" y="7376"/>
                    <a:pt x="6268" y="7445"/>
                    <a:pt x="5841" y="7491"/>
                  </a:cubicBezTo>
                  <a:cubicBezTo>
                    <a:pt x="2258" y="7906"/>
                    <a:pt x="0" y="11270"/>
                    <a:pt x="1855" y="14139"/>
                  </a:cubicBezTo>
                  <a:cubicBezTo>
                    <a:pt x="2759" y="15534"/>
                    <a:pt x="4494" y="16247"/>
                    <a:pt x="6092" y="16247"/>
                  </a:cubicBezTo>
                  <a:cubicBezTo>
                    <a:pt x="6327" y="16247"/>
                    <a:pt x="6560" y="16232"/>
                    <a:pt x="6786" y="16201"/>
                  </a:cubicBezTo>
                  <a:cubicBezTo>
                    <a:pt x="8374" y="15981"/>
                    <a:pt x="8884" y="15458"/>
                    <a:pt x="9080" y="15458"/>
                  </a:cubicBezTo>
                  <a:cubicBezTo>
                    <a:pt x="9151" y="15458"/>
                    <a:pt x="9181" y="15527"/>
                    <a:pt x="9205" y="15705"/>
                  </a:cubicBezTo>
                  <a:cubicBezTo>
                    <a:pt x="9460" y="17568"/>
                    <a:pt x="10699" y="18547"/>
                    <a:pt x="12044" y="18547"/>
                  </a:cubicBezTo>
                  <a:cubicBezTo>
                    <a:pt x="13137" y="18547"/>
                    <a:pt x="14299" y="17901"/>
                    <a:pt x="15058" y="16558"/>
                  </a:cubicBezTo>
                  <a:cubicBezTo>
                    <a:pt x="15081" y="16512"/>
                    <a:pt x="15104" y="16477"/>
                    <a:pt x="15139" y="16477"/>
                  </a:cubicBezTo>
                  <a:cubicBezTo>
                    <a:pt x="15208" y="16477"/>
                    <a:pt x="15219" y="16535"/>
                    <a:pt x="15231" y="16569"/>
                  </a:cubicBezTo>
                  <a:cubicBezTo>
                    <a:pt x="16234" y="18846"/>
                    <a:pt x="18163" y="19952"/>
                    <a:pt x="20056" y="19952"/>
                  </a:cubicBezTo>
                  <a:cubicBezTo>
                    <a:pt x="22120" y="19952"/>
                    <a:pt x="24141" y="18639"/>
                    <a:pt x="24874" y="16097"/>
                  </a:cubicBezTo>
                  <a:cubicBezTo>
                    <a:pt x="24929" y="15877"/>
                    <a:pt x="24930" y="15772"/>
                    <a:pt x="25008" y="15772"/>
                  </a:cubicBezTo>
                  <a:cubicBezTo>
                    <a:pt x="25061" y="15772"/>
                    <a:pt x="25149" y="15820"/>
                    <a:pt x="25311" y="15913"/>
                  </a:cubicBezTo>
                  <a:cubicBezTo>
                    <a:pt x="26370" y="16548"/>
                    <a:pt x="27490" y="16804"/>
                    <a:pt x="28687" y="16804"/>
                  </a:cubicBezTo>
                  <a:cubicBezTo>
                    <a:pt x="28858" y="16804"/>
                    <a:pt x="29031" y="16798"/>
                    <a:pt x="29205" y="16788"/>
                  </a:cubicBezTo>
                  <a:cubicBezTo>
                    <a:pt x="29332" y="16777"/>
                    <a:pt x="29482" y="16765"/>
                    <a:pt x="29609" y="16731"/>
                  </a:cubicBezTo>
                  <a:cubicBezTo>
                    <a:pt x="32431" y="16293"/>
                    <a:pt x="34586" y="14127"/>
                    <a:pt x="34228" y="11189"/>
                  </a:cubicBezTo>
                  <a:cubicBezTo>
                    <a:pt x="34010" y="9438"/>
                    <a:pt x="32616" y="7779"/>
                    <a:pt x="30818" y="7030"/>
                  </a:cubicBezTo>
                  <a:cubicBezTo>
                    <a:pt x="29574" y="6523"/>
                    <a:pt x="29505" y="6800"/>
                    <a:pt x="29666" y="6385"/>
                  </a:cubicBezTo>
                  <a:cubicBezTo>
                    <a:pt x="31070" y="2760"/>
                    <a:pt x="28378" y="0"/>
                    <a:pt x="25365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8" name="Google Shape;2378;p43"/>
            <p:cNvSpPr/>
            <p:nvPr/>
          </p:nvSpPr>
          <p:spPr>
            <a:xfrm flipH="1">
              <a:off x="1078138" y="3706860"/>
              <a:ext cx="991453" cy="675140"/>
            </a:xfrm>
            <a:custGeom>
              <a:avLst/>
              <a:gdLst/>
              <a:ahLst/>
              <a:cxnLst/>
              <a:rect l="l" t="t" r="r" b="b"/>
              <a:pathLst>
                <a:path w="26072" h="17754" extrusionOk="0">
                  <a:moveTo>
                    <a:pt x="19390" y="1"/>
                  </a:moveTo>
                  <a:cubicBezTo>
                    <a:pt x="18641" y="24"/>
                    <a:pt x="17604" y="277"/>
                    <a:pt x="16556" y="830"/>
                  </a:cubicBezTo>
                  <a:cubicBezTo>
                    <a:pt x="14517" y="1890"/>
                    <a:pt x="13779" y="3503"/>
                    <a:pt x="13215" y="4494"/>
                  </a:cubicBezTo>
                  <a:cubicBezTo>
                    <a:pt x="12627" y="5531"/>
                    <a:pt x="12235" y="7109"/>
                    <a:pt x="12178" y="7915"/>
                  </a:cubicBezTo>
                  <a:cubicBezTo>
                    <a:pt x="12063" y="9332"/>
                    <a:pt x="12166" y="10139"/>
                    <a:pt x="11521" y="10991"/>
                  </a:cubicBezTo>
                  <a:cubicBezTo>
                    <a:pt x="11065" y="11594"/>
                    <a:pt x="10539" y="11793"/>
                    <a:pt x="9924" y="11793"/>
                  </a:cubicBezTo>
                  <a:cubicBezTo>
                    <a:pt x="8797" y="11793"/>
                    <a:pt x="7371" y="11123"/>
                    <a:pt x="5530" y="11026"/>
                  </a:cubicBezTo>
                  <a:cubicBezTo>
                    <a:pt x="5436" y="11021"/>
                    <a:pt x="5343" y="11018"/>
                    <a:pt x="5250" y="11018"/>
                  </a:cubicBezTo>
                  <a:cubicBezTo>
                    <a:pt x="2693" y="11018"/>
                    <a:pt x="613" y="12974"/>
                    <a:pt x="35" y="14897"/>
                  </a:cubicBezTo>
                  <a:cubicBezTo>
                    <a:pt x="0" y="15035"/>
                    <a:pt x="23" y="15150"/>
                    <a:pt x="127" y="15266"/>
                  </a:cubicBezTo>
                  <a:cubicBezTo>
                    <a:pt x="288" y="15438"/>
                    <a:pt x="415" y="15611"/>
                    <a:pt x="599" y="15761"/>
                  </a:cubicBezTo>
                  <a:cubicBezTo>
                    <a:pt x="1130" y="16177"/>
                    <a:pt x="1705" y="16361"/>
                    <a:pt x="2273" y="16361"/>
                  </a:cubicBezTo>
                  <a:cubicBezTo>
                    <a:pt x="3359" y="16361"/>
                    <a:pt x="4419" y="15688"/>
                    <a:pt x="5093" y="14667"/>
                  </a:cubicBezTo>
                  <a:cubicBezTo>
                    <a:pt x="5265" y="14405"/>
                    <a:pt x="5317" y="14279"/>
                    <a:pt x="5362" y="14279"/>
                  </a:cubicBezTo>
                  <a:cubicBezTo>
                    <a:pt x="5391" y="14279"/>
                    <a:pt x="5417" y="14336"/>
                    <a:pt x="5473" y="14448"/>
                  </a:cubicBezTo>
                  <a:cubicBezTo>
                    <a:pt x="6514" y="16688"/>
                    <a:pt x="8406" y="17753"/>
                    <a:pt x="10259" y="17753"/>
                  </a:cubicBezTo>
                  <a:cubicBezTo>
                    <a:pt x="12341" y="17753"/>
                    <a:pt x="14373" y="16408"/>
                    <a:pt x="15093" y="13872"/>
                  </a:cubicBezTo>
                  <a:cubicBezTo>
                    <a:pt x="15147" y="13660"/>
                    <a:pt x="15157" y="13557"/>
                    <a:pt x="15234" y="13557"/>
                  </a:cubicBezTo>
                  <a:cubicBezTo>
                    <a:pt x="15286" y="13557"/>
                    <a:pt x="15369" y="13605"/>
                    <a:pt x="15519" y="13699"/>
                  </a:cubicBezTo>
                  <a:cubicBezTo>
                    <a:pt x="16514" y="14283"/>
                    <a:pt x="18343" y="14462"/>
                    <a:pt x="19497" y="14462"/>
                  </a:cubicBezTo>
                  <a:cubicBezTo>
                    <a:pt x="19959" y="14462"/>
                    <a:pt x="20313" y="14433"/>
                    <a:pt x="20461" y="14390"/>
                  </a:cubicBezTo>
                  <a:cubicBezTo>
                    <a:pt x="26072" y="12881"/>
                    <a:pt x="25692" y="5876"/>
                    <a:pt x="19885" y="4459"/>
                  </a:cubicBezTo>
                  <a:cubicBezTo>
                    <a:pt x="19586" y="4379"/>
                    <a:pt x="20242" y="3860"/>
                    <a:pt x="20277" y="2397"/>
                  </a:cubicBezTo>
                  <a:cubicBezTo>
                    <a:pt x="20288" y="1648"/>
                    <a:pt x="20127" y="922"/>
                    <a:pt x="19782" y="254"/>
                  </a:cubicBezTo>
                  <a:cubicBezTo>
                    <a:pt x="19701" y="81"/>
                    <a:pt x="19586" y="1"/>
                    <a:pt x="19390" y="1"/>
                  </a:cubicBezTo>
                  <a:close/>
                </a:path>
              </a:pathLst>
            </a:custGeom>
            <a:solidFill>
              <a:srgbClr val="0A1640">
                <a:alpha val="17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9" name="Google Shape;2379;p43"/>
            <p:cNvSpPr/>
            <p:nvPr/>
          </p:nvSpPr>
          <p:spPr>
            <a:xfrm flipH="1">
              <a:off x="1930147" y="3700091"/>
              <a:ext cx="248814" cy="216415"/>
            </a:xfrm>
            <a:custGeom>
              <a:avLst/>
              <a:gdLst/>
              <a:ahLst/>
              <a:cxnLst/>
              <a:rect l="l" t="t" r="r" b="b"/>
              <a:pathLst>
                <a:path w="6543" h="5691" extrusionOk="0">
                  <a:moveTo>
                    <a:pt x="4805" y="0"/>
                  </a:moveTo>
                  <a:cubicBezTo>
                    <a:pt x="2235" y="0"/>
                    <a:pt x="1" y="2937"/>
                    <a:pt x="1125" y="5570"/>
                  </a:cubicBezTo>
                  <a:cubicBezTo>
                    <a:pt x="1161" y="5654"/>
                    <a:pt x="1232" y="5691"/>
                    <a:pt x="1303" y="5691"/>
                  </a:cubicBezTo>
                  <a:cubicBezTo>
                    <a:pt x="1418" y="5691"/>
                    <a:pt x="1534" y="5597"/>
                    <a:pt x="1505" y="5455"/>
                  </a:cubicBezTo>
                  <a:lnTo>
                    <a:pt x="1505" y="5455"/>
                  </a:lnTo>
                  <a:cubicBezTo>
                    <a:pt x="1505" y="5455"/>
                    <a:pt x="1505" y="5455"/>
                    <a:pt x="1505" y="5455"/>
                  </a:cubicBezTo>
                  <a:cubicBezTo>
                    <a:pt x="1503" y="5455"/>
                    <a:pt x="1300" y="4515"/>
                    <a:pt x="1621" y="3451"/>
                  </a:cubicBezTo>
                  <a:cubicBezTo>
                    <a:pt x="2047" y="2068"/>
                    <a:pt x="3061" y="1100"/>
                    <a:pt x="4236" y="743"/>
                  </a:cubicBezTo>
                  <a:cubicBezTo>
                    <a:pt x="4617" y="631"/>
                    <a:pt x="4955" y="594"/>
                    <a:pt x="5244" y="594"/>
                  </a:cubicBezTo>
                  <a:cubicBezTo>
                    <a:pt x="5723" y="594"/>
                    <a:pt x="6063" y="694"/>
                    <a:pt x="6229" y="709"/>
                  </a:cubicBezTo>
                  <a:cubicBezTo>
                    <a:pt x="6250" y="715"/>
                    <a:pt x="6271" y="719"/>
                    <a:pt x="6290" y="719"/>
                  </a:cubicBezTo>
                  <a:cubicBezTo>
                    <a:pt x="6467" y="719"/>
                    <a:pt x="6543" y="458"/>
                    <a:pt x="6356" y="374"/>
                  </a:cubicBezTo>
                  <a:cubicBezTo>
                    <a:pt x="5841" y="116"/>
                    <a:pt x="5317" y="0"/>
                    <a:pt x="4805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0" name="Google Shape;2380;p43"/>
            <p:cNvSpPr/>
            <p:nvPr/>
          </p:nvSpPr>
          <p:spPr>
            <a:xfrm flipH="1">
              <a:off x="2184367" y="3959750"/>
              <a:ext cx="191506" cy="216871"/>
            </a:xfrm>
            <a:custGeom>
              <a:avLst/>
              <a:gdLst/>
              <a:ahLst/>
              <a:cxnLst/>
              <a:rect l="l" t="t" r="r" b="b"/>
              <a:pathLst>
                <a:path w="5036" h="5703" extrusionOk="0">
                  <a:moveTo>
                    <a:pt x="4539" y="0"/>
                  </a:moveTo>
                  <a:cubicBezTo>
                    <a:pt x="1664" y="0"/>
                    <a:pt x="1" y="3572"/>
                    <a:pt x="1960" y="5643"/>
                  </a:cubicBezTo>
                  <a:cubicBezTo>
                    <a:pt x="1999" y="5685"/>
                    <a:pt x="2045" y="5703"/>
                    <a:pt x="2091" y="5703"/>
                  </a:cubicBezTo>
                  <a:cubicBezTo>
                    <a:pt x="2222" y="5703"/>
                    <a:pt x="2348" y="5558"/>
                    <a:pt x="2271" y="5413"/>
                  </a:cubicBezTo>
                  <a:lnTo>
                    <a:pt x="2271" y="5413"/>
                  </a:lnTo>
                  <a:cubicBezTo>
                    <a:pt x="2271" y="5413"/>
                    <a:pt x="2271" y="5413"/>
                    <a:pt x="2271" y="5413"/>
                  </a:cubicBezTo>
                  <a:cubicBezTo>
                    <a:pt x="2258" y="5413"/>
                    <a:pt x="1844" y="4685"/>
                    <a:pt x="1822" y="3811"/>
                  </a:cubicBezTo>
                  <a:cubicBezTo>
                    <a:pt x="1799" y="2763"/>
                    <a:pt x="2305" y="1703"/>
                    <a:pt x="3250" y="1035"/>
                  </a:cubicBezTo>
                  <a:cubicBezTo>
                    <a:pt x="3703" y="706"/>
                    <a:pt x="4769" y="378"/>
                    <a:pt x="4816" y="378"/>
                  </a:cubicBezTo>
                  <a:cubicBezTo>
                    <a:pt x="4816" y="378"/>
                    <a:pt x="4817" y="378"/>
                    <a:pt x="4817" y="378"/>
                  </a:cubicBezTo>
                  <a:cubicBezTo>
                    <a:pt x="5036" y="344"/>
                    <a:pt x="5013" y="21"/>
                    <a:pt x="4794" y="10"/>
                  </a:cubicBezTo>
                  <a:cubicBezTo>
                    <a:pt x="4708" y="3"/>
                    <a:pt x="4623" y="0"/>
                    <a:pt x="4539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1" name="Google Shape;2381;p43"/>
            <p:cNvSpPr/>
            <p:nvPr/>
          </p:nvSpPr>
          <p:spPr>
            <a:xfrm flipH="1">
              <a:off x="1638199" y="3688986"/>
              <a:ext cx="177474" cy="155114"/>
            </a:xfrm>
            <a:custGeom>
              <a:avLst/>
              <a:gdLst/>
              <a:ahLst/>
              <a:cxnLst/>
              <a:rect l="l" t="t" r="r" b="b"/>
              <a:pathLst>
                <a:path w="4667" h="4079" extrusionOk="0">
                  <a:moveTo>
                    <a:pt x="3089" y="0"/>
                  </a:moveTo>
                  <a:cubicBezTo>
                    <a:pt x="1408" y="0"/>
                    <a:pt x="0" y="2013"/>
                    <a:pt x="524" y="3927"/>
                  </a:cubicBezTo>
                  <a:cubicBezTo>
                    <a:pt x="551" y="4029"/>
                    <a:pt x="633" y="4079"/>
                    <a:pt x="715" y="4079"/>
                  </a:cubicBezTo>
                  <a:cubicBezTo>
                    <a:pt x="807" y="4079"/>
                    <a:pt x="898" y="4015"/>
                    <a:pt x="904" y="3892"/>
                  </a:cubicBezTo>
                  <a:cubicBezTo>
                    <a:pt x="904" y="3892"/>
                    <a:pt x="904" y="3892"/>
                    <a:pt x="904" y="3892"/>
                  </a:cubicBezTo>
                  <a:cubicBezTo>
                    <a:pt x="904" y="3892"/>
                    <a:pt x="953" y="2759"/>
                    <a:pt x="1503" y="1876"/>
                  </a:cubicBezTo>
                  <a:cubicBezTo>
                    <a:pt x="2073" y="901"/>
                    <a:pt x="2781" y="677"/>
                    <a:pt x="3349" y="677"/>
                  </a:cubicBezTo>
                  <a:cubicBezTo>
                    <a:pt x="3833" y="677"/>
                    <a:pt x="4216" y="840"/>
                    <a:pt x="4328" y="840"/>
                  </a:cubicBezTo>
                  <a:cubicBezTo>
                    <a:pt x="4331" y="840"/>
                    <a:pt x="4334" y="840"/>
                    <a:pt x="4337" y="839"/>
                  </a:cubicBezTo>
                  <a:cubicBezTo>
                    <a:pt x="4356" y="845"/>
                    <a:pt x="4374" y="847"/>
                    <a:pt x="4392" y="847"/>
                  </a:cubicBezTo>
                  <a:cubicBezTo>
                    <a:pt x="4559" y="847"/>
                    <a:pt x="4666" y="620"/>
                    <a:pt x="4510" y="505"/>
                  </a:cubicBezTo>
                  <a:cubicBezTo>
                    <a:pt x="4039" y="154"/>
                    <a:pt x="3554" y="0"/>
                    <a:pt x="3089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2" name="Google Shape;2382;p43"/>
            <p:cNvSpPr/>
            <p:nvPr/>
          </p:nvSpPr>
          <p:spPr>
            <a:xfrm flipH="1">
              <a:off x="1947637" y="4004282"/>
              <a:ext cx="128077" cy="71416"/>
            </a:xfrm>
            <a:custGeom>
              <a:avLst/>
              <a:gdLst/>
              <a:ahLst/>
              <a:cxnLst/>
              <a:rect l="l" t="t" r="r" b="b"/>
              <a:pathLst>
                <a:path w="3368" h="1878" extrusionOk="0">
                  <a:moveTo>
                    <a:pt x="1667" y="1"/>
                  </a:moveTo>
                  <a:cubicBezTo>
                    <a:pt x="1121" y="1"/>
                    <a:pt x="561" y="178"/>
                    <a:pt x="254" y="578"/>
                  </a:cubicBezTo>
                  <a:cubicBezTo>
                    <a:pt x="0" y="935"/>
                    <a:pt x="115" y="1431"/>
                    <a:pt x="714" y="1707"/>
                  </a:cubicBezTo>
                  <a:cubicBezTo>
                    <a:pt x="988" y="1826"/>
                    <a:pt x="1284" y="1878"/>
                    <a:pt x="1571" y="1878"/>
                  </a:cubicBezTo>
                  <a:cubicBezTo>
                    <a:pt x="2287" y="1878"/>
                    <a:pt x="2951" y="1557"/>
                    <a:pt x="3099" y="1154"/>
                  </a:cubicBezTo>
                  <a:cubicBezTo>
                    <a:pt x="3368" y="447"/>
                    <a:pt x="2534" y="1"/>
                    <a:pt x="16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3" name="Google Shape;2383;p43"/>
            <p:cNvSpPr/>
            <p:nvPr/>
          </p:nvSpPr>
          <p:spPr>
            <a:xfrm flipH="1">
              <a:off x="1673070" y="4004282"/>
              <a:ext cx="128381" cy="71416"/>
            </a:xfrm>
            <a:custGeom>
              <a:avLst/>
              <a:gdLst/>
              <a:ahLst/>
              <a:cxnLst/>
              <a:rect l="l" t="t" r="r" b="b"/>
              <a:pathLst>
                <a:path w="3376" h="1878" extrusionOk="0">
                  <a:moveTo>
                    <a:pt x="1698" y="1"/>
                  </a:moveTo>
                  <a:cubicBezTo>
                    <a:pt x="831" y="1"/>
                    <a:pt x="1" y="447"/>
                    <a:pt x="277" y="1154"/>
                  </a:cubicBezTo>
                  <a:cubicBezTo>
                    <a:pt x="416" y="1557"/>
                    <a:pt x="1072" y="1878"/>
                    <a:pt x="1788" y="1878"/>
                  </a:cubicBezTo>
                  <a:cubicBezTo>
                    <a:pt x="2076" y="1878"/>
                    <a:pt x="2373" y="1826"/>
                    <a:pt x="2650" y="1707"/>
                  </a:cubicBezTo>
                  <a:cubicBezTo>
                    <a:pt x="3260" y="1431"/>
                    <a:pt x="3376" y="935"/>
                    <a:pt x="3111" y="578"/>
                  </a:cubicBezTo>
                  <a:cubicBezTo>
                    <a:pt x="2804" y="178"/>
                    <a:pt x="2244" y="1"/>
                    <a:pt x="16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4" name="Google Shape;2384;p43"/>
            <p:cNvSpPr/>
            <p:nvPr/>
          </p:nvSpPr>
          <p:spPr>
            <a:xfrm flipH="1">
              <a:off x="1703720" y="3908412"/>
              <a:ext cx="88984" cy="64419"/>
            </a:xfrm>
            <a:custGeom>
              <a:avLst/>
              <a:gdLst/>
              <a:ahLst/>
              <a:cxnLst/>
              <a:rect l="l" t="t" r="r" b="b"/>
              <a:pathLst>
                <a:path w="2340" h="1694" extrusionOk="0">
                  <a:moveTo>
                    <a:pt x="185" y="0"/>
                  </a:moveTo>
                  <a:cubicBezTo>
                    <a:pt x="93" y="0"/>
                    <a:pt x="12" y="92"/>
                    <a:pt x="12" y="173"/>
                  </a:cubicBezTo>
                  <a:cubicBezTo>
                    <a:pt x="0" y="657"/>
                    <a:pt x="208" y="1141"/>
                    <a:pt x="507" y="1429"/>
                  </a:cubicBezTo>
                  <a:cubicBezTo>
                    <a:pt x="703" y="1602"/>
                    <a:pt x="922" y="1694"/>
                    <a:pt x="1164" y="1694"/>
                  </a:cubicBezTo>
                  <a:cubicBezTo>
                    <a:pt x="1201" y="1694"/>
                    <a:pt x="1230" y="1679"/>
                    <a:pt x="1253" y="1679"/>
                  </a:cubicBezTo>
                  <a:cubicBezTo>
                    <a:pt x="1258" y="1679"/>
                    <a:pt x="1263" y="1680"/>
                    <a:pt x="1268" y="1682"/>
                  </a:cubicBezTo>
                  <a:cubicBezTo>
                    <a:pt x="1971" y="1602"/>
                    <a:pt x="2339" y="853"/>
                    <a:pt x="2339" y="173"/>
                  </a:cubicBezTo>
                  <a:cubicBezTo>
                    <a:pt x="2339" y="81"/>
                    <a:pt x="2247" y="0"/>
                    <a:pt x="2166" y="0"/>
                  </a:cubicBezTo>
                  <a:cubicBezTo>
                    <a:pt x="2063" y="0"/>
                    <a:pt x="1994" y="81"/>
                    <a:pt x="1994" y="173"/>
                  </a:cubicBezTo>
                  <a:cubicBezTo>
                    <a:pt x="1994" y="691"/>
                    <a:pt x="1729" y="1290"/>
                    <a:pt x="1222" y="1348"/>
                  </a:cubicBezTo>
                  <a:cubicBezTo>
                    <a:pt x="1207" y="1349"/>
                    <a:pt x="1193" y="1350"/>
                    <a:pt x="1178" y="1350"/>
                  </a:cubicBezTo>
                  <a:cubicBezTo>
                    <a:pt x="1020" y="1350"/>
                    <a:pt x="865" y="1291"/>
                    <a:pt x="738" y="1175"/>
                  </a:cubicBezTo>
                  <a:cubicBezTo>
                    <a:pt x="507" y="956"/>
                    <a:pt x="346" y="565"/>
                    <a:pt x="358" y="173"/>
                  </a:cubicBezTo>
                  <a:cubicBezTo>
                    <a:pt x="358" y="92"/>
                    <a:pt x="288" y="0"/>
                    <a:pt x="1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5" name="Google Shape;2385;p43"/>
            <p:cNvSpPr/>
            <p:nvPr/>
          </p:nvSpPr>
          <p:spPr>
            <a:xfrm flipH="1">
              <a:off x="1957409" y="3908412"/>
              <a:ext cx="88984" cy="64419"/>
            </a:xfrm>
            <a:custGeom>
              <a:avLst/>
              <a:gdLst/>
              <a:ahLst/>
              <a:cxnLst/>
              <a:rect l="l" t="t" r="r" b="b"/>
              <a:pathLst>
                <a:path w="2340" h="1694" extrusionOk="0">
                  <a:moveTo>
                    <a:pt x="197" y="0"/>
                  </a:moveTo>
                  <a:cubicBezTo>
                    <a:pt x="93" y="0"/>
                    <a:pt x="24" y="92"/>
                    <a:pt x="24" y="173"/>
                  </a:cubicBezTo>
                  <a:cubicBezTo>
                    <a:pt x="1" y="657"/>
                    <a:pt x="208" y="1141"/>
                    <a:pt x="508" y="1429"/>
                  </a:cubicBezTo>
                  <a:cubicBezTo>
                    <a:pt x="715" y="1602"/>
                    <a:pt x="923" y="1694"/>
                    <a:pt x="1176" y="1694"/>
                  </a:cubicBezTo>
                  <a:cubicBezTo>
                    <a:pt x="1194" y="1694"/>
                    <a:pt x="1228" y="1679"/>
                    <a:pt x="1252" y="1679"/>
                  </a:cubicBezTo>
                  <a:cubicBezTo>
                    <a:pt x="1258" y="1679"/>
                    <a:pt x="1264" y="1680"/>
                    <a:pt x="1268" y="1682"/>
                  </a:cubicBezTo>
                  <a:cubicBezTo>
                    <a:pt x="1983" y="1602"/>
                    <a:pt x="2340" y="853"/>
                    <a:pt x="2340" y="173"/>
                  </a:cubicBezTo>
                  <a:cubicBezTo>
                    <a:pt x="2340" y="81"/>
                    <a:pt x="2247" y="0"/>
                    <a:pt x="2167" y="0"/>
                  </a:cubicBezTo>
                  <a:cubicBezTo>
                    <a:pt x="2063" y="0"/>
                    <a:pt x="1994" y="81"/>
                    <a:pt x="1994" y="173"/>
                  </a:cubicBezTo>
                  <a:cubicBezTo>
                    <a:pt x="1994" y="691"/>
                    <a:pt x="1729" y="1290"/>
                    <a:pt x="1234" y="1348"/>
                  </a:cubicBezTo>
                  <a:cubicBezTo>
                    <a:pt x="1219" y="1349"/>
                    <a:pt x="1205" y="1350"/>
                    <a:pt x="1190" y="1350"/>
                  </a:cubicBezTo>
                  <a:cubicBezTo>
                    <a:pt x="1032" y="1350"/>
                    <a:pt x="876" y="1291"/>
                    <a:pt x="738" y="1175"/>
                  </a:cubicBezTo>
                  <a:cubicBezTo>
                    <a:pt x="508" y="956"/>
                    <a:pt x="347" y="565"/>
                    <a:pt x="370" y="173"/>
                  </a:cubicBezTo>
                  <a:cubicBezTo>
                    <a:pt x="370" y="92"/>
                    <a:pt x="289" y="0"/>
                    <a:pt x="1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6" name="Google Shape;2386;p43"/>
            <p:cNvSpPr/>
            <p:nvPr/>
          </p:nvSpPr>
          <p:spPr>
            <a:xfrm flipH="1">
              <a:off x="1812369" y="3941268"/>
              <a:ext cx="123589" cy="113930"/>
            </a:xfrm>
            <a:custGeom>
              <a:avLst/>
              <a:gdLst/>
              <a:ahLst/>
              <a:cxnLst/>
              <a:rect l="l" t="t" r="r" b="b"/>
              <a:pathLst>
                <a:path w="3250" h="2996" extrusionOk="0">
                  <a:moveTo>
                    <a:pt x="1625" y="0"/>
                  </a:moveTo>
                  <a:cubicBezTo>
                    <a:pt x="726" y="0"/>
                    <a:pt x="0" y="668"/>
                    <a:pt x="0" y="1498"/>
                  </a:cubicBezTo>
                  <a:cubicBezTo>
                    <a:pt x="0" y="2327"/>
                    <a:pt x="726" y="2996"/>
                    <a:pt x="1625" y="2996"/>
                  </a:cubicBezTo>
                  <a:cubicBezTo>
                    <a:pt x="2523" y="2996"/>
                    <a:pt x="3249" y="2327"/>
                    <a:pt x="3249" y="1498"/>
                  </a:cubicBezTo>
                  <a:cubicBezTo>
                    <a:pt x="3249" y="668"/>
                    <a:pt x="2523" y="0"/>
                    <a:pt x="16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7" name="Google Shape;2387;p43"/>
            <p:cNvSpPr/>
            <p:nvPr/>
          </p:nvSpPr>
          <p:spPr>
            <a:xfrm flipH="1">
              <a:off x="1753923" y="4036910"/>
              <a:ext cx="265280" cy="683468"/>
            </a:xfrm>
            <a:custGeom>
              <a:avLst/>
              <a:gdLst/>
              <a:ahLst/>
              <a:cxnLst/>
              <a:rect l="l" t="t" r="r" b="b"/>
              <a:pathLst>
                <a:path w="6976" h="17973" extrusionOk="0">
                  <a:moveTo>
                    <a:pt x="4208" y="1"/>
                  </a:moveTo>
                  <a:cubicBezTo>
                    <a:pt x="4197" y="1"/>
                    <a:pt x="4185" y="3"/>
                    <a:pt x="4171" y="8"/>
                  </a:cubicBezTo>
                  <a:cubicBezTo>
                    <a:pt x="3433" y="538"/>
                    <a:pt x="2823" y="1276"/>
                    <a:pt x="2362" y="2105"/>
                  </a:cubicBezTo>
                  <a:cubicBezTo>
                    <a:pt x="0" y="6402"/>
                    <a:pt x="3652" y="9248"/>
                    <a:pt x="4390" y="12439"/>
                  </a:cubicBezTo>
                  <a:cubicBezTo>
                    <a:pt x="4574" y="13326"/>
                    <a:pt x="4632" y="14225"/>
                    <a:pt x="4470" y="15008"/>
                  </a:cubicBezTo>
                  <a:cubicBezTo>
                    <a:pt x="4263" y="16057"/>
                    <a:pt x="3664" y="16921"/>
                    <a:pt x="2558" y="17393"/>
                  </a:cubicBezTo>
                  <a:cubicBezTo>
                    <a:pt x="2166" y="17554"/>
                    <a:pt x="1751" y="17658"/>
                    <a:pt x="1302" y="17750"/>
                  </a:cubicBezTo>
                  <a:cubicBezTo>
                    <a:pt x="1244" y="17750"/>
                    <a:pt x="1244" y="17842"/>
                    <a:pt x="1302" y="17854"/>
                  </a:cubicBezTo>
                  <a:cubicBezTo>
                    <a:pt x="1665" y="17934"/>
                    <a:pt x="2010" y="17972"/>
                    <a:pt x="2336" y="17972"/>
                  </a:cubicBezTo>
                  <a:cubicBezTo>
                    <a:pt x="5609" y="17972"/>
                    <a:pt x="6976" y="14133"/>
                    <a:pt x="5761" y="10665"/>
                  </a:cubicBezTo>
                  <a:cubicBezTo>
                    <a:pt x="5496" y="9905"/>
                    <a:pt x="5127" y="9225"/>
                    <a:pt x="4747" y="8557"/>
                  </a:cubicBezTo>
                  <a:cubicBezTo>
                    <a:pt x="3433" y="6276"/>
                    <a:pt x="2028" y="4282"/>
                    <a:pt x="4240" y="77"/>
                  </a:cubicBezTo>
                  <a:cubicBezTo>
                    <a:pt x="4263" y="66"/>
                    <a:pt x="4263" y="31"/>
                    <a:pt x="4240" y="20"/>
                  </a:cubicBezTo>
                  <a:cubicBezTo>
                    <a:pt x="4233" y="6"/>
                    <a:pt x="4222" y="1"/>
                    <a:pt x="4208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8" name="Google Shape;2388;p43"/>
            <p:cNvSpPr/>
            <p:nvPr/>
          </p:nvSpPr>
          <p:spPr>
            <a:xfrm flipH="1">
              <a:off x="1887512" y="4124490"/>
              <a:ext cx="63810" cy="214209"/>
            </a:xfrm>
            <a:custGeom>
              <a:avLst/>
              <a:gdLst/>
              <a:ahLst/>
              <a:cxnLst/>
              <a:rect l="l" t="t" r="r" b="b"/>
              <a:pathLst>
                <a:path w="1678" h="5633" extrusionOk="0">
                  <a:moveTo>
                    <a:pt x="949" y="0"/>
                  </a:moveTo>
                  <a:cubicBezTo>
                    <a:pt x="902" y="0"/>
                    <a:pt x="854" y="20"/>
                    <a:pt x="819" y="67"/>
                  </a:cubicBezTo>
                  <a:cubicBezTo>
                    <a:pt x="70" y="1231"/>
                    <a:pt x="1" y="3051"/>
                    <a:pt x="589" y="4330"/>
                  </a:cubicBezTo>
                  <a:cubicBezTo>
                    <a:pt x="761" y="4791"/>
                    <a:pt x="1061" y="5194"/>
                    <a:pt x="1349" y="5574"/>
                  </a:cubicBezTo>
                  <a:cubicBezTo>
                    <a:pt x="1383" y="5615"/>
                    <a:pt x="1428" y="5633"/>
                    <a:pt x="1472" y="5633"/>
                  </a:cubicBezTo>
                  <a:cubicBezTo>
                    <a:pt x="1576" y="5633"/>
                    <a:pt x="1677" y="5534"/>
                    <a:pt x="1637" y="5413"/>
                  </a:cubicBezTo>
                  <a:lnTo>
                    <a:pt x="1637" y="5413"/>
                  </a:lnTo>
                  <a:cubicBezTo>
                    <a:pt x="1637" y="5413"/>
                    <a:pt x="1637" y="5413"/>
                    <a:pt x="1637" y="5413"/>
                  </a:cubicBezTo>
                  <a:cubicBezTo>
                    <a:pt x="1632" y="5413"/>
                    <a:pt x="922" y="3854"/>
                    <a:pt x="877" y="2832"/>
                  </a:cubicBezTo>
                  <a:cubicBezTo>
                    <a:pt x="704" y="1473"/>
                    <a:pt x="1095" y="194"/>
                    <a:pt x="1107" y="194"/>
                  </a:cubicBezTo>
                  <a:cubicBezTo>
                    <a:pt x="1130" y="79"/>
                    <a:pt x="1041" y="0"/>
                    <a:pt x="949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9" name="Google Shape;2389;p43"/>
            <p:cNvSpPr/>
            <p:nvPr/>
          </p:nvSpPr>
          <p:spPr>
            <a:xfrm flipH="1">
              <a:off x="1753922" y="4363158"/>
              <a:ext cx="217974" cy="357230"/>
            </a:xfrm>
            <a:custGeom>
              <a:avLst/>
              <a:gdLst/>
              <a:ahLst/>
              <a:cxnLst/>
              <a:rect l="l" t="t" r="r" b="b"/>
              <a:pathLst>
                <a:path w="5732" h="9394" extrusionOk="0">
                  <a:moveTo>
                    <a:pt x="3503" y="1"/>
                  </a:moveTo>
                  <a:lnTo>
                    <a:pt x="3503" y="1"/>
                  </a:lnTo>
                  <a:cubicBezTo>
                    <a:pt x="3860" y="1326"/>
                    <a:pt x="4148" y="2766"/>
                    <a:pt x="4056" y="4079"/>
                  </a:cubicBezTo>
                  <a:cubicBezTo>
                    <a:pt x="3975" y="4943"/>
                    <a:pt x="3687" y="5761"/>
                    <a:pt x="3226" y="6429"/>
                  </a:cubicBezTo>
                  <a:cubicBezTo>
                    <a:pt x="3019" y="7478"/>
                    <a:pt x="2420" y="8342"/>
                    <a:pt x="1314" y="8814"/>
                  </a:cubicBezTo>
                  <a:cubicBezTo>
                    <a:pt x="922" y="8975"/>
                    <a:pt x="507" y="9079"/>
                    <a:pt x="58" y="9171"/>
                  </a:cubicBezTo>
                  <a:cubicBezTo>
                    <a:pt x="0" y="9171"/>
                    <a:pt x="0" y="9263"/>
                    <a:pt x="58" y="9275"/>
                  </a:cubicBezTo>
                  <a:cubicBezTo>
                    <a:pt x="421" y="9355"/>
                    <a:pt x="766" y="9393"/>
                    <a:pt x="1092" y="9393"/>
                  </a:cubicBezTo>
                  <a:cubicBezTo>
                    <a:pt x="4365" y="9393"/>
                    <a:pt x="5732" y="5555"/>
                    <a:pt x="4517" y="2097"/>
                  </a:cubicBezTo>
                  <a:cubicBezTo>
                    <a:pt x="4252" y="1337"/>
                    <a:pt x="3883" y="657"/>
                    <a:pt x="3503" y="1"/>
                  </a:cubicBezTo>
                  <a:close/>
                </a:path>
              </a:pathLst>
            </a:custGeom>
            <a:solidFill>
              <a:srgbClr val="0A1640">
                <a:alpha val="17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0" name="Google Shape;2390;p43"/>
            <p:cNvSpPr/>
            <p:nvPr/>
          </p:nvSpPr>
          <p:spPr>
            <a:xfrm flipH="1">
              <a:off x="1919729" y="4411911"/>
              <a:ext cx="304981" cy="454353"/>
            </a:xfrm>
            <a:custGeom>
              <a:avLst/>
              <a:gdLst/>
              <a:ahLst/>
              <a:cxnLst/>
              <a:rect l="l" t="t" r="r" b="b"/>
              <a:pathLst>
                <a:path w="8020" h="11948" extrusionOk="0">
                  <a:moveTo>
                    <a:pt x="6631" y="0"/>
                  </a:moveTo>
                  <a:cubicBezTo>
                    <a:pt x="6620" y="0"/>
                    <a:pt x="6608" y="3"/>
                    <a:pt x="6591" y="9"/>
                  </a:cubicBezTo>
                  <a:cubicBezTo>
                    <a:pt x="6464" y="101"/>
                    <a:pt x="6902" y="309"/>
                    <a:pt x="7132" y="1334"/>
                  </a:cubicBezTo>
                  <a:cubicBezTo>
                    <a:pt x="7225" y="1772"/>
                    <a:pt x="7248" y="2209"/>
                    <a:pt x="7167" y="2636"/>
                  </a:cubicBezTo>
                  <a:cubicBezTo>
                    <a:pt x="6752" y="5170"/>
                    <a:pt x="4229" y="4894"/>
                    <a:pt x="1983" y="6299"/>
                  </a:cubicBezTo>
                  <a:cubicBezTo>
                    <a:pt x="404" y="7302"/>
                    <a:pt x="1" y="8938"/>
                    <a:pt x="462" y="10193"/>
                  </a:cubicBezTo>
                  <a:cubicBezTo>
                    <a:pt x="807" y="11115"/>
                    <a:pt x="1614" y="11829"/>
                    <a:pt x="2777" y="11933"/>
                  </a:cubicBezTo>
                  <a:cubicBezTo>
                    <a:pt x="2881" y="11943"/>
                    <a:pt x="2984" y="11947"/>
                    <a:pt x="3086" y="11947"/>
                  </a:cubicBezTo>
                  <a:cubicBezTo>
                    <a:pt x="3604" y="11947"/>
                    <a:pt x="4111" y="11826"/>
                    <a:pt x="4563" y="11576"/>
                  </a:cubicBezTo>
                  <a:cubicBezTo>
                    <a:pt x="5807" y="10885"/>
                    <a:pt x="6095" y="9525"/>
                    <a:pt x="5692" y="8638"/>
                  </a:cubicBezTo>
                  <a:cubicBezTo>
                    <a:pt x="5473" y="8177"/>
                    <a:pt x="5070" y="7843"/>
                    <a:pt x="4506" y="7797"/>
                  </a:cubicBezTo>
                  <a:cubicBezTo>
                    <a:pt x="4482" y="7796"/>
                    <a:pt x="4459" y="7795"/>
                    <a:pt x="4436" y="7795"/>
                  </a:cubicBezTo>
                  <a:cubicBezTo>
                    <a:pt x="3782" y="7795"/>
                    <a:pt x="3183" y="8260"/>
                    <a:pt x="3250" y="8972"/>
                  </a:cubicBezTo>
                  <a:cubicBezTo>
                    <a:pt x="3271" y="9091"/>
                    <a:pt x="3323" y="9591"/>
                    <a:pt x="3517" y="9591"/>
                  </a:cubicBezTo>
                  <a:cubicBezTo>
                    <a:pt x="3531" y="9591"/>
                    <a:pt x="3546" y="9588"/>
                    <a:pt x="3561" y="9583"/>
                  </a:cubicBezTo>
                  <a:cubicBezTo>
                    <a:pt x="3584" y="9571"/>
                    <a:pt x="3618" y="9548"/>
                    <a:pt x="3595" y="9514"/>
                  </a:cubicBezTo>
                  <a:lnTo>
                    <a:pt x="3595" y="9514"/>
                  </a:lnTo>
                  <a:cubicBezTo>
                    <a:pt x="3597" y="9515"/>
                    <a:pt x="3597" y="9516"/>
                    <a:pt x="3598" y="9516"/>
                  </a:cubicBezTo>
                  <a:cubicBezTo>
                    <a:pt x="3608" y="9516"/>
                    <a:pt x="3509" y="9199"/>
                    <a:pt x="3630" y="8892"/>
                  </a:cubicBezTo>
                  <a:cubicBezTo>
                    <a:pt x="3723" y="8661"/>
                    <a:pt x="3968" y="8525"/>
                    <a:pt x="4208" y="8525"/>
                  </a:cubicBezTo>
                  <a:cubicBezTo>
                    <a:pt x="4412" y="8525"/>
                    <a:pt x="4612" y="8623"/>
                    <a:pt x="4713" y="8845"/>
                  </a:cubicBezTo>
                  <a:cubicBezTo>
                    <a:pt x="4909" y="9283"/>
                    <a:pt x="4552" y="9917"/>
                    <a:pt x="4206" y="10170"/>
                  </a:cubicBezTo>
                  <a:cubicBezTo>
                    <a:pt x="3917" y="10381"/>
                    <a:pt x="3586" y="10480"/>
                    <a:pt x="3265" y="10480"/>
                  </a:cubicBezTo>
                  <a:cubicBezTo>
                    <a:pt x="2447" y="10480"/>
                    <a:pt x="1702" y="9839"/>
                    <a:pt x="1925" y="8788"/>
                  </a:cubicBezTo>
                  <a:cubicBezTo>
                    <a:pt x="2420" y="6438"/>
                    <a:pt x="8019" y="6772"/>
                    <a:pt x="7939" y="2670"/>
                  </a:cubicBezTo>
                  <a:cubicBezTo>
                    <a:pt x="7904" y="1622"/>
                    <a:pt x="7432" y="631"/>
                    <a:pt x="6672" y="9"/>
                  </a:cubicBezTo>
                  <a:cubicBezTo>
                    <a:pt x="6654" y="3"/>
                    <a:pt x="6643" y="0"/>
                    <a:pt x="6631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1" name="Google Shape;2391;p43"/>
            <p:cNvSpPr/>
            <p:nvPr/>
          </p:nvSpPr>
          <p:spPr>
            <a:xfrm flipH="1">
              <a:off x="2044383" y="4636508"/>
              <a:ext cx="155342" cy="120357"/>
            </a:xfrm>
            <a:custGeom>
              <a:avLst/>
              <a:gdLst/>
              <a:ahLst/>
              <a:cxnLst/>
              <a:rect l="l" t="t" r="r" b="b"/>
              <a:pathLst>
                <a:path w="4085" h="3165" extrusionOk="0">
                  <a:moveTo>
                    <a:pt x="3882" y="0"/>
                  </a:moveTo>
                  <a:cubicBezTo>
                    <a:pt x="3875" y="0"/>
                    <a:pt x="3868" y="1"/>
                    <a:pt x="3860" y="2"/>
                  </a:cubicBezTo>
                  <a:cubicBezTo>
                    <a:pt x="2155" y="94"/>
                    <a:pt x="1" y="1327"/>
                    <a:pt x="150" y="3020"/>
                  </a:cubicBezTo>
                  <a:cubicBezTo>
                    <a:pt x="157" y="3112"/>
                    <a:pt x="237" y="3165"/>
                    <a:pt x="319" y="3165"/>
                  </a:cubicBezTo>
                  <a:cubicBezTo>
                    <a:pt x="391" y="3165"/>
                    <a:pt x="463" y="3123"/>
                    <a:pt x="485" y="3032"/>
                  </a:cubicBezTo>
                  <a:cubicBezTo>
                    <a:pt x="853" y="1592"/>
                    <a:pt x="2455" y="923"/>
                    <a:pt x="3941" y="301"/>
                  </a:cubicBezTo>
                  <a:cubicBezTo>
                    <a:pt x="4084" y="235"/>
                    <a:pt x="4038" y="0"/>
                    <a:pt x="3882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2" name="Google Shape;2392;p43"/>
            <p:cNvSpPr/>
            <p:nvPr/>
          </p:nvSpPr>
          <p:spPr>
            <a:xfrm flipH="1">
              <a:off x="1992475" y="4740402"/>
              <a:ext cx="214703" cy="125871"/>
            </a:xfrm>
            <a:custGeom>
              <a:avLst/>
              <a:gdLst/>
              <a:ahLst/>
              <a:cxnLst/>
              <a:rect l="l" t="t" r="r" b="b"/>
              <a:pathLst>
                <a:path w="5646" h="3310" extrusionOk="0">
                  <a:moveTo>
                    <a:pt x="5231" y="0"/>
                  </a:moveTo>
                  <a:lnTo>
                    <a:pt x="5231" y="0"/>
                  </a:lnTo>
                  <a:cubicBezTo>
                    <a:pt x="5110" y="1067"/>
                    <a:pt x="4178" y="2411"/>
                    <a:pt x="2515" y="2411"/>
                  </a:cubicBezTo>
                  <a:cubicBezTo>
                    <a:pt x="1808" y="2411"/>
                    <a:pt x="967" y="2168"/>
                    <a:pt x="1" y="1555"/>
                  </a:cubicBezTo>
                  <a:lnTo>
                    <a:pt x="1" y="1555"/>
                  </a:lnTo>
                  <a:cubicBezTo>
                    <a:pt x="346" y="2477"/>
                    <a:pt x="1153" y="3203"/>
                    <a:pt x="2316" y="3295"/>
                  </a:cubicBezTo>
                  <a:cubicBezTo>
                    <a:pt x="2420" y="3305"/>
                    <a:pt x="2523" y="3309"/>
                    <a:pt x="2625" y="3309"/>
                  </a:cubicBezTo>
                  <a:cubicBezTo>
                    <a:pt x="3143" y="3309"/>
                    <a:pt x="3650" y="3188"/>
                    <a:pt x="4102" y="2938"/>
                  </a:cubicBezTo>
                  <a:cubicBezTo>
                    <a:pt x="5346" y="2247"/>
                    <a:pt x="5646" y="899"/>
                    <a:pt x="5231" y="0"/>
                  </a:cubicBezTo>
                  <a:close/>
                </a:path>
              </a:pathLst>
            </a:custGeom>
            <a:solidFill>
              <a:srgbClr val="0A1640">
                <a:alpha val="17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3" name="Google Shape;2393;p43"/>
            <p:cNvSpPr/>
            <p:nvPr/>
          </p:nvSpPr>
          <p:spPr>
            <a:xfrm flipH="1">
              <a:off x="1886879" y="4012686"/>
              <a:ext cx="522270" cy="589160"/>
            </a:xfrm>
            <a:custGeom>
              <a:avLst/>
              <a:gdLst/>
              <a:ahLst/>
              <a:cxnLst/>
              <a:rect l="l" t="t" r="r" b="b"/>
              <a:pathLst>
                <a:path w="13734" h="15493" extrusionOk="0">
                  <a:moveTo>
                    <a:pt x="13653" y="0"/>
                  </a:moveTo>
                  <a:cubicBezTo>
                    <a:pt x="12881" y="69"/>
                    <a:pt x="12109" y="288"/>
                    <a:pt x="11372" y="634"/>
                  </a:cubicBezTo>
                  <a:cubicBezTo>
                    <a:pt x="10657" y="979"/>
                    <a:pt x="9966" y="1463"/>
                    <a:pt x="9390" y="2097"/>
                  </a:cubicBezTo>
                  <a:cubicBezTo>
                    <a:pt x="7777" y="3917"/>
                    <a:pt x="7985" y="5876"/>
                    <a:pt x="8388" y="8157"/>
                  </a:cubicBezTo>
                  <a:cubicBezTo>
                    <a:pt x="8980" y="11323"/>
                    <a:pt x="6961" y="13552"/>
                    <a:pt x="4747" y="13552"/>
                  </a:cubicBezTo>
                  <a:cubicBezTo>
                    <a:pt x="4205" y="13552"/>
                    <a:pt x="3652" y="13419"/>
                    <a:pt x="3123" y="13134"/>
                  </a:cubicBezTo>
                  <a:cubicBezTo>
                    <a:pt x="980" y="11959"/>
                    <a:pt x="1268" y="8790"/>
                    <a:pt x="3250" y="8260"/>
                  </a:cubicBezTo>
                  <a:cubicBezTo>
                    <a:pt x="3433" y="8211"/>
                    <a:pt x="3604" y="8190"/>
                    <a:pt x="3760" y="8190"/>
                  </a:cubicBezTo>
                  <a:cubicBezTo>
                    <a:pt x="4581" y="8190"/>
                    <a:pt x="5014" y="8769"/>
                    <a:pt x="5024" y="8779"/>
                  </a:cubicBezTo>
                  <a:cubicBezTo>
                    <a:pt x="5358" y="9182"/>
                    <a:pt x="5312" y="9839"/>
                    <a:pt x="5093" y="10311"/>
                  </a:cubicBezTo>
                  <a:cubicBezTo>
                    <a:pt x="4917" y="10722"/>
                    <a:pt x="4610" y="10840"/>
                    <a:pt x="4315" y="10840"/>
                  </a:cubicBezTo>
                  <a:cubicBezTo>
                    <a:pt x="3914" y="10840"/>
                    <a:pt x="3533" y="10622"/>
                    <a:pt x="3526" y="10622"/>
                  </a:cubicBezTo>
                  <a:cubicBezTo>
                    <a:pt x="3518" y="10618"/>
                    <a:pt x="3509" y="10616"/>
                    <a:pt x="3501" y="10616"/>
                  </a:cubicBezTo>
                  <a:cubicBezTo>
                    <a:pt x="3462" y="10616"/>
                    <a:pt x="3429" y="10656"/>
                    <a:pt x="3457" y="10703"/>
                  </a:cubicBezTo>
                  <a:cubicBezTo>
                    <a:pt x="3750" y="11138"/>
                    <a:pt x="4128" y="11329"/>
                    <a:pt x="4506" y="11329"/>
                  </a:cubicBezTo>
                  <a:cubicBezTo>
                    <a:pt x="5199" y="11329"/>
                    <a:pt x="5893" y="10689"/>
                    <a:pt x="6072" y="9735"/>
                  </a:cubicBezTo>
                  <a:cubicBezTo>
                    <a:pt x="6380" y="8122"/>
                    <a:pt x="4830" y="7085"/>
                    <a:pt x="3386" y="7085"/>
                  </a:cubicBezTo>
                  <a:cubicBezTo>
                    <a:pt x="3262" y="7085"/>
                    <a:pt x="3140" y="7093"/>
                    <a:pt x="3019" y="7108"/>
                  </a:cubicBezTo>
                  <a:cubicBezTo>
                    <a:pt x="1786" y="7281"/>
                    <a:pt x="727" y="8295"/>
                    <a:pt x="381" y="9217"/>
                  </a:cubicBezTo>
                  <a:cubicBezTo>
                    <a:pt x="116" y="9804"/>
                    <a:pt x="1" y="10461"/>
                    <a:pt x="35" y="11118"/>
                  </a:cubicBezTo>
                  <a:cubicBezTo>
                    <a:pt x="139" y="12926"/>
                    <a:pt x="1360" y="14747"/>
                    <a:pt x="3492" y="15311"/>
                  </a:cubicBezTo>
                  <a:cubicBezTo>
                    <a:pt x="3968" y="15434"/>
                    <a:pt x="4442" y="15493"/>
                    <a:pt x="4906" y="15493"/>
                  </a:cubicBezTo>
                  <a:cubicBezTo>
                    <a:pt x="8311" y="15493"/>
                    <a:pt x="11164" y="12324"/>
                    <a:pt x="10404" y="8076"/>
                  </a:cubicBezTo>
                  <a:cubicBezTo>
                    <a:pt x="10116" y="6590"/>
                    <a:pt x="9563" y="5150"/>
                    <a:pt x="10081" y="3641"/>
                  </a:cubicBezTo>
                  <a:cubicBezTo>
                    <a:pt x="10335" y="2892"/>
                    <a:pt x="10853" y="2131"/>
                    <a:pt x="11821" y="1325"/>
                  </a:cubicBezTo>
                  <a:cubicBezTo>
                    <a:pt x="12904" y="415"/>
                    <a:pt x="13734" y="161"/>
                    <a:pt x="13722" y="58"/>
                  </a:cubicBezTo>
                  <a:cubicBezTo>
                    <a:pt x="13722" y="23"/>
                    <a:pt x="13687" y="12"/>
                    <a:pt x="13653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4" name="Google Shape;2394;p43"/>
            <p:cNvSpPr/>
            <p:nvPr/>
          </p:nvSpPr>
          <p:spPr>
            <a:xfrm flipH="1">
              <a:off x="2248749" y="4297863"/>
              <a:ext cx="159487" cy="167435"/>
            </a:xfrm>
            <a:custGeom>
              <a:avLst/>
              <a:gdLst/>
              <a:ahLst/>
              <a:cxnLst/>
              <a:rect l="l" t="t" r="r" b="b"/>
              <a:pathLst>
                <a:path w="4194" h="4403" extrusionOk="0">
                  <a:moveTo>
                    <a:pt x="3382" y="0"/>
                  </a:moveTo>
                  <a:cubicBezTo>
                    <a:pt x="1794" y="0"/>
                    <a:pt x="0" y="1430"/>
                    <a:pt x="841" y="4275"/>
                  </a:cubicBezTo>
                  <a:cubicBezTo>
                    <a:pt x="867" y="4363"/>
                    <a:pt x="934" y="4402"/>
                    <a:pt x="1000" y="4402"/>
                  </a:cubicBezTo>
                  <a:cubicBezTo>
                    <a:pt x="1083" y="4402"/>
                    <a:pt x="1163" y="4343"/>
                    <a:pt x="1163" y="4241"/>
                  </a:cubicBezTo>
                  <a:lnTo>
                    <a:pt x="1163" y="4241"/>
                  </a:lnTo>
                  <a:cubicBezTo>
                    <a:pt x="1163" y="4241"/>
                    <a:pt x="1163" y="4241"/>
                    <a:pt x="1163" y="4241"/>
                  </a:cubicBezTo>
                  <a:cubicBezTo>
                    <a:pt x="1163" y="4241"/>
                    <a:pt x="1141" y="3327"/>
                    <a:pt x="1209" y="2801"/>
                  </a:cubicBezTo>
                  <a:cubicBezTo>
                    <a:pt x="1336" y="1856"/>
                    <a:pt x="1797" y="1142"/>
                    <a:pt x="2650" y="727"/>
                  </a:cubicBezTo>
                  <a:cubicBezTo>
                    <a:pt x="3295" y="404"/>
                    <a:pt x="3848" y="439"/>
                    <a:pt x="3974" y="393"/>
                  </a:cubicBezTo>
                  <a:cubicBezTo>
                    <a:pt x="4159" y="393"/>
                    <a:pt x="4193" y="128"/>
                    <a:pt x="4021" y="82"/>
                  </a:cubicBezTo>
                  <a:cubicBezTo>
                    <a:pt x="3817" y="27"/>
                    <a:pt x="3601" y="0"/>
                    <a:pt x="3382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5" name="Google Shape;2395;p43"/>
            <p:cNvSpPr/>
            <p:nvPr/>
          </p:nvSpPr>
          <p:spPr>
            <a:xfrm flipH="1">
              <a:off x="1984610" y="4151110"/>
              <a:ext cx="423208" cy="450892"/>
            </a:xfrm>
            <a:custGeom>
              <a:avLst/>
              <a:gdLst/>
              <a:ahLst/>
              <a:cxnLst/>
              <a:rect l="l" t="t" r="r" b="b"/>
              <a:pathLst>
                <a:path w="11129" h="11857" extrusionOk="0">
                  <a:moveTo>
                    <a:pt x="10046" y="1"/>
                  </a:moveTo>
                  <a:lnTo>
                    <a:pt x="10046" y="1"/>
                  </a:lnTo>
                  <a:cubicBezTo>
                    <a:pt x="9505" y="450"/>
                    <a:pt x="9033" y="1233"/>
                    <a:pt x="9159" y="2639"/>
                  </a:cubicBezTo>
                  <a:cubicBezTo>
                    <a:pt x="9436" y="5461"/>
                    <a:pt x="10104" y="10427"/>
                    <a:pt x="4816" y="10784"/>
                  </a:cubicBezTo>
                  <a:cubicBezTo>
                    <a:pt x="4677" y="10794"/>
                    <a:pt x="4542" y="10798"/>
                    <a:pt x="4411" y="10798"/>
                  </a:cubicBezTo>
                  <a:cubicBezTo>
                    <a:pt x="1969" y="10798"/>
                    <a:pt x="689" y="9216"/>
                    <a:pt x="0" y="7478"/>
                  </a:cubicBezTo>
                  <a:lnTo>
                    <a:pt x="0" y="7478"/>
                  </a:lnTo>
                  <a:cubicBezTo>
                    <a:pt x="104" y="9286"/>
                    <a:pt x="1325" y="11107"/>
                    <a:pt x="3457" y="11671"/>
                  </a:cubicBezTo>
                  <a:cubicBezTo>
                    <a:pt x="3937" y="11797"/>
                    <a:pt x="4416" y="11857"/>
                    <a:pt x="4884" y="11857"/>
                  </a:cubicBezTo>
                  <a:cubicBezTo>
                    <a:pt x="8283" y="11857"/>
                    <a:pt x="11129" y="8689"/>
                    <a:pt x="10369" y="4436"/>
                  </a:cubicBezTo>
                  <a:cubicBezTo>
                    <a:pt x="10081" y="2950"/>
                    <a:pt x="9528" y="1510"/>
                    <a:pt x="10046" y="1"/>
                  </a:cubicBezTo>
                  <a:close/>
                </a:path>
              </a:pathLst>
            </a:custGeom>
            <a:solidFill>
              <a:srgbClr val="0A1640">
                <a:alpha val="17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6" name="Google Shape;2396;p43"/>
            <p:cNvSpPr/>
            <p:nvPr/>
          </p:nvSpPr>
          <p:spPr>
            <a:xfrm flipH="1">
              <a:off x="356557" y="3888751"/>
              <a:ext cx="1393214" cy="816070"/>
            </a:xfrm>
            <a:custGeom>
              <a:avLst/>
              <a:gdLst/>
              <a:ahLst/>
              <a:cxnLst/>
              <a:rect l="l" t="t" r="r" b="b"/>
              <a:pathLst>
                <a:path w="36637" h="21460" extrusionOk="0">
                  <a:moveTo>
                    <a:pt x="16423" y="1"/>
                  </a:moveTo>
                  <a:cubicBezTo>
                    <a:pt x="15580" y="1"/>
                    <a:pt x="14779" y="237"/>
                    <a:pt x="14125" y="655"/>
                  </a:cubicBezTo>
                  <a:cubicBezTo>
                    <a:pt x="12190" y="1865"/>
                    <a:pt x="12120" y="3708"/>
                    <a:pt x="11936" y="3904"/>
                  </a:cubicBezTo>
                  <a:cubicBezTo>
                    <a:pt x="11752" y="3893"/>
                    <a:pt x="11579" y="3801"/>
                    <a:pt x="11406" y="3743"/>
                  </a:cubicBezTo>
                  <a:cubicBezTo>
                    <a:pt x="11038" y="3631"/>
                    <a:pt x="10685" y="3579"/>
                    <a:pt x="10351" y="3579"/>
                  </a:cubicBezTo>
                  <a:cubicBezTo>
                    <a:pt x="9442" y="3579"/>
                    <a:pt x="8672" y="3967"/>
                    <a:pt x="8100" y="4607"/>
                  </a:cubicBezTo>
                  <a:cubicBezTo>
                    <a:pt x="7512" y="5287"/>
                    <a:pt x="7351" y="5966"/>
                    <a:pt x="7166" y="6761"/>
                  </a:cubicBezTo>
                  <a:cubicBezTo>
                    <a:pt x="7156" y="6813"/>
                    <a:pt x="7128" y="6830"/>
                    <a:pt x="7089" y="6830"/>
                  </a:cubicBezTo>
                  <a:cubicBezTo>
                    <a:pt x="7041" y="6830"/>
                    <a:pt x="6977" y="6804"/>
                    <a:pt x="6913" y="6784"/>
                  </a:cubicBezTo>
                  <a:cubicBezTo>
                    <a:pt x="6449" y="6652"/>
                    <a:pt x="5974" y="6587"/>
                    <a:pt x="5501" y="6587"/>
                  </a:cubicBezTo>
                  <a:cubicBezTo>
                    <a:pt x="3917" y="6587"/>
                    <a:pt x="2357" y="7321"/>
                    <a:pt x="1337" y="8731"/>
                  </a:cubicBezTo>
                  <a:cubicBezTo>
                    <a:pt x="1" y="10586"/>
                    <a:pt x="127" y="13178"/>
                    <a:pt x="2028" y="14780"/>
                  </a:cubicBezTo>
                  <a:cubicBezTo>
                    <a:pt x="2965" y="15562"/>
                    <a:pt x="3945" y="15905"/>
                    <a:pt x="5009" y="15905"/>
                  </a:cubicBezTo>
                  <a:cubicBezTo>
                    <a:pt x="5607" y="15905"/>
                    <a:pt x="6231" y="15797"/>
                    <a:pt x="6890" y="15598"/>
                  </a:cubicBezTo>
                  <a:cubicBezTo>
                    <a:pt x="6921" y="15587"/>
                    <a:pt x="6944" y="15581"/>
                    <a:pt x="6963" y="15581"/>
                  </a:cubicBezTo>
                  <a:cubicBezTo>
                    <a:pt x="7041" y="15581"/>
                    <a:pt x="7023" y="15681"/>
                    <a:pt x="7051" y="15886"/>
                  </a:cubicBezTo>
                  <a:cubicBezTo>
                    <a:pt x="7333" y="18326"/>
                    <a:pt x="8978" y="19711"/>
                    <a:pt x="10682" y="19711"/>
                  </a:cubicBezTo>
                  <a:cubicBezTo>
                    <a:pt x="11553" y="19711"/>
                    <a:pt x="12440" y="19349"/>
                    <a:pt x="13169" y="18582"/>
                  </a:cubicBezTo>
                  <a:cubicBezTo>
                    <a:pt x="13261" y="18478"/>
                    <a:pt x="13342" y="18397"/>
                    <a:pt x="13434" y="18305"/>
                  </a:cubicBezTo>
                  <a:cubicBezTo>
                    <a:pt x="13618" y="18432"/>
                    <a:pt x="13987" y="19860"/>
                    <a:pt x="15634" y="20874"/>
                  </a:cubicBezTo>
                  <a:cubicBezTo>
                    <a:pt x="16292" y="21273"/>
                    <a:pt x="16983" y="21460"/>
                    <a:pt x="17663" y="21460"/>
                  </a:cubicBezTo>
                  <a:cubicBezTo>
                    <a:pt x="19005" y="21460"/>
                    <a:pt x="20304" y="20731"/>
                    <a:pt x="21222" y="19469"/>
                  </a:cubicBezTo>
                  <a:cubicBezTo>
                    <a:pt x="21337" y="19331"/>
                    <a:pt x="21395" y="19146"/>
                    <a:pt x="21567" y="19043"/>
                  </a:cubicBezTo>
                  <a:cubicBezTo>
                    <a:pt x="22247" y="19699"/>
                    <a:pt x="22743" y="20275"/>
                    <a:pt x="23710" y="20667"/>
                  </a:cubicBezTo>
                  <a:cubicBezTo>
                    <a:pt x="24104" y="20829"/>
                    <a:pt x="24515" y="20913"/>
                    <a:pt x="24920" y="20913"/>
                  </a:cubicBezTo>
                  <a:cubicBezTo>
                    <a:pt x="25842" y="20913"/>
                    <a:pt x="26732" y="20475"/>
                    <a:pt x="27316" y="19515"/>
                  </a:cubicBezTo>
                  <a:cubicBezTo>
                    <a:pt x="27673" y="18916"/>
                    <a:pt x="27892" y="18259"/>
                    <a:pt x="27927" y="17556"/>
                  </a:cubicBezTo>
                  <a:cubicBezTo>
                    <a:pt x="27950" y="17280"/>
                    <a:pt x="27996" y="17015"/>
                    <a:pt x="27996" y="16738"/>
                  </a:cubicBezTo>
                  <a:cubicBezTo>
                    <a:pt x="27996" y="16579"/>
                    <a:pt x="28052" y="16533"/>
                    <a:pt x="28142" y="16533"/>
                  </a:cubicBezTo>
                  <a:cubicBezTo>
                    <a:pt x="28214" y="16533"/>
                    <a:pt x="28308" y="16563"/>
                    <a:pt x="28411" y="16589"/>
                  </a:cubicBezTo>
                  <a:cubicBezTo>
                    <a:pt x="28806" y="16679"/>
                    <a:pt x="29238" y="16717"/>
                    <a:pt x="29664" y="16717"/>
                  </a:cubicBezTo>
                  <a:cubicBezTo>
                    <a:pt x="30591" y="16717"/>
                    <a:pt x="31490" y="16537"/>
                    <a:pt x="31925" y="16324"/>
                  </a:cubicBezTo>
                  <a:cubicBezTo>
                    <a:pt x="36637" y="14434"/>
                    <a:pt x="35577" y="8144"/>
                    <a:pt x="30254" y="7349"/>
                  </a:cubicBezTo>
                  <a:cubicBezTo>
                    <a:pt x="30028" y="7314"/>
                    <a:pt x="29781" y="7279"/>
                    <a:pt x="29545" y="7279"/>
                  </a:cubicBezTo>
                  <a:cubicBezTo>
                    <a:pt x="29469" y="7279"/>
                    <a:pt x="29394" y="7283"/>
                    <a:pt x="29321" y="7291"/>
                  </a:cubicBezTo>
                  <a:cubicBezTo>
                    <a:pt x="29044" y="7314"/>
                    <a:pt x="28768" y="7303"/>
                    <a:pt x="28491" y="7360"/>
                  </a:cubicBezTo>
                  <a:cubicBezTo>
                    <a:pt x="28473" y="7364"/>
                    <a:pt x="28457" y="7366"/>
                    <a:pt x="28443" y="7366"/>
                  </a:cubicBezTo>
                  <a:cubicBezTo>
                    <a:pt x="28326" y="7366"/>
                    <a:pt x="28353" y="7227"/>
                    <a:pt x="28353" y="6784"/>
                  </a:cubicBezTo>
                  <a:cubicBezTo>
                    <a:pt x="28321" y="4463"/>
                    <a:pt x="26642" y="2841"/>
                    <a:pt x="24565" y="2841"/>
                  </a:cubicBezTo>
                  <a:cubicBezTo>
                    <a:pt x="23682" y="2841"/>
                    <a:pt x="22728" y="3133"/>
                    <a:pt x="21798" y="3789"/>
                  </a:cubicBezTo>
                  <a:cubicBezTo>
                    <a:pt x="21564" y="3956"/>
                    <a:pt x="21462" y="4042"/>
                    <a:pt x="21404" y="4042"/>
                  </a:cubicBezTo>
                  <a:cubicBezTo>
                    <a:pt x="21362" y="4042"/>
                    <a:pt x="21343" y="3996"/>
                    <a:pt x="21314" y="3904"/>
                  </a:cubicBezTo>
                  <a:cubicBezTo>
                    <a:pt x="21107" y="3363"/>
                    <a:pt x="20922" y="2706"/>
                    <a:pt x="20346" y="2003"/>
                  </a:cubicBezTo>
                  <a:cubicBezTo>
                    <a:pt x="19208" y="596"/>
                    <a:pt x="17762" y="1"/>
                    <a:pt x="16423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7" name="Google Shape;2397;p43"/>
            <p:cNvSpPr/>
            <p:nvPr/>
          </p:nvSpPr>
          <p:spPr>
            <a:xfrm flipH="1">
              <a:off x="1166186" y="4280750"/>
              <a:ext cx="127925" cy="71606"/>
            </a:xfrm>
            <a:custGeom>
              <a:avLst/>
              <a:gdLst/>
              <a:ahLst/>
              <a:cxnLst/>
              <a:rect l="l" t="t" r="r" b="b"/>
              <a:pathLst>
                <a:path w="3364" h="1883" extrusionOk="0">
                  <a:moveTo>
                    <a:pt x="1666" y="0"/>
                  </a:moveTo>
                  <a:cubicBezTo>
                    <a:pt x="1121" y="0"/>
                    <a:pt x="561" y="177"/>
                    <a:pt x="254" y="578"/>
                  </a:cubicBezTo>
                  <a:cubicBezTo>
                    <a:pt x="0" y="947"/>
                    <a:pt x="115" y="1430"/>
                    <a:pt x="714" y="1707"/>
                  </a:cubicBezTo>
                  <a:cubicBezTo>
                    <a:pt x="989" y="1829"/>
                    <a:pt x="1285" y="1882"/>
                    <a:pt x="1572" y="1882"/>
                  </a:cubicBezTo>
                  <a:cubicBezTo>
                    <a:pt x="2283" y="1882"/>
                    <a:pt x="2940" y="1556"/>
                    <a:pt x="3088" y="1154"/>
                  </a:cubicBezTo>
                  <a:cubicBezTo>
                    <a:pt x="3363" y="447"/>
                    <a:pt x="2533" y="0"/>
                    <a:pt x="16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8" name="Google Shape;2398;p43"/>
            <p:cNvSpPr/>
            <p:nvPr/>
          </p:nvSpPr>
          <p:spPr>
            <a:xfrm flipH="1">
              <a:off x="892342" y="4280750"/>
              <a:ext cx="128115" cy="71606"/>
            </a:xfrm>
            <a:custGeom>
              <a:avLst/>
              <a:gdLst/>
              <a:ahLst/>
              <a:cxnLst/>
              <a:rect l="l" t="t" r="r" b="b"/>
              <a:pathLst>
                <a:path w="3369" h="1883" extrusionOk="0">
                  <a:moveTo>
                    <a:pt x="1702" y="0"/>
                  </a:moveTo>
                  <a:cubicBezTo>
                    <a:pt x="834" y="0"/>
                    <a:pt x="1" y="447"/>
                    <a:pt x="270" y="1154"/>
                  </a:cubicBezTo>
                  <a:cubicBezTo>
                    <a:pt x="426" y="1556"/>
                    <a:pt x="1085" y="1882"/>
                    <a:pt x="1797" y="1882"/>
                  </a:cubicBezTo>
                  <a:cubicBezTo>
                    <a:pt x="2084" y="1882"/>
                    <a:pt x="2380" y="1829"/>
                    <a:pt x="2654" y="1707"/>
                  </a:cubicBezTo>
                  <a:cubicBezTo>
                    <a:pt x="3253" y="1430"/>
                    <a:pt x="3369" y="947"/>
                    <a:pt x="3115" y="578"/>
                  </a:cubicBezTo>
                  <a:cubicBezTo>
                    <a:pt x="2808" y="177"/>
                    <a:pt x="2248" y="0"/>
                    <a:pt x="17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9" name="Google Shape;2399;p43"/>
            <p:cNvSpPr/>
            <p:nvPr/>
          </p:nvSpPr>
          <p:spPr>
            <a:xfrm flipH="1">
              <a:off x="378115" y="4179290"/>
              <a:ext cx="1263426" cy="526529"/>
            </a:xfrm>
            <a:custGeom>
              <a:avLst/>
              <a:gdLst/>
              <a:ahLst/>
              <a:cxnLst/>
              <a:rect l="l" t="t" r="r" b="b"/>
              <a:pathLst>
                <a:path w="33224" h="13846" extrusionOk="0">
                  <a:moveTo>
                    <a:pt x="28436" y="0"/>
                  </a:moveTo>
                  <a:cubicBezTo>
                    <a:pt x="28165" y="0"/>
                    <a:pt x="28799" y="862"/>
                    <a:pt x="27938" y="2497"/>
                  </a:cubicBezTo>
                  <a:cubicBezTo>
                    <a:pt x="26890" y="4507"/>
                    <a:pt x="25702" y="5044"/>
                    <a:pt x="24181" y="5044"/>
                  </a:cubicBezTo>
                  <a:cubicBezTo>
                    <a:pt x="23662" y="5044"/>
                    <a:pt x="23104" y="4981"/>
                    <a:pt x="22500" y="4893"/>
                  </a:cubicBezTo>
                  <a:cubicBezTo>
                    <a:pt x="22289" y="4863"/>
                    <a:pt x="22085" y="4848"/>
                    <a:pt x="21889" y="4848"/>
                  </a:cubicBezTo>
                  <a:cubicBezTo>
                    <a:pt x="18559" y="4848"/>
                    <a:pt x="17352" y="9035"/>
                    <a:pt x="14313" y="9035"/>
                  </a:cubicBezTo>
                  <a:cubicBezTo>
                    <a:pt x="13975" y="9035"/>
                    <a:pt x="13614" y="8983"/>
                    <a:pt x="13226" y="8868"/>
                  </a:cubicBezTo>
                  <a:cubicBezTo>
                    <a:pt x="10343" y="8025"/>
                    <a:pt x="9806" y="3867"/>
                    <a:pt x="6488" y="3867"/>
                  </a:cubicBezTo>
                  <a:cubicBezTo>
                    <a:pt x="6225" y="3867"/>
                    <a:pt x="5945" y="3893"/>
                    <a:pt x="5645" y="3949"/>
                  </a:cubicBezTo>
                  <a:cubicBezTo>
                    <a:pt x="4551" y="4156"/>
                    <a:pt x="3975" y="4513"/>
                    <a:pt x="2592" y="5850"/>
                  </a:cubicBezTo>
                  <a:cubicBezTo>
                    <a:pt x="1095" y="7290"/>
                    <a:pt x="346" y="7439"/>
                    <a:pt x="92" y="7578"/>
                  </a:cubicBezTo>
                  <a:cubicBezTo>
                    <a:pt x="12" y="7624"/>
                    <a:pt x="0" y="7716"/>
                    <a:pt x="92" y="7762"/>
                  </a:cubicBezTo>
                  <a:cubicBezTo>
                    <a:pt x="619" y="8078"/>
                    <a:pt x="1403" y="8287"/>
                    <a:pt x="2275" y="8287"/>
                  </a:cubicBezTo>
                  <a:cubicBezTo>
                    <a:pt x="2832" y="8287"/>
                    <a:pt x="3425" y="8202"/>
                    <a:pt x="4009" y="8004"/>
                  </a:cubicBezTo>
                  <a:cubicBezTo>
                    <a:pt x="4075" y="7983"/>
                    <a:pt x="4118" y="7970"/>
                    <a:pt x="4146" y="7970"/>
                  </a:cubicBezTo>
                  <a:cubicBezTo>
                    <a:pt x="4195" y="7970"/>
                    <a:pt x="4198" y="8012"/>
                    <a:pt x="4205" y="8131"/>
                  </a:cubicBezTo>
                  <a:cubicBezTo>
                    <a:pt x="4404" y="10625"/>
                    <a:pt x="6107" y="12113"/>
                    <a:pt x="7862" y="12113"/>
                  </a:cubicBezTo>
                  <a:cubicBezTo>
                    <a:pt x="8751" y="12113"/>
                    <a:pt x="9653" y="11732"/>
                    <a:pt x="10380" y="10907"/>
                  </a:cubicBezTo>
                  <a:lnTo>
                    <a:pt x="10599" y="10688"/>
                  </a:lnTo>
                  <a:cubicBezTo>
                    <a:pt x="10668" y="10757"/>
                    <a:pt x="10691" y="10792"/>
                    <a:pt x="10830" y="11080"/>
                  </a:cubicBezTo>
                  <a:cubicBezTo>
                    <a:pt x="11622" y="12655"/>
                    <a:pt x="13140" y="13846"/>
                    <a:pt x="14835" y="13846"/>
                  </a:cubicBezTo>
                  <a:cubicBezTo>
                    <a:pt x="15086" y="13846"/>
                    <a:pt x="15342" y="13819"/>
                    <a:pt x="15599" y="13764"/>
                  </a:cubicBezTo>
                  <a:cubicBezTo>
                    <a:pt x="17673" y="13326"/>
                    <a:pt x="18491" y="11633"/>
                    <a:pt x="18710" y="11426"/>
                  </a:cubicBezTo>
                  <a:cubicBezTo>
                    <a:pt x="18997" y="11542"/>
                    <a:pt x="20136" y="13285"/>
                    <a:pt x="22109" y="13285"/>
                  </a:cubicBezTo>
                  <a:cubicBezTo>
                    <a:pt x="22276" y="13285"/>
                    <a:pt x="22448" y="13273"/>
                    <a:pt x="22627" y="13246"/>
                  </a:cubicBezTo>
                  <a:cubicBezTo>
                    <a:pt x="24021" y="13027"/>
                    <a:pt x="24920" y="11552"/>
                    <a:pt x="25092" y="10078"/>
                  </a:cubicBezTo>
                  <a:cubicBezTo>
                    <a:pt x="25219" y="8914"/>
                    <a:pt x="25127" y="9202"/>
                    <a:pt x="25162" y="9029"/>
                  </a:cubicBezTo>
                  <a:cubicBezTo>
                    <a:pt x="25173" y="8931"/>
                    <a:pt x="25219" y="8903"/>
                    <a:pt x="25285" y="8903"/>
                  </a:cubicBezTo>
                  <a:cubicBezTo>
                    <a:pt x="25352" y="8903"/>
                    <a:pt x="25438" y="8931"/>
                    <a:pt x="25530" y="8949"/>
                  </a:cubicBezTo>
                  <a:cubicBezTo>
                    <a:pt x="26032" y="9063"/>
                    <a:pt x="26521" y="9116"/>
                    <a:pt x="26991" y="9116"/>
                  </a:cubicBezTo>
                  <a:cubicBezTo>
                    <a:pt x="30704" y="9116"/>
                    <a:pt x="33224" y="5782"/>
                    <a:pt x="31659" y="2612"/>
                  </a:cubicBezTo>
                  <a:cubicBezTo>
                    <a:pt x="30968" y="1230"/>
                    <a:pt x="29655" y="308"/>
                    <a:pt x="28491" y="9"/>
                  </a:cubicBezTo>
                  <a:cubicBezTo>
                    <a:pt x="28469" y="3"/>
                    <a:pt x="28451" y="0"/>
                    <a:pt x="28436" y="0"/>
                  </a:cubicBezTo>
                  <a:close/>
                </a:path>
              </a:pathLst>
            </a:custGeom>
            <a:solidFill>
              <a:srgbClr val="0A1640">
                <a:alpha val="17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0" name="Google Shape;2400;p43"/>
            <p:cNvSpPr/>
            <p:nvPr/>
          </p:nvSpPr>
          <p:spPr>
            <a:xfrm flipH="1">
              <a:off x="980611" y="3948722"/>
              <a:ext cx="272695" cy="159944"/>
            </a:xfrm>
            <a:custGeom>
              <a:avLst/>
              <a:gdLst/>
              <a:ahLst/>
              <a:cxnLst/>
              <a:rect l="l" t="t" r="r" b="b"/>
              <a:pathLst>
                <a:path w="7171" h="4206" extrusionOk="0">
                  <a:moveTo>
                    <a:pt x="3563" y="1"/>
                  </a:moveTo>
                  <a:cubicBezTo>
                    <a:pt x="2074" y="1"/>
                    <a:pt x="572" y="941"/>
                    <a:pt x="45" y="2788"/>
                  </a:cubicBezTo>
                  <a:cubicBezTo>
                    <a:pt x="1" y="2935"/>
                    <a:pt x="111" y="3040"/>
                    <a:pt x="227" y="3040"/>
                  </a:cubicBezTo>
                  <a:cubicBezTo>
                    <a:pt x="292" y="3040"/>
                    <a:pt x="360" y="3006"/>
                    <a:pt x="402" y="2926"/>
                  </a:cubicBezTo>
                  <a:cubicBezTo>
                    <a:pt x="402" y="2927"/>
                    <a:pt x="402" y="2927"/>
                    <a:pt x="402" y="2927"/>
                  </a:cubicBezTo>
                  <a:cubicBezTo>
                    <a:pt x="412" y="2927"/>
                    <a:pt x="919" y="1848"/>
                    <a:pt x="1934" y="1233"/>
                  </a:cubicBezTo>
                  <a:cubicBezTo>
                    <a:pt x="2423" y="931"/>
                    <a:pt x="2989" y="768"/>
                    <a:pt x="3554" y="768"/>
                  </a:cubicBezTo>
                  <a:cubicBezTo>
                    <a:pt x="4066" y="768"/>
                    <a:pt x="4578" y="902"/>
                    <a:pt x="5033" y="1187"/>
                  </a:cubicBezTo>
                  <a:cubicBezTo>
                    <a:pt x="6035" y="1809"/>
                    <a:pt x="6485" y="2915"/>
                    <a:pt x="6796" y="4067"/>
                  </a:cubicBezTo>
                  <a:cubicBezTo>
                    <a:pt x="6816" y="4162"/>
                    <a:pt x="6891" y="4205"/>
                    <a:pt x="6967" y="4205"/>
                  </a:cubicBezTo>
                  <a:cubicBezTo>
                    <a:pt x="7067" y="4205"/>
                    <a:pt x="7171" y="4133"/>
                    <a:pt x="7164" y="4009"/>
                  </a:cubicBezTo>
                  <a:cubicBezTo>
                    <a:pt x="7071" y="1318"/>
                    <a:pt x="5326" y="1"/>
                    <a:pt x="3563" y="1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1" name="Google Shape;2401;p43"/>
            <p:cNvSpPr/>
            <p:nvPr/>
          </p:nvSpPr>
          <p:spPr>
            <a:xfrm flipH="1">
              <a:off x="1502438" y="4201651"/>
              <a:ext cx="197819" cy="235732"/>
            </a:xfrm>
            <a:custGeom>
              <a:avLst/>
              <a:gdLst/>
              <a:ahLst/>
              <a:cxnLst/>
              <a:rect l="l" t="t" r="r" b="b"/>
              <a:pathLst>
                <a:path w="5202" h="6199" extrusionOk="0">
                  <a:moveTo>
                    <a:pt x="1864" y="5781"/>
                  </a:moveTo>
                  <a:cubicBezTo>
                    <a:pt x="1880" y="5781"/>
                    <a:pt x="1902" y="5786"/>
                    <a:pt x="1929" y="5803"/>
                  </a:cubicBezTo>
                  <a:lnTo>
                    <a:pt x="1929" y="5803"/>
                  </a:lnTo>
                  <a:cubicBezTo>
                    <a:pt x="1910" y="5796"/>
                    <a:pt x="1889" y="5791"/>
                    <a:pt x="1867" y="5791"/>
                  </a:cubicBezTo>
                  <a:lnTo>
                    <a:pt x="1821" y="5791"/>
                  </a:lnTo>
                  <a:cubicBezTo>
                    <a:pt x="1827" y="5791"/>
                    <a:pt x="1840" y="5781"/>
                    <a:pt x="1864" y="5781"/>
                  </a:cubicBezTo>
                  <a:close/>
                  <a:moveTo>
                    <a:pt x="3623" y="1"/>
                  </a:moveTo>
                  <a:cubicBezTo>
                    <a:pt x="3039" y="1"/>
                    <a:pt x="2474" y="149"/>
                    <a:pt x="2040" y="411"/>
                  </a:cubicBezTo>
                  <a:cubicBezTo>
                    <a:pt x="657" y="1079"/>
                    <a:pt x="0" y="2934"/>
                    <a:pt x="346" y="4190"/>
                  </a:cubicBezTo>
                  <a:cubicBezTo>
                    <a:pt x="404" y="4559"/>
                    <a:pt x="576" y="4893"/>
                    <a:pt x="749" y="5215"/>
                  </a:cubicBezTo>
                  <a:cubicBezTo>
                    <a:pt x="1037" y="5642"/>
                    <a:pt x="1245" y="5826"/>
                    <a:pt x="1602" y="6091"/>
                  </a:cubicBezTo>
                  <a:cubicBezTo>
                    <a:pt x="1601" y="6090"/>
                    <a:pt x="1600" y="6090"/>
                    <a:pt x="1601" y="6090"/>
                  </a:cubicBezTo>
                  <a:lnTo>
                    <a:pt x="1601" y="6090"/>
                  </a:lnTo>
                  <a:cubicBezTo>
                    <a:pt x="1602" y="6090"/>
                    <a:pt x="1662" y="6138"/>
                    <a:pt x="1694" y="6149"/>
                  </a:cubicBezTo>
                  <a:cubicBezTo>
                    <a:pt x="1742" y="6190"/>
                    <a:pt x="1787" y="6198"/>
                    <a:pt x="1819" y="6198"/>
                  </a:cubicBezTo>
                  <a:cubicBezTo>
                    <a:pt x="1841" y="6198"/>
                    <a:pt x="1858" y="6195"/>
                    <a:pt x="1867" y="6195"/>
                  </a:cubicBezTo>
                  <a:cubicBezTo>
                    <a:pt x="2128" y="6144"/>
                    <a:pt x="2091" y="5875"/>
                    <a:pt x="1940" y="5807"/>
                  </a:cubicBezTo>
                  <a:lnTo>
                    <a:pt x="1940" y="5807"/>
                  </a:lnTo>
                  <a:lnTo>
                    <a:pt x="1936" y="5803"/>
                  </a:lnTo>
                  <a:lnTo>
                    <a:pt x="1936" y="5803"/>
                  </a:lnTo>
                  <a:cubicBezTo>
                    <a:pt x="1936" y="5803"/>
                    <a:pt x="1937" y="5804"/>
                    <a:pt x="1937" y="5804"/>
                  </a:cubicBezTo>
                  <a:cubicBezTo>
                    <a:pt x="1937" y="5804"/>
                    <a:pt x="1820" y="5675"/>
                    <a:pt x="1809" y="5653"/>
                  </a:cubicBezTo>
                  <a:cubicBezTo>
                    <a:pt x="957" y="4732"/>
                    <a:pt x="772" y="3315"/>
                    <a:pt x="1417" y="2116"/>
                  </a:cubicBezTo>
                  <a:lnTo>
                    <a:pt x="1533" y="1897"/>
                  </a:lnTo>
                  <a:cubicBezTo>
                    <a:pt x="1636" y="1782"/>
                    <a:pt x="1763" y="1552"/>
                    <a:pt x="2016" y="1333"/>
                  </a:cubicBezTo>
                  <a:cubicBezTo>
                    <a:pt x="2293" y="1103"/>
                    <a:pt x="2523" y="930"/>
                    <a:pt x="2858" y="803"/>
                  </a:cubicBezTo>
                  <a:cubicBezTo>
                    <a:pt x="3312" y="620"/>
                    <a:pt x="3752" y="569"/>
                    <a:pt x="4105" y="569"/>
                  </a:cubicBezTo>
                  <a:cubicBezTo>
                    <a:pt x="4559" y="569"/>
                    <a:pt x="4870" y="654"/>
                    <a:pt x="4885" y="654"/>
                  </a:cubicBezTo>
                  <a:cubicBezTo>
                    <a:pt x="4885" y="654"/>
                    <a:pt x="4885" y="653"/>
                    <a:pt x="4885" y="653"/>
                  </a:cubicBezTo>
                  <a:lnTo>
                    <a:pt x="4885" y="653"/>
                  </a:lnTo>
                  <a:cubicBezTo>
                    <a:pt x="4904" y="658"/>
                    <a:pt x="4922" y="661"/>
                    <a:pt x="4939" y="661"/>
                  </a:cubicBezTo>
                  <a:cubicBezTo>
                    <a:pt x="5122" y="661"/>
                    <a:pt x="5201" y="402"/>
                    <a:pt x="5012" y="308"/>
                  </a:cubicBezTo>
                  <a:cubicBezTo>
                    <a:pt x="4575" y="97"/>
                    <a:pt x="4093" y="1"/>
                    <a:pt x="3623" y="1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2" name="Google Shape;2402;p43"/>
            <p:cNvSpPr/>
            <p:nvPr/>
          </p:nvSpPr>
          <p:spPr>
            <a:xfrm flipH="1">
              <a:off x="1267496" y="4074977"/>
              <a:ext cx="178653" cy="135758"/>
            </a:xfrm>
            <a:custGeom>
              <a:avLst/>
              <a:gdLst/>
              <a:ahLst/>
              <a:cxnLst/>
              <a:rect l="l" t="t" r="r" b="b"/>
              <a:pathLst>
                <a:path w="4698" h="3570" extrusionOk="0">
                  <a:moveTo>
                    <a:pt x="2710" y="0"/>
                  </a:moveTo>
                  <a:cubicBezTo>
                    <a:pt x="2297" y="0"/>
                    <a:pt x="1836" y="120"/>
                    <a:pt x="1360" y="436"/>
                  </a:cubicBezTo>
                  <a:cubicBezTo>
                    <a:pt x="231" y="1231"/>
                    <a:pt x="0" y="2556"/>
                    <a:pt x="553" y="3477"/>
                  </a:cubicBezTo>
                  <a:cubicBezTo>
                    <a:pt x="593" y="3541"/>
                    <a:pt x="656" y="3569"/>
                    <a:pt x="718" y="3569"/>
                  </a:cubicBezTo>
                  <a:cubicBezTo>
                    <a:pt x="835" y="3569"/>
                    <a:pt x="952" y="3470"/>
                    <a:pt x="922" y="3328"/>
                  </a:cubicBezTo>
                  <a:lnTo>
                    <a:pt x="922" y="3328"/>
                  </a:lnTo>
                  <a:cubicBezTo>
                    <a:pt x="922" y="3328"/>
                    <a:pt x="922" y="3328"/>
                    <a:pt x="922" y="3328"/>
                  </a:cubicBezTo>
                  <a:cubicBezTo>
                    <a:pt x="919" y="3328"/>
                    <a:pt x="661" y="2298"/>
                    <a:pt x="1348" y="1496"/>
                  </a:cubicBezTo>
                  <a:cubicBezTo>
                    <a:pt x="1729" y="1023"/>
                    <a:pt x="2351" y="689"/>
                    <a:pt x="2973" y="689"/>
                  </a:cubicBezTo>
                  <a:cubicBezTo>
                    <a:pt x="3792" y="710"/>
                    <a:pt x="4042" y="1216"/>
                    <a:pt x="4277" y="1216"/>
                  </a:cubicBezTo>
                  <a:cubicBezTo>
                    <a:pt x="4303" y="1216"/>
                    <a:pt x="4329" y="1210"/>
                    <a:pt x="4355" y="1196"/>
                  </a:cubicBezTo>
                  <a:cubicBezTo>
                    <a:pt x="4697" y="991"/>
                    <a:pt x="3898" y="0"/>
                    <a:pt x="2710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3" name="Google Shape;2403;p43"/>
            <p:cNvSpPr/>
            <p:nvPr/>
          </p:nvSpPr>
          <p:spPr>
            <a:xfrm flipH="1">
              <a:off x="1032516" y="4233937"/>
              <a:ext cx="122296" cy="77994"/>
            </a:xfrm>
            <a:custGeom>
              <a:avLst/>
              <a:gdLst/>
              <a:ahLst/>
              <a:cxnLst/>
              <a:rect l="l" t="t" r="r" b="b"/>
              <a:pathLst>
                <a:path w="3216" h="2051" extrusionOk="0">
                  <a:moveTo>
                    <a:pt x="3031" y="0"/>
                  </a:moveTo>
                  <a:cubicBezTo>
                    <a:pt x="2927" y="0"/>
                    <a:pt x="2858" y="69"/>
                    <a:pt x="2858" y="173"/>
                  </a:cubicBezTo>
                  <a:cubicBezTo>
                    <a:pt x="2858" y="864"/>
                    <a:pt x="2455" y="1636"/>
                    <a:pt x="1694" y="1717"/>
                  </a:cubicBezTo>
                  <a:cubicBezTo>
                    <a:pt x="1659" y="1720"/>
                    <a:pt x="1625" y="1721"/>
                    <a:pt x="1591" y="1721"/>
                  </a:cubicBezTo>
                  <a:cubicBezTo>
                    <a:pt x="1243" y="1721"/>
                    <a:pt x="999" y="1565"/>
                    <a:pt x="842" y="1429"/>
                  </a:cubicBezTo>
                  <a:cubicBezTo>
                    <a:pt x="519" y="1118"/>
                    <a:pt x="335" y="645"/>
                    <a:pt x="346" y="184"/>
                  </a:cubicBezTo>
                  <a:cubicBezTo>
                    <a:pt x="369" y="92"/>
                    <a:pt x="289" y="12"/>
                    <a:pt x="197" y="12"/>
                  </a:cubicBezTo>
                  <a:cubicBezTo>
                    <a:pt x="93" y="12"/>
                    <a:pt x="24" y="81"/>
                    <a:pt x="24" y="173"/>
                  </a:cubicBezTo>
                  <a:cubicBezTo>
                    <a:pt x="1" y="726"/>
                    <a:pt x="231" y="1302"/>
                    <a:pt x="623" y="1671"/>
                  </a:cubicBezTo>
                  <a:cubicBezTo>
                    <a:pt x="899" y="1924"/>
                    <a:pt x="1233" y="2051"/>
                    <a:pt x="1591" y="2051"/>
                  </a:cubicBezTo>
                  <a:cubicBezTo>
                    <a:pt x="1648" y="2051"/>
                    <a:pt x="1694" y="2039"/>
                    <a:pt x="1729" y="2039"/>
                  </a:cubicBezTo>
                  <a:cubicBezTo>
                    <a:pt x="2697" y="1959"/>
                    <a:pt x="3215" y="1002"/>
                    <a:pt x="3204" y="173"/>
                  </a:cubicBezTo>
                  <a:cubicBezTo>
                    <a:pt x="3204" y="69"/>
                    <a:pt x="3111" y="0"/>
                    <a:pt x="30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4" name="Google Shape;2404;p43"/>
            <p:cNvSpPr/>
            <p:nvPr/>
          </p:nvSpPr>
          <p:spPr>
            <a:xfrm flipH="1">
              <a:off x="1191132" y="4194463"/>
              <a:ext cx="74040" cy="72366"/>
            </a:xfrm>
            <a:custGeom>
              <a:avLst/>
              <a:gdLst/>
              <a:ahLst/>
              <a:cxnLst/>
              <a:rect l="l" t="t" r="r" b="b"/>
              <a:pathLst>
                <a:path w="1947" h="1903" extrusionOk="0">
                  <a:moveTo>
                    <a:pt x="958" y="0"/>
                  </a:moveTo>
                  <a:cubicBezTo>
                    <a:pt x="484" y="0"/>
                    <a:pt x="1" y="495"/>
                    <a:pt x="57" y="946"/>
                  </a:cubicBezTo>
                  <a:cubicBezTo>
                    <a:pt x="11" y="1464"/>
                    <a:pt x="483" y="1891"/>
                    <a:pt x="944" y="1902"/>
                  </a:cubicBezTo>
                  <a:cubicBezTo>
                    <a:pt x="951" y="1902"/>
                    <a:pt x="958" y="1902"/>
                    <a:pt x="965" y="1902"/>
                  </a:cubicBezTo>
                  <a:cubicBezTo>
                    <a:pt x="1553" y="1902"/>
                    <a:pt x="1947" y="1424"/>
                    <a:pt x="1947" y="969"/>
                  </a:cubicBezTo>
                  <a:cubicBezTo>
                    <a:pt x="1947" y="393"/>
                    <a:pt x="1497" y="13"/>
                    <a:pt x="990" y="1"/>
                  </a:cubicBezTo>
                  <a:cubicBezTo>
                    <a:pt x="980" y="1"/>
                    <a:pt x="969" y="0"/>
                    <a:pt x="9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5" name="Google Shape;2405;p43"/>
            <p:cNvSpPr/>
            <p:nvPr/>
          </p:nvSpPr>
          <p:spPr>
            <a:xfrm flipH="1">
              <a:off x="922992" y="4194919"/>
              <a:ext cx="72328" cy="71910"/>
            </a:xfrm>
            <a:custGeom>
              <a:avLst/>
              <a:gdLst/>
              <a:ahLst/>
              <a:cxnLst/>
              <a:rect l="l" t="t" r="r" b="b"/>
              <a:pathLst>
                <a:path w="1902" h="1891" extrusionOk="0">
                  <a:moveTo>
                    <a:pt x="957" y="1"/>
                  </a:moveTo>
                  <a:cubicBezTo>
                    <a:pt x="438" y="1"/>
                    <a:pt x="0" y="439"/>
                    <a:pt x="0" y="980"/>
                  </a:cubicBezTo>
                  <a:cubicBezTo>
                    <a:pt x="0" y="1429"/>
                    <a:pt x="404" y="1890"/>
                    <a:pt x="910" y="1890"/>
                  </a:cubicBezTo>
                  <a:lnTo>
                    <a:pt x="1014" y="1890"/>
                  </a:lnTo>
                  <a:cubicBezTo>
                    <a:pt x="1440" y="1890"/>
                    <a:pt x="1901" y="1441"/>
                    <a:pt x="1901" y="934"/>
                  </a:cubicBezTo>
                  <a:cubicBezTo>
                    <a:pt x="1890" y="415"/>
                    <a:pt x="1452" y="1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" name="Google Shape;2783;p47">
            <a:extLst>
              <a:ext uri="{FF2B5EF4-FFF2-40B4-BE49-F238E27FC236}">
                <a16:creationId xmlns:a16="http://schemas.microsoft.com/office/drawing/2014/main" id="{EE834F20-E098-68E8-223A-88E9122FAB4E}"/>
              </a:ext>
            </a:extLst>
          </p:cNvPr>
          <p:cNvGrpSpPr/>
          <p:nvPr/>
        </p:nvGrpSpPr>
        <p:grpSpPr>
          <a:xfrm rot="-337049">
            <a:off x="6904557" y="388168"/>
            <a:ext cx="1585417" cy="1481507"/>
            <a:chOff x="7613492" y="232525"/>
            <a:chExt cx="1259258" cy="1183132"/>
          </a:xfrm>
        </p:grpSpPr>
        <p:sp>
          <p:nvSpPr>
            <p:cNvPr id="3" name="Google Shape;2784;p47">
              <a:extLst>
                <a:ext uri="{FF2B5EF4-FFF2-40B4-BE49-F238E27FC236}">
                  <a16:creationId xmlns:a16="http://schemas.microsoft.com/office/drawing/2014/main" id="{823EFDA1-6235-C0F3-EC49-A204F08D7864}"/>
                </a:ext>
              </a:extLst>
            </p:cNvPr>
            <p:cNvSpPr/>
            <p:nvPr/>
          </p:nvSpPr>
          <p:spPr>
            <a:xfrm flipH="1">
              <a:off x="7656004" y="461298"/>
              <a:ext cx="1037033" cy="954298"/>
            </a:xfrm>
            <a:custGeom>
              <a:avLst/>
              <a:gdLst/>
              <a:ahLst/>
              <a:cxnLst/>
              <a:rect l="l" t="t" r="r" b="b"/>
              <a:pathLst>
                <a:path w="34829" h="32053" extrusionOk="0">
                  <a:moveTo>
                    <a:pt x="11407" y="1"/>
                  </a:moveTo>
                  <a:cubicBezTo>
                    <a:pt x="5094" y="1"/>
                    <a:pt x="239" y="5689"/>
                    <a:pt x="1291" y="11965"/>
                  </a:cubicBezTo>
                  <a:lnTo>
                    <a:pt x="1303" y="11965"/>
                  </a:lnTo>
                  <a:cubicBezTo>
                    <a:pt x="1775" y="14892"/>
                    <a:pt x="3503" y="17461"/>
                    <a:pt x="6038" y="19016"/>
                  </a:cubicBezTo>
                  <a:cubicBezTo>
                    <a:pt x="1568" y="19753"/>
                    <a:pt x="1" y="24869"/>
                    <a:pt x="3457" y="27576"/>
                  </a:cubicBezTo>
                  <a:cubicBezTo>
                    <a:pt x="3849" y="27887"/>
                    <a:pt x="4298" y="28140"/>
                    <a:pt x="4759" y="28325"/>
                  </a:cubicBezTo>
                  <a:lnTo>
                    <a:pt x="4771" y="28325"/>
                  </a:lnTo>
                  <a:cubicBezTo>
                    <a:pt x="5312" y="28555"/>
                    <a:pt x="5888" y="28693"/>
                    <a:pt x="6476" y="28716"/>
                  </a:cubicBezTo>
                  <a:lnTo>
                    <a:pt x="7271" y="28716"/>
                  </a:lnTo>
                  <a:lnTo>
                    <a:pt x="7489" y="28693"/>
                  </a:lnTo>
                  <a:lnTo>
                    <a:pt x="7605" y="28682"/>
                  </a:lnTo>
                  <a:lnTo>
                    <a:pt x="7697" y="28670"/>
                  </a:lnTo>
                  <a:lnTo>
                    <a:pt x="7812" y="28647"/>
                  </a:lnTo>
                  <a:lnTo>
                    <a:pt x="7835" y="28647"/>
                  </a:lnTo>
                  <a:cubicBezTo>
                    <a:pt x="8215" y="28601"/>
                    <a:pt x="8584" y="28498"/>
                    <a:pt x="8941" y="28348"/>
                  </a:cubicBezTo>
                  <a:lnTo>
                    <a:pt x="8976" y="28336"/>
                  </a:lnTo>
                  <a:cubicBezTo>
                    <a:pt x="9125" y="28267"/>
                    <a:pt x="9287" y="28198"/>
                    <a:pt x="9483" y="28117"/>
                  </a:cubicBezTo>
                  <a:cubicBezTo>
                    <a:pt x="9529" y="28175"/>
                    <a:pt x="9563" y="28244"/>
                    <a:pt x="9586" y="28325"/>
                  </a:cubicBezTo>
                  <a:cubicBezTo>
                    <a:pt x="9609" y="28382"/>
                    <a:pt x="9632" y="28463"/>
                    <a:pt x="9667" y="28555"/>
                  </a:cubicBezTo>
                  <a:cubicBezTo>
                    <a:pt x="9713" y="28705"/>
                    <a:pt x="9782" y="28843"/>
                    <a:pt x="9840" y="28981"/>
                  </a:cubicBezTo>
                  <a:cubicBezTo>
                    <a:pt x="10070" y="29488"/>
                    <a:pt x="10393" y="29949"/>
                    <a:pt x="10796" y="30341"/>
                  </a:cubicBezTo>
                  <a:lnTo>
                    <a:pt x="10865" y="30422"/>
                  </a:lnTo>
                  <a:lnTo>
                    <a:pt x="10934" y="30479"/>
                  </a:lnTo>
                  <a:cubicBezTo>
                    <a:pt x="12017" y="31506"/>
                    <a:pt x="13513" y="32052"/>
                    <a:pt x="15030" y="32052"/>
                  </a:cubicBezTo>
                  <a:cubicBezTo>
                    <a:pt x="15692" y="32052"/>
                    <a:pt x="16357" y="31948"/>
                    <a:pt x="16994" y="31735"/>
                  </a:cubicBezTo>
                  <a:lnTo>
                    <a:pt x="17017" y="31723"/>
                  </a:lnTo>
                  <a:cubicBezTo>
                    <a:pt x="17086" y="31700"/>
                    <a:pt x="17167" y="31666"/>
                    <a:pt x="17236" y="31643"/>
                  </a:cubicBezTo>
                  <a:lnTo>
                    <a:pt x="17397" y="31574"/>
                  </a:lnTo>
                  <a:lnTo>
                    <a:pt x="17478" y="31551"/>
                  </a:lnTo>
                  <a:cubicBezTo>
                    <a:pt x="17950" y="31343"/>
                    <a:pt x="18388" y="31078"/>
                    <a:pt x="18791" y="30767"/>
                  </a:cubicBezTo>
                  <a:cubicBezTo>
                    <a:pt x="18814" y="30744"/>
                    <a:pt x="18837" y="30721"/>
                    <a:pt x="18860" y="30698"/>
                  </a:cubicBezTo>
                  <a:lnTo>
                    <a:pt x="18930" y="30640"/>
                  </a:lnTo>
                  <a:cubicBezTo>
                    <a:pt x="19171" y="30445"/>
                    <a:pt x="19379" y="30226"/>
                    <a:pt x="19575" y="29984"/>
                  </a:cubicBezTo>
                  <a:cubicBezTo>
                    <a:pt x="19575" y="29972"/>
                    <a:pt x="19586" y="29961"/>
                    <a:pt x="19598" y="29949"/>
                  </a:cubicBezTo>
                  <a:lnTo>
                    <a:pt x="19678" y="29846"/>
                  </a:lnTo>
                  <a:cubicBezTo>
                    <a:pt x="19840" y="29627"/>
                    <a:pt x="19978" y="29396"/>
                    <a:pt x="20105" y="29154"/>
                  </a:cubicBezTo>
                  <a:cubicBezTo>
                    <a:pt x="20136" y="29107"/>
                    <a:pt x="20168" y="29081"/>
                    <a:pt x="20200" y="29081"/>
                  </a:cubicBezTo>
                  <a:cubicBezTo>
                    <a:pt x="20214" y="29081"/>
                    <a:pt x="20229" y="29086"/>
                    <a:pt x="20243" y="29097"/>
                  </a:cubicBezTo>
                  <a:lnTo>
                    <a:pt x="20254" y="29097"/>
                  </a:lnTo>
                  <a:lnTo>
                    <a:pt x="20266" y="29108"/>
                  </a:lnTo>
                  <a:lnTo>
                    <a:pt x="20277" y="29120"/>
                  </a:lnTo>
                  <a:cubicBezTo>
                    <a:pt x="20335" y="29177"/>
                    <a:pt x="20416" y="29293"/>
                    <a:pt x="20542" y="29431"/>
                  </a:cubicBezTo>
                  <a:cubicBezTo>
                    <a:pt x="21550" y="30617"/>
                    <a:pt x="22845" y="31210"/>
                    <a:pt x="24070" y="31210"/>
                  </a:cubicBezTo>
                  <a:cubicBezTo>
                    <a:pt x="24189" y="31210"/>
                    <a:pt x="24307" y="31205"/>
                    <a:pt x="24425" y="31193"/>
                  </a:cubicBezTo>
                  <a:lnTo>
                    <a:pt x="24563" y="31182"/>
                  </a:lnTo>
                  <a:lnTo>
                    <a:pt x="24586" y="31182"/>
                  </a:lnTo>
                  <a:cubicBezTo>
                    <a:pt x="25462" y="31067"/>
                    <a:pt x="26268" y="30629"/>
                    <a:pt x="26833" y="29949"/>
                  </a:cubicBezTo>
                  <a:lnTo>
                    <a:pt x="26867" y="29903"/>
                  </a:lnTo>
                  <a:cubicBezTo>
                    <a:pt x="26913" y="29846"/>
                    <a:pt x="26971" y="29776"/>
                    <a:pt x="27017" y="29719"/>
                  </a:cubicBezTo>
                  <a:lnTo>
                    <a:pt x="27063" y="29638"/>
                  </a:lnTo>
                  <a:cubicBezTo>
                    <a:pt x="27109" y="29592"/>
                    <a:pt x="27144" y="29534"/>
                    <a:pt x="27178" y="29477"/>
                  </a:cubicBezTo>
                  <a:cubicBezTo>
                    <a:pt x="27201" y="29442"/>
                    <a:pt x="27225" y="29408"/>
                    <a:pt x="27248" y="29362"/>
                  </a:cubicBezTo>
                  <a:cubicBezTo>
                    <a:pt x="27271" y="29327"/>
                    <a:pt x="27294" y="29269"/>
                    <a:pt x="27328" y="29223"/>
                  </a:cubicBezTo>
                  <a:cubicBezTo>
                    <a:pt x="27386" y="29108"/>
                    <a:pt x="27443" y="29005"/>
                    <a:pt x="27489" y="28878"/>
                  </a:cubicBezTo>
                  <a:cubicBezTo>
                    <a:pt x="27501" y="28855"/>
                    <a:pt x="27513" y="28832"/>
                    <a:pt x="27524" y="28809"/>
                  </a:cubicBezTo>
                  <a:cubicBezTo>
                    <a:pt x="27559" y="28740"/>
                    <a:pt x="27582" y="28670"/>
                    <a:pt x="27605" y="28601"/>
                  </a:cubicBezTo>
                  <a:cubicBezTo>
                    <a:pt x="27616" y="28567"/>
                    <a:pt x="27628" y="28532"/>
                    <a:pt x="27651" y="28498"/>
                  </a:cubicBezTo>
                  <a:cubicBezTo>
                    <a:pt x="27674" y="28428"/>
                    <a:pt x="27697" y="28359"/>
                    <a:pt x="27708" y="28290"/>
                  </a:cubicBezTo>
                  <a:lnTo>
                    <a:pt x="27754" y="28152"/>
                  </a:lnTo>
                  <a:cubicBezTo>
                    <a:pt x="27766" y="28083"/>
                    <a:pt x="27789" y="28014"/>
                    <a:pt x="27812" y="27945"/>
                  </a:cubicBezTo>
                  <a:lnTo>
                    <a:pt x="27847" y="27795"/>
                  </a:lnTo>
                  <a:cubicBezTo>
                    <a:pt x="27858" y="27726"/>
                    <a:pt x="27870" y="27645"/>
                    <a:pt x="27881" y="27587"/>
                  </a:cubicBezTo>
                  <a:cubicBezTo>
                    <a:pt x="27893" y="27518"/>
                    <a:pt x="27904" y="27461"/>
                    <a:pt x="27916" y="27403"/>
                  </a:cubicBezTo>
                  <a:cubicBezTo>
                    <a:pt x="27916" y="27346"/>
                    <a:pt x="27927" y="27299"/>
                    <a:pt x="27939" y="27242"/>
                  </a:cubicBezTo>
                  <a:cubicBezTo>
                    <a:pt x="27955" y="27127"/>
                    <a:pt x="27972" y="27053"/>
                    <a:pt x="28050" y="27053"/>
                  </a:cubicBezTo>
                  <a:cubicBezTo>
                    <a:pt x="28082" y="27053"/>
                    <a:pt x="28124" y="27065"/>
                    <a:pt x="28181" y="27092"/>
                  </a:cubicBezTo>
                  <a:cubicBezTo>
                    <a:pt x="28273" y="27138"/>
                    <a:pt x="28365" y="27173"/>
                    <a:pt x="28469" y="27207"/>
                  </a:cubicBezTo>
                  <a:cubicBezTo>
                    <a:pt x="28745" y="27311"/>
                    <a:pt x="29033" y="27380"/>
                    <a:pt x="29333" y="27415"/>
                  </a:cubicBezTo>
                  <a:lnTo>
                    <a:pt x="29379" y="27415"/>
                  </a:lnTo>
                  <a:lnTo>
                    <a:pt x="29506" y="27438"/>
                  </a:lnTo>
                  <a:cubicBezTo>
                    <a:pt x="29690" y="27449"/>
                    <a:pt x="29886" y="27461"/>
                    <a:pt x="30070" y="27461"/>
                  </a:cubicBezTo>
                  <a:lnTo>
                    <a:pt x="30358" y="27461"/>
                  </a:lnTo>
                  <a:cubicBezTo>
                    <a:pt x="30842" y="27438"/>
                    <a:pt x="31326" y="27334"/>
                    <a:pt x="31798" y="27161"/>
                  </a:cubicBezTo>
                  <a:cubicBezTo>
                    <a:pt x="33192" y="26643"/>
                    <a:pt x="34056" y="25710"/>
                    <a:pt x="34448" y="24661"/>
                  </a:cubicBezTo>
                  <a:cubicBezTo>
                    <a:pt x="34828" y="23740"/>
                    <a:pt x="34817" y="22714"/>
                    <a:pt x="34413" y="21816"/>
                  </a:cubicBezTo>
                  <a:cubicBezTo>
                    <a:pt x="33987" y="20779"/>
                    <a:pt x="33123" y="19972"/>
                    <a:pt x="32063" y="19615"/>
                  </a:cubicBezTo>
                  <a:cubicBezTo>
                    <a:pt x="31520" y="19412"/>
                    <a:pt x="30951" y="19310"/>
                    <a:pt x="30381" y="19310"/>
                  </a:cubicBezTo>
                  <a:cubicBezTo>
                    <a:pt x="29948" y="19310"/>
                    <a:pt x="29514" y="19369"/>
                    <a:pt x="29091" y="19488"/>
                  </a:cubicBezTo>
                  <a:cubicBezTo>
                    <a:pt x="29070" y="19492"/>
                    <a:pt x="29051" y="19494"/>
                    <a:pt x="29035" y="19494"/>
                  </a:cubicBezTo>
                  <a:cubicBezTo>
                    <a:pt x="28950" y="19494"/>
                    <a:pt x="28916" y="19444"/>
                    <a:pt x="28907" y="19339"/>
                  </a:cubicBezTo>
                  <a:cubicBezTo>
                    <a:pt x="28907" y="19281"/>
                    <a:pt x="28907" y="19223"/>
                    <a:pt x="28907" y="19166"/>
                  </a:cubicBezTo>
                  <a:cubicBezTo>
                    <a:pt x="29033" y="18590"/>
                    <a:pt x="28907" y="17173"/>
                    <a:pt x="28112" y="16193"/>
                  </a:cubicBezTo>
                  <a:cubicBezTo>
                    <a:pt x="27515" y="15451"/>
                    <a:pt x="26675" y="15067"/>
                    <a:pt x="25782" y="15067"/>
                  </a:cubicBezTo>
                  <a:cubicBezTo>
                    <a:pt x="24917" y="15067"/>
                    <a:pt x="24004" y="15427"/>
                    <a:pt x="23215" y="16170"/>
                  </a:cubicBezTo>
                  <a:cubicBezTo>
                    <a:pt x="23181" y="16182"/>
                    <a:pt x="23158" y="16205"/>
                    <a:pt x="23123" y="16205"/>
                  </a:cubicBezTo>
                  <a:cubicBezTo>
                    <a:pt x="23019" y="15951"/>
                    <a:pt x="23008" y="14949"/>
                    <a:pt x="22213" y="13659"/>
                  </a:cubicBezTo>
                  <a:cubicBezTo>
                    <a:pt x="21994" y="13290"/>
                    <a:pt x="21729" y="12945"/>
                    <a:pt x="21430" y="12634"/>
                  </a:cubicBezTo>
                  <a:cubicBezTo>
                    <a:pt x="22916" y="6320"/>
                    <a:pt x="18250" y="226"/>
                    <a:pt x="11764" y="7"/>
                  </a:cubicBezTo>
                  <a:cubicBezTo>
                    <a:pt x="11644" y="3"/>
                    <a:pt x="11526" y="1"/>
                    <a:pt x="11407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" name="Google Shape;2785;p47">
              <a:extLst>
                <a:ext uri="{FF2B5EF4-FFF2-40B4-BE49-F238E27FC236}">
                  <a16:creationId xmlns:a16="http://schemas.microsoft.com/office/drawing/2014/main" id="{11A38A96-0DB9-600A-F0B4-B7952669865C}"/>
                </a:ext>
              </a:extLst>
            </p:cNvPr>
            <p:cNvSpPr/>
            <p:nvPr/>
          </p:nvSpPr>
          <p:spPr>
            <a:xfrm flipH="1">
              <a:off x="7820367" y="727644"/>
              <a:ext cx="188684" cy="44569"/>
            </a:xfrm>
            <a:custGeom>
              <a:avLst/>
              <a:gdLst/>
              <a:ahLst/>
              <a:cxnLst/>
              <a:rect l="l" t="t" r="r" b="b"/>
              <a:pathLst>
                <a:path w="6337" h="1497" extrusionOk="0">
                  <a:moveTo>
                    <a:pt x="3961" y="1"/>
                  </a:moveTo>
                  <a:cubicBezTo>
                    <a:pt x="2668" y="1"/>
                    <a:pt x="1272" y="237"/>
                    <a:pt x="334" y="542"/>
                  </a:cubicBezTo>
                  <a:cubicBezTo>
                    <a:pt x="0" y="646"/>
                    <a:pt x="0" y="1038"/>
                    <a:pt x="357" y="1130"/>
                  </a:cubicBezTo>
                  <a:cubicBezTo>
                    <a:pt x="1167" y="1346"/>
                    <a:pt x="2306" y="1496"/>
                    <a:pt x="3422" y="1496"/>
                  </a:cubicBezTo>
                  <a:cubicBezTo>
                    <a:pt x="4385" y="1496"/>
                    <a:pt x="5333" y="1384"/>
                    <a:pt x="6037" y="1107"/>
                  </a:cubicBezTo>
                  <a:cubicBezTo>
                    <a:pt x="6152" y="1049"/>
                    <a:pt x="6233" y="946"/>
                    <a:pt x="6268" y="819"/>
                  </a:cubicBezTo>
                  <a:cubicBezTo>
                    <a:pt x="6337" y="600"/>
                    <a:pt x="6222" y="370"/>
                    <a:pt x="6014" y="277"/>
                  </a:cubicBezTo>
                  <a:cubicBezTo>
                    <a:pt x="5440" y="82"/>
                    <a:pt x="4718" y="1"/>
                    <a:pt x="3961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786;p47">
              <a:extLst>
                <a:ext uri="{FF2B5EF4-FFF2-40B4-BE49-F238E27FC236}">
                  <a16:creationId xmlns:a16="http://schemas.microsoft.com/office/drawing/2014/main" id="{F968996D-9AB0-3281-292D-407450DD9455}"/>
                </a:ext>
              </a:extLst>
            </p:cNvPr>
            <p:cNvSpPr/>
            <p:nvPr/>
          </p:nvSpPr>
          <p:spPr>
            <a:xfrm flipH="1">
              <a:off x="8601209" y="993782"/>
              <a:ext cx="144290" cy="132756"/>
            </a:xfrm>
            <a:custGeom>
              <a:avLst/>
              <a:gdLst/>
              <a:ahLst/>
              <a:cxnLst/>
              <a:rect l="l" t="t" r="r" b="b"/>
              <a:pathLst>
                <a:path w="4846" h="4459" extrusionOk="0">
                  <a:moveTo>
                    <a:pt x="4477" y="1"/>
                  </a:moveTo>
                  <a:cubicBezTo>
                    <a:pt x="4418" y="1"/>
                    <a:pt x="4354" y="15"/>
                    <a:pt x="4286" y="48"/>
                  </a:cubicBezTo>
                  <a:cubicBezTo>
                    <a:pt x="2869" y="762"/>
                    <a:pt x="784" y="2375"/>
                    <a:pt x="46" y="3838"/>
                  </a:cubicBezTo>
                  <a:cubicBezTo>
                    <a:pt x="0" y="3954"/>
                    <a:pt x="0" y="4092"/>
                    <a:pt x="69" y="4196"/>
                  </a:cubicBezTo>
                  <a:cubicBezTo>
                    <a:pt x="142" y="4360"/>
                    <a:pt x="302" y="4459"/>
                    <a:pt x="474" y="4459"/>
                  </a:cubicBezTo>
                  <a:cubicBezTo>
                    <a:pt x="519" y="4459"/>
                    <a:pt x="565" y="4452"/>
                    <a:pt x="611" y="4437"/>
                  </a:cubicBezTo>
                  <a:cubicBezTo>
                    <a:pt x="2120" y="3815"/>
                    <a:pt x="3883" y="1845"/>
                    <a:pt x="4689" y="486"/>
                  </a:cubicBezTo>
                  <a:cubicBezTo>
                    <a:pt x="4845" y="229"/>
                    <a:pt x="4708" y="1"/>
                    <a:pt x="4477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2787;p47">
              <a:extLst>
                <a:ext uri="{FF2B5EF4-FFF2-40B4-BE49-F238E27FC236}">
                  <a16:creationId xmlns:a16="http://schemas.microsoft.com/office/drawing/2014/main" id="{70ED01BA-4680-A645-2D1B-C9687989C361}"/>
                </a:ext>
              </a:extLst>
            </p:cNvPr>
            <p:cNvSpPr/>
            <p:nvPr/>
          </p:nvSpPr>
          <p:spPr>
            <a:xfrm flipH="1">
              <a:off x="8682697" y="844948"/>
              <a:ext cx="182878" cy="65351"/>
            </a:xfrm>
            <a:custGeom>
              <a:avLst/>
              <a:gdLst/>
              <a:ahLst/>
              <a:cxnLst/>
              <a:rect l="l" t="t" r="r" b="b"/>
              <a:pathLst>
                <a:path w="6142" h="2195" extrusionOk="0">
                  <a:moveTo>
                    <a:pt x="5565" y="0"/>
                  </a:moveTo>
                  <a:cubicBezTo>
                    <a:pt x="3957" y="0"/>
                    <a:pt x="1456" y="461"/>
                    <a:pt x="174" y="1383"/>
                  </a:cubicBezTo>
                  <a:cubicBezTo>
                    <a:pt x="70" y="1464"/>
                    <a:pt x="12" y="1579"/>
                    <a:pt x="24" y="1706"/>
                  </a:cubicBezTo>
                  <a:cubicBezTo>
                    <a:pt x="1" y="1936"/>
                    <a:pt x="162" y="2132"/>
                    <a:pt x="393" y="2178"/>
                  </a:cubicBezTo>
                  <a:cubicBezTo>
                    <a:pt x="511" y="2189"/>
                    <a:pt x="634" y="2194"/>
                    <a:pt x="761" y="2194"/>
                  </a:cubicBezTo>
                  <a:cubicBezTo>
                    <a:pt x="2391" y="2194"/>
                    <a:pt x="4613" y="1336"/>
                    <a:pt x="5842" y="577"/>
                  </a:cubicBezTo>
                  <a:cubicBezTo>
                    <a:pt x="6142" y="393"/>
                    <a:pt x="6061" y="12"/>
                    <a:pt x="5681" y="1"/>
                  </a:cubicBezTo>
                  <a:cubicBezTo>
                    <a:pt x="5643" y="0"/>
                    <a:pt x="5604" y="0"/>
                    <a:pt x="5565" y="0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2788;p47">
              <a:extLst>
                <a:ext uri="{FF2B5EF4-FFF2-40B4-BE49-F238E27FC236}">
                  <a16:creationId xmlns:a16="http://schemas.microsoft.com/office/drawing/2014/main" id="{017F93E3-7C0A-292D-EEC4-CC22EA7697B8}"/>
                </a:ext>
              </a:extLst>
            </p:cNvPr>
            <p:cNvSpPr/>
            <p:nvPr/>
          </p:nvSpPr>
          <p:spPr>
            <a:xfrm flipH="1">
              <a:off x="8686806" y="634634"/>
              <a:ext cx="185617" cy="58950"/>
            </a:xfrm>
            <a:custGeom>
              <a:avLst/>
              <a:gdLst/>
              <a:ahLst/>
              <a:cxnLst/>
              <a:rect l="l" t="t" r="r" b="b"/>
              <a:pathLst>
                <a:path w="6234" h="1980" extrusionOk="0">
                  <a:moveTo>
                    <a:pt x="985" y="1"/>
                  </a:moveTo>
                  <a:cubicBezTo>
                    <a:pt x="781" y="1"/>
                    <a:pt x="587" y="12"/>
                    <a:pt x="404" y="37"/>
                  </a:cubicBezTo>
                  <a:cubicBezTo>
                    <a:pt x="277" y="60"/>
                    <a:pt x="173" y="141"/>
                    <a:pt x="116" y="256"/>
                  </a:cubicBezTo>
                  <a:cubicBezTo>
                    <a:pt x="1" y="452"/>
                    <a:pt x="47" y="706"/>
                    <a:pt x="219" y="844"/>
                  </a:cubicBezTo>
                  <a:cubicBezTo>
                    <a:pt x="1437" y="1635"/>
                    <a:pt x="3629" y="1980"/>
                    <a:pt x="5197" y="1980"/>
                  </a:cubicBezTo>
                  <a:cubicBezTo>
                    <a:pt x="5410" y="1980"/>
                    <a:pt x="5610" y="1974"/>
                    <a:pt x="5795" y="1961"/>
                  </a:cubicBezTo>
                  <a:cubicBezTo>
                    <a:pt x="6164" y="1938"/>
                    <a:pt x="6233" y="1558"/>
                    <a:pt x="5922" y="1385"/>
                  </a:cubicBezTo>
                  <a:cubicBezTo>
                    <a:pt x="4686" y="711"/>
                    <a:pt x="2572" y="1"/>
                    <a:pt x="985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789;p47">
              <a:extLst>
                <a:ext uri="{FF2B5EF4-FFF2-40B4-BE49-F238E27FC236}">
                  <a16:creationId xmlns:a16="http://schemas.microsoft.com/office/drawing/2014/main" id="{F166F528-A76E-7D2B-FF5B-C846647DE73D}"/>
                </a:ext>
              </a:extLst>
            </p:cNvPr>
            <p:cNvSpPr/>
            <p:nvPr/>
          </p:nvSpPr>
          <p:spPr>
            <a:xfrm flipH="1">
              <a:off x="8612106" y="413691"/>
              <a:ext cx="150900" cy="126742"/>
            </a:xfrm>
            <a:custGeom>
              <a:avLst/>
              <a:gdLst/>
              <a:ahLst/>
              <a:cxnLst/>
              <a:rect l="l" t="t" r="r" b="b"/>
              <a:pathLst>
                <a:path w="5068" h="4257" extrusionOk="0">
                  <a:moveTo>
                    <a:pt x="517" y="0"/>
                  </a:moveTo>
                  <a:cubicBezTo>
                    <a:pt x="431" y="0"/>
                    <a:pt x="349" y="26"/>
                    <a:pt x="277" y="74"/>
                  </a:cubicBezTo>
                  <a:cubicBezTo>
                    <a:pt x="81" y="189"/>
                    <a:pt x="1" y="442"/>
                    <a:pt x="93" y="650"/>
                  </a:cubicBezTo>
                  <a:cubicBezTo>
                    <a:pt x="911" y="2090"/>
                    <a:pt x="3100" y="3599"/>
                    <a:pt x="4517" y="4221"/>
                  </a:cubicBezTo>
                  <a:cubicBezTo>
                    <a:pt x="4576" y="4245"/>
                    <a:pt x="4633" y="4257"/>
                    <a:pt x="4685" y="4257"/>
                  </a:cubicBezTo>
                  <a:cubicBezTo>
                    <a:pt x="4926" y="4257"/>
                    <a:pt x="5068" y="4016"/>
                    <a:pt x="4897" y="3760"/>
                  </a:cubicBezTo>
                  <a:cubicBezTo>
                    <a:pt x="4033" y="2470"/>
                    <a:pt x="2178" y="569"/>
                    <a:pt x="634" y="16"/>
                  </a:cubicBezTo>
                  <a:cubicBezTo>
                    <a:pt x="595" y="5"/>
                    <a:pt x="556" y="0"/>
                    <a:pt x="517" y="0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2790;p47">
              <a:extLst>
                <a:ext uri="{FF2B5EF4-FFF2-40B4-BE49-F238E27FC236}">
                  <a16:creationId xmlns:a16="http://schemas.microsoft.com/office/drawing/2014/main" id="{3383D478-4133-4C0E-1703-FB2B1FE90F0B}"/>
                </a:ext>
              </a:extLst>
            </p:cNvPr>
            <p:cNvSpPr/>
            <p:nvPr/>
          </p:nvSpPr>
          <p:spPr>
            <a:xfrm flipH="1">
              <a:off x="8476908" y="268193"/>
              <a:ext cx="84055" cy="172710"/>
            </a:xfrm>
            <a:custGeom>
              <a:avLst/>
              <a:gdLst/>
              <a:ahLst/>
              <a:cxnLst/>
              <a:rect l="l" t="t" r="r" b="b"/>
              <a:pathLst>
                <a:path w="2823" h="5801" extrusionOk="0">
                  <a:moveTo>
                    <a:pt x="492" y="1"/>
                  </a:moveTo>
                  <a:cubicBezTo>
                    <a:pt x="470" y="1"/>
                    <a:pt x="448" y="3"/>
                    <a:pt x="427" y="7"/>
                  </a:cubicBezTo>
                  <a:cubicBezTo>
                    <a:pt x="196" y="18"/>
                    <a:pt x="12" y="202"/>
                    <a:pt x="0" y="433"/>
                  </a:cubicBezTo>
                  <a:cubicBezTo>
                    <a:pt x="23" y="1343"/>
                    <a:pt x="392" y="2368"/>
                    <a:pt x="772" y="3198"/>
                  </a:cubicBezTo>
                  <a:cubicBezTo>
                    <a:pt x="1176" y="4062"/>
                    <a:pt x="1659" y="4891"/>
                    <a:pt x="2247" y="5652"/>
                  </a:cubicBezTo>
                  <a:cubicBezTo>
                    <a:pt x="2330" y="5755"/>
                    <a:pt x="2428" y="5800"/>
                    <a:pt x="2520" y="5800"/>
                  </a:cubicBezTo>
                  <a:cubicBezTo>
                    <a:pt x="2683" y="5800"/>
                    <a:pt x="2822" y="5655"/>
                    <a:pt x="2800" y="5433"/>
                  </a:cubicBezTo>
                  <a:cubicBezTo>
                    <a:pt x="2639" y="3889"/>
                    <a:pt x="1878" y="1331"/>
                    <a:pt x="772" y="122"/>
                  </a:cubicBezTo>
                  <a:cubicBezTo>
                    <a:pt x="696" y="45"/>
                    <a:pt x="596" y="1"/>
                    <a:pt x="49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791;p47">
              <a:extLst>
                <a:ext uri="{FF2B5EF4-FFF2-40B4-BE49-F238E27FC236}">
                  <a16:creationId xmlns:a16="http://schemas.microsoft.com/office/drawing/2014/main" id="{1616CBAE-67E7-B466-7444-B088CC85CC68}"/>
                </a:ext>
              </a:extLst>
            </p:cNvPr>
            <p:cNvSpPr/>
            <p:nvPr/>
          </p:nvSpPr>
          <p:spPr>
            <a:xfrm flipH="1">
              <a:off x="8277248" y="232525"/>
              <a:ext cx="58687" cy="183994"/>
            </a:xfrm>
            <a:custGeom>
              <a:avLst/>
              <a:gdLst/>
              <a:ahLst/>
              <a:cxnLst/>
              <a:rect l="l" t="t" r="r" b="b"/>
              <a:pathLst>
                <a:path w="1971" h="6180" extrusionOk="0">
                  <a:moveTo>
                    <a:pt x="1113" y="1"/>
                  </a:moveTo>
                  <a:cubicBezTo>
                    <a:pt x="962" y="1"/>
                    <a:pt x="815" y="76"/>
                    <a:pt x="726" y="214"/>
                  </a:cubicBezTo>
                  <a:cubicBezTo>
                    <a:pt x="12" y="1677"/>
                    <a:pt x="0" y="4315"/>
                    <a:pt x="300" y="5882"/>
                  </a:cubicBezTo>
                  <a:cubicBezTo>
                    <a:pt x="336" y="6078"/>
                    <a:pt x="461" y="6180"/>
                    <a:pt x="591" y="6180"/>
                  </a:cubicBezTo>
                  <a:cubicBezTo>
                    <a:pt x="705" y="6180"/>
                    <a:pt x="822" y="6101"/>
                    <a:pt x="887" y="5940"/>
                  </a:cubicBezTo>
                  <a:cubicBezTo>
                    <a:pt x="1475" y="4476"/>
                    <a:pt x="1970" y="1884"/>
                    <a:pt x="1555" y="294"/>
                  </a:cubicBezTo>
                  <a:cubicBezTo>
                    <a:pt x="1509" y="179"/>
                    <a:pt x="1417" y="76"/>
                    <a:pt x="1302" y="41"/>
                  </a:cubicBezTo>
                  <a:cubicBezTo>
                    <a:pt x="1241" y="14"/>
                    <a:pt x="1177" y="1"/>
                    <a:pt x="1113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92;p47">
              <a:extLst>
                <a:ext uri="{FF2B5EF4-FFF2-40B4-BE49-F238E27FC236}">
                  <a16:creationId xmlns:a16="http://schemas.microsoft.com/office/drawing/2014/main" id="{B43B7318-89F0-2554-0EF9-62C6578F04A7}"/>
                </a:ext>
              </a:extLst>
            </p:cNvPr>
            <p:cNvSpPr/>
            <p:nvPr/>
          </p:nvSpPr>
          <p:spPr>
            <a:xfrm flipH="1">
              <a:off x="8054628" y="314846"/>
              <a:ext cx="113592" cy="158003"/>
            </a:xfrm>
            <a:custGeom>
              <a:avLst/>
              <a:gdLst/>
              <a:ahLst/>
              <a:cxnLst/>
              <a:rect l="l" t="t" r="r" b="b"/>
              <a:pathLst>
                <a:path w="3815" h="5307" extrusionOk="0">
                  <a:moveTo>
                    <a:pt x="3333" y="1"/>
                  </a:moveTo>
                  <a:cubicBezTo>
                    <a:pt x="3253" y="1"/>
                    <a:pt x="3173" y="21"/>
                    <a:pt x="3100" y="64"/>
                  </a:cubicBezTo>
                  <a:cubicBezTo>
                    <a:pt x="1775" y="1043"/>
                    <a:pt x="531" y="3394"/>
                    <a:pt x="81" y="4880"/>
                  </a:cubicBezTo>
                  <a:cubicBezTo>
                    <a:pt x="1" y="5130"/>
                    <a:pt x="141" y="5307"/>
                    <a:pt x="331" y="5307"/>
                  </a:cubicBezTo>
                  <a:cubicBezTo>
                    <a:pt x="412" y="5307"/>
                    <a:pt x="502" y="5275"/>
                    <a:pt x="588" y="5202"/>
                  </a:cubicBezTo>
                  <a:cubicBezTo>
                    <a:pt x="1752" y="4211"/>
                    <a:pt x="3422" y="2126"/>
                    <a:pt x="3791" y="513"/>
                  </a:cubicBezTo>
                  <a:cubicBezTo>
                    <a:pt x="3814" y="387"/>
                    <a:pt x="3780" y="260"/>
                    <a:pt x="3687" y="168"/>
                  </a:cubicBezTo>
                  <a:cubicBezTo>
                    <a:pt x="3601" y="59"/>
                    <a:pt x="3468" y="1"/>
                    <a:pt x="3333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93;p47">
              <a:extLst>
                <a:ext uri="{FF2B5EF4-FFF2-40B4-BE49-F238E27FC236}">
                  <a16:creationId xmlns:a16="http://schemas.microsoft.com/office/drawing/2014/main" id="{BF37BBBB-83A9-6C54-BA0F-6ED9C1BA6E85}"/>
                </a:ext>
              </a:extLst>
            </p:cNvPr>
            <p:cNvSpPr/>
            <p:nvPr/>
          </p:nvSpPr>
          <p:spPr>
            <a:xfrm flipH="1">
              <a:off x="7886227" y="496102"/>
              <a:ext cx="168110" cy="101167"/>
            </a:xfrm>
            <a:custGeom>
              <a:avLst/>
              <a:gdLst/>
              <a:ahLst/>
              <a:cxnLst/>
              <a:rect l="l" t="t" r="r" b="b"/>
              <a:pathLst>
                <a:path w="5646" h="3398" extrusionOk="0">
                  <a:moveTo>
                    <a:pt x="5162" y="1"/>
                  </a:moveTo>
                  <a:cubicBezTo>
                    <a:pt x="5154" y="1"/>
                    <a:pt x="5147" y="1"/>
                    <a:pt x="5139" y="1"/>
                  </a:cubicBezTo>
                  <a:cubicBezTo>
                    <a:pt x="3537" y="255"/>
                    <a:pt x="1349" y="1729"/>
                    <a:pt x="231" y="2859"/>
                  </a:cubicBezTo>
                  <a:cubicBezTo>
                    <a:pt x="0" y="3100"/>
                    <a:pt x="132" y="3398"/>
                    <a:pt x="427" y="3398"/>
                  </a:cubicBezTo>
                  <a:cubicBezTo>
                    <a:pt x="456" y="3398"/>
                    <a:pt x="487" y="3395"/>
                    <a:pt x="519" y="3388"/>
                  </a:cubicBezTo>
                  <a:cubicBezTo>
                    <a:pt x="2063" y="3043"/>
                    <a:pt x="4482" y="1971"/>
                    <a:pt x="5542" y="727"/>
                  </a:cubicBezTo>
                  <a:cubicBezTo>
                    <a:pt x="5623" y="623"/>
                    <a:pt x="5646" y="497"/>
                    <a:pt x="5611" y="382"/>
                  </a:cubicBezTo>
                  <a:cubicBezTo>
                    <a:pt x="5578" y="159"/>
                    <a:pt x="5383" y="1"/>
                    <a:pt x="516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94;p47">
              <a:extLst>
                <a:ext uri="{FF2B5EF4-FFF2-40B4-BE49-F238E27FC236}">
                  <a16:creationId xmlns:a16="http://schemas.microsoft.com/office/drawing/2014/main" id="{C38CF863-E78E-3E32-DD53-1512762C7D5C}"/>
                </a:ext>
              </a:extLst>
            </p:cNvPr>
            <p:cNvSpPr/>
            <p:nvPr/>
          </p:nvSpPr>
          <p:spPr>
            <a:xfrm flipH="1">
              <a:off x="7864255" y="826965"/>
              <a:ext cx="152359" cy="47130"/>
            </a:xfrm>
            <a:custGeom>
              <a:avLst/>
              <a:gdLst/>
              <a:ahLst/>
              <a:cxnLst/>
              <a:rect l="l" t="t" r="r" b="b"/>
              <a:pathLst>
                <a:path w="5117" h="1583" extrusionOk="0">
                  <a:moveTo>
                    <a:pt x="855" y="1"/>
                  </a:moveTo>
                  <a:cubicBezTo>
                    <a:pt x="679" y="1"/>
                    <a:pt x="512" y="6"/>
                    <a:pt x="358" y="17"/>
                  </a:cubicBezTo>
                  <a:cubicBezTo>
                    <a:pt x="47" y="40"/>
                    <a:pt x="1" y="363"/>
                    <a:pt x="254" y="501"/>
                  </a:cubicBezTo>
                  <a:cubicBezTo>
                    <a:pt x="1236" y="1038"/>
                    <a:pt x="2963" y="1583"/>
                    <a:pt x="4267" y="1583"/>
                  </a:cubicBezTo>
                  <a:cubicBezTo>
                    <a:pt x="4448" y="1583"/>
                    <a:pt x="4621" y="1572"/>
                    <a:pt x="4782" y="1550"/>
                  </a:cubicBezTo>
                  <a:cubicBezTo>
                    <a:pt x="4886" y="1538"/>
                    <a:pt x="4966" y="1481"/>
                    <a:pt x="5024" y="1388"/>
                  </a:cubicBezTo>
                  <a:cubicBezTo>
                    <a:pt x="5116" y="1227"/>
                    <a:pt x="5070" y="1031"/>
                    <a:pt x="4920" y="916"/>
                  </a:cubicBezTo>
                  <a:cubicBezTo>
                    <a:pt x="3917" y="298"/>
                    <a:pt x="2139" y="1"/>
                    <a:pt x="855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795;p47">
              <a:extLst>
                <a:ext uri="{FF2B5EF4-FFF2-40B4-BE49-F238E27FC236}">
                  <a16:creationId xmlns:a16="http://schemas.microsoft.com/office/drawing/2014/main" id="{9DD41A8F-1CC9-BB70-06E5-7E19193F3287}"/>
                </a:ext>
              </a:extLst>
            </p:cNvPr>
            <p:cNvSpPr/>
            <p:nvPr/>
          </p:nvSpPr>
          <p:spPr>
            <a:xfrm flipH="1">
              <a:off x="8650455" y="927657"/>
              <a:ext cx="137233" cy="83095"/>
            </a:xfrm>
            <a:custGeom>
              <a:avLst/>
              <a:gdLst/>
              <a:ahLst/>
              <a:cxnLst/>
              <a:rect l="l" t="t" r="r" b="b"/>
              <a:pathLst>
                <a:path w="4609" h="2791" extrusionOk="0">
                  <a:moveTo>
                    <a:pt x="4262" y="0"/>
                  </a:moveTo>
                  <a:cubicBezTo>
                    <a:pt x="4233" y="0"/>
                    <a:pt x="4203" y="4"/>
                    <a:pt x="4171" y="11"/>
                  </a:cubicBezTo>
                  <a:cubicBezTo>
                    <a:pt x="2903" y="311"/>
                    <a:pt x="945" y="1221"/>
                    <a:pt x="81" y="2223"/>
                  </a:cubicBezTo>
                  <a:cubicBezTo>
                    <a:pt x="23" y="2304"/>
                    <a:pt x="0" y="2407"/>
                    <a:pt x="23" y="2499"/>
                  </a:cubicBezTo>
                  <a:cubicBezTo>
                    <a:pt x="55" y="2669"/>
                    <a:pt x="194" y="2790"/>
                    <a:pt x="360" y="2790"/>
                  </a:cubicBezTo>
                  <a:cubicBezTo>
                    <a:pt x="374" y="2790"/>
                    <a:pt x="389" y="2789"/>
                    <a:pt x="403" y="2787"/>
                  </a:cubicBezTo>
                  <a:cubicBezTo>
                    <a:pt x="1728" y="2557"/>
                    <a:pt x="3526" y="1347"/>
                    <a:pt x="4413" y="437"/>
                  </a:cubicBezTo>
                  <a:cubicBezTo>
                    <a:pt x="4608" y="242"/>
                    <a:pt x="4500" y="0"/>
                    <a:pt x="4262" y="0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796;p47">
              <a:extLst>
                <a:ext uri="{FF2B5EF4-FFF2-40B4-BE49-F238E27FC236}">
                  <a16:creationId xmlns:a16="http://schemas.microsoft.com/office/drawing/2014/main" id="{8742C39F-4DBE-C6EC-A58E-03845FE89E9A}"/>
                </a:ext>
              </a:extLst>
            </p:cNvPr>
            <p:cNvSpPr/>
            <p:nvPr/>
          </p:nvSpPr>
          <p:spPr>
            <a:xfrm flipH="1">
              <a:off x="8696424" y="756047"/>
              <a:ext cx="154741" cy="35876"/>
            </a:xfrm>
            <a:custGeom>
              <a:avLst/>
              <a:gdLst/>
              <a:ahLst/>
              <a:cxnLst/>
              <a:rect l="l" t="t" r="r" b="b"/>
              <a:pathLst>
                <a:path w="5197" h="1205" extrusionOk="0">
                  <a:moveTo>
                    <a:pt x="2534" y="0"/>
                  </a:moveTo>
                  <a:cubicBezTo>
                    <a:pt x="1693" y="0"/>
                    <a:pt x="856" y="99"/>
                    <a:pt x="243" y="337"/>
                  </a:cubicBezTo>
                  <a:cubicBezTo>
                    <a:pt x="151" y="383"/>
                    <a:pt x="81" y="464"/>
                    <a:pt x="58" y="556"/>
                  </a:cubicBezTo>
                  <a:cubicBezTo>
                    <a:pt x="1" y="740"/>
                    <a:pt x="93" y="925"/>
                    <a:pt x="266" y="994"/>
                  </a:cubicBezTo>
                  <a:cubicBezTo>
                    <a:pt x="731" y="1142"/>
                    <a:pt x="1316" y="1205"/>
                    <a:pt x="1931" y="1205"/>
                  </a:cubicBezTo>
                  <a:cubicBezTo>
                    <a:pt x="2990" y="1205"/>
                    <a:pt x="4136" y="1019"/>
                    <a:pt x="4909" y="763"/>
                  </a:cubicBezTo>
                  <a:cubicBezTo>
                    <a:pt x="5197" y="671"/>
                    <a:pt x="5174" y="349"/>
                    <a:pt x="4897" y="268"/>
                  </a:cubicBezTo>
                  <a:cubicBezTo>
                    <a:pt x="4266" y="104"/>
                    <a:pt x="3398" y="0"/>
                    <a:pt x="2534" y="0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2797;p47">
              <a:extLst>
                <a:ext uri="{FF2B5EF4-FFF2-40B4-BE49-F238E27FC236}">
                  <a16:creationId xmlns:a16="http://schemas.microsoft.com/office/drawing/2014/main" id="{89C65CF2-5B23-9AA1-2C76-8CABEF366C82}"/>
                </a:ext>
              </a:extLst>
            </p:cNvPr>
            <p:cNvSpPr/>
            <p:nvPr/>
          </p:nvSpPr>
          <p:spPr>
            <a:xfrm flipH="1">
              <a:off x="8660607" y="537248"/>
              <a:ext cx="141491" cy="76099"/>
            </a:xfrm>
            <a:custGeom>
              <a:avLst/>
              <a:gdLst/>
              <a:ahLst/>
              <a:cxnLst/>
              <a:rect l="l" t="t" r="r" b="b"/>
              <a:pathLst>
                <a:path w="4752" h="2556" extrusionOk="0">
                  <a:moveTo>
                    <a:pt x="372" y="0"/>
                  </a:moveTo>
                  <a:cubicBezTo>
                    <a:pt x="281" y="0"/>
                    <a:pt x="201" y="44"/>
                    <a:pt x="139" y="106"/>
                  </a:cubicBezTo>
                  <a:cubicBezTo>
                    <a:pt x="12" y="232"/>
                    <a:pt x="0" y="440"/>
                    <a:pt x="127" y="578"/>
                  </a:cubicBezTo>
                  <a:cubicBezTo>
                    <a:pt x="1072" y="1546"/>
                    <a:pt x="3088" y="2341"/>
                    <a:pt x="4332" y="2548"/>
                  </a:cubicBezTo>
                  <a:cubicBezTo>
                    <a:pt x="4359" y="2553"/>
                    <a:pt x="4384" y="2555"/>
                    <a:pt x="4408" y="2555"/>
                  </a:cubicBezTo>
                  <a:cubicBezTo>
                    <a:pt x="4662" y="2555"/>
                    <a:pt x="4751" y="2289"/>
                    <a:pt x="4551" y="2110"/>
                  </a:cubicBezTo>
                  <a:cubicBezTo>
                    <a:pt x="3618" y="1246"/>
                    <a:pt x="1740" y="152"/>
                    <a:pt x="404" y="2"/>
                  </a:cubicBezTo>
                  <a:cubicBezTo>
                    <a:pt x="393" y="1"/>
                    <a:pt x="382" y="0"/>
                    <a:pt x="372" y="0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2798;p47">
              <a:extLst>
                <a:ext uri="{FF2B5EF4-FFF2-40B4-BE49-F238E27FC236}">
                  <a16:creationId xmlns:a16="http://schemas.microsoft.com/office/drawing/2014/main" id="{FCFA08C0-4D5A-9BC8-6B7B-E0392AE90BF9}"/>
                </a:ext>
              </a:extLst>
            </p:cNvPr>
            <p:cNvSpPr/>
            <p:nvPr/>
          </p:nvSpPr>
          <p:spPr>
            <a:xfrm flipH="1">
              <a:off x="8553514" y="358017"/>
              <a:ext cx="99389" cy="125134"/>
            </a:xfrm>
            <a:custGeom>
              <a:avLst/>
              <a:gdLst/>
              <a:ahLst/>
              <a:cxnLst/>
              <a:rect l="l" t="t" r="r" b="b"/>
              <a:pathLst>
                <a:path w="3338" h="4203" extrusionOk="0">
                  <a:moveTo>
                    <a:pt x="388" y="0"/>
                  </a:moveTo>
                  <a:cubicBezTo>
                    <a:pt x="350" y="0"/>
                    <a:pt x="312" y="7"/>
                    <a:pt x="277" y="20"/>
                  </a:cubicBezTo>
                  <a:cubicBezTo>
                    <a:pt x="105" y="77"/>
                    <a:pt x="1" y="261"/>
                    <a:pt x="47" y="434"/>
                  </a:cubicBezTo>
                  <a:cubicBezTo>
                    <a:pt x="427" y="1713"/>
                    <a:pt x="1844" y="3349"/>
                    <a:pt x="2870" y="4132"/>
                  </a:cubicBezTo>
                  <a:cubicBezTo>
                    <a:pt x="2934" y="4181"/>
                    <a:pt x="2999" y="4203"/>
                    <a:pt x="3058" y="4203"/>
                  </a:cubicBezTo>
                  <a:cubicBezTo>
                    <a:pt x="3221" y="4203"/>
                    <a:pt x="3337" y="4039"/>
                    <a:pt x="3261" y="3844"/>
                  </a:cubicBezTo>
                  <a:cubicBezTo>
                    <a:pt x="2835" y="2750"/>
                    <a:pt x="2224" y="1736"/>
                    <a:pt x="1452" y="849"/>
                  </a:cubicBezTo>
                  <a:cubicBezTo>
                    <a:pt x="1187" y="550"/>
                    <a:pt x="899" y="285"/>
                    <a:pt x="565" y="54"/>
                  </a:cubicBezTo>
                  <a:cubicBezTo>
                    <a:pt x="515" y="18"/>
                    <a:pt x="451" y="0"/>
                    <a:pt x="388" y="0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799;p47">
              <a:extLst>
                <a:ext uri="{FF2B5EF4-FFF2-40B4-BE49-F238E27FC236}">
                  <a16:creationId xmlns:a16="http://schemas.microsoft.com/office/drawing/2014/main" id="{720F9634-14C1-BFC6-88D8-4B87F2F0A7DB}"/>
                </a:ext>
              </a:extLst>
            </p:cNvPr>
            <p:cNvSpPr/>
            <p:nvPr/>
          </p:nvSpPr>
          <p:spPr>
            <a:xfrm flipH="1">
              <a:off x="8393186" y="268877"/>
              <a:ext cx="50826" cy="149696"/>
            </a:xfrm>
            <a:custGeom>
              <a:avLst/>
              <a:gdLst/>
              <a:ahLst/>
              <a:cxnLst/>
              <a:rect l="l" t="t" r="r" b="b"/>
              <a:pathLst>
                <a:path w="1707" h="5028" extrusionOk="0">
                  <a:moveTo>
                    <a:pt x="596" y="1"/>
                  </a:moveTo>
                  <a:cubicBezTo>
                    <a:pt x="445" y="1"/>
                    <a:pt x="307" y="108"/>
                    <a:pt x="266" y="260"/>
                  </a:cubicBezTo>
                  <a:cubicBezTo>
                    <a:pt x="1" y="1562"/>
                    <a:pt x="485" y="3659"/>
                    <a:pt x="1038" y="4845"/>
                  </a:cubicBezTo>
                  <a:cubicBezTo>
                    <a:pt x="1100" y="4969"/>
                    <a:pt x="1198" y="5028"/>
                    <a:pt x="1291" y="5028"/>
                  </a:cubicBezTo>
                  <a:cubicBezTo>
                    <a:pt x="1407" y="5028"/>
                    <a:pt x="1514" y="4937"/>
                    <a:pt x="1533" y="4765"/>
                  </a:cubicBezTo>
                  <a:cubicBezTo>
                    <a:pt x="1706" y="3486"/>
                    <a:pt x="1533" y="1320"/>
                    <a:pt x="900" y="156"/>
                  </a:cubicBezTo>
                  <a:cubicBezTo>
                    <a:pt x="854" y="76"/>
                    <a:pt x="761" y="18"/>
                    <a:pt x="658" y="7"/>
                  </a:cubicBezTo>
                  <a:cubicBezTo>
                    <a:pt x="637" y="2"/>
                    <a:pt x="616" y="1"/>
                    <a:pt x="596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2800;p47">
              <a:extLst>
                <a:ext uri="{FF2B5EF4-FFF2-40B4-BE49-F238E27FC236}">
                  <a16:creationId xmlns:a16="http://schemas.microsoft.com/office/drawing/2014/main" id="{4B2499EC-C46D-1F09-9319-6848DE8DE5BE}"/>
                </a:ext>
              </a:extLst>
            </p:cNvPr>
            <p:cNvSpPr/>
            <p:nvPr/>
          </p:nvSpPr>
          <p:spPr>
            <a:xfrm flipH="1">
              <a:off x="8182597" y="289808"/>
              <a:ext cx="62319" cy="144039"/>
            </a:xfrm>
            <a:custGeom>
              <a:avLst/>
              <a:gdLst/>
              <a:ahLst/>
              <a:cxnLst/>
              <a:rect l="l" t="t" r="r" b="b"/>
              <a:pathLst>
                <a:path w="2093" h="4838" extrusionOk="0">
                  <a:moveTo>
                    <a:pt x="1712" y="1"/>
                  </a:moveTo>
                  <a:cubicBezTo>
                    <a:pt x="1615" y="1"/>
                    <a:pt x="1519" y="39"/>
                    <a:pt x="1448" y="110"/>
                  </a:cubicBezTo>
                  <a:cubicBezTo>
                    <a:pt x="618" y="1158"/>
                    <a:pt x="65" y="3255"/>
                    <a:pt x="8" y="4534"/>
                  </a:cubicBezTo>
                  <a:cubicBezTo>
                    <a:pt x="0" y="4725"/>
                    <a:pt x="115" y="4838"/>
                    <a:pt x="244" y="4838"/>
                  </a:cubicBezTo>
                  <a:cubicBezTo>
                    <a:pt x="326" y="4838"/>
                    <a:pt x="413" y="4793"/>
                    <a:pt x="480" y="4695"/>
                  </a:cubicBezTo>
                  <a:cubicBezTo>
                    <a:pt x="1229" y="3635"/>
                    <a:pt x="2093" y="1654"/>
                    <a:pt x="2058" y="329"/>
                  </a:cubicBezTo>
                  <a:cubicBezTo>
                    <a:pt x="2058" y="225"/>
                    <a:pt x="2012" y="133"/>
                    <a:pt x="1932" y="76"/>
                  </a:cubicBezTo>
                  <a:cubicBezTo>
                    <a:pt x="1865" y="25"/>
                    <a:pt x="1788" y="1"/>
                    <a:pt x="171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801;p47">
              <a:extLst>
                <a:ext uri="{FF2B5EF4-FFF2-40B4-BE49-F238E27FC236}">
                  <a16:creationId xmlns:a16="http://schemas.microsoft.com/office/drawing/2014/main" id="{35D306AC-E7D7-3647-F70F-292444C1F083}"/>
                </a:ext>
              </a:extLst>
            </p:cNvPr>
            <p:cNvSpPr/>
            <p:nvPr/>
          </p:nvSpPr>
          <p:spPr>
            <a:xfrm flipH="1">
              <a:off x="7987072" y="416341"/>
              <a:ext cx="117105" cy="109176"/>
            </a:xfrm>
            <a:custGeom>
              <a:avLst/>
              <a:gdLst/>
              <a:ahLst/>
              <a:cxnLst/>
              <a:rect l="l" t="t" r="r" b="b"/>
              <a:pathLst>
                <a:path w="3933" h="3667" extrusionOk="0">
                  <a:moveTo>
                    <a:pt x="3574" y="1"/>
                  </a:moveTo>
                  <a:cubicBezTo>
                    <a:pt x="3536" y="1"/>
                    <a:pt x="3498" y="7"/>
                    <a:pt x="3460" y="19"/>
                  </a:cubicBezTo>
                  <a:cubicBezTo>
                    <a:pt x="2216" y="561"/>
                    <a:pt x="753" y="2173"/>
                    <a:pt x="119" y="3268"/>
                  </a:cubicBezTo>
                  <a:cubicBezTo>
                    <a:pt x="1" y="3478"/>
                    <a:pt x="114" y="3667"/>
                    <a:pt x="298" y="3667"/>
                  </a:cubicBezTo>
                  <a:cubicBezTo>
                    <a:pt x="346" y="3667"/>
                    <a:pt x="399" y="3654"/>
                    <a:pt x="453" y="3625"/>
                  </a:cubicBezTo>
                  <a:cubicBezTo>
                    <a:pt x="1605" y="3038"/>
                    <a:pt x="3299" y="1667"/>
                    <a:pt x="3887" y="491"/>
                  </a:cubicBezTo>
                  <a:cubicBezTo>
                    <a:pt x="3933" y="399"/>
                    <a:pt x="3933" y="296"/>
                    <a:pt x="3887" y="203"/>
                  </a:cubicBezTo>
                  <a:cubicBezTo>
                    <a:pt x="3833" y="77"/>
                    <a:pt x="3708" y="1"/>
                    <a:pt x="3574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802;p47">
              <a:extLst>
                <a:ext uri="{FF2B5EF4-FFF2-40B4-BE49-F238E27FC236}">
                  <a16:creationId xmlns:a16="http://schemas.microsoft.com/office/drawing/2014/main" id="{788704C9-44BB-3800-CDEC-C32C4C388EC1}"/>
                </a:ext>
              </a:extLst>
            </p:cNvPr>
            <p:cNvSpPr/>
            <p:nvPr/>
          </p:nvSpPr>
          <p:spPr>
            <a:xfrm flipH="1">
              <a:off x="7872502" y="619331"/>
              <a:ext cx="149590" cy="53829"/>
            </a:xfrm>
            <a:custGeom>
              <a:avLst/>
              <a:gdLst/>
              <a:ahLst/>
              <a:cxnLst/>
              <a:rect l="l" t="t" r="r" b="b"/>
              <a:pathLst>
                <a:path w="5024" h="1808" extrusionOk="0">
                  <a:moveTo>
                    <a:pt x="4439" y="0"/>
                  </a:moveTo>
                  <a:cubicBezTo>
                    <a:pt x="3100" y="0"/>
                    <a:pt x="1246" y="697"/>
                    <a:pt x="242" y="1323"/>
                  </a:cubicBezTo>
                  <a:cubicBezTo>
                    <a:pt x="1" y="1484"/>
                    <a:pt x="58" y="1796"/>
                    <a:pt x="381" y="1807"/>
                  </a:cubicBezTo>
                  <a:cubicBezTo>
                    <a:pt x="398" y="1807"/>
                    <a:pt x="415" y="1807"/>
                    <a:pt x="432" y="1807"/>
                  </a:cubicBezTo>
                  <a:cubicBezTo>
                    <a:pt x="1727" y="1807"/>
                    <a:pt x="3805" y="1382"/>
                    <a:pt x="4874" y="632"/>
                  </a:cubicBezTo>
                  <a:cubicBezTo>
                    <a:pt x="4954" y="574"/>
                    <a:pt x="5001" y="471"/>
                    <a:pt x="5012" y="379"/>
                  </a:cubicBezTo>
                  <a:cubicBezTo>
                    <a:pt x="5024" y="194"/>
                    <a:pt x="4885" y="33"/>
                    <a:pt x="4701" y="10"/>
                  </a:cubicBezTo>
                  <a:cubicBezTo>
                    <a:pt x="4616" y="3"/>
                    <a:pt x="4529" y="0"/>
                    <a:pt x="4439" y="0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803;p47">
              <a:extLst>
                <a:ext uri="{FF2B5EF4-FFF2-40B4-BE49-F238E27FC236}">
                  <a16:creationId xmlns:a16="http://schemas.microsoft.com/office/drawing/2014/main" id="{D9E1C5D4-CF56-708B-A851-A9FC07C60095}"/>
                </a:ext>
              </a:extLst>
            </p:cNvPr>
            <p:cNvSpPr/>
            <p:nvPr/>
          </p:nvSpPr>
          <p:spPr>
            <a:xfrm flipH="1">
              <a:off x="8023071" y="461387"/>
              <a:ext cx="658623" cy="611825"/>
            </a:xfrm>
            <a:custGeom>
              <a:avLst/>
              <a:gdLst/>
              <a:ahLst/>
              <a:cxnLst/>
              <a:rect l="l" t="t" r="r" b="b"/>
              <a:pathLst>
                <a:path w="22120" h="20550" extrusionOk="0">
                  <a:moveTo>
                    <a:pt x="11091" y="0"/>
                  </a:moveTo>
                  <a:cubicBezTo>
                    <a:pt x="10526" y="0"/>
                    <a:pt x="9953" y="47"/>
                    <a:pt x="9378" y="142"/>
                  </a:cubicBezTo>
                  <a:cubicBezTo>
                    <a:pt x="3790" y="1075"/>
                    <a:pt x="0" y="6363"/>
                    <a:pt x="933" y="11962"/>
                  </a:cubicBezTo>
                  <a:cubicBezTo>
                    <a:pt x="1463" y="15234"/>
                    <a:pt x="3514" y="17884"/>
                    <a:pt x="6221" y="19336"/>
                  </a:cubicBezTo>
                  <a:cubicBezTo>
                    <a:pt x="7683" y="20110"/>
                    <a:pt x="9328" y="20549"/>
                    <a:pt x="11049" y="20549"/>
                  </a:cubicBezTo>
                  <a:cubicBezTo>
                    <a:pt x="11607" y="20549"/>
                    <a:pt x="12172" y="20503"/>
                    <a:pt x="12742" y="20407"/>
                  </a:cubicBezTo>
                  <a:cubicBezTo>
                    <a:pt x="18330" y="19474"/>
                    <a:pt x="22120" y="14186"/>
                    <a:pt x="21187" y="8587"/>
                  </a:cubicBezTo>
                  <a:cubicBezTo>
                    <a:pt x="20553" y="4796"/>
                    <a:pt x="17926" y="1847"/>
                    <a:pt x="14585" y="614"/>
                  </a:cubicBezTo>
                  <a:cubicBezTo>
                    <a:pt x="13485" y="214"/>
                    <a:pt x="12305" y="0"/>
                    <a:pt x="11091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804;p47">
              <a:extLst>
                <a:ext uri="{FF2B5EF4-FFF2-40B4-BE49-F238E27FC236}">
                  <a16:creationId xmlns:a16="http://schemas.microsoft.com/office/drawing/2014/main" id="{28471AE2-BCC6-F5C2-BCEA-4C5E83220973}"/>
                </a:ext>
              </a:extLst>
            </p:cNvPr>
            <p:cNvSpPr/>
            <p:nvPr/>
          </p:nvSpPr>
          <p:spPr>
            <a:xfrm flipH="1">
              <a:off x="8409648" y="747889"/>
              <a:ext cx="116063" cy="63535"/>
            </a:xfrm>
            <a:custGeom>
              <a:avLst/>
              <a:gdLst/>
              <a:ahLst/>
              <a:cxnLst/>
              <a:rect l="l" t="t" r="r" b="b"/>
              <a:pathLst>
                <a:path w="3898" h="2134" extrusionOk="0">
                  <a:moveTo>
                    <a:pt x="2230" y="0"/>
                  </a:moveTo>
                  <a:cubicBezTo>
                    <a:pt x="1548" y="0"/>
                    <a:pt x="819" y="273"/>
                    <a:pt x="464" y="819"/>
                  </a:cubicBezTo>
                  <a:cubicBezTo>
                    <a:pt x="1" y="1535"/>
                    <a:pt x="714" y="2134"/>
                    <a:pt x="1694" y="2134"/>
                  </a:cubicBezTo>
                  <a:cubicBezTo>
                    <a:pt x="2054" y="2134"/>
                    <a:pt x="2450" y="2053"/>
                    <a:pt x="2837" y="1867"/>
                  </a:cubicBezTo>
                  <a:cubicBezTo>
                    <a:pt x="3897" y="1360"/>
                    <a:pt x="3782" y="427"/>
                    <a:pt x="2987" y="127"/>
                  </a:cubicBezTo>
                  <a:cubicBezTo>
                    <a:pt x="2759" y="43"/>
                    <a:pt x="2498" y="0"/>
                    <a:pt x="22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805;p47">
              <a:extLst>
                <a:ext uri="{FF2B5EF4-FFF2-40B4-BE49-F238E27FC236}">
                  <a16:creationId xmlns:a16="http://schemas.microsoft.com/office/drawing/2014/main" id="{29B1FE74-0304-01CC-DE25-FC4D6A713277}"/>
                </a:ext>
              </a:extLst>
            </p:cNvPr>
            <p:cNvSpPr/>
            <p:nvPr/>
          </p:nvSpPr>
          <p:spPr>
            <a:xfrm flipH="1">
              <a:off x="8173246" y="709661"/>
              <a:ext cx="122911" cy="63237"/>
            </a:xfrm>
            <a:custGeom>
              <a:avLst/>
              <a:gdLst/>
              <a:ahLst/>
              <a:cxnLst/>
              <a:rect l="l" t="t" r="r" b="b"/>
              <a:pathLst>
                <a:path w="4128" h="2124" extrusionOk="0">
                  <a:moveTo>
                    <a:pt x="2178" y="1"/>
                  </a:moveTo>
                  <a:cubicBezTo>
                    <a:pt x="1624" y="1"/>
                    <a:pt x="1048" y="190"/>
                    <a:pt x="657" y="501"/>
                  </a:cubicBezTo>
                  <a:cubicBezTo>
                    <a:pt x="0" y="1054"/>
                    <a:pt x="196" y="1964"/>
                    <a:pt x="1371" y="2103"/>
                  </a:cubicBezTo>
                  <a:cubicBezTo>
                    <a:pt x="1487" y="2117"/>
                    <a:pt x="1601" y="2124"/>
                    <a:pt x="1712" y="2124"/>
                  </a:cubicBezTo>
                  <a:cubicBezTo>
                    <a:pt x="3129" y="2124"/>
                    <a:pt x="4128" y="1024"/>
                    <a:pt x="3284" y="340"/>
                  </a:cubicBezTo>
                  <a:cubicBezTo>
                    <a:pt x="2985" y="105"/>
                    <a:pt x="2588" y="1"/>
                    <a:pt x="21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806;p47">
              <a:extLst>
                <a:ext uri="{FF2B5EF4-FFF2-40B4-BE49-F238E27FC236}">
                  <a16:creationId xmlns:a16="http://schemas.microsoft.com/office/drawing/2014/main" id="{263E9B85-B313-2AAD-3422-52BECD0CC76D}"/>
                </a:ext>
              </a:extLst>
            </p:cNvPr>
            <p:cNvSpPr/>
            <p:nvPr/>
          </p:nvSpPr>
          <p:spPr>
            <a:xfrm flipH="1">
              <a:off x="8413097" y="525220"/>
              <a:ext cx="192793" cy="195844"/>
            </a:xfrm>
            <a:custGeom>
              <a:avLst/>
              <a:gdLst/>
              <a:ahLst/>
              <a:cxnLst/>
              <a:rect l="l" t="t" r="r" b="b"/>
              <a:pathLst>
                <a:path w="6475" h="6578" extrusionOk="0">
                  <a:moveTo>
                    <a:pt x="6093" y="0"/>
                  </a:moveTo>
                  <a:cubicBezTo>
                    <a:pt x="2986" y="0"/>
                    <a:pt x="227" y="3119"/>
                    <a:pt x="0" y="6339"/>
                  </a:cubicBezTo>
                  <a:cubicBezTo>
                    <a:pt x="0" y="6420"/>
                    <a:pt x="58" y="6523"/>
                    <a:pt x="150" y="6558"/>
                  </a:cubicBezTo>
                  <a:cubicBezTo>
                    <a:pt x="187" y="6571"/>
                    <a:pt x="219" y="6577"/>
                    <a:pt x="248" y="6577"/>
                  </a:cubicBezTo>
                  <a:cubicBezTo>
                    <a:pt x="531" y="6577"/>
                    <a:pt x="469" y="5941"/>
                    <a:pt x="1348" y="4392"/>
                  </a:cubicBezTo>
                  <a:cubicBezTo>
                    <a:pt x="2535" y="2318"/>
                    <a:pt x="4194" y="970"/>
                    <a:pt x="6279" y="475"/>
                  </a:cubicBezTo>
                  <a:lnTo>
                    <a:pt x="6279" y="475"/>
                  </a:lnTo>
                  <a:cubicBezTo>
                    <a:pt x="6278" y="476"/>
                    <a:pt x="6279" y="476"/>
                    <a:pt x="6280" y="476"/>
                  </a:cubicBezTo>
                  <a:cubicBezTo>
                    <a:pt x="6300" y="476"/>
                    <a:pt x="6475" y="414"/>
                    <a:pt x="6475" y="245"/>
                  </a:cubicBezTo>
                  <a:cubicBezTo>
                    <a:pt x="6475" y="118"/>
                    <a:pt x="6371" y="3"/>
                    <a:pt x="6244" y="3"/>
                  </a:cubicBezTo>
                  <a:cubicBezTo>
                    <a:pt x="6194" y="1"/>
                    <a:pt x="6143" y="0"/>
                    <a:pt x="6093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807;p47">
              <a:extLst>
                <a:ext uri="{FF2B5EF4-FFF2-40B4-BE49-F238E27FC236}">
                  <a16:creationId xmlns:a16="http://schemas.microsoft.com/office/drawing/2014/main" id="{87F144A1-C8B9-C679-0A2A-6D0084680220}"/>
                </a:ext>
              </a:extLst>
            </p:cNvPr>
            <p:cNvSpPr/>
            <p:nvPr/>
          </p:nvSpPr>
          <p:spPr>
            <a:xfrm flipH="1">
              <a:off x="8023080" y="480352"/>
              <a:ext cx="473393" cy="592860"/>
            </a:xfrm>
            <a:custGeom>
              <a:avLst/>
              <a:gdLst/>
              <a:ahLst/>
              <a:cxnLst/>
              <a:rect l="l" t="t" r="r" b="b"/>
              <a:pathLst>
                <a:path w="15899" h="19913" extrusionOk="0">
                  <a:moveTo>
                    <a:pt x="8364" y="0"/>
                  </a:moveTo>
                  <a:lnTo>
                    <a:pt x="8364" y="0"/>
                  </a:lnTo>
                  <a:cubicBezTo>
                    <a:pt x="13192" y="5196"/>
                    <a:pt x="14989" y="16682"/>
                    <a:pt x="0" y="18699"/>
                  </a:cubicBezTo>
                  <a:cubicBezTo>
                    <a:pt x="1462" y="19473"/>
                    <a:pt x="3107" y="19912"/>
                    <a:pt x="4828" y="19912"/>
                  </a:cubicBezTo>
                  <a:cubicBezTo>
                    <a:pt x="5386" y="19912"/>
                    <a:pt x="5951" y="19866"/>
                    <a:pt x="6521" y="19770"/>
                  </a:cubicBezTo>
                  <a:cubicBezTo>
                    <a:pt x="12109" y="18837"/>
                    <a:pt x="15899" y="13549"/>
                    <a:pt x="14966" y="7950"/>
                  </a:cubicBezTo>
                  <a:cubicBezTo>
                    <a:pt x="14332" y="4159"/>
                    <a:pt x="11705" y="1210"/>
                    <a:pt x="8364" y="0"/>
                  </a:cubicBezTo>
                  <a:close/>
                </a:path>
              </a:pathLst>
            </a:custGeom>
            <a:solidFill>
              <a:srgbClr val="DA510B">
                <a:alpha val="20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808;p47">
              <a:extLst>
                <a:ext uri="{FF2B5EF4-FFF2-40B4-BE49-F238E27FC236}">
                  <a16:creationId xmlns:a16="http://schemas.microsoft.com/office/drawing/2014/main" id="{71503C20-704E-778C-811D-1ECB5F0B6EA2}"/>
                </a:ext>
              </a:extLst>
            </p:cNvPr>
            <p:cNvSpPr/>
            <p:nvPr/>
          </p:nvSpPr>
          <p:spPr>
            <a:xfrm flipH="1">
              <a:off x="8222732" y="633622"/>
              <a:ext cx="74854" cy="63922"/>
            </a:xfrm>
            <a:custGeom>
              <a:avLst/>
              <a:gdLst/>
              <a:ahLst/>
              <a:cxnLst/>
              <a:rect l="l" t="t" r="r" b="b"/>
              <a:pathLst>
                <a:path w="2514" h="2147" extrusionOk="0">
                  <a:moveTo>
                    <a:pt x="1806" y="0"/>
                  </a:moveTo>
                  <a:cubicBezTo>
                    <a:pt x="1747" y="0"/>
                    <a:pt x="1687" y="36"/>
                    <a:pt x="1650" y="94"/>
                  </a:cubicBezTo>
                  <a:lnTo>
                    <a:pt x="1327" y="544"/>
                  </a:lnTo>
                  <a:cubicBezTo>
                    <a:pt x="1247" y="509"/>
                    <a:pt x="1154" y="475"/>
                    <a:pt x="1051" y="475"/>
                  </a:cubicBezTo>
                  <a:cubicBezTo>
                    <a:pt x="1035" y="474"/>
                    <a:pt x="1018" y="473"/>
                    <a:pt x="1002" y="473"/>
                  </a:cubicBezTo>
                  <a:cubicBezTo>
                    <a:pt x="614" y="473"/>
                    <a:pt x="217" y="736"/>
                    <a:pt x="118" y="1200"/>
                  </a:cubicBezTo>
                  <a:cubicBezTo>
                    <a:pt x="0" y="1764"/>
                    <a:pt x="441" y="2146"/>
                    <a:pt x="916" y="2146"/>
                  </a:cubicBezTo>
                  <a:cubicBezTo>
                    <a:pt x="1140" y="2146"/>
                    <a:pt x="1373" y="2061"/>
                    <a:pt x="1558" y="1869"/>
                  </a:cubicBezTo>
                  <a:cubicBezTo>
                    <a:pt x="1742" y="1684"/>
                    <a:pt x="1800" y="1431"/>
                    <a:pt x="1777" y="1200"/>
                  </a:cubicBezTo>
                  <a:lnTo>
                    <a:pt x="2364" y="924"/>
                  </a:lnTo>
                  <a:cubicBezTo>
                    <a:pt x="2468" y="878"/>
                    <a:pt x="2514" y="763"/>
                    <a:pt x="2468" y="682"/>
                  </a:cubicBezTo>
                  <a:cubicBezTo>
                    <a:pt x="2442" y="596"/>
                    <a:pt x="2372" y="549"/>
                    <a:pt x="2300" y="549"/>
                  </a:cubicBezTo>
                  <a:cubicBezTo>
                    <a:pt x="2275" y="549"/>
                    <a:pt x="2250" y="555"/>
                    <a:pt x="2226" y="567"/>
                  </a:cubicBezTo>
                  <a:lnTo>
                    <a:pt x="1661" y="820"/>
                  </a:lnTo>
                  <a:cubicBezTo>
                    <a:pt x="1650" y="809"/>
                    <a:pt x="1650" y="797"/>
                    <a:pt x="1627" y="786"/>
                  </a:cubicBezTo>
                  <a:lnTo>
                    <a:pt x="1961" y="290"/>
                  </a:lnTo>
                  <a:cubicBezTo>
                    <a:pt x="2019" y="210"/>
                    <a:pt x="1995" y="94"/>
                    <a:pt x="1903" y="37"/>
                  </a:cubicBezTo>
                  <a:cubicBezTo>
                    <a:pt x="1874" y="12"/>
                    <a:pt x="1840" y="0"/>
                    <a:pt x="18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09;p47">
              <a:extLst>
                <a:ext uri="{FF2B5EF4-FFF2-40B4-BE49-F238E27FC236}">
                  <a16:creationId xmlns:a16="http://schemas.microsoft.com/office/drawing/2014/main" id="{1C9D2FEA-776A-7FF6-72BC-6B8E211B4F2A}"/>
                </a:ext>
              </a:extLst>
            </p:cNvPr>
            <p:cNvSpPr/>
            <p:nvPr/>
          </p:nvSpPr>
          <p:spPr>
            <a:xfrm flipH="1">
              <a:off x="8427454" y="675155"/>
              <a:ext cx="82745" cy="53680"/>
            </a:xfrm>
            <a:custGeom>
              <a:avLst/>
              <a:gdLst/>
              <a:ahLst/>
              <a:cxnLst/>
              <a:rect l="l" t="t" r="r" b="b"/>
              <a:pathLst>
                <a:path w="2779" h="1803" extrusionOk="0">
                  <a:moveTo>
                    <a:pt x="490" y="1"/>
                  </a:moveTo>
                  <a:cubicBezTo>
                    <a:pt x="434" y="1"/>
                    <a:pt x="376" y="27"/>
                    <a:pt x="335" y="82"/>
                  </a:cubicBezTo>
                  <a:cubicBezTo>
                    <a:pt x="277" y="162"/>
                    <a:pt x="288" y="278"/>
                    <a:pt x="381" y="347"/>
                  </a:cubicBezTo>
                  <a:lnTo>
                    <a:pt x="853" y="715"/>
                  </a:lnTo>
                  <a:cubicBezTo>
                    <a:pt x="853" y="727"/>
                    <a:pt x="841" y="739"/>
                    <a:pt x="841" y="750"/>
                  </a:cubicBezTo>
                  <a:lnTo>
                    <a:pt x="219" y="692"/>
                  </a:lnTo>
                  <a:cubicBezTo>
                    <a:pt x="116" y="692"/>
                    <a:pt x="12" y="773"/>
                    <a:pt x="12" y="865"/>
                  </a:cubicBezTo>
                  <a:cubicBezTo>
                    <a:pt x="0" y="969"/>
                    <a:pt x="93" y="1073"/>
                    <a:pt x="185" y="1073"/>
                  </a:cubicBezTo>
                  <a:lnTo>
                    <a:pt x="841" y="1130"/>
                  </a:lnTo>
                  <a:cubicBezTo>
                    <a:pt x="876" y="1361"/>
                    <a:pt x="1026" y="1591"/>
                    <a:pt x="1268" y="1706"/>
                  </a:cubicBezTo>
                  <a:cubicBezTo>
                    <a:pt x="1401" y="1773"/>
                    <a:pt x="1537" y="1802"/>
                    <a:pt x="1669" y="1802"/>
                  </a:cubicBezTo>
                  <a:cubicBezTo>
                    <a:pt x="2270" y="1802"/>
                    <a:pt x="2779" y="1186"/>
                    <a:pt x="2420" y="600"/>
                  </a:cubicBezTo>
                  <a:cubicBezTo>
                    <a:pt x="2236" y="292"/>
                    <a:pt x="1926" y="146"/>
                    <a:pt x="1629" y="146"/>
                  </a:cubicBezTo>
                  <a:cubicBezTo>
                    <a:pt x="1515" y="146"/>
                    <a:pt x="1404" y="167"/>
                    <a:pt x="1302" y="209"/>
                  </a:cubicBezTo>
                  <a:cubicBezTo>
                    <a:pt x="1199" y="255"/>
                    <a:pt x="1130" y="301"/>
                    <a:pt x="1049" y="370"/>
                  </a:cubicBezTo>
                  <a:lnTo>
                    <a:pt x="600" y="36"/>
                  </a:lnTo>
                  <a:cubicBezTo>
                    <a:pt x="567" y="13"/>
                    <a:pt x="529" y="1"/>
                    <a:pt x="4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810;p47">
              <a:extLst>
                <a:ext uri="{FF2B5EF4-FFF2-40B4-BE49-F238E27FC236}">
                  <a16:creationId xmlns:a16="http://schemas.microsoft.com/office/drawing/2014/main" id="{E029B8F7-F524-030B-045A-2355A735C186}"/>
                </a:ext>
              </a:extLst>
            </p:cNvPr>
            <p:cNvSpPr/>
            <p:nvPr/>
          </p:nvSpPr>
          <p:spPr>
            <a:xfrm flipH="1">
              <a:off x="8311545" y="686468"/>
              <a:ext cx="99181" cy="69340"/>
            </a:xfrm>
            <a:custGeom>
              <a:avLst/>
              <a:gdLst/>
              <a:ahLst/>
              <a:cxnLst/>
              <a:rect l="l" t="t" r="r" b="b"/>
              <a:pathLst>
                <a:path w="3331" h="2329" extrusionOk="0">
                  <a:moveTo>
                    <a:pt x="2993" y="0"/>
                  </a:moveTo>
                  <a:cubicBezTo>
                    <a:pt x="2986" y="0"/>
                    <a:pt x="2980" y="1"/>
                    <a:pt x="2973" y="1"/>
                  </a:cubicBezTo>
                  <a:cubicBezTo>
                    <a:pt x="2869" y="13"/>
                    <a:pt x="2800" y="117"/>
                    <a:pt x="2812" y="220"/>
                  </a:cubicBezTo>
                  <a:cubicBezTo>
                    <a:pt x="2927" y="877"/>
                    <a:pt x="2650" y="1695"/>
                    <a:pt x="1924" y="1902"/>
                  </a:cubicBezTo>
                  <a:cubicBezTo>
                    <a:pt x="1833" y="1928"/>
                    <a:pt x="1746" y="1939"/>
                    <a:pt x="1664" y="1939"/>
                  </a:cubicBezTo>
                  <a:cubicBezTo>
                    <a:pt x="1414" y="1939"/>
                    <a:pt x="1208" y="1839"/>
                    <a:pt x="1060" y="1753"/>
                  </a:cubicBezTo>
                  <a:cubicBezTo>
                    <a:pt x="703" y="1522"/>
                    <a:pt x="450" y="1084"/>
                    <a:pt x="392" y="635"/>
                  </a:cubicBezTo>
                  <a:cubicBezTo>
                    <a:pt x="371" y="539"/>
                    <a:pt x="290" y="472"/>
                    <a:pt x="196" y="472"/>
                  </a:cubicBezTo>
                  <a:cubicBezTo>
                    <a:pt x="188" y="472"/>
                    <a:pt x="181" y="473"/>
                    <a:pt x="173" y="474"/>
                  </a:cubicBezTo>
                  <a:cubicBezTo>
                    <a:pt x="70" y="485"/>
                    <a:pt x="1" y="589"/>
                    <a:pt x="12" y="693"/>
                  </a:cubicBezTo>
                  <a:cubicBezTo>
                    <a:pt x="81" y="1257"/>
                    <a:pt x="415" y="1787"/>
                    <a:pt x="865" y="2087"/>
                  </a:cubicBezTo>
                  <a:cubicBezTo>
                    <a:pt x="1107" y="2248"/>
                    <a:pt x="1383" y="2329"/>
                    <a:pt x="1659" y="2329"/>
                  </a:cubicBezTo>
                  <a:cubicBezTo>
                    <a:pt x="1786" y="2329"/>
                    <a:pt x="1901" y="2317"/>
                    <a:pt x="2028" y="2271"/>
                  </a:cubicBezTo>
                  <a:cubicBezTo>
                    <a:pt x="2984" y="2018"/>
                    <a:pt x="3330" y="992"/>
                    <a:pt x="3180" y="151"/>
                  </a:cubicBezTo>
                  <a:cubicBezTo>
                    <a:pt x="3170" y="66"/>
                    <a:pt x="3080" y="0"/>
                    <a:pt x="29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811;p47">
              <a:extLst>
                <a:ext uri="{FF2B5EF4-FFF2-40B4-BE49-F238E27FC236}">
                  <a16:creationId xmlns:a16="http://schemas.microsoft.com/office/drawing/2014/main" id="{32BDD32A-7167-EBA2-F3FC-1FD7CDB33760}"/>
                </a:ext>
              </a:extLst>
            </p:cNvPr>
            <p:cNvSpPr/>
            <p:nvPr/>
          </p:nvSpPr>
          <p:spPr>
            <a:xfrm flipH="1">
              <a:off x="7820367" y="727971"/>
              <a:ext cx="188684" cy="44361"/>
            </a:xfrm>
            <a:custGeom>
              <a:avLst/>
              <a:gdLst/>
              <a:ahLst/>
              <a:cxnLst/>
              <a:rect l="l" t="t" r="r" b="b"/>
              <a:pathLst>
                <a:path w="6337" h="1490" extrusionOk="0">
                  <a:moveTo>
                    <a:pt x="3964" y="1"/>
                  </a:moveTo>
                  <a:cubicBezTo>
                    <a:pt x="2673" y="1"/>
                    <a:pt x="1281" y="234"/>
                    <a:pt x="346" y="531"/>
                  </a:cubicBezTo>
                  <a:cubicBezTo>
                    <a:pt x="0" y="635"/>
                    <a:pt x="0" y="1027"/>
                    <a:pt x="369" y="1119"/>
                  </a:cubicBezTo>
                  <a:cubicBezTo>
                    <a:pt x="1174" y="1340"/>
                    <a:pt x="2304" y="1489"/>
                    <a:pt x="3412" y="1489"/>
                  </a:cubicBezTo>
                  <a:cubicBezTo>
                    <a:pt x="4381" y="1489"/>
                    <a:pt x="5333" y="1375"/>
                    <a:pt x="6037" y="1096"/>
                  </a:cubicBezTo>
                  <a:cubicBezTo>
                    <a:pt x="6141" y="1050"/>
                    <a:pt x="6222" y="958"/>
                    <a:pt x="6268" y="819"/>
                  </a:cubicBezTo>
                  <a:cubicBezTo>
                    <a:pt x="6337" y="589"/>
                    <a:pt x="6210" y="347"/>
                    <a:pt x="6026" y="278"/>
                  </a:cubicBezTo>
                  <a:cubicBezTo>
                    <a:pt x="5449" y="82"/>
                    <a:pt x="4724" y="1"/>
                    <a:pt x="3964" y="1"/>
                  </a:cubicBezTo>
                  <a:close/>
                </a:path>
              </a:pathLst>
            </a:custGeom>
            <a:solidFill>
              <a:schemeClr val="accent3"/>
            </a:solidFill>
            <a:ln w="8925" cap="flat" cmpd="sng">
              <a:solidFill>
                <a:srgbClr val="0A1640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812;p47">
              <a:extLst>
                <a:ext uri="{FF2B5EF4-FFF2-40B4-BE49-F238E27FC236}">
                  <a16:creationId xmlns:a16="http://schemas.microsoft.com/office/drawing/2014/main" id="{EC3E8FDA-5EEE-B351-7A2C-C549B8E2A3C6}"/>
                </a:ext>
              </a:extLst>
            </p:cNvPr>
            <p:cNvSpPr/>
            <p:nvPr/>
          </p:nvSpPr>
          <p:spPr>
            <a:xfrm flipH="1">
              <a:off x="8033370" y="1039244"/>
              <a:ext cx="121095" cy="153835"/>
            </a:xfrm>
            <a:custGeom>
              <a:avLst/>
              <a:gdLst/>
              <a:ahLst/>
              <a:cxnLst/>
              <a:rect l="l" t="t" r="r" b="b"/>
              <a:pathLst>
                <a:path w="4067" h="5167" extrusionOk="0">
                  <a:moveTo>
                    <a:pt x="339" y="0"/>
                  </a:moveTo>
                  <a:cubicBezTo>
                    <a:pt x="149" y="0"/>
                    <a:pt x="0" y="184"/>
                    <a:pt x="92" y="434"/>
                  </a:cubicBezTo>
                  <a:cubicBezTo>
                    <a:pt x="391" y="1251"/>
                    <a:pt x="910" y="2231"/>
                    <a:pt x="1405" y="2980"/>
                  </a:cubicBezTo>
                  <a:cubicBezTo>
                    <a:pt x="1659" y="3371"/>
                    <a:pt x="1935" y="3763"/>
                    <a:pt x="2258" y="4120"/>
                  </a:cubicBezTo>
                  <a:cubicBezTo>
                    <a:pt x="2569" y="4477"/>
                    <a:pt x="2914" y="4811"/>
                    <a:pt x="3329" y="5099"/>
                  </a:cubicBezTo>
                  <a:cubicBezTo>
                    <a:pt x="3392" y="5142"/>
                    <a:pt x="3464" y="5167"/>
                    <a:pt x="3542" y="5167"/>
                  </a:cubicBezTo>
                  <a:cubicBezTo>
                    <a:pt x="3592" y="5167"/>
                    <a:pt x="3644" y="5156"/>
                    <a:pt x="3698" y="5134"/>
                  </a:cubicBezTo>
                  <a:cubicBezTo>
                    <a:pt x="3940" y="5053"/>
                    <a:pt x="4066" y="4811"/>
                    <a:pt x="4009" y="4616"/>
                  </a:cubicBezTo>
                  <a:cubicBezTo>
                    <a:pt x="3871" y="4120"/>
                    <a:pt x="3652" y="3705"/>
                    <a:pt x="3410" y="3291"/>
                  </a:cubicBezTo>
                  <a:cubicBezTo>
                    <a:pt x="2672" y="2058"/>
                    <a:pt x="1474" y="791"/>
                    <a:pt x="564" y="88"/>
                  </a:cubicBezTo>
                  <a:cubicBezTo>
                    <a:pt x="491" y="27"/>
                    <a:pt x="412" y="0"/>
                    <a:pt x="339" y="0"/>
                  </a:cubicBezTo>
                  <a:close/>
                </a:path>
              </a:pathLst>
            </a:custGeom>
            <a:solidFill>
              <a:srgbClr val="E38921"/>
            </a:solidFill>
            <a:ln w="8925" cap="flat" cmpd="sng">
              <a:solidFill>
                <a:srgbClr val="0A1640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0" name="Google Shape;2813;p47">
              <a:extLst>
                <a:ext uri="{FF2B5EF4-FFF2-40B4-BE49-F238E27FC236}">
                  <a16:creationId xmlns:a16="http://schemas.microsoft.com/office/drawing/2014/main" id="{79288C40-4D00-1F0E-7BF7-6F1C23039EA0}"/>
                </a:ext>
              </a:extLst>
            </p:cNvPr>
            <p:cNvSpPr/>
            <p:nvPr/>
          </p:nvSpPr>
          <p:spPr>
            <a:xfrm flipH="1">
              <a:off x="8254620" y="1103375"/>
              <a:ext cx="62468" cy="182863"/>
            </a:xfrm>
            <a:custGeom>
              <a:avLst/>
              <a:gdLst/>
              <a:ahLst/>
              <a:cxnLst/>
              <a:rect l="l" t="t" r="r" b="b"/>
              <a:pathLst>
                <a:path w="2098" h="6142" extrusionOk="0">
                  <a:moveTo>
                    <a:pt x="524" y="0"/>
                  </a:moveTo>
                  <a:cubicBezTo>
                    <a:pt x="390" y="0"/>
                    <a:pt x="263" y="110"/>
                    <a:pt x="231" y="307"/>
                  </a:cubicBezTo>
                  <a:cubicBezTo>
                    <a:pt x="1" y="1897"/>
                    <a:pt x="150" y="4512"/>
                    <a:pt x="934" y="5941"/>
                  </a:cubicBezTo>
                  <a:cubicBezTo>
                    <a:pt x="991" y="6044"/>
                    <a:pt x="1107" y="6114"/>
                    <a:pt x="1233" y="6137"/>
                  </a:cubicBezTo>
                  <a:cubicBezTo>
                    <a:pt x="1257" y="6140"/>
                    <a:pt x="1280" y="6142"/>
                    <a:pt x="1304" y="6142"/>
                  </a:cubicBezTo>
                  <a:cubicBezTo>
                    <a:pt x="1518" y="6142"/>
                    <a:pt x="1710" y="6002"/>
                    <a:pt x="1752" y="5826"/>
                  </a:cubicBezTo>
                  <a:cubicBezTo>
                    <a:pt x="2097" y="4259"/>
                    <a:pt x="1498" y="1690"/>
                    <a:pt x="819" y="227"/>
                  </a:cubicBezTo>
                  <a:cubicBezTo>
                    <a:pt x="747" y="72"/>
                    <a:pt x="633" y="0"/>
                    <a:pt x="524" y="0"/>
                  </a:cubicBezTo>
                  <a:close/>
                </a:path>
              </a:pathLst>
            </a:custGeom>
            <a:solidFill>
              <a:srgbClr val="E38921"/>
            </a:solidFill>
            <a:ln w="8925" cap="flat" cmpd="sng">
              <a:solidFill>
                <a:srgbClr val="0A1640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1" name="Google Shape;2814;p47">
              <a:extLst>
                <a:ext uri="{FF2B5EF4-FFF2-40B4-BE49-F238E27FC236}">
                  <a16:creationId xmlns:a16="http://schemas.microsoft.com/office/drawing/2014/main" id="{5D48B5BD-2AF5-519E-0025-A3AF55326386}"/>
                </a:ext>
              </a:extLst>
            </p:cNvPr>
            <p:cNvSpPr/>
            <p:nvPr/>
          </p:nvSpPr>
          <p:spPr>
            <a:xfrm flipH="1">
              <a:off x="8461575" y="1086970"/>
              <a:ext cx="77087" cy="175747"/>
            </a:xfrm>
            <a:custGeom>
              <a:avLst/>
              <a:gdLst/>
              <a:ahLst/>
              <a:cxnLst/>
              <a:rect l="l" t="t" r="r" b="b"/>
              <a:pathLst>
                <a:path w="2589" h="5903" extrusionOk="0">
                  <a:moveTo>
                    <a:pt x="2299" y="1"/>
                  </a:moveTo>
                  <a:cubicBezTo>
                    <a:pt x="2203" y="1"/>
                    <a:pt x="2100" y="53"/>
                    <a:pt x="2016" y="167"/>
                  </a:cubicBezTo>
                  <a:cubicBezTo>
                    <a:pt x="1106" y="1434"/>
                    <a:pt x="0" y="3842"/>
                    <a:pt x="23" y="5489"/>
                  </a:cubicBezTo>
                  <a:cubicBezTo>
                    <a:pt x="23" y="5582"/>
                    <a:pt x="92" y="5697"/>
                    <a:pt x="196" y="5801"/>
                  </a:cubicBezTo>
                  <a:cubicBezTo>
                    <a:pt x="287" y="5870"/>
                    <a:pt x="394" y="5902"/>
                    <a:pt x="496" y="5902"/>
                  </a:cubicBezTo>
                  <a:cubicBezTo>
                    <a:pt x="615" y="5902"/>
                    <a:pt x="727" y="5858"/>
                    <a:pt x="795" y="5778"/>
                  </a:cubicBezTo>
                  <a:cubicBezTo>
                    <a:pt x="1844" y="4510"/>
                    <a:pt x="2500" y="1953"/>
                    <a:pt x="2581" y="374"/>
                  </a:cubicBezTo>
                  <a:cubicBezTo>
                    <a:pt x="2588" y="139"/>
                    <a:pt x="2454" y="1"/>
                    <a:pt x="2299" y="1"/>
                  </a:cubicBezTo>
                  <a:close/>
                </a:path>
              </a:pathLst>
            </a:custGeom>
            <a:solidFill>
              <a:srgbClr val="E38921"/>
            </a:solidFill>
            <a:ln w="8925" cap="flat" cmpd="sng">
              <a:solidFill>
                <a:srgbClr val="0A1640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2" name="Google Shape;2815;p47">
              <a:extLst>
                <a:ext uri="{FF2B5EF4-FFF2-40B4-BE49-F238E27FC236}">
                  <a16:creationId xmlns:a16="http://schemas.microsoft.com/office/drawing/2014/main" id="{1B91299C-79F7-D240-0C29-A60FB1514A26}"/>
                </a:ext>
              </a:extLst>
            </p:cNvPr>
            <p:cNvSpPr/>
            <p:nvPr/>
          </p:nvSpPr>
          <p:spPr>
            <a:xfrm flipH="1">
              <a:off x="8601209" y="993782"/>
              <a:ext cx="144290" cy="132815"/>
            </a:xfrm>
            <a:custGeom>
              <a:avLst/>
              <a:gdLst/>
              <a:ahLst/>
              <a:cxnLst/>
              <a:rect l="l" t="t" r="r" b="b"/>
              <a:pathLst>
                <a:path w="4846" h="4461" extrusionOk="0">
                  <a:moveTo>
                    <a:pt x="4478" y="1"/>
                  </a:moveTo>
                  <a:cubicBezTo>
                    <a:pt x="4419" y="1"/>
                    <a:pt x="4354" y="15"/>
                    <a:pt x="4286" y="48"/>
                  </a:cubicBezTo>
                  <a:cubicBezTo>
                    <a:pt x="2880" y="751"/>
                    <a:pt x="795" y="2375"/>
                    <a:pt x="58" y="3838"/>
                  </a:cubicBezTo>
                  <a:cubicBezTo>
                    <a:pt x="0" y="3931"/>
                    <a:pt x="0" y="4069"/>
                    <a:pt x="69" y="4196"/>
                  </a:cubicBezTo>
                  <a:cubicBezTo>
                    <a:pt x="159" y="4366"/>
                    <a:pt x="326" y="4460"/>
                    <a:pt x="489" y="4460"/>
                  </a:cubicBezTo>
                  <a:cubicBezTo>
                    <a:pt x="534" y="4460"/>
                    <a:pt x="579" y="4453"/>
                    <a:pt x="622" y="4437"/>
                  </a:cubicBezTo>
                  <a:cubicBezTo>
                    <a:pt x="2120" y="3804"/>
                    <a:pt x="3883" y="1834"/>
                    <a:pt x="4689" y="474"/>
                  </a:cubicBezTo>
                  <a:cubicBezTo>
                    <a:pt x="4845" y="226"/>
                    <a:pt x="4709" y="1"/>
                    <a:pt x="4478" y="1"/>
                  </a:cubicBezTo>
                  <a:close/>
                </a:path>
              </a:pathLst>
            </a:custGeom>
            <a:solidFill>
              <a:schemeClr val="accent3"/>
            </a:solidFill>
            <a:ln w="8925" cap="flat" cmpd="sng">
              <a:solidFill>
                <a:srgbClr val="0A1640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3" name="Google Shape;2816;p47">
              <a:extLst>
                <a:ext uri="{FF2B5EF4-FFF2-40B4-BE49-F238E27FC236}">
                  <a16:creationId xmlns:a16="http://schemas.microsoft.com/office/drawing/2014/main" id="{BEABB90B-B53D-6E0D-A774-C222802B8A42}"/>
                </a:ext>
              </a:extLst>
            </p:cNvPr>
            <p:cNvSpPr/>
            <p:nvPr/>
          </p:nvSpPr>
          <p:spPr>
            <a:xfrm flipH="1">
              <a:off x="8682340" y="844948"/>
              <a:ext cx="182878" cy="65351"/>
            </a:xfrm>
            <a:custGeom>
              <a:avLst/>
              <a:gdLst/>
              <a:ahLst/>
              <a:cxnLst/>
              <a:rect l="l" t="t" r="r" b="b"/>
              <a:pathLst>
                <a:path w="6142" h="2195" extrusionOk="0">
                  <a:moveTo>
                    <a:pt x="5567" y="0"/>
                  </a:moveTo>
                  <a:cubicBezTo>
                    <a:pt x="3958" y="0"/>
                    <a:pt x="1445" y="472"/>
                    <a:pt x="162" y="1383"/>
                  </a:cubicBezTo>
                  <a:cubicBezTo>
                    <a:pt x="70" y="1441"/>
                    <a:pt x="12" y="1556"/>
                    <a:pt x="0" y="1706"/>
                  </a:cubicBezTo>
                  <a:cubicBezTo>
                    <a:pt x="0" y="1948"/>
                    <a:pt x="162" y="2167"/>
                    <a:pt x="381" y="2178"/>
                  </a:cubicBezTo>
                  <a:cubicBezTo>
                    <a:pt x="498" y="2189"/>
                    <a:pt x="620" y="2194"/>
                    <a:pt x="745" y="2194"/>
                  </a:cubicBezTo>
                  <a:cubicBezTo>
                    <a:pt x="2375" y="2194"/>
                    <a:pt x="4600" y="1326"/>
                    <a:pt x="5830" y="577"/>
                  </a:cubicBezTo>
                  <a:cubicBezTo>
                    <a:pt x="6141" y="393"/>
                    <a:pt x="6049" y="24"/>
                    <a:pt x="5680" y="1"/>
                  </a:cubicBezTo>
                  <a:cubicBezTo>
                    <a:pt x="5643" y="0"/>
                    <a:pt x="5605" y="0"/>
                    <a:pt x="5567" y="0"/>
                  </a:cubicBezTo>
                  <a:close/>
                </a:path>
              </a:pathLst>
            </a:custGeom>
            <a:solidFill>
              <a:schemeClr val="accent3"/>
            </a:solidFill>
            <a:ln w="8925" cap="flat" cmpd="sng">
              <a:solidFill>
                <a:srgbClr val="0A1640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4" name="Google Shape;2817;p47">
              <a:extLst>
                <a:ext uri="{FF2B5EF4-FFF2-40B4-BE49-F238E27FC236}">
                  <a16:creationId xmlns:a16="http://schemas.microsoft.com/office/drawing/2014/main" id="{E41E46C6-C5DC-A8CD-C2D8-F0B9DE50E651}"/>
                </a:ext>
              </a:extLst>
            </p:cNvPr>
            <p:cNvSpPr/>
            <p:nvPr/>
          </p:nvSpPr>
          <p:spPr>
            <a:xfrm flipH="1">
              <a:off x="8686806" y="634724"/>
              <a:ext cx="185945" cy="58771"/>
            </a:xfrm>
            <a:custGeom>
              <a:avLst/>
              <a:gdLst/>
              <a:ahLst/>
              <a:cxnLst/>
              <a:rect l="l" t="t" r="r" b="b"/>
              <a:pathLst>
                <a:path w="6245" h="1974" extrusionOk="0">
                  <a:moveTo>
                    <a:pt x="982" y="1"/>
                  </a:moveTo>
                  <a:cubicBezTo>
                    <a:pt x="784" y="1"/>
                    <a:pt x="594" y="11"/>
                    <a:pt x="415" y="34"/>
                  </a:cubicBezTo>
                  <a:cubicBezTo>
                    <a:pt x="300" y="57"/>
                    <a:pt x="196" y="126"/>
                    <a:pt x="104" y="242"/>
                  </a:cubicBezTo>
                  <a:cubicBezTo>
                    <a:pt x="0" y="438"/>
                    <a:pt x="58" y="714"/>
                    <a:pt x="230" y="829"/>
                  </a:cubicBezTo>
                  <a:cubicBezTo>
                    <a:pt x="1459" y="1638"/>
                    <a:pt x="3670" y="1974"/>
                    <a:pt x="5239" y="1974"/>
                  </a:cubicBezTo>
                  <a:cubicBezTo>
                    <a:pt x="5436" y="1974"/>
                    <a:pt x="5622" y="1969"/>
                    <a:pt x="5795" y="1958"/>
                  </a:cubicBezTo>
                  <a:cubicBezTo>
                    <a:pt x="6175" y="1935"/>
                    <a:pt x="6244" y="1555"/>
                    <a:pt x="5933" y="1382"/>
                  </a:cubicBezTo>
                  <a:cubicBezTo>
                    <a:pt x="4704" y="696"/>
                    <a:pt x="2573" y="1"/>
                    <a:pt x="982" y="1"/>
                  </a:cubicBezTo>
                  <a:close/>
                </a:path>
              </a:pathLst>
            </a:custGeom>
            <a:solidFill>
              <a:schemeClr val="accent3"/>
            </a:solidFill>
            <a:ln w="8925" cap="flat" cmpd="sng">
              <a:solidFill>
                <a:srgbClr val="0A1640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5" name="Google Shape;2818;p47">
              <a:extLst>
                <a:ext uri="{FF2B5EF4-FFF2-40B4-BE49-F238E27FC236}">
                  <a16:creationId xmlns:a16="http://schemas.microsoft.com/office/drawing/2014/main" id="{0749E687-6E89-937C-2E3F-F9E7A5905778}"/>
                </a:ext>
              </a:extLst>
            </p:cNvPr>
            <p:cNvSpPr/>
            <p:nvPr/>
          </p:nvSpPr>
          <p:spPr>
            <a:xfrm flipH="1">
              <a:off x="8612403" y="413364"/>
              <a:ext cx="151287" cy="127158"/>
            </a:xfrm>
            <a:custGeom>
              <a:avLst/>
              <a:gdLst/>
              <a:ahLst/>
              <a:cxnLst/>
              <a:rect l="l" t="t" r="r" b="b"/>
              <a:pathLst>
                <a:path w="5081" h="4271" extrusionOk="0">
                  <a:moveTo>
                    <a:pt x="532" y="1"/>
                  </a:moveTo>
                  <a:cubicBezTo>
                    <a:pt x="456" y="1"/>
                    <a:pt x="371" y="27"/>
                    <a:pt x="277" y="85"/>
                  </a:cubicBezTo>
                  <a:cubicBezTo>
                    <a:pt x="81" y="211"/>
                    <a:pt x="1" y="488"/>
                    <a:pt x="104" y="661"/>
                  </a:cubicBezTo>
                  <a:cubicBezTo>
                    <a:pt x="922" y="2101"/>
                    <a:pt x="3100" y="3610"/>
                    <a:pt x="4528" y="4232"/>
                  </a:cubicBezTo>
                  <a:cubicBezTo>
                    <a:pt x="4588" y="4259"/>
                    <a:pt x="4645" y="4271"/>
                    <a:pt x="4698" y="4271"/>
                  </a:cubicBezTo>
                  <a:cubicBezTo>
                    <a:pt x="4939" y="4271"/>
                    <a:pt x="5081" y="4017"/>
                    <a:pt x="4920" y="3771"/>
                  </a:cubicBezTo>
                  <a:cubicBezTo>
                    <a:pt x="4056" y="2481"/>
                    <a:pt x="2190" y="591"/>
                    <a:pt x="657" y="27"/>
                  </a:cubicBezTo>
                  <a:cubicBezTo>
                    <a:pt x="619" y="10"/>
                    <a:pt x="577" y="1"/>
                    <a:pt x="532" y="1"/>
                  </a:cubicBezTo>
                  <a:close/>
                </a:path>
              </a:pathLst>
            </a:custGeom>
            <a:solidFill>
              <a:schemeClr val="accent3"/>
            </a:solidFill>
            <a:ln w="8925" cap="flat" cmpd="sng">
              <a:solidFill>
                <a:srgbClr val="0A1640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6" name="Google Shape;2819;p47">
              <a:extLst>
                <a:ext uri="{FF2B5EF4-FFF2-40B4-BE49-F238E27FC236}">
                  <a16:creationId xmlns:a16="http://schemas.microsoft.com/office/drawing/2014/main" id="{ACABA645-1EB7-E261-24B0-6E51C0CA7510}"/>
                </a:ext>
              </a:extLst>
            </p:cNvPr>
            <p:cNvSpPr/>
            <p:nvPr/>
          </p:nvSpPr>
          <p:spPr>
            <a:xfrm flipH="1">
              <a:off x="8476908" y="268312"/>
              <a:ext cx="83727" cy="172829"/>
            </a:xfrm>
            <a:custGeom>
              <a:avLst/>
              <a:gdLst/>
              <a:ahLst/>
              <a:cxnLst/>
              <a:rect l="l" t="t" r="r" b="b"/>
              <a:pathLst>
                <a:path w="2812" h="5805" extrusionOk="0">
                  <a:moveTo>
                    <a:pt x="458" y="1"/>
                  </a:moveTo>
                  <a:cubicBezTo>
                    <a:pt x="444" y="1"/>
                    <a:pt x="430" y="1"/>
                    <a:pt x="416" y="3"/>
                  </a:cubicBezTo>
                  <a:cubicBezTo>
                    <a:pt x="185" y="37"/>
                    <a:pt x="1" y="233"/>
                    <a:pt x="1" y="440"/>
                  </a:cubicBezTo>
                  <a:cubicBezTo>
                    <a:pt x="24" y="1339"/>
                    <a:pt x="404" y="2376"/>
                    <a:pt x="773" y="3205"/>
                  </a:cubicBezTo>
                  <a:cubicBezTo>
                    <a:pt x="1141" y="4000"/>
                    <a:pt x="1694" y="4968"/>
                    <a:pt x="2247" y="5659"/>
                  </a:cubicBezTo>
                  <a:cubicBezTo>
                    <a:pt x="2328" y="5760"/>
                    <a:pt x="2423" y="5805"/>
                    <a:pt x="2511" y="5805"/>
                  </a:cubicBezTo>
                  <a:cubicBezTo>
                    <a:pt x="2674" y="5805"/>
                    <a:pt x="2811" y="5653"/>
                    <a:pt x="2789" y="5429"/>
                  </a:cubicBezTo>
                  <a:cubicBezTo>
                    <a:pt x="2628" y="3897"/>
                    <a:pt x="1867" y="1339"/>
                    <a:pt x="761" y="118"/>
                  </a:cubicBezTo>
                  <a:cubicBezTo>
                    <a:pt x="699" y="45"/>
                    <a:pt x="581" y="1"/>
                    <a:pt x="458" y="1"/>
                  </a:cubicBezTo>
                  <a:close/>
                </a:path>
              </a:pathLst>
            </a:custGeom>
            <a:solidFill>
              <a:schemeClr val="accent3"/>
            </a:solidFill>
            <a:ln w="8925" cap="flat" cmpd="sng">
              <a:solidFill>
                <a:srgbClr val="0A1640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7" name="Google Shape;2820;p47">
              <a:extLst>
                <a:ext uri="{FF2B5EF4-FFF2-40B4-BE49-F238E27FC236}">
                  <a16:creationId xmlns:a16="http://schemas.microsoft.com/office/drawing/2014/main" id="{16D25563-BE9B-F6F2-4D10-47BF39C2D9AC}"/>
                </a:ext>
              </a:extLst>
            </p:cNvPr>
            <p:cNvSpPr/>
            <p:nvPr/>
          </p:nvSpPr>
          <p:spPr>
            <a:xfrm flipH="1">
              <a:off x="8277248" y="233091"/>
              <a:ext cx="59044" cy="183428"/>
            </a:xfrm>
            <a:custGeom>
              <a:avLst/>
              <a:gdLst/>
              <a:ahLst/>
              <a:cxnLst/>
              <a:rect l="l" t="t" r="r" b="b"/>
              <a:pathLst>
                <a:path w="1983" h="6161" extrusionOk="0">
                  <a:moveTo>
                    <a:pt x="1120" y="0"/>
                  </a:moveTo>
                  <a:cubicBezTo>
                    <a:pt x="955" y="0"/>
                    <a:pt x="804" y="73"/>
                    <a:pt x="738" y="206"/>
                  </a:cubicBezTo>
                  <a:cubicBezTo>
                    <a:pt x="35" y="1658"/>
                    <a:pt x="1" y="4308"/>
                    <a:pt x="312" y="5863"/>
                  </a:cubicBezTo>
                  <a:cubicBezTo>
                    <a:pt x="348" y="6059"/>
                    <a:pt x="473" y="6161"/>
                    <a:pt x="603" y="6161"/>
                  </a:cubicBezTo>
                  <a:cubicBezTo>
                    <a:pt x="717" y="6161"/>
                    <a:pt x="834" y="6082"/>
                    <a:pt x="899" y="5921"/>
                  </a:cubicBezTo>
                  <a:cubicBezTo>
                    <a:pt x="1487" y="4457"/>
                    <a:pt x="1982" y="1865"/>
                    <a:pt x="1567" y="275"/>
                  </a:cubicBezTo>
                  <a:cubicBezTo>
                    <a:pt x="1533" y="160"/>
                    <a:pt x="1452" y="80"/>
                    <a:pt x="1314" y="34"/>
                  </a:cubicBezTo>
                  <a:cubicBezTo>
                    <a:pt x="1250" y="11"/>
                    <a:pt x="1184" y="0"/>
                    <a:pt x="1120" y="0"/>
                  </a:cubicBezTo>
                  <a:close/>
                </a:path>
              </a:pathLst>
            </a:custGeom>
            <a:solidFill>
              <a:schemeClr val="accent3"/>
            </a:solidFill>
            <a:ln w="8925" cap="flat" cmpd="sng">
              <a:solidFill>
                <a:srgbClr val="0A1640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8" name="Google Shape;2821;p47">
              <a:extLst>
                <a:ext uri="{FF2B5EF4-FFF2-40B4-BE49-F238E27FC236}">
                  <a16:creationId xmlns:a16="http://schemas.microsoft.com/office/drawing/2014/main" id="{B80EC5F4-8D0E-D143-CE2A-E186A7124699}"/>
                </a:ext>
              </a:extLst>
            </p:cNvPr>
            <p:cNvSpPr/>
            <p:nvPr/>
          </p:nvSpPr>
          <p:spPr>
            <a:xfrm flipH="1">
              <a:off x="8054628" y="314876"/>
              <a:ext cx="113711" cy="158241"/>
            </a:xfrm>
            <a:custGeom>
              <a:avLst/>
              <a:gdLst/>
              <a:ahLst/>
              <a:cxnLst/>
              <a:rect l="l" t="t" r="r" b="b"/>
              <a:pathLst>
                <a:path w="3819" h="5315" extrusionOk="0">
                  <a:moveTo>
                    <a:pt x="3290" y="0"/>
                  </a:moveTo>
                  <a:cubicBezTo>
                    <a:pt x="3213" y="0"/>
                    <a:pt x="3140" y="21"/>
                    <a:pt x="3081" y="63"/>
                  </a:cubicBezTo>
                  <a:cubicBezTo>
                    <a:pt x="1756" y="1042"/>
                    <a:pt x="512" y="3393"/>
                    <a:pt x="74" y="4879"/>
                  </a:cubicBezTo>
                  <a:cubicBezTo>
                    <a:pt x="0" y="5131"/>
                    <a:pt x="135" y="5315"/>
                    <a:pt x="322" y="5315"/>
                  </a:cubicBezTo>
                  <a:cubicBezTo>
                    <a:pt x="399" y="5315"/>
                    <a:pt x="485" y="5284"/>
                    <a:pt x="569" y="5213"/>
                  </a:cubicBezTo>
                  <a:cubicBezTo>
                    <a:pt x="1756" y="4199"/>
                    <a:pt x="3415" y="2125"/>
                    <a:pt x="3784" y="512"/>
                  </a:cubicBezTo>
                  <a:cubicBezTo>
                    <a:pt x="3818" y="397"/>
                    <a:pt x="3784" y="282"/>
                    <a:pt x="3668" y="178"/>
                  </a:cubicBezTo>
                  <a:cubicBezTo>
                    <a:pt x="3566" y="62"/>
                    <a:pt x="3422" y="0"/>
                    <a:pt x="3290" y="0"/>
                  </a:cubicBezTo>
                  <a:close/>
                </a:path>
              </a:pathLst>
            </a:custGeom>
            <a:solidFill>
              <a:schemeClr val="accent3"/>
            </a:solidFill>
            <a:ln w="8925" cap="flat" cmpd="sng">
              <a:solidFill>
                <a:srgbClr val="0A1640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9" name="Google Shape;2822;p47">
              <a:extLst>
                <a:ext uri="{FF2B5EF4-FFF2-40B4-BE49-F238E27FC236}">
                  <a16:creationId xmlns:a16="http://schemas.microsoft.com/office/drawing/2014/main" id="{EB6DCB8F-2575-99AB-3C44-106270DF2C0F}"/>
                </a:ext>
              </a:extLst>
            </p:cNvPr>
            <p:cNvSpPr/>
            <p:nvPr/>
          </p:nvSpPr>
          <p:spPr>
            <a:xfrm flipH="1">
              <a:off x="7886227" y="495983"/>
              <a:ext cx="168259" cy="100780"/>
            </a:xfrm>
            <a:custGeom>
              <a:avLst/>
              <a:gdLst/>
              <a:ahLst/>
              <a:cxnLst/>
              <a:rect l="l" t="t" r="r" b="b"/>
              <a:pathLst>
                <a:path w="5651" h="3385" extrusionOk="0">
                  <a:moveTo>
                    <a:pt x="5197" y="1"/>
                  </a:moveTo>
                  <a:cubicBezTo>
                    <a:pt x="5180" y="1"/>
                    <a:pt x="5162" y="2"/>
                    <a:pt x="5144" y="5"/>
                  </a:cubicBezTo>
                  <a:cubicBezTo>
                    <a:pt x="3531" y="247"/>
                    <a:pt x="1354" y="1722"/>
                    <a:pt x="236" y="2851"/>
                  </a:cubicBezTo>
                  <a:cubicBezTo>
                    <a:pt x="1" y="3086"/>
                    <a:pt x="129" y="3385"/>
                    <a:pt x="410" y="3385"/>
                  </a:cubicBezTo>
                  <a:cubicBezTo>
                    <a:pt x="446" y="3385"/>
                    <a:pt x="484" y="3380"/>
                    <a:pt x="524" y="3369"/>
                  </a:cubicBezTo>
                  <a:cubicBezTo>
                    <a:pt x="2068" y="3024"/>
                    <a:pt x="4487" y="1964"/>
                    <a:pt x="5547" y="720"/>
                  </a:cubicBezTo>
                  <a:cubicBezTo>
                    <a:pt x="5616" y="639"/>
                    <a:pt x="5651" y="512"/>
                    <a:pt x="5616" y="374"/>
                  </a:cubicBezTo>
                  <a:cubicBezTo>
                    <a:pt x="5564" y="163"/>
                    <a:pt x="5386" y="1"/>
                    <a:pt x="5197" y="1"/>
                  </a:cubicBezTo>
                  <a:close/>
                </a:path>
              </a:pathLst>
            </a:custGeom>
            <a:solidFill>
              <a:schemeClr val="accent3"/>
            </a:solidFill>
            <a:ln w="8925" cap="flat" cmpd="sng">
              <a:solidFill>
                <a:srgbClr val="0A1640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0" name="Google Shape;2823;p47">
              <a:extLst>
                <a:ext uri="{FF2B5EF4-FFF2-40B4-BE49-F238E27FC236}">
                  <a16:creationId xmlns:a16="http://schemas.microsoft.com/office/drawing/2014/main" id="{540CC3BD-399C-5484-7FEE-1DD94186BE66}"/>
                </a:ext>
              </a:extLst>
            </p:cNvPr>
            <p:cNvSpPr/>
            <p:nvPr/>
          </p:nvSpPr>
          <p:spPr>
            <a:xfrm flipH="1">
              <a:off x="7966141" y="980473"/>
              <a:ext cx="123745" cy="102566"/>
            </a:xfrm>
            <a:custGeom>
              <a:avLst/>
              <a:gdLst/>
              <a:ahLst/>
              <a:cxnLst/>
              <a:rect l="l" t="t" r="r" b="b"/>
              <a:pathLst>
                <a:path w="4156" h="3445" extrusionOk="0">
                  <a:moveTo>
                    <a:pt x="299" y="0"/>
                  </a:moveTo>
                  <a:cubicBezTo>
                    <a:pt x="101" y="0"/>
                    <a:pt x="1" y="206"/>
                    <a:pt x="123" y="403"/>
                  </a:cubicBezTo>
                  <a:cubicBezTo>
                    <a:pt x="849" y="1463"/>
                    <a:pt x="2404" y="2972"/>
                    <a:pt x="3660" y="3433"/>
                  </a:cubicBezTo>
                  <a:cubicBezTo>
                    <a:pt x="3687" y="3441"/>
                    <a:pt x="3716" y="3444"/>
                    <a:pt x="3748" y="3444"/>
                  </a:cubicBezTo>
                  <a:cubicBezTo>
                    <a:pt x="3810" y="3444"/>
                    <a:pt x="3879" y="3429"/>
                    <a:pt x="3948" y="3398"/>
                  </a:cubicBezTo>
                  <a:cubicBezTo>
                    <a:pt x="4098" y="3295"/>
                    <a:pt x="4155" y="3087"/>
                    <a:pt x="4075" y="2937"/>
                  </a:cubicBezTo>
                  <a:cubicBezTo>
                    <a:pt x="3384" y="1785"/>
                    <a:pt x="1609" y="541"/>
                    <a:pt x="446" y="34"/>
                  </a:cubicBezTo>
                  <a:cubicBezTo>
                    <a:pt x="393" y="11"/>
                    <a:pt x="343" y="0"/>
                    <a:pt x="299" y="0"/>
                  </a:cubicBezTo>
                  <a:close/>
                </a:path>
              </a:pathLst>
            </a:custGeom>
            <a:solidFill>
              <a:srgbClr val="CF521D"/>
            </a:solidFill>
            <a:ln w="8925" cap="flat" cmpd="sng">
              <a:solidFill>
                <a:srgbClr val="0A1640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1" name="Google Shape;2824;p47">
              <a:extLst>
                <a:ext uri="{FF2B5EF4-FFF2-40B4-BE49-F238E27FC236}">
                  <a16:creationId xmlns:a16="http://schemas.microsoft.com/office/drawing/2014/main" id="{B0EA3456-617F-8DAD-3210-950E475CCEC7}"/>
                </a:ext>
              </a:extLst>
            </p:cNvPr>
            <p:cNvSpPr/>
            <p:nvPr/>
          </p:nvSpPr>
          <p:spPr>
            <a:xfrm flipH="1">
              <a:off x="8154104" y="1080092"/>
              <a:ext cx="70120" cy="141241"/>
            </a:xfrm>
            <a:custGeom>
              <a:avLst/>
              <a:gdLst/>
              <a:ahLst/>
              <a:cxnLst/>
              <a:rect l="l" t="t" r="r" b="b"/>
              <a:pathLst>
                <a:path w="2355" h="4744" extrusionOk="0">
                  <a:moveTo>
                    <a:pt x="255" y="0"/>
                  </a:moveTo>
                  <a:cubicBezTo>
                    <a:pt x="118" y="0"/>
                    <a:pt x="0" y="129"/>
                    <a:pt x="15" y="317"/>
                  </a:cubicBezTo>
                  <a:cubicBezTo>
                    <a:pt x="84" y="1032"/>
                    <a:pt x="315" y="1919"/>
                    <a:pt x="580" y="2587"/>
                  </a:cubicBezTo>
                  <a:cubicBezTo>
                    <a:pt x="833" y="3301"/>
                    <a:pt x="1225" y="4108"/>
                    <a:pt x="1720" y="4649"/>
                  </a:cubicBezTo>
                  <a:cubicBezTo>
                    <a:pt x="1772" y="4701"/>
                    <a:pt x="1851" y="4743"/>
                    <a:pt x="1967" y="4743"/>
                  </a:cubicBezTo>
                  <a:cubicBezTo>
                    <a:pt x="1980" y="4743"/>
                    <a:pt x="1994" y="4742"/>
                    <a:pt x="2008" y="4741"/>
                  </a:cubicBezTo>
                  <a:cubicBezTo>
                    <a:pt x="2193" y="4718"/>
                    <a:pt x="2354" y="4557"/>
                    <a:pt x="2331" y="4396"/>
                  </a:cubicBezTo>
                  <a:cubicBezTo>
                    <a:pt x="2308" y="3969"/>
                    <a:pt x="2216" y="3601"/>
                    <a:pt x="2101" y="3220"/>
                  </a:cubicBezTo>
                  <a:cubicBezTo>
                    <a:pt x="1743" y="2103"/>
                    <a:pt x="1064" y="859"/>
                    <a:pt x="476" y="121"/>
                  </a:cubicBezTo>
                  <a:cubicBezTo>
                    <a:pt x="408" y="37"/>
                    <a:pt x="329" y="0"/>
                    <a:pt x="255" y="0"/>
                  </a:cubicBezTo>
                  <a:close/>
                </a:path>
              </a:pathLst>
            </a:custGeom>
            <a:solidFill>
              <a:srgbClr val="CF521D"/>
            </a:solidFill>
            <a:ln w="8925" cap="flat" cmpd="sng">
              <a:solidFill>
                <a:srgbClr val="0A1640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2" name="Google Shape;2825;p47">
              <a:extLst>
                <a:ext uri="{FF2B5EF4-FFF2-40B4-BE49-F238E27FC236}">
                  <a16:creationId xmlns:a16="http://schemas.microsoft.com/office/drawing/2014/main" id="{5C34447F-300C-AC24-1DE7-0A971100D845}"/>
                </a:ext>
              </a:extLst>
            </p:cNvPr>
            <p:cNvSpPr/>
            <p:nvPr/>
          </p:nvSpPr>
          <p:spPr>
            <a:xfrm flipH="1">
              <a:off x="8369546" y="1105756"/>
              <a:ext cx="46657" cy="150679"/>
            </a:xfrm>
            <a:custGeom>
              <a:avLst/>
              <a:gdLst/>
              <a:ahLst/>
              <a:cxnLst/>
              <a:rect l="l" t="t" r="r" b="b"/>
              <a:pathLst>
                <a:path w="1567" h="5061" extrusionOk="0">
                  <a:moveTo>
                    <a:pt x="1067" y="1"/>
                  </a:moveTo>
                  <a:cubicBezTo>
                    <a:pt x="972" y="1"/>
                    <a:pt x="873" y="67"/>
                    <a:pt x="818" y="204"/>
                  </a:cubicBezTo>
                  <a:cubicBezTo>
                    <a:pt x="357" y="1414"/>
                    <a:pt x="0" y="3545"/>
                    <a:pt x="323" y="4824"/>
                  </a:cubicBezTo>
                  <a:cubicBezTo>
                    <a:pt x="357" y="4916"/>
                    <a:pt x="415" y="4985"/>
                    <a:pt x="519" y="5031"/>
                  </a:cubicBezTo>
                  <a:cubicBezTo>
                    <a:pt x="567" y="5051"/>
                    <a:pt x="617" y="5060"/>
                    <a:pt x="666" y="5060"/>
                  </a:cubicBezTo>
                  <a:cubicBezTo>
                    <a:pt x="791" y="5060"/>
                    <a:pt x="907" y="4998"/>
                    <a:pt x="956" y="4882"/>
                  </a:cubicBezTo>
                  <a:cubicBezTo>
                    <a:pt x="1521" y="3672"/>
                    <a:pt x="1567" y="1517"/>
                    <a:pt x="1302" y="239"/>
                  </a:cubicBezTo>
                  <a:cubicBezTo>
                    <a:pt x="1272" y="82"/>
                    <a:pt x="1172" y="1"/>
                    <a:pt x="1067" y="1"/>
                  </a:cubicBezTo>
                  <a:close/>
                </a:path>
              </a:pathLst>
            </a:custGeom>
            <a:solidFill>
              <a:srgbClr val="CF521D"/>
            </a:solidFill>
            <a:ln w="8925" cap="flat" cmpd="sng">
              <a:solidFill>
                <a:srgbClr val="0A1640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3" name="Google Shape;2826;p47">
              <a:extLst>
                <a:ext uri="{FF2B5EF4-FFF2-40B4-BE49-F238E27FC236}">
                  <a16:creationId xmlns:a16="http://schemas.microsoft.com/office/drawing/2014/main" id="{10987AD2-BA2D-1A72-8941-BE45223B8891}"/>
                </a:ext>
              </a:extLst>
            </p:cNvPr>
            <p:cNvSpPr/>
            <p:nvPr/>
          </p:nvSpPr>
          <p:spPr>
            <a:xfrm flipH="1">
              <a:off x="8535948" y="1050796"/>
              <a:ext cx="91558" cy="130076"/>
            </a:xfrm>
            <a:custGeom>
              <a:avLst/>
              <a:gdLst/>
              <a:ahLst/>
              <a:cxnLst/>
              <a:rect l="l" t="t" r="r" b="b"/>
              <a:pathLst>
                <a:path w="3075" h="4369" extrusionOk="0">
                  <a:moveTo>
                    <a:pt x="2813" y="1"/>
                  </a:moveTo>
                  <a:cubicBezTo>
                    <a:pt x="2747" y="1"/>
                    <a:pt x="2674" y="29"/>
                    <a:pt x="2604" y="92"/>
                  </a:cubicBezTo>
                  <a:cubicBezTo>
                    <a:pt x="1613" y="944"/>
                    <a:pt x="311" y="2672"/>
                    <a:pt x="12" y="3951"/>
                  </a:cubicBezTo>
                  <a:cubicBezTo>
                    <a:pt x="0" y="4032"/>
                    <a:pt x="12" y="4135"/>
                    <a:pt x="81" y="4239"/>
                  </a:cubicBezTo>
                  <a:cubicBezTo>
                    <a:pt x="158" y="4323"/>
                    <a:pt x="268" y="4368"/>
                    <a:pt x="372" y="4368"/>
                  </a:cubicBezTo>
                  <a:cubicBezTo>
                    <a:pt x="439" y="4368"/>
                    <a:pt x="503" y="4349"/>
                    <a:pt x="553" y="4308"/>
                  </a:cubicBezTo>
                  <a:cubicBezTo>
                    <a:pt x="1636" y="3490"/>
                    <a:pt x="2662" y="1566"/>
                    <a:pt x="3019" y="357"/>
                  </a:cubicBezTo>
                  <a:cubicBezTo>
                    <a:pt x="3075" y="148"/>
                    <a:pt x="2963" y="1"/>
                    <a:pt x="2813" y="1"/>
                  </a:cubicBezTo>
                  <a:close/>
                </a:path>
              </a:pathLst>
            </a:custGeom>
            <a:solidFill>
              <a:srgbClr val="CF521D"/>
            </a:solidFill>
            <a:ln w="8925" cap="flat" cmpd="sng">
              <a:solidFill>
                <a:srgbClr val="0A1640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4" name="Google Shape;2827;p47">
              <a:extLst>
                <a:ext uri="{FF2B5EF4-FFF2-40B4-BE49-F238E27FC236}">
                  <a16:creationId xmlns:a16="http://schemas.microsoft.com/office/drawing/2014/main" id="{260B5912-25D1-EECC-2CBE-6DE518DD4EE5}"/>
                </a:ext>
              </a:extLst>
            </p:cNvPr>
            <p:cNvSpPr/>
            <p:nvPr/>
          </p:nvSpPr>
          <p:spPr>
            <a:xfrm flipH="1">
              <a:off x="7618130" y="790970"/>
              <a:ext cx="1075592" cy="624687"/>
            </a:xfrm>
            <a:custGeom>
              <a:avLst/>
              <a:gdLst/>
              <a:ahLst/>
              <a:cxnLst/>
              <a:rect l="l" t="t" r="r" b="b"/>
              <a:pathLst>
                <a:path w="36124" h="20982" extrusionOk="0">
                  <a:moveTo>
                    <a:pt x="17873" y="0"/>
                  </a:moveTo>
                  <a:cubicBezTo>
                    <a:pt x="16111" y="0"/>
                    <a:pt x="14339" y="977"/>
                    <a:pt x="13261" y="2955"/>
                  </a:cubicBezTo>
                  <a:cubicBezTo>
                    <a:pt x="12787" y="3828"/>
                    <a:pt x="12805" y="4271"/>
                    <a:pt x="12691" y="4271"/>
                  </a:cubicBezTo>
                  <a:cubicBezTo>
                    <a:pt x="12666" y="4271"/>
                    <a:pt x="12636" y="4251"/>
                    <a:pt x="12593" y="4210"/>
                  </a:cubicBezTo>
                  <a:cubicBezTo>
                    <a:pt x="11827" y="3519"/>
                    <a:pt x="10948" y="3206"/>
                    <a:pt x="10102" y="3206"/>
                  </a:cubicBezTo>
                  <a:cubicBezTo>
                    <a:pt x="8211" y="3206"/>
                    <a:pt x="6485" y="4771"/>
                    <a:pt x="6556" y="7183"/>
                  </a:cubicBezTo>
                  <a:cubicBezTo>
                    <a:pt x="6556" y="7378"/>
                    <a:pt x="6556" y="7563"/>
                    <a:pt x="6602" y="7736"/>
                  </a:cubicBezTo>
                  <a:cubicBezTo>
                    <a:pt x="6625" y="7897"/>
                    <a:pt x="6441" y="7874"/>
                    <a:pt x="6084" y="7931"/>
                  </a:cubicBezTo>
                  <a:cubicBezTo>
                    <a:pt x="1602" y="8657"/>
                    <a:pt x="1" y="13796"/>
                    <a:pt x="3469" y="16503"/>
                  </a:cubicBezTo>
                  <a:cubicBezTo>
                    <a:pt x="4440" y="17257"/>
                    <a:pt x="5627" y="17657"/>
                    <a:pt x="6880" y="17657"/>
                  </a:cubicBezTo>
                  <a:cubicBezTo>
                    <a:pt x="7157" y="17657"/>
                    <a:pt x="7438" y="17637"/>
                    <a:pt x="7720" y="17597"/>
                  </a:cubicBezTo>
                  <a:cubicBezTo>
                    <a:pt x="8572" y="17471"/>
                    <a:pt x="8860" y="17309"/>
                    <a:pt x="9506" y="17044"/>
                  </a:cubicBezTo>
                  <a:cubicBezTo>
                    <a:pt x="9678" y="17194"/>
                    <a:pt x="9770" y="18438"/>
                    <a:pt x="11164" y="19602"/>
                  </a:cubicBezTo>
                  <a:cubicBezTo>
                    <a:pt x="12274" y="20537"/>
                    <a:pt x="13663" y="20982"/>
                    <a:pt x="15035" y="20982"/>
                  </a:cubicBezTo>
                  <a:cubicBezTo>
                    <a:pt x="17110" y="20982"/>
                    <a:pt x="19145" y="19965"/>
                    <a:pt x="20116" y="18093"/>
                  </a:cubicBezTo>
                  <a:cubicBezTo>
                    <a:pt x="20144" y="18036"/>
                    <a:pt x="20170" y="17999"/>
                    <a:pt x="20206" y="17999"/>
                  </a:cubicBezTo>
                  <a:cubicBezTo>
                    <a:pt x="20244" y="17999"/>
                    <a:pt x="20293" y="18039"/>
                    <a:pt x="20370" y="18139"/>
                  </a:cubicBezTo>
                  <a:cubicBezTo>
                    <a:pt x="21403" y="19470"/>
                    <a:pt x="22791" y="20144"/>
                    <a:pt x="24101" y="20144"/>
                  </a:cubicBezTo>
                  <a:cubicBezTo>
                    <a:pt x="25931" y="20144"/>
                    <a:pt x="27608" y="18830"/>
                    <a:pt x="27950" y="16157"/>
                  </a:cubicBezTo>
                  <a:cubicBezTo>
                    <a:pt x="27975" y="16058"/>
                    <a:pt x="27994" y="15982"/>
                    <a:pt x="28076" y="15982"/>
                  </a:cubicBezTo>
                  <a:cubicBezTo>
                    <a:pt x="28108" y="15982"/>
                    <a:pt x="28149" y="15993"/>
                    <a:pt x="28204" y="16019"/>
                  </a:cubicBezTo>
                  <a:cubicBezTo>
                    <a:pt x="28791" y="16273"/>
                    <a:pt x="29436" y="16388"/>
                    <a:pt x="30082" y="16388"/>
                  </a:cubicBezTo>
                  <a:cubicBezTo>
                    <a:pt x="31510" y="16376"/>
                    <a:pt x="32939" y="15743"/>
                    <a:pt x="33849" y="14660"/>
                  </a:cubicBezTo>
                  <a:cubicBezTo>
                    <a:pt x="36124" y="11852"/>
                    <a:pt x="33823" y="8251"/>
                    <a:pt x="30434" y="8251"/>
                  </a:cubicBezTo>
                  <a:cubicBezTo>
                    <a:pt x="30012" y="8251"/>
                    <a:pt x="29574" y="8307"/>
                    <a:pt x="29125" y="8427"/>
                  </a:cubicBezTo>
                  <a:cubicBezTo>
                    <a:pt x="29109" y="8430"/>
                    <a:pt x="29093" y="8432"/>
                    <a:pt x="29079" y="8432"/>
                  </a:cubicBezTo>
                  <a:cubicBezTo>
                    <a:pt x="28995" y="8432"/>
                    <a:pt x="28953" y="8376"/>
                    <a:pt x="28953" y="8277"/>
                  </a:cubicBezTo>
                  <a:cubicBezTo>
                    <a:pt x="28953" y="8220"/>
                    <a:pt x="28930" y="8162"/>
                    <a:pt x="28953" y="8104"/>
                  </a:cubicBezTo>
                  <a:cubicBezTo>
                    <a:pt x="29068" y="7528"/>
                    <a:pt x="28930" y="6123"/>
                    <a:pt x="28146" y="5132"/>
                  </a:cubicBezTo>
                  <a:cubicBezTo>
                    <a:pt x="27544" y="4383"/>
                    <a:pt x="26706" y="4000"/>
                    <a:pt x="25817" y="4000"/>
                  </a:cubicBezTo>
                  <a:cubicBezTo>
                    <a:pt x="24955" y="4000"/>
                    <a:pt x="24044" y="4360"/>
                    <a:pt x="23250" y="5097"/>
                  </a:cubicBezTo>
                  <a:lnTo>
                    <a:pt x="23158" y="5143"/>
                  </a:lnTo>
                  <a:cubicBezTo>
                    <a:pt x="23042" y="4878"/>
                    <a:pt x="23042" y="3876"/>
                    <a:pt x="22247" y="2597"/>
                  </a:cubicBezTo>
                  <a:cubicBezTo>
                    <a:pt x="21195" y="873"/>
                    <a:pt x="19538" y="0"/>
                    <a:pt x="17873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5" name="Google Shape;2828;p47">
              <a:extLst>
                <a:ext uri="{FF2B5EF4-FFF2-40B4-BE49-F238E27FC236}">
                  <a16:creationId xmlns:a16="http://schemas.microsoft.com/office/drawing/2014/main" id="{C203E610-1FD3-006C-C92C-8295606B8D90}"/>
                </a:ext>
              </a:extLst>
            </p:cNvPr>
            <p:cNvSpPr/>
            <p:nvPr/>
          </p:nvSpPr>
          <p:spPr>
            <a:xfrm flipH="1">
              <a:off x="7613492" y="1037041"/>
              <a:ext cx="944374" cy="378230"/>
            </a:xfrm>
            <a:custGeom>
              <a:avLst/>
              <a:gdLst/>
              <a:ahLst/>
              <a:cxnLst/>
              <a:rect l="l" t="t" r="r" b="b"/>
              <a:pathLst>
                <a:path w="31717" h="12704" extrusionOk="0">
                  <a:moveTo>
                    <a:pt x="26164" y="1"/>
                  </a:moveTo>
                  <a:lnTo>
                    <a:pt x="26164" y="1"/>
                  </a:lnTo>
                  <a:cubicBezTo>
                    <a:pt x="27120" y="1982"/>
                    <a:pt x="25899" y="4171"/>
                    <a:pt x="23848" y="4690"/>
                  </a:cubicBezTo>
                  <a:cubicBezTo>
                    <a:pt x="23543" y="4760"/>
                    <a:pt x="23243" y="4785"/>
                    <a:pt x="22943" y="4785"/>
                  </a:cubicBezTo>
                  <a:cubicBezTo>
                    <a:pt x="22609" y="4785"/>
                    <a:pt x="22276" y="4754"/>
                    <a:pt x="21936" y="4724"/>
                  </a:cubicBezTo>
                  <a:cubicBezTo>
                    <a:pt x="21472" y="4687"/>
                    <a:pt x="21057" y="4668"/>
                    <a:pt x="20676" y="4668"/>
                  </a:cubicBezTo>
                  <a:cubicBezTo>
                    <a:pt x="18547" y="4668"/>
                    <a:pt x="17486" y="5284"/>
                    <a:pt x="15023" y="6994"/>
                  </a:cubicBezTo>
                  <a:cubicBezTo>
                    <a:pt x="13822" y="7822"/>
                    <a:pt x="12602" y="8855"/>
                    <a:pt x="11113" y="8855"/>
                  </a:cubicBezTo>
                  <a:cubicBezTo>
                    <a:pt x="10945" y="8855"/>
                    <a:pt x="10774" y="8842"/>
                    <a:pt x="10599" y="8814"/>
                  </a:cubicBezTo>
                  <a:cubicBezTo>
                    <a:pt x="9493" y="8641"/>
                    <a:pt x="8710" y="7881"/>
                    <a:pt x="7834" y="7247"/>
                  </a:cubicBezTo>
                  <a:cubicBezTo>
                    <a:pt x="6719" y="6427"/>
                    <a:pt x="5552" y="5768"/>
                    <a:pt x="4215" y="5768"/>
                  </a:cubicBezTo>
                  <a:cubicBezTo>
                    <a:pt x="3881" y="5768"/>
                    <a:pt x="3537" y="5809"/>
                    <a:pt x="3180" y="5899"/>
                  </a:cubicBezTo>
                  <a:cubicBezTo>
                    <a:pt x="1774" y="6256"/>
                    <a:pt x="795" y="7397"/>
                    <a:pt x="115" y="8618"/>
                  </a:cubicBezTo>
                  <a:cubicBezTo>
                    <a:pt x="0" y="8837"/>
                    <a:pt x="12" y="8872"/>
                    <a:pt x="231" y="8975"/>
                  </a:cubicBezTo>
                  <a:cubicBezTo>
                    <a:pt x="807" y="9241"/>
                    <a:pt x="1546" y="9382"/>
                    <a:pt x="2308" y="9382"/>
                  </a:cubicBezTo>
                  <a:cubicBezTo>
                    <a:pt x="3130" y="9382"/>
                    <a:pt x="3978" y="9218"/>
                    <a:pt x="4678" y="8872"/>
                  </a:cubicBezTo>
                  <a:cubicBezTo>
                    <a:pt x="4821" y="8800"/>
                    <a:pt x="4895" y="8757"/>
                    <a:pt x="4940" y="8757"/>
                  </a:cubicBezTo>
                  <a:cubicBezTo>
                    <a:pt x="5018" y="8757"/>
                    <a:pt x="5010" y="8884"/>
                    <a:pt x="5127" y="9206"/>
                  </a:cubicBezTo>
                  <a:cubicBezTo>
                    <a:pt x="5953" y="11461"/>
                    <a:pt x="8191" y="12703"/>
                    <a:pt x="10479" y="12703"/>
                  </a:cubicBezTo>
                  <a:cubicBezTo>
                    <a:pt x="11510" y="12703"/>
                    <a:pt x="12552" y="12451"/>
                    <a:pt x="13479" y="11925"/>
                  </a:cubicBezTo>
                  <a:cubicBezTo>
                    <a:pt x="15279" y="10910"/>
                    <a:pt x="15454" y="9733"/>
                    <a:pt x="15661" y="9733"/>
                  </a:cubicBezTo>
                  <a:cubicBezTo>
                    <a:pt x="15682" y="9733"/>
                    <a:pt x="15703" y="9745"/>
                    <a:pt x="15726" y="9770"/>
                  </a:cubicBezTo>
                  <a:cubicBezTo>
                    <a:pt x="15853" y="9908"/>
                    <a:pt x="16129" y="10346"/>
                    <a:pt x="16832" y="10876"/>
                  </a:cubicBezTo>
                  <a:cubicBezTo>
                    <a:pt x="17727" y="11549"/>
                    <a:pt x="18686" y="11876"/>
                    <a:pt x="19590" y="11876"/>
                  </a:cubicBezTo>
                  <a:cubicBezTo>
                    <a:pt x="21456" y="11876"/>
                    <a:pt x="23084" y="10481"/>
                    <a:pt x="23410" y="7858"/>
                  </a:cubicBezTo>
                  <a:cubicBezTo>
                    <a:pt x="23424" y="7757"/>
                    <a:pt x="23452" y="7719"/>
                    <a:pt x="23510" y="7719"/>
                  </a:cubicBezTo>
                  <a:cubicBezTo>
                    <a:pt x="23697" y="7719"/>
                    <a:pt x="24195" y="8123"/>
                    <a:pt x="25507" y="8123"/>
                  </a:cubicBezTo>
                  <a:cubicBezTo>
                    <a:pt x="26095" y="8123"/>
                    <a:pt x="26705" y="8008"/>
                    <a:pt x="27247" y="7812"/>
                  </a:cubicBezTo>
                  <a:cubicBezTo>
                    <a:pt x="31717" y="6141"/>
                    <a:pt x="30807" y="254"/>
                    <a:pt x="26164" y="1"/>
                  </a:cubicBezTo>
                  <a:close/>
                </a:path>
              </a:pathLst>
            </a:custGeom>
            <a:solidFill>
              <a:srgbClr val="0A1640">
                <a:alpha val="17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6" name="Google Shape;2829;p47">
              <a:extLst>
                <a:ext uri="{FF2B5EF4-FFF2-40B4-BE49-F238E27FC236}">
                  <a16:creationId xmlns:a16="http://schemas.microsoft.com/office/drawing/2014/main" id="{1D866C5D-976F-97B8-6770-886BBE20AABC}"/>
                </a:ext>
              </a:extLst>
            </p:cNvPr>
            <p:cNvSpPr/>
            <p:nvPr/>
          </p:nvSpPr>
          <p:spPr>
            <a:xfrm flipH="1">
              <a:off x="8082493" y="853820"/>
              <a:ext cx="182521" cy="110545"/>
            </a:xfrm>
            <a:custGeom>
              <a:avLst/>
              <a:gdLst/>
              <a:ahLst/>
              <a:cxnLst/>
              <a:rect l="l" t="t" r="r" b="b"/>
              <a:pathLst>
                <a:path w="6130" h="3713" extrusionOk="0">
                  <a:moveTo>
                    <a:pt x="3362" y="1"/>
                  </a:moveTo>
                  <a:cubicBezTo>
                    <a:pt x="1738" y="1"/>
                    <a:pt x="306" y="1281"/>
                    <a:pt x="14" y="3505"/>
                  </a:cubicBezTo>
                  <a:cubicBezTo>
                    <a:pt x="1" y="3635"/>
                    <a:pt x="101" y="3712"/>
                    <a:pt x="199" y="3712"/>
                  </a:cubicBezTo>
                  <a:cubicBezTo>
                    <a:pt x="266" y="3712"/>
                    <a:pt x="332" y="3676"/>
                    <a:pt x="360" y="3597"/>
                  </a:cubicBezTo>
                  <a:cubicBezTo>
                    <a:pt x="360" y="3597"/>
                    <a:pt x="360" y="3597"/>
                    <a:pt x="360" y="3597"/>
                  </a:cubicBezTo>
                  <a:cubicBezTo>
                    <a:pt x="364" y="3597"/>
                    <a:pt x="708" y="2625"/>
                    <a:pt x="1189" y="1973"/>
                  </a:cubicBezTo>
                  <a:cubicBezTo>
                    <a:pt x="1890" y="988"/>
                    <a:pt x="2714" y="687"/>
                    <a:pt x="3472" y="687"/>
                  </a:cubicBezTo>
                  <a:cubicBezTo>
                    <a:pt x="4647" y="687"/>
                    <a:pt x="5662" y="1410"/>
                    <a:pt x="5809" y="1431"/>
                  </a:cubicBezTo>
                  <a:cubicBezTo>
                    <a:pt x="5839" y="1449"/>
                    <a:pt x="5868" y="1456"/>
                    <a:pt x="5895" y="1456"/>
                  </a:cubicBezTo>
                  <a:cubicBezTo>
                    <a:pt x="6031" y="1456"/>
                    <a:pt x="6130" y="1271"/>
                    <a:pt x="6005" y="1166"/>
                  </a:cubicBezTo>
                  <a:cubicBezTo>
                    <a:pt x="5167" y="372"/>
                    <a:pt x="4236" y="1"/>
                    <a:pt x="3362" y="1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7" name="Google Shape;2830;p47">
              <a:extLst>
                <a:ext uri="{FF2B5EF4-FFF2-40B4-BE49-F238E27FC236}">
                  <a16:creationId xmlns:a16="http://schemas.microsoft.com/office/drawing/2014/main" id="{61277141-DB8D-654C-9988-D4E5CCDE6001}"/>
                </a:ext>
              </a:extLst>
            </p:cNvPr>
            <p:cNvSpPr/>
            <p:nvPr/>
          </p:nvSpPr>
          <p:spPr>
            <a:xfrm flipH="1">
              <a:off x="8499533" y="1077502"/>
              <a:ext cx="139258" cy="176402"/>
            </a:xfrm>
            <a:custGeom>
              <a:avLst/>
              <a:gdLst/>
              <a:ahLst/>
              <a:cxnLst/>
              <a:rect l="l" t="t" r="r" b="b"/>
              <a:pathLst>
                <a:path w="4677" h="5925" extrusionOk="0">
                  <a:moveTo>
                    <a:pt x="4142" y="0"/>
                  </a:moveTo>
                  <a:cubicBezTo>
                    <a:pt x="1781" y="0"/>
                    <a:pt x="0" y="3489"/>
                    <a:pt x="1969" y="5854"/>
                  </a:cubicBezTo>
                  <a:cubicBezTo>
                    <a:pt x="2013" y="5904"/>
                    <a:pt x="2064" y="5925"/>
                    <a:pt x="2113" y="5925"/>
                  </a:cubicBezTo>
                  <a:cubicBezTo>
                    <a:pt x="2232" y="5925"/>
                    <a:pt x="2337" y="5800"/>
                    <a:pt x="2280" y="5669"/>
                  </a:cubicBezTo>
                  <a:lnTo>
                    <a:pt x="2280" y="5669"/>
                  </a:lnTo>
                  <a:cubicBezTo>
                    <a:pt x="2281" y="5670"/>
                    <a:pt x="2281" y="5670"/>
                    <a:pt x="2280" y="5670"/>
                  </a:cubicBezTo>
                  <a:cubicBezTo>
                    <a:pt x="2274" y="5670"/>
                    <a:pt x="1876" y="4923"/>
                    <a:pt x="1819" y="4033"/>
                  </a:cubicBezTo>
                  <a:cubicBezTo>
                    <a:pt x="1739" y="2916"/>
                    <a:pt x="2142" y="1787"/>
                    <a:pt x="2983" y="1049"/>
                  </a:cubicBezTo>
                  <a:cubicBezTo>
                    <a:pt x="3686" y="416"/>
                    <a:pt x="4412" y="393"/>
                    <a:pt x="4481" y="358"/>
                  </a:cubicBezTo>
                  <a:cubicBezTo>
                    <a:pt x="4665" y="347"/>
                    <a:pt x="4677" y="59"/>
                    <a:pt x="4481" y="24"/>
                  </a:cubicBezTo>
                  <a:cubicBezTo>
                    <a:pt x="4367" y="8"/>
                    <a:pt x="4253" y="0"/>
                    <a:pt x="4142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8" name="Google Shape;2831;p47">
              <a:extLst>
                <a:ext uri="{FF2B5EF4-FFF2-40B4-BE49-F238E27FC236}">
                  <a16:creationId xmlns:a16="http://schemas.microsoft.com/office/drawing/2014/main" id="{B481E554-96CD-EC76-077B-7A389D7978ED}"/>
                </a:ext>
              </a:extLst>
            </p:cNvPr>
            <p:cNvSpPr/>
            <p:nvPr/>
          </p:nvSpPr>
          <p:spPr>
            <a:xfrm flipH="1">
              <a:off x="8358883" y="930009"/>
              <a:ext cx="121631" cy="115071"/>
            </a:xfrm>
            <a:custGeom>
              <a:avLst/>
              <a:gdLst/>
              <a:ahLst/>
              <a:cxnLst/>
              <a:rect l="l" t="t" r="r" b="b"/>
              <a:pathLst>
                <a:path w="4085" h="3865" extrusionOk="0">
                  <a:moveTo>
                    <a:pt x="3188" y="1"/>
                  </a:moveTo>
                  <a:cubicBezTo>
                    <a:pt x="1446" y="1"/>
                    <a:pt x="0" y="2040"/>
                    <a:pt x="732" y="3757"/>
                  </a:cubicBezTo>
                  <a:cubicBezTo>
                    <a:pt x="769" y="3831"/>
                    <a:pt x="834" y="3865"/>
                    <a:pt x="899" y="3865"/>
                  </a:cubicBezTo>
                  <a:cubicBezTo>
                    <a:pt x="993" y="3865"/>
                    <a:pt x="1084" y="3793"/>
                    <a:pt x="1077" y="3676"/>
                  </a:cubicBezTo>
                  <a:cubicBezTo>
                    <a:pt x="962" y="2040"/>
                    <a:pt x="1987" y="520"/>
                    <a:pt x="3854" y="450"/>
                  </a:cubicBezTo>
                  <a:cubicBezTo>
                    <a:pt x="4050" y="450"/>
                    <a:pt x="4084" y="174"/>
                    <a:pt x="3900" y="116"/>
                  </a:cubicBezTo>
                  <a:cubicBezTo>
                    <a:pt x="3660" y="37"/>
                    <a:pt x="3421" y="1"/>
                    <a:pt x="3188" y="1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9" name="Google Shape;2832;p47">
              <a:extLst>
                <a:ext uri="{FF2B5EF4-FFF2-40B4-BE49-F238E27FC236}">
                  <a16:creationId xmlns:a16="http://schemas.microsoft.com/office/drawing/2014/main" id="{A5D6C60E-8403-F1D5-B20A-677C2DE59BFD}"/>
                </a:ext>
              </a:extLst>
            </p:cNvPr>
            <p:cNvSpPr/>
            <p:nvPr/>
          </p:nvSpPr>
          <p:spPr>
            <a:xfrm flipH="1">
              <a:off x="8219098" y="1120524"/>
              <a:ext cx="104153" cy="57550"/>
            </a:xfrm>
            <a:custGeom>
              <a:avLst/>
              <a:gdLst/>
              <a:ahLst/>
              <a:cxnLst/>
              <a:rect l="l" t="t" r="r" b="b"/>
              <a:pathLst>
                <a:path w="3498" h="1933" extrusionOk="0">
                  <a:moveTo>
                    <a:pt x="1732" y="1"/>
                  </a:moveTo>
                  <a:cubicBezTo>
                    <a:pt x="1168" y="1"/>
                    <a:pt x="592" y="183"/>
                    <a:pt x="277" y="595"/>
                  </a:cubicBezTo>
                  <a:cubicBezTo>
                    <a:pt x="0" y="964"/>
                    <a:pt x="127" y="1482"/>
                    <a:pt x="749" y="1747"/>
                  </a:cubicBezTo>
                  <a:cubicBezTo>
                    <a:pt x="1036" y="1877"/>
                    <a:pt x="1344" y="1933"/>
                    <a:pt x="1643" y="1933"/>
                  </a:cubicBezTo>
                  <a:cubicBezTo>
                    <a:pt x="2379" y="1933"/>
                    <a:pt x="3059" y="1596"/>
                    <a:pt x="3215" y="1194"/>
                  </a:cubicBezTo>
                  <a:cubicBezTo>
                    <a:pt x="3498" y="465"/>
                    <a:pt x="2631" y="1"/>
                    <a:pt x="17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0" name="Google Shape;2833;p47">
              <a:extLst>
                <a:ext uri="{FF2B5EF4-FFF2-40B4-BE49-F238E27FC236}">
                  <a16:creationId xmlns:a16="http://schemas.microsoft.com/office/drawing/2014/main" id="{FB2DD4A3-1517-CA80-6552-E1FCB54DB708}"/>
                </a:ext>
              </a:extLst>
            </p:cNvPr>
            <p:cNvSpPr/>
            <p:nvPr/>
          </p:nvSpPr>
          <p:spPr>
            <a:xfrm flipH="1">
              <a:off x="7997017" y="1120524"/>
              <a:ext cx="103825" cy="57550"/>
            </a:xfrm>
            <a:custGeom>
              <a:avLst/>
              <a:gdLst/>
              <a:ahLst/>
              <a:cxnLst/>
              <a:rect l="l" t="t" r="r" b="b"/>
              <a:pathLst>
                <a:path w="3487" h="1933" extrusionOk="0">
                  <a:moveTo>
                    <a:pt x="1762" y="1"/>
                  </a:moveTo>
                  <a:cubicBezTo>
                    <a:pt x="863" y="1"/>
                    <a:pt x="0" y="465"/>
                    <a:pt x="284" y="1194"/>
                  </a:cubicBezTo>
                  <a:cubicBezTo>
                    <a:pt x="431" y="1596"/>
                    <a:pt x="1114" y="1933"/>
                    <a:pt x="1849" y="1933"/>
                  </a:cubicBezTo>
                  <a:cubicBezTo>
                    <a:pt x="2148" y="1933"/>
                    <a:pt x="2455" y="1877"/>
                    <a:pt x="2738" y="1747"/>
                  </a:cubicBezTo>
                  <a:cubicBezTo>
                    <a:pt x="3360" y="1482"/>
                    <a:pt x="3487" y="964"/>
                    <a:pt x="3222" y="595"/>
                  </a:cubicBezTo>
                  <a:cubicBezTo>
                    <a:pt x="2902" y="183"/>
                    <a:pt x="2325" y="1"/>
                    <a:pt x="17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1" name="Google Shape;2834;p47">
              <a:extLst>
                <a:ext uri="{FF2B5EF4-FFF2-40B4-BE49-F238E27FC236}">
                  <a16:creationId xmlns:a16="http://schemas.microsoft.com/office/drawing/2014/main" id="{F5B99188-6BA0-2E76-1F62-2115B7D5C2DA}"/>
                </a:ext>
              </a:extLst>
            </p:cNvPr>
            <p:cNvSpPr/>
            <p:nvPr/>
          </p:nvSpPr>
          <p:spPr>
            <a:xfrm flipH="1">
              <a:off x="8110544" y="1081641"/>
              <a:ext cx="99508" cy="63475"/>
            </a:xfrm>
            <a:custGeom>
              <a:avLst/>
              <a:gdLst/>
              <a:ahLst/>
              <a:cxnLst/>
              <a:rect l="l" t="t" r="r" b="b"/>
              <a:pathLst>
                <a:path w="3342" h="2132" extrusionOk="0">
                  <a:moveTo>
                    <a:pt x="208" y="0"/>
                  </a:moveTo>
                  <a:cubicBezTo>
                    <a:pt x="104" y="0"/>
                    <a:pt x="12" y="69"/>
                    <a:pt x="12" y="173"/>
                  </a:cubicBezTo>
                  <a:cubicBezTo>
                    <a:pt x="0" y="761"/>
                    <a:pt x="242" y="1360"/>
                    <a:pt x="645" y="1728"/>
                  </a:cubicBezTo>
                  <a:cubicBezTo>
                    <a:pt x="933" y="1993"/>
                    <a:pt x="1279" y="2132"/>
                    <a:pt x="1659" y="2132"/>
                  </a:cubicBezTo>
                  <a:cubicBezTo>
                    <a:pt x="1705" y="2132"/>
                    <a:pt x="1763" y="2132"/>
                    <a:pt x="1797" y="2120"/>
                  </a:cubicBezTo>
                  <a:cubicBezTo>
                    <a:pt x="2811" y="2016"/>
                    <a:pt x="3341" y="1037"/>
                    <a:pt x="3330" y="173"/>
                  </a:cubicBezTo>
                  <a:cubicBezTo>
                    <a:pt x="3318" y="92"/>
                    <a:pt x="3238" y="0"/>
                    <a:pt x="3145" y="0"/>
                  </a:cubicBezTo>
                  <a:cubicBezTo>
                    <a:pt x="3042" y="0"/>
                    <a:pt x="2973" y="92"/>
                    <a:pt x="2973" y="185"/>
                  </a:cubicBezTo>
                  <a:cubicBezTo>
                    <a:pt x="2984" y="899"/>
                    <a:pt x="2569" y="1705"/>
                    <a:pt x="1774" y="1774"/>
                  </a:cubicBezTo>
                  <a:cubicBezTo>
                    <a:pt x="1732" y="1779"/>
                    <a:pt x="1692" y="1781"/>
                    <a:pt x="1652" y="1781"/>
                  </a:cubicBezTo>
                  <a:cubicBezTo>
                    <a:pt x="1302" y="1781"/>
                    <a:pt x="1054" y="1610"/>
                    <a:pt x="899" y="1475"/>
                  </a:cubicBezTo>
                  <a:cubicBezTo>
                    <a:pt x="565" y="1175"/>
                    <a:pt x="357" y="668"/>
                    <a:pt x="380" y="185"/>
                  </a:cubicBezTo>
                  <a:cubicBezTo>
                    <a:pt x="380" y="92"/>
                    <a:pt x="300" y="0"/>
                    <a:pt x="2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4" name="Google Shape;2835;p47">
              <a:extLst>
                <a:ext uri="{FF2B5EF4-FFF2-40B4-BE49-F238E27FC236}">
                  <a16:creationId xmlns:a16="http://schemas.microsoft.com/office/drawing/2014/main" id="{54E31DF6-0967-2EEC-6B35-54613F290FA8}"/>
                </a:ext>
              </a:extLst>
            </p:cNvPr>
            <p:cNvSpPr/>
            <p:nvPr/>
          </p:nvSpPr>
          <p:spPr>
            <a:xfrm flipH="1">
              <a:off x="8021016" y="1042192"/>
              <a:ext cx="72085" cy="52519"/>
            </a:xfrm>
            <a:custGeom>
              <a:avLst/>
              <a:gdLst/>
              <a:ahLst/>
              <a:cxnLst/>
              <a:rect l="l" t="t" r="r" b="b"/>
              <a:pathLst>
                <a:path w="2421" h="1764" extrusionOk="0">
                  <a:moveTo>
                    <a:pt x="2236" y="0"/>
                  </a:moveTo>
                  <a:cubicBezTo>
                    <a:pt x="2155" y="0"/>
                    <a:pt x="2063" y="93"/>
                    <a:pt x="2063" y="196"/>
                  </a:cubicBezTo>
                  <a:cubicBezTo>
                    <a:pt x="2063" y="738"/>
                    <a:pt x="1786" y="1348"/>
                    <a:pt x="1268" y="1406"/>
                  </a:cubicBezTo>
                  <a:cubicBezTo>
                    <a:pt x="1242" y="1409"/>
                    <a:pt x="1216" y="1411"/>
                    <a:pt x="1190" y="1411"/>
                  </a:cubicBezTo>
                  <a:cubicBezTo>
                    <a:pt x="1035" y="1411"/>
                    <a:pt x="891" y="1352"/>
                    <a:pt x="773" y="1233"/>
                  </a:cubicBezTo>
                  <a:cubicBezTo>
                    <a:pt x="519" y="1003"/>
                    <a:pt x="369" y="599"/>
                    <a:pt x="381" y="208"/>
                  </a:cubicBezTo>
                  <a:cubicBezTo>
                    <a:pt x="381" y="104"/>
                    <a:pt x="312" y="23"/>
                    <a:pt x="208" y="23"/>
                  </a:cubicBezTo>
                  <a:cubicBezTo>
                    <a:pt x="104" y="23"/>
                    <a:pt x="24" y="93"/>
                    <a:pt x="24" y="196"/>
                  </a:cubicBezTo>
                  <a:cubicBezTo>
                    <a:pt x="1" y="680"/>
                    <a:pt x="208" y="1199"/>
                    <a:pt x="519" y="1487"/>
                  </a:cubicBezTo>
                  <a:cubicBezTo>
                    <a:pt x="715" y="1659"/>
                    <a:pt x="957" y="1763"/>
                    <a:pt x="1199" y="1763"/>
                  </a:cubicBezTo>
                  <a:cubicBezTo>
                    <a:pt x="1233" y="1763"/>
                    <a:pt x="1268" y="1763"/>
                    <a:pt x="1314" y="1752"/>
                  </a:cubicBezTo>
                  <a:cubicBezTo>
                    <a:pt x="2051" y="1659"/>
                    <a:pt x="2420" y="864"/>
                    <a:pt x="2420" y="173"/>
                  </a:cubicBezTo>
                  <a:cubicBezTo>
                    <a:pt x="2409" y="93"/>
                    <a:pt x="2339" y="0"/>
                    <a:pt x="22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6" name="Google Shape;2836;p47">
              <a:extLst>
                <a:ext uri="{FF2B5EF4-FFF2-40B4-BE49-F238E27FC236}">
                  <a16:creationId xmlns:a16="http://schemas.microsoft.com/office/drawing/2014/main" id="{73616AAE-4CCB-B80A-BABA-F50DC451C460}"/>
                </a:ext>
              </a:extLst>
            </p:cNvPr>
            <p:cNvSpPr/>
            <p:nvPr/>
          </p:nvSpPr>
          <p:spPr>
            <a:xfrm flipH="1">
              <a:off x="8227168" y="1042192"/>
              <a:ext cx="72085" cy="52519"/>
            </a:xfrm>
            <a:custGeom>
              <a:avLst/>
              <a:gdLst/>
              <a:ahLst/>
              <a:cxnLst/>
              <a:rect l="l" t="t" r="r" b="b"/>
              <a:pathLst>
                <a:path w="2421" h="1764" extrusionOk="0">
                  <a:moveTo>
                    <a:pt x="2236" y="0"/>
                  </a:moveTo>
                  <a:cubicBezTo>
                    <a:pt x="2144" y="0"/>
                    <a:pt x="2063" y="93"/>
                    <a:pt x="2063" y="196"/>
                  </a:cubicBezTo>
                  <a:cubicBezTo>
                    <a:pt x="2063" y="738"/>
                    <a:pt x="1786" y="1348"/>
                    <a:pt x="1268" y="1406"/>
                  </a:cubicBezTo>
                  <a:cubicBezTo>
                    <a:pt x="1242" y="1409"/>
                    <a:pt x="1216" y="1411"/>
                    <a:pt x="1190" y="1411"/>
                  </a:cubicBezTo>
                  <a:cubicBezTo>
                    <a:pt x="1035" y="1411"/>
                    <a:pt x="890" y="1352"/>
                    <a:pt x="761" y="1233"/>
                  </a:cubicBezTo>
                  <a:cubicBezTo>
                    <a:pt x="519" y="1003"/>
                    <a:pt x="358" y="599"/>
                    <a:pt x="381" y="208"/>
                  </a:cubicBezTo>
                  <a:cubicBezTo>
                    <a:pt x="381" y="104"/>
                    <a:pt x="300" y="23"/>
                    <a:pt x="208" y="23"/>
                  </a:cubicBezTo>
                  <a:cubicBezTo>
                    <a:pt x="196" y="21"/>
                    <a:pt x="184" y="20"/>
                    <a:pt x="173" y="20"/>
                  </a:cubicBezTo>
                  <a:cubicBezTo>
                    <a:pt x="77" y="20"/>
                    <a:pt x="12" y="103"/>
                    <a:pt x="12" y="196"/>
                  </a:cubicBezTo>
                  <a:cubicBezTo>
                    <a:pt x="1" y="680"/>
                    <a:pt x="208" y="1199"/>
                    <a:pt x="519" y="1487"/>
                  </a:cubicBezTo>
                  <a:cubicBezTo>
                    <a:pt x="704" y="1659"/>
                    <a:pt x="957" y="1763"/>
                    <a:pt x="1199" y="1763"/>
                  </a:cubicBezTo>
                  <a:cubicBezTo>
                    <a:pt x="1245" y="1763"/>
                    <a:pt x="1280" y="1763"/>
                    <a:pt x="1314" y="1752"/>
                  </a:cubicBezTo>
                  <a:cubicBezTo>
                    <a:pt x="2051" y="1659"/>
                    <a:pt x="2420" y="864"/>
                    <a:pt x="2420" y="173"/>
                  </a:cubicBezTo>
                  <a:cubicBezTo>
                    <a:pt x="2409" y="93"/>
                    <a:pt x="2339" y="0"/>
                    <a:pt x="22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7" name="Google Shape;2837;p47">
              <a:extLst>
                <a:ext uri="{FF2B5EF4-FFF2-40B4-BE49-F238E27FC236}">
                  <a16:creationId xmlns:a16="http://schemas.microsoft.com/office/drawing/2014/main" id="{C2D36E03-F7C7-29B9-0E9B-D19BD5088FF5}"/>
                </a:ext>
              </a:extLst>
            </p:cNvPr>
            <p:cNvSpPr/>
            <p:nvPr/>
          </p:nvSpPr>
          <p:spPr>
            <a:xfrm flipH="1">
              <a:off x="7864255" y="827085"/>
              <a:ext cx="152359" cy="47249"/>
            </a:xfrm>
            <a:custGeom>
              <a:avLst/>
              <a:gdLst/>
              <a:ahLst/>
              <a:cxnLst/>
              <a:rect l="l" t="t" r="r" b="b"/>
              <a:pathLst>
                <a:path w="5117" h="1587" extrusionOk="0">
                  <a:moveTo>
                    <a:pt x="803" y="0"/>
                  </a:moveTo>
                  <a:cubicBezTo>
                    <a:pt x="646" y="0"/>
                    <a:pt x="497" y="5"/>
                    <a:pt x="358" y="13"/>
                  </a:cubicBezTo>
                  <a:cubicBezTo>
                    <a:pt x="58" y="48"/>
                    <a:pt x="1" y="359"/>
                    <a:pt x="254" y="509"/>
                  </a:cubicBezTo>
                  <a:cubicBezTo>
                    <a:pt x="1243" y="1039"/>
                    <a:pt x="2988" y="1587"/>
                    <a:pt x="4295" y="1587"/>
                  </a:cubicBezTo>
                  <a:cubicBezTo>
                    <a:pt x="4466" y="1587"/>
                    <a:pt x="4629" y="1577"/>
                    <a:pt x="4782" y="1557"/>
                  </a:cubicBezTo>
                  <a:cubicBezTo>
                    <a:pt x="4886" y="1546"/>
                    <a:pt x="4966" y="1488"/>
                    <a:pt x="5024" y="1396"/>
                  </a:cubicBezTo>
                  <a:cubicBezTo>
                    <a:pt x="5116" y="1223"/>
                    <a:pt x="5070" y="1004"/>
                    <a:pt x="4920" y="924"/>
                  </a:cubicBezTo>
                  <a:cubicBezTo>
                    <a:pt x="3914" y="297"/>
                    <a:pt x="2093" y="0"/>
                    <a:pt x="803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8" name="Google Shape;2838;p47">
              <a:extLst>
                <a:ext uri="{FF2B5EF4-FFF2-40B4-BE49-F238E27FC236}">
                  <a16:creationId xmlns:a16="http://schemas.microsoft.com/office/drawing/2014/main" id="{3140F175-0F27-E424-0D2F-5C204865321D}"/>
                </a:ext>
              </a:extLst>
            </p:cNvPr>
            <p:cNvSpPr/>
            <p:nvPr/>
          </p:nvSpPr>
          <p:spPr>
            <a:xfrm flipH="1">
              <a:off x="8650217" y="927537"/>
              <a:ext cx="137471" cy="83214"/>
            </a:xfrm>
            <a:custGeom>
              <a:avLst/>
              <a:gdLst/>
              <a:ahLst/>
              <a:cxnLst/>
              <a:rect l="l" t="t" r="r" b="b"/>
              <a:pathLst>
                <a:path w="4617" h="2795" extrusionOk="0">
                  <a:moveTo>
                    <a:pt x="4285" y="1"/>
                  </a:moveTo>
                  <a:cubicBezTo>
                    <a:pt x="4253" y="1"/>
                    <a:pt x="4219" y="5"/>
                    <a:pt x="4182" y="15"/>
                  </a:cubicBezTo>
                  <a:cubicBezTo>
                    <a:pt x="2915" y="315"/>
                    <a:pt x="956" y="1225"/>
                    <a:pt x="92" y="2227"/>
                  </a:cubicBezTo>
                  <a:cubicBezTo>
                    <a:pt x="35" y="2296"/>
                    <a:pt x="0" y="2400"/>
                    <a:pt x="35" y="2503"/>
                  </a:cubicBezTo>
                  <a:cubicBezTo>
                    <a:pt x="56" y="2673"/>
                    <a:pt x="204" y="2794"/>
                    <a:pt x="363" y="2794"/>
                  </a:cubicBezTo>
                  <a:cubicBezTo>
                    <a:pt x="376" y="2794"/>
                    <a:pt x="390" y="2793"/>
                    <a:pt x="403" y="2791"/>
                  </a:cubicBezTo>
                  <a:cubicBezTo>
                    <a:pt x="1751" y="2561"/>
                    <a:pt x="3549" y="1351"/>
                    <a:pt x="4424" y="441"/>
                  </a:cubicBezTo>
                  <a:cubicBezTo>
                    <a:pt x="4617" y="239"/>
                    <a:pt x="4515" y="1"/>
                    <a:pt x="4285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9" name="Google Shape;2839;p47">
              <a:extLst>
                <a:ext uri="{FF2B5EF4-FFF2-40B4-BE49-F238E27FC236}">
                  <a16:creationId xmlns:a16="http://schemas.microsoft.com/office/drawing/2014/main" id="{4B9EA267-58C8-0DA7-D787-010C163A57F2}"/>
                </a:ext>
              </a:extLst>
            </p:cNvPr>
            <p:cNvSpPr/>
            <p:nvPr/>
          </p:nvSpPr>
          <p:spPr>
            <a:xfrm flipH="1">
              <a:off x="8696067" y="756166"/>
              <a:ext cx="154741" cy="35757"/>
            </a:xfrm>
            <a:custGeom>
              <a:avLst/>
              <a:gdLst/>
              <a:ahLst/>
              <a:cxnLst/>
              <a:rect l="l" t="t" r="r" b="b"/>
              <a:pathLst>
                <a:path w="5197" h="1201" extrusionOk="0">
                  <a:moveTo>
                    <a:pt x="2504" y="0"/>
                  </a:moveTo>
                  <a:cubicBezTo>
                    <a:pt x="1672" y="0"/>
                    <a:pt x="845" y="96"/>
                    <a:pt x="242" y="333"/>
                  </a:cubicBezTo>
                  <a:cubicBezTo>
                    <a:pt x="150" y="379"/>
                    <a:pt x="81" y="448"/>
                    <a:pt x="46" y="552"/>
                  </a:cubicBezTo>
                  <a:cubicBezTo>
                    <a:pt x="0" y="736"/>
                    <a:pt x="104" y="932"/>
                    <a:pt x="265" y="990"/>
                  </a:cubicBezTo>
                  <a:cubicBezTo>
                    <a:pt x="731" y="1138"/>
                    <a:pt x="1314" y="1201"/>
                    <a:pt x="1927" y="1201"/>
                  </a:cubicBezTo>
                  <a:cubicBezTo>
                    <a:pt x="2984" y="1201"/>
                    <a:pt x="4128" y="1015"/>
                    <a:pt x="4908" y="759"/>
                  </a:cubicBezTo>
                  <a:cubicBezTo>
                    <a:pt x="5196" y="667"/>
                    <a:pt x="5173" y="333"/>
                    <a:pt x="4885" y="264"/>
                  </a:cubicBezTo>
                  <a:cubicBezTo>
                    <a:pt x="4250" y="105"/>
                    <a:pt x="3374" y="0"/>
                    <a:pt x="2504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0" name="Google Shape;2840;p47">
              <a:extLst>
                <a:ext uri="{FF2B5EF4-FFF2-40B4-BE49-F238E27FC236}">
                  <a16:creationId xmlns:a16="http://schemas.microsoft.com/office/drawing/2014/main" id="{4A6202DA-0670-60BF-4307-DFD0A02FB70F}"/>
                </a:ext>
              </a:extLst>
            </p:cNvPr>
            <p:cNvSpPr/>
            <p:nvPr/>
          </p:nvSpPr>
          <p:spPr>
            <a:xfrm flipH="1">
              <a:off x="8660518" y="537218"/>
              <a:ext cx="141580" cy="76039"/>
            </a:xfrm>
            <a:custGeom>
              <a:avLst/>
              <a:gdLst/>
              <a:ahLst/>
              <a:cxnLst/>
              <a:rect l="l" t="t" r="r" b="b"/>
              <a:pathLst>
                <a:path w="4755" h="2554" extrusionOk="0">
                  <a:moveTo>
                    <a:pt x="369" y="1"/>
                  </a:moveTo>
                  <a:cubicBezTo>
                    <a:pt x="288" y="1"/>
                    <a:pt x="208" y="36"/>
                    <a:pt x="127" y="107"/>
                  </a:cubicBezTo>
                  <a:cubicBezTo>
                    <a:pt x="0" y="233"/>
                    <a:pt x="0" y="464"/>
                    <a:pt x="115" y="579"/>
                  </a:cubicBezTo>
                  <a:cubicBezTo>
                    <a:pt x="1060" y="1547"/>
                    <a:pt x="3099" y="2330"/>
                    <a:pt x="4332" y="2549"/>
                  </a:cubicBezTo>
                  <a:cubicBezTo>
                    <a:pt x="4354" y="2552"/>
                    <a:pt x="4375" y="2554"/>
                    <a:pt x="4394" y="2554"/>
                  </a:cubicBezTo>
                  <a:cubicBezTo>
                    <a:pt x="4650" y="2554"/>
                    <a:pt x="4754" y="2292"/>
                    <a:pt x="4551" y="2100"/>
                  </a:cubicBezTo>
                  <a:cubicBezTo>
                    <a:pt x="3618" y="1259"/>
                    <a:pt x="1740" y="141"/>
                    <a:pt x="404" y="3"/>
                  </a:cubicBezTo>
                  <a:cubicBezTo>
                    <a:pt x="392" y="1"/>
                    <a:pt x="380" y="1"/>
                    <a:pt x="369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1" name="Google Shape;2841;p47">
              <a:extLst>
                <a:ext uri="{FF2B5EF4-FFF2-40B4-BE49-F238E27FC236}">
                  <a16:creationId xmlns:a16="http://schemas.microsoft.com/office/drawing/2014/main" id="{53DCB4C9-EDAA-2EA5-EC9E-5CEEEC89CA2A}"/>
                </a:ext>
              </a:extLst>
            </p:cNvPr>
            <p:cNvSpPr/>
            <p:nvPr/>
          </p:nvSpPr>
          <p:spPr>
            <a:xfrm flipH="1">
              <a:off x="8553454" y="358076"/>
              <a:ext cx="99449" cy="125640"/>
            </a:xfrm>
            <a:custGeom>
              <a:avLst/>
              <a:gdLst/>
              <a:ahLst/>
              <a:cxnLst/>
              <a:rect l="l" t="t" r="r" b="b"/>
              <a:pathLst>
                <a:path w="3340" h="4220" extrusionOk="0">
                  <a:moveTo>
                    <a:pt x="410" y="1"/>
                  </a:moveTo>
                  <a:cubicBezTo>
                    <a:pt x="369" y="1"/>
                    <a:pt x="325" y="10"/>
                    <a:pt x="277" y="29"/>
                  </a:cubicBezTo>
                  <a:cubicBezTo>
                    <a:pt x="105" y="87"/>
                    <a:pt x="1" y="283"/>
                    <a:pt x="47" y="444"/>
                  </a:cubicBezTo>
                  <a:cubicBezTo>
                    <a:pt x="427" y="1723"/>
                    <a:pt x="1844" y="3370"/>
                    <a:pt x="2870" y="4142"/>
                  </a:cubicBezTo>
                  <a:cubicBezTo>
                    <a:pt x="2939" y="4196"/>
                    <a:pt x="3008" y="4219"/>
                    <a:pt x="3069" y="4219"/>
                  </a:cubicBezTo>
                  <a:cubicBezTo>
                    <a:pt x="3230" y="4219"/>
                    <a:pt x="3340" y="4055"/>
                    <a:pt x="3273" y="3854"/>
                  </a:cubicBezTo>
                  <a:cubicBezTo>
                    <a:pt x="2939" y="2978"/>
                    <a:pt x="2236" y="1746"/>
                    <a:pt x="1452" y="859"/>
                  </a:cubicBezTo>
                  <a:cubicBezTo>
                    <a:pt x="1176" y="559"/>
                    <a:pt x="911" y="283"/>
                    <a:pt x="565" y="52"/>
                  </a:cubicBezTo>
                  <a:cubicBezTo>
                    <a:pt x="518" y="19"/>
                    <a:pt x="467" y="1"/>
                    <a:pt x="4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2" name="Google Shape;2842;p47">
              <a:extLst>
                <a:ext uri="{FF2B5EF4-FFF2-40B4-BE49-F238E27FC236}">
                  <a16:creationId xmlns:a16="http://schemas.microsoft.com/office/drawing/2014/main" id="{E98F8E12-FBB6-C93E-F7F9-82CC62043E74}"/>
                </a:ext>
              </a:extLst>
            </p:cNvPr>
            <p:cNvSpPr/>
            <p:nvPr/>
          </p:nvSpPr>
          <p:spPr>
            <a:xfrm flipH="1">
              <a:off x="8393186" y="269235"/>
              <a:ext cx="50469" cy="149517"/>
            </a:xfrm>
            <a:custGeom>
              <a:avLst/>
              <a:gdLst/>
              <a:ahLst/>
              <a:cxnLst/>
              <a:rect l="l" t="t" r="r" b="b"/>
              <a:pathLst>
                <a:path w="1695" h="5022" extrusionOk="0">
                  <a:moveTo>
                    <a:pt x="591" y="0"/>
                  </a:moveTo>
                  <a:cubicBezTo>
                    <a:pt x="431" y="0"/>
                    <a:pt x="284" y="108"/>
                    <a:pt x="254" y="260"/>
                  </a:cubicBezTo>
                  <a:cubicBezTo>
                    <a:pt x="1" y="1538"/>
                    <a:pt x="484" y="3647"/>
                    <a:pt x="1037" y="4833"/>
                  </a:cubicBezTo>
                  <a:cubicBezTo>
                    <a:pt x="1094" y="4962"/>
                    <a:pt x="1187" y="5022"/>
                    <a:pt x="1277" y="5022"/>
                  </a:cubicBezTo>
                  <a:cubicBezTo>
                    <a:pt x="1389" y="5022"/>
                    <a:pt x="1496" y="4930"/>
                    <a:pt x="1521" y="4764"/>
                  </a:cubicBezTo>
                  <a:cubicBezTo>
                    <a:pt x="1694" y="3485"/>
                    <a:pt x="1521" y="1331"/>
                    <a:pt x="888" y="156"/>
                  </a:cubicBezTo>
                  <a:cubicBezTo>
                    <a:pt x="853" y="75"/>
                    <a:pt x="761" y="18"/>
                    <a:pt x="657" y="6"/>
                  </a:cubicBezTo>
                  <a:cubicBezTo>
                    <a:pt x="635" y="2"/>
                    <a:pt x="613" y="0"/>
                    <a:pt x="591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3" name="Google Shape;2843;p47">
              <a:extLst>
                <a:ext uri="{FF2B5EF4-FFF2-40B4-BE49-F238E27FC236}">
                  <a16:creationId xmlns:a16="http://schemas.microsoft.com/office/drawing/2014/main" id="{0B3CE479-8090-5491-CF7F-EFBBE511352B}"/>
                </a:ext>
              </a:extLst>
            </p:cNvPr>
            <p:cNvSpPr/>
            <p:nvPr/>
          </p:nvSpPr>
          <p:spPr>
            <a:xfrm flipH="1">
              <a:off x="8182925" y="289986"/>
              <a:ext cx="61634" cy="143712"/>
            </a:xfrm>
            <a:custGeom>
              <a:avLst/>
              <a:gdLst/>
              <a:ahLst/>
              <a:cxnLst/>
              <a:rect l="l" t="t" r="r" b="b"/>
              <a:pathLst>
                <a:path w="2070" h="4827" extrusionOk="0">
                  <a:moveTo>
                    <a:pt x="1697" y="1"/>
                  </a:moveTo>
                  <a:cubicBezTo>
                    <a:pt x="1599" y="1"/>
                    <a:pt x="1505" y="38"/>
                    <a:pt x="1447" y="116"/>
                  </a:cubicBezTo>
                  <a:cubicBezTo>
                    <a:pt x="618" y="1164"/>
                    <a:pt x="65" y="3249"/>
                    <a:pt x="7" y="4528"/>
                  </a:cubicBezTo>
                  <a:cubicBezTo>
                    <a:pt x="0" y="4718"/>
                    <a:pt x="109" y="4827"/>
                    <a:pt x="235" y="4827"/>
                  </a:cubicBezTo>
                  <a:cubicBezTo>
                    <a:pt x="315" y="4827"/>
                    <a:pt x="401" y="4783"/>
                    <a:pt x="468" y="4689"/>
                  </a:cubicBezTo>
                  <a:cubicBezTo>
                    <a:pt x="1205" y="3641"/>
                    <a:pt x="2069" y="1648"/>
                    <a:pt x="2058" y="323"/>
                  </a:cubicBezTo>
                  <a:cubicBezTo>
                    <a:pt x="2058" y="231"/>
                    <a:pt x="2012" y="139"/>
                    <a:pt x="1920" y="70"/>
                  </a:cubicBezTo>
                  <a:cubicBezTo>
                    <a:pt x="1854" y="24"/>
                    <a:pt x="1774" y="1"/>
                    <a:pt x="1697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4" name="Google Shape;2844;p47">
              <a:extLst>
                <a:ext uri="{FF2B5EF4-FFF2-40B4-BE49-F238E27FC236}">
                  <a16:creationId xmlns:a16="http://schemas.microsoft.com/office/drawing/2014/main" id="{DC5FE358-74B0-92F2-65FB-73931B5DEB55}"/>
                </a:ext>
              </a:extLst>
            </p:cNvPr>
            <p:cNvSpPr/>
            <p:nvPr/>
          </p:nvSpPr>
          <p:spPr>
            <a:xfrm flipH="1">
              <a:off x="7987072" y="416490"/>
              <a:ext cx="117075" cy="109176"/>
            </a:xfrm>
            <a:custGeom>
              <a:avLst/>
              <a:gdLst/>
              <a:ahLst/>
              <a:cxnLst/>
              <a:rect l="l" t="t" r="r" b="b"/>
              <a:pathLst>
                <a:path w="3932" h="3667" extrusionOk="0">
                  <a:moveTo>
                    <a:pt x="3564" y="1"/>
                  </a:moveTo>
                  <a:cubicBezTo>
                    <a:pt x="3524" y="1"/>
                    <a:pt x="3484" y="9"/>
                    <a:pt x="3448" y="26"/>
                  </a:cubicBezTo>
                  <a:cubicBezTo>
                    <a:pt x="2204" y="556"/>
                    <a:pt x="752" y="2168"/>
                    <a:pt x="118" y="3263"/>
                  </a:cubicBezTo>
                  <a:cubicBezTo>
                    <a:pt x="0" y="3472"/>
                    <a:pt x="111" y="3666"/>
                    <a:pt x="299" y="3666"/>
                  </a:cubicBezTo>
                  <a:cubicBezTo>
                    <a:pt x="349" y="3666"/>
                    <a:pt x="405" y="3652"/>
                    <a:pt x="464" y="3620"/>
                  </a:cubicBezTo>
                  <a:cubicBezTo>
                    <a:pt x="1616" y="3021"/>
                    <a:pt x="3298" y="1662"/>
                    <a:pt x="3886" y="486"/>
                  </a:cubicBezTo>
                  <a:cubicBezTo>
                    <a:pt x="3932" y="417"/>
                    <a:pt x="3932" y="302"/>
                    <a:pt x="3874" y="210"/>
                  </a:cubicBezTo>
                  <a:cubicBezTo>
                    <a:pt x="3822" y="79"/>
                    <a:pt x="3690" y="1"/>
                    <a:pt x="356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5" name="Google Shape;2845;p47">
              <a:extLst>
                <a:ext uri="{FF2B5EF4-FFF2-40B4-BE49-F238E27FC236}">
                  <a16:creationId xmlns:a16="http://schemas.microsoft.com/office/drawing/2014/main" id="{3C891F01-66C9-2774-F688-8D3B4EC1E9CF}"/>
                </a:ext>
              </a:extLst>
            </p:cNvPr>
            <p:cNvSpPr/>
            <p:nvPr/>
          </p:nvSpPr>
          <p:spPr>
            <a:xfrm flipH="1">
              <a:off x="7872502" y="619391"/>
              <a:ext cx="149232" cy="53769"/>
            </a:xfrm>
            <a:custGeom>
              <a:avLst/>
              <a:gdLst/>
              <a:ahLst/>
              <a:cxnLst/>
              <a:rect l="l" t="t" r="r" b="b"/>
              <a:pathLst>
                <a:path w="5012" h="1806" extrusionOk="0">
                  <a:moveTo>
                    <a:pt x="4475" y="0"/>
                  </a:moveTo>
                  <a:cubicBezTo>
                    <a:pt x="3125" y="0"/>
                    <a:pt x="1253" y="702"/>
                    <a:pt x="242" y="1333"/>
                  </a:cubicBezTo>
                  <a:cubicBezTo>
                    <a:pt x="0" y="1471"/>
                    <a:pt x="58" y="1805"/>
                    <a:pt x="369" y="1805"/>
                  </a:cubicBezTo>
                  <a:cubicBezTo>
                    <a:pt x="386" y="1805"/>
                    <a:pt x="403" y="1805"/>
                    <a:pt x="420" y="1805"/>
                  </a:cubicBezTo>
                  <a:cubicBezTo>
                    <a:pt x="1715" y="1805"/>
                    <a:pt x="3805" y="1380"/>
                    <a:pt x="4862" y="630"/>
                  </a:cubicBezTo>
                  <a:cubicBezTo>
                    <a:pt x="4942" y="584"/>
                    <a:pt x="5000" y="480"/>
                    <a:pt x="5012" y="377"/>
                  </a:cubicBezTo>
                  <a:cubicBezTo>
                    <a:pt x="5012" y="181"/>
                    <a:pt x="4885" y="19"/>
                    <a:pt x="4712" y="8"/>
                  </a:cubicBezTo>
                  <a:cubicBezTo>
                    <a:pt x="4635" y="3"/>
                    <a:pt x="4556" y="0"/>
                    <a:pt x="4475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251428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14AE433F-1EB7-4BCF-BEC1-9C0B31C40AF7}"/>
              </a:ext>
            </a:extLst>
          </p:cNvPr>
          <p:cNvSpPr/>
          <p:nvPr/>
        </p:nvSpPr>
        <p:spPr>
          <a:xfrm>
            <a:off x="1852331" y="2522989"/>
            <a:ext cx="1548608" cy="22461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AU" sz="1350" kern="1200" dirty="0">
                <a:solidFill>
                  <a:prstClr val="white"/>
                </a:solidFill>
                <a:latin typeface="Twinkl"/>
              </a:rPr>
              <a:t>a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DECE962-7158-48FC-B1A6-F67E3D9F4233}"/>
              </a:ext>
            </a:extLst>
          </p:cNvPr>
          <p:cNvSpPr/>
          <p:nvPr/>
        </p:nvSpPr>
        <p:spPr>
          <a:xfrm>
            <a:off x="1143001" y="2131169"/>
            <a:ext cx="6857999" cy="440581"/>
          </a:xfrm>
          <a:prstGeom prst="rect">
            <a:avLst/>
          </a:prstGeom>
          <a:solidFill>
            <a:srgbClr val="0093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1000" tIns="81000" rIns="81000" bIns="81000" rtlCol="0" anchor="ctr">
            <a:spAutoFit/>
          </a:bodyPr>
          <a:lstStyle/>
          <a:p>
            <a:pPr algn="ctr" defTabSz="685800">
              <a:buClrTx/>
            </a:pPr>
            <a:r>
              <a:rPr lang="en-GB" sz="1800" b="1" kern="1200" dirty="0">
                <a:solidFill>
                  <a:prstClr val="white"/>
                </a:solidFill>
                <a:latin typeface="Twinkl"/>
              </a:rPr>
              <a:t>Look and choose </a:t>
            </a: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A196ECA9-96B5-42F1-BD42-31A33AB7BCED}"/>
              </a:ext>
            </a:extLst>
          </p:cNvPr>
          <p:cNvSpPr/>
          <p:nvPr/>
        </p:nvSpPr>
        <p:spPr>
          <a:xfrm>
            <a:off x="3621527" y="693800"/>
            <a:ext cx="1548608" cy="1037292"/>
          </a:xfrm>
          <a:custGeom>
            <a:avLst/>
            <a:gdLst>
              <a:gd name="connsiteX0" fmla="*/ 378624 w 2064811"/>
              <a:gd name="connsiteY0" fmla="*/ 0 h 1208015"/>
              <a:gd name="connsiteX1" fmla="*/ 2064811 w 2064811"/>
              <a:gd name="connsiteY1" fmla="*/ 0 h 1208015"/>
              <a:gd name="connsiteX2" fmla="*/ 2064811 w 2064811"/>
              <a:gd name="connsiteY2" fmla="*/ 427837 h 1208015"/>
              <a:gd name="connsiteX3" fmla="*/ 1999482 w 2064811"/>
              <a:gd name="connsiteY3" fmla="*/ 427837 h 1208015"/>
              <a:gd name="connsiteX4" fmla="*/ 1983223 w 2064811"/>
              <a:gd name="connsiteY4" fmla="*/ 412129 h 1208015"/>
              <a:gd name="connsiteX5" fmla="*/ 1872729 w 2064811"/>
              <a:gd name="connsiteY5" fmla="*/ 372610 h 1208015"/>
              <a:gd name="connsiteX6" fmla="*/ 1675104 w 2064811"/>
              <a:gd name="connsiteY6" fmla="*/ 604007 h 1208015"/>
              <a:gd name="connsiteX7" fmla="*/ 1872729 w 2064811"/>
              <a:gd name="connsiteY7" fmla="*/ 835404 h 1208015"/>
              <a:gd name="connsiteX8" fmla="*/ 1983223 w 2064811"/>
              <a:gd name="connsiteY8" fmla="*/ 795885 h 1208015"/>
              <a:gd name="connsiteX9" fmla="*/ 1999484 w 2064811"/>
              <a:gd name="connsiteY9" fmla="*/ 780175 h 1208015"/>
              <a:gd name="connsiteX10" fmla="*/ 2064811 w 2064811"/>
              <a:gd name="connsiteY10" fmla="*/ 780175 h 1208015"/>
              <a:gd name="connsiteX11" fmla="*/ 2064811 w 2064811"/>
              <a:gd name="connsiteY11" fmla="*/ 1208015 h 1208015"/>
              <a:gd name="connsiteX12" fmla="*/ 378624 w 2064811"/>
              <a:gd name="connsiteY12" fmla="*/ 1208015 h 1208015"/>
              <a:gd name="connsiteX13" fmla="*/ 378624 w 2064811"/>
              <a:gd name="connsiteY13" fmla="*/ 780175 h 1208015"/>
              <a:gd name="connsiteX14" fmla="*/ 324380 w 2064811"/>
              <a:gd name="connsiteY14" fmla="*/ 780175 h 1208015"/>
              <a:gd name="connsiteX15" fmla="*/ 308119 w 2064811"/>
              <a:gd name="connsiteY15" fmla="*/ 795885 h 1208015"/>
              <a:gd name="connsiteX16" fmla="*/ 197625 w 2064811"/>
              <a:gd name="connsiteY16" fmla="*/ 835404 h 1208015"/>
              <a:gd name="connsiteX17" fmla="*/ 0 w 2064811"/>
              <a:gd name="connsiteY17" fmla="*/ 604007 h 1208015"/>
              <a:gd name="connsiteX18" fmla="*/ 197625 w 2064811"/>
              <a:gd name="connsiteY18" fmla="*/ 372610 h 1208015"/>
              <a:gd name="connsiteX19" fmla="*/ 308119 w 2064811"/>
              <a:gd name="connsiteY19" fmla="*/ 412129 h 1208015"/>
              <a:gd name="connsiteX20" fmla="*/ 324378 w 2064811"/>
              <a:gd name="connsiteY20" fmla="*/ 427837 h 1208015"/>
              <a:gd name="connsiteX21" fmla="*/ 378624 w 2064811"/>
              <a:gd name="connsiteY21" fmla="*/ 427837 h 1208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064811" h="1208015">
                <a:moveTo>
                  <a:pt x="378624" y="0"/>
                </a:moveTo>
                <a:lnTo>
                  <a:pt x="2064811" y="0"/>
                </a:lnTo>
                <a:lnTo>
                  <a:pt x="2064811" y="427837"/>
                </a:lnTo>
                <a:lnTo>
                  <a:pt x="1999482" y="427837"/>
                </a:lnTo>
                <a:lnTo>
                  <a:pt x="1983223" y="412129"/>
                </a:lnTo>
                <a:cubicBezTo>
                  <a:pt x="1951681" y="387179"/>
                  <a:pt x="1913658" y="372610"/>
                  <a:pt x="1872729" y="372610"/>
                </a:cubicBezTo>
                <a:cubicBezTo>
                  <a:pt x="1763584" y="372610"/>
                  <a:pt x="1675104" y="476210"/>
                  <a:pt x="1675104" y="604007"/>
                </a:cubicBezTo>
                <a:cubicBezTo>
                  <a:pt x="1675104" y="731804"/>
                  <a:pt x="1763584" y="835404"/>
                  <a:pt x="1872729" y="835404"/>
                </a:cubicBezTo>
                <a:cubicBezTo>
                  <a:pt x="1913658" y="835404"/>
                  <a:pt x="1951681" y="820835"/>
                  <a:pt x="1983223" y="795885"/>
                </a:cubicBezTo>
                <a:lnTo>
                  <a:pt x="1999484" y="780175"/>
                </a:lnTo>
                <a:lnTo>
                  <a:pt x="2064811" y="780175"/>
                </a:lnTo>
                <a:lnTo>
                  <a:pt x="2064811" y="1208015"/>
                </a:lnTo>
                <a:lnTo>
                  <a:pt x="378624" y="1208015"/>
                </a:lnTo>
                <a:lnTo>
                  <a:pt x="378624" y="780175"/>
                </a:lnTo>
                <a:lnTo>
                  <a:pt x="324380" y="780175"/>
                </a:lnTo>
                <a:lnTo>
                  <a:pt x="308119" y="795885"/>
                </a:lnTo>
                <a:cubicBezTo>
                  <a:pt x="276577" y="820835"/>
                  <a:pt x="238554" y="835404"/>
                  <a:pt x="197625" y="835404"/>
                </a:cubicBezTo>
                <a:cubicBezTo>
                  <a:pt x="88479" y="835404"/>
                  <a:pt x="0" y="731804"/>
                  <a:pt x="0" y="604007"/>
                </a:cubicBezTo>
                <a:cubicBezTo>
                  <a:pt x="0" y="476210"/>
                  <a:pt x="88479" y="372610"/>
                  <a:pt x="197625" y="372610"/>
                </a:cubicBezTo>
                <a:cubicBezTo>
                  <a:pt x="238554" y="372610"/>
                  <a:pt x="276577" y="387179"/>
                  <a:pt x="308119" y="412129"/>
                </a:cubicBezTo>
                <a:lnTo>
                  <a:pt x="324378" y="427837"/>
                </a:lnTo>
                <a:lnTo>
                  <a:pt x="378624" y="427837"/>
                </a:lnTo>
                <a:close/>
              </a:path>
            </a:pathLst>
          </a:custGeom>
          <a:solidFill>
            <a:srgbClr val="F2884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85800">
              <a:buClrTx/>
            </a:pPr>
            <a:r>
              <a:rPr lang="en-AU" sz="5400" b="1" kern="1200" dirty="0">
                <a:solidFill>
                  <a:prstClr val="white"/>
                </a:solidFill>
                <a:latin typeface="Twinkl"/>
              </a:rPr>
              <a:t>rai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3A7EF88-5E39-4CAB-AF95-2AA4F4BFC0F6}"/>
              </a:ext>
            </a:extLst>
          </p:cNvPr>
          <p:cNvSpPr txBox="1"/>
          <p:nvPr/>
        </p:nvSpPr>
        <p:spPr>
          <a:xfrm>
            <a:off x="4229100" y="2229889"/>
            <a:ext cx="6858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endParaRPr lang="en-AU" sz="1350" kern="1200" dirty="0">
              <a:solidFill>
                <a:srgbClr val="1C1C1C"/>
              </a:solidFill>
              <a:latin typeface="Twinkl"/>
              <a:ea typeface="+mn-ea"/>
              <a:cs typeface="+mn-cs"/>
            </a:endParaRPr>
          </a:p>
        </p:txBody>
      </p:sp>
      <p:sp>
        <p:nvSpPr>
          <p:cNvPr id="25" name="Puzzle 1">
            <a:extLst>
              <a:ext uri="{FF2B5EF4-FFF2-40B4-BE49-F238E27FC236}">
                <a16:creationId xmlns:a16="http://schemas.microsoft.com/office/drawing/2014/main" id="{B1DE7549-410B-4D4A-AAEE-206F12F76F4D}"/>
              </a:ext>
            </a:extLst>
          </p:cNvPr>
          <p:cNvSpPr/>
          <p:nvPr/>
        </p:nvSpPr>
        <p:spPr>
          <a:xfrm>
            <a:off x="1852331" y="3216684"/>
            <a:ext cx="1548608" cy="1037292"/>
          </a:xfrm>
          <a:custGeom>
            <a:avLst/>
            <a:gdLst>
              <a:gd name="connsiteX0" fmla="*/ 378624 w 2064811"/>
              <a:gd name="connsiteY0" fmla="*/ 0 h 1208015"/>
              <a:gd name="connsiteX1" fmla="*/ 2064811 w 2064811"/>
              <a:gd name="connsiteY1" fmla="*/ 0 h 1208015"/>
              <a:gd name="connsiteX2" fmla="*/ 2064811 w 2064811"/>
              <a:gd name="connsiteY2" fmla="*/ 427837 h 1208015"/>
              <a:gd name="connsiteX3" fmla="*/ 1999482 w 2064811"/>
              <a:gd name="connsiteY3" fmla="*/ 427837 h 1208015"/>
              <a:gd name="connsiteX4" fmla="*/ 1983223 w 2064811"/>
              <a:gd name="connsiteY4" fmla="*/ 412129 h 1208015"/>
              <a:gd name="connsiteX5" fmla="*/ 1872729 w 2064811"/>
              <a:gd name="connsiteY5" fmla="*/ 372610 h 1208015"/>
              <a:gd name="connsiteX6" fmla="*/ 1675104 w 2064811"/>
              <a:gd name="connsiteY6" fmla="*/ 604007 h 1208015"/>
              <a:gd name="connsiteX7" fmla="*/ 1872729 w 2064811"/>
              <a:gd name="connsiteY7" fmla="*/ 835404 h 1208015"/>
              <a:gd name="connsiteX8" fmla="*/ 1983223 w 2064811"/>
              <a:gd name="connsiteY8" fmla="*/ 795885 h 1208015"/>
              <a:gd name="connsiteX9" fmla="*/ 1999484 w 2064811"/>
              <a:gd name="connsiteY9" fmla="*/ 780175 h 1208015"/>
              <a:gd name="connsiteX10" fmla="*/ 2064811 w 2064811"/>
              <a:gd name="connsiteY10" fmla="*/ 780175 h 1208015"/>
              <a:gd name="connsiteX11" fmla="*/ 2064811 w 2064811"/>
              <a:gd name="connsiteY11" fmla="*/ 1208015 h 1208015"/>
              <a:gd name="connsiteX12" fmla="*/ 378624 w 2064811"/>
              <a:gd name="connsiteY12" fmla="*/ 1208015 h 1208015"/>
              <a:gd name="connsiteX13" fmla="*/ 378624 w 2064811"/>
              <a:gd name="connsiteY13" fmla="*/ 780175 h 1208015"/>
              <a:gd name="connsiteX14" fmla="*/ 324380 w 2064811"/>
              <a:gd name="connsiteY14" fmla="*/ 780175 h 1208015"/>
              <a:gd name="connsiteX15" fmla="*/ 308119 w 2064811"/>
              <a:gd name="connsiteY15" fmla="*/ 795885 h 1208015"/>
              <a:gd name="connsiteX16" fmla="*/ 197625 w 2064811"/>
              <a:gd name="connsiteY16" fmla="*/ 835404 h 1208015"/>
              <a:gd name="connsiteX17" fmla="*/ 0 w 2064811"/>
              <a:gd name="connsiteY17" fmla="*/ 604007 h 1208015"/>
              <a:gd name="connsiteX18" fmla="*/ 197625 w 2064811"/>
              <a:gd name="connsiteY18" fmla="*/ 372610 h 1208015"/>
              <a:gd name="connsiteX19" fmla="*/ 308119 w 2064811"/>
              <a:gd name="connsiteY19" fmla="*/ 412129 h 1208015"/>
              <a:gd name="connsiteX20" fmla="*/ 324378 w 2064811"/>
              <a:gd name="connsiteY20" fmla="*/ 427837 h 1208015"/>
              <a:gd name="connsiteX21" fmla="*/ 378624 w 2064811"/>
              <a:gd name="connsiteY21" fmla="*/ 427837 h 1208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064811" h="1208015">
                <a:moveTo>
                  <a:pt x="378624" y="0"/>
                </a:moveTo>
                <a:lnTo>
                  <a:pt x="2064811" y="0"/>
                </a:lnTo>
                <a:lnTo>
                  <a:pt x="2064811" y="427837"/>
                </a:lnTo>
                <a:lnTo>
                  <a:pt x="1999482" y="427837"/>
                </a:lnTo>
                <a:lnTo>
                  <a:pt x="1983223" y="412129"/>
                </a:lnTo>
                <a:cubicBezTo>
                  <a:pt x="1951681" y="387179"/>
                  <a:pt x="1913658" y="372610"/>
                  <a:pt x="1872729" y="372610"/>
                </a:cubicBezTo>
                <a:cubicBezTo>
                  <a:pt x="1763584" y="372610"/>
                  <a:pt x="1675104" y="476210"/>
                  <a:pt x="1675104" y="604007"/>
                </a:cubicBezTo>
                <a:cubicBezTo>
                  <a:pt x="1675104" y="731804"/>
                  <a:pt x="1763584" y="835404"/>
                  <a:pt x="1872729" y="835404"/>
                </a:cubicBezTo>
                <a:cubicBezTo>
                  <a:pt x="1913658" y="835404"/>
                  <a:pt x="1951681" y="820835"/>
                  <a:pt x="1983223" y="795885"/>
                </a:cubicBezTo>
                <a:lnTo>
                  <a:pt x="1999484" y="780175"/>
                </a:lnTo>
                <a:lnTo>
                  <a:pt x="2064811" y="780175"/>
                </a:lnTo>
                <a:lnTo>
                  <a:pt x="2064811" y="1208015"/>
                </a:lnTo>
                <a:lnTo>
                  <a:pt x="378624" y="1208015"/>
                </a:lnTo>
                <a:lnTo>
                  <a:pt x="378624" y="780175"/>
                </a:lnTo>
                <a:lnTo>
                  <a:pt x="324380" y="780175"/>
                </a:lnTo>
                <a:lnTo>
                  <a:pt x="308119" y="795885"/>
                </a:lnTo>
                <a:cubicBezTo>
                  <a:pt x="276577" y="820835"/>
                  <a:pt x="238554" y="835404"/>
                  <a:pt x="197625" y="835404"/>
                </a:cubicBezTo>
                <a:cubicBezTo>
                  <a:pt x="88479" y="835404"/>
                  <a:pt x="0" y="731804"/>
                  <a:pt x="0" y="604007"/>
                </a:cubicBezTo>
                <a:cubicBezTo>
                  <a:pt x="0" y="476210"/>
                  <a:pt x="88479" y="372610"/>
                  <a:pt x="197625" y="372610"/>
                </a:cubicBezTo>
                <a:cubicBezTo>
                  <a:pt x="238554" y="372610"/>
                  <a:pt x="276577" y="387179"/>
                  <a:pt x="308119" y="412129"/>
                </a:cubicBezTo>
                <a:lnTo>
                  <a:pt x="324378" y="427837"/>
                </a:lnTo>
                <a:lnTo>
                  <a:pt x="378624" y="427837"/>
                </a:lnTo>
                <a:close/>
              </a:path>
            </a:pathLst>
          </a:custGeom>
          <a:solidFill>
            <a:srgbClr val="85BD3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85800">
              <a:buClrTx/>
            </a:pPr>
            <a:r>
              <a:rPr lang="en-AU" sz="3000" b="1" kern="1200" dirty="0">
                <a:solidFill>
                  <a:prstClr val="white"/>
                </a:solidFill>
                <a:latin typeface="Twinkl"/>
              </a:rPr>
              <a:t>a. ne</a:t>
            </a:r>
          </a:p>
        </p:txBody>
      </p:sp>
      <p:sp>
        <p:nvSpPr>
          <p:cNvPr id="26" name="puzzle 2">
            <a:extLst>
              <a:ext uri="{FF2B5EF4-FFF2-40B4-BE49-F238E27FC236}">
                <a16:creationId xmlns:a16="http://schemas.microsoft.com/office/drawing/2014/main" id="{3D148E7F-11B5-4FA1-9C12-5CD2F6E108DE}"/>
              </a:ext>
            </a:extLst>
          </p:cNvPr>
          <p:cNvSpPr/>
          <p:nvPr/>
        </p:nvSpPr>
        <p:spPr>
          <a:xfrm>
            <a:off x="3714091" y="3216684"/>
            <a:ext cx="1548608" cy="1037292"/>
          </a:xfrm>
          <a:custGeom>
            <a:avLst/>
            <a:gdLst>
              <a:gd name="connsiteX0" fmla="*/ 378624 w 2064811"/>
              <a:gd name="connsiteY0" fmla="*/ 0 h 1208015"/>
              <a:gd name="connsiteX1" fmla="*/ 2064811 w 2064811"/>
              <a:gd name="connsiteY1" fmla="*/ 0 h 1208015"/>
              <a:gd name="connsiteX2" fmla="*/ 2064811 w 2064811"/>
              <a:gd name="connsiteY2" fmla="*/ 427837 h 1208015"/>
              <a:gd name="connsiteX3" fmla="*/ 1999482 w 2064811"/>
              <a:gd name="connsiteY3" fmla="*/ 427837 h 1208015"/>
              <a:gd name="connsiteX4" fmla="*/ 1983223 w 2064811"/>
              <a:gd name="connsiteY4" fmla="*/ 412129 h 1208015"/>
              <a:gd name="connsiteX5" fmla="*/ 1872729 w 2064811"/>
              <a:gd name="connsiteY5" fmla="*/ 372610 h 1208015"/>
              <a:gd name="connsiteX6" fmla="*/ 1675104 w 2064811"/>
              <a:gd name="connsiteY6" fmla="*/ 604007 h 1208015"/>
              <a:gd name="connsiteX7" fmla="*/ 1872729 w 2064811"/>
              <a:gd name="connsiteY7" fmla="*/ 835404 h 1208015"/>
              <a:gd name="connsiteX8" fmla="*/ 1983223 w 2064811"/>
              <a:gd name="connsiteY8" fmla="*/ 795885 h 1208015"/>
              <a:gd name="connsiteX9" fmla="*/ 1999484 w 2064811"/>
              <a:gd name="connsiteY9" fmla="*/ 780175 h 1208015"/>
              <a:gd name="connsiteX10" fmla="*/ 2064811 w 2064811"/>
              <a:gd name="connsiteY10" fmla="*/ 780175 h 1208015"/>
              <a:gd name="connsiteX11" fmla="*/ 2064811 w 2064811"/>
              <a:gd name="connsiteY11" fmla="*/ 1208015 h 1208015"/>
              <a:gd name="connsiteX12" fmla="*/ 378624 w 2064811"/>
              <a:gd name="connsiteY12" fmla="*/ 1208015 h 1208015"/>
              <a:gd name="connsiteX13" fmla="*/ 378624 w 2064811"/>
              <a:gd name="connsiteY13" fmla="*/ 780175 h 1208015"/>
              <a:gd name="connsiteX14" fmla="*/ 324380 w 2064811"/>
              <a:gd name="connsiteY14" fmla="*/ 780175 h 1208015"/>
              <a:gd name="connsiteX15" fmla="*/ 308119 w 2064811"/>
              <a:gd name="connsiteY15" fmla="*/ 795885 h 1208015"/>
              <a:gd name="connsiteX16" fmla="*/ 197625 w 2064811"/>
              <a:gd name="connsiteY16" fmla="*/ 835404 h 1208015"/>
              <a:gd name="connsiteX17" fmla="*/ 0 w 2064811"/>
              <a:gd name="connsiteY17" fmla="*/ 604007 h 1208015"/>
              <a:gd name="connsiteX18" fmla="*/ 197625 w 2064811"/>
              <a:gd name="connsiteY18" fmla="*/ 372610 h 1208015"/>
              <a:gd name="connsiteX19" fmla="*/ 308119 w 2064811"/>
              <a:gd name="connsiteY19" fmla="*/ 412129 h 1208015"/>
              <a:gd name="connsiteX20" fmla="*/ 324378 w 2064811"/>
              <a:gd name="connsiteY20" fmla="*/ 427837 h 1208015"/>
              <a:gd name="connsiteX21" fmla="*/ 378624 w 2064811"/>
              <a:gd name="connsiteY21" fmla="*/ 427837 h 1208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064811" h="1208015">
                <a:moveTo>
                  <a:pt x="378624" y="0"/>
                </a:moveTo>
                <a:lnTo>
                  <a:pt x="2064811" y="0"/>
                </a:lnTo>
                <a:lnTo>
                  <a:pt x="2064811" y="427837"/>
                </a:lnTo>
                <a:lnTo>
                  <a:pt x="1999482" y="427837"/>
                </a:lnTo>
                <a:lnTo>
                  <a:pt x="1983223" y="412129"/>
                </a:lnTo>
                <a:cubicBezTo>
                  <a:pt x="1951681" y="387179"/>
                  <a:pt x="1913658" y="372610"/>
                  <a:pt x="1872729" y="372610"/>
                </a:cubicBezTo>
                <a:cubicBezTo>
                  <a:pt x="1763584" y="372610"/>
                  <a:pt x="1675104" y="476210"/>
                  <a:pt x="1675104" y="604007"/>
                </a:cubicBezTo>
                <a:cubicBezTo>
                  <a:pt x="1675104" y="731804"/>
                  <a:pt x="1763584" y="835404"/>
                  <a:pt x="1872729" y="835404"/>
                </a:cubicBezTo>
                <a:cubicBezTo>
                  <a:pt x="1913658" y="835404"/>
                  <a:pt x="1951681" y="820835"/>
                  <a:pt x="1983223" y="795885"/>
                </a:cubicBezTo>
                <a:lnTo>
                  <a:pt x="1999484" y="780175"/>
                </a:lnTo>
                <a:lnTo>
                  <a:pt x="2064811" y="780175"/>
                </a:lnTo>
                <a:lnTo>
                  <a:pt x="2064811" y="1208015"/>
                </a:lnTo>
                <a:lnTo>
                  <a:pt x="378624" y="1208015"/>
                </a:lnTo>
                <a:lnTo>
                  <a:pt x="378624" y="780175"/>
                </a:lnTo>
                <a:lnTo>
                  <a:pt x="324380" y="780175"/>
                </a:lnTo>
                <a:lnTo>
                  <a:pt x="308119" y="795885"/>
                </a:lnTo>
                <a:cubicBezTo>
                  <a:pt x="276577" y="820835"/>
                  <a:pt x="238554" y="835404"/>
                  <a:pt x="197625" y="835404"/>
                </a:cubicBezTo>
                <a:cubicBezTo>
                  <a:pt x="88479" y="835404"/>
                  <a:pt x="0" y="731804"/>
                  <a:pt x="0" y="604007"/>
                </a:cubicBezTo>
                <a:cubicBezTo>
                  <a:pt x="0" y="476210"/>
                  <a:pt x="88479" y="372610"/>
                  <a:pt x="197625" y="372610"/>
                </a:cubicBezTo>
                <a:cubicBezTo>
                  <a:pt x="238554" y="372610"/>
                  <a:pt x="276577" y="387179"/>
                  <a:pt x="308119" y="412129"/>
                </a:cubicBezTo>
                <a:lnTo>
                  <a:pt x="324378" y="427837"/>
                </a:lnTo>
                <a:lnTo>
                  <a:pt x="378624" y="427837"/>
                </a:lnTo>
                <a:close/>
              </a:path>
            </a:pathLst>
          </a:custGeom>
          <a:solidFill>
            <a:srgbClr val="D47DB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85800">
              <a:buClrTx/>
            </a:pPr>
            <a:r>
              <a:rPr lang="en-AU" sz="3000" b="1" kern="1200" dirty="0">
                <a:solidFill>
                  <a:prstClr val="white"/>
                </a:solidFill>
                <a:latin typeface="Twinkl"/>
              </a:rPr>
              <a:t>b. </a:t>
            </a:r>
            <a:r>
              <a:rPr lang="en-AU" sz="3000" b="1" kern="1200" dirty="0" err="1">
                <a:solidFill>
                  <a:prstClr val="white"/>
                </a:solidFill>
                <a:latin typeface="Twinkl"/>
              </a:rPr>
              <a:t>ny</a:t>
            </a:r>
            <a:endParaRPr lang="en-AU" sz="3000" b="1" kern="1200" dirty="0">
              <a:solidFill>
                <a:prstClr val="white"/>
              </a:solidFill>
              <a:latin typeface="Twinkl"/>
            </a:endParaRPr>
          </a:p>
        </p:txBody>
      </p:sp>
      <p:sp>
        <p:nvSpPr>
          <p:cNvPr id="27" name="puzzle 3">
            <a:extLst>
              <a:ext uri="{FF2B5EF4-FFF2-40B4-BE49-F238E27FC236}">
                <a16:creationId xmlns:a16="http://schemas.microsoft.com/office/drawing/2014/main" id="{ACC3712F-18D0-40D4-B98E-4D2AF35BA48F}"/>
              </a:ext>
            </a:extLst>
          </p:cNvPr>
          <p:cNvSpPr/>
          <p:nvPr/>
        </p:nvSpPr>
        <p:spPr>
          <a:xfrm>
            <a:off x="5575852" y="3216684"/>
            <a:ext cx="1548608" cy="1037292"/>
          </a:xfrm>
          <a:custGeom>
            <a:avLst/>
            <a:gdLst>
              <a:gd name="connsiteX0" fmla="*/ 378624 w 2064811"/>
              <a:gd name="connsiteY0" fmla="*/ 0 h 1208015"/>
              <a:gd name="connsiteX1" fmla="*/ 2064811 w 2064811"/>
              <a:gd name="connsiteY1" fmla="*/ 0 h 1208015"/>
              <a:gd name="connsiteX2" fmla="*/ 2064811 w 2064811"/>
              <a:gd name="connsiteY2" fmla="*/ 427837 h 1208015"/>
              <a:gd name="connsiteX3" fmla="*/ 1999482 w 2064811"/>
              <a:gd name="connsiteY3" fmla="*/ 427837 h 1208015"/>
              <a:gd name="connsiteX4" fmla="*/ 1983223 w 2064811"/>
              <a:gd name="connsiteY4" fmla="*/ 412129 h 1208015"/>
              <a:gd name="connsiteX5" fmla="*/ 1872729 w 2064811"/>
              <a:gd name="connsiteY5" fmla="*/ 372610 h 1208015"/>
              <a:gd name="connsiteX6" fmla="*/ 1675104 w 2064811"/>
              <a:gd name="connsiteY6" fmla="*/ 604007 h 1208015"/>
              <a:gd name="connsiteX7" fmla="*/ 1872729 w 2064811"/>
              <a:gd name="connsiteY7" fmla="*/ 835404 h 1208015"/>
              <a:gd name="connsiteX8" fmla="*/ 1983223 w 2064811"/>
              <a:gd name="connsiteY8" fmla="*/ 795885 h 1208015"/>
              <a:gd name="connsiteX9" fmla="*/ 1999484 w 2064811"/>
              <a:gd name="connsiteY9" fmla="*/ 780175 h 1208015"/>
              <a:gd name="connsiteX10" fmla="*/ 2064811 w 2064811"/>
              <a:gd name="connsiteY10" fmla="*/ 780175 h 1208015"/>
              <a:gd name="connsiteX11" fmla="*/ 2064811 w 2064811"/>
              <a:gd name="connsiteY11" fmla="*/ 1208015 h 1208015"/>
              <a:gd name="connsiteX12" fmla="*/ 378624 w 2064811"/>
              <a:gd name="connsiteY12" fmla="*/ 1208015 h 1208015"/>
              <a:gd name="connsiteX13" fmla="*/ 378624 w 2064811"/>
              <a:gd name="connsiteY13" fmla="*/ 780175 h 1208015"/>
              <a:gd name="connsiteX14" fmla="*/ 324380 w 2064811"/>
              <a:gd name="connsiteY14" fmla="*/ 780175 h 1208015"/>
              <a:gd name="connsiteX15" fmla="*/ 308119 w 2064811"/>
              <a:gd name="connsiteY15" fmla="*/ 795885 h 1208015"/>
              <a:gd name="connsiteX16" fmla="*/ 197625 w 2064811"/>
              <a:gd name="connsiteY16" fmla="*/ 835404 h 1208015"/>
              <a:gd name="connsiteX17" fmla="*/ 0 w 2064811"/>
              <a:gd name="connsiteY17" fmla="*/ 604007 h 1208015"/>
              <a:gd name="connsiteX18" fmla="*/ 197625 w 2064811"/>
              <a:gd name="connsiteY18" fmla="*/ 372610 h 1208015"/>
              <a:gd name="connsiteX19" fmla="*/ 308119 w 2064811"/>
              <a:gd name="connsiteY19" fmla="*/ 412129 h 1208015"/>
              <a:gd name="connsiteX20" fmla="*/ 324378 w 2064811"/>
              <a:gd name="connsiteY20" fmla="*/ 427837 h 1208015"/>
              <a:gd name="connsiteX21" fmla="*/ 378624 w 2064811"/>
              <a:gd name="connsiteY21" fmla="*/ 427837 h 1208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064811" h="1208015">
                <a:moveTo>
                  <a:pt x="378624" y="0"/>
                </a:moveTo>
                <a:lnTo>
                  <a:pt x="2064811" y="0"/>
                </a:lnTo>
                <a:lnTo>
                  <a:pt x="2064811" y="427837"/>
                </a:lnTo>
                <a:lnTo>
                  <a:pt x="1999482" y="427837"/>
                </a:lnTo>
                <a:lnTo>
                  <a:pt x="1983223" y="412129"/>
                </a:lnTo>
                <a:cubicBezTo>
                  <a:pt x="1951681" y="387179"/>
                  <a:pt x="1913658" y="372610"/>
                  <a:pt x="1872729" y="372610"/>
                </a:cubicBezTo>
                <a:cubicBezTo>
                  <a:pt x="1763584" y="372610"/>
                  <a:pt x="1675104" y="476210"/>
                  <a:pt x="1675104" y="604007"/>
                </a:cubicBezTo>
                <a:cubicBezTo>
                  <a:pt x="1675104" y="731804"/>
                  <a:pt x="1763584" y="835404"/>
                  <a:pt x="1872729" y="835404"/>
                </a:cubicBezTo>
                <a:cubicBezTo>
                  <a:pt x="1913658" y="835404"/>
                  <a:pt x="1951681" y="820835"/>
                  <a:pt x="1983223" y="795885"/>
                </a:cubicBezTo>
                <a:lnTo>
                  <a:pt x="1999484" y="780175"/>
                </a:lnTo>
                <a:lnTo>
                  <a:pt x="2064811" y="780175"/>
                </a:lnTo>
                <a:lnTo>
                  <a:pt x="2064811" y="1208015"/>
                </a:lnTo>
                <a:lnTo>
                  <a:pt x="378624" y="1208015"/>
                </a:lnTo>
                <a:lnTo>
                  <a:pt x="378624" y="780175"/>
                </a:lnTo>
                <a:lnTo>
                  <a:pt x="324380" y="780175"/>
                </a:lnTo>
                <a:lnTo>
                  <a:pt x="308119" y="795885"/>
                </a:lnTo>
                <a:cubicBezTo>
                  <a:pt x="276577" y="820835"/>
                  <a:pt x="238554" y="835404"/>
                  <a:pt x="197625" y="835404"/>
                </a:cubicBezTo>
                <a:cubicBezTo>
                  <a:pt x="88479" y="835404"/>
                  <a:pt x="0" y="731804"/>
                  <a:pt x="0" y="604007"/>
                </a:cubicBezTo>
                <a:cubicBezTo>
                  <a:pt x="0" y="476210"/>
                  <a:pt x="88479" y="372610"/>
                  <a:pt x="197625" y="372610"/>
                </a:cubicBezTo>
                <a:cubicBezTo>
                  <a:pt x="238554" y="372610"/>
                  <a:pt x="276577" y="387179"/>
                  <a:pt x="308119" y="412129"/>
                </a:cubicBezTo>
                <a:lnTo>
                  <a:pt x="324378" y="427837"/>
                </a:lnTo>
                <a:lnTo>
                  <a:pt x="378624" y="427837"/>
                </a:lnTo>
                <a:close/>
              </a:path>
            </a:pathLst>
          </a:custGeom>
          <a:solidFill>
            <a:srgbClr val="47B1E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85800">
              <a:buClrTx/>
            </a:pPr>
            <a:r>
              <a:rPr lang="en-AU" sz="3000" b="1" kern="1200" dirty="0" err="1">
                <a:solidFill>
                  <a:prstClr val="white"/>
                </a:solidFill>
                <a:latin typeface="Twinkl"/>
              </a:rPr>
              <a:t>c.yn</a:t>
            </a:r>
            <a:endParaRPr lang="en-AU" sz="3000" b="1" kern="1200" dirty="0">
              <a:solidFill>
                <a:prstClr val="white"/>
              </a:solidFill>
              <a:latin typeface="Twinkl"/>
            </a:endParaRPr>
          </a:p>
        </p:txBody>
      </p:sp>
      <p:sp>
        <p:nvSpPr>
          <p:cNvPr id="29" name="Arrow: Right 2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0FF1742-D2C7-444B-8744-5A4B427DC710}"/>
              </a:ext>
            </a:extLst>
          </p:cNvPr>
          <p:cNvSpPr/>
          <p:nvPr/>
        </p:nvSpPr>
        <p:spPr>
          <a:xfrm>
            <a:off x="6786693" y="903334"/>
            <a:ext cx="792760" cy="692277"/>
          </a:xfrm>
          <a:prstGeom prst="rightArrow">
            <a:avLst>
              <a:gd name="adj1" fmla="val 50000"/>
              <a:gd name="adj2" fmla="val 48824"/>
            </a:avLst>
          </a:prstGeom>
          <a:solidFill>
            <a:srgbClr val="0093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AU" sz="1350" b="1" kern="1200" dirty="0">
                <a:solidFill>
                  <a:prstClr val="white"/>
                </a:solidFill>
                <a:latin typeface="Twinkl"/>
              </a:rPr>
              <a:t>Next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3B0B576-377C-64F9-DBB2-6C91BCF24A0B}"/>
              </a:ext>
            </a:extLst>
          </p:cNvPr>
          <p:cNvSpPr txBox="1"/>
          <p:nvPr/>
        </p:nvSpPr>
        <p:spPr>
          <a:xfrm>
            <a:off x="2575304" y="4329112"/>
            <a:ext cx="24592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1350" kern="1200" dirty="0">
                <a:solidFill>
                  <a:srgbClr val="1C1C1C"/>
                </a:solidFill>
                <a:latin typeface="Twinkl"/>
                <a:ea typeface="+mn-ea"/>
                <a:cs typeface="+mn-cs"/>
              </a:rPr>
              <a:t>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86110C-6E11-2CB2-EF16-424F827E9FEE}"/>
              </a:ext>
            </a:extLst>
          </p:cNvPr>
          <p:cNvSpPr txBox="1"/>
          <p:nvPr/>
        </p:nvSpPr>
        <p:spPr>
          <a:xfrm>
            <a:off x="4449035" y="4311200"/>
            <a:ext cx="24592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1350" kern="1200" dirty="0">
                <a:solidFill>
                  <a:srgbClr val="1C1C1C"/>
                </a:solidFill>
                <a:latin typeface="Twinkl"/>
                <a:ea typeface="+mn-ea"/>
                <a:cs typeface="+mn-cs"/>
              </a:rPr>
              <a:t>B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15BF4E0-0BF4-65CD-4465-6681C5B7D841}"/>
              </a:ext>
            </a:extLst>
          </p:cNvPr>
          <p:cNvSpPr txBox="1"/>
          <p:nvPr/>
        </p:nvSpPr>
        <p:spPr>
          <a:xfrm>
            <a:off x="6334310" y="4311200"/>
            <a:ext cx="24592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1350" kern="1200" dirty="0">
                <a:solidFill>
                  <a:srgbClr val="1C1C1C"/>
                </a:solidFill>
                <a:latin typeface="Twinkl"/>
                <a:ea typeface="+mn-ea"/>
                <a:cs typeface="+mn-cs"/>
              </a:rPr>
              <a:t>C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D20924-FA52-B734-7EDD-6A69B8457A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64547" y="658088"/>
            <a:ext cx="1669920" cy="118276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5E6C739-F4B9-920B-FE0C-AA8E4947CB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89337" y="4991087"/>
            <a:ext cx="1104996" cy="152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686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34 -0.0003 L -0.00434 0.00093 C -0.00313 -0.00895 -0.00243 -0.01882 -0.00017 -0.02654 C 0.00816 -0.05463 0.01858 -0.06913 0.03073 -0.08703 C 0.04965 -0.11419 0.06128 -0.12469 0.07882 -0.15617 C 0.0875 -0.17191 0.10139 -0.20555 0.10729 -0.22716 C 0.11354 -0.24969 0.12048 -0.27129 0.12413 -0.2966 C 0.13055 -0.34043 0.12812 -0.32006 0.13194 -0.35833 C 0.13316 -0.40401 0.13351 -0.40648 0.13194 -0.475 C 0.13177 -0.47901 0.13055 -0.4824 0.13003 -0.48642 C 0.12969 -0.48796 0.12934 -0.49074 0.12934 -0.49043 L 0.12934 -0.49074 " pathEditMode="relative" rAng="0" ptsTypes="AAAAAAAAAAAA">
                                      <p:cBhvr>
                                        <p:cTn id="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58" y="-2447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5F328871-30A8-4D2F-B6AE-1501EB7E4228}"/>
              </a:ext>
            </a:extLst>
          </p:cNvPr>
          <p:cNvSpPr/>
          <p:nvPr/>
        </p:nvSpPr>
        <p:spPr>
          <a:xfrm>
            <a:off x="1852331" y="2522989"/>
            <a:ext cx="1548608" cy="22461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AU" sz="1350" kern="1200">
              <a:solidFill>
                <a:prstClr val="white"/>
              </a:solidFill>
              <a:latin typeface="Twinkl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BD18412-F037-4D02-A1D3-1718E83CA0BC}"/>
              </a:ext>
            </a:extLst>
          </p:cNvPr>
          <p:cNvSpPr/>
          <p:nvPr/>
        </p:nvSpPr>
        <p:spPr>
          <a:xfrm>
            <a:off x="1143001" y="2131169"/>
            <a:ext cx="6857999" cy="440581"/>
          </a:xfrm>
          <a:prstGeom prst="rect">
            <a:avLst/>
          </a:prstGeom>
          <a:solidFill>
            <a:srgbClr val="0093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1000" tIns="81000" rIns="81000" bIns="81000" rtlCol="0" anchor="ctr">
            <a:spAutoFit/>
          </a:bodyPr>
          <a:lstStyle/>
          <a:p>
            <a:pPr marL="0" indent="0"/>
            <a:endParaRPr lang="en-US" sz="1800" dirty="0">
              <a:solidFill>
                <a:schemeClr val="accent4">
                  <a:lumMod val="10000"/>
                </a:schemeClr>
              </a:solidFill>
              <a:latin typeface="Alata" panose="00000500000000000000" pitchFamily="2" charset="0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B9210D02-6FCD-467B-A093-249F4B514CD9}"/>
              </a:ext>
            </a:extLst>
          </p:cNvPr>
          <p:cNvSpPr/>
          <p:nvPr/>
        </p:nvSpPr>
        <p:spPr>
          <a:xfrm>
            <a:off x="3621527" y="693800"/>
            <a:ext cx="1548608" cy="1037292"/>
          </a:xfrm>
          <a:custGeom>
            <a:avLst/>
            <a:gdLst>
              <a:gd name="connsiteX0" fmla="*/ 378624 w 2064811"/>
              <a:gd name="connsiteY0" fmla="*/ 0 h 1208015"/>
              <a:gd name="connsiteX1" fmla="*/ 2064811 w 2064811"/>
              <a:gd name="connsiteY1" fmla="*/ 0 h 1208015"/>
              <a:gd name="connsiteX2" fmla="*/ 2064811 w 2064811"/>
              <a:gd name="connsiteY2" fmla="*/ 427837 h 1208015"/>
              <a:gd name="connsiteX3" fmla="*/ 1999482 w 2064811"/>
              <a:gd name="connsiteY3" fmla="*/ 427837 h 1208015"/>
              <a:gd name="connsiteX4" fmla="*/ 1983223 w 2064811"/>
              <a:gd name="connsiteY4" fmla="*/ 412129 h 1208015"/>
              <a:gd name="connsiteX5" fmla="*/ 1872729 w 2064811"/>
              <a:gd name="connsiteY5" fmla="*/ 372610 h 1208015"/>
              <a:gd name="connsiteX6" fmla="*/ 1675104 w 2064811"/>
              <a:gd name="connsiteY6" fmla="*/ 604007 h 1208015"/>
              <a:gd name="connsiteX7" fmla="*/ 1872729 w 2064811"/>
              <a:gd name="connsiteY7" fmla="*/ 835404 h 1208015"/>
              <a:gd name="connsiteX8" fmla="*/ 1983223 w 2064811"/>
              <a:gd name="connsiteY8" fmla="*/ 795885 h 1208015"/>
              <a:gd name="connsiteX9" fmla="*/ 1999484 w 2064811"/>
              <a:gd name="connsiteY9" fmla="*/ 780175 h 1208015"/>
              <a:gd name="connsiteX10" fmla="*/ 2064811 w 2064811"/>
              <a:gd name="connsiteY10" fmla="*/ 780175 h 1208015"/>
              <a:gd name="connsiteX11" fmla="*/ 2064811 w 2064811"/>
              <a:gd name="connsiteY11" fmla="*/ 1208015 h 1208015"/>
              <a:gd name="connsiteX12" fmla="*/ 378624 w 2064811"/>
              <a:gd name="connsiteY12" fmla="*/ 1208015 h 1208015"/>
              <a:gd name="connsiteX13" fmla="*/ 378624 w 2064811"/>
              <a:gd name="connsiteY13" fmla="*/ 780175 h 1208015"/>
              <a:gd name="connsiteX14" fmla="*/ 324380 w 2064811"/>
              <a:gd name="connsiteY14" fmla="*/ 780175 h 1208015"/>
              <a:gd name="connsiteX15" fmla="*/ 308119 w 2064811"/>
              <a:gd name="connsiteY15" fmla="*/ 795885 h 1208015"/>
              <a:gd name="connsiteX16" fmla="*/ 197625 w 2064811"/>
              <a:gd name="connsiteY16" fmla="*/ 835404 h 1208015"/>
              <a:gd name="connsiteX17" fmla="*/ 0 w 2064811"/>
              <a:gd name="connsiteY17" fmla="*/ 604007 h 1208015"/>
              <a:gd name="connsiteX18" fmla="*/ 197625 w 2064811"/>
              <a:gd name="connsiteY18" fmla="*/ 372610 h 1208015"/>
              <a:gd name="connsiteX19" fmla="*/ 308119 w 2064811"/>
              <a:gd name="connsiteY19" fmla="*/ 412129 h 1208015"/>
              <a:gd name="connsiteX20" fmla="*/ 324378 w 2064811"/>
              <a:gd name="connsiteY20" fmla="*/ 427837 h 1208015"/>
              <a:gd name="connsiteX21" fmla="*/ 378624 w 2064811"/>
              <a:gd name="connsiteY21" fmla="*/ 427837 h 1208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064811" h="1208015">
                <a:moveTo>
                  <a:pt x="378624" y="0"/>
                </a:moveTo>
                <a:lnTo>
                  <a:pt x="2064811" y="0"/>
                </a:lnTo>
                <a:lnTo>
                  <a:pt x="2064811" y="427837"/>
                </a:lnTo>
                <a:lnTo>
                  <a:pt x="1999482" y="427837"/>
                </a:lnTo>
                <a:lnTo>
                  <a:pt x="1983223" y="412129"/>
                </a:lnTo>
                <a:cubicBezTo>
                  <a:pt x="1951681" y="387179"/>
                  <a:pt x="1913658" y="372610"/>
                  <a:pt x="1872729" y="372610"/>
                </a:cubicBezTo>
                <a:cubicBezTo>
                  <a:pt x="1763584" y="372610"/>
                  <a:pt x="1675104" y="476210"/>
                  <a:pt x="1675104" y="604007"/>
                </a:cubicBezTo>
                <a:cubicBezTo>
                  <a:pt x="1675104" y="731804"/>
                  <a:pt x="1763584" y="835404"/>
                  <a:pt x="1872729" y="835404"/>
                </a:cubicBezTo>
                <a:cubicBezTo>
                  <a:pt x="1913658" y="835404"/>
                  <a:pt x="1951681" y="820835"/>
                  <a:pt x="1983223" y="795885"/>
                </a:cubicBezTo>
                <a:lnTo>
                  <a:pt x="1999484" y="780175"/>
                </a:lnTo>
                <a:lnTo>
                  <a:pt x="2064811" y="780175"/>
                </a:lnTo>
                <a:lnTo>
                  <a:pt x="2064811" y="1208015"/>
                </a:lnTo>
                <a:lnTo>
                  <a:pt x="378624" y="1208015"/>
                </a:lnTo>
                <a:lnTo>
                  <a:pt x="378624" y="780175"/>
                </a:lnTo>
                <a:lnTo>
                  <a:pt x="324380" y="780175"/>
                </a:lnTo>
                <a:lnTo>
                  <a:pt x="308119" y="795885"/>
                </a:lnTo>
                <a:cubicBezTo>
                  <a:pt x="276577" y="820835"/>
                  <a:pt x="238554" y="835404"/>
                  <a:pt x="197625" y="835404"/>
                </a:cubicBezTo>
                <a:cubicBezTo>
                  <a:pt x="88479" y="835404"/>
                  <a:pt x="0" y="731804"/>
                  <a:pt x="0" y="604007"/>
                </a:cubicBezTo>
                <a:cubicBezTo>
                  <a:pt x="0" y="476210"/>
                  <a:pt x="88479" y="372610"/>
                  <a:pt x="197625" y="372610"/>
                </a:cubicBezTo>
                <a:cubicBezTo>
                  <a:pt x="238554" y="372610"/>
                  <a:pt x="276577" y="387179"/>
                  <a:pt x="308119" y="412129"/>
                </a:cubicBezTo>
                <a:lnTo>
                  <a:pt x="324378" y="427837"/>
                </a:lnTo>
                <a:lnTo>
                  <a:pt x="378624" y="427837"/>
                </a:lnTo>
                <a:close/>
              </a:path>
            </a:pathLst>
          </a:custGeom>
          <a:solidFill>
            <a:srgbClr val="EA516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85800">
              <a:buClrTx/>
            </a:pPr>
            <a:r>
              <a:rPr lang="en-AU" sz="2800" b="1" kern="1200" dirty="0">
                <a:solidFill>
                  <a:prstClr val="white"/>
                </a:solidFill>
                <a:latin typeface="Twinkl"/>
              </a:rPr>
              <a:t>listen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1D2C929-68C1-4ACD-810D-E24547BC6351}"/>
              </a:ext>
            </a:extLst>
          </p:cNvPr>
          <p:cNvSpPr txBox="1"/>
          <p:nvPr/>
        </p:nvSpPr>
        <p:spPr>
          <a:xfrm>
            <a:off x="3293202" y="2186600"/>
            <a:ext cx="25575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GB" sz="1800" b="1" kern="1200" dirty="0">
                <a:solidFill>
                  <a:prstClr val="white"/>
                </a:solidFill>
                <a:latin typeface="Twinkl"/>
              </a:rPr>
              <a:t>Look and choose </a:t>
            </a:r>
          </a:p>
        </p:txBody>
      </p:sp>
      <p:sp>
        <p:nvSpPr>
          <p:cNvPr id="18" name="Puzzle 1">
            <a:extLst>
              <a:ext uri="{FF2B5EF4-FFF2-40B4-BE49-F238E27FC236}">
                <a16:creationId xmlns:a16="http://schemas.microsoft.com/office/drawing/2014/main" id="{9F1AB2D1-3F03-4A86-959F-7130F0C2DF24}"/>
              </a:ext>
            </a:extLst>
          </p:cNvPr>
          <p:cNvSpPr/>
          <p:nvPr/>
        </p:nvSpPr>
        <p:spPr>
          <a:xfrm>
            <a:off x="1843427" y="3206094"/>
            <a:ext cx="1548608" cy="1037292"/>
          </a:xfrm>
          <a:custGeom>
            <a:avLst/>
            <a:gdLst>
              <a:gd name="connsiteX0" fmla="*/ 378624 w 2064811"/>
              <a:gd name="connsiteY0" fmla="*/ 0 h 1208015"/>
              <a:gd name="connsiteX1" fmla="*/ 2064811 w 2064811"/>
              <a:gd name="connsiteY1" fmla="*/ 0 h 1208015"/>
              <a:gd name="connsiteX2" fmla="*/ 2064811 w 2064811"/>
              <a:gd name="connsiteY2" fmla="*/ 427837 h 1208015"/>
              <a:gd name="connsiteX3" fmla="*/ 1999482 w 2064811"/>
              <a:gd name="connsiteY3" fmla="*/ 427837 h 1208015"/>
              <a:gd name="connsiteX4" fmla="*/ 1983223 w 2064811"/>
              <a:gd name="connsiteY4" fmla="*/ 412129 h 1208015"/>
              <a:gd name="connsiteX5" fmla="*/ 1872729 w 2064811"/>
              <a:gd name="connsiteY5" fmla="*/ 372610 h 1208015"/>
              <a:gd name="connsiteX6" fmla="*/ 1675104 w 2064811"/>
              <a:gd name="connsiteY6" fmla="*/ 604007 h 1208015"/>
              <a:gd name="connsiteX7" fmla="*/ 1872729 w 2064811"/>
              <a:gd name="connsiteY7" fmla="*/ 835404 h 1208015"/>
              <a:gd name="connsiteX8" fmla="*/ 1983223 w 2064811"/>
              <a:gd name="connsiteY8" fmla="*/ 795885 h 1208015"/>
              <a:gd name="connsiteX9" fmla="*/ 1999484 w 2064811"/>
              <a:gd name="connsiteY9" fmla="*/ 780175 h 1208015"/>
              <a:gd name="connsiteX10" fmla="*/ 2064811 w 2064811"/>
              <a:gd name="connsiteY10" fmla="*/ 780175 h 1208015"/>
              <a:gd name="connsiteX11" fmla="*/ 2064811 w 2064811"/>
              <a:gd name="connsiteY11" fmla="*/ 1208015 h 1208015"/>
              <a:gd name="connsiteX12" fmla="*/ 378624 w 2064811"/>
              <a:gd name="connsiteY12" fmla="*/ 1208015 h 1208015"/>
              <a:gd name="connsiteX13" fmla="*/ 378624 w 2064811"/>
              <a:gd name="connsiteY13" fmla="*/ 780175 h 1208015"/>
              <a:gd name="connsiteX14" fmla="*/ 324380 w 2064811"/>
              <a:gd name="connsiteY14" fmla="*/ 780175 h 1208015"/>
              <a:gd name="connsiteX15" fmla="*/ 308119 w 2064811"/>
              <a:gd name="connsiteY15" fmla="*/ 795885 h 1208015"/>
              <a:gd name="connsiteX16" fmla="*/ 197625 w 2064811"/>
              <a:gd name="connsiteY16" fmla="*/ 835404 h 1208015"/>
              <a:gd name="connsiteX17" fmla="*/ 0 w 2064811"/>
              <a:gd name="connsiteY17" fmla="*/ 604007 h 1208015"/>
              <a:gd name="connsiteX18" fmla="*/ 197625 w 2064811"/>
              <a:gd name="connsiteY18" fmla="*/ 372610 h 1208015"/>
              <a:gd name="connsiteX19" fmla="*/ 308119 w 2064811"/>
              <a:gd name="connsiteY19" fmla="*/ 412129 h 1208015"/>
              <a:gd name="connsiteX20" fmla="*/ 324378 w 2064811"/>
              <a:gd name="connsiteY20" fmla="*/ 427837 h 1208015"/>
              <a:gd name="connsiteX21" fmla="*/ 378624 w 2064811"/>
              <a:gd name="connsiteY21" fmla="*/ 427837 h 1208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064811" h="1208015">
                <a:moveTo>
                  <a:pt x="378624" y="0"/>
                </a:moveTo>
                <a:lnTo>
                  <a:pt x="2064811" y="0"/>
                </a:lnTo>
                <a:lnTo>
                  <a:pt x="2064811" y="427837"/>
                </a:lnTo>
                <a:lnTo>
                  <a:pt x="1999482" y="427837"/>
                </a:lnTo>
                <a:lnTo>
                  <a:pt x="1983223" y="412129"/>
                </a:lnTo>
                <a:cubicBezTo>
                  <a:pt x="1951681" y="387179"/>
                  <a:pt x="1913658" y="372610"/>
                  <a:pt x="1872729" y="372610"/>
                </a:cubicBezTo>
                <a:cubicBezTo>
                  <a:pt x="1763584" y="372610"/>
                  <a:pt x="1675104" y="476210"/>
                  <a:pt x="1675104" y="604007"/>
                </a:cubicBezTo>
                <a:cubicBezTo>
                  <a:pt x="1675104" y="731804"/>
                  <a:pt x="1763584" y="835404"/>
                  <a:pt x="1872729" y="835404"/>
                </a:cubicBezTo>
                <a:cubicBezTo>
                  <a:pt x="1913658" y="835404"/>
                  <a:pt x="1951681" y="820835"/>
                  <a:pt x="1983223" y="795885"/>
                </a:cubicBezTo>
                <a:lnTo>
                  <a:pt x="1999484" y="780175"/>
                </a:lnTo>
                <a:lnTo>
                  <a:pt x="2064811" y="780175"/>
                </a:lnTo>
                <a:lnTo>
                  <a:pt x="2064811" y="1208015"/>
                </a:lnTo>
                <a:lnTo>
                  <a:pt x="378624" y="1208015"/>
                </a:lnTo>
                <a:lnTo>
                  <a:pt x="378624" y="780175"/>
                </a:lnTo>
                <a:lnTo>
                  <a:pt x="324380" y="780175"/>
                </a:lnTo>
                <a:lnTo>
                  <a:pt x="308119" y="795885"/>
                </a:lnTo>
                <a:cubicBezTo>
                  <a:pt x="276577" y="820835"/>
                  <a:pt x="238554" y="835404"/>
                  <a:pt x="197625" y="835404"/>
                </a:cubicBezTo>
                <a:cubicBezTo>
                  <a:pt x="88479" y="835404"/>
                  <a:pt x="0" y="731804"/>
                  <a:pt x="0" y="604007"/>
                </a:cubicBezTo>
                <a:cubicBezTo>
                  <a:pt x="0" y="476210"/>
                  <a:pt x="88479" y="372610"/>
                  <a:pt x="197625" y="372610"/>
                </a:cubicBezTo>
                <a:cubicBezTo>
                  <a:pt x="238554" y="372610"/>
                  <a:pt x="276577" y="387179"/>
                  <a:pt x="308119" y="412129"/>
                </a:cubicBezTo>
                <a:lnTo>
                  <a:pt x="324378" y="427837"/>
                </a:lnTo>
                <a:lnTo>
                  <a:pt x="378624" y="427837"/>
                </a:lnTo>
                <a:close/>
              </a:path>
            </a:pathLst>
          </a:custGeom>
          <a:solidFill>
            <a:srgbClr val="F1884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85800">
              <a:buClrTx/>
            </a:pPr>
            <a:r>
              <a:rPr lang="en-AU" sz="2400" b="1" kern="1200" dirty="0">
                <a:solidFill>
                  <a:prstClr val="white"/>
                </a:solidFill>
                <a:latin typeface="Twinkl"/>
              </a:rPr>
              <a:t>a.</a:t>
            </a:r>
          </a:p>
          <a:p>
            <a:pPr marL="0" indent="0"/>
            <a:r>
              <a:rPr lang="en-US" sz="2400" b="1" dirty="0">
                <a:solidFill>
                  <a:schemeClr val="bg1"/>
                </a:solidFill>
                <a:latin typeface="+mj-lt"/>
              </a:rPr>
              <a:t>    snowy</a:t>
            </a:r>
          </a:p>
        </p:txBody>
      </p:sp>
      <p:sp>
        <p:nvSpPr>
          <p:cNvPr id="21" name="puzzle 2">
            <a:extLst>
              <a:ext uri="{FF2B5EF4-FFF2-40B4-BE49-F238E27FC236}">
                <a16:creationId xmlns:a16="http://schemas.microsoft.com/office/drawing/2014/main" id="{4D70026C-0022-4D44-93BC-BA98C0E3AC93}"/>
              </a:ext>
            </a:extLst>
          </p:cNvPr>
          <p:cNvSpPr/>
          <p:nvPr/>
        </p:nvSpPr>
        <p:spPr>
          <a:xfrm>
            <a:off x="3714091" y="3216684"/>
            <a:ext cx="1548608" cy="1037292"/>
          </a:xfrm>
          <a:custGeom>
            <a:avLst/>
            <a:gdLst>
              <a:gd name="connsiteX0" fmla="*/ 378624 w 2064811"/>
              <a:gd name="connsiteY0" fmla="*/ 0 h 1208015"/>
              <a:gd name="connsiteX1" fmla="*/ 2064811 w 2064811"/>
              <a:gd name="connsiteY1" fmla="*/ 0 h 1208015"/>
              <a:gd name="connsiteX2" fmla="*/ 2064811 w 2064811"/>
              <a:gd name="connsiteY2" fmla="*/ 427837 h 1208015"/>
              <a:gd name="connsiteX3" fmla="*/ 1999482 w 2064811"/>
              <a:gd name="connsiteY3" fmla="*/ 427837 h 1208015"/>
              <a:gd name="connsiteX4" fmla="*/ 1983223 w 2064811"/>
              <a:gd name="connsiteY4" fmla="*/ 412129 h 1208015"/>
              <a:gd name="connsiteX5" fmla="*/ 1872729 w 2064811"/>
              <a:gd name="connsiteY5" fmla="*/ 372610 h 1208015"/>
              <a:gd name="connsiteX6" fmla="*/ 1675104 w 2064811"/>
              <a:gd name="connsiteY6" fmla="*/ 604007 h 1208015"/>
              <a:gd name="connsiteX7" fmla="*/ 1872729 w 2064811"/>
              <a:gd name="connsiteY7" fmla="*/ 835404 h 1208015"/>
              <a:gd name="connsiteX8" fmla="*/ 1983223 w 2064811"/>
              <a:gd name="connsiteY8" fmla="*/ 795885 h 1208015"/>
              <a:gd name="connsiteX9" fmla="*/ 1999484 w 2064811"/>
              <a:gd name="connsiteY9" fmla="*/ 780175 h 1208015"/>
              <a:gd name="connsiteX10" fmla="*/ 2064811 w 2064811"/>
              <a:gd name="connsiteY10" fmla="*/ 780175 h 1208015"/>
              <a:gd name="connsiteX11" fmla="*/ 2064811 w 2064811"/>
              <a:gd name="connsiteY11" fmla="*/ 1208015 h 1208015"/>
              <a:gd name="connsiteX12" fmla="*/ 378624 w 2064811"/>
              <a:gd name="connsiteY12" fmla="*/ 1208015 h 1208015"/>
              <a:gd name="connsiteX13" fmla="*/ 378624 w 2064811"/>
              <a:gd name="connsiteY13" fmla="*/ 780175 h 1208015"/>
              <a:gd name="connsiteX14" fmla="*/ 324380 w 2064811"/>
              <a:gd name="connsiteY14" fmla="*/ 780175 h 1208015"/>
              <a:gd name="connsiteX15" fmla="*/ 308119 w 2064811"/>
              <a:gd name="connsiteY15" fmla="*/ 795885 h 1208015"/>
              <a:gd name="connsiteX16" fmla="*/ 197625 w 2064811"/>
              <a:gd name="connsiteY16" fmla="*/ 835404 h 1208015"/>
              <a:gd name="connsiteX17" fmla="*/ 0 w 2064811"/>
              <a:gd name="connsiteY17" fmla="*/ 604007 h 1208015"/>
              <a:gd name="connsiteX18" fmla="*/ 197625 w 2064811"/>
              <a:gd name="connsiteY18" fmla="*/ 372610 h 1208015"/>
              <a:gd name="connsiteX19" fmla="*/ 308119 w 2064811"/>
              <a:gd name="connsiteY19" fmla="*/ 412129 h 1208015"/>
              <a:gd name="connsiteX20" fmla="*/ 324378 w 2064811"/>
              <a:gd name="connsiteY20" fmla="*/ 427837 h 1208015"/>
              <a:gd name="connsiteX21" fmla="*/ 378624 w 2064811"/>
              <a:gd name="connsiteY21" fmla="*/ 427837 h 1208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064811" h="1208015">
                <a:moveTo>
                  <a:pt x="378624" y="0"/>
                </a:moveTo>
                <a:lnTo>
                  <a:pt x="2064811" y="0"/>
                </a:lnTo>
                <a:lnTo>
                  <a:pt x="2064811" y="427837"/>
                </a:lnTo>
                <a:lnTo>
                  <a:pt x="1999482" y="427837"/>
                </a:lnTo>
                <a:lnTo>
                  <a:pt x="1983223" y="412129"/>
                </a:lnTo>
                <a:cubicBezTo>
                  <a:pt x="1951681" y="387179"/>
                  <a:pt x="1913658" y="372610"/>
                  <a:pt x="1872729" y="372610"/>
                </a:cubicBezTo>
                <a:cubicBezTo>
                  <a:pt x="1763584" y="372610"/>
                  <a:pt x="1675104" y="476210"/>
                  <a:pt x="1675104" y="604007"/>
                </a:cubicBezTo>
                <a:cubicBezTo>
                  <a:pt x="1675104" y="731804"/>
                  <a:pt x="1763584" y="835404"/>
                  <a:pt x="1872729" y="835404"/>
                </a:cubicBezTo>
                <a:cubicBezTo>
                  <a:pt x="1913658" y="835404"/>
                  <a:pt x="1951681" y="820835"/>
                  <a:pt x="1983223" y="795885"/>
                </a:cubicBezTo>
                <a:lnTo>
                  <a:pt x="1999484" y="780175"/>
                </a:lnTo>
                <a:lnTo>
                  <a:pt x="2064811" y="780175"/>
                </a:lnTo>
                <a:lnTo>
                  <a:pt x="2064811" y="1208015"/>
                </a:lnTo>
                <a:lnTo>
                  <a:pt x="378624" y="1208015"/>
                </a:lnTo>
                <a:lnTo>
                  <a:pt x="378624" y="780175"/>
                </a:lnTo>
                <a:lnTo>
                  <a:pt x="324380" y="780175"/>
                </a:lnTo>
                <a:lnTo>
                  <a:pt x="308119" y="795885"/>
                </a:lnTo>
                <a:cubicBezTo>
                  <a:pt x="276577" y="820835"/>
                  <a:pt x="238554" y="835404"/>
                  <a:pt x="197625" y="835404"/>
                </a:cubicBezTo>
                <a:cubicBezTo>
                  <a:pt x="88479" y="835404"/>
                  <a:pt x="0" y="731804"/>
                  <a:pt x="0" y="604007"/>
                </a:cubicBezTo>
                <a:cubicBezTo>
                  <a:pt x="0" y="476210"/>
                  <a:pt x="88479" y="372610"/>
                  <a:pt x="197625" y="372610"/>
                </a:cubicBezTo>
                <a:cubicBezTo>
                  <a:pt x="238554" y="372610"/>
                  <a:pt x="276577" y="387179"/>
                  <a:pt x="308119" y="412129"/>
                </a:cubicBezTo>
                <a:lnTo>
                  <a:pt x="324378" y="427837"/>
                </a:lnTo>
                <a:lnTo>
                  <a:pt x="378624" y="427837"/>
                </a:lnTo>
                <a:close/>
              </a:path>
            </a:pathLst>
          </a:custGeom>
          <a:solidFill>
            <a:srgbClr val="7B6BB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85800">
              <a:buClrTx/>
            </a:pPr>
            <a:r>
              <a:rPr lang="en-AU" sz="2400" b="1" kern="1200" dirty="0">
                <a:solidFill>
                  <a:prstClr val="white"/>
                </a:solidFill>
                <a:latin typeface="Twinkl"/>
              </a:rPr>
              <a:t>b. </a:t>
            </a:r>
          </a:p>
          <a:p>
            <a:pPr algn="ctr" defTabSz="685800">
              <a:buClrTx/>
            </a:pPr>
            <a:r>
              <a:rPr lang="en-AU" sz="2400" b="1" kern="1200" dirty="0">
                <a:solidFill>
                  <a:prstClr val="white"/>
                </a:solidFill>
                <a:latin typeface="Twinkl"/>
              </a:rPr>
              <a:t>foggy  </a:t>
            </a:r>
          </a:p>
        </p:txBody>
      </p:sp>
      <p:sp>
        <p:nvSpPr>
          <p:cNvPr id="30" name="puzzle 3">
            <a:extLst>
              <a:ext uri="{FF2B5EF4-FFF2-40B4-BE49-F238E27FC236}">
                <a16:creationId xmlns:a16="http://schemas.microsoft.com/office/drawing/2014/main" id="{A097CBC9-F0BD-426A-81DB-9042F8C535B4}"/>
              </a:ext>
            </a:extLst>
          </p:cNvPr>
          <p:cNvSpPr/>
          <p:nvPr/>
        </p:nvSpPr>
        <p:spPr>
          <a:xfrm>
            <a:off x="5593659" y="3229573"/>
            <a:ext cx="1548608" cy="1037292"/>
          </a:xfrm>
          <a:custGeom>
            <a:avLst/>
            <a:gdLst>
              <a:gd name="connsiteX0" fmla="*/ 378624 w 2064811"/>
              <a:gd name="connsiteY0" fmla="*/ 0 h 1208015"/>
              <a:gd name="connsiteX1" fmla="*/ 2064811 w 2064811"/>
              <a:gd name="connsiteY1" fmla="*/ 0 h 1208015"/>
              <a:gd name="connsiteX2" fmla="*/ 2064811 w 2064811"/>
              <a:gd name="connsiteY2" fmla="*/ 427837 h 1208015"/>
              <a:gd name="connsiteX3" fmla="*/ 1999482 w 2064811"/>
              <a:gd name="connsiteY3" fmla="*/ 427837 h 1208015"/>
              <a:gd name="connsiteX4" fmla="*/ 1983223 w 2064811"/>
              <a:gd name="connsiteY4" fmla="*/ 412129 h 1208015"/>
              <a:gd name="connsiteX5" fmla="*/ 1872729 w 2064811"/>
              <a:gd name="connsiteY5" fmla="*/ 372610 h 1208015"/>
              <a:gd name="connsiteX6" fmla="*/ 1675104 w 2064811"/>
              <a:gd name="connsiteY6" fmla="*/ 604007 h 1208015"/>
              <a:gd name="connsiteX7" fmla="*/ 1872729 w 2064811"/>
              <a:gd name="connsiteY7" fmla="*/ 835404 h 1208015"/>
              <a:gd name="connsiteX8" fmla="*/ 1983223 w 2064811"/>
              <a:gd name="connsiteY8" fmla="*/ 795885 h 1208015"/>
              <a:gd name="connsiteX9" fmla="*/ 1999484 w 2064811"/>
              <a:gd name="connsiteY9" fmla="*/ 780175 h 1208015"/>
              <a:gd name="connsiteX10" fmla="*/ 2064811 w 2064811"/>
              <a:gd name="connsiteY10" fmla="*/ 780175 h 1208015"/>
              <a:gd name="connsiteX11" fmla="*/ 2064811 w 2064811"/>
              <a:gd name="connsiteY11" fmla="*/ 1208015 h 1208015"/>
              <a:gd name="connsiteX12" fmla="*/ 378624 w 2064811"/>
              <a:gd name="connsiteY12" fmla="*/ 1208015 h 1208015"/>
              <a:gd name="connsiteX13" fmla="*/ 378624 w 2064811"/>
              <a:gd name="connsiteY13" fmla="*/ 780175 h 1208015"/>
              <a:gd name="connsiteX14" fmla="*/ 324380 w 2064811"/>
              <a:gd name="connsiteY14" fmla="*/ 780175 h 1208015"/>
              <a:gd name="connsiteX15" fmla="*/ 308119 w 2064811"/>
              <a:gd name="connsiteY15" fmla="*/ 795885 h 1208015"/>
              <a:gd name="connsiteX16" fmla="*/ 197625 w 2064811"/>
              <a:gd name="connsiteY16" fmla="*/ 835404 h 1208015"/>
              <a:gd name="connsiteX17" fmla="*/ 0 w 2064811"/>
              <a:gd name="connsiteY17" fmla="*/ 604007 h 1208015"/>
              <a:gd name="connsiteX18" fmla="*/ 197625 w 2064811"/>
              <a:gd name="connsiteY18" fmla="*/ 372610 h 1208015"/>
              <a:gd name="connsiteX19" fmla="*/ 308119 w 2064811"/>
              <a:gd name="connsiteY19" fmla="*/ 412129 h 1208015"/>
              <a:gd name="connsiteX20" fmla="*/ 324378 w 2064811"/>
              <a:gd name="connsiteY20" fmla="*/ 427837 h 1208015"/>
              <a:gd name="connsiteX21" fmla="*/ 378624 w 2064811"/>
              <a:gd name="connsiteY21" fmla="*/ 427837 h 1208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064811" h="1208015">
                <a:moveTo>
                  <a:pt x="378624" y="0"/>
                </a:moveTo>
                <a:lnTo>
                  <a:pt x="2064811" y="0"/>
                </a:lnTo>
                <a:lnTo>
                  <a:pt x="2064811" y="427837"/>
                </a:lnTo>
                <a:lnTo>
                  <a:pt x="1999482" y="427837"/>
                </a:lnTo>
                <a:lnTo>
                  <a:pt x="1983223" y="412129"/>
                </a:lnTo>
                <a:cubicBezTo>
                  <a:pt x="1951681" y="387179"/>
                  <a:pt x="1913658" y="372610"/>
                  <a:pt x="1872729" y="372610"/>
                </a:cubicBezTo>
                <a:cubicBezTo>
                  <a:pt x="1763584" y="372610"/>
                  <a:pt x="1675104" y="476210"/>
                  <a:pt x="1675104" y="604007"/>
                </a:cubicBezTo>
                <a:cubicBezTo>
                  <a:pt x="1675104" y="731804"/>
                  <a:pt x="1763584" y="835404"/>
                  <a:pt x="1872729" y="835404"/>
                </a:cubicBezTo>
                <a:cubicBezTo>
                  <a:pt x="1913658" y="835404"/>
                  <a:pt x="1951681" y="820835"/>
                  <a:pt x="1983223" y="795885"/>
                </a:cubicBezTo>
                <a:lnTo>
                  <a:pt x="1999484" y="780175"/>
                </a:lnTo>
                <a:lnTo>
                  <a:pt x="2064811" y="780175"/>
                </a:lnTo>
                <a:lnTo>
                  <a:pt x="2064811" y="1208015"/>
                </a:lnTo>
                <a:lnTo>
                  <a:pt x="378624" y="1208015"/>
                </a:lnTo>
                <a:lnTo>
                  <a:pt x="378624" y="780175"/>
                </a:lnTo>
                <a:lnTo>
                  <a:pt x="324380" y="780175"/>
                </a:lnTo>
                <a:lnTo>
                  <a:pt x="308119" y="795885"/>
                </a:lnTo>
                <a:cubicBezTo>
                  <a:pt x="276577" y="820835"/>
                  <a:pt x="238554" y="835404"/>
                  <a:pt x="197625" y="835404"/>
                </a:cubicBezTo>
                <a:cubicBezTo>
                  <a:pt x="88479" y="835404"/>
                  <a:pt x="0" y="731804"/>
                  <a:pt x="0" y="604007"/>
                </a:cubicBezTo>
                <a:cubicBezTo>
                  <a:pt x="0" y="476210"/>
                  <a:pt x="88479" y="372610"/>
                  <a:pt x="197625" y="372610"/>
                </a:cubicBezTo>
                <a:cubicBezTo>
                  <a:pt x="238554" y="372610"/>
                  <a:pt x="276577" y="387179"/>
                  <a:pt x="308119" y="412129"/>
                </a:cubicBezTo>
                <a:lnTo>
                  <a:pt x="324378" y="427837"/>
                </a:lnTo>
                <a:lnTo>
                  <a:pt x="378624" y="427837"/>
                </a:lnTo>
                <a:close/>
              </a:path>
            </a:pathLst>
          </a:custGeom>
          <a:solidFill>
            <a:srgbClr val="25B7B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85800">
              <a:buClrTx/>
            </a:pPr>
            <a:r>
              <a:rPr lang="en-AU" sz="2400" b="1" kern="1200" dirty="0">
                <a:solidFill>
                  <a:prstClr val="white"/>
                </a:solidFill>
                <a:latin typeface="Twinkl"/>
              </a:rPr>
              <a:t>c.</a:t>
            </a:r>
          </a:p>
          <a:p>
            <a:pPr algn="ctr" defTabSz="685800">
              <a:buClrTx/>
            </a:pPr>
            <a:r>
              <a:rPr lang="en-AU" sz="2400" b="1" kern="1200" dirty="0">
                <a:solidFill>
                  <a:prstClr val="white"/>
                </a:solidFill>
                <a:latin typeface="Twinkl"/>
              </a:rPr>
              <a:t> windy</a:t>
            </a:r>
          </a:p>
        </p:txBody>
      </p:sp>
      <p:sp>
        <p:nvSpPr>
          <p:cNvPr id="32" name="Arrow: Right 3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090E379-6FC5-4AF1-A623-97B9E17F9228}"/>
              </a:ext>
            </a:extLst>
          </p:cNvPr>
          <p:cNvSpPr/>
          <p:nvPr/>
        </p:nvSpPr>
        <p:spPr>
          <a:xfrm>
            <a:off x="6786693" y="903334"/>
            <a:ext cx="792760" cy="692277"/>
          </a:xfrm>
          <a:prstGeom prst="rightArrow">
            <a:avLst>
              <a:gd name="adj1" fmla="val 50000"/>
              <a:gd name="adj2" fmla="val 48824"/>
            </a:avLst>
          </a:prstGeom>
          <a:solidFill>
            <a:srgbClr val="0093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AU" sz="1350" b="1" kern="1200" dirty="0">
                <a:solidFill>
                  <a:prstClr val="white"/>
                </a:solidFill>
                <a:latin typeface="Twinkl"/>
              </a:rPr>
              <a:t>Next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3023B27-0CFB-FFD5-6E69-78ACBF0AD2AC}"/>
              </a:ext>
            </a:extLst>
          </p:cNvPr>
          <p:cNvSpPr txBox="1"/>
          <p:nvPr/>
        </p:nvSpPr>
        <p:spPr>
          <a:xfrm>
            <a:off x="2575304" y="4329112"/>
            <a:ext cx="24592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1350" kern="1200" dirty="0">
                <a:solidFill>
                  <a:srgbClr val="1C1C1C"/>
                </a:solidFill>
                <a:latin typeface="Twinkl"/>
                <a:ea typeface="+mn-ea"/>
                <a:cs typeface="+mn-cs"/>
              </a:rPr>
              <a:t>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78D0E2A-FF16-23D3-5EDF-6EA7A395701C}"/>
              </a:ext>
            </a:extLst>
          </p:cNvPr>
          <p:cNvSpPr txBox="1"/>
          <p:nvPr/>
        </p:nvSpPr>
        <p:spPr>
          <a:xfrm>
            <a:off x="4449035" y="4311200"/>
            <a:ext cx="24592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1350" kern="1200" dirty="0">
                <a:solidFill>
                  <a:srgbClr val="1C1C1C"/>
                </a:solidFill>
                <a:latin typeface="Twinkl"/>
                <a:ea typeface="+mn-ea"/>
                <a:cs typeface="+mn-cs"/>
              </a:rPr>
              <a:t>B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00113A2-45DC-016D-1C50-9B6B234B54A2}"/>
              </a:ext>
            </a:extLst>
          </p:cNvPr>
          <p:cNvSpPr txBox="1"/>
          <p:nvPr/>
        </p:nvSpPr>
        <p:spPr>
          <a:xfrm>
            <a:off x="6334310" y="4311200"/>
            <a:ext cx="24592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1350" kern="1200" dirty="0">
                <a:solidFill>
                  <a:srgbClr val="1C1C1C"/>
                </a:solidFill>
                <a:latin typeface="Twinkl"/>
                <a:ea typeface="+mn-ea"/>
                <a:cs typeface="+mn-cs"/>
              </a:rPr>
              <a:t>C</a:t>
            </a:r>
          </a:p>
        </p:txBody>
      </p:sp>
      <p:pic>
        <p:nvPicPr>
          <p:cNvPr id="7" name="sb smart 4 cd 1 (52)">
            <a:hlinkClick r:id="" action="ppaction://media"/>
            <a:extLst>
              <a:ext uri="{FF2B5EF4-FFF2-40B4-BE49-F238E27FC236}">
                <a16:creationId xmlns:a16="http://schemas.microsoft.com/office/drawing/2014/main" id="{7E25DFF8-C909-9517-D248-8584F566FD1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6181" end="8139.06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508448" y="944672"/>
            <a:ext cx="609600" cy="6096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0534CB1-EF26-C4D6-30FD-715FDC81D45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89337" y="4991087"/>
            <a:ext cx="1104996" cy="152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493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93 -0.06358 L -0.01093 -0.06327 C -0.00885 -0.07685 -0.00625 -0.0895 -0.00486 -0.10247 C -0.00034 -0.14135 -0.00156 -0.2071 -0.00347 -0.23642 C -0.00486 -0.25679 -0.00989 -0.27716 -0.01336 -0.29753 C -0.01527 -0.30833 -0.01701 -0.31975 -0.01944 -0.33086 C -0.02274 -0.34475 -0.0427 -0.41172 -0.04791 -0.41975 C -0.05607 -0.4321 -0.06319 -0.44568 -0.07257 -0.4571 C -0.07569 -0.46142 -0.07934 -0.46543 -0.08229 -0.47006 C -0.0842 -0.47253 -0.08524 -0.47561 -0.08715 -0.47808 C -0.08906 -0.48055 -0.09097 -0.48333 -0.09322 -0.48487 C -0.10781 -0.49691 -0.09739 -0.4858 -0.10173 -0.49043 L -0.10173 -0.49012 " pathEditMode="relative" rAng="0" ptsTypes="AAAAAAAAAAAAA">
                                      <p:cBhvr>
                                        <p:cTn id="29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97" y="-2135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8" grpId="0" animBg="1"/>
      <p:bldP spid="21" grpId="0" animBg="1"/>
      <p:bldP spid="30" grpId="0" animBg="1"/>
      <p:bldP spid="3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A61D33F-B121-440D-9227-887DBB5BF71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0403" y="1087937"/>
            <a:ext cx="1469802" cy="182775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8694C541-FC8B-4876-AEAF-57A4AEC050B1}"/>
              </a:ext>
            </a:extLst>
          </p:cNvPr>
          <p:cNvSpPr/>
          <p:nvPr/>
        </p:nvSpPr>
        <p:spPr>
          <a:xfrm>
            <a:off x="1852331" y="2522989"/>
            <a:ext cx="1548608" cy="22461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AU" sz="1350" kern="1200">
              <a:solidFill>
                <a:prstClr val="white"/>
              </a:solidFill>
              <a:latin typeface="Twinkl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4B7B380-EBE3-471D-9121-924BA729B2F8}"/>
              </a:ext>
            </a:extLst>
          </p:cNvPr>
          <p:cNvSpPr/>
          <p:nvPr/>
        </p:nvSpPr>
        <p:spPr>
          <a:xfrm>
            <a:off x="1143001" y="2131169"/>
            <a:ext cx="6857999" cy="440581"/>
          </a:xfrm>
          <a:prstGeom prst="rect">
            <a:avLst/>
          </a:prstGeom>
          <a:solidFill>
            <a:srgbClr val="0093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1000" tIns="81000" rIns="81000" bIns="81000" rtlCol="0" anchor="ctr">
            <a:spAutoFit/>
          </a:bodyPr>
          <a:lstStyle/>
          <a:p>
            <a:pPr algn="ctr" defTabSz="685800">
              <a:buClrTx/>
            </a:pPr>
            <a:r>
              <a:rPr lang="en-GB" sz="1800" b="1" kern="1200" dirty="0">
                <a:solidFill>
                  <a:prstClr val="white"/>
                </a:solidFill>
              </a:rPr>
              <a:t>Look and choose 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0CCC31C8-68A4-4A4F-884D-CABF1F2C84E5}"/>
              </a:ext>
            </a:extLst>
          </p:cNvPr>
          <p:cNvSpPr/>
          <p:nvPr/>
        </p:nvSpPr>
        <p:spPr>
          <a:xfrm>
            <a:off x="3621527" y="693800"/>
            <a:ext cx="1548608" cy="1037292"/>
          </a:xfrm>
          <a:custGeom>
            <a:avLst/>
            <a:gdLst>
              <a:gd name="connsiteX0" fmla="*/ 378624 w 2064811"/>
              <a:gd name="connsiteY0" fmla="*/ 0 h 1208015"/>
              <a:gd name="connsiteX1" fmla="*/ 2064811 w 2064811"/>
              <a:gd name="connsiteY1" fmla="*/ 0 h 1208015"/>
              <a:gd name="connsiteX2" fmla="*/ 2064811 w 2064811"/>
              <a:gd name="connsiteY2" fmla="*/ 427837 h 1208015"/>
              <a:gd name="connsiteX3" fmla="*/ 1999482 w 2064811"/>
              <a:gd name="connsiteY3" fmla="*/ 427837 h 1208015"/>
              <a:gd name="connsiteX4" fmla="*/ 1983223 w 2064811"/>
              <a:gd name="connsiteY4" fmla="*/ 412129 h 1208015"/>
              <a:gd name="connsiteX5" fmla="*/ 1872729 w 2064811"/>
              <a:gd name="connsiteY5" fmla="*/ 372610 h 1208015"/>
              <a:gd name="connsiteX6" fmla="*/ 1675104 w 2064811"/>
              <a:gd name="connsiteY6" fmla="*/ 604007 h 1208015"/>
              <a:gd name="connsiteX7" fmla="*/ 1872729 w 2064811"/>
              <a:gd name="connsiteY7" fmla="*/ 835404 h 1208015"/>
              <a:gd name="connsiteX8" fmla="*/ 1983223 w 2064811"/>
              <a:gd name="connsiteY8" fmla="*/ 795885 h 1208015"/>
              <a:gd name="connsiteX9" fmla="*/ 1999484 w 2064811"/>
              <a:gd name="connsiteY9" fmla="*/ 780175 h 1208015"/>
              <a:gd name="connsiteX10" fmla="*/ 2064811 w 2064811"/>
              <a:gd name="connsiteY10" fmla="*/ 780175 h 1208015"/>
              <a:gd name="connsiteX11" fmla="*/ 2064811 w 2064811"/>
              <a:gd name="connsiteY11" fmla="*/ 1208015 h 1208015"/>
              <a:gd name="connsiteX12" fmla="*/ 378624 w 2064811"/>
              <a:gd name="connsiteY12" fmla="*/ 1208015 h 1208015"/>
              <a:gd name="connsiteX13" fmla="*/ 378624 w 2064811"/>
              <a:gd name="connsiteY13" fmla="*/ 780175 h 1208015"/>
              <a:gd name="connsiteX14" fmla="*/ 324380 w 2064811"/>
              <a:gd name="connsiteY14" fmla="*/ 780175 h 1208015"/>
              <a:gd name="connsiteX15" fmla="*/ 308119 w 2064811"/>
              <a:gd name="connsiteY15" fmla="*/ 795885 h 1208015"/>
              <a:gd name="connsiteX16" fmla="*/ 197625 w 2064811"/>
              <a:gd name="connsiteY16" fmla="*/ 835404 h 1208015"/>
              <a:gd name="connsiteX17" fmla="*/ 0 w 2064811"/>
              <a:gd name="connsiteY17" fmla="*/ 604007 h 1208015"/>
              <a:gd name="connsiteX18" fmla="*/ 197625 w 2064811"/>
              <a:gd name="connsiteY18" fmla="*/ 372610 h 1208015"/>
              <a:gd name="connsiteX19" fmla="*/ 308119 w 2064811"/>
              <a:gd name="connsiteY19" fmla="*/ 412129 h 1208015"/>
              <a:gd name="connsiteX20" fmla="*/ 324378 w 2064811"/>
              <a:gd name="connsiteY20" fmla="*/ 427837 h 1208015"/>
              <a:gd name="connsiteX21" fmla="*/ 378624 w 2064811"/>
              <a:gd name="connsiteY21" fmla="*/ 427837 h 1208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064811" h="1208015">
                <a:moveTo>
                  <a:pt x="378624" y="0"/>
                </a:moveTo>
                <a:lnTo>
                  <a:pt x="2064811" y="0"/>
                </a:lnTo>
                <a:lnTo>
                  <a:pt x="2064811" y="427837"/>
                </a:lnTo>
                <a:lnTo>
                  <a:pt x="1999482" y="427837"/>
                </a:lnTo>
                <a:lnTo>
                  <a:pt x="1983223" y="412129"/>
                </a:lnTo>
                <a:cubicBezTo>
                  <a:pt x="1951681" y="387179"/>
                  <a:pt x="1913658" y="372610"/>
                  <a:pt x="1872729" y="372610"/>
                </a:cubicBezTo>
                <a:cubicBezTo>
                  <a:pt x="1763584" y="372610"/>
                  <a:pt x="1675104" y="476210"/>
                  <a:pt x="1675104" y="604007"/>
                </a:cubicBezTo>
                <a:cubicBezTo>
                  <a:pt x="1675104" y="731804"/>
                  <a:pt x="1763584" y="835404"/>
                  <a:pt x="1872729" y="835404"/>
                </a:cubicBezTo>
                <a:cubicBezTo>
                  <a:pt x="1913658" y="835404"/>
                  <a:pt x="1951681" y="820835"/>
                  <a:pt x="1983223" y="795885"/>
                </a:cubicBezTo>
                <a:lnTo>
                  <a:pt x="1999484" y="780175"/>
                </a:lnTo>
                <a:lnTo>
                  <a:pt x="2064811" y="780175"/>
                </a:lnTo>
                <a:lnTo>
                  <a:pt x="2064811" y="1208015"/>
                </a:lnTo>
                <a:lnTo>
                  <a:pt x="378624" y="1208015"/>
                </a:lnTo>
                <a:lnTo>
                  <a:pt x="378624" y="780175"/>
                </a:lnTo>
                <a:lnTo>
                  <a:pt x="324380" y="780175"/>
                </a:lnTo>
                <a:lnTo>
                  <a:pt x="308119" y="795885"/>
                </a:lnTo>
                <a:cubicBezTo>
                  <a:pt x="276577" y="820835"/>
                  <a:pt x="238554" y="835404"/>
                  <a:pt x="197625" y="835404"/>
                </a:cubicBezTo>
                <a:cubicBezTo>
                  <a:pt x="88479" y="835404"/>
                  <a:pt x="0" y="731804"/>
                  <a:pt x="0" y="604007"/>
                </a:cubicBezTo>
                <a:cubicBezTo>
                  <a:pt x="0" y="476210"/>
                  <a:pt x="88479" y="372610"/>
                  <a:pt x="197625" y="372610"/>
                </a:cubicBezTo>
                <a:cubicBezTo>
                  <a:pt x="238554" y="372610"/>
                  <a:pt x="276577" y="387179"/>
                  <a:pt x="308119" y="412129"/>
                </a:cubicBezTo>
                <a:lnTo>
                  <a:pt x="324378" y="427837"/>
                </a:lnTo>
                <a:lnTo>
                  <a:pt x="378624" y="427837"/>
                </a:lnTo>
                <a:close/>
              </a:path>
            </a:pathLst>
          </a:custGeom>
          <a:solidFill>
            <a:srgbClr val="D47DB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85800">
              <a:buClrTx/>
            </a:pPr>
            <a:r>
              <a:rPr lang="en-AU" sz="3000" b="1" kern="1200" dirty="0">
                <a:solidFill>
                  <a:prstClr val="white"/>
                </a:solidFill>
                <a:latin typeface="Twinkl"/>
              </a:rPr>
              <a:t>foggy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96FC785-81EB-4C00-8125-D155EA515601}"/>
              </a:ext>
            </a:extLst>
          </p:cNvPr>
          <p:cNvSpPr txBox="1"/>
          <p:nvPr/>
        </p:nvSpPr>
        <p:spPr>
          <a:xfrm>
            <a:off x="4229100" y="2229889"/>
            <a:ext cx="6858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endParaRPr lang="en-AU" sz="1350" kern="1200" dirty="0">
              <a:solidFill>
                <a:srgbClr val="1C1C1C"/>
              </a:solidFill>
              <a:latin typeface="Twinkl"/>
              <a:ea typeface="+mn-ea"/>
              <a:cs typeface="+mn-cs"/>
            </a:endParaRPr>
          </a:p>
        </p:txBody>
      </p:sp>
      <p:sp>
        <p:nvSpPr>
          <p:cNvPr id="18" name="Puzzle 1">
            <a:extLst>
              <a:ext uri="{FF2B5EF4-FFF2-40B4-BE49-F238E27FC236}">
                <a16:creationId xmlns:a16="http://schemas.microsoft.com/office/drawing/2014/main" id="{2353067D-2B9E-4715-AD5E-2300F2379CD9}"/>
              </a:ext>
            </a:extLst>
          </p:cNvPr>
          <p:cNvSpPr/>
          <p:nvPr/>
        </p:nvSpPr>
        <p:spPr>
          <a:xfrm>
            <a:off x="1852331" y="3216684"/>
            <a:ext cx="1548608" cy="1037292"/>
          </a:xfrm>
          <a:custGeom>
            <a:avLst/>
            <a:gdLst>
              <a:gd name="connsiteX0" fmla="*/ 378624 w 2064811"/>
              <a:gd name="connsiteY0" fmla="*/ 0 h 1208015"/>
              <a:gd name="connsiteX1" fmla="*/ 2064811 w 2064811"/>
              <a:gd name="connsiteY1" fmla="*/ 0 h 1208015"/>
              <a:gd name="connsiteX2" fmla="*/ 2064811 w 2064811"/>
              <a:gd name="connsiteY2" fmla="*/ 427837 h 1208015"/>
              <a:gd name="connsiteX3" fmla="*/ 1999482 w 2064811"/>
              <a:gd name="connsiteY3" fmla="*/ 427837 h 1208015"/>
              <a:gd name="connsiteX4" fmla="*/ 1983223 w 2064811"/>
              <a:gd name="connsiteY4" fmla="*/ 412129 h 1208015"/>
              <a:gd name="connsiteX5" fmla="*/ 1872729 w 2064811"/>
              <a:gd name="connsiteY5" fmla="*/ 372610 h 1208015"/>
              <a:gd name="connsiteX6" fmla="*/ 1675104 w 2064811"/>
              <a:gd name="connsiteY6" fmla="*/ 604007 h 1208015"/>
              <a:gd name="connsiteX7" fmla="*/ 1872729 w 2064811"/>
              <a:gd name="connsiteY7" fmla="*/ 835404 h 1208015"/>
              <a:gd name="connsiteX8" fmla="*/ 1983223 w 2064811"/>
              <a:gd name="connsiteY8" fmla="*/ 795885 h 1208015"/>
              <a:gd name="connsiteX9" fmla="*/ 1999484 w 2064811"/>
              <a:gd name="connsiteY9" fmla="*/ 780175 h 1208015"/>
              <a:gd name="connsiteX10" fmla="*/ 2064811 w 2064811"/>
              <a:gd name="connsiteY10" fmla="*/ 780175 h 1208015"/>
              <a:gd name="connsiteX11" fmla="*/ 2064811 w 2064811"/>
              <a:gd name="connsiteY11" fmla="*/ 1208015 h 1208015"/>
              <a:gd name="connsiteX12" fmla="*/ 378624 w 2064811"/>
              <a:gd name="connsiteY12" fmla="*/ 1208015 h 1208015"/>
              <a:gd name="connsiteX13" fmla="*/ 378624 w 2064811"/>
              <a:gd name="connsiteY13" fmla="*/ 780175 h 1208015"/>
              <a:gd name="connsiteX14" fmla="*/ 324380 w 2064811"/>
              <a:gd name="connsiteY14" fmla="*/ 780175 h 1208015"/>
              <a:gd name="connsiteX15" fmla="*/ 308119 w 2064811"/>
              <a:gd name="connsiteY15" fmla="*/ 795885 h 1208015"/>
              <a:gd name="connsiteX16" fmla="*/ 197625 w 2064811"/>
              <a:gd name="connsiteY16" fmla="*/ 835404 h 1208015"/>
              <a:gd name="connsiteX17" fmla="*/ 0 w 2064811"/>
              <a:gd name="connsiteY17" fmla="*/ 604007 h 1208015"/>
              <a:gd name="connsiteX18" fmla="*/ 197625 w 2064811"/>
              <a:gd name="connsiteY18" fmla="*/ 372610 h 1208015"/>
              <a:gd name="connsiteX19" fmla="*/ 308119 w 2064811"/>
              <a:gd name="connsiteY19" fmla="*/ 412129 h 1208015"/>
              <a:gd name="connsiteX20" fmla="*/ 324378 w 2064811"/>
              <a:gd name="connsiteY20" fmla="*/ 427837 h 1208015"/>
              <a:gd name="connsiteX21" fmla="*/ 378624 w 2064811"/>
              <a:gd name="connsiteY21" fmla="*/ 427837 h 1208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064811" h="1208015">
                <a:moveTo>
                  <a:pt x="378624" y="0"/>
                </a:moveTo>
                <a:lnTo>
                  <a:pt x="2064811" y="0"/>
                </a:lnTo>
                <a:lnTo>
                  <a:pt x="2064811" y="427837"/>
                </a:lnTo>
                <a:lnTo>
                  <a:pt x="1999482" y="427837"/>
                </a:lnTo>
                <a:lnTo>
                  <a:pt x="1983223" y="412129"/>
                </a:lnTo>
                <a:cubicBezTo>
                  <a:pt x="1951681" y="387179"/>
                  <a:pt x="1913658" y="372610"/>
                  <a:pt x="1872729" y="372610"/>
                </a:cubicBezTo>
                <a:cubicBezTo>
                  <a:pt x="1763584" y="372610"/>
                  <a:pt x="1675104" y="476210"/>
                  <a:pt x="1675104" y="604007"/>
                </a:cubicBezTo>
                <a:cubicBezTo>
                  <a:pt x="1675104" y="731804"/>
                  <a:pt x="1763584" y="835404"/>
                  <a:pt x="1872729" y="835404"/>
                </a:cubicBezTo>
                <a:cubicBezTo>
                  <a:pt x="1913658" y="835404"/>
                  <a:pt x="1951681" y="820835"/>
                  <a:pt x="1983223" y="795885"/>
                </a:cubicBezTo>
                <a:lnTo>
                  <a:pt x="1999484" y="780175"/>
                </a:lnTo>
                <a:lnTo>
                  <a:pt x="2064811" y="780175"/>
                </a:lnTo>
                <a:lnTo>
                  <a:pt x="2064811" y="1208015"/>
                </a:lnTo>
                <a:lnTo>
                  <a:pt x="378624" y="1208015"/>
                </a:lnTo>
                <a:lnTo>
                  <a:pt x="378624" y="780175"/>
                </a:lnTo>
                <a:lnTo>
                  <a:pt x="324380" y="780175"/>
                </a:lnTo>
                <a:lnTo>
                  <a:pt x="308119" y="795885"/>
                </a:lnTo>
                <a:cubicBezTo>
                  <a:pt x="276577" y="820835"/>
                  <a:pt x="238554" y="835404"/>
                  <a:pt x="197625" y="835404"/>
                </a:cubicBezTo>
                <a:cubicBezTo>
                  <a:pt x="88479" y="835404"/>
                  <a:pt x="0" y="731804"/>
                  <a:pt x="0" y="604007"/>
                </a:cubicBezTo>
                <a:cubicBezTo>
                  <a:pt x="0" y="476210"/>
                  <a:pt x="88479" y="372610"/>
                  <a:pt x="197625" y="372610"/>
                </a:cubicBezTo>
                <a:cubicBezTo>
                  <a:pt x="238554" y="372610"/>
                  <a:pt x="276577" y="387179"/>
                  <a:pt x="308119" y="412129"/>
                </a:cubicBezTo>
                <a:lnTo>
                  <a:pt x="324378" y="427837"/>
                </a:lnTo>
                <a:lnTo>
                  <a:pt x="378624" y="427837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85800">
              <a:buClrTx/>
            </a:pPr>
            <a:r>
              <a:rPr lang="en-AU" sz="2400" b="1" kern="1200" dirty="0">
                <a:solidFill>
                  <a:srgbClr val="FF0000"/>
                </a:solidFill>
                <a:latin typeface="Twinkl"/>
              </a:rPr>
              <a:t>a</a:t>
            </a:r>
          </a:p>
        </p:txBody>
      </p:sp>
      <p:sp>
        <p:nvSpPr>
          <p:cNvPr id="21" name="puzzle 2">
            <a:extLst>
              <a:ext uri="{FF2B5EF4-FFF2-40B4-BE49-F238E27FC236}">
                <a16:creationId xmlns:a16="http://schemas.microsoft.com/office/drawing/2014/main" id="{B993C3E2-C2DA-4994-85B5-73C3C8F0E933}"/>
              </a:ext>
            </a:extLst>
          </p:cNvPr>
          <p:cNvSpPr/>
          <p:nvPr/>
        </p:nvSpPr>
        <p:spPr>
          <a:xfrm>
            <a:off x="3674731" y="3216684"/>
            <a:ext cx="1548608" cy="1037292"/>
          </a:xfrm>
          <a:custGeom>
            <a:avLst/>
            <a:gdLst>
              <a:gd name="connsiteX0" fmla="*/ 378624 w 2064811"/>
              <a:gd name="connsiteY0" fmla="*/ 0 h 1208015"/>
              <a:gd name="connsiteX1" fmla="*/ 2064811 w 2064811"/>
              <a:gd name="connsiteY1" fmla="*/ 0 h 1208015"/>
              <a:gd name="connsiteX2" fmla="*/ 2064811 w 2064811"/>
              <a:gd name="connsiteY2" fmla="*/ 427837 h 1208015"/>
              <a:gd name="connsiteX3" fmla="*/ 1999482 w 2064811"/>
              <a:gd name="connsiteY3" fmla="*/ 427837 h 1208015"/>
              <a:gd name="connsiteX4" fmla="*/ 1983223 w 2064811"/>
              <a:gd name="connsiteY4" fmla="*/ 412129 h 1208015"/>
              <a:gd name="connsiteX5" fmla="*/ 1872729 w 2064811"/>
              <a:gd name="connsiteY5" fmla="*/ 372610 h 1208015"/>
              <a:gd name="connsiteX6" fmla="*/ 1675104 w 2064811"/>
              <a:gd name="connsiteY6" fmla="*/ 604007 h 1208015"/>
              <a:gd name="connsiteX7" fmla="*/ 1872729 w 2064811"/>
              <a:gd name="connsiteY7" fmla="*/ 835404 h 1208015"/>
              <a:gd name="connsiteX8" fmla="*/ 1983223 w 2064811"/>
              <a:gd name="connsiteY8" fmla="*/ 795885 h 1208015"/>
              <a:gd name="connsiteX9" fmla="*/ 1999484 w 2064811"/>
              <a:gd name="connsiteY9" fmla="*/ 780175 h 1208015"/>
              <a:gd name="connsiteX10" fmla="*/ 2064811 w 2064811"/>
              <a:gd name="connsiteY10" fmla="*/ 780175 h 1208015"/>
              <a:gd name="connsiteX11" fmla="*/ 2064811 w 2064811"/>
              <a:gd name="connsiteY11" fmla="*/ 1208015 h 1208015"/>
              <a:gd name="connsiteX12" fmla="*/ 378624 w 2064811"/>
              <a:gd name="connsiteY12" fmla="*/ 1208015 h 1208015"/>
              <a:gd name="connsiteX13" fmla="*/ 378624 w 2064811"/>
              <a:gd name="connsiteY13" fmla="*/ 780175 h 1208015"/>
              <a:gd name="connsiteX14" fmla="*/ 324380 w 2064811"/>
              <a:gd name="connsiteY14" fmla="*/ 780175 h 1208015"/>
              <a:gd name="connsiteX15" fmla="*/ 308119 w 2064811"/>
              <a:gd name="connsiteY15" fmla="*/ 795885 h 1208015"/>
              <a:gd name="connsiteX16" fmla="*/ 197625 w 2064811"/>
              <a:gd name="connsiteY16" fmla="*/ 835404 h 1208015"/>
              <a:gd name="connsiteX17" fmla="*/ 0 w 2064811"/>
              <a:gd name="connsiteY17" fmla="*/ 604007 h 1208015"/>
              <a:gd name="connsiteX18" fmla="*/ 197625 w 2064811"/>
              <a:gd name="connsiteY18" fmla="*/ 372610 h 1208015"/>
              <a:gd name="connsiteX19" fmla="*/ 308119 w 2064811"/>
              <a:gd name="connsiteY19" fmla="*/ 412129 h 1208015"/>
              <a:gd name="connsiteX20" fmla="*/ 324378 w 2064811"/>
              <a:gd name="connsiteY20" fmla="*/ 427837 h 1208015"/>
              <a:gd name="connsiteX21" fmla="*/ 378624 w 2064811"/>
              <a:gd name="connsiteY21" fmla="*/ 427837 h 1208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064811" h="1208015">
                <a:moveTo>
                  <a:pt x="378624" y="0"/>
                </a:moveTo>
                <a:lnTo>
                  <a:pt x="2064811" y="0"/>
                </a:lnTo>
                <a:lnTo>
                  <a:pt x="2064811" y="427837"/>
                </a:lnTo>
                <a:lnTo>
                  <a:pt x="1999482" y="427837"/>
                </a:lnTo>
                <a:lnTo>
                  <a:pt x="1983223" y="412129"/>
                </a:lnTo>
                <a:cubicBezTo>
                  <a:pt x="1951681" y="387179"/>
                  <a:pt x="1913658" y="372610"/>
                  <a:pt x="1872729" y="372610"/>
                </a:cubicBezTo>
                <a:cubicBezTo>
                  <a:pt x="1763584" y="372610"/>
                  <a:pt x="1675104" y="476210"/>
                  <a:pt x="1675104" y="604007"/>
                </a:cubicBezTo>
                <a:cubicBezTo>
                  <a:pt x="1675104" y="731804"/>
                  <a:pt x="1763584" y="835404"/>
                  <a:pt x="1872729" y="835404"/>
                </a:cubicBezTo>
                <a:cubicBezTo>
                  <a:pt x="1913658" y="835404"/>
                  <a:pt x="1951681" y="820835"/>
                  <a:pt x="1983223" y="795885"/>
                </a:cubicBezTo>
                <a:lnTo>
                  <a:pt x="1999484" y="780175"/>
                </a:lnTo>
                <a:lnTo>
                  <a:pt x="2064811" y="780175"/>
                </a:lnTo>
                <a:lnTo>
                  <a:pt x="2064811" y="1208015"/>
                </a:lnTo>
                <a:lnTo>
                  <a:pt x="378624" y="1208015"/>
                </a:lnTo>
                <a:lnTo>
                  <a:pt x="378624" y="780175"/>
                </a:lnTo>
                <a:lnTo>
                  <a:pt x="324380" y="780175"/>
                </a:lnTo>
                <a:lnTo>
                  <a:pt x="308119" y="795885"/>
                </a:lnTo>
                <a:cubicBezTo>
                  <a:pt x="276577" y="820835"/>
                  <a:pt x="238554" y="835404"/>
                  <a:pt x="197625" y="835404"/>
                </a:cubicBezTo>
                <a:cubicBezTo>
                  <a:pt x="88479" y="835404"/>
                  <a:pt x="0" y="731804"/>
                  <a:pt x="0" y="604007"/>
                </a:cubicBezTo>
                <a:cubicBezTo>
                  <a:pt x="0" y="476210"/>
                  <a:pt x="88479" y="372610"/>
                  <a:pt x="197625" y="372610"/>
                </a:cubicBezTo>
                <a:cubicBezTo>
                  <a:pt x="238554" y="372610"/>
                  <a:pt x="276577" y="387179"/>
                  <a:pt x="308119" y="412129"/>
                </a:cubicBezTo>
                <a:lnTo>
                  <a:pt x="324378" y="427837"/>
                </a:lnTo>
                <a:lnTo>
                  <a:pt x="378624" y="427837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85800">
              <a:buClrTx/>
            </a:pPr>
            <a:r>
              <a:rPr lang="en-AU" sz="2400" b="1" kern="1200" dirty="0">
                <a:solidFill>
                  <a:srgbClr val="FF0000"/>
                </a:solidFill>
                <a:latin typeface="Twinkl"/>
              </a:rPr>
              <a:t>b</a:t>
            </a:r>
          </a:p>
        </p:txBody>
      </p:sp>
      <p:sp>
        <p:nvSpPr>
          <p:cNvPr id="30" name="puzzle 3">
            <a:extLst>
              <a:ext uri="{FF2B5EF4-FFF2-40B4-BE49-F238E27FC236}">
                <a16:creationId xmlns:a16="http://schemas.microsoft.com/office/drawing/2014/main" id="{D4CC4369-3FA0-4295-A165-CC43E17A9CED}"/>
              </a:ext>
            </a:extLst>
          </p:cNvPr>
          <p:cNvSpPr/>
          <p:nvPr/>
        </p:nvSpPr>
        <p:spPr>
          <a:xfrm>
            <a:off x="5575852" y="3216684"/>
            <a:ext cx="1548608" cy="1037292"/>
          </a:xfrm>
          <a:custGeom>
            <a:avLst/>
            <a:gdLst>
              <a:gd name="connsiteX0" fmla="*/ 378624 w 2064811"/>
              <a:gd name="connsiteY0" fmla="*/ 0 h 1208015"/>
              <a:gd name="connsiteX1" fmla="*/ 2064811 w 2064811"/>
              <a:gd name="connsiteY1" fmla="*/ 0 h 1208015"/>
              <a:gd name="connsiteX2" fmla="*/ 2064811 w 2064811"/>
              <a:gd name="connsiteY2" fmla="*/ 427837 h 1208015"/>
              <a:gd name="connsiteX3" fmla="*/ 1999482 w 2064811"/>
              <a:gd name="connsiteY3" fmla="*/ 427837 h 1208015"/>
              <a:gd name="connsiteX4" fmla="*/ 1983223 w 2064811"/>
              <a:gd name="connsiteY4" fmla="*/ 412129 h 1208015"/>
              <a:gd name="connsiteX5" fmla="*/ 1872729 w 2064811"/>
              <a:gd name="connsiteY5" fmla="*/ 372610 h 1208015"/>
              <a:gd name="connsiteX6" fmla="*/ 1675104 w 2064811"/>
              <a:gd name="connsiteY6" fmla="*/ 604007 h 1208015"/>
              <a:gd name="connsiteX7" fmla="*/ 1872729 w 2064811"/>
              <a:gd name="connsiteY7" fmla="*/ 835404 h 1208015"/>
              <a:gd name="connsiteX8" fmla="*/ 1983223 w 2064811"/>
              <a:gd name="connsiteY8" fmla="*/ 795885 h 1208015"/>
              <a:gd name="connsiteX9" fmla="*/ 1999484 w 2064811"/>
              <a:gd name="connsiteY9" fmla="*/ 780175 h 1208015"/>
              <a:gd name="connsiteX10" fmla="*/ 2064811 w 2064811"/>
              <a:gd name="connsiteY10" fmla="*/ 780175 h 1208015"/>
              <a:gd name="connsiteX11" fmla="*/ 2064811 w 2064811"/>
              <a:gd name="connsiteY11" fmla="*/ 1208015 h 1208015"/>
              <a:gd name="connsiteX12" fmla="*/ 378624 w 2064811"/>
              <a:gd name="connsiteY12" fmla="*/ 1208015 h 1208015"/>
              <a:gd name="connsiteX13" fmla="*/ 378624 w 2064811"/>
              <a:gd name="connsiteY13" fmla="*/ 780175 h 1208015"/>
              <a:gd name="connsiteX14" fmla="*/ 324380 w 2064811"/>
              <a:gd name="connsiteY14" fmla="*/ 780175 h 1208015"/>
              <a:gd name="connsiteX15" fmla="*/ 308119 w 2064811"/>
              <a:gd name="connsiteY15" fmla="*/ 795885 h 1208015"/>
              <a:gd name="connsiteX16" fmla="*/ 197625 w 2064811"/>
              <a:gd name="connsiteY16" fmla="*/ 835404 h 1208015"/>
              <a:gd name="connsiteX17" fmla="*/ 0 w 2064811"/>
              <a:gd name="connsiteY17" fmla="*/ 604007 h 1208015"/>
              <a:gd name="connsiteX18" fmla="*/ 197625 w 2064811"/>
              <a:gd name="connsiteY18" fmla="*/ 372610 h 1208015"/>
              <a:gd name="connsiteX19" fmla="*/ 308119 w 2064811"/>
              <a:gd name="connsiteY19" fmla="*/ 412129 h 1208015"/>
              <a:gd name="connsiteX20" fmla="*/ 324378 w 2064811"/>
              <a:gd name="connsiteY20" fmla="*/ 427837 h 1208015"/>
              <a:gd name="connsiteX21" fmla="*/ 378624 w 2064811"/>
              <a:gd name="connsiteY21" fmla="*/ 427837 h 1208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064811" h="1208015">
                <a:moveTo>
                  <a:pt x="378624" y="0"/>
                </a:moveTo>
                <a:lnTo>
                  <a:pt x="2064811" y="0"/>
                </a:lnTo>
                <a:lnTo>
                  <a:pt x="2064811" y="427837"/>
                </a:lnTo>
                <a:lnTo>
                  <a:pt x="1999482" y="427837"/>
                </a:lnTo>
                <a:lnTo>
                  <a:pt x="1983223" y="412129"/>
                </a:lnTo>
                <a:cubicBezTo>
                  <a:pt x="1951681" y="387179"/>
                  <a:pt x="1913658" y="372610"/>
                  <a:pt x="1872729" y="372610"/>
                </a:cubicBezTo>
                <a:cubicBezTo>
                  <a:pt x="1763584" y="372610"/>
                  <a:pt x="1675104" y="476210"/>
                  <a:pt x="1675104" y="604007"/>
                </a:cubicBezTo>
                <a:cubicBezTo>
                  <a:pt x="1675104" y="731804"/>
                  <a:pt x="1763584" y="835404"/>
                  <a:pt x="1872729" y="835404"/>
                </a:cubicBezTo>
                <a:cubicBezTo>
                  <a:pt x="1913658" y="835404"/>
                  <a:pt x="1951681" y="820835"/>
                  <a:pt x="1983223" y="795885"/>
                </a:cubicBezTo>
                <a:lnTo>
                  <a:pt x="1999484" y="780175"/>
                </a:lnTo>
                <a:lnTo>
                  <a:pt x="2064811" y="780175"/>
                </a:lnTo>
                <a:lnTo>
                  <a:pt x="2064811" y="1208015"/>
                </a:lnTo>
                <a:lnTo>
                  <a:pt x="378624" y="1208015"/>
                </a:lnTo>
                <a:lnTo>
                  <a:pt x="378624" y="780175"/>
                </a:lnTo>
                <a:lnTo>
                  <a:pt x="324380" y="780175"/>
                </a:lnTo>
                <a:lnTo>
                  <a:pt x="308119" y="795885"/>
                </a:lnTo>
                <a:cubicBezTo>
                  <a:pt x="276577" y="820835"/>
                  <a:pt x="238554" y="835404"/>
                  <a:pt x="197625" y="835404"/>
                </a:cubicBezTo>
                <a:cubicBezTo>
                  <a:pt x="88479" y="835404"/>
                  <a:pt x="0" y="731804"/>
                  <a:pt x="0" y="604007"/>
                </a:cubicBezTo>
                <a:cubicBezTo>
                  <a:pt x="0" y="476210"/>
                  <a:pt x="88479" y="372610"/>
                  <a:pt x="197625" y="372610"/>
                </a:cubicBezTo>
                <a:cubicBezTo>
                  <a:pt x="238554" y="372610"/>
                  <a:pt x="276577" y="387179"/>
                  <a:pt x="308119" y="412129"/>
                </a:cubicBezTo>
                <a:lnTo>
                  <a:pt x="324378" y="427837"/>
                </a:lnTo>
                <a:lnTo>
                  <a:pt x="378624" y="427837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85800">
              <a:buClrTx/>
            </a:pPr>
            <a:r>
              <a:rPr lang="en-AU" sz="2400" b="1" kern="1200" dirty="0">
                <a:solidFill>
                  <a:srgbClr val="FF0000"/>
                </a:solidFill>
                <a:latin typeface="Twinkl"/>
              </a:rPr>
              <a:t>c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1E27D4A9-8284-437C-8DC9-F1DB8107007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3377" y="776401"/>
            <a:ext cx="1123853" cy="322079"/>
          </a:xfrm>
          <a:prstGeom prst="rect">
            <a:avLst/>
          </a:prstGeom>
        </p:spPr>
      </p:pic>
      <p:sp>
        <p:nvSpPr>
          <p:cNvPr id="32" name="Arrow: Right 3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71B85F8-791E-48F3-957F-3E5C5A987F3F}"/>
              </a:ext>
            </a:extLst>
          </p:cNvPr>
          <p:cNvSpPr/>
          <p:nvPr/>
        </p:nvSpPr>
        <p:spPr>
          <a:xfrm>
            <a:off x="7765261" y="1140096"/>
            <a:ext cx="792760" cy="692277"/>
          </a:xfrm>
          <a:prstGeom prst="rightArrow">
            <a:avLst>
              <a:gd name="adj1" fmla="val 50000"/>
              <a:gd name="adj2" fmla="val 48824"/>
            </a:avLst>
          </a:prstGeom>
          <a:solidFill>
            <a:srgbClr val="0093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AU" sz="1350" b="1" kern="1200" dirty="0">
                <a:solidFill>
                  <a:prstClr val="white"/>
                </a:solidFill>
                <a:latin typeface="Twinkl"/>
              </a:rPr>
              <a:t>Next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48A6A47-B4A5-9A20-9DD9-BABB049AF9EE}"/>
              </a:ext>
            </a:extLst>
          </p:cNvPr>
          <p:cNvSpPr txBox="1"/>
          <p:nvPr/>
        </p:nvSpPr>
        <p:spPr>
          <a:xfrm>
            <a:off x="2575304" y="4329112"/>
            <a:ext cx="24592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1350" kern="1200" dirty="0">
                <a:solidFill>
                  <a:srgbClr val="1C1C1C"/>
                </a:solidFill>
                <a:latin typeface="Twinkl"/>
                <a:ea typeface="+mn-ea"/>
                <a:cs typeface="+mn-cs"/>
              </a:rPr>
              <a:t>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2E7496B-D017-58B7-259C-44A6106BD048}"/>
              </a:ext>
            </a:extLst>
          </p:cNvPr>
          <p:cNvSpPr txBox="1"/>
          <p:nvPr/>
        </p:nvSpPr>
        <p:spPr>
          <a:xfrm>
            <a:off x="4449035" y="4311200"/>
            <a:ext cx="24592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1350" kern="1200" dirty="0">
                <a:solidFill>
                  <a:srgbClr val="1C1C1C"/>
                </a:solidFill>
                <a:latin typeface="Twinkl"/>
                <a:ea typeface="+mn-ea"/>
                <a:cs typeface="+mn-cs"/>
              </a:rPr>
              <a:t>B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6C95AF-DA58-C8A0-4F5A-3D4297235712}"/>
              </a:ext>
            </a:extLst>
          </p:cNvPr>
          <p:cNvSpPr txBox="1"/>
          <p:nvPr/>
        </p:nvSpPr>
        <p:spPr>
          <a:xfrm>
            <a:off x="6334310" y="4311200"/>
            <a:ext cx="24592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1350" kern="1200" dirty="0">
                <a:solidFill>
                  <a:srgbClr val="1C1C1C"/>
                </a:solidFill>
                <a:latin typeface="Twinkl"/>
                <a:ea typeface="+mn-ea"/>
                <a:cs typeface="+mn-cs"/>
              </a:rPr>
              <a:t>C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3A060E-8DB7-24AB-0F24-E876C43C62E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89337" y="4991087"/>
            <a:ext cx="1104996" cy="152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313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319 -0.00277 L -0.11319 -0.00185 C -0.03038 -0.04845 -0.00902 -0.05092 0.05486 -0.11142 C 0.16632 -0.21759 0.01042 -0.09321 0.18021 -0.26913 C 0.19497 -0.28456 0.21025 -0.29907 0.22448 -0.31481 C 0.25278 -0.34691 0.24341 -0.33919 0.26146 -0.36851 C 0.26493 -0.37407 0.26927 -0.37901 0.27292 -0.38518 C 0.28976 -0.41543 0.26598 -0.38086 0.28455 -0.4108 C 0.28733 -0.41574 0.29098 -0.41913 0.2941 -0.42407 C 0.30018 -0.43456 0.30556 -0.4466 0.31163 -0.45679 C 0.31354 -0.45987 0.31528 -0.46296 0.31719 -0.46543 C 0.31841 -0.46728 0.31997 -0.46851 0.32118 -0.47006 C 0.32188 -0.47129 0.32188 -0.47314 0.3224 -0.47407 C 0.32431 -0.4787 0.32743 -0.48209 0.32882 -0.48703 C 0.32986 -0.49197 0.329 -0.49043 0.33108 -0.49259 L 0.33108 -0.49228 " pathEditMode="relative" rAng="0" ptsTypes="AAAAAAAAAAAAAAAA">
                                      <p:cBhvr>
                                        <p:cTn id="2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05" y="-244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8" grpId="0" animBg="1"/>
      <p:bldP spid="21" grpId="0" animBg="1"/>
      <p:bldP spid="30" grpId="0" animBg="1"/>
      <p:bldP spid="3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A13718C4-BEEF-4C86-B361-7B7263B7338D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77102" y="1074820"/>
            <a:ext cx="1182019" cy="182775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F328871-30A8-4D2F-B6AE-1501EB7E4228}"/>
              </a:ext>
            </a:extLst>
          </p:cNvPr>
          <p:cNvSpPr/>
          <p:nvPr/>
        </p:nvSpPr>
        <p:spPr>
          <a:xfrm>
            <a:off x="1852331" y="2522989"/>
            <a:ext cx="1548608" cy="22461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AU" sz="1350" kern="1200">
              <a:solidFill>
                <a:prstClr val="white"/>
              </a:solidFill>
              <a:latin typeface="Twinkl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BD18412-F037-4D02-A1D3-1718E83CA0BC}"/>
              </a:ext>
            </a:extLst>
          </p:cNvPr>
          <p:cNvSpPr/>
          <p:nvPr/>
        </p:nvSpPr>
        <p:spPr>
          <a:xfrm>
            <a:off x="1143001" y="2131169"/>
            <a:ext cx="6857999" cy="440581"/>
          </a:xfrm>
          <a:prstGeom prst="rect">
            <a:avLst/>
          </a:prstGeom>
          <a:solidFill>
            <a:srgbClr val="0093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1000" tIns="81000" rIns="81000" bIns="81000" rtlCol="0" anchor="ctr">
            <a:spAutoFit/>
          </a:bodyPr>
          <a:lstStyle/>
          <a:p>
            <a:pPr algn="ctr" defTabSz="685800">
              <a:buClrTx/>
            </a:pPr>
            <a:r>
              <a:rPr lang="en-GB" sz="1800" b="1" kern="1200" dirty="0">
                <a:solidFill>
                  <a:prstClr val="white"/>
                </a:solidFill>
                <a:latin typeface="Twinkl"/>
              </a:rPr>
              <a:t>Look and choose 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B9210D02-6FCD-467B-A093-249F4B514CD9}"/>
              </a:ext>
            </a:extLst>
          </p:cNvPr>
          <p:cNvSpPr/>
          <p:nvPr/>
        </p:nvSpPr>
        <p:spPr>
          <a:xfrm>
            <a:off x="3621527" y="693800"/>
            <a:ext cx="1548608" cy="1037292"/>
          </a:xfrm>
          <a:custGeom>
            <a:avLst/>
            <a:gdLst>
              <a:gd name="connsiteX0" fmla="*/ 378624 w 2064811"/>
              <a:gd name="connsiteY0" fmla="*/ 0 h 1208015"/>
              <a:gd name="connsiteX1" fmla="*/ 2064811 w 2064811"/>
              <a:gd name="connsiteY1" fmla="*/ 0 h 1208015"/>
              <a:gd name="connsiteX2" fmla="*/ 2064811 w 2064811"/>
              <a:gd name="connsiteY2" fmla="*/ 427837 h 1208015"/>
              <a:gd name="connsiteX3" fmla="*/ 1999482 w 2064811"/>
              <a:gd name="connsiteY3" fmla="*/ 427837 h 1208015"/>
              <a:gd name="connsiteX4" fmla="*/ 1983223 w 2064811"/>
              <a:gd name="connsiteY4" fmla="*/ 412129 h 1208015"/>
              <a:gd name="connsiteX5" fmla="*/ 1872729 w 2064811"/>
              <a:gd name="connsiteY5" fmla="*/ 372610 h 1208015"/>
              <a:gd name="connsiteX6" fmla="*/ 1675104 w 2064811"/>
              <a:gd name="connsiteY6" fmla="*/ 604007 h 1208015"/>
              <a:gd name="connsiteX7" fmla="*/ 1872729 w 2064811"/>
              <a:gd name="connsiteY7" fmla="*/ 835404 h 1208015"/>
              <a:gd name="connsiteX8" fmla="*/ 1983223 w 2064811"/>
              <a:gd name="connsiteY8" fmla="*/ 795885 h 1208015"/>
              <a:gd name="connsiteX9" fmla="*/ 1999484 w 2064811"/>
              <a:gd name="connsiteY9" fmla="*/ 780175 h 1208015"/>
              <a:gd name="connsiteX10" fmla="*/ 2064811 w 2064811"/>
              <a:gd name="connsiteY10" fmla="*/ 780175 h 1208015"/>
              <a:gd name="connsiteX11" fmla="*/ 2064811 w 2064811"/>
              <a:gd name="connsiteY11" fmla="*/ 1208015 h 1208015"/>
              <a:gd name="connsiteX12" fmla="*/ 378624 w 2064811"/>
              <a:gd name="connsiteY12" fmla="*/ 1208015 h 1208015"/>
              <a:gd name="connsiteX13" fmla="*/ 378624 w 2064811"/>
              <a:gd name="connsiteY13" fmla="*/ 780175 h 1208015"/>
              <a:gd name="connsiteX14" fmla="*/ 324380 w 2064811"/>
              <a:gd name="connsiteY14" fmla="*/ 780175 h 1208015"/>
              <a:gd name="connsiteX15" fmla="*/ 308119 w 2064811"/>
              <a:gd name="connsiteY15" fmla="*/ 795885 h 1208015"/>
              <a:gd name="connsiteX16" fmla="*/ 197625 w 2064811"/>
              <a:gd name="connsiteY16" fmla="*/ 835404 h 1208015"/>
              <a:gd name="connsiteX17" fmla="*/ 0 w 2064811"/>
              <a:gd name="connsiteY17" fmla="*/ 604007 h 1208015"/>
              <a:gd name="connsiteX18" fmla="*/ 197625 w 2064811"/>
              <a:gd name="connsiteY18" fmla="*/ 372610 h 1208015"/>
              <a:gd name="connsiteX19" fmla="*/ 308119 w 2064811"/>
              <a:gd name="connsiteY19" fmla="*/ 412129 h 1208015"/>
              <a:gd name="connsiteX20" fmla="*/ 324378 w 2064811"/>
              <a:gd name="connsiteY20" fmla="*/ 427837 h 1208015"/>
              <a:gd name="connsiteX21" fmla="*/ 378624 w 2064811"/>
              <a:gd name="connsiteY21" fmla="*/ 427837 h 1208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064811" h="1208015">
                <a:moveTo>
                  <a:pt x="378624" y="0"/>
                </a:moveTo>
                <a:lnTo>
                  <a:pt x="2064811" y="0"/>
                </a:lnTo>
                <a:lnTo>
                  <a:pt x="2064811" y="427837"/>
                </a:lnTo>
                <a:lnTo>
                  <a:pt x="1999482" y="427837"/>
                </a:lnTo>
                <a:lnTo>
                  <a:pt x="1983223" y="412129"/>
                </a:lnTo>
                <a:cubicBezTo>
                  <a:pt x="1951681" y="387179"/>
                  <a:pt x="1913658" y="372610"/>
                  <a:pt x="1872729" y="372610"/>
                </a:cubicBezTo>
                <a:cubicBezTo>
                  <a:pt x="1763584" y="372610"/>
                  <a:pt x="1675104" y="476210"/>
                  <a:pt x="1675104" y="604007"/>
                </a:cubicBezTo>
                <a:cubicBezTo>
                  <a:pt x="1675104" y="731804"/>
                  <a:pt x="1763584" y="835404"/>
                  <a:pt x="1872729" y="835404"/>
                </a:cubicBezTo>
                <a:cubicBezTo>
                  <a:pt x="1913658" y="835404"/>
                  <a:pt x="1951681" y="820835"/>
                  <a:pt x="1983223" y="795885"/>
                </a:cubicBezTo>
                <a:lnTo>
                  <a:pt x="1999484" y="780175"/>
                </a:lnTo>
                <a:lnTo>
                  <a:pt x="2064811" y="780175"/>
                </a:lnTo>
                <a:lnTo>
                  <a:pt x="2064811" y="1208015"/>
                </a:lnTo>
                <a:lnTo>
                  <a:pt x="378624" y="1208015"/>
                </a:lnTo>
                <a:lnTo>
                  <a:pt x="378624" y="780175"/>
                </a:lnTo>
                <a:lnTo>
                  <a:pt x="324380" y="780175"/>
                </a:lnTo>
                <a:lnTo>
                  <a:pt x="308119" y="795885"/>
                </a:lnTo>
                <a:cubicBezTo>
                  <a:pt x="276577" y="820835"/>
                  <a:pt x="238554" y="835404"/>
                  <a:pt x="197625" y="835404"/>
                </a:cubicBezTo>
                <a:cubicBezTo>
                  <a:pt x="88479" y="835404"/>
                  <a:pt x="0" y="731804"/>
                  <a:pt x="0" y="604007"/>
                </a:cubicBezTo>
                <a:cubicBezTo>
                  <a:pt x="0" y="476210"/>
                  <a:pt x="88479" y="372610"/>
                  <a:pt x="197625" y="372610"/>
                </a:cubicBezTo>
                <a:cubicBezTo>
                  <a:pt x="238554" y="372610"/>
                  <a:pt x="276577" y="387179"/>
                  <a:pt x="308119" y="412129"/>
                </a:cubicBezTo>
                <a:lnTo>
                  <a:pt x="324378" y="427837"/>
                </a:lnTo>
                <a:lnTo>
                  <a:pt x="378624" y="427837"/>
                </a:lnTo>
                <a:close/>
              </a:path>
            </a:pathLst>
          </a:custGeom>
          <a:solidFill>
            <a:srgbClr val="18A0D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85800">
              <a:buClrTx/>
            </a:pPr>
            <a:r>
              <a:rPr lang="en-AU" sz="2100" b="1" kern="1200" dirty="0">
                <a:solidFill>
                  <a:prstClr val="white"/>
                </a:solidFill>
                <a:latin typeface="Twinkl"/>
              </a:rPr>
              <a:t>Listen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1D2C929-68C1-4ACD-810D-E24547BC6351}"/>
              </a:ext>
            </a:extLst>
          </p:cNvPr>
          <p:cNvSpPr txBox="1"/>
          <p:nvPr/>
        </p:nvSpPr>
        <p:spPr>
          <a:xfrm>
            <a:off x="4229100" y="2229889"/>
            <a:ext cx="6858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endParaRPr lang="en-AU" sz="1350" kern="1200" dirty="0">
              <a:solidFill>
                <a:srgbClr val="1C1C1C"/>
              </a:solidFill>
              <a:latin typeface="Twinkl"/>
              <a:ea typeface="+mn-ea"/>
              <a:cs typeface="+mn-cs"/>
            </a:endParaRPr>
          </a:p>
        </p:txBody>
      </p:sp>
      <p:sp>
        <p:nvSpPr>
          <p:cNvPr id="18" name="Puzzle 1">
            <a:extLst>
              <a:ext uri="{FF2B5EF4-FFF2-40B4-BE49-F238E27FC236}">
                <a16:creationId xmlns:a16="http://schemas.microsoft.com/office/drawing/2014/main" id="{9F1AB2D1-3F03-4A86-959F-7130F0C2DF24}"/>
              </a:ext>
            </a:extLst>
          </p:cNvPr>
          <p:cNvSpPr/>
          <p:nvPr/>
        </p:nvSpPr>
        <p:spPr>
          <a:xfrm>
            <a:off x="1852331" y="3216684"/>
            <a:ext cx="1548608" cy="1037292"/>
          </a:xfrm>
          <a:custGeom>
            <a:avLst/>
            <a:gdLst>
              <a:gd name="connsiteX0" fmla="*/ 378624 w 2064811"/>
              <a:gd name="connsiteY0" fmla="*/ 0 h 1208015"/>
              <a:gd name="connsiteX1" fmla="*/ 2064811 w 2064811"/>
              <a:gd name="connsiteY1" fmla="*/ 0 h 1208015"/>
              <a:gd name="connsiteX2" fmla="*/ 2064811 w 2064811"/>
              <a:gd name="connsiteY2" fmla="*/ 427837 h 1208015"/>
              <a:gd name="connsiteX3" fmla="*/ 1999482 w 2064811"/>
              <a:gd name="connsiteY3" fmla="*/ 427837 h 1208015"/>
              <a:gd name="connsiteX4" fmla="*/ 1983223 w 2064811"/>
              <a:gd name="connsiteY4" fmla="*/ 412129 h 1208015"/>
              <a:gd name="connsiteX5" fmla="*/ 1872729 w 2064811"/>
              <a:gd name="connsiteY5" fmla="*/ 372610 h 1208015"/>
              <a:gd name="connsiteX6" fmla="*/ 1675104 w 2064811"/>
              <a:gd name="connsiteY6" fmla="*/ 604007 h 1208015"/>
              <a:gd name="connsiteX7" fmla="*/ 1872729 w 2064811"/>
              <a:gd name="connsiteY7" fmla="*/ 835404 h 1208015"/>
              <a:gd name="connsiteX8" fmla="*/ 1983223 w 2064811"/>
              <a:gd name="connsiteY8" fmla="*/ 795885 h 1208015"/>
              <a:gd name="connsiteX9" fmla="*/ 1999484 w 2064811"/>
              <a:gd name="connsiteY9" fmla="*/ 780175 h 1208015"/>
              <a:gd name="connsiteX10" fmla="*/ 2064811 w 2064811"/>
              <a:gd name="connsiteY10" fmla="*/ 780175 h 1208015"/>
              <a:gd name="connsiteX11" fmla="*/ 2064811 w 2064811"/>
              <a:gd name="connsiteY11" fmla="*/ 1208015 h 1208015"/>
              <a:gd name="connsiteX12" fmla="*/ 378624 w 2064811"/>
              <a:gd name="connsiteY12" fmla="*/ 1208015 h 1208015"/>
              <a:gd name="connsiteX13" fmla="*/ 378624 w 2064811"/>
              <a:gd name="connsiteY13" fmla="*/ 780175 h 1208015"/>
              <a:gd name="connsiteX14" fmla="*/ 324380 w 2064811"/>
              <a:gd name="connsiteY14" fmla="*/ 780175 h 1208015"/>
              <a:gd name="connsiteX15" fmla="*/ 308119 w 2064811"/>
              <a:gd name="connsiteY15" fmla="*/ 795885 h 1208015"/>
              <a:gd name="connsiteX16" fmla="*/ 197625 w 2064811"/>
              <a:gd name="connsiteY16" fmla="*/ 835404 h 1208015"/>
              <a:gd name="connsiteX17" fmla="*/ 0 w 2064811"/>
              <a:gd name="connsiteY17" fmla="*/ 604007 h 1208015"/>
              <a:gd name="connsiteX18" fmla="*/ 197625 w 2064811"/>
              <a:gd name="connsiteY18" fmla="*/ 372610 h 1208015"/>
              <a:gd name="connsiteX19" fmla="*/ 308119 w 2064811"/>
              <a:gd name="connsiteY19" fmla="*/ 412129 h 1208015"/>
              <a:gd name="connsiteX20" fmla="*/ 324378 w 2064811"/>
              <a:gd name="connsiteY20" fmla="*/ 427837 h 1208015"/>
              <a:gd name="connsiteX21" fmla="*/ 378624 w 2064811"/>
              <a:gd name="connsiteY21" fmla="*/ 427837 h 1208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064811" h="1208015">
                <a:moveTo>
                  <a:pt x="378624" y="0"/>
                </a:moveTo>
                <a:lnTo>
                  <a:pt x="2064811" y="0"/>
                </a:lnTo>
                <a:lnTo>
                  <a:pt x="2064811" y="427837"/>
                </a:lnTo>
                <a:lnTo>
                  <a:pt x="1999482" y="427837"/>
                </a:lnTo>
                <a:lnTo>
                  <a:pt x="1983223" y="412129"/>
                </a:lnTo>
                <a:cubicBezTo>
                  <a:pt x="1951681" y="387179"/>
                  <a:pt x="1913658" y="372610"/>
                  <a:pt x="1872729" y="372610"/>
                </a:cubicBezTo>
                <a:cubicBezTo>
                  <a:pt x="1763584" y="372610"/>
                  <a:pt x="1675104" y="476210"/>
                  <a:pt x="1675104" y="604007"/>
                </a:cubicBezTo>
                <a:cubicBezTo>
                  <a:pt x="1675104" y="731804"/>
                  <a:pt x="1763584" y="835404"/>
                  <a:pt x="1872729" y="835404"/>
                </a:cubicBezTo>
                <a:cubicBezTo>
                  <a:pt x="1913658" y="835404"/>
                  <a:pt x="1951681" y="820835"/>
                  <a:pt x="1983223" y="795885"/>
                </a:cubicBezTo>
                <a:lnTo>
                  <a:pt x="1999484" y="780175"/>
                </a:lnTo>
                <a:lnTo>
                  <a:pt x="2064811" y="780175"/>
                </a:lnTo>
                <a:lnTo>
                  <a:pt x="2064811" y="1208015"/>
                </a:lnTo>
                <a:lnTo>
                  <a:pt x="378624" y="1208015"/>
                </a:lnTo>
                <a:lnTo>
                  <a:pt x="378624" y="780175"/>
                </a:lnTo>
                <a:lnTo>
                  <a:pt x="324380" y="780175"/>
                </a:lnTo>
                <a:lnTo>
                  <a:pt x="308119" y="795885"/>
                </a:lnTo>
                <a:cubicBezTo>
                  <a:pt x="276577" y="820835"/>
                  <a:pt x="238554" y="835404"/>
                  <a:pt x="197625" y="835404"/>
                </a:cubicBezTo>
                <a:cubicBezTo>
                  <a:pt x="88479" y="835404"/>
                  <a:pt x="0" y="731804"/>
                  <a:pt x="0" y="604007"/>
                </a:cubicBezTo>
                <a:cubicBezTo>
                  <a:pt x="0" y="476210"/>
                  <a:pt x="88479" y="372610"/>
                  <a:pt x="197625" y="372610"/>
                </a:cubicBezTo>
                <a:cubicBezTo>
                  <a:pt x="238554" y="372610"/>
                  <a:pt x="276577" y="387179"/>
                  <a:pt x="308119" y="412129"/>
                </a:cubicBezTo>
                <a:lnTo>
                  <a:pt x="324378" y="427837"/>
                </a:lnTo>
                <a:lnTo>
                  <a:pt x="378624" y="42783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85800">
              <a:buClrTx/>
            </a:pPr>
            <a:r>
              <a:rPr lang="en-AU" sz="2400" b="1" kern="1200" dirty="0">
                <a:solidFill>
                  <a:prstClr val="white"/>
                </a:solidFill>
                <a:latin typeface="Twinkl"/>
              </a:rPr>
              <a:t>a. </a:t>
            </a:r>
          </a:p>
          <a:p>
            <a:pPr algn="ctr" defTabSz="685800">
              <a:buClrTx/>
            </a:pPr>
            <a:r>
              <a:rPr lang="en-AU" sz="2400" b="1" kern="1200" dirty="0">
                <a:solidFill>
                  <a:prstClr val="white"/>
                </a:solidFill>
                <a:latin typeface="Twinkl"/>
              </a:rPr>
              <a:t>windy</a:t>
            </a:r>
          </a:p>
        </p:txBody>
      </p:sp>
      <p:sp>
        <p:nvSpPr>
          <p:cNvPr id="21" name="puzzle 2">
            <a:extLst>
              <a:ext uri="{FF2B5EF4-FFF2-40B4-BE49-F238E27FC236}">
                <a16:creationId xmlns:a16="http://schemas.microsoft.com/office/drawing/2014/main" id="{4D70026C-0022-4D44-93BC-BA98C0E3AC93}"/>
              </a:ext>
            </a:extLst>
          </p:cNvPr>
          <p:cNvSpPr/>
          <p:nvPr/>
        </p:nvSpPr>
        <p:spPr>
          <a:xfrm>
            <a:off x="3714091" y="3216684"/>
            <a:ext cx="1548608" cy="1037292"/>
          </a:xfrm>
          <a:custGeom>
            <a:avLst/>
            <a:gdLst>
              <a:gd name="connsiteX0" fmla="*/ 378624 w 2064811"/>
              <a:gd name="connsiteY0" fmla="*/ 0 h 1208015"/>
              <a:gd name="connsiteX1" fmla="*/ 2064811 w 2064811"/>
              <a:gd name="connsiteY1" fmla="*/ 0 h 1208015"/>
              <a:gd name="connsiteX2" fmla="*/ 2064811 w 2064811"/>
              <a:gd name="connsiteY2" fmla="*/ 427837 h 1208015"/>
              <a:gd name="connsiteX3" fmla="*/ 1999482 w 2064811"/>
              <a:gd name="connsiteY3" fmla="*/ 427837 h 1208015"/>
              <a:gd name="connsiteX4" fmla="*/ 1983223 w 2064811"/>
              <a:gd name="connsiteY4" fmla="*/ 412129 h 1208015"/>
              <a:gd name="connsiteX5" fmla="*/ 1872729 w 2064811"/>
              <a:gd name="connsiteY5" fmla="*/ 372610 h 1208015"/>
              <a:gd name="connsiteX6" fmla="*/ 1675104 w 2064811"/>
              <a:gd name="connsiteY6" fmla="*/ 604007 h 1208015"/>
              <a:gd name="connsiteX7" fmla="*/ 1872729 w 2064811"/>
              <a:gd name="connsiteY7" fmla="*/ 835404 h 1208015"/>
              <a:gd name="connsiteX8" fmla="*/ 1983223 w 2064811"/>
              <a:gd name="connsiteY8" fmla="*/ 795885 h 1208015"/>
              <a:gd name="connsiteX9" fmla="*/ 1999484 w 2064811"/>
              <a:gd name="connsiteY9" fmla="*/ 780175 h 1208015"/>
              <a:gd name="connsiteX10" fmla="*/ 2064811 w 2064811"/>
              <a:gd name="connsiteY10" fmla="*/ 780175 h 1208015"/>
              <a:gd name="connsiteX11" fmla="*/ 2064811 w 2064811"/>
              <a:gd name="connsiteY11" fmla="*/ 1208015 h 1208015"/>
              <a:gd name="connsiteX12" fmla="*/ 378624 w 2064811"/>
              <a:gd name="connsiteY12" fmla="*/ 1208015 h 1208015"/>
              <a:gd name="connsiteX13" fmla="*/ 378624 w 2064811"/>
              <a:gd name="connsiteY13" fmla="*/ 780175 h 1208015"/>
              <a:gd name="connsiteX14" fmla="*/ 324380 w 2064811"/>
              <a:gd name="connsiteY14" fmla="*/ 780175 h 1208015"/>
              <a:gd name="connsiteX15" fmla="*/ 308119 w 2064811"/>
              <a:gd name="connsiteY15" fmla="*/ 795885 h 1208015"/>
              <a:gd name="connsiteX16" fmla="*/ 197625 w 2064811"/>
              <a:gd name="connsiteY16" fmla="*/ 835404 h 1208015"/>
              <a:gd name="connsiteX17" fmla="*/ 0 w 2064811"/>
              <a:gd name="connsiteY17" fmla="*/ 604007 h 1208015"/>
              <a:gd name="connsiteX18" fmla="*/ 197625 w 2064811"/>
              <a:gd name="connsiteY18" fmla="*/ 372610 h 1208015"/>
              <a:gd name="connsiteX19" fmla="*/ 308119 w 2064811"/>
              <a:gd name="connsiteY19" fmla="*/ 412129 h 1208015"/>
              <a:gd name="connsiteX20" fmla="*/ 324378 w 2064811"/>
              <a:gd name="connsiteY20" fmla="*/ 427837 h 1208015"/>
              <a:gd name="connsiteX21" fmla="*/ 378624 w 2064811"/>
              <a:gd name="connsiteY21" fmla="*/ 427837 h 1208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064811" h="1208015">
                <a:moveTo>
                  <a:pt x="378624" y="0"/>
                </a:moveTo>
                <a:lnTo>
                  <a:pt x="2064811" y="0"/>
                </a:lnTo>
                <a:lnTo>
                  <a:pt x="2064811" y="427837"/>
                </a:lnTo>
                <a:lnTo>
                  <a:pt x="1999482" y="427837"/>
                </a:lnTo>
                <a:lnTo>
                  <a:pt x="1983223" y="412129"/>
                </a:lnTo>
                <a:cubicBezTo>
                  <a:pt x="1951681" y="387179"/>
                  <a:pt x="1913658" y="372610"/>
                  <a:pt x="1872729" y="372610"/>
                </a:cubicBezTo>
                <a:cubicBezTo>
                  <a:pt x="1763584" y="372610"/>
                  <a:pt x="1675104" y="476210"/>
                  <a:pt x="1675104" y="604007"/>
                </a:cubicBezTo>
                <a:cubicBezTo>
                  <a:pt x="1675104" y="731804"/>
                  <a:pt x="1763584" y="835404"/>
                  <a:pt x="1872729" y="835404"/>
                </a:cubicBezTo>
                <a:cubicBezTo>
                  <a:pt x="1913658" y="835404"/>
                  <a:pt x="1951681" y="820835"/>
                  <a:pt x="1983223" y="795885"/>
                </a:cubicBezTo>
                <a:lnTo>
                  <a:pt x="1999484" y="780175"/>
                </a:lnTo>
                <a:lnTo>
                  <a:pt x="2064811" y="780175"/>
                </a:lnTo>
                <a:lnTo>
                  <a:pt x="2064811" y="1208015"/>
                </a:lnTo>
                <a:lnTo>
                  <a:pt x="378624" y="1208015"/>
                </a:lnTo>
                <a:lnTo>
                  <a:pt x="378624" y="780175"/>
                </a:lnTo>
                <a:lnTo>
                  <a:pt x="324380" y="780175"/>
                </a:lnTo>
                <a:lnTo>
                  <a:pt x="308119" y="795885"/>
                </a:lnTo>
                <a:cubicBezTo>
                  <a:pt x="276577" y="820835"/>
                  <a:pt x="238554" y="835404"/>
                  <a:pt x="197625" y="835404"/>
                </a:cubicBezTo>
                <a:cubicBezTo>
                  <a:pt x="88479" y="835404"/>
                  <a:pt x="0" y="731804"/>
                  <a:pt x="0" y="604007"/>
                </a:cubicBezTo>
                <a:cubicBezTo>
                  <a:pt x="0" y="476210"/>
                  <a:pt x="88479" y="372610"/>
                  <a:pt x="197625" y="372610"/>
                </a:cubicBezTo>
                <a:cubicBezTo>
                  <a:pt x="238554" y="372610"/>
                  <a:pt x="276577" y="387179"/>
                  <a:pt x="308119" y="412129"/>
                </a:cubicBezTo>
                <a:lnTo>
                  <a:pt x="324378" y="427837"/>
                </a:lnTo>
                <a:lnTo>
                  <a:pt x="378624" y="427837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defTabSz="685800">
              <a:buClrTx/>
            </a:pPr>
            <a:r>
              <a:rPr lang="en-AU" sz="2400" b="1" kern="1200" dirty="0">
                <a:solidFill>
                  <a:prstClr val="white"/>
                </a:solidFill>
                <a:latin typeface="Twinkl"/>
              </a:rPr>
              <a:t>         b. </a:t>
            </a:r>
          </a:p>
          <a:p>
            <a:pPr defTabSz="685800">
              <a:buClrTx/>
            </a:pPr>
            <a:r>
              <a:rPr lang="en-AU" sz="2400" b="1" kern="1200" dirty="0">
                <a:solidFill>
                  <a:prstClr val="white"/>
                </a:solidFill>
                <a:latin typeface="Twinkl"/>
              </a:rPr>
              <a:t>    cloudy</a:t>
            </a:r>
          </a:p>
        </p:txBody>
      </p:sp>
      <p:sp>
        <p:nvSpPr>
          <p:cNvPr id="30" name="puzzle 3">
            <a:extLst>
              <a:ext uri="{FF2B5EF4-FFF2-40B4-BE49-F238E27FC236}">
                <a16:creationId xmlns:a16="http://schemas.microsoft.com/office/drawing/2014/main" id="{A097CBC9-F0BD-426A-81DB-9042F8C535B4}"/>
              </a:ext>
            </a:extLst>
          </p:cNvPr>
          <p:cNvSpPr/>
          <p:nvPr/>
        </p:nvSpPr>
        <p:spPr>
          <a:xfrm>
            <a:off x="5575852" y="3216684"/>
            <a:ext cx="1548608" cy="1037292"/>
          </a:xfrm>
          <a:custGeom>
            <a:avLst/>
            <a:gdLst>
              <a:gd name="connsiteX0" fmla="*/ 378624 w 2064811"/>
              <a:gd name="connsiteY0" fmla="*/ 0 h 1208015"/>
              <a:gd name="connsiteX1" fmla="*/ 2064811 w 2064811"/>
              <a:gd name="connsiteY1" fmla="*/ 0 h 1208015"/>
              <a:gd name="connsiteX2" fmla="*/ 2064811 w 2064811"/>
              <a:gd name="connsiteY2" fmla="*/ 427837 h 1208015"/>
              <a:gd name="connsiteX3" fmla="*/ 1999482 w 2064811"/>
              <a:gd name="connsiteY3" fmla="*/ 427837 h 1208015"/>
              <a:gd name="connsiteX4" fmla="*/ 1983223 w 2064811"/>
              <a:gd name="connsiteY4" fmla="*/ 412129 h 1208015"/>
              <a:gd name="connsiteX5" fmla="*/ 1872729 w 2064811"/>
              <a:gd name="connsiteY5" fmla="*/ 372610 h 1208015"/>
              <a:gd name="connsiteX6" fmla="*/ 1675104 w 2064811"/>
              <a:gd name="connsiteY6" fmla="*/ 604007 h 1208015"/>
              <a:gd name="connsiteX7" fmla="*/ 1872729 w 2064811"/>
              <a:gd name="connsiteY7" fmla="*/ 835404 h 1208015"/>
              <a:gd name="connsiteX8" fmla="*/ 1983223 w 2064811"/>
              <a:gd name="connsiteY8" fmla="*/ 795885 h 1208015"/>
              <a:gd name="connsiteX9" fmla="*/ 1999484 w 2064811"/>
              <a:gd name="connsiteY9" fmla="*/ 780175 h 1208015"/>
              <a:gd name="connsiteX10" fmla="*/ 2064811 w 2064811"/>
              <a:gd name="connsiteY10" fmla="*/ 780175 h 1208015"/>
              <a:gd name="connsiteX11" fmla="*/ 2064811 w 2064811"/>
              <a:gd name="connsiteY11" fmla="*/ 1208015 h 1208015"/>
              <a:gd name="connsiteX12" fmla="*/ 378624 w 2064811"/>
              <a:gd name="connsiteY12" fmla="*/ 1208015 h 1208015"/>
              <a:gd name="connsiteX13" fmla="*/ 378624 w 2064811"/>
              <a:gd name="connsiteY13" fmla="*/ 780175 h 1208015"/>
              <a:gd name="connsiteX14" fmla="*/ 324380 w 2064811"/>
              <a:gd name="connsiteY14" fmla="*/ 780175 h 1208015"/>
              <a:gd name="connsiteX15" fmla="*/ 308119 w 2064811"/>
              <a:gd name="connsiteY15" fmla="*/ 795885 h 1208015"/>
              <a:gd name="connsiteX16" fmla="*/ 197625 w 2064811"/>
              <a:gd name="connsiteY16" fmla="*/ 835404 h 1208015"/>
              <a:gd name="connsiteX17" fmla="*/ 0 w 2064811"/>
              <a:gd name="connsiteY17" fmla="*/ 604007 h 1208015"/>
              <a:gd name="connsiteX18" fmla="*/ 197625 w 2064811"/>
              <a:gd name="connsiteY18" fmla="*/ 372610 h 1208015"/>
              <a:gd name="connsiteX19" fmla="*/ 308119 w 2064811"/>
              <a:gd name="connsiteY19" fmla="*/ 412129 h 1208015"/>
              <a:gd name="connsiteX20" fmla="*/ 324378 w 2064811"/>
              <a:gd name="connsiteY20" fmla="*/ 427837 h 1208015"/>
              <a:gd name="connsiteX21" fmla="*/ 378624 w 2064811"/>
              <a:gd name="connsiteY21" fmla="*/ 427837 h 1208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064811" h="1208015">
                <a:moveTo>
                  <a:pt x="378624" y="0"/>
                </a:moveTo>
                <a:lnTo>
                  <a:pt x="2064811" y="0"/>
                </a:lnTo>
                <a:lnTo>
                  <a:pt x="2064811" y="427837"/>
                </a:lnTo>
                <a:lnTo>
                  <a:pt x="1999482" y="427837"/>
                </a:lnTo>
                <a:lnTo>
                  <a:pt x="1983223" y="412129"/>
                </a:lnTo>
                <a:cubicBezTo>
                  <a:pt x="1951681" y="387179"/>
                  <a:pt x="1913658" y="372610"/>
                  <a:pt x="1872729" y="372610"/>
                </a:cubicBezTo>
                <a:cubicBezTo>
                  <a:pt x="1763584" y="372610"/>
                  <a:pt x="1675104" y="476210"/>
                  <a:pt x="1675104" y="604007"/>
                </a:cubicBezTo>
                <a:cubicBezTo>
                  <a:pt x="1675104" y="731804"/>
                  <a:pt x="1763584" y="835404"/>
                  <a:pt x="1872729" y="835404"/>
                </a:cubicBezTo>
                <a:cubicBezTo>
                  <a:pt x="1913658" y="835404"/>
                  <a:pt x="1951681" y="820835"/>
                  <a:pt x="1983223" y="795885"/>
                </a:cubicBezTo>
                <a:lnTo>
                  <a:pt x="1999484" y="780175"/>
                </a:lnTo>
                <a:lnTo>
                  <a:pt x="2064811" y="780175"/>
                </a:lnTo>
                <a:lnTo>
                  <a:pt x="2064811" y="1208015"/>
                </a:lnTo>
                <a:lnTo>
                  <a:pt x="378624" y="1208015"/>
                </a:lnTo>
                <a:lnTo>
                  <a:pt x="378624" y="780175"/>
                </a:lnTo>
                <a:lnTo>
                  <a:pt x="324380" y="780175"/>
                </a:lnTo>
                <a:lnTo>
                  <a:pt x="308119" y="795885"/>
                </a:lnTo>
                <a:cubicBezTo>
                  <a:pt x="276577" y="820835"/>
                  <a:pt x="238554" y="835404"/>
                  <a:pt x="197625" y="835404"/>
                </a:cubicBezTo>
                <a:cubicBezTo>
                  <a:pt x="88479" y="835404"/>
                  <a:pt x="0" y="731804"/>
                  <a:pt x="0" y="604007"/>
                </a:cubicBezTo>
                <a:cubicBezTo>
                  <a:pt x="0" y="476210"/>
                  <a:pt x="88479" y="372610"/>
                  <a:pt x="197625" y="372610"/>
                </a:cubicBezTo>
                <a:cubicBezTo>
                  <a:pt x="238554" y="372610"/>
                  <a:pt x="276577" y="387179"/>
                  <a:pt x="308119" y="412129"/>
                </a:cubicBezTo>
                <a:lnTo>
                  <a:pt x="324378" y="427837"/>
                </a:lnTo>
                <a:lnTo>
                  <a:pt x="378624" y="427837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85800">
              <a:buClrTx/>
            </a:pPr>
            <a:r>
              <a:rPr lang="en-AU" sz="2400" b="1" kern="1200" dirty="0">
                <a:solidFill>
                  <a:prstClr val="white"/>
                </a:solidFill>
                <a:latin typeface="Twinkl"/>
              </a:rPr>
              <a:t>c.</a:t>
            </a:r>
          </a:p>
          <a:p>
            <a:pPr algn="ctr" defTabSz="685800">
              <a:buClrTx/>
            </a:pPr>
            <a:r>
              <a:rPr lang="en-AU" sz="2400" b="1" kern="1200" dirty="0">
                <a:solidFill>
                  <a:prstClr val="white"/>
                </a:solidFill>
                <a:latin typeface="Twinkl"/>
              </a:rPr>
              <a:t> sunny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55957818-93BD-4CD6-AEF9-77D79E559B2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3377" y="776401"/>
            <a:ext cx="1123853" cy="322079"/>
          </a:xfrm>
          <a:prstGeom prst="rect">
            <a:avLst/>
          </a:prstGeom>
        </p:spPr>
      </p:pic>
      <p:sp>
        <p:nvSpPr>
          <p:cNvPr id="32" name="Arrow: Right 3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090E379-6FC5-4AF1-A623-97B9E17F9228}"/>
              </a:ext>
            </a:extLst>
          </p:cNvPr>
          <p:cNvSpPr/>
          <p:nvPr/>
        </p:nvSpPr>
        <p:spPr>
          <a:xfrm>
            <a:off x="6786693" y="903334"/>
            <a:ext cx="792760" cy="692277"/>
          </a:xfrm>
          <a:prstGeom prst="rightArrow">
            <a:avLst>
              <a:gd name="adj1" fmla="val 50000"/>
              <a:gd name="adj2" fmla="val 48824"/>
            </a:avLst>
          </a:prstGeom>
          <a:solidFill>
            <a:srgbClr val="0093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AU" sz="1350" b="1" kern="1200" dirty="0">
                <a:solidFill>
                  <a:prstClr val="white"/>
                </a:solidFill>
                <a:latin typeface="Twinkl"/>
              </a:rPr>
              <a:t>Next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3023B27-0CFB-FFD5-6E69-78ACBF0AD2AC}"/>
              </a:ext>
            </a:extLst>
          </p:cNvPr>
          <p:cNvSpPr txBox="1"/>
          <p:nvPr/>
        </p:nvSpPr>
        <p:spPr>
          <a:xfrm>
            <a:off x="2575304" y="4329112"/>
            <a:ext cx="24592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1350" kern="1200" dirty="0">
                <a:solidFill>
                  <a:srgbClr val="1C1C1C"/>
                </a:solidFill>
                <a:latin typeface="Twinkl"/>
                <a:ea typeface="+mn-ea"/>
                <a:cs typeface="+mn-cs"/>
              </a:rPr>
              <a:t>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78D0E2A-FF16-23D3-5EDF-6EA7A395701C}"/>
              </a:ext>
            </a:extLst>
          </p:cNvPr>
          <p:cNvSpPr txBox="1"/>
          <p:nvPr/>
        </p:nvSpPr>
        <p:spPr>
          <a:xfrm>
            <a:off x="4449035" y="4311200"/>
            <a:ext cx="24592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1350" kern="1200" dirty="0">
                <a:solidFill>
                  <a:srgbClr val="1C1C1C"/>
                </a:solidFill>
                <a:latin typeface="Twinkl"/>
                <a:ea typeface="+mn-ea"/>
                <a:cs typeface="+mn-cs"/>
              </a:rPr>
              <a:t>B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00113A2-45DC-016D-1C50-9B6B234B54A2}"/>
              </a:ext>
            </a:extLst>
          </p:cNvPr>
          <p:cNvSpPr txBox="1"/>
          <p:nvPr/>
        </p:nvSpPr>
        <p:spPr>
          <a:xfrm>
            <a:off x="6334310" y="4311200"/>
            <a:ext cx="24592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1350" kern="1200" dirty="0">
                <a:solidFill>
                  <a:srgbClr val="1C1C1C"/>
                </a:solidFill>
                <a:latin typeface="Twinkl"/>
                <a:ea typeface="+mn-ea"/>
                <a:cs typeface="+mn-cs"/>
              </a:rPr>
              <a:t>C</a:t>
            </a:r>
          </a:p>
        </p:txBody>
      </p:sp>
      <p:pic>
        <p:nvPicPr>
          <p:cNvPr id="2" name="sb smart 4 cd 1 (52)">
            <a:hlinkClick r:id="" action="ppaction://media"/>
            <a:extLst>
              <a:ext uri="{FF2B5EF4-FFF2-40B4-BE49-F238E27FC236}">
                <a16:creationId xmlns:a16="http://schemas.microsoft.com/office/drawing/2014/main" id="{C1E7B2CB-1B8B-4039-EEB8-69C77EF60B7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551" end="29015.06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673614" y="885465"/>
            <a:ext cx="609600" cy="609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C904B46-C666-E625-C57A-6D35246F367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89337" y="4991087"/>
            <a:ext cx="1104996" cy="152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718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94 -0.06366 L -0.01094 -0.0632 C -0.00885 -0.07685 -0.00625 -0.08959 -0.00486 -0.10255 C -0.00035 -0.14121 -0.00156 -0.20695 -0.00347 -0.23635 C -0.00486 -0.25672 -0.00989 -0.27709 -0.01337 -0.29746 C -0.01528 -0.30834 -0.01701 -0.31968 -0.01944 -0.33079 C -0.02274 -0.34468 -0.04271 -0.41181 -0.04792 -0.41968 C -0.05607 -0.43218 -0.06319 -0.4456 -0.07257 -0.45718 C -0.07569 -0.46135 -0.07934 -0.46528 -0.08229 -0.46991 C -0.0842 -0.47246 -0.08524 -0.4757 -0.08715 -0.47824 C -0.08906 -0.48056 -0.09097 -0.48334 -0.09323 -0.48496 C -0.10781 -0.49699 -0.09739 -0.48565 -0.10173 -0.49051 L -0.10173 -0.49028 " pathEditMode="relative" rAng="0" ptsTypes="AAAAAAAAAAAAA">
                                      <p:cBhvr>
                                        <p:cTn id="29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97" y="-2134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8" grpId="0" animBg="1"/>
      <p:bldP spid="21" grpId="0" animBg="1"/>
      <p:bldP spid="30" grpId="0" animBg="1"/>
      <p:bldP spid="3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14AE433F-1EB7-4BCF-BEC1-9C0B31C40AF7}"/>
              </a:ext>
            </a:extLst>
          </p:cNvPr>
          <p:cNvSpPr/>
          <p:nvPr/>
        </p:nvSpPr>
        <p:spPr>
          <a:xfrm>
            <a:off x="1852331" y="2522989"/>
            <a:ext cx="1548608" cy="22461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AU" sz="1350" kern="1200" dirty="0">
                <a:solidFill>
                  <a:prstClr val="white"/>
                </a:solidFill>
                <a:latin typeface="Twinkl"/>
              </a:rPr>
              <a:t>a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DECE962-7158-48FC-B1A6-F67E3D9F4233}"/>
              </a:ext>
            </a:extLst>
          </p:cNvPr>
          <p:cNvSpPr/>
          <p:nvPr/>
        </p:nvSpPr>
        <p:spPr>
          <a:xfrm>
            <a:off x="1143001" y="2131169"/>
            <a:ext cx="6857999" cy="440581"/>
          </a:xfrm>
          <a:prstGeom prst="rect">
            <a:avLst/>
          </a:prstGeom>
          <a:solidFill>
            <a:srgbClr val="0093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1000" tIns="81000" rIns="81000" bIns="81000" rtlCol="0" anchor="ctr">
            <a:spAutoFit/>
          </a:bodyPr>
          <a:lstStyle/>
          <a:p>
            <a:pPr algn="ctr" defTabSz="685800">
              <a:buClrTx/>
            </a:pPr>
            <a:r>
              <a:rPr lang="en-GB" sz="1800" b="1" kern="1200" dirty="0">
                <a:solidFill>
                  <a:prstClr val="white"/>
                </a:solidFill>
                <a:latin typeface="Twinkl"/>
              </a:rPr>
              <a:t>Look and choose </a:t>
            </a: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A196ECA9-96B5-42F1-BD42-31A33AB7BCED}"/>
              </a:ext>
            </a:extLst>
          </p:cNvPr>
          <p:cNvSpPr/>
          <p:nvPr/>
        </p:nvSpPr>
        <p:spPr>
          <a:xfrm>
            <a:off x="3621527" y="693800"/>
            <a:ext cx="1548608" cy="1037292"/>
          </a:xfrm>
          <a:custGeom>
            <a:avLst/>
            <a:gdLst>
              <a:gd name="connsiteX0" fmla="*/ 378624 w 2064811"/>
              <a:gd name="connsiteY0" fmla="*/ 0 h 1208015"/>
              <a:gd name="connsiteX1" fmla="*/ 2064811 w 2064811"/>
              <a:gd name="connsiteY1" fmla="*/ 0 h 1208015"/>
              <a:gd name="connsiteX2" fmla="*/ 2064811 w 2064811"/>
              <a:gd name="connsiteY2" fmla="*/ 427837 h 1208015"/>
              <a:gd name="connsiteX3" fmla="*/ 1999482 w 2064811"/>
              <a:gd name="connsiteY3" fmla="*/ 427837 h 1208015"/>
              <a:gd name="connsiteX4" fmla="*/ 1983223 w 2064811"/>
              <a:gd name="connsiteY4" fmla="*/ 412129 h 1208015"/>
              <a:gd name="connsiteX5" fmla="*/ 1872729 w 2064811"/>
              <a:gd name="connsiteY5" fmla="*/ 372610 h 1208015"/>
              <a:gd name="connsiteX6" fmla="*/ 1675104 w 2064811"/>
              <a:gd name="connsiteY6" fmla="*/ 604007 h 1208015"/>
              <a:gd name="connsiteX7" fmla="*/ 1872729 w 2064811"/>
              <a:gd name="connsiteY7" fmla="*/ 835404 h 1208015"/>
              <a:gd name="connsiteX8" fmla="*/ 1983223 w 2064811"/>
              <a:gd name="connsiteY8" fmla="*/ 795885 h 1208015"/>
              <a:gd name="connsiteX9" fmla="*/ 1999484 w 2064811"/>
              <a:gd name="connsiteY9" fmla="*/ 780175 h 1208015"/>
              <a:gd name="connsiteX10" fmla="*/ 2064811 w 2064811"/>
              <a:gd name="connsiteY10" fmla="*/ 780175 h 1208015"/>
              <a:gd name="connsiteX11" fmla="*/ 2064811 w 2064811"/>
              <a:gd name="connsiteY11" fmla="*/ 1208015 h 1208015"/>
              <a:gd name="connsiteX12" fmla="*/ 378624 w 2064811"/>
              <a:gd name="connsiteY12" fmla="*/ 1208015 h 1208015"/>
              <a:gd name="connsiteX13" fmla="*/ 378624 w 2064811"/>
              <a:gd name="connsiteY13" fmla="*/ 780175 h 1208015"/>
              <a:gd name="connsiteX14" fmla="*/ 324380 w 2064811"/>
              <a:gd name="connsiteY14" fmla="*/ 780175 h 1208015"/>
              <a:gd name="connsiteX15" fmla="*/ 308119 w 2064811"/>
              <a:gd name="connsiteY15" fmla="*/ 795885 h 1208015"/>
              <a:gd name="connsiteX16" fmla="*/ 197625 w 2064811"/>
              <a:gd name="connsiteY16" fmla="*/ 835404 h 1208015"/>
              <a:gd name="connsiteX17" fmla="*/ 0 w 2064811"/>
              <a:gd name="connsiteY17" fmla="*/ 604007 h 1208015"/>
              <a:gd name="connsiteX18" fmla="*/ 197625 w 2064811"/>
              <a:gd name="connsiteY18" fmla="*/ 372610 h 1208015"/>
              <a:gd name="connsiteX19" fmla="*/ 308119 w 2064811"/>
              <a:gd name="connsiteY19" fmla="*/ 412129 h 1208015"/>
              <a:gd name="connsiteX20" fmla="*/ 324378 w 2064811"/>
              <a:gd name="connsiteY20" fmla="*/ 427837 h 1208015"/>
              <a:gd name="connsiteX21" fmla="*/ 378624 w 2064811"/>
              <a:gd name="connsiteY21" fmla="*/ 427837 h 1208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064811" h="1208015">
                <a:moveTo>
                  <a:pt x="378624" y="0"/>
                </a:moveTo>
                <a:lnTo>
                  <a:pt x="2064811" y="0"/>
                </a:lnTo>
                <a:lnTo>
                  <a:pt x="2064811" y="427837"/>
                </a:lnTo>
                <a:lnTo>
                  <a:pt x="1999482" y="427837"/>
                </a:lnTo>
                <a:lnTo>
                  <a:pt x="1983223" y="412129"/>
                </a:lnTo>
                <a:cubicBezTo>
                  <a:pt x="1951681" y="387179"/>
                  <a:pt x="1913658" y="372610"/>
                  <a:pt x="1872729" y="372610"/>
                </a:cubicBezTo>
                <a:cubicBezTo>
                  <a:pt x="1763584" y="372610"/>
                  <a:pt x="1675104" y="476210"/>
                  <a:pt x="1675104" y="604007"/>
                </a:cubicBezTo>
                <a:cubicBezTo>
                  <a:pt x="1675104" y="731804"/>
                  <a:pt x="1763584" y="835404"/>
                  <a:pt x="1872729" y="835404"/>
                </a:cubicBezTo>
                <a:cubicBezTo>
                  <a:pt x="1913658" y="835404"/>
                  <a:pt x="1951681" y="820835"/>
                  <a:pt x="1983223" y="795885"/>
                </a:cubicBezTo>
                <a:lnTo>
                  <a:pt x="1999484" y="780175"/>
                </a:lnTo>
                <a:lnTo>
                  <a:pt x="2064811" y="780175"/>
                </a:lnTo>
                <a:lnTo>
                  <a:pt x="2064811" y="1208015"/>
                </a:lnTo>
                <a:lnTo>
                  <a:pt x="378624" y="1208015"/>
                </a:lnTo>
                <a:lnTo>
                  <a:pt x="378624" y="780175"/>
                </a:lnTo>
                <a:lnTo>
                  <a:pt x="324380" y="780175"/>
                </a:lnTo>
                <a:lnTo>
                  <a:pt x="308119" y="795885"/>
                </a:lnTo>
                <a:cubicBezTo>
                  <a:pt x="276577" y="820835"/>
                  <a:pt x="238554" y="835404"/>
                  <a:pt x="197625" y="835404"/>
                </a:cubicBezTo>
                <a:cubicBezTo>
                  <a:pt x="88479" y="835404"/>
                  <a:pt x="0" y="731804"/>
                  <a:pt x="0" y="604007"/>
                </a:cubicBezTo>
                <a:cubicBezTo>
                  <a:pt x="0" y="476210"/>
                  <a:pt x="88479" y="372610"/>
                  <a:pt x="197625" y="372610"/>
                </a:cubicBezTo>
                <a:cubicBezTo>
                  <a:pt x="238554" y="372610"/>
                  <a:pt x="276577" y="387179"/>
                  <a:pt x="308119" y="412129"/>
                </a:cubicBezTo>
                <a:lnTo>
                  <a:pt x="324378" y="427837"/>
                </a:lnTo>
                <a:lnTo>
                  <a:pt x="378624" y="427837"/>
                </a:lnTo>
                <a:close/>
              </a:path>
            </a:pathLst>
          </a:cu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85800">
              <a:buClrTx/>
            </a:pPr>
            <a:r>
              <a:rPr lang="en-AU" sz="2800" b="1" kern="1200" dirty="0">
                <a:solidFill>
                  <a:prstClr val="white"/>
                </a:solidFill>
                <a:latin typeface="Twinkl"/>
              </a:rPr>
              <a:t>snowy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3A7EF88-5E39-4CAB-AF95-2AA4F4BFC0F6}"/>
              </a:ext>
            </a:extLst>
          </p:cNvPr>
          <p:cNvSpPr txBox="1"/>
          <p:nvPr/>
        </p:nvSpPr>
        <p:spPr>
          <a:xfrm>
            <a:off x="4229100" y="2229889"/>
            <a:ext cx="6858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endParaRPr lang="en-AU" sz="1350" kern="1200" dirty="0">
              <a:solidFill>
                <a:srgbClr val="1C1C1C"/>
              </a:solidFill>
              <a:latin typeface="Twinkl"/>
              <a:ea typeface="+mn-ea"/>
              <a:cs typeface="+mn-cs"/>
            </a:endParaRPr>
          </a:p>
        </p:txBody>
      </p:sp>
      <p:sp>
        <p:nvSpPr>
          <p:cNvPr id="25" name="Puzzle 1">
            <a:extLst>
              <a:ext uri="{FF2B5EF4-FFF2-40B4-BE49-F238E27FC236}">
                <a16:creationId xmlns:a16="http://schemas.microsoft.com/office/drawing/2014/main" id="{B1DE7549-410B-4D4A-AAEE-206F12F76F4D}"/>
              </a:ext>
            </a:extLst>
          </p:cNvPr>
          <p:cNvSpPr/>
          <p:nvPr/>
        </p:nvSpPr>
        <p:spPr>
          <a:xfrm>
            <a:off x="1840403" y="3216684"/>
            <a:ext cx="1548608" cy="1037292"/>
          </a:xfrm>
          <a:custGeom>
            <a:avLst/>
            <a:gdLst>
              <a:gd name="connsiteX0" fmla="*/ 378624 w 2064811"/>
              <a:gd name="connsiteY0" fmla="*/ 0 h 1208015"/>
              <a:gd name="connsiteX1" fmla="*/ 2064811 w 2064811"/>
              <a:gd name="connsiteY1" fmla="*/ 0 h 1208015"/>
              <a:gd name="connsiteX2" fmla="*/ 2064811 w 2064811"/>
              <a:gd name="connsiteY2" fmla="*/ 427837 h 1208015"/>
              <a:gd name="connsiteX3" fmla="*/ 1999482 w 2064811"/>
              <a:gd name="connsiteY3" fmla="*/ 427837 h 1208015"/>
              <a:gd name="connsiteX4" fmla="*/ 1983223 w 2064811"/>
              <a:gd name="connsiteY4" fmla="*/ 412129 h 1208015"/>
              <a:gd name="connsiteX5" fmla="*/ 1872729 w 2064811"/>
              <a:gd name="connsiteY5" fmla="*/ 372610 h 1208015"/>
              <a:gd name="connsiteX6" fmla="*/ 1675104 w 2064811"/>
              <a:gd name="connsiteY6" fmla="*/ 604007 h 1208015"/>
              <a:gd name="connsiteX7" fmla="*/ 1872729 w 2064811"/>
              <a:gd name="connsiteY7" fmla="*/ 835404 h 1208015"/>
              <a:gd name="connsiteX8" fmla="*/ 1983223 w 2064811"/>
              <a:gd name="connsiteY8" fmla="*/ 795885 h 1208015"/>
              <a:gd name="connsiteX9" fmla="*/ 1999484 w 2064811"/>
              <a:gd name="connsiteY9" fmla="*/ 780175 h 1208015"/>
              <a:gd name="connsiteX10" fmla="*/ 2064811 w 2064811"/>
              <a:gd name="connsiteY10" fmla="*/ 780175 h 1208015"/>
              <a:gd name="connsiteX11" fmla="*/ 2064811 w 2064811"/>
              <a:gd name="connsiteY11" fmla="*/ 1208015 h 1208015"/>
              <a:gd name="connsiteX12" fmla="*/ 378624 w 2064811"/>
              <a:gd name="connsiteY12" fmla="*/ 1208015 h 1208015"/>
              <a:gd name="connsiteX13" fmla="*/ 378624 w 2064811"/>
              <a:gd name="connsiteY13" fmla="*/ 780175 h 1208015"/>
              <a:gd name="connsiteX14" fmla="*/ 324380 w 2064811"/>
              <a:gd name="connsiteY14" fmla="*/ 780175 h 1208015"/>
              <a:gd name="connsiteX15" fmla="*/ 308119 w 2064811"/>
              <a:gd name="connsiteY15" fmla="*/ 795885 h 1208015"/>
              <a:gd name="connsiteX16" fmla="*/ 197625 w 2064811"/>
              <a:gd name="connsiteY16" fmla="*/ 835404 h 1208015"/>
              <a:gd name="connsiteX17" fmla="*/ 0 w 2064811"/>
              <a:gd name="connsiteY17" fmla="*/ 604007 h 1208015"/>
              <a:gd name="connsiteX18" fmla="*/ 197625 w 2064811"/>
              <a:gd name="connsiteY18" fmla="*/ 372610 h 1208015"/>
              <a:gd name="connsiteX19" fmla="*/ 308119 w 2064811"/>
              <a:gd name="connsiteY19" fmla="*/ 412129 h 1208015"/>
              <a:gd name="connsiteX20" fmla="*/ 324378 w 2064811"/>
              <a:gd name="connsiteY20" fmla="*/ 427837 h 1208015"/>
              <a:gd name="connsiteX21" fmla="*/ 378624 w 2064811"/>
              <a:gd name="connsiteY21" fmla="*/ 427837 h 1208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064811" h="1208015">
                <a:moveTo>
                  <a:pt x="378624" y="0"/>
                </a:moveTo>
                <a:lnTo>
                  <a:pt x="2064811" y="0"/>
                </a:lnTo>
                <a:lnTo>
                  <a:pt x="2064811" y="427837"/>
                </a:lnTo>
                <a:lnTo>
                  <a:pt x="1999482" y="427837"/>
                </a:lnTo>
                <a:lnTo>
                  <a:pt x="1983223" y="412129"/>
                </a:lnTo>
                <a:cubicBezTo>
                  <a:pt x="1951681" y="387179"/>
                  <a:pt x="1913658" y="372610"/>
                  <a:pt x="1872729" y="372610"/>
                </a:cubicBezTo>
                <a:cubicBezTo>
                  <a:pt x="1763584" y="372610"/>
                  <a:pt x="1675104" y="476210"/>
                  <a:pt x="1675104" y="604007"/>
                </a:cubicBezTo>
                <a:cubicBezTo>
                  <a:pt x="1675104" y="731804"/>
                  <a:pt x="1763584" y="835404"/>
                  <a:pt x="1872729" y="835404"/>
                </a:cubicBezTo>
                <a:cubicBezTo>
                  <a:pt x="1913658" y="835404"/>
                  <a:pt x="1951681" y="820835"/>
                  <a:pt x="1983223" y="795885"/>
                </a:cubicBezTo>
                <a:lnTo>
                  <a:pt x="1999484" y="780175"/>
                </a:lnTo>
                <a:lnTo>
                  <a:pt x="2064811" y="780175"/>
                </a:lnTo>
                <a:lnTo>
                  <a:pt x="2064811" y="1208015"/>
                </a:lnTo>
                <a:lnTo>
                  <a:pt x="378624" y="1208015"/>
                </a:lnTo>
                <a:lnTo>
                  <a:pt x="378624" y="780175"/>
                </a:lnTo>
                <a:lnTo>
                  <a:pt x="324380" y="780175"/>
                </a:lnTo>
                <a:lnTo>
                  <a:pt x="308119" y="795885"/>
                </a:lnTo>
                <a:cubicBezTo>
                  <a:pt x="276577" y="820835"/>
                  <a:pt x="238554" y="835404"/>
                  <a:pt x="197625" y="835404"/>
                </a:cubicBezTo>
                <a:cubicBezTo>
                  <a:pt x="88479" y="835404"/>
                  <a:pt x="0" y="731804"/>
                  <a:pt x="0" y="604007"/>
                </a:cubicBezTo>
                <a:cubicBezTo>
                  <a:pt x="0" y="476210"/>
                  <a:pt x="88479" y="372610"/>
                  <a:pt x="197625" y="372610"/>
                </a:cubicBezTo>
                <a:cubicBezTo>
                  <a:pt x="238554" y="372610"/>
                  <a:pt x="276577" y="387179"/>
                  <a:pt x="308119" y="412129"/>
                </a:cubicBezTo>
                <a:lnTo>
                  <a:pt x="324378" y="427837"/>
                </a:lnTo>
                <a:lnTo>
                  <a:pt x="378624" y="427837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85800">
              <a:buClrTx/>
            </a:pPr>
            <a:r>
              <a:rPr lang="en-AU" sz="2400" b="1" kern="1200" dirty="0">
                <a:solidFill>
                  <a:srgbClr val="FF0000"/>
                </a:solidFill>
                <a:latin typeface="Twinkl"/>
              </a:rPr>
              <a:t>  a.</a:t>
            </a:r>
          </a:p>
        </p:txBody>
      </p:sp>
      <p:sp>
        <p:nvSpPr>
          <p:cNvPr id="26" name="puzzle 2">
            <a:extLst>
              <a:ext uri="{FF2B5EF4-FFF2-40B4-BE49-F238E27FC236}">
                <a16:creationId xmlns:a16="http://schemas.microsoft.com/office/drawing/2014/main" id="{3D148E7F-11B5-4FA1-9C12-5CD2F6E108DE}"/>
              </a:ext>
            </a:extLst>
          </p:cNvPr>
          <p:cNvSpPr/>
          <p:nvPr/>
        </p:nvSpPr>
        <p:spPr>
          <a:xfrm>
            <a:off x="3714091" y="3216684"/>
            <a:ext cx="1548608" cy="1037292"/>
          </a:xfrm>
          <a:custGeom>
            <a:avLst/>
            <a:gdLst>
              <a:gd name="connsiteX0" fmla="*/ 378624 w 2064811"/>
              <a:gd name="connsiteY0" fmla="*/ 0 h 1208015"/>
              <a:gd name="connsiteX1" fmla="*/ 2064811 w 2064811"/>
              <a:gd name="connsiteY1" fmla="*/ 0 h 1208015"/>
              <a:gd name="connsiteX2" fmla="*/ 2064811 w 2064811"/>
              <a:gd name="connsiteY2" fmla="*/ 427837 h 1208015"/>
              <a:gd name="connsiteX3" fmla="*/ 1999482 w 2064811"/>
              <a:gd name="connsiteY3" fmla="*/ 427837 h 1208015"/>
              <a:gd name="connsiteX4" fmla="*/ 1983223 w 2064811"/>
              <a:gd name="connsiteY4" fmla="*/ 412129 h 1208015"/>
              <a:gd name="connsiteX5" fmla="*/ 1872729 w 2064811"/>
              <a:gd name="connsiteY5" fmla="*/ 372610 h 1208015"/>
              <a:gd name="connsiteX6" fmla="*/ 1675104 w 2064811"/>
              <a:gd name="connsiteY6" fmla="*/ 604007 h 1208015"/>
              <a:gd name="connsiteX7" fmla="*/ 1872729 w 2064811"/>
              <a:gd name="connsiteY7" fmla="*/ 835404 h 1208015"/>
              <a:gd name="connsiteX8" fmla="*/ 1983223 w 2064811"/>
              <a:gd name="connsiteY8" fmla="*/ 795885 h 1208015"/>
              <a:gd name="connsiteX9" fmla="*/ 1999484 w 2064811"/>
              <a:gd name="connsiteY9" fmla="*/ 780175 h 1208015"/>
              <a:gd name="connsiteX10" fmla="*/ 2064811 w 2064811"/>
              <a:gd name="connsiteY10" fmla="*/ 780175 h 1208015"/>
              <a:gd name="connsiteX11" fmla="*/ 2064811 w 2064811"/>
              <a:gd name="connsiteY11" fmla="*/ 1208015 h 1208015"/>
              <a:gd name="connsiteX12" fmla="*/ 378624 w 2064811"/>
              <a:gd name="connsiteY12" fmla="*/ 1208015 h 1208015"/>
              <a:gd name="connsiteX13" fmla="*/ 378624 w 2064811"/>
              <a:gd name="connsiteY13" fmla="*/ 780175 h 1208015"/>
              <a:gd name="connsiteX14" fmla="*/ 324380 w 2064811"/>
              <a:gd name="connsiteY14" fmla="*/ 780175 h 1208015"/>
              <a:gd name="connsiteX15" fmla="*/ 308119 w 2064811"/>
              <a:gd name="connsiteY15" fmla="*/ 795885 h 1208015"/>
              <a:gd name="connsiteX16" fmla="*/ 197625 w 2064811"/>
              <a:gd name="connsiteY16" fmla="*/ 835404 h 1208015"/>
              <a:gd name="connsiteX17" fmla="*/ 0 w 2064811"/>
              <a:gd name="connsiteY17" fmla="*/ 604007 h 1208015"/>
              <a:gd name="connsiteX18" fmla="*/ 197625 w 2064811"/>
              <a:gd name="connsiteY18" fmla="*/ 372610 h 1208015"/>
              <a:gd name="connsiteX19" fmla="*/ 308119 w 2064811"/>
              <a:gd name="connsiteY19" fmla="*/ 412129 h 1208015"/>
              <a:gd name="connsiteX20" fmla="*/ 324378 w 2064811"/>
              <a:gd name="connsiteY20" fmla="*/ 427837 h 1208015"/>
              <a:gd name="connsiteX21" fmla="*/ 378624 w 2064811"/>
              <a:gd name="connsiteY21" fmla="*/ 427837 h 1208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064811" h="1208015">
                <a:moveTo>
                  <a:pt x="378624" y="0"/>
                </a:moveTo>
                <a:lnTo>
                  <a:pt x="2064811" y="0"/>
                </a:lnTo>
                <a:lnTo>
                  <a:pt x="2064811" y="427837"/>
                </a:lnTo>
                <a:lnTo>
                  <a:pt x="1999482" y="427837"/>
                </a:lnTo>
                <a:lnTo>
                  <a:pt x="1983223" y="412129"/>
                </a:lnTo>
                <a:cubicBezTo>
                  <a:pt x="1951681" y="387179"/>
                  <a:pt x="1913658" y="372610"/>
                  <a:pt x="1872729" y="372610"/>
                </a:cubicBezTo>
                <a:cubicBezTo>
                  <a:pt x="1763584" y="372610"/>
                  <a:pt x="1675104" y="476210"/>
                  <a:pt x="1675104" y="604007"/>
                </a:cubicBezTo>
                <a:cubicBezTo>
                  <a:pt x="1675104" y="731804"/>
                  <a:pt x="1763584" y="835404"/>
                  <a:pt x="1872729" y="835404"/>
                </a:cubicBezTo>
                <a:cubicBezTo>
                  <a:pt x="1913658" y="835404"/>
                  <a:pt x="1951681" y="820835"/>
                  <a:pt x="1983223" y="795885"/>
                </a:cubicBezTo>
                <a:lnTo>
                  <a:pt x="1999484" y="780175"/>
                </a:lnTo>
                <a:lnTo>
                  <a:pt x="2064811" y="780175"/>
                </a:lnTo>
                <a:lnTo>
                  <a:pt x="2064811" y="1208015"/>
                </a:lnTo>
                <a:lnTo>
                  <a:pt x="378624" y="1208015"/>
                </a:lnTo>
                <a:lnTo>
                  <a:pt x="378624" y="780175"/>
                </a:lnTo>
                <a:lnTo>
                  <a:pt x="324380" y="780175"/>
                </a:lnTo>
                <a:lnTo>
                  <a:pt x="308119" y="795885"/>
                </a:lnTo>
                <a:cubicBezTo>
                  <a:pt x="276577" y="820835"/>
                  <a:pt x="238554" y="835404"/>
                  <a:pt x="197625" y="835404"/>
                </a:cubicBezTo>
                <a:cubicBezTo>
                  <a:pt x="88479" y="835404"/>
                  <a:pt x="0" y="731804"/>
                  <a:pt x="0" y="604007"/>
                </a:cubicBezTo>
                <a:cubicBezTo>
                  <a:pt x="0" y="476210"/>
                  <a:pt x="88479" y="372610"/>
                  <a:pt x="197625" y="372610"/>
                </a:cubicBezTo>
                <a:cubicBezTo>
                  <a:pt x="238554" y="372610"/>
                  <a:pt x="276577" y="387179"/>
                  <a:pt x="308119" y="412129"/>
                </a:cubicBezTo>
                <a:lnTo>
                  <a:pt x="324378" y="427837"/>
                </a:lnTo>
                <a:lnTo>
                  <a:pt x="378624" y="427837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85800">
              <a:buClrTx/>
            </a:pPr>
            <a:r>
              <a:rPr lang="en-AU" sz="2400" b="1" kern="1200" dirty="0">
                <a:solidFill>
                  <a:srgbClr val="FF0000"/>
                </a:solidFill>
                <a:latin typeface="Twinkl"/>
              </a:rPr>
              <a:t> b.</a:t>
            </a:r>
          </a:p>
        </p:txBody>
      </p:sp>
      <p:sp>
        <p:nvSpPr>
          <p:cNvPr id="27" name="puzzle 3">
            <a:extLst>
              <a:ext uri="{FF2B5EF4-FFF2-40B4-BE49-F238E27FC236}">
                <a16:creationId xmlns:a16="http://schemas.microsoft.com/office/drawing/2014/main" id="{ACC3712F-18D0-40D4-B98E-4D2AF35BA48F}"/>
              </a:ext>
            </a:extLst>
          </p:cNvPr>
          <p:cNvSpPr/>
          <p:nvPr/>
        </p:nvSpPr>
        <p:spPr>
          <a:xfrm>
            <a:off x="5575852" y="3216684"/>
            <a:ext cx="1548608" cy="1037292"/>
          </a:xfrm>
          <a:custGeom>
            <a:avLst/>
            <a:gdLst>
              <a:gd name="connsiteX0" fmla="*/ 378624 w 2064811"/>
              <a:gd name="connsiteY0" fmla="*/ 0 h 1208015"/>
              <a:gd name="connsiteX1" fmla="*/ 2064811 w 2064811"/>
              <a:gd name="connsiteY1" fmla="*/ 0 h 1208015"/>
              <a:gd name="connsiteX2" fmla="*/ 2064811 w 2064811"/>
              <a:gd name="connsiteY2" fmla="*/ 427837 h 1208015"/>
              <a:gd name="connsiteX3" fmla="*/ 1999482 w 2064811"/>
              <a:gd name="connsiteY3" fmla="*/ 427837 h 1208015"/>
              <a:gd name="connsiteX4" fmla="*/ 1983223 w 2064811"/>
              <a:gd name="connsiteY4" fmla="*/ 412129 h 1208015"/>
              <a:gd name="connsiteX5" fmla="*/ 1872729 w 2064811"/>
              <a:gd name="connsiteY5" fmla="*/ 372610 h 1208015"/>
              <a:gd name="connsiteX6" fmla="*/ 1675104 w 2064811"/>
              <a:gd name="connsiteY6" fmla="*/ 604007 h 1208015"/>
              <a:gd name="connsiteX7" fmla="*/ 1872729 w 2064811"/>
              <a:gd name="connsiteY7" fmla="*/ 835404 h 1208015"/>
              <a:gd name="connsiteX8" fmla="*/ 1983223 w 2064811"/>
              <a:gd name="connsiteY8" fmla="*/ 795885 h 1208015"/>
              <a:gd name="connsiteX9" fmla="*/ 1999484 w 2064811"/>
              <a:gd name="connsiteY9" fmla="*/ 780175 h 1208015"/>
              <a:gd name="connsiteX10" fmla="*/ 2064811 w 2064811"/>
              <a:gd name="connsiteY10" fmla="*/ 780175 h 1208015"/>
              <a:gd name="connsiteX11" fmla="*/ 2064811 w 2064811"/>
              <a:gd name="connsiteY11" fmla="*/ 1208015 h 1208015"/>
              <a:gd name="connsiteX12" fmla="*/ 378624 w 2064811"/>
              <a:gd name="connsiteY12" fmla="*/ 1208015 h 1208015"/>
              <a:gd name="connsiteX13" fmla="*/ 378624 w 2064811"/>
              <a:gd name="connsiteY13" fmla="*/ 780175 h 1208015"/>
              <a:gd name="connsiteX14" fmla="*/ 324380 w 2064811"/>
              <a:gd name="connsiteY14" fmla="*/ 780175 h 1208015"/>
              <a:gd name="connsiteX15" fmla="*/ 308119 w 2064811"/>
              <a:gd name="connsiteY15" fmla="*/ 795885 h 1208015"/>
              <a:gd name="connsiteX16" fmla="*/ 197625 w 2064811"/>
              <a:gd name="connsiteY16" fmla="*/ 835404 h 1208015"/>
              <a:gd name="connsiteX17" fmla="*/ 0 w 2064811"/>
              <a:gd name="connsiteY17" fmla="*/ 604007 h 1208015"/>
              <a:gd name="connsiteX18" fmla="*/ 197625 w 2064811"/>
              <a:gd name="connsiteY18" fmla="*/ 372610 h 1208015"/>
              <a:gd name="connsiteX19" fmla="*/ 308119 w 2064811"/>
              <a:gd name="connsiteY19" fmla="*/ 412129 h 1208015"/>
              <a:gd name="connsiteX20" fmla="*/ 324378 w 2064811"/>
              <a:gd name="connsiteY20" fmla="*/ 427837 h 1208015"/>
              <a:gd name="connsiteX21" fmla="*/ 378624 w 2064811"/>
              <a:gd name="connsiteY21" fmla="*/ 427837 h 1208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064811" h="1208015">
                <a:moveTo>
                  <a:pt x="378624" y="0"/>
                </a:moveTo>
                <a:lnTo>
                  <a:pt x="2064811" y="0"/>
                </a:lnTo>
                <a:lnTo>
                  <a:pt x="2064811" y="427837"/>
                </a:lnTo>
                <a:lnTo>
                  <a:pt x="1999482" y="427837"/>
                </a:lnTo>
                <a:lnTo>
                  <a:pt x="1983223" y="412129"/>
                </a:lnTo>
                <a:cubicBezTo>
                  <a:pt x="1951681" y="387179"/>
                  <a:pt x="1913658" y="372610"/>
                  <a:pt x="1872729" y="372610"/>
                </a:cubicBezTo>
                <a:cubicBezTo>
                  <a:pt x="1763584" y="372610"/>
                  <a:pt x="1675104" y="476210"/>
                  <a:pt x="1675104" y="604007"/>
                </a:cubicBezTo>
                <a:cubicBezTo>
                  <a:pt x="1675104" y="731804"/>
                  <a:pt x="1763584" y="835404"/>
                  <a:pt x="1872729" y="835404"/>
                </a:cubicBezTo>
                <a:cubicBezTo>
                  <a:pt x="1913658" y="835404"/>
                  <a:pt x="1951681" y="820835"/>
                  <a:pt x="1983223" y="795885"/>
                </a:cubicBezTo>
                <a:lnTo>
                  <a:pt x="1999484" y="780175"/>
                </a:lnTo>
                <a:lnTo>
                  <a:pt x="2064811" y="780175"/>
                </a:lnTo>
                <a:lnTo>
                  <a:pt x="2064811" y="1208015"/>
                </a:lnTo>
                <a:lnTo>
                  <a:pt x="378624" y="1208015"/>
                </a:lnTo>
                <a:lnTo>
                  <a:pt x="378624" y="780175"/>
                </a:lnTo>
                <a:lnTo>
                  <a:pt x="324380" y="780175"/>
                </a:lnTo>
                <a:lnTo>
                  <a:pt x="308119" y="795885"/>
                </a:lnTo>
                <a:cubicBezTo>
                  <a:pt x="276577" y="820835"/>
                  <a:pt x="238554" y="835404"/>
                  <a:pt x="197625" y="835404"/>
                </a:cubicBezTo>
                <a:cubicBezTo>
                  <a:pt x="88479" y="835404"/>
                  <a:pt x="0" y="731804"/>
                  <a:pt x="0" y="604007"/>
                </a:cubicBezTo>
                <a:cubicBezTo>
                  <a:pt x="0" y="476210"/>
                  <a:pt x="88479" y="372610"/>
                  <a:pt x="197625" y="372610"/>
                </a:cubicBezTo>
                <a:cubicBezTo>
                  <a:pt x="238554" y="372610"/>
                  <a:pt x="276577" y="387179"/>
                  <a:pt x="308119" y="412129"/>
                </a:cubicBezTo>
                <a:lnTo>
                  <a:pt x="324378" y="427837"/>
                </a:lnTo>
                <a:lnTo>
                  <a:pt x="378624" y="427837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85800">
              <a:buClrTx/>
            </a:pPr>
            <a:r>
              <a:rPr lang="en-AU" sz="2400" b="1" kern="1200" dirty="0">
                <a:solidFill>
                  <a:srgbClr val="FF0000"/>
                </a:solidFill>
                <a:latin typeface="Twinkl"/>
              </a:rPr>
              <a:t>c.</a:t>
            </a:r>
          </a:p>
        </p:txBody>
      </p:sp>
      <p:sp>
        <p:nvSpPr>
          <p:cNvPr id="29" name="Arrow: Right 2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0FF1742-D2C7-444B-8744-5A4B427DC710}"/>
              </a:ext>
            </a:extLst>
          </p:cNvPr>
          <p:cNvSpPr/>
          <p:nvPr/>
        </p:nvSpPr>
        <p:spPr>
          <a:xfrm>
            <a:off x="6786693" y="903334"/>
            <a:ext cx="792760" cy="692277"/>
          </a:xfrm>
          <a:prstGeom prst="rightArrow">
            <a:avLst>
              <a:gd name="adj1" fmla="val 50000"/>
              <a:gd name="adj2" fmla="val 48824"/>
            </a:avLst>
          </a:prstGeom>
          <a:solidFill>
            <a:srgbClr val="0093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AU" sz="1350" b="1" kern="1200" dirty="0">
                <a:solidFill>
                  <a:prstClr val="white"/>
                </a:solidFill>
                <a:latin typeface="Twinkl"/>
              </a:rPr>
              <a:t>Next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3B0B576-377C-64F9-DBB2-6C91BCF24A0B}"/>
              </a:ext>
            </a:extLst>
          </p:cNvPr>
          <p:cNvSpPr txBox="1"/>
          <p:nvPr/>
        </p:nvSpPr>
        <p:spPr>
          <a:xfrm>
            <a:off x="2575304" y="4329112"/>
            <a:ext cx="24592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1350" kern="1200" dirty="0">
                <a:solidFill>
                  <a:srgbClr val="1C1C1C"/>
                </a:solidFill>
                <a:latin typeface="Twinkl"/>
                <a:ea typeface="+mn-ea"/>
                <a:cs typeface="+mn-cs"/>
              </a:rPr>
              <a:t>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86110C-6E11-2CB2-EF16-424F827E9FEE}"/>
              </a:ext>
            </a:extLst>
          </p:cNvPr>
          <p:cNvSpPr txBox="1"/>
          <p:nvPr/>
        </p:nvSpPr>
        <p:spPr>
          <a:xfrm>
            <a:off x="4449035" y="4311200"/>
            <a:ext cx="24592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1350" kern="1200" dirty="0">
                <a:solidFill>
                  <a:srgbClr val="1C1C1C"/>
                </a:solidFill>
                <a:latin typeface="Twinkl"/>
                <a:ea typeface="+mn-ea"/>
                <a:cs typeface="+mn-cs"/>
              </a:rPr>
              <a:t>B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15BF4E0-0BF4-65CD-4465-6681C5B7D841}"/>
              </a:ext>
            </a:extLst>
          </p:cNvPr>
          <p:cNvSpPr txBox="1"/>
          <p:nvPr/>
        </p:nvSpPr>
        <p:spPr>
          <a:xfrm>
            <a:off x="6334310" y="4311200"/>
            <a:ext cx="24592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1350" kern="1200" dirty="0">
                <a:solidFill>
                  <a:srgbClr val="1C1C1C"/>
                </a:solidFill>
                <a:latin typeface="Twinkl"/>
                <a:ea typeface="+mn-ea"/>
                <a:cs typeface="+mn-cs"/>
              </a:rPr>
              <a:t>C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9803647-C15B-A283-08D5-2ED5213588A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t="-1938" r="-3354" b="47733"/>
          <a:stretch/>
        </p:blipFill>
        <p:spPr>
          <a:xfrm>
            <a:off x="1564547" y="1225409"/>
            <a:ext cx="1377459" cy="8983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65BD239-13C1-8A01-BA2A-ADD3CE6675A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9395" y="889524"/>
            <a:ext cx="1123853" cy="3220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32F5E2A-59B3-6124-19B5-A282ED27A05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89337" y="4991087"/>
            <a:ext cx="1104996" cy="152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378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854 -4.5679E-6 L -0.03854 0.00093 C -0.03698 -0.00864 -0.03611 -0.01851 -0.03316 -0.02623 C -0.02274 -0.05432 -0.00972 -0.06882 0.00573 -0.08672 C 0.02934 -0.11388 0.0441 -0.12438 0.06614 -0.15586 C 0.07691 -0.1716 0.09444 -0.20524 0.10191 -0.22685 C 0.10972 -0.24907 0.1184 -0.27067 0.12292 -0.29598 C 0.13108 -0.33981 0.12795 -0.31944 0.13281 -0.35771 C 0.13437 -0.40339 0.13489 -0.40586 0.13281 -0.47438 C 0.13264 -0.47839 0.13108 -0.48179 0.13038 -0.4858 C 0.13003 -0.48734 0.12951 -0.49012 0.12951 -0.48981 L 0.12951 -0.49012 " pathEditMode="relative" rAng="0" ptsTypes="AAAAAAAAAAAA">
                                      <p:cBhvr>
                                        <p:cTn id="1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28" y="-2447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0" name="Google Shape;2020;p41"/>
          <p:cNvSpPr txBox="1">
            <a:spLocks noGrp="1"/>
          </p:cNvSpPr>
          <p:nvPr>
            <p:ph type="subTitle" idx="6"/>
          </p:nvPr>
        </p:nvSpPr>
        <p:spPr>
          <a:xfrm>
            <a:off x="717550" y="2612075"/>
            <a:ext cx="2336400" cy="449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/>
              <a:t>Warm Up</a:t>
            </a:r>
          </a:p>
        </p:txBody>
      </p:sp>
      <p:sp>
        <p:nvSpPr>
          <p:cNvPr id="2021" name="Google Shape;2021;p41"/>
          <p:cNvSpPr txBox="1">
            <a:spLocks noGrp="1"/>
          </p:cNvSpPr>
          <p:nvPr>
            <p:ph type="subTitle" idx="7"/>
          </p:nvPr>
        </p:nvSpPr>
        <p:spPr>
          <a:xfrm>
            <a:off x="3403800" y="2612075"/>
            <a:ext cx="2336400" cy="449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/>
              <a:t>Vocabulary</a:t>
            </a:r>
          </a:p>
        </p:txBody>
      </p:sp>
      <p:sp>
        <p:nvSpPr>
          <p:cNvPr id="2022" name="Google Shape;2022;p41"/>
          <p:cNvSpPr txBox="1">
            <a:spLocks noGrp="1"/>
          </p:cNvSpPr>
          <p:nvPr>
            <p:ph type="subTitle" idx="8"/>
          </p:nvPr>
        </p:nvSpPr>
        <p:spPr>
          <a:xfrm>
            <a:off x="6090050" y="2612075"/>
            <a:ext cx="2336400" cy="449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/>
              <a:t>Grammar</a:t>
            </a:r>
          </a:p>
        </p:txBody>
      </p:sp>
      <p:sp>
        <p:nvSpPr>
          <p:cNvPr id="2023" name="Google Shape;2023;p41"/>
          <p:cNvSpPr txBox="1">
            <a:spLocks noGrp="1"/>
          </p:cNvSpPr>
          <p:nvPr>
            <p:ph type="title"/>
          </p:nvPr>
        </p:nvSpPr>
        <p:spPr>
          <a:xfrm>
            <a:off x="1460350" y="1706425"/>
            <a:ext cx="850800" cy="72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2024" name="Google Shape;2024;p41"/>
          <p:cNvSpPr txBox="1">
            <a:spLocks noGrp="1"/>
          </p:cNvSpPr>
          <p:nvPr>
            <p:ph type="title" idx="2"/>
          </p:nvPr>
        </p:nvSpPr>
        <p:spPr>
          <a:xfrm>
            <a:off x="4146600" y="1706425"/>
            <a:ext cx="850800" cy="72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2025" name="Google Shape;2025;p41"/>
          <p:cNvSpPr txBox="1">
            <a:spLocks noGrp="1"/>
          </p:cNvSpPr>
          <p:nvPr>
            <p:ph type="title" idx="4"/>
          </p:nvPr>
        </p:nvSpPr>
        <p:spPr>
          <a:xfrm>
            <a:off x="6832850" y="1706425"/>
            <a:ext cx="850800" cy="72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2026" name="Google Shape;2026;p41"/>
          <p:cNvSpPr txBox="1">
            <a:spLocks noGrp="1"/>
          </p:cNvSpPr>
          <p:nvPr>
            <p:ph type="title" idx="9"/>
          </p:nvPr>
        </p:nvSpPr>
        <p:spPr>
          <a:xfrm>
            <a:off x="863436" y="40319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Table </a:t>
            </a:r>
            <a:r>
              <a:rPr lang="en" dirty="0">
                <a:solidFill>
                  <a:schemeClr val="lt1"/>
                </a:solidFill>
              </a:rPr>
              <a:t>of contents</a:t>
            </a:r>
            <a:endParaRPr dirty="0">
              <a:solidFill>
                <a:schemeClr val="lt1"/>
              </a:solidFill>
            </a:endParaRPr>
          </a:p>
        </p:txBody>
      </p:sp>
      <p:grpSp>
        <p:nvGrpSpPr>
          <p:cNvPr id="2090" name="Google Shape;2090;p41"/>
          <p:cNvGrpSpPr/>
          <p:nvPr/>
        </p:nvGrpSpPr>
        <p:grpSpPr>
          <a:xfrm>
            <a:off x="540865" y="3749413"/>
            <a:ext cx="1275247" cy="1270099"/>
            <a:chOff x="589615" y="3805988"/>
            <a:chExt cx="1275247" cy="1270099"/>
          </a:xfrm>
        </p:grpSpPr>
        <p:sp>
          <p:nvSpPr>
            <p:cNvPr id="2091" name="Google Shape;2091;p41"/>
            <p:cNvSpPr/>
            <p:nvPr/>
          </p:nvSpPr>
          <p:spPr>
            <a:xfrm rot="-856422" flipH="1">
              <a:off x="702006" y="3919385"/>
              <a:ext cx="1050464" cy="1043305"/>
            </a:xfrm>
            <a:custGeom>
              <a:avLst/>
              <a:gdLst/>
              <a:ahLst/>
              <a:cxnLst/>
              <a:rect l="l" t="t" r="r" b="b"/>
              <a:pathLst>
                <a:path w="33088" h="32860" extrusionOk="0">
                  <a:moveTo>
                    <a:pt x="16567" y="0"/>
                  </a:moveTo>
                  <a:cubicBezTo>
                    <a:pt x="16049" y="0"/>
                    <a:pt x="15530" y="35"/>
                    <a:pt x="15012" y="81"/>
                  </a:cubicBezTo>
                  <a:cubicBezTo>
                    <a:pt x="9505" y="519"/>
                    <a:pt x="4597" y="3722"/>
                    <a:pt x="1970" y="8572"/>
                  </a:cubicBezTo>
                  <a:cubicBezTo>
                    <a:pt x="1221" y="9897"/>
                    <a:pt x="668" y="11314"/>
                    <a:pt x="300" y="12788"/>
                  </a:cubicBezTo>
                  <a:cubicBezTo>
                    <a:pt x="323" y="12857"/>
                    <a:pt x="334" y="12927"/>
                    <a:pt x="346" y="12996"/>
                  </a:cubicBezTo>
                  <a:cubicBezTo>
                    <a:pt x="127" y="14090"/>
                    <a:pt x="12" y="15208"/>
                    <a:pt x="12" y="16337"/>
                  </a:cubicBezTo>
                  <a:cubicBezTo>
                    <a:pt x="0" y="21268"/>
                    <a:pt x="2235" y="25922"/>
                    <a:pt x="6072" y="29021"/>
                  </a:cubicBezTo>
                  <a:lnTo>
                    <a:pt x="5922" y="29033"/>
                  </a:lnTo>
                  <a:cubicBezTo>
                    <a:pt x="8885" y="31583"/>
                    <a:pt x="12557" y="32859"/>
                    <a:pt x="16231" y="32859"/>
                  </a:cubicBezTo>
                  <a:cubicBezTo>
                    <a:pt x="19841" y="32859"/>
                    <a:pt x="23453" y="31626"/>
                    <a:pt x="26394" y="29159"/>
                  </a:cubicBezTo>
                  <a:cubicBezTo>
                    <a:pt x="30772" y="25726"/>
                    <a:pt x="33088" y="20288"/>
                    <a:pt x="32546" y="14747"/>
                  </a:cubicBezTo>
                  <a:cubicBezTo>
                    <a:pt x="32005" y="9205"/>
                    <a:pt x="28675" y="4321"/>
                    <a:pt x="23722" y="1798"/>
                  </a:cubicBezTo>
                  <a:cubicBezTo>
                    <a:pt x="23675" y="1717"/>
                    <a:pt x="23641" y="1636"/>
                    <a:pt x="23606" y="1556"/>
                  </a:cubicBezTo>
                  <a:cubicBezTo>
                    <a:pt x="21406" y="530"/>
                    <a:pt x="18998" y="0"/>
                    <a:pt x="16567" y="0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66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" name="Google Shape;2092;p41"/>
            <p:cNvSpPr/>
            <p:nvPr/>
          </p:nvSpPr>
          <p:spPr>
            <a:xfrm rot="-856422" flipH="1">
              <a:off x="715657" y="3918406"/>
              <a:ext cx="1035860" cy="1035939"/>
            </a:xfrm>
            <a:custGeom>
              <a:avLst/>
              <a:gdLst/>
              <a:ahLst/>
              <a:cxnLst/>
              <a:rect l="l" t="t" r="r" b="b"/>
              <a:pathLst>
                <a:path w="32628" h="32628" extrusionOk="0">
                  <a:moveTo>
                    <a:pt x="16314" y="0"/>
                  </a:moveTo>
                  <a:cubicBezTo>
                    <a:pt x="7304" y="0"/>
                    <a:pt x="0" y="7305"/>
                    <a:pt x="0" y="16314"/>
                  </a:cubicBezTo>
                  <a:cubicBezTo>
                    <a:pt x="0" y="25323"/>
                    <a:pt x="7304" y="32627"/>
                    <a:pt x="16314" y="32627"/>
                  </a:cubicBezTo>
                  <a:cubicBezTo>
                    <a:pt x="25323" y="32627"/>
                    <a:pt x="32627" y="25323"/>
                    <a:pt x="32627" y="16314"/>
                  </a:cubicBezTo>
                  <a:cubicBezTo>
                    <a:pt x="32627" y="7305"/>
                    <a:pt x="25323" y="0"/>
                    <a:pt x="16314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" name="Google Shape;2093;p41"/>
            <p:cNvSpPr/>
            <p:nvPr/>
          </p:nvSpPr>
          <p:spPr>
            <a:xfrm rot="-856422" flipH="1">
              <a:off x="743306" y="4134010"/>
              <a:ext cx="839089" cy="850138"/>
            </a:xfrm>
            <a:custGeom>
              <a:avLst/>
              <a:gdLst/>
              <a:ahLst/>
              <a:cxnLst/>
              <a:rect l="l" t="t" r="r" b="b"/>
              <a:pathLst>
                <a:path w="26430" h="26776" extrusionOk="0">
                  <a:moveTo>
                    <a:pt x="22893" y="1"/>
                  </a:moveTo>
                  <a:lnTo>
                    <a:pt x="22893" y="1"/>
                  </a:lnTo>
                  <a:cubicBezTo>
                    <a:pt x="23469" y="2420"/>
                    <a:pt x="23411" y="5047"/>
                    <a:pt x="22881" y="7328"/>
                  </a:cubicBezTo>
                  <a:cubicBezTo>
                    <a:pt x="21268" y="14240"/>
                    <a:pt x="15450" y="18676"/>
                    <a:pt x="9171" y="20946"/>
                  </a:cubicBezTo>
                  <a:cubicBezTo>
                    <a:pt x="6234" y="21994"/>
                    <a:pt x="3135" y="22674"/>
                    <a:pt x="1" y="22939"/>
                  </a:cubicBezTo>
                  <a:cubicBezTo>
                    <a:pt x="2789" y="25335"/>
                    <a:pt x="6395" y="26775"/>
                    <a:pt x="10312" y="26775"/>
                  </a:cubicBezTo>
                  <a:cubicBezTo>
                    <a:pt x="19195" y="26775"/>
                    <a:pt x="26430" y="19390"/>
                    <a:pt x="26430" y="10300"/>
                  </a:cubicBezTo>
                  <a:cubicBezTo>
                    <a:pt x="26430" y="6406"/>
                    <a:pt x="25105" y="2823"/>
                    <a:pt x="22893" y="1"/>
                  </a:cubicBezTo>
                  <a:close/>
                </a:path>
              </a:pathLst>
            </a:custGeom>
            <a:solidFill>
              <a:srgbClr val="DA510B">
                <a:alpha val="20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" name="Google Shape;2094;p41"/>
            <p:cNvSpPr/>
            <p:nvPr/>
          </p:nvSpPr>
          <p:spPr>
            <a:xfrm rot="-856422" flipH="1">
              <a:off x="877362" y="3898192"/>
              <a:ext cx="806896" cy="593090"/>
            </a:xfrm>
            <a:custGeom>
              <a:avLst/>
              <a:gdLst/>
              <a:ahLst/>
              <a:cxnLst/>
              <a:rect l="l" t="t" r="r" b="b"/>
              <a:pathLst>
                <a:path w="25416" h="18680" extrusionOk="0">
                  <a:moveTo>
                    <a:pt x="16268" y="1"/>
                  </a:moveTo>
                  <a:cubicBezTo>
                    <a:pt x="8399" y="1"/>
                    <a:pt x="1786" y="5462"/>
                    <a:pt x="0" y="12789"/>
                  </a:cubicBezTo>
                  <a:cubicBezTo>
                    <a:pt x="92" y="13169"/>
                    <a:pt x="173" y="13503"/>
                    <a:pt x="277" y="13860"/>
                  </a:cubicBezTo>
                  <a:cubicBezTo>
                    <a:pt x="853" y="15796"/>
                    <a:pt x="2166" y="17812"/>
                    <a:pt x="4148" y="18526"/>
                  </a:cubicBezTo>
                  <a:cubicBezTo>
                    <a:pt x="4446" y="18632"/>
                    <a:pt x="4737" y="18680"/>
                    <a:pt x="5021" y="18680"/>
                  </a:cubicBezTo>
                  <a:cubicBezTo>
                    <a:pt x="6213" y="18680"/>
                    <a:pt x="7268" y="17845"/>
                    <a:pt x="8180" y="17063"/>
                  </a:cubicBezTo>
                  <a:cubicBezTo>
                    <a:pt x="9551" y="15888"/>
                    <a:pt x="10795" y="14632"/>
                    <a:pt x="12523" y="13975"/>
                  </a:cubicBezTo>
                  <a:cubicBezTo>
                    <a:pt x="15622" y="12777"/>
                    <a:pt x="19298" y="13883"/>
                    <a:pt x="22132" y="11867"/>
                  </a:cubicBezTo>
                  <a:cubicBezTo>
                    <a:pt x="25415" y="9552"/>
                    <a:pt x="24977" y="5070"/>
                    <a:pt x="23295" y="1556"/>
                  </a:cubicBezTo>
                  <a:cubicBezTo>
                    <a:pt x="21152" y="565"/>
                    <a:pt x="18779" y="1"/>
                    <a:pt x="16268" y="1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" name="Google Shape;2095;p41"/>
            <p:cNvSpPr/>
            <p:nvPr/>
          </p:nvSpPr>
          <p:spPr>
            <a:xfrm rot="-856422" flipH="1">
              <a:off x="1036682" y="4324615"/>
              <a:ext cx="107561" cy="104077"/>
            </a:xfrm>
            <a:custGeom>
              <a:avLst/>
              <a:gdLst/>
              <a:ahLst/>
              <a:cxnLst/>
              <a:rect l="l" t="t" r="r" b="b"/>
              <a:pathLst>
                <a:path w="3388" h="3278" extrusionOk="0">
                  <a:moveTo>
                    <a:pt x="1669" y="0"/>
                  </a:moveTo>
                  <a:cubicBezTo>
                    <a:pt x="751" y="0"/>
                    <a:pt x="202" y="673"/>
                    <a:pt x="116" y="1416"/>
                  </a:cubicBezTo>
                  <a:cubicBezTo>
                    <a:pt x="1" y="2257"/>
                    <a:pt x="427" y="3190"/>
                    <a:pt x="1521" y="3271"/>
                  </a:cubicBezTo>
                  <a:cubicBezTo>
                    <a:pt x="1567" y="3275"/>
                    <a:pt x="1612" y="3277"/>
                    <a:pt x="1658" y="3277"/>
                  </a:cubicBezTo>
                  <a:cubicBezTo>
                    <a:pt x="2462" y="3277"/>
                    <a:pt x="3220" y="2615"/>
                    <a:pt x="3307" y="1808"/>
                  </a:cubicBezTo>
                  <a:cubicBezTo>
                    <a:pt x="3388" y="955"/>
                    <a:pt x="2708" y="103"/>
                    <a:pt x="1867" y="11"/>
                  </a:cubicBezTo>
                  <a:cubicBezTo>
                    <a:pt x="1799" y="4"/>
                    <a:pt x="1733" y="0"/>
                    <a:pt x="16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" name="Google Shape;2096;p41"/>
            <p:cNvSpPr/>
            <p:nvPr/>
          </p:nvSpPr>
          <p:spPr>
            <a:xfrm rot="-856422" flipH="1">
              <a:off x="1284916" y="4261760"/>
              <a:ext cx="107561" cy="104458"/>
            </a:xfrm>
            <a:custGeom>
              <a:avLst/>
              <a:gdLst/>
              <a:ahLst/>
              <a:cxnLst/>
              <a:rect l="l" t="t" r="r" b="b"/>
              <a:pathLst>
                <a:path w="3388" h="3290" extrusionOk="0">
                  <a:moveTo>
                    <a:pt x="1735" y="1"/>
                  </a:moveTo>
                  <a:cubicBezTo>
                    <a:pt x="1666" y="1"/>
                    <a:pt x="1594" y="5"/>
                    <a:pt x="1521" y="13"/>
                  </a:cubicBezTo>
                  <a:cubicBezTo>
                    <a:pt x="668" y="117"/>
                    <a:pt x="0" y="958"/>
                    <a:pt x="81" y="1810"/>
                  </a:cubicBezTo>
                  <a:cubicBezTo>
                    <a:pt x="158" y="2623"/>
                    <a:pt x="937" y="3290"/>
                    <a:pt x="1748" y="3290"/>
                  </a:cubicBezTo>
                  <a:cubicBezTo>
                    <a:pt x="1788" y="3290"/>
                    <a:pt x="1827" y="3288"/>
                    <a:pt x="1866" y="3285"/>
                  </a:cubicBezTo>
                  <a:cubicBezTo>
                    <a:pt x="2961" y="3181"/>
                    <a:pt x="3387" y="2260"/>
                    <a:pt x="3284" y="1419"/>
                  </a:cubicBezTo>
                  <a:cubicBezTo>
                    <a:pt x="3155" y="670"/>
                    <a:pt x="2630" y="1"/>
                    <a:pt x="17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" name="Google Shape;2097;p41"/>
            <p:cNvSpPr/>
            <p:nvPr/>
          </p:nvSpPr>
          <p:spPr>
            <a:xfrm rot="-856422" flipH="1">
              <a:off x="1170799" y="4391332"/>
              <a:ext cx="132800" cy="69437"/>
            </a:xfrm>
            <a:custGeom>
              <a:avLst/>
              <a:gdLst/>
              <a:ahLst/>
              <a:cxnLst/>
              <a:rect l="l" t="t" r="r" b="b"/>
              <a:pathLst>
                <a:path w="4183" h="2187" extrusionOk="0">
                  <a:moveTo>
                    <a:pt x="223" y="0"/>
                  </a:moveTo>
                  <a:cubicBezTo>
                    <a:pt x="119" y="0"/>
                    <a:pt x="18" y="73"/>
                    <a:pt x="12" y="216"/>
                  </a:cubicBezTo>
                  <a:cubicBezTo>
                    <a:pt x="1" y="758"/>
                    <a:pt x="381" y="1345"/>
                    <a:pt x="784" y="1679"/>
                  </a:cubicBezTo>
                  <a:cubicBezTo>
                    <a:pt x="807" y="1679"/>
                    <a:pt x="807" y="1691"/>
                    <a:pt x="819" y="1691"/>
                  </a:cubicBezTo>
                  <a:cubicBezTo>
                    <a:pt x="1166" y="1982"/>
                    <a:pt x="1623" y="2187"/>
                    <a:pt x="2104" y="2187"/>
                  </a:cubicBezTo>
                  <a:cubicBezTo>
                    <a:pt x="2117" y="2187"/>
                    <a:pt x="2130" y="2187"/>
                    <a:pt x="2143" y="2186"/>
                  </a:cubicBezTo>
                  <a:cubicBezTo>
                    <a:pt x="2604" y="2175"/>
                    <a:pt x="3065" y="1967"/>
                    <a:pt x="3411" y="1679"/>
                  </a:cubicBezTo>
                  <a:cubicBezTo>
                    <a:pt x="3814" y="1345"/>
                    <a:pt x="4183" y="758"/>
                    <a:pt x="4183" y="216"/>
                  </a:cubicBezTo>
                  <a:cubicBezTo>
                    <a:pt x="4183" y="73"/>
                    <a:pt x="4082" y="0"/>
                    <a:pt x="3976" y="0"/>
                  </a:cubicBezTo>
                  <a:cubicBezTo>
                    <a:pt x="3886" y="0"/>
                    <a:pt x="3793" y="53"/>
                    <a:pt x="3756" y="159"/>
                  </a:cubicBezTo>
                  <a:cubicBezTo>
                    <a:pt x="3687" y="366"/>
                    <a:pt x="3641" y="585"/>
                    <a:pt x="3526" y="792"/>
                  </a:cubicBezTo>
                  <a:cubicBezTo>
                    <a:pt x="3422" y="988"/>
                    <a:pt x="3284" y="1161"/>
                    <a:pt x="3111" y="1322"/>
                  </a:cubicBezTo>
                  <a:cubicBezTo>
                    <a:pt x="2835" y="1564"/>
                    <a:pt x="2454" y="1725"/>
                    <a:pt x="2097" y="1725"/>
                  </a:cubicBezTo>
                  <a:cubicBezTo>
                    <a:pt x="1729" y="1725"/>
                    <a:pt x="1348" y="1564"/>
                    <a:pt x="1095" y="1322"/>
                  </a:cubicBezTo>
                  <a:cubicBezTo>
                    <a:pt x="922" y="1172"/>
                    <a:pt x="784" y="988"/>
                    <a:pt x="669" y="792"/>
                  </a:cubicBezTo>
                  <a:cubicBezTo>
                    <a:pt x="554" y="585"/>
                    <a:pt x="531" y="366"/>
                    <a:pt x="438" y="159"/>
                  </a:cubicBezTo>
                  <a:cubicBezTo>
                    <a:pt x="401" y="53"/>
                    <a:pt x="311" y="0"/>
                    <a:pt x="2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" name="Google Shape;2098;p41"/>
            <p:cNvSpPr/>
            <p:nvPr/>
          </p:nvSpPr>
          <p:spPr>
            <a:xfrm rot="-856422" flipH="1">
              <a:off x="1333322" y="4276120"/>
              <a:ext cx="45018" cy="45625"/>
            </a:xfrm>
            <a:custGeom>
              <a:avLst/>
              <a:gdLst/>
              <a:ahLst/>
              <a:cxnLst/>
              <a:rect l="l" t="t" r="r" b="b"/>
              <a:pathLst>
                <a:path w="1418" h="1437" extrusionOk="0">
                  <a:moveTo>
                    <a:pt x="704" y="1"/>
                  </a:moveTo>
                  <a:cubicBezTo>
                    <a:pt x="646" y="12"/>
                    <a:pt x="577" y="12"/>
                    <a:pt x="519" y="35"/>
                  </a:cubicBezTo>
                  <a:cubicBezTo>
                    <a:pt x="404" y="58"/>
                    <a:pt x="300" y="127"/>
                    <a:pt x="197" y="220"/>
                  </a:cubicBezTo>
                  <a:cubicBezTo>
                    <a:pt x="127" y="277"/>
                    <a:pt x="81" y="358"/>
                    <a:pt x="58" y="450"/>
                  </a:cubicBezTo>
                  <a:cubicBezTo>
                    <a:pt x="12" y="531"/>
                    <a:pt x="1" y="623"/>
                    <a:pt x="1" y="726"/>
                  </a:cubicBezTo>
                  <a:cubicBezTo>
                    <a:pt x="1" y="853"/>
                    <a:pt x="24" y="968"/>
                    <a:pt x="93" y="1084"/>
                  </a:cubicBezTo>
                  <a:cubicBezTo>
                    <a:pt x="151" y="1187"/>
                    <a:pt x="243" y="1268"/>
                    <a:pt x="358" y="1337"/>
                  </a:cubicBezTo>
                  <a:cubicBezTo>
                    <a:pt x="415" y="1372"/>
                    <a:pt x="473" y="1383"/>
                    <a:pt x="531" y="1406"/>
                  </a:cubicBezTo>
                  <a:cubicBezTo>
                    <a:pt x="582" y="1428"/>
                    <a:pt x="642" y="1436"/>
                    <a:pt x="703" y="1436"/>
                  </a:cubicBezTo>
                  <a:cubicBezTo>
                    <a:pt x="738" y="1436"/>
                    <a:pt x="773" y="1433"/>
                    <a:pt x="807" y="1429"/>
                  </a:cubicBezTo>
                  <a:cubicBezTo>
                    <a:pt x="865" y="1429"/>
                    <a:pt x="934" y="1406"/>
                    <a:pt x="980" y="1383"/>
                  </a:cubicBezTo>
                  <a:cubicBezTo>
                    <a:pt x="1061" y="1349"/>
                    <a:pt x="1130" y="1314"/>
                    <a:pt x="1210" y="1233"/>
                  </a:cubicBezTo>
                  <a:cubicBezTo>
                    <a:pt x="1245" y="1199"/>
                    <a:pt x="1280" y="1141"/>
                    <a:pt x="1326" y="1095"/>
                  </a:cubicBezTo>
                  <a:lnTo>
                    <a:pt x="1395" y="922"/>
                  </a:lnTo>
                  <a:cubicBezTo>
                    <a:pt x="1418" y="807"/>
                    <a:pt x="1418" y="703"/>
                    <a:pt x="1406" y="623"/>
                  </a:cubicBezTo>
                  <a:cubicBezTo>
                    <a:pt x="1406" y="531"/>
                    <a:pt x="1383" y="438"/>
                    <a:pt x="1326" y="358"/>
                  </a:cubicBezTo>
                  <a:cubicBezTo>
                    <a:pt x="1268" y="254"/>
                    <a:pt x="1176" y="173"/>
                    <a:pt x="1061" y="104"/>
                  </a:cubicBezTo>
                  <a:cubicBezTo>
                    <a:pt x="945" y="47"/>
                    <a:pt x="830" y="1"/>
                    <a:pt x="7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9" name="Google Shape;2099;p41"/>
            <p:cNvSpPr/>
            <p:nvPr/>
          </p:nvSpPr>
          <p:spPr>
            <a:xfrm rot="-856422" flipH="1">
              <a:off x="1316367" y="4322414"/>
              <a:ext cx="27081" cy="26734"/>
            </a:xfrm>
            <a:custGeom>
              <a:avLst/>
              <a:gdLst/>
              <a:ahLst/>
              <a:cxnLst/>
              <a:rect l="l" t="t" r="r" b="b"/>
              <a:pathLst>
                <a:path w="853" h="842" extrusionOk="0">
                  <a:moveTo>
                    <a:pt x="426" y="1"/>
                  </a:moveTo>
                  <a:cubicBezTo>
                    <a:pt x="357" y="1"/>
                    <a:pt x="311" y="12"/>
                    <a:pt x="265" y="35"/>
                  </a:cubicBezTo>
                  <a:cubicBezTo>
                    <a:pt x="208" y="47"/>
                    <a:pt x="161" y="81"/>
                    <a:pt x="138" y="116"/>
                  </a:cubicBezTo>
                  <a:cubicBezTo>
                    <a:pt x="92" y="162"/>
                    <a:pt x="58" y="208"/>
                    <a:pt x="46" y="254"/>
                  </a:cubicBezTo>
                  <a:cubicBezTo>
                    <a:pt x="23" y="289"/>
                    <a:pt x="0" y="346"/>
                    <a:pt x="23" y="404"/>
                  </a:cubicBezTo>
                  <a:cubicBezTo>
                    <a:pt x="23" y="450"/>
                    <a:pt x="35" y="473"/>
                    <a:pt x="35" y="519"/>
                  </a:cubicBezTo>
                  <a:cubicBezTo>
                    <a:pt x="46" y="588"/>
                    <a:pt x="92" y="658"/>
                    <a:pt x="138" y="704"/>
                  </a:cubicBezTo>
                  <a:cubicBezTo>
                    <a:pt x="161" y="738"/>
                    <a:pt x="196" y="750"/>
                    <a:pt x="219" y="784"/>
                  </a:cubicBezTo>
                  <a:cubicBezTo>
                    <a:pt x="277" y="819"/>
                    <a:pt x="346" y="842"/>
                    <a:pt x="438" y="842"/>
                  </a:cubicBezTo>
                  <a:cubicBezTo>
                    <a:pt x="496" y="842"/>
                    <a:pt x="553" y="830"/>
                    <a:pt x="588" y="807"/>
                  </a:cubicBezTo>
                  <a:cubicBezTo>
                    <a:pt x="645" y="796"/>
                    <a:pt x="691" y="761"/>
                    <a:pt x="726" y="727"/>
                  </a:cubicBezTo>
                  <a:cubicBezTo>
                    <a:pt x="761" y="681"/>
                    <a:pt x="795" y="634"/>
                    <a:pt x="807" y="588"/>
                  </a:cubicBezTo>
                  <a:cubicBezTo>
                    <a:pt x="841" y="554"/>
                    <a:pt x="853" y="496"/>
                    <a:pt x="841" y="439"/>
                  </a:cubicBezTo>
                  <a:cubicBezTo>
                    <a:pt x="841" y="393"/>
                    <a:pt x="841" y="346"/>
                    <a:pt x="818" y="323"/>
                  </a:cubicBezTo>
                  <a:cubicBezTo>
                    <a:pt x="807" y="254"/>
                    <a:pt x="761" y="185"/>
                    <a:pt x="726" y="139"/>
                  </a:cubicBezTo>
                  <a:cubicBezTo>
                    <a:pt x="691" y="105"/>
                    <a:pt x="668" y="93"/>
                    <a:pt x="634" y="58"/>
                  </a:cubicBezTo>
                  <a:cubicBezTo>
                    <a:pt x="576" y="24"/>
                    <a:pt x="507" y="1"/>
                    <a:pt x="4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" name="Google Shape;2100;p41"/>
            <p:cNvSpPr/>
            <p:nvPr/>
          </p:nvSpPr>
          <p:spPr>
            <a:xfrm rot="-856422" flipH="1">
              <a:off x="1081850" y="4347680"/>
              <a:ext cx="42097" cy="41624"/>
            </a:xfrm>
            <a:custGeom>
              <a:avLst/>
              <a:gdLst/>
              <a:ahLst/>
              <a:cxnLst/>
              <a:rect l="l" t="t" r="r" b="b"/>
              <a:pathLst>
                <a:path w="1326" h="1311" extrusionOk="0">
                  <a:moveTo>
                    <a:pt x="651" y="0"/>
                  </a:moveTo>
                  <a:cubicBezTo>
                    <a:pt x="622" y="0"/>
                    <a:pt x="594" y="3"/>
                    <a:pt x="565" y="9"/>
                  </a:cubicBezTo>
                  <a:cubicBezTo>
                    <a:pt x="473" y="9"/>
                    <a:pt x="392" y="44"/>
                    <a:pt x="311" y="78"/>
                  </a:cubicBezTo>
                  <a:cubicBezTo>
                    <a:pt x="277" y="113"/>
                    <a:pt x="231" y="159"/>
                    <a:pt x="185" y="182"/>
                  </a:cubicBezTo>
                  <a:cubicBezTo>
                    <a:pt x="150" y="228"/>
                    <a:pt x="115" y="274"/>
                    <a:pt x="81" y="309"/>
                  </a:cubicBezTo>
                  <a:cubicBezTo>
                    <a:pt x="35" y="389"/>
                    <a:pt x="12" y="470"/>
                    <a:pt x="12" y="562"/>
                  </a:cubicBezTo>
                  <a:cubicBezTo>
                    <a:pt x="0" y="620"/>
                    <a:pt x="0" y="677"/>
                    <a:pt x="12" y="735"/>
                  </a:cubicBezTo>
                  <a:cubicBezTo>
                    <a:pt x="12" y="792"/>
                    <a:pt x="23" y="850"/>
                    <a:pt x="58" y="885"/>
                  </a:cubicBezTo>
                  <a:cubicBezTo>
                    <a:pt x="81" y="977"/>
                    <a:pt x="127" y="1034"/>
                    <a:pt x="185" y="1104"/>
                  </a:cubicBezTo>
                  <a:lnTo>
                    <a:pt x="311" y="1207"/>
                  </a:lnTo>
                  <a:cubicBezTo>
                    <a:pt x="369" y="1230"/>
                    <a:pt x="415" y="1253"/>
                    <a:pt x="473" y="1276"/>
                  </a:cubicBezTo>
                  <a:cubicBezTo>
                    <a:pt x="530" y="1288"/>
                    <a:pt x="588" y="1288"/>
                    <a:pt x="645" y="1311"/>
                  </a:cubicBezTo>
                  <a:cubicBezTo>
                    <a:pt x="726" y="1311"/>
                    <a:pt x="818" y="1288"/>
                    <a:pt x="887" y="1253"/>
                  </a:cubicBezTo>
                  <a:cubicBezTo>
                    <a:pt x="979" y="1219"/>
                    <a:pt x="1037" y="1173"/>
                    <a:pt x="1106" y="1115"/>
                  </a:cubicBezTo>
                  <a:cubicBezTo>
                    <a:pt x="1210" y="1034"/>
                    <a:pt x="1233" y="931"/>
                    <a:pt x="1291" y="815"/>
                  </a:cubicBezTo>
                  <a:cubicBezTo>
                    <a:pt x="1302" y="758"/>
                    <a:pt x="1302" y="700"/>
                    <a:pt x="1325" y="654"/>
                  </a:cubicBezTo>
                  <a:cubicBezTo>
                    <a:pt x="1314" y="562"/>
                    <a:pt x="1291" y="481"/>
                    <a:pt x="1256" y="412"/>
                  </a:cubicBezTo>
                  <a:cubicBezTo>
                    <a:pt x="1233" y="355"/>
                    <a:pt x="1210" y="309"/>
                    <a:pt x="1175" y="286"/>
                  </a:cubicBezTo>
                  <a:cubicBezTo>
                    <a:pt x="1164" y="251"/>
                    <a:pt x="1141" y="239"/>
                    <a:pt x="1118" y="216"/>
                  </a:cubicBezTo>
                  <a:lnTo>
                    <a:pt x="1106" y="193"/>
                  </a:lnTo>
                  <a:cubicBezTo>
                    <a:pt x="1106" y="193"/>
                    <a:pt x="1095" y="193"/>
                    <a:pt x="1095" y="182"/>
                  </a:cubicBezTo>
                  <a:cubicBezTo>
                    <a:pt x="1037" y="124"/>
                    <a:pt x="979" y="78"/>
                    <a:pt x="887" y="55"/>
                  </a:cubicBezTo>
                  <a:cubicBezTo>
                    <a:pt x="830" y="21"/>
                    <a:pt x="784" y="9"/>
                    <a:pt x="738" y="9"/>
                  </a:cubicBezTo>
                  <a:cubicBezTo>
                    <a:pt x="709" y="3"/>
                    <a:pt x="680" y="0"/>
                    <a:pt x="65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" name="Google Shape;2101;p41"/>
            <p:cNvSpPr/>
            <p:nvPr/>
          </p:nvSpPr>
          <p:spPr>
            <a:xfrm rot="-856422" flipH="1">
              <a:off x="1059055" y="4390315"/>
              <a:ext cx="34764" cy="27115"/>
            </a:xfrm>
            <a:custGeom>
              <a:avLst/>
              <a:gdLst/>
              <a:ahLst/>
              <a:cxnLst/>
              <a:rect l="l" t="t" r="r" b="b"/>
              <a:pathLst>
                <a:path w="1095" h="854" extrusionOk="0">
                  <a:moveTo>
                    <a:pt x="542" y="1"/>
                  </a:moveTo>
                  <a:cubicBezTo>
                    <a:pt x="0" y="1"/>
                    <a:pt x="0" y="853"/>
                    <a:pt x="542" y="853"/>
                  </a:cubicBezTo>
                  <a:cubicBezTo>
                    <a:pt x="546" y="853"/>
                    <a:pt x="549" y="853"/>
                    <a:pt x="553" y="853"/>
                  </a:cubicBezTo>
                  <a:cubicBezTo>
                    <a:pt x="1095" y="853"/>
                    <a:pt x="1091" y="1"/>
                    <a:pt x="5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" name="Google Shape;2102;p41"/>
            <p:cNvSpPr/>
            <p:nvPr/>
          </p:nvSpPr>
          <p:spPr>
            <a:xfrm rot="-856422" flipH="1">
              <a:off x="1370434" y="4007618"/>
              <a:ext cx="100989" cy="96044"/>
            </a:xfrm>
            <a:custGeom>
              <a:avLst/>
              <a:gdLst/>
              <a:ahLst/>
              <a:cxnLst/>
              <a:rect l="l" t="t" r="r" b="b"/>
              <a:pathLst>
                <a:path w="3181" h="3025" extrusionOk="0">
                  <a:moveTo>
                    <a:pt x="1591" y="1"/>
                  </a:moveTo>
                  <a:cubicBezTo>
                    <a:pt x="824" y="1"/>
                    <a:pt x="168" y="577"/>
                    <a:pt x="81" y="1356"/>
                  </a:cubicBezTo>
                  <a:cubicBezTo>
                    <a:pt x="1" y="2186"/>
                    <a:pt x="600" y="2935"/>
                    <a:pt x="1441" y="3015"/>
                  </a:cubicBezTo>
                  <a:cubicBezTo>
                    <a:pt x="1496" y="3021"/>
                    <a:pt x="1552" y="3024"/>
                    <a:pt x="1606" y="3024"/>
                  </a:cubicBezTo>
                  <a:cubicBezTo>
                    <a:pt x="2366" y="3024"/>
                    <a:pt x="3014" y="2441"/>
                    <a:pt x="3100" y="1667"/>
                  </a:cubicBezTo>
                  <a:cubicBezTo>
                    <a:pt x="3180" y="838"/>
                    <a:pt x="2570" y="100"/>
                    <a:pt x="1740" y="8"/>
                  </a:cubicBezTo>
                  <a:cubicBezTo>
                    <a:pt x="1690" y="3"/>
                    <a:pt x="1640" y="1"/>
                    <a:pt x="15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" name="Google Shape;2103;p41"/>
            <p:cNvSpPr/>
            <p:nvPr/>
          </p:nvSpPr>
          <p:spPr>
            <a:xfrm rot="-856422" flipH="1">
              <a:off x="1595325" y="4417035"/>
              <a:ext cx="95846" cy="96234"/>
            </a:xfrm>
            <a:custGeom>
              <a:avLst/>
              <a:gdLst/>
              <a:ahLst/>
              <a:cxnLst/>
              <a:rect l="l" t="t" r="r" b="b"/>
              <a:pathLst>
                <a:path w="3019" h="3031" extrusionOk="0">
                  <a:moveTo>
                    <a:pt x="1510" y="1"/>
                  </a:moveTo>
                  <a:cubicBezTo>
                    <a:pt x="680" y="1"/>
                    <a:pt x="0" y="681"/>
                    <a:pt x="0" y="1510"/>
                  </a:cubicBezTo>
                  <a:cubicBezTo>
                    <a:pt x="0" y="2351"/>
                    <a:pt x="680" y="3031"/>
                    <a:pt x="1510" y="3031"/>
                  </a:cubicBezTo>
                  <a:cubicBezTo>
                    <a:pt x="2339" y="3031"/>
                    <a:pt x="3019" y="2351"/>
                    <a:pt x="3019" y="1510"/>
                  </a:cubicBezTo>
                  <a:cubicBezTo>
                    <a:pt x="3019" y="681"/>
                    <a:pt x="2339" y="1"/>
                    <a:pt x="15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" name="Google Shape;2104;p41"/>
            <p:cNvSpPr/>
            <p:nvPr/>
          </p:nvSpPr>
          <p:spPr>
            <a:xfrm rot="-856422" flipH="1">
              <a:off x="1120543" y="3951325"/>
              <a:ext cx="95878" cy="96234"/>
            </a:xfrm>
            <a:custGeom>
              <a:avLst/>
              <a:gdLst/>
              <a:ahLst/>
              <a:cxnLst/>
              <a:rect l="l" t="t" r="r" b="b"/>
              <a:pathLst>
                <a:path w="3020" h="3031" extrusionOk="0">
                  <a:moveTo>
                    <a:pt x="1510" y="1"/>
                  </a:moveTo>
                  <a:cubicBezTo>
                    <a:pt x="669" y="1"/>
                    <a:pt x="1" y="680"/>
                    <a:pt x="1" y="1510"/>
                  </a:cubicBezTo>
                  <a:cubicBezTo>
                    <a:pt x="1" y="2351"/>
                    <a:pt x="669" y="3031"/>
                    <a:pt x="1510" y="3031"/>
                  </a:cubicBezTo>
                  <a:cubicBezTo>
                    <a:pt x="2340" y="3031"/>
                    <a:pt x="3019" y="2351"/>
                    <a:pt x="3019" y="1510"/>
                  </a:cubicBezTo>
                  <a:cubicBezTo>
                    <a:pt x="3019" y="680"/>
                    <a:pt x="2340" y="1"/>
                    <a:pt x="15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" name="Google Shape;2105;p41"/>
            <p:cNvSpPr/>
            <p:nvPr/>
          </p:nvSpPr>
          <p:spPr>
            <a:xfrm rot="-856422" flipH="1">
              <a:off x="815418" y="4553727"/>
              <a:ext cx="149245" cy="135319"/>
            </a:xfrm>
            <a:custGeom>
              <a:avLst/>
              <a:gdLst/>
              <a:ahLst/>
              <a:cxnLst/>
              <a:rect l="l" t="t" r="r" b="b"/>
              <a:pathLst>
                <a:path w="4701" h="4262" extrusionOk="0">
                  <a:moveTo>
                    <a:pt x="2351" y="0"/>
                  </a:moveTo>
                  <a:cubicBezTo>
                    <a:pt x="2183" y="0"/>
                    <a:pt x="2013" y="20"/>
                    <a:pt x="1844" y="61"/>
                  </a:cubicBezTo>
                  <a:cubicBezTo>
                    <a:pt x="703" y="349"/>
                    <a:pt x="0" y="1501"/>
                    <a:pt x="288" y="2642"/>
                  </a:cubicBezTo>
                  <a:cubicBezTo>
                    <a:pt x="523" y="3609"/>
                    <a:pt x="1388" y="4261"/>
                    <a:pt x="2348" y="4261"/>
                  </a:cubicBezTo>
                  <a:cubicBezTo>
                    <a:pt x="2519" y="4261"/>
                    <a:pt x="2694" y="4241"/>
                    <a:pt x="2869" y="4197"/>
                  </a:cubicBezTo>
                  <a:cubicBezTo>
                    <a:pt x="4010" y="3920"/>
                    <a:pt x="4701" y="2768"/>
                    <a:pt x="4424" y="1616"/>
                  </a:cubicBezTo>
                  <a:cubicBezTo>
                    <a:pt x="4179" y="645"/>
                    <a:pt x="3308" y="0"/>
                    <a:pt x="23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" name="Google Shape;2106;p41"/>
            <p:cNvSpPr/>
            <p:nvPr/>
          </p:nvSpPr>
          <p:spPr>
            <a:xfrm rot="-856422" flipH="1">
              <a:off x="1106397" y="4635421"/>
              <a:ext cx="78671" cy="78677"/>
            </a:xfrm>
            <a:custGeom>
              <a:avLst/>
              <a:gdLst/>
              <a:ahLst/>
              <a:cxnLst/>
              <a:rect l="l" t="t" r="r" b="b"/>
              <a:pathLst>
                <a:path w="2478" h="2478" extrusionOk="0">
                  <a:moveTo>
                    <a:pt x="1245" y="1"/>
                  </a:moveTo>
                  <a:cubicBezTo>
                    <a:pt x="565" y="1"/>
                    <a:pt x="1" y="554"/>
                    <a:pt x="1" y="1234"/>
                  </a:cubicBezTo>
                  <a:cubicBezTo>
                    <a:pt x="1" y="1925"/>
                    <a:pt x="565" y="2478"/>
                    <a:pt x="1245" y="2478"/>
                  </a:cubicBezTo>
                  <a:cubicBezTo>
                    <a:pt x="1925" y="2478"/>
                    <a:pt x="2478" y="1925"/>
                    <a:pt x="2478" y="1234"/>
                  </a:cubicBezTo>
                  <a:cubicBezTo>
                    <a:pt x="2478" y="554"/>
                    <a:pt x="1925" y="1"/>
                    <a:pt x="12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" name="Google Shape;2107;p41"/>
            <p:cNvSpPr/>
            <p:nvPr/>
          </p:nvSpPr>
          <p:spPr>
            <a:xfrm rot="-856422" flipH="1">
              <a:off x="1346323" y="4759917"/>
              <a:ext cx="59654" cy="59658"/>
            </a:xfrm>
            <a:custGeom>
              <a:avLst/>
              <a:gdLst/>
              <a:ahLst/>
              <a:cxnLst/>
              <a:rect l="l" t="t" r="r" b="b"/>
              <a:pathLst>
                <a:path w="1879" h="1879" extrusionOk="0">
                  <a:moveTo>
                    <a:pt x="934" y="1"/>
                  </a:moveTo>
                  <a:cubicBezTo>
                    <a:pt x="415" y="1"/>
                    <a:pt x="1" y="416"/>
                    <a:pt x="1" y="934"/>
                  </a:cubicBezTo>
                  <a:cubicBezTo>
                    <a:pt x="1" y="1453"/>
                    <a:pt x="415" y="1879"/>
                    <a:pt x="934" y="1879"/>
                  </a:cubicBezTo>
                  <a:cubicBezTo>
                    <a:pt x="1452" y="1879"/>
                    <a:pt x="1878" y="1453"/>
                    <a:pt x="1878" y="934"/>
                  </a:cubicBezTo>
                  <a:cubicBezTo>
                    <a:pt x="1878" y="416"/>
                    <a:pt x="1452" y="1"/>
                    <a:pt x="9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" name="Google Shape;2108;p41"/>
            <p:cNvSpPr/>
            <p:nvPr/>
          </p:nvSpPr>
          <p:spPr>
            <a:xfrm rot="-856422" flipH="1">
              <a:off x="1504594" y="4679161"/>
              <a:ext cx="77591" cy="77597"/>
            </a:xfrm>
            <a:custGeom>
              <a:avLst/>
              <a:gdLst/>
              <a:ahLst/>
              <a:cxnLst/>
              <a:rect l="l" t="t" r="r" b="b"/>
              <a:pathLst>
                <a:path w="2444" h="2444" extrusionOk="0">
                  <a:moveTo>
                    <a:pt x="1222" y="1"/>
                  </a:moveTo>
                  <a:cubicBezTo>
                    <a:pt x="542" y="1"/>
                    <a:pt x="1" y="542"/>
                    <a:pt x="1" y="1222"/>
                  </a:cubicBezTo>
                  <a:cubicBezTo>
                    <a:pt x="1" y="1902"/>
                    <a:pt x="542" y="2443"/>
                    <a:pt x="1222" y="2443"/>
                  </a:cubicBezTo>
                  <a:cubicBezTo>
                    <a:pt x="1902" y="2443"/>
                    <a:pt x="2443" y="1902"/>
                    <a:pt x="2443" y="1222"/>
                  </a:cubicBezTo>
                  <a:cubicBezTo>
                    <a:pt x="2443" y="542"/>
                    <a:pt x="1902" y="1"/>
                    <a:pt x="12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" name="Google Shape;2109;p41"/>
            <p:cNvSpPr/>
            <p:nvPr/>
          </p:nvSpPr>
          <p:spPr>
            <a:xfrm rot="-856422" flipH="1">
              <a:off x="1445572" y="4477585"/>
              <a:ext cx="60384" cy="60389"/>
            </a:xfrm>
            <a:custGeom>
              <a:avLst/>
              <a:gdLst/>
              <a:ahLst/>
              <a:cxnLst/>
              <a:rect l="l" t="t" r="r" b="b"/>
              <a:pathLst>
                <a:path w="1902" h="1902" extrusionOk="0">
                  <a:moveTo>
                    <a:pt x="945" y="0"/>
                  </a:moveTo>
                  <a:cubicBezTo>
                    <a:pt x="415" y="0"/>
                    <a:pt x="1" y="415"/>
                    <a:pt x="1" y="945"/>
                  </a:cubicBezTo>
                  <a:cubicBezTo>
                    <a:pt x="1" y="1463"/>
                    <a:pt x="415" y="1901"/>
                    <a:pt x="945" y="1901"/>
                  </a:cubicBezTo>
                  <a:cubicBezTo>
                    <a:pt x="1487" y="1901"/>
                    <a:pt x="1902" y="1475"/>
                    <a:pt x="1902" y="945"/>
                  </a:cubicBezTo>
                  <a:cubicBezTo>
                    <a:pt x="1902" y="415"/>
                    <a:pt x="1487" y="0"/>
                    <a:pt x="9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" name="Google Shape;2110;p41"/>
            <p:cNvSpPr/>
            <p:nvPr/>
          </p:nvSpPr>
          <p:spPr>
            <a:xfrm rot="-856422" flipH="1">
              <a:off x="1305159" y="4586288"/>
              <a:ext cx="35494" cy="35878"/>
            </a:xfrm>
            <a:custGeom>
              <a:avLst/>
              <a:gdLst/>
              <a:ahLst/>
              <a:cxnLst/>
              <a:rect l="l" t="t" r="r" b="b"/>
              <a:pathLst>
                <a:path w="1118" h="1130" extrusionOk="0">
                  <a:moveTo>
                    <a:pt x="565" y="0"/>
                  </a:moveTo>
                  <a:cubicBezTo>
                    <a:pt x="254" y="0"/>
                    <a:pt x="0" y="254"/>
                    <a:pt x="0" y="565"/>
                  </a:cubicBezTo>
                  <a:cubicBezTo>
                    <a:pt x="0" y="876"/>
                    <a:pt x="254" y="1129"/>
                    <a:pt x="565" y="1129"/>
                  </a:cubicBezTo>
                  <a:cubicBezTo>
                    <a:pt x="876" y="1129"/>
                    <a:pt x="1118" y="864"/>
                    <a:pt x="1118" y="565"/>
                  </a:cubicBezTo>
                  <a:cubicBezTo>
                    <a:pt x="1118" y="254"/>
                    <a:pt x="864" y="0"/>
                    <a:pt x="5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" name="Google Shape;2111;p41"/>
            <p:cNvSpPr/>
            <p:nvPr/>
          </p:nvSpPr>
          <p:spPr>
            <a:xfrm rot="-856422" flipH="1">
              <a:off x="897742" y="4419653"/>
              <a:ext cx="35875" cy="35497"/>
            </a:xfrm>
            <a:custGeom>
              <a:avLst/>
              <a:gdLst/>
              <a:ahLst/>
              <a:cxnLst/>
              <a:rect l="l" t="t" r="r" b="b"/>
              <a:pathLst>
                <a:path w="1130" h="1118" extrusionOk="0">
                  <a:moveTo>
                    <a:pt x="565" y="0"/>
                  </a:moveTo>
                  <a:cubicBezTo>
                    <a:pt x="265" y="0"/>
                    <a:pt x="0" y="242"/>
                    <a:pt x="0" y="565"/>
                  </a:cubicBezTo>
                  <a:cubicBezTo>
                    <a:pt x="0" y="876"/>
                    <a:pt x="265" y="1118"/>
                    <a:pt x="565" y="1118"/>
                  </a:cubicBezTo>
                  <a:cubicBezTo>
                    <a:pt x="864" y="1118"/>
                    <a:pt x="1129" y="864"/>
                    <a:pt x="1129" y="565"/>
                  </a:cubicBezTo>
                  <a:cubicBezTo>
                    <a:pt x="1129" y="242"/>
                    <a:pt x="864" y="0"/>
                    <a:pt x="5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" name="Google Shape;2112;p41"/>
            <p:cNvSpPr/>
            <p:nvPr/>
          </p:nvSpPr>
          <p:spPr>
            <a:xfrm rot="-856422" flipH="1">
              <a:off x="1511726" y="4193380"/>
              <a:ext cx="112672" cy="112681"/>
            </a:xfrm>
            <a:custGeom>
              <a:avLst/>
              <a:gdLst/>
              <a:ahLst/>
              <a:cxnLst/>
              <a:rect l="l" t="t" r="r" b="b"/>
              <a:pathLst>
                <a:path w="3549" h="3549" extrusionOk="0">
                  <a:moveTo>
                    <a:pt x="1775" y="0"/>
                  </a:moveTo>
                  <a:cubicBezTo>
                    <a:pt x="795" y="0"/>
                    <a:pt x="0" y="807"/>
                    <a:pt x="0" y="1775"/>
                  </a:cubicBezTo>
                  <a:cubicBezTo>
                    <a:pt x="0" y="2754"/>
                    <a:pt x="795" y="3549"/>
                    <a:pt x="1775" y="3549"/>
                  </a:cubicBezTo>
                  <a:cubicBezTo>
                    <a:pt x="2754" y="3549"/>
                    <a:pt x="3549" y="2754"/>
                    <a:pt x="3549" y="1775"/>
                  </a:cubicBezTo>
                  <a:cubicBezTo>
                    <a:pt x="3549" y="795"/>
                    <a:pt x="2754" y="0"/>
                    <a:pt x="17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" name="Google Shape;2113;p41"/>
            <p:cNvSpPr/>
            <p:nvPr/>
          </p:nvSpPr>
          <p:spPr>
            <a:xfrm rot="-856422" flipH="1">
              <a:off x="1226222" y="4818703"/>
              <a:ext cx="92195" cy="92583"/>
            </a:xfrm>
            <a:custGeom>
              <a:avLst/>
              <a:gdLst/>
              <a:ahLst/>
              <a:cxnLst/>
              <a:rect l="l" t="t" r="r" b="b"/>
              <a:pathLst>
                <a:path w="2904" h="2916" extrusionOk="0">
                  <a:moveTo>
                    <a:pt x="1452" y="1"/>
                  </a:moveTo>
                  <a:cubicBezTo>
                    <a:pt x="646" y="1"/>
                    <a:pt x="1" y="646"/>
                    <a:pt x="1" y="1452"/>
                  </a:cubicBezTo>
                  <a:cubicBezTo>
                    <a:pt x="1" y="2259"/>
                    <a:pt x="646" y="2915"/>
                    <a:pt x="1452" y="2915"/>
                  </a:cubicBezTo>
                  <a:cubicBezTo>
                    <a:pt x="2259" y="2915"/>
                    <a:pt x="2904" y="2259"/>
                    <a:pt x="2904" y="1452"/>
                  </a:cubicBezTo>
                  <a:cubicBezTo>
                    <a:pt x="2904" y="646"/>
                    <a:pt x="2259" y="1"/>
                    <a:pt x="14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" name="Google Shape;2114;p41"/>
            <p:cNvSpPr/>
            <p:nvPr/>
          </p:nvSpPr>
          <p:spPr>
            <a:xfrm rot="-856422" flipH="1">
              <a:off x="753294" y="4352388"/>
              <a:ext cx="92227" cy="92583"/>
            </a:xfrm>
            <a:custGeom>
              <a:avLst/>
              <a:gdLst/>
              <a:ahLst/>
              <a:cxnLst/>
              <a:rect l="l" t="t" r="r" b="b"/>
              <a:pathLst>
                <a:path w="2905" h="2916" extrusionOk="0">
                  <a:moveTo>
                    <a:pt x="1453" y="0"/>
                  </a:moveTo>
                  <a:cubicBezTo>
                    <a:pt x="646" y="0"/>
                    <a:pt x="1" y="646"/>
                    <a:pt x="1" y="1452"/>
                  </a:cubicBezTo>
                  <a:cubicBezTo>
                    <a:pt x="1" y="2259"/>
                    <a:pt x="646" y="2915"/>
                    <a:pt x="1453" y="2915"/>
                  </a:cubicBezTo>
                  <a:cubicBezTo>
                    <a:pt x="2259" y="2915"/>
                    <a:pt x="2904" y="2259"/>
                    <a:pt x="2904" y="1452"/>
                  </a:cubicBezTo>
                  <a:cubicBezTo>
                    <a:pt x="2904" y="646"/>
                    <a:pt x="2259" y="0"/>
                    <a:pt x="14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" name="Google Shape;2115;p41"/>
            <p:cNvSpPr/>
            <p:nvPr/>
          </p:nvSpPr>
          <p:spPr>
            <a:xfrm rot="-856422" flipH="1">
              <a:off x="1207173" y="4129538"/>
              <a:ext cx="60035" cy="60389"/>
            </a:xfrm>
            <a:custGeom>
              <a:avLst/>
              <a:gdLst/>
              <a:ahLst/>
              <a:cxnLst/>
              <a:rect l="l" t="t" r="r" b="b"/>
              <a:pathLst>
                <a:path w="1891" h="1902" extrusionOk="0">
                  <a:moveTo>
                    <a:pt x="946" y="0"/>
                  </a:moveTo>
                  <a:cubicBezTo>
                    <a:pt x="416" y="0"/>
                    <a:pt x="1" y="438"/>
                    <a:pt x="1" y="957"/>
                  </a:cubicBezTo>
                  <a:cubicBezTo>
                    <a:pt x="1" y="1475"/>
                    <a:pt x="416" y="1901"/>
                    <a:pt x="946" y="1901"/>
                  </a:cubicBezTo>
                  <a:cubicBezTo>
                    <a:pt x="1476" y="1901"/>
                    <a:pt x="1890" y="1487"/>
                    <a:pt x="1890" y="957"/>
                  </a:cubicBezTo>
                  <a:cubicBezTo>
                    <a:pt x="1890" y="438"/>
                    <a:pt x="1476" y="0"/>
                    <a:pt x="9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" name="Google Shape;2116;p41"/>
            <p:cNvSpPr/>
            <p:nvPr/>
          </p:nvSpPr>
          <p:spPr>
            <a:xfrm rot="-856422" flipH="1">
              <a:off x="1012692" y="4784735"/>
              <a:ext cx="60384" cy="60389"/>
            </a:xfrm>
            <a:custGeom>
              <a:avLst/>
              <a:gdLst/>
              <a:ahLst/>
              <a:cxnLst/>
              <a:rect l="l" t="t" r="r" b="b"/>
              <a:pathLst>
                <a:path w="1902" h="1902" extrusionOk="0">
                  <a:moveTo>
                    <a:pt x="945" y="0"/>
                  </a:moveTo>
                  <a:cubicBezTo>
                    <a:pt x="416" y="0"/>
                    <a:pt x="1" y="438"/>
                    <a:pt x="1" y="956"/>
                  </a:cubicBezTo>
                  <a:cubicBezTo>
                    <a:pt x="1" y="1475"/>
                    <a:pt x="416" y="1901"/>
                    <a:pt x="945" y="1901"/>
                  </a:cubicBezTo>
                  <a:cubicBezTo>
                    <a:pt x="1475" y="1901"/>
                    <a:pt x="1902" y="1486"/>
                    <a:pt x="1902" y="956"/>
                  </a:cubicBezTo>
                  <a:cubicBezTo>
                    <a:pt x="1902" y="438"/>
                    <a:pt x="1475" y="0"/>
                    <a:pt x="9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7" name="Google Shape;2117;p41"/>
            <p:cNvSpPr/>
            <p:nvPr/>
          </p:nvSpPr>
          <p:spPr>
            <a:xfrm rot="-856422" flipH="1">
              <a:off x="860823" y="4211256"/>
              <a:ext cx="76861" cy="76835"/>
            </a:xfrm>
            <a:custGeom>
              <a:avLst/>
              <a:gdLst/>
              <a:ahLst/>
              <a:cxnLst/>
              <a:rect l="l" t="t" r="r" b="b"/>
              <a:pathLst>
                <a:path w="2421" h="2420" extrusionOk="0">
                  <a:moveTo>
                    <a:pt x="1210" y="0"/>
                  </a:moveTo>
                  <a:cubicBezTo>
                    <a:pt x="554" y="0"/>
                    <a:pt x="1" y="530"/>
                    <a:pt x="1" y="1210"/>
                  </a:cubicBezTo>
                  <a:cubicBezTo>
                    <a:pt x="1" y="1867"/>
                    <a:pt x="554" y="2420"/>
                    <a:pt x="1210" y="2420"/>
                  </a:cubicBezTo>
                  <a:cubicBezTo>
                    <a:pt x="1879" y="2420"/>
                    <a:pt x="2420" y="1867"/>
                    <a:pt x="2420" y="1210"/>
                  </a:cubicBezTo>
                  <a:cubicBezTo>
                    <a:pt x="2420" y="542"/>
                    <a:pt x="1879" y="0"/>
                    <a:pt x="12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8" name="Google Shape;2118;p41"/>
            <p:cNvSpPr/>
            <p:nvPr/>
          </p:nvSpPr>
          <p:spPr>
            <a:xfrm rot="-856422" flipH="1">
              <a:off x="964233" y="4058038"/>
              <a:ext cx="30033" cy="30036"/>
            </a:xfrm>
            <a:custGeom>
              <a:avLst/>
              <a:gdLst/>
              <a:ahLst/>
              <a:cxnLst/>
              <a:rect l="l" t="t" r="r" b="b"/>
              <a:pathLst>
                <a:path w="946" h="946" extrusionOk="0">
                  <a:moveTo>
                    <a:pt x="473" y="1"/>
                  </a:moveTo>
                  <a:cubicBezTo>
                    <a:pt x="220" y="12"/>
                    <a:pt x="1" y="220"/>
                    <a:pt x="1" y="473"/>
                  </a:cubicBezTo>
                  <a:cubicBezTo>
                    <a:pt x="1" y="727"/>
                    <a:pt x="220" y="946"/>
                    <a:pt x="473" y="946"/>
                  </a:cubicBezTo>
                  <a:cubicBezTo>
                    <a:pt x="738" y="946"/>
                    <a:pt x="945" y="727"/>
                    <a:pt x="945" y="473"/>
                  </a:cubicBezTo>
                  <a:cubicBezTo>
                    <a:pt x="945" y="220"/>
                    <a:pt x="738" y="1"/>
                    <a:pt x="4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9" name="Google Shape;2119;p41"/>
            <p:cNvSpPr/>
            <p:nvPr/>
          </p:nvSpPr>
          <p:spPr>
            <a:xfrm rot="-856422" flipH="1">
              <a:off x="1340562" y="4367709"/>
              <a:ext cx="131086" cy="68739"/>
            </a:xfrm>
            <a:custGeom>
              <a:avLst/>
              <a:gdLst/>
              <a:ahLst/>
              <a:cxnLst/>
              <a:rect l="l" t="t" r="r" b="b"/>
              <a:pathLst>
                <a:path w="4129" h="2165" extrusionOk="0">
                  <a:moveTo>
                    <a:pt x="2162" y="1"/>
                  </a:moveTo>
                  <a:cubicBezTo>
                    <a:pt x="1593" y="1"/>
                    <a:pt x="1026" y="178"/>
                    <a:pt x="673" y="570"/>
                  </a:cubicBezTo>
                  <a:cubicBezTo>
                    <a:pt x="0" y="1319"/>
                    <a:pt x="914" y="2164"/>
                    <a:pt x="2151" y="2164"/>
                  </a:cubicBezTo>
                  <a:cubicBezTo>
                    <a:pt x="2397" y="2164"/>
                    <a:pt x="2657" y="2131"/>
                    <a:pt x="2919" y="2056"/>
                  </a:cubicBezTo>
                  <a:cubicBezTo>
                    <a:pt x="4083" y="1710"/>
                    <a:pt x="4129" y="731"/>
                    <a:pt x="3369" y="293"/>
                  </a:cubicBezTo>
                  <a:cubicBezTo>
                    <a:pt x="3029" y="104"/>
                    <a:pt x="2595" y="1"/>
                    <a:pt x="2162" y="1"/>
                  </a:cubicBezTo>
                  <a:close/>
                </a:path>
              </a:pathLst>
            </a:custGeom>
            <a:solidFill>
              <a:srgbClr val="D811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0" name="Google Shape;2120;p41"/>
            <p:cNvSpPr/>
            <p:nvPr/>
          </p:nvSpPr>
          <p:spPr>
            <a:xfrm rot="-856422" flipH="1">
              <a:off x="993401" y="4456033"/>
              <a:ext cx="131086" cy="68739"/>
            </a:xfrm>
            <a:custGeom>
              <a:avLst/>
              <a:gdLst/>
              <a:ahLst/>
              <a:cxnLst/>
              <a:rect l="l" t="t" r="r" b="b"/>
              <a:pathLst>
                <a:path w="4129" h="2165" extrusionOk="0">
                  <a:moveTo>
                    <a:pt x="1971" y="1"/>
                  </a:moveTo>
                  <a:cubicBezTo>
                    <a:pt x="1536" y="1"/>
                    <a:pt x="1100" y="104"/>
                    <a:pt x="761" y="293"/>
                  </a:cubicBezTo>
                  <a:cubicBezTo>
                    <a:pt x="0" y="743"/>
                    <a:pt x="46" y="1710"/>
                    <a:pt x="1210" y="2056"/>
                  </a:cubicBezTo>
                  <a:cubicBezTo>
                    <a:pt x="1476" y="2131"/>
                    <a:pt x="1738" y="2164"/>
                    <a:pt x="1987" y="2164"/>
                  </a:cubicBezTo>
                  <a:cubicBezTo>
                    <a:pt x="3232" y="2164"/>
                    <a:pt x="4129" y="1319"/>
                    <a:pt x="3457" y="570"/>
                  </a:cubicBezTo>
                  <a:cubicBezTo>
                    <a:pt x="3110" y="178"/>
                    <a:pt x="2542" y="1"/>
                    <a:pt x="1971" y="1"/>
                  </a:cubicBezTo>
                  <a:close/>
                </a:path>
              </a:pathLst>
            </a:custGeom>
            <a:solidFill>
              <a:srgbClr val="D811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21" name="Google Shape;2121;p41"/>
          <p:cNvGrpSpPr/>
          <p:nvPr/>
        </p:nvGrpSpPr>
        <p:grpSpPr>
          <a:xfrm rot="-427105">
            <a:off x="6996637" y="3713009"/>
            <a:ext cx="1578990" cy="1270124"/>
            <a:chOff x="7045492" y="3796523"/>
            <a:chExt cx="1464591" cy="1178102"/>
          </a:xfrm>
        </p:grpSpPr>
        <p:sp>
          <p:nvSpPr>
            <p:cNvPr id="2122" name="Google Shape;2122;p41"/>
            <p:cNvSpPr/>
            <p:nvPr/>
          </p:nvSpPr>
          <p:spPr>
            <a:xfrm rot="1213526">
              <a:off x="7141092" y="3992657"/>
              <a:ext cx="1273596" cy="779017"/>
            </a:xfrm>
            <a:custGeom>
              <a:avLst/>
              <a:gdLst/>
              <a:ahLst/>
              <a:cxnLst/>
              <a:rect l="l" t="t" r="r" b="b"/>
              <a:pathLst>
                <a:path w="50946" h="31162" extrusionOk="0">
                  <a:moveTo>
                    <a:pt x="25639" y="0"/>
                  </a:moveTo>
                  <a:cubicBezTo>
                    <a:pt x="25253" y="0"/>
                    <a:pt x="24867" y="14"/>
                    <a:pt x="24482" y="41"/>
                  </a:cubicBezTo>
                  <a:cubicBezTo>
                    <a:pt x="19759" y="375"/>
                    <a:pt x="15116" y="2852"/>
                    <a:pt x="11752" y="6839"/>
                  </a:cubicBezTo>
                  <a:cubicBezTo>
                    <a:pt x="8618" y="10537"/>
                    <a:pt x="6844" y="15191"/>
                    <a:pt x="6717" y="20041"/>
                  </a:cubicBezTo>
                  <a:cubicBezTo>
                    <a:pt x="6587" y="20018"/>
                    <a:pt x="6458" y="20006"/>
                    <a:pt x="6329" y="20006"/>
                  </a:cubicBezTo>
                  <a:cubicBezTo>
                    <a:pt x="5142" y="20006"/>
                    <a:pt x="4050" y="20989"/>
                    <a:pt x="4102" y="22507"/>
                  </a:cubicBezTo>
                  <a:cubicBezTo>
                    <a:pt x="4102" y="22622"/>
                    <a:pt x="4113" y="22737"/>
                    <a:pt x="4125" y="22852"/>
                  </a:cubicBezTo>
                  <a:cubicBezTo>
                    <a:pt x="4159" y="22956"/>
                    <a:pt x="4033" y="22945"/>
                    <a:pt x="3802" y="22979"/>
                  </a:cubicBezTo>
                  <a:cubicBezTo>
                    <a:pt x="991" y="23417"/>
                    <a:pt x="0" y="26643"/>
                    <a:pt x="2178" y="28348"/>
                  </a:cubicBezTo>
                  <a:cubicBezTo>
                    <a:pt x="2431" y="28532"/>
                    <a:pt x="2708" y="28693"/>
                    <a:pt x="2996" y="28809"/>
                  </a:cubicBezTo>
                  <a:cubicBezTo>
                    <a:pt x="3341" y="28958"/>
                    <a:pt x="3699" y="29039"/>
                    <a:pt x="4067" y="29051"/>
                  </a:cubicBezTo>
                  <a:lnTo>
                    <a:pt x="4712" y="29051"/>
                  </a:lnTo>
                  <a:lnTo>
                    <a:pt x="4782" y="29039"/>
                  </a:lnTo>
                  <a:lnTo>
                    <a:pt x="4851" y="29027"/>
                  </a:lnTo>
                  <a:lnTo>
                    <a:pt x="4920" y="29016"/>
                  </a:lnTo>
                  <a:lnTo>
                    <a:pt x="4931" y="29016"/>
                  </a:lnTo>
                  <a:cubicBezTo>
                    <a:pt x="5173" y="28981"/>
                    <a:pt x="5404" y="28924"/>
                    <a:pt x="5623" y="28832"/>
                  </a:cubicBezTo>
                  <a:lnTo>
                    <a:pt x="5646" y="28820"/>
                  </a:lnTo>
                  <a:lnTo>
                    <a:pt x="5968" y="28682"/>
                  </a:lnTo>
                  <a:cubicBezTo>
                    <a:pt x="5991" y="28716"/>
                    <a:pt x="6014" y="28763"/>
                    <a:pt x="6037" y="28809"/>
                  </a:cubicBezTo>
                  <a:cubicBezTo>
                    <a:pt x="6049" y="28855"/>
                    <a:pt x="6060" y="28901"/>
                    <a:pt x="6083" y="28958"/>
                  </a:cubicBezTo>
                  <a:cubicBezTo>
                    <a:pt x="6118" y="29051"/>
                    <a:pt x="6152" y="29131"/>
                    <a:pt x="6187" y="29223"/>
                  </a:cubicBezTo>
                  <a:cubicBezTo>
                    <a:pt x="6337" y="29534"/>
                    <a:pt x="6533" y="29834"/>
                    <a:pt x="6786" y="30087"/>
                  </a:cubicBezTo>
                  <a:lnTo>
                    <a:pt x="6832" y="30133"/>
                  </a:lnTo>
                  <a:lnTo>
                    <a:pt x="6878" y="30168"/>
                  </a:lnTo>
                  <a:cubicBezTo>
                    <a:pt x="7552" y="30809"/>
                    <a:pt x="8493" y="31150"/>
                    <a:pt x="9446" y="31150"/>
                  </a:cubicBezTo>
                  <a:cubicBezTo>
                    <a:pt x="9862" y="31150"/>
                    <a:pt x="10281" y="31085"/>
                    <a:pt x="10680" y="30951"/>
                  </a:cubicBezTo>
                  <a:lnTo>
                    <a:pt x="10692" y="30951"/>
                  </a:lnTo>
                  <a:lnTo>
                    <a:pt x="10841" y="30905"/>
                  </a:lnTo>
                  <a:lnTo>
                    <a:pt x="10945" y="30859"/>
                  </a:lnTo>
                  <a:lnTo>
                    <a:pt x="10991" y="30848"/>
                  </a:lnTo>
                  <a:cubicBezTo>
                    <a:pt x="11325" y="30698"/>
                    <a:pt x="11625" y="30514"/>
                    <a:pt x="11901" y="30272"/>
                  </a:cubicBezTo>
                  <a:cubicBezTo>
                    <a:pt x="12051" y="30157"/>
                    <a:pt x="12178" y="30018"/>
                    <a:pt x="12293" y="29869"/>
                  </a:cubicBezTo>
                  <a:cubicBezTo>
                    <a:pt x="12328" y="29834"/>
                    <a:pt x="12339" y="29811"/>
                    <a:pt x="12362" y="29776"/>
                  </a:cubicBezTo>
                  <a:cubicBezTo>
                    <a:pt x="12466" y="29638"/>
                    <a:pt x="12558" y="29500"/>
                    <a:pt x="12639" y="29350"/>
                  </a:cubicBezTo>
                  <a:cubicBezTo>
                    <a:pt x="12660" y="29314"/>
                    <a:pt x="12682" y="29296"/>
                    <a:pt x="12703" y="29296"/>
                  </a:cubicBezTo>
                  <a:cubicBezTo>
                    <a:pt x="12716" y="29296"/>
                    <a:pt x="12729" y="29303"/>
                    <a:pt x="12742" y="29316"/>
                  </a:cubicBezTo>
                  <a:cubicBezTo>
                    <a:pt x="12777" y="29350"/>
                    <a:pt x="12823" y="29419"/>
                    <a:pt x="12904" y="29511"/>
                  </a:cubicBezTo>
                  <a:cubicBezTo>
                    <a:pt x="13534" y="30247"/>
                    <a:pt x="14357" y="30628"/>
                    <a:pt x="15126" y="30628"/>
                  </a:cubicBezTo>
                  <a:cubicBezTo>
                    <a:pt x="15200" y="30628"/>
                    <a:pt x="15273" y="30624"/>
                    <a:pt x="15346" y="30617"/>
                  </a:cubicBezTo>
                  <a:lnTo>
                    <a:pt x="15450" y="30617"/>
                  </a:lnTo>
                  <a:cubicBezTo>
                    <a:pt x="16003" y="30548"/>
                    <a:pt x="16498" y="30260"/>
                    <a:pt x="16855" y="29834"/>
                  </a:cubicBezTo>
                  <a:lnTo>
                    <a:pt x="16878" y="29811"/>
                  </a:lnTo>
                  <a:cubicBezTo>
                    <a:pt x="16913" y="29776"/>
                    <a:pt x="16936" y="29730"/>
                    <a:pt x="16971" y="29696"/>
                  </a:cubicBezTo>
                  <a:cubicBezTo>
                    <a:pt x="16982" y="29673"/>
                    <a:pt x="16994" y="29661"/>
                    <a:pt x="17005" y="29650"/>
                  </a:cubicBezTo>
                  <a:cubicBezTo>
                    <a:pt x="17017" y="29627"/>
                    <a:pt x="17051" y="29580"/>
                    <a:pt x="17074" y="29534"/>
                  </a:cubicBezTo>
                  <a:cubicBezTo>
                    <a:pt x="17097" y="29500"/>
                    <a:pt x="17097" y="29500"/>
                    <a:pt x="17120" y="29477"/>
                  </a:cubicBezTo>
                  <a:cubicBezTo>
                    <a:pt x="17132" y="29454"/>
                    <a:pt x="17155" y="29408"/>
                    <a:pt x="17166" y="29385"/>
                  </a:cubicBezTo>
                  <a:cubicBezTo>
                    <a:pt x="17201" y="29316"/>
                    <a:pt x="17235" y="29246"/>
                    <a:pt x="17270" y="29177"/>
                  </a:cubicBezTo>
                  <a:cubicBezTo>
                    <a:pt x="17282" y="29154"/>
                    <a:pt x="17282" y="29143"/>
                    <a:pt x="17293" y="29120"/>
                  </a:cubicBezTo>
                  <a:cubicBezTo>
                    <a:pt x="17305" y="29085"/>
                    <a:pt x="17328" y="29039"/>
                    <a:pt x="17339" y="28993"/>
                  </a:cubicBezTo>
                  <a:lnTo>
                    <a:pt x="17362" y="28924"/>
                  </a:lnTo>
                  <a:cubicBezTo>
                    <a:pt x="17385" y="28878"/>
                    <a:pt x="17397" y="28843"/>
                    <a:pt x="17408" y="28797"/>
                  </a:cubicBezTo>
                  <a:cubicBezTo>
                    <a:pt x="17420" y="28751"/>
                    <a:pt x="17431" y="28739"/>
                    <a:pt x="17431" y="28716"/>
                  </a:cubicBezTo>
                  <a:cubicBezTo>
                    <a:pt x="17443" y="28682"/>
                    <a:pt x="17454" y="28624"/>
                    <a:pt x="17466" y="28578"/>
                  </a:cubicBezTo>
                  <a:cubicBezTo>
                    <a:pt x="17477" y="28532"/>
                    <a:pt x="17477" y="28521"/>
                    <a:pt x="17489" y="28486"/>
                  </a:cubicBezTo>
                  <a:cubicBezTo>
                    <a:pt x="17500" y="28451"/>
                    <a:pt x="17512" y="28394"/>
                    <a:pt x="17512" y="28359"/>
                  </a:cubicBezTo>
                  <a:cubicBezTo>
                    <a:pt x="17524" y="28313"/>
                    <a:pt x="17524" y="28279"/>
                    <a:pt x="17535" y="28244"/>
                  </a:cubicBezTo>
                  <a:cubicBezTo>
                    <a:pt x="17547" y="28210"/>
                    <a:pt x="17547" y="28175"/>
                    <a:pt x="17547" y="28140"/>
                  </a:cubicBezTo>
                  <a:cubicBezTo>
                    <a:pt x="17563" y="28068"/>
                    <a:pt x="17573" y="28023"/>
                    <a:pt x="17618" y="28023"/>
                  </a:cubicBezTo>
                  <a:cubicBezTo>
                    <a:pt x="17637" y="28023"/>
                    <a:pt x="17662" y="28031"/>
                    <a:pt x="17696" y="28048"/>
                  </a:cubicBezTo>
                  <a:cubicBezTo>
                    <a:pt x="17719" y="28060"/>
                    <a:pt x="17754" y="28071"/>
                    <a:pt x="17777" y="28083"/>
                  </a:cubicBezTo>
                  <a:cubicBezTo>
                    <a:pt x="17823" y="28094"/>
                    <a:pt x="17869" y="28117"/>
                    <a:pt x="17927" y="28140"/>
                  </a:cubicBezTo>
                  <a:lnTo>
                    <a:pt x="17973" y="28152"/>
                  </a:lnTo>
                  <a:lnTo>
                    <a:pt x="18019" y="28163"/>
                  </a:lnTo>
                  <a:lnTo>
                    <a:pt x="18053" y="28175"/>
                  </a:lnTo>
                  <a:cubicBezTo>
                    <a:pt x="18123" y="28198"/>
                    <a:pt x="18192" y="28210"/>
                    <a:pt x="18272" y="28233"/>
                  </a:cubicBezTo>
                  <a:cubicBezTo>
                    <a:pt x="18411" y="28258"/>
                    <a:pt x="18542" y="28271"/>
                    <a:pt x="18677" y="28271"/>
                  </a:cubicBezTo>
                  <a:cubicBezTo>
                    <a:pt x="18722" y="28271"/>
                    <a:pt x="18768" y="28270"/>
                    <a:pt x="18814" y="28267"/>
                  </a:cubicBezTo>
                  <a:lnTo>
                    <a:pt x="18883" y="28267"/>
                  </a:lnTo>
                  <a:cubicBezTo>
                    <a:pt x="18929" y="28270"/>
                    <a:pt x="18975" y="28272"/>
                    <a:pt x="19021" y="28272"/>
                  </a:cubicBezTo>
                  <a:cubicBezTo>
                    <a:pt x="19334" y="28272"/>
                    <a:pt x="19653" y="28205"/>
                    <a:pt x="19954" y="28094"/>
                  </a:cubicBezTo>
                  <a:cubicBezTo>
                    <a:pt x="20024" y="28060"/>
                    <a:pt x="20104" y="28037"/>
                    <a:pt x="20162" y="28002"/>
                  </a:cubicBezTo>
                  <a:lnTo>
                    <a:pt x="20265" y="27956"/>
                  </a:lnTo>
                  <a:lnTo>
                    <a:pt x="20335" y="27921"/>
                  </a:lnTo>
                  <a:cubicBezTo>
                    <a:pt x="20888" y="27645"/>
                    <a:pt x="21325" y="27184"/>
                    <a:pt x="21590" y="26620"/>
                  </a:cubicBezTo>
                  <a:cubicBezTo>
                    <a:pt x="21602" y="26597"/>
                    <a:pt x="21613" y="26562"/>
                    <a:pt x="21625" y="26527"/>
                  </a:cubicBezTo>
                  <a:cubicBezTo>
                    <a:pt x="21625" y="26516"/>
                    <a:pt x="21636" y="26504"/>
                    <a:pt x="21636" y="26493"/>
                  </a:cubicBezTo>
                  <a:cubicBezTo>
                    <a:pt x="21855" y="25963"/>
                    <a:pt x="21855" y="25375"/>
                    <a:pt x="21659" y="24845"/>
                  </a:cubicBezTo>
                  <a:cubicBezTo>
                    <a:pt x="21487" y="24385"/>
                    <a:pt x="21176" y="23981"/>
                    <a:pt x="20772" y="23693"/>
                  </a:cubicBezTo>
                  <a:cubicBezTo>
                    <a:pt x="20273" y="23337"/>
                    <a:pt x="19682" y="23149"/>
                    <a:pt x="19080" y="23149"/>
                  </a:cubicBezTo>
                  <a:cubicBezTo>
                    <a:pt x="18806" y="23149"/>
                    <a:pt x="18531" y="23188"/>
                    <a:pt x="18261" y="23267"/>
                  </a:cubicBezTo>
                  <a:cubicBezTo>
                    <a:pt x="18247" y="23272"/>
                    <a:pt x="18234" y="23274"/>
                    <a:pt x="18223" y="23274"/>
                  </a:cubicBezTo>
                  <a:cubicBezTo>
                    <a:pt x="18179" y="23274"/>
                    <a:pt x="18157" y="23239"/>
                    <a:pt x="18157" y="23175"/>
                  </a:cubicBezTo>
                  <a:cubicBezTo>
                    <a:pt x="18146" y="23140"/>
                    <a:pt x="18146" y="23106"/>
                    <a:pt x="18157" y="23071"/>
                  </a:cubicBezTo>
                  <a:cubicBezTo>
                    <a:pt x="18238" y="22403"/>
                    <a:pt x="18053" y="21735"/>
                    <a:pt x="17650" y="21205"/>
                  </a:cubicBezTo>
                  <a:cubicBezTo>
                    <a:pt x="17339" y="20802"/>
                    <a:pt x="16867" y="20548"/>
                    <a:pt x="16371" y="20502"/>
                  </a:cubicBezTo>
                  <a:cubicBezTo>
                    <a:pt x="16567" y="18140"/>
                    <a:pt x="17489" y="15894"/>
                    <a:pt x="19010" y="14074"/>
                  </a:cubicBezTo>
                  <a:cubicBezTo>
                    <a:pt x="19586" y="13382"/>
                    <a:pt x="20254" y="12760"/>
                    <a:pt x="20991" y="12230"/>
                  </a:cubicBezTo>
                  <a:lnTo>
                    <a:pt x="20991" y="12230"/>
                  </a:lnTo>
                  <a:lnTo>
                    <a:pt x="20922" y="12299"/>
                  </a:lnTo>
                  <a:cubicBezTo>
                    <a:pt x="22500" y="11176"/>
                    <a:pt x="24160" y="10680"/>
                    <a:pt x="25771" y="10680"/>
                  </a:cubicBezTo>
                  <a:cubicBezTo>
                    <a:pt x="26077" y="10680"/>
                    <a:pt x="26381" y="10698"/>
                    <a:pt x="26683" y="10733"/>
                  </a:cubicBezTo>
                  <a:lnTo>
                    <a:pt x="26832" y="10756"/>
                  </a:lnTo>
                  <a:lnTo>
                    <a:pt x="26936" y="10767"/>
                  </a:lnTo>
                  <a:cubicBezTo>
                    <a:pt x="28883" y="11067"/>
                    <a:pt x="30726" y="12069"/>
                    <a:pt x="32213" y="13544"/>
                  </a:cubicBezTo>
                  <a:lnTo>
                    <a:pt x="32385" y="13716"/>
                  </a:lnTo>
                  <a:lnTo>
                    <a:pt x="32420" y="13762"/>
                  </a:lnTo>
                  <a:cubicBezTo>
                    <a:pt x="34044" y="15491"/>
                    <a:pt x="35093" y="17657"/>
                    <a:pt x="35450" y="20007"/>
                  </a:cubicBezTo>
                  <a:cubicBezTo>
                    <a:pt x="35436" y="20006"/>
                    <a:pt x="35423" y="20006"/>
                    <a:pt x="35409" y="20006"/>
                  </a:cubicBezTo>
                  <a:cubicBezTo>
                    <a:pt x="34227" y="20006"/>
                    <a:pt x="33158" y="20992"/>
                    <a:pt x="33192" y="22507"/>
                  </a:cubicBezTo>
                  <a:cubicBezTo>
                    <a:pt x="33192" y="22610"/>
                    <a:pt x="33203" y="22726"/>
                    <a:pt x="33226" y="22841"/>
                  </a:cubicBezTo>
                  <a:cubicBezTo>
                    <a:pt x="33249" y="22945"/>
                    <a:pt x="33123" y="22933"/>
                    <a:pt x="32904" y="22968"/>
                  </a:cubicBezTo>
                  <a:cubicBezTo>
                    <a:pt x="30093" y="23428"/>
                    <a:pt x="29090" y="26643"/>
                    <a:pt x="31268" y="28348"/>
                  </a:cubicBezTo>
                  <a:cubicBezTo>
                    <a:pt x="31521" y="28544"/>
                    <a:pt x="31798" y="28705"/>
                    <a:pt x="32086" y="28820"/>
                  </a:cubicBezTo>
                  <a:cubicBezTo>
                    <a:pt x="32431" y="28970"/>
                    <a:pt x="32789" y="29051"/>
                    <a:pt x="33157" y="29062"/>
                  </a:cubicBezTo>
                  <a:lnTo>
                    <a:pt x="33664" y="29062"/>
                  </a:lnTo>
                  <a:lnTo>
                    <a:pt x="33802" y="29051"/>
                  </a:lnTo>
                  <a:lnTo>
                    <a:pt x="33883" y="29039"/>
                  </a:lnTo>
                  <a:lnTo>
                    <a:pt x="33941" y="29039"/>
                  </a:lnTo>
                  <a:lnTo>
                    <a:pt x="34021" y="29027"/>
                  </a:lnTo>
                  <a:cubicBezTo>
                    <a:pt x="34252" y="28993"/>
                    <a:pt x="34494" y="28924"/>
                    <a:pt x="34713" y="28832"/>
                  </a:cubicBezTo>
                  <a:lnTo>
                    <a:pt x="34736" y="28820"/>
                  </a:lnTo>
                  <a:lnTo>
                    <a:pt x="35058" y="28693"/>
                  </a:lnTo>
                  <a:cubicBezTo>
                    <a:pt x="35081" y="28728"/>
                    <a:pt x="35104" y="28774"/>
                    <a:pt x="35116" y="28820"/>
                  </a:cubicBezTo>
                  <a:cubicBezTo>
                    <a:pt x="35127" y="28855"/>
                    <a:pt x="35150" y="28912"/>
                    <a:pt x="35173" y="28958"/>
                  </a:cubicBezTo>
                  <a:cubicBezTo>
                    <a:pt x="35196" y="29051"/>
                    <a:pt x="35242" y="29143"/>
                    <a:pt x="35277" y="29223"/>
                  </a:cubicBezTo>
                  <a:cubicBezTo>
                    <a:pt x="35427" y="29546"/>
                    <a:pt x="35623" y="29834"/>
                    <a:pt x="35876" y="30087"/>
                  </a:cubicBezTo>
                  <a:lnTo>
                    <a:pt x="35922" y="30133"/>
                  </a:lnTo>
                  <a:lnTo>
                    <a:pt x="35968" y="30180"/>
                  </a:lnTo>
                  <a:cubicBezTo>
                    <a:pt x="36642" y="30821"/>
                    <a:pt x="37583" y="31161"/>
                    <a:pt x="38536" y="31161"/>
                  </a:cubicBezTo>
                  <a:cubicBezTo>
                    <a:pt x="38952" y="31161"/>
                    <a:pt x="39371" y="31096"/>
                    <a:pt x="39770" y="30963"/>
                  </a:cubicBezTo>
                  <a:lnTo>
                    <a:pt x="39782" y="30963"/>
                  </a:lnTo>
                  <a:lnTo>
                    <a:pt x="39931" y="30905"/>
                  </a:lnTo>
                  <a:lnTo>
                    <a:pt x="40035" y="30871"/>
                  </a:lnTo>
                  <a:lnTo>
                    <a:pt x="40081" y="30848"/>
                  </a:lnTo>
                  <a:cubicBezTo>
                    <a:pt x="40404" y="30710"/>
                    <a:pt x="40715" y="30514"/>
                    <a:pt x="40991" y="30283"/>
                  </a:cubicBezTo>
                  <a:cubicBezTo>
                    <a:pt x="41141" y="30157"/>
                    <a:pt x="41268" y="30018"/>
                    <a:pt x="41383" y="29869"/>
                  </a:cubicBezTo>
                  <a:lnTo>
                    <a:pt x="41452" y="29788"/>
                  </a:lnTo>
                  <a:cubicBezTo>
                    <a:pt x="41556" y="29650"/>
                    <a:pt x="41648" y="29500"/>
                    <a:pt x="41729" y="29350"/>
                  </a:cubicBezTo>
                  <a:cubicBezTo>
                    <a:pt x="41752" y="29319"/>
                    <a:pt x="41775" y="29299"/>
                    <a:pt x="41798" y="29299"/>
                  </a:cubicBezTo>
                  <a:cubicBezTo>
                    <a:pt x="41809" y="29299"/>
                    <a:pt x="41821" y="29304"/>
                    <a:pt x="41832" y="29316"/>
                  </a:cubicBezTo>
                  <a:cubicBezTo>
                    <a:pt x="41867" y="29362"/>
                    <a:pt x="41913" y="29431"/>
                    <a:pt x="41982" y="29511"/>
                  </a:cubicBezTo>
                  <a:cubicBezTo>
                    <a:pt x="42629" y="30265"/>
                    <a:pt x="43453" y="30637"/>
                    <a:pt x="44236" y="30637"/>
                  </a:cubicBezTo>
                  <a:cubicBezTo>
                    <a:pt x="44303" y="30637"/>
                    <a:pt x="44370" y="30634"/>
                    <a:pt x="44436" y="30629"/>
                  </a:cubicBezTo>
                  <a:lnTo>
                    <a:pt x="44517" y="30617"/>
                  </a:lnTo>
                  <a:lnTo>
                    <a:pt x="44528" y="30617"/>
                  </a:lnTo>
                  <a:cubicBezTo>
                    <a:pt x="45081" y="30548"/>
                    <a:pt x="45588" y="30272"/>
                    <a:pt x="45945" y="29845"/>
                  </a:cubicBezTo>
                  <a:lnTo>
                    <a:pt x="45968" y="29811"/>
                  </a:lnTo>
                  <a:cubicBezTo>
                    <a:pt x="46003" y="29776"/>
                    <a:pt x="46026" y="29742"/>
                    <a:pt x="46060" y="29696"/>
                  </a:cubicBezTo>
                  <a:lnTo>
                    <a:pt x="46095" y="29650"/>
                  </a:lnTo>
                  <a:cubicBezTo>
                    <a:pt x="46118" y="29615"/>
                    <a:pt x="46141" y="29580"/>
                    <a:pt x="46164" y="29546"/>
                  </a:cubicBezTo>
                  <a:cubicBezTo>
                    <a:pt x="46187" y="29511"/>
                    <a:pt x="46187" y="29500"/>
                    <a:pt x="46199" y="29477"/>
                  </a:cubicBezTo>
                  <a:cubicBezTo>
                    <a:pt x="46210" y="29454"/>
                    <a:pt x="46233" y="29419"/>
                    <a:pt x="46256" y="29385"/>
                  </a:cubicBezTo>
                  <a:cubicBezTo>
                    <a:pt x="46291" y="29316"/>
                    <a:pt x="46325" y="29246"/>
                    <a:pt x="46360" y="29177"/>
                  </a:cubicBezTo>
                  <a:cubicBezTo>
                    <a:pt x="46360" y="29154"/>
                    <a:pt x="46372" y="29143"/>
                    <a:pt x="46383" y="29131"/>
                  </a:cubicBezTo>
                  <a:cubicBezTo>
                    <a:pt x="46395" y="29085"/>
                    <a:pt x="46418" y="29039"/>
                    <a:pt x="46429" y="29004"/>
                  </a:cubicBezTo>
                  <a:lnTo>
                    <a:pt x="46452" y="28935"/>
                  </a:lnTo>
                  <a:cubicBezTo>
                    <a:pt x="46464" y="28889"/>
                    <a:pt x="46487" y="28843"/>
                    <a:pt x="46498" y="28797"/>
                  </a:cubicBezTo>
                  <a:cubicBezTo>
                    <a:pt x="46510" y="28751"/>
                    <a:pt x="46510" y="28751"/>
                    <a:pt x="46521" y="28716"/>
                  </a:cubicBezTo>
                  <a:lnTo>
                    <a:pt x="46556" y="28590"/>
                  </a:lnTo>
                  <a:lnTo>
                    <a:pt x="46579" y="28498"/>
                  </a:lnTo>
                  <a:cubicBezTo>
                    <a:pt x="46590" y="28451"/>
                    <a:pt x="46602" y="28405"/>
                    <a:pt x="46602" y="28359"/>
                  </a:cubicBezTo>
                  <a:lnTo>
                    <a:pt x="46625" y="28244"/>
                  </a:lnTo>
                  <a:cubicBezTo>
                    <a:pt x="46625" y="28210"/>
                    <a:pt x="46637" y="28175"/>
                    <a:pt x="46637" y="28140"/>
                  </a:cubicBezTo>
                  <a:cubicBezTo>
                    <a:pt x="46645" y="28073"/>
                    <a:pt x="46660" y="28030"/>
                    <a:pt x="46712" y="28030"/>
                  </a:cubicBezTo>
                  <a:cubicBezTo>
                    <a:pt x="46731" y="28030"/>
                    <a:pt x="46755" y="28036"/>
                    <a:pt x="46786" y="28048"/>
                  </a:cubicBezTo>
                  <a:lnTo>
                    <a:pt x="46867" y="28083"/>
                  </a:lnTo>
                  <a:cubicBezTo>
                    <a:pt x="46913" y="28106"/>
                    <a:pt x="46959" y="28129"/>
                    <a:pt x="47017" y="28140"/>
                  </a:cubicBezTo>
                  <a:lnTo>
                    <a:pt x="47051" y="28152"/>
                  </a:lnTo>
                  <a:lnTo>
                    <a:pt x="47109" y="28175"/>
                  </a:lnTo>
                  <a:lnTo>
                    <a:pt x="47143" y="28175"/>
                  </a:lnTo>
                  <a:cubicBezTo>
                    <a:pt x="47213" y="28198"/>
                    <a:pt x="47282" y="28221"/>
                    <a:pt x="47362" y="28233"/>
                  </a:cubicBezTo>
                  <a:cubicBezTo>
                    <a:pt x="47547" y="28267"/>
                    <a:pt x="47719" y="28279"/>
                    <a:pt x="47904" y="28279"/>
                  </a:cubicBezTo>
                  <a:lnTo>
                    <a:pt x="47961" y="28279"/>
                  </a:lnTo>
                  <a:cubicBezTo>
                    <a:pt x="47992" y="28280"/>
                    <a:pt x="48022" y="28280"/>
                    <a:pt x="48053" y="28280"/>
                  </a:cubicBezTo>
                  <a:cubicBezTo>
                    <a:pt x="48391" y="28280"/>
                    <a:pt x="48727" y="28221"/>
                    <a:pt x="49044" y="28094"/>
                  </a:cubicBezTo>
                  <a:cubicBezTo>
                    <a:pt x="49113" y="28071"/>
                    <a:pt x="49183" y="28037"/>
                    <a:pt x="49252" y="28014"/>
                  </a:cubicBezTo>
                  <a:lnTo>
                    <a:pt x="49355" y="27956"/>
                  </a:lnTo>
                  <a:lnTo>
                    <a:pt x="49425" y="27921"/>
                  </a:lnTo>
                  <a:cubicBezTo>
                    <a:pt x="49978" y="27645"/>
                    <a:pt x="50415" y="27196"/>
                    <a:pt x="50669" y="26631"/>
                  </a:cubicBezTo>
                  <a:cubicBezTo>
                    <a:pt x="50692" y="26597"/>
                    <a:pt x="50703" y="26562"/>
                    <a:pt x="50715" y="26539"/>
                  </a:cubicBezTo>
                  <a:cubicBezTo>
                    <a:pt x="50726" y="26504"/>
                    <a:pt x="50726" y="26516"/>
                    <a:pt x="50726" y="26504"/>
                  </a:cubicBezTo>
                  <a:cubicBezTo>
                    <a:pt x="50945" y="25974"/>
                    <a:pt x="50945" y="25387"/>
                    <a:pt x="50749" y="24857"/>
                  </a:cubicBezTo>
                  <a:cubicBezTo>
                    <a:pt x="50577" y="24385"/>
                    <a:pt x="50266" y="23993"/>
                    <a:pt x="49862" y="23705"/>
                  </a:cubicBezTo>
                  <a:cubicBezTo>
                    <a:pt x="49358" y="23345"/>
                    <a:pt x="48759" y="23157"/>
                    <a:pt x="48151" y="23157"/>
                  </a:cubicBezTo>
                  <a:cubicBezTo>
                    <a:pt x="47884" y="23157"/>
                    <a:pt x="47615" y="23193"/>
                    <a:pt x="47351" y="23267"/>
                  </a:cubicBezTo>
                  <a:cubicBezTo>
                    <a:pt x="47336" y="23272"/>
                    <a:pt x="47323" y="23274"/>
                    <a:pt x="47312" y="23274"/>
                  </a:cubicBezTo>
                  <a:cubicBezTo>
                    <a:pt x="47269" y="23274"/>
                    <a:pt x="47247" y="23241"/>
                    <a:pt x="47247" y="23186"/>
                  </a:cubicBezTo>
                  <a:cubicBezTo>
                    <a:pt x="47236" y="23152"/>
                    <a:pt x="47236" y="23117"/>
                    <a:pt x="47247" y="23083"/>
                  </a:cubicBezTo>
                  <a:cubicBezTo>
                    <a:pt x="47328" y="22415"/>
                    <a:pt x="47143" y="21735"/>
                    <a:pt x="46740" y="21205"/>
                  </a:cubicBezTo>
                  <a:cubicBezTo>
                    <a:pt x="46382" y="20760"/>
                    <a:pt x="45840" y="20499"/>
                    <a:pt x="45278" y="20499"/>
                  </a:cubicBezTo>
                  <a:cubicBezTo>
                    <a:pt x="45243" y="20499"/>
                    <a:pt x="45208" y="20500"/>
                    <a:pt x="45173" y="20502"/>
                  </a:cubicBezTo>
                  <a:cubicBezTo>
                    <a:pt x="45058" y="15030"/>
                    <a:pt x="42846" y="9799"/>
                    <a:pt x="39010" y="5894"/>
                  </a:cubicBezTo>
                  <a:cubicBezTo>
                    <a:pt x="35267" y="2108"/>
                    <a:pt x="30447" y="0"/>
                    <a:pt x="25639" y="0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66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3" name="Google Shape;2123;p41"/>
            <p:cNvSpPr/>
            <p:nvPr/>
          </p:nvSpPr>
          <p:spPr>
            <a:xfrm rot="1213526">
              <a:off x="7338275" y="4001998"/>
              <a:ext cx="971484" cy="555751"/>
            </a:xfrm>
            <a:custGeom>
              <a:avLst/>
              <a:gdLst/>
              <a:ahLst/>
              <a:cxnLst/>
              <a:rect l="l" t="t" r="r" b="b"/>
              <a:pathLst>
                <a:path w="38861" h="22231" extrusionOk="0">
                  <a:moveTo>
                    <a:pt x="19280" y="1"/>
                  </a:moveTo>
                  <a:cubicBezTo>
                    <a:pt x="18894" y="1"/>
                    <a:pt x="18508" y="14"/>
                    <a:pt x="18123" y="42"/>
                  </a:cubicBezTo>
                  <a:cubicBezTo>
                    <a:pt x="13388" y="387"/>
                    <a:pt x="8757" y="2864"/>
                    <a:pt x="5393" y="6839"/>
                  </a:cubicBezTo>
                  <a:cubicBezTo>
                    <a:pt x="1764" y="11136"/>
                    <a:pt x="1" y="16586"/>
                    <a:pt x="404" y="22231"/>
                  </a:cubicBezTo>
                  <a:lnTo>
                    <a:pt x="4298" y="22231"/>
                  </a:lnTo>
                  <a:cubicBezTo>
                    <a:pt x="3895" y="17496"/>
                    <a:pt x="5335" y="12933"/>
                    <a:pt x="8365" y="9351"/>
                  </a:cubicBezTo>
                  <a:cubicBezTo>
                    <a:pt x="11038" y="6159"/>
                    <a:pt x="14701" y="4178"/>
                    <a:pt x="18388" y="3913"/>
                  </a:cubicBezTo>
                  <a:cubicBezTo>
                    <a:pt x="18681" y="3892"/>
                    <a:pt x="18974" y="3882"/>
                    <a:pt x="19268" y="3882"/>
                  </a:cubicBezTo>
                  <a:cubicBezTo>
                    <a:pt x="23034" y="3882"/>
                    <a:pt x="26860" y="5579"/>
                    <a:pt x="29863" y="8625"/>
                  </a:cubicBezTo>
                  <a:cubicBezTo>
                    <a:pt x="31314" y="10111"/>
                    <a:pt x="32489" y="11827"/>
                    <a:pt x="33330" y="13682"/>
                  </a:cubicBezTo>
                  <a:cubicBezTo>
                    <a:pt x="34540" y="16321"/>
                    <a:pt x="35093" y="19258"/>
                    <a:pt x="34874" y="22231"/>
                  </a:cubicBezTo>
                  <a:lnTo>
                    <a:pt x="38780" y="22231"/>
                  </a:lnTo>
                  <a:cubicBezTo>
                    <a:pt x="38860" y="20871"/>
                    <a:pt x="38803" y="19500"/>
                    <a:pt x="38653" y="18141"/>
                  </a:cubicBezTo>
                  <a:cubicBezTo>
                    <a:pt x="38042" y="13556"/>
                    <a:pt x="35969" y="9247"/>
                    <a:pt x="32662" y="5894"/>
                  </a:cubicBezTo>
                  <a:cubicBezTo>
                    <a:pt x="28908" y="2108"/>
                    <a:pt x="24088" y="1"/>
                    <a:pt x="19280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4" name="Google Shape;2124;p41"/>
            <p:cNvSpPr/>
            <p:nvPr/>
          </p:nvSpPr>
          <p:spPr>
            <a:xfrm rot="1213526">
              <a:off x="7404266" y="4093846"/>
              <a:ext cx="810766" cy="461705"/>
            </a:xfrm>
            <a:custGeom>
              <a:avLst/>
              <a:gdLst/>
              <a:ahLst/>
              <a:cxnLst/>
              <a:rect l="l" t="t" r="r" b="b"/>
              <a:pathLst>
                <a:path w="32432" h="18469" extrusionOk="0">
                  <a:moveTo>
                    <a:pt x="16079" y="1"/>
                  </a:moveTo>
                  <a:cubicBezTo>
                    <a:pt x="15750" y="1"/>
                    <a:pt x="15421" y="12"/>
                    <a:pt x="15093" y="36"/>
                  </a:cubicBezTo>
                  <a:cubicBezTo>
                    <a:pt x="11118" y="324"/>
                    <a:pt x="7224" y="2386"/>
                    <a:pt x="4436" y="5704"/>
                  </a:cubicBezTo>
                  <a:cubicBezTo>
                    <a:pt x="1441" y="9241"/>
                    <a:pt x="1" y="13768"/>
                    <a:pt x="358" y="18457"/>
                  </a:cubicBezTo>
                  <a:lnTo>
                    <a:pt x="3365" y="18457"/>
                  </a:lnTo>
                  <a:cubicBezTo>
                    <a:pt x="3008" y="14471"/>
                    <a:pt x="4194" y="10623"/>
                    <a:pt x="6729" y="7628"/>
                  </a:cubicBezTo>
                  <a:cubicBezTo>
                    <a:pt x="8641" y="5370"/>
                    <a:pt x="11141" y="3826"/>
                    <a:pt x="13780" y="3250"/>
                  </a:cubicBezTo>
                  <a:cubicBezTo>
                    <a:pt x="13895" y="3227"/>
                    <a:pt x="14022" y="3204"/>
                    <a:pt x="14160" y="3181"/>
                  </a:cubicBezTo>
                  <a:cubicBezTo>
                    <a:pt x="14240" y="3158"/>
                    <a:pt x="14344" y="3146"/>
                    <a:pt x="14425" y="3135"/>
                  </a:cubicBezTo>
                  <a:cubicBezTo>
                    <a:pt x="14713" y="3089"/>
                    <a:pt x="15001" y="3042"/>
                    <a:pt x="15289" y="3031"/>
                  </a:cubicBezTo>
                  <a:cubicBezTo>
                    <a:pt x="15505" y="3017"/>
                    <a:pt x="15721" y="3012"/>
                    <a:pt x="15939" y="3012"/>
                  </a:cubicBezTo>
                  <a:cubicBezTo>
                    <a:pt x="16093" y="3012"/>
                    <a:pt x="16249" y="3015"/>
                    <a:pt x="16406" y="3019"/>
                  </a:cubicBezTo>
                  <a:cubicBezTo>
                    <a:pt x="16476" y="3019"/>
                    <a:pt x="16556" y="3031"/>
                    <a:pt x="16637" y="3031"/>
                  </a:cubicBezTo>
                  <a:cubicBezTo>
                    <a:pt x="18722" y="3146"/>
                    <a:pt x="20842" y="3872"/>
                    <a:pt x="22720" y="5093"/>
                  </a:cubicBezTo>
                  <a:cubicBezTo>
                    <a:pt x="23572" y="5646"/>
                    <a:pt x="24367" y="6291"/>
                    <a:pt x="25105" y="7029"/>
                  </a:cubicBezTo>
                  <a:cubicBezTo>
                    <a:pt x="28065" y="10036"/>
                    <a:pt x="29575" y="14195"/>
                    <a:pt x="29252" y="18469"/>
                  </a:cubicBezTo>
                  <a:lnTo>
                    <a:pt x="32259" y="18469"/>
                  </a:lnTo>
                  <a:cubicBezTo>
                    <a:pt x="32432" y="15842"/>
                    <a:pt x="32017" y="13227"/>
                    <a:pt x="31095" y="10830"/>
                  </a:cubicBezTo>
                  <a:cubicBezTo>
                    <a:pt x="30243" y="8642"/>
                    <a:pt x="28941" y="6625"/>
                    <a:pt x="27259" y="4909"/>
                  </a:cubicBezTo>
                  <a:cubicBezTo>
                    <a:pt x="24148" y="1755"/>
                    <a:pt x="20120" y="1"/>
                    <a:pt x="16079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5" name="Google Shape;2125;p41"/>
            <p:cNvSpPr/>
            <p:nvPr/>
          </p:nvSpPr>
          <p:spPr>
            <a:xfrm rot="1213526">
              <a:off x="7748408" y="4059858"/>
              <a:ext cx="104671" cy="63022"/>
            </a:xfrm>
            <a:custGeom>
              <a:avLst/>
              <a:gdLst/>
              <a:ahLst/>
              <a:cxnLst/>
              <a:rect l="l" t="t" r="r" b="b"/>
              <a:pathLst>
                <a:path w="4187" h="2521" extrusionOk="0">
                  <a:moveTo>
                    <a:pt x="2188" y="1"/>
                  </a:moveTo>
                  <a:cubicBezTo>
                    <a:pt x="1642" y="1"/>
                    <a:pt x="1130" y="223"/>
                    <a:pt x="799" y="581"/>
                  </a:cubicBezTo>
                  <a:cubicBezTo>
                    <a:pt x="0" y="1457"/>
                    <a:pt x="945" y="2521"/>
                    <a:pt x="2136" y="2521"/>
                  </a:cubicBezTo>
                  <a:cubicBezTo>
                    <a:pt x="2387" y="2521"/>
                    <a:pt x="2649" y="2473"/>
                    <a:pt x="2908" y="2367"/>
                  </a:cubicBezTo>
                  <a:cubicBezTo>
                    <a:pt x="4186" y="1837"/>
                    <a:pt x="4014" y="789"/>
                    <a:pt x="3288" y="328"/>
                  </a:cubicBezTo>
                  <a:cubicBezTo>
                    <a:pt x="2936" y="101"/>
                    <a:pt x="2554" y="1"/>
                    <a:pt x="21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6" name="Google Shape;2126;p41"/>
            <p:cNvSpPr/>
            <p:nvPr/>
          </p:nvSpPr>
          <p:spPr>
            <a:xfrm rot="1213526">
              <a:off x="7915328" y="4121277"/>
              <a:ext cx="104221" cy="63022"/>
            </a:xfrm>
            <a:custGeom>
              <a:avLst/>
              <a:gdLst/>
              <a:ahLst/>
              <a:cxnLst/>
              <a:rect l="l" t="t" r="r" b="b"/>
              <a:pathLst>
                <a:path w="4169" h="2521" extrusionOk="0">
                  <a:moveTo>
                    <a:pt x="2172" y="1"/>
                  </a:moveTo>
                  <a:cubicBezTo>
                    <a:pt x="1624" y="1"/>
                    <a:pt x="1112" y="223"/>
                    <a:pt x="781" y="581"/>
                  </a:cubicBezTo>
                  <a:cubicBezTo>
                    <a:pt x="1" y="1457"/>
                    <a:pt x="934" y="2521"/>
                    <a:pt x="2119" y="2521"/>
                  </a:cubicBezTo>
                  <a:cubicBezTo>
                    <a:pt x="2369" y="2521"/>
                    <a:pt x="2631" y="2473"/>
                    <a:pt x="2889" y="2367"/>
                  </a:cubicBezTo>
                  <a:cubicBezTo>
                    <a:pt x="4168" y="1837"/>
                    <a:pt x="3995" y="789"/>
                    <a:pt x="3281" y="328"/>
                  </a:cubicBezTo>
                  <a:cubicBezTo>
                    <a:pt x="2925" y="101"/>
                    <a:pt x="2540" y="1"/>
                    <a:pt x="21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" name="Google Shape;2127;p41"/>
            <p:cNvSpPr/>
            <p:nvPr/>
          </p:nvSpPr>
          <p:spPr>
            <a:xfrm rot="1213526">
              <a:off x="7456723" y="4167949"/>
              <a:ext cx="686621" cy="386534"/>
            </a:xfrm>
            <a:custGeom>
              <a:avLst/>
              <a:gdLst/>
              <a:ahLst/>
              <a:cxnLst/>
              <a:rect l="l" t="t" r="r" b="b"/>
              <a:pathLst>
                <a:path w="27466" h="15462" extrusionOk="0">
                  <a:moveTo>
                    <a:pt x="13375" y="0"/>
                  </a:moveTo>
                  <a:cubicBezTo>
                    <a:pt x="10030" y="0"/>
                    <a:pt x="6605" y="1444"/>
                    <a:pt x="3768" y="4805"/>
                  </a:cubicBezTo>
                  <a:cubicBezTo>
                    <a:pt x="1302" y="7731"/>
                    <a:pt x="1" y="11579"/>
                    <a:pt x="185" y="15462"/>
                  </a:cubicBezTo>
                  <a:lnTo>
                    <a:pt x="4067" y="15462"/>
                  </a:lnTo>
                  <a:cubicBezTo>
                    <a:pt x="3895" y="12501"/>
                    <a:pt x="4851" y="9552"/>
                    <a:pt x="6729" y="7317"/>
                  </a:cubicBezTo>
                  <a:cubicBezTo>
                    <a:pt x="8745" y="4929"/>
                    <a:pt x="11123" y="3909"/>
                    <a:pt x="13439" y="3909"/>
                  </a:cubicBezTo>
                  <a:cubicBezTo>
                    <a:pt x="18665" y="3909"/>
                    <a:pt x="23571" y="9099"/>
                    <a:pt x="23284" y="15462"/>
                  </a:cubicBezTo>
                  <a:lnTo>
                    <a:pt x="27167" y="15462"/>
                  </a:lnTo>
                  <a:cubicBezTo>
                    <a:pt x="27466" y="6756"/>
                    <a:pt x="20610" y="0"/>
                    <a:pt x="13375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" name="Google Shape;2128;p41"/>
            <p:cNvSpPr/>
            <p:nvPr/>
          </p:nvSpPr>
          <p:spPr>
            <a:xfrm rot="1213526">
              <a:off x="7654619" y="4267902"/>
              <a:ext cx="607724" cy="346285"/>
            </a:xfrm>
            <a:custGeom>
              <a:avLst/>
              <a:gdLst/>
              <a:ahLst/>
              <a:cxnLst/>
              <a:rect l="l" t="t" r="r" b="b"/>
              <a:pathLst>
                <a:path w="24310" h="13852" extrusionOk="0">
                  <a:moveTo>
                    <a:pt x="8663" y="0"/>
                  </a:moveTo>
                  <a:cubicBezTo>
                    <a:pt x="8561" y="0"/>
                    <a:pt x="8458" y="1"/>
                    <a:pt x="8353" y="4"/>
                  </a:cubicBezTo>
                  <a:cubicBezTo>
                    <a:pt x="6372" y="50"/>
                    <a:pt x="4402" y="637"/>
                    <a:pt x="2743" y="1732"/>
                  </a:cubicBezTo>
                  <a:cubicBezTo>
                    <a:pt x="2455" y="1916"/>
                    <a:pt x="738" y="3114"/>
                    <a:pt x="1" y="3932"/>
                  </a:cubicBezTo>
                  <a:cubicBezTo>
                    <a:pt x="1583" y="2808"/>
                    <a:pt x="3247" y="2310"/>
                    <a:pt x="4862" y="2310"/>
                  </a:cubicBezTo>
                  <a:cubicBezTo>
                    <a:pt x="10148" y="2310"/>
                    <a:pt x="14914" y="7648"/>
                    <a:pt x="14632" y="13852"/>
                  </a:cubicBezTo>
                  <a:lnTo>
                    <a:pt x="24229" y="13852"/>
                  </a:lnTo>
                  <a:cubicBezTo>
                    <a:pt x="24309" y="12492"/>
                    <a:pt x="24252" y="11121"/>
                    <a:pt x="24068" y="9762"/>
                  </a:cubicBezTo>
                  <a:cubicBezTo>
                    <a:pt x="24007" y="9763"/>
                    <a:pt x="23947" y="9764"/>
                    <a:pt x="23887" y="9764"/>
                  </a:cubicBezTo>
                  <a:cubicBezTo>
                    <a:pt x="16974" y="9764"/>
                    <a:pt x="18039" y="0"/>
                    <a:pt x="8663" y="0"/>
                  </a:cubicBezTo>
                  <a:close/>
                </a:path>
              </a:pathLst>
            </a:custGeom>
            <a:solidFill>
              <a:srgbClr val="0A1640">
                <a:alpha val="17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9" name="Google Shape;2129;p41"/>
            <p:cNvSpPr/>
            <p:nvPr/>
          </p:nvSpPr>
          <p:spPr>
            <a:xfrm rot="1213526">
              <a:off x="7482637" y="4014315"/>
              <a:ext cx="183767" cy="198492"/>
            </a:xfrm>
            <a:custGeom>
              <a:avLst/>
              <a:gdLst/>
              <a:ahLst/>
              <a:cxnLst/>
              <a:rect l="l" t="t" r="r" b="b"/>
              <a:pathLst>
                <a:path w="7351" h="7940" extrusionOk="0">
                  <a:moveTo>
                    <a:pt x="6836" y="0"/>
                  </a:moveTo>
                  <a:cubicBezTo>
                    <a:pt x="6812" y="0"/>
                    <a:pt x="6788" y="3"/>
                    <a:pt x="6763" y="9"/>
                  </a:cubicBezTo>
                  <a:cubicBezTo>
                    <a:pt x="3411" y="712"/>
                    <a:pt x="439" y="4191"/>
                    <a:pt x="12" y="7567"/>
                  </a:cubicBezTo>
                  <a:cubicBezTo>
                    <a:pt x="1" y="7705"/>
                    <a:pt x="58" y="7843"/>
                    <a:pt x="197" y="7901"/>
                  </a:cubicBezTo>
                  <a:cubicBezTo>
                    <a:pt x="244" y="7928"/>
                    <a:pt x="294" y="7940"/>
                    <a:pt x="343" y="7940"/>
                  </a:cubicBezTo>
                  <a:cubicBezTo>
                    <a:pt x="464" y="7940"/>
                    <a:pt x="581" y="7869"/>
                    <a:pt x="646" y="7763"/>
                  </a:cubicBezTo>
                  <a:cubicBezTo>
                    <a:pt x="4033" y="1196"/>
                    <a:pt x="7351" y="1138"/>
                    <a:pt x="7178" y="286"/>
                  </a:cubicBezTo>
                  <a:cubicBezTo>
                    <a:pt x="7148" y="125"/>
                    <a:pt x="6996" y="0"/>
                    <a:pt x="6836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0" name="Google Shape;2130;p41"/>
            <p:cNvSpPr/>
            <p:nvPr/>
          </p:nvSpPr>
          <p:spPr>
            <a:xfrm rot="1213526">
              <a:off x="7874356" y="4067136"/>
              <a:ext cx="53873" cy="31124"/>
            </a:xfrm>
            <a:custGeom>
              <a:avLst/>
              <a:gdLst/>
              <a:ahLst/>
              <a:cxnLst/>
              <a:rect l="l" t="t" r="r" b="b"/>
              <a:pathLst>
                <a:path w="2155" h="1245" extrusionOk="0">
                  <a:moveTo>
                    <a:pt x="150" y="0"/>
                  </a:moveTo>
                  <a:cubicBezTo>
                    <a:pt x="81" y="0"/>
                    <a:pt x="23" y="46"/>
                    <a:pt x="23" y="127"/>
                  </a:cubicBezTo>
                  <a:cubicBezTo>
                    <a:pt x="0" y="415"/>
                    <a:pt x="104" y="703"/>
                    <a:pt x="311" y="910"/>
                  </a:cubicBezTo>
                  <a:cubicBezTo>
                    <a:pt x="507" y="1129"/>
                    <a:pt x="784" y="1245"/>
                    <a:pt x="1072" y="1245"/>
                  </a:cubicBezTo>
                  <a:lnTo>
                    <a:pt x="1083" y="1245"/>
                  </a:lnTo>
                  <a:cubicBezTo>
                    <a:pt x="1371" y="1245"/>
                    <a:pt x="1648" y="1118"/>
                    <a:pt x="1844" y="910"/>
                  </a:cubicBezTo>
                  <a:cubicBezTo>
                    <a:pt x="2051" y="703"/>
                    <a:pt x="2155" y="427"/>
                    <a:pt x="2132" y="127"/>
                  </a:cubicBezTo>
                  <a:cubicBezTo>
                    <a:pt x="2109" y="69"/>
                    <a:pt x="2051" y="0"/>
                    <a:pt x="1982" y="0"/>
                  </a:cubicBezTo>
                  <a:cubicBezTo>
                    <a:pt x="1901" y="0"/>
                    <a:pt x="1867" y="69"/>
                    <a:pt x="1867" y="139"/>
                  </a:cubicBezTo>
                  <a:cubicBezTo>
                    <a:pt x="1878" y="369"/>
                    <a:pt x="1786" y="576"/>
                    <a:pt x="1648" y="738"/>
                  </a:cubicBezTo>
                  <a:cubicBezTo>
                    <a:pt x="1486" y="899"/>
                    <a:pt x="1291" y="1003"/>
                    <a:pt x="1072" y="1003"/>
                  </a:cubicBezTo>
                  <a:cubicBezTo>
                    <a:pt x="853" y="1003"/>
                    <a:pt x="634" y="910"/>
                    <a:pt x="496" y="738"/>
                  </a:cubicBezTo>
                  <a:cubicBezTo>
                    <a:pt x="334" y="565"/>
                    <a:pt x="254" y="357"/>
                    <a:pt x="265" y="139"/>
                  </a:cubicBezTo>
                  <a:cubicBezTo>
                    <a:pt x="265" y="69"/>
                    <a:pt x="219" y="0"/>
                    <a:pt x="1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1" name="Google Shape;2131;p41"/>
            <p:cNvSpPr/>
            <p:nvPr/>
          </p:nvSpPr>
          <p:spPr>
            <a:xfrm rot="1213526">
              <a:off x="7942019" y="4077808"/>
              <a:ext cx="80947" cy="40548"/>
            </a:xfrm>
            <a:custGeom>
              <a:avLst/>
              <a:gdLst/>
              <a:ahLst/>
              <a:cxnLst/>
              <a:rect l="l" t="t" r="r" b="b"/>
              <a:pathLst>
                <a:path w="3238" h="1622" extrusionOk="0">
                  <a:moveTo>
                    <a:pt x="206" y="0"/>
                  </a:moveTo>
                  <a:cubicBezTo>
                    <a:pt x="192" y="0"/>
                    <a:pt x="177" y="3"/>
                    <a:pt x="161" y="9"/>
                  </a:cubicBezTo>
                  <a:cubicBezTo>
                    <a:pt x="81" y="20"/>
                    <a:pt x="0" y="124"/>
                    <a:pt x="35" y="204"/>
                  </a:cubicBezTo>
                  <a:cubicBezTo>
                    <a:pt x="150" y="803"/>
                    <a:pt x="599" y="1241"/>
                    <a:pt x="1118" y="1310"/>
                  </a:cubicBezTo>
                  <a:cubicBezTo>
                    <a:pt x="1152" y="1310"/>
                    <a:pt x="1210" y="1333"/>
                    <a:pt x="1256" y="1333"/>
                  </a:cubicBezTo>
                  <a:cubicBezTo>
                    <a:pt x="1521" y="1333"/>
                    <a:pt x="1763" y="1241"/>
                    <a:pt x="1959" y="1091"/>
                  </a:cubicBezTo>
                  <a:lnTo>
                    <a:pt x="2523" y="1575"/>
                  </a:lnTo>
                  <a:cubicBezTo>
                    <a:pt x="2558" y="1598"/>
                    <a:pt x="2592" y="1621"/>
                    <a:pt x="2638" y="1621"/>
                  </a:cubicBezTo>
                  <a:cubicBezTo>
                    <a:pt x="2685" y="1621"/>
                    <a:pt x="2742" y="1610"/>
                    <a:pt x="2765" y="1564"/>
                  </a:cubicBezTo>
                  <a:cubicBezTo>
                    <a:pt x="2823" y="1495"/>
                    <a:pt x="2823" y="1391"/>
                    <a:pt x="2754" y="1322"/>
                  </a:cubicBezTo>
                  <a:lnTo>
                    <a:pt x="2224" y="861"/>
                  </a:lnTo>
                  <a:cubicBezTo>
                    <a:pt x="2247" y="815"/>
                    <a:pt x="2281" y="769"/>
                    <a:pt x="2304" y="746"/>
                  </a:cubicBezTo>
                  <a:lnTo>
                    <a:pt x="2984" y="988"/>
                  </a:lnTo>
                  <a:cubicBezTo>
                    <a:pt x="2996" y="988"/>
                    <a:pt x="3030" y="999"/>
                    <a:pt x="3042" y="999"/>
                  </a:cubicBezTo>
                  <a:cubicBezTo>
                    <a:pt x="3111" y="999"/>
                    <a:pt x="3180" y="953"/>
                    <a:pt x="3203" y="884"/>
                  </a:cubicBezTo>
                  <a:cubicBezTo>
                    <a:pt x="3238" y="769"/>
                    <a:pt x="3191" y="665"/>
                    <a:pt x="3088" y="642"/>
                  </a:cubicBezTo>
                  <a:lnTo>
                    <a:pt x="2454" y="423"/>
                  </a:lnTo>
                  <a:cubicBezTo>
                    <a:pt x="2489" y="354"/>
                    <a:pt x="2500" y="285"/>
                    <a:pt x="2523" y="204"/>
                  </a:cubicBezTo>
                  <a:cubicBezTo>
                    <a:pt x="2535" y="124"/>
                    <a:pt x="2489" y="20"/>
                    <a:pt x="2397" y="9"/>
                  </a:cubicBezTo>
                  <a:cubicBezTo>
                    <a:pt x="2390" y="8"/>
                    <a:pt x="2383" y="7"/>
                    <a:pt x="2375" y="7"/>
                  </a:cubicBezTo>
                  <a:cubicBezTo>
                    <a:pt x="2299" y="7"/>
                    <a:pt x="2210" y="62"/>
                    <a:pt x="2189" y="135"/>
                  </a:cubicBezTo>
                  <a:cubicBezTo>
                    <a:pt x="2082" y="630"/>
                    <a:pt x="1674" y="994"/>
                    <a:pt x="1245" y="994"/>
                  </a:cubicBezTo>
                  <a:cubicBezTo>
                    <a:pt x="1214" y="994"/>
                    <a:pt x="1183" y="992"/>
                    <a:pt x="1152" y="988"/>
                  </a:cubicBezTo>
                  <a:cubicBezTo>
                    <a:pt x="772" y="930"/>
                    <a:pt x="450" y="596"/>
                    <a:pt x="369" y="135"/>
                  </a:cubicBezTo>
                  <a:cubicBezTo>
                    <a:pt x="350" y="68"/>
                    <a:pt x="282" y="0"/>
                    <a:pt x="2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2" name="Google Shape;2132;p41"/>
            <p:cNvSpPr/>
            <p:nvPr/>
          </p:nvSpPr>
          <p:spPr>
            <a:xfrm rot="1213526">
              <a:off x="7789030" y="4021013"/>
              <a:ext cx="80097" cy="39623"/>
            </a:xfrm>
            <a:custGeom>
              <a:avLst/>
              <a:gdLst/>
              <a:ahLst/>
              <a:cxnLst/>
              <a:rect l="l" t="t" r="r" b="b"/>
              <a:pathLst>
                <a:path w="3204" h="1585" extrusionOk="0">
                  <a:moveTo>
                    <a:pt x="861" y="1"/>
                  </a:moveTo>
                  <a:cubicBezTo>
                    <a:pt x="847" y="1"/>
                    <a:pt x="833" y="3"/>
                    <a:pt x="819" y="6"/>
                  </a:cubicBezTo>
                  <a:cubicBezTo>
                    <a:pt x="738" y="18"/>
                    <a:pt x="681" y="121"/>
                    <a:pt x="692" y="202"/>
                  </a:cubicBezTo>
                  <a:cubicBezTo>
                    <a:pt x="704" y="271"/>
                    <a:pt x="738" y="352"/>
                    <a:pt x="761" y="421"/>
                  </a:cubicBezTo>
                  <a:lnTo>
                    <a:pt x="128" y="640"/>
                  </a:lnTo>
                  <a:cubicBezTo>
                    <a:pt x="47" y="663"/>
                    <a:pt x="1" y="766"/>
                    <a:pt x="24" y="847"/>
                  </a:cubicBezTo>
                  <a:cubicBezTo>
                    <a:pt x="59" y="928"/>
                    <a:pt x="116" y="962"/>
                    <a:pt x="185" y="962"/>
                  </a:cubicBezTo>
                  <a:cubicBezTo>
                    <a:pt x="197" y="962"/>
                    <a:pt x="231" y="962"/>
                    <a:pt x="243" y="951"/>
                  </a:cubicBezTo>
                  <a:lnTo>
                    <a:pt x="923" y="709"/>
                  </a:lnTo>
                  <a:cubicBezTo>
                    <a:pt x="946" y="755"/>
                    <a:pt x="980" y="789"/>
                    <a:pt x="1003" y="824"/>
                  </a:cubicBezTo>
                  <a:lnTo>
                    <a:pt x="473" y="1285"/>
                  </a:lnTo>
                  <a:cubicBezTo>
                    <a:pt x="404" y="1342"/>
                    <a:pt x="404" y="1458"/>
                    <a:pt x="462" y="1527"/>
                  </a:cubicBezTo>
                  <a:cubicBezTo>
                    <a:pt x="485" y="1573"/>
                    <a:pt x="542" y="1584"/>
                    <a:pt x="588" y="1584"/>
                  </a:cubicBezTo>
                  <a:cubicBezTo>
                    <a:pt x="635" y="1584"/>
                    <a:pt x="658" y="1573"/>
                    <a:pt x="704" y="1538"/>
                  </a:cubicBezTo>
                  <a:lnTo>
                    <a:pt x="1268" y="1054"/>
                  </a:lnTo>
                  <a:cubicBezTo>
                    <a:pt x="1476" y="1216"/>
                    <a:pt x="1718" y="1296"/>
                    <a:pt x="1971" y="1296"/>
                  </a:cubicBezTo>
                  <a:cubicBezTo>
                    <a:pt x="2017" y="1296"/>
                    <a:pt x="2075" y="1296"/>
                    <a:pt x="2121" y="1285"/>
                  </a:cubicBezTo>
                  <a:cubicBezTo>
                    <a:pt x="2651" y="1216"/>
                    <a:pt x="3088" y="766"/>
                    <a:pt x="3204" y="179"/>
                  </a:cubicBezTo>
                  <a:cubicBezTo>
                    <a:pt x="3204" y="121"/>
                    <a:pt x="3146" y="18"/>
                    <a:pt x="3054" y="6"/>
                  </a:cubicBezTo>
                  <a:cubicBezTo>
                    <a:pt x="3042" y="3"/>
                    <a:pt x="3029" y="1"/>
                    <a:pt x="3017" y="1"/>
                  </a:cubicBezTo>
                  <a:cubicBezTo>
                    <a:pt x="2944" y="1"/>
                    <a:pt x="2868" y="54"/>
                    <a:pt x="2858" y="133"/>
                  </a:cubicBezTo>
                  <a:cubicBezTo>
                    <a:pt x="2766" y="594"/>
                    <a:pt x="2432" y="928"/>
                    <a:pt x="2063" y="985"/>
                  </a:cubicBezTo>
                  <a:cubicBezTo>
                    <a:pt x="2032" y="989"/>
                    <a:pt x="2001" y="991"/>
                    <a:pt x="1970" y="991"/>
                  </a:cubicBezTo>
                  <a:cubicBezTo>
                    <a:pt x="1542" y="991"/>
                    <a:pt x="1134" y="627"/>
                    <a:pt x="1026" y="133"/>
                  </a:cubicBezTo>
                  <a:cubicBezTo>
                    <a:pt x="1016" y="54"/>
                    <a:pt x="940" y="1"/>
                    <a:pt x="86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3" name="Google Shape;2133;p41"/>
            <p:cNvSpPr/>
            <p:nvPr/>
          </p:nvSpPr>
          <p:spPr>
            <a:xfrm rot="1213526">
              <a:off x="7084930" y="4306060"/>
              <a:ext cx="567001" cy="329286"/>
            </a:xfrm>
            <a:custGeom>
              <a:avLst/>
              <a:gdLst/>
              <a:ahLst/>
              <a:cxnLst/>
              <a:rect l="l" t="t" r="r" b="b"/>
              <a:pathLst>
                <a:path w="22681" h="13172" extrusionOk="0">
                  <a:moveTo>
                    <a:pt x="11209" y="0"/>
                  </a:moveTo>
                  <a:cubicBezTo>
                    <a:pt x="10100" y="0"/>
                    <a:pt x="8984" y="614"/>
                    <a:pt x="8307" y="1854"/>
                  </a:cubicBezTo>
                  <a:cubicBezTo>
                    <a:pt x="8013" y="2415"/>
                    <a:pt x="8032" y="2685"/>
                    <a:pt x="7957" y="2685"/>
                  </a:cubicBezTo>
                  <a:cubicBezTo>
                    <a:pt x="7941" y="2685"/>
                    <a:pt x="7921" y="2673"/>
                    <a:pt x="7893" y="2649"/>
                  </a:cubicBezTo>
                  <a:cubicBezTo>
                    <a:pt x="7411" y="2213"/>
                    <a:pt x="6857" y="2016"/>
                    <a:pt x="6324" y="2016"/>
                  </a:cubicBezTo>
                  <a:cubicBezTo>
                    <a:pt x="5137" y="2016"/>
                    <a:pt x="4055" y="2997"/>
                    <a:pt x="4102" y="4515"/>
                  </a:cubicBezTo>
                  <a:cubicBezTo>
                    <a:pt x="4102" y="4630"/>
                    <a:pt x="4102" y="4746"/>
                    <a:pt x="4137" y="4861"/>
                  </a:cubicBezTo>
                  <a:cubicBezTo>
                    <a:pt x="4160" y="4965"/>
                    <a:pt x="4033" y="4965"/>
                    <a:pt x="3814" y="4988"/>
                  </a:cubicBezTo>
                  <a:cubicBezTo>
                    <a:pt x="992" y="5437"/>
                    <a:pt x="1" y="8663"/>
                    <a:pt x="2178" y="10368"/>
                  </a:cubicBezTo>
                  <a:cubicBezTo>
                    <a:pt x="2783" y="10841"/>
                    <a:pt x="3528" y="11096"/>
                    <a:pt x="4317" y="11096"/>
                  </a:cubicBezTo>
                  <a:cubicBezTo>
                    <a:pt x="4490" y="11096"/>
                    <a:pt x="4664" y="11084"/>
                    <a:pt x="4840" y="11059"/>
                  </a:cubicBezTo>
                  <a:cubicBezTo>
                    <a:pt x="5370" y="10978"/>
                    <a:pt x="5542" y="10886"/>
                    <a:pt x="5969" y="10713"/>
                  </a:cubicBezTo>
                  <a:cubicBezTo>
                    <a:pt x="6061" y="10794"/>
                    <a:pt x="6118" y="11577"/>
                    <a:pt x="7006" y="12303"/>
                  </a:cubicBezTo>
                  <a:cubicBezTo>
                    <a:pt x="7704" y="12892"/>
                    <a:pt x="8581" y="13172"/>
                    <a:pt x="9446" y="13172"/>
                  </a:cubicBezTo>
                  <a:cubicBezTo>
                    <a:pt x="10749" y="13172"/>
                    <a:pt x="12025" y="12536"/>
                    <a:pt x="12628" y="11359"/>
                  </a:cubicBezTo>
                  <a:cubicBezTo>
                    <a:pt x="12651" y="11324"/>
                    <a:pt x="12671" y="11301"/>
                    <a:pt x="12695" y="11301"/>
                  </a:cubicBezTo>
                  <a:cubicBezTo>
                    <a:pt x="12720" y="11301"/>
                    <a:pt x="12749" y="11324"/>
                    <a:pt x="12789" y="11382"/>
                  </a:cubicBezTo>
                  <a:cubicBezTo>
                    <a:pt x="13440" y="12220"/>
                    <a:pt x="14314" y="12646"/>
                    <a:pt x="15139" y="12646"/>
                  </a:cubicBezTo>
                  <a:cubicBezTo>
                    <a:pt x="16286" y="12646"/>
                    <a:pt x="17337" y="11824"/>
                    <a:pt x="17559" y="10149"/>
                  </a:cubicBezTo>
                  <a:cubicBezTo>
                    <a:pt x="17559" y="10082"/>
                    <a:pt x="17571" y="10034"/>
                    <a:pt x="17621" y="10034"/>
                  </a:cubicBezTo>
                  <a:cubicBezTo>
                    <a:pt x="17640" y="10034"/>
                    <a:pt x="17665" y="10041"/>
                    <a:pt x="17697" y="10057"/>
                  </a:cubicBezTo>
                  <a:cubicBezTo>
                    <a:pt x="18034" y="10200"/>
                    <a:pt x="18381" y="10279"/>
                    <a:pt x="18744" y="10279"/>
                  </a:cubicBezTo>
                  <a:cubicBezTo>
                    <a:pt x="18790" y="10279"/>
                    <a:pt x="18837" y="10278"/>
                    <a:pt x="18883" y="10276"/>
                  </a:cubicBezTo>
                  <a:cubicBezTo>
                    <a:pt x="18941" y="10281"/>
                    <a:pt x="18999" y="10284"/>
                    <a:pt x="19056" y="10284"/>
                  </a:cubicBezTo>
                  <a:cubicBezTo>
                    <a:pt x="19367" y="10284"/>
                    <a:pt x="19675" y="10208"/>
                    <a:pt x="19966" y="10091"/>
                  </a:cubicBezTo>
                  <a:cubicBezTo>
                    <a:pt x="20485" y="9907"/>
                    <a:pt x="20900" y="9596"/>
                    <a:pt x="21245" y="9181"/>
                  </a:cubicBezTo>
                  <a:cubicBezTo>
                    <a:pt x="22680" y="7418"/>
                    <a:pt x="21234" y="5154"/>
                    <a:pt x="19096" y="5154"/>
                  </a:cubicBezTo>
                  <a:cubicBezTo>
                    <a:pt x="18831" y="5154"/>
                    <a:pt x="18555" y="5189"/>
                    <a:pt x="18273" y="5264"/>
                  </a:cubicBezTo>
                  <a:cubicBezTo>
                    <a:pt x="18262" y="5266"/>
                    <a:pt x="18251" y="5267"/>
                    <a:pt x="18241" y="5267"/>
                  </a:cubicBezTo>
                  <a:cubicBezTo>
                    <a:pt x="18190" y="5267"/>
                    <a:pt x="18158" y="5241"/>
                    <a:pt x="18158" y="5183"/>
                  </a:cubicBezTo>
                  <a:lnTo>
                    <a:pt x="18158" y="5080"/>
                  </a:lnTo>
                  <a:cubicBezTo>
                    <a:pt x="18238" y="4723"/>
                    <a:pt x="18158" y="3824"/>
                    <a:pt x="17662" y="3202"/>
                  </a:cubicBezTo>
                  <a:cubicBezTo>
                    <a:pt x="17290" y="2737"/>
                    <a:pt x="16768" y="2500"/>
                    <a:pt x="16213" y="2500"/>
                  </a:cubicBezTo>
                  <a:cubicBezTo>
                    <a:pt x="15667" y="2500"/>
                    <a:pt x="15088" y="2728"/>
                    <a:pt x="14586" y="3190"/>
                  </a:cubicBezTo>
                  <a:cubicBezTo>
                    <a:pt x="14575" y="3202"/>
                    <a:pt x="14552" y="3202"/>
                    <a:pt x="14529" y="3225"/>
                  </a:cubicBezTo>
                  <a:cubicBezTo>
                    <a:pt x="14459" y="3064"/>
                    <a:pt x="14448" y="2430"/>
                    <a:pt x="13953" y="1624"/>
                  </a:cubicBezTo>
                  <a:cubicBezTo>
                    <a:pt x="13293" y="545"/>
                    <a:pt x="12254" y="0"/>
                    <a:pt x="11209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" name="Google Shape;2134;p41"/>
            <p:cNvSpPr/>
            <p:nvPr/>
          </p:nvSpPr>
          <p:spPr>
            <a:xfrm rot="1213526">
              <a:off x="7132256" y="4442871"/>
              <a:ext cx="490204" cy="199992"/>
            </a:xfrm>
            <a:custGeom>
              <a:avLst/>
              <a:gdLst/>
              <a:ahLst/>
              <a:cxnLst/>
              <a:rect l="l" t="t" r="r" b="b"/>
              <a:pathLst>
                <a:path w="19609" h="8000" extrusionOk="0">
                  <a:moveTo>
                    <a:pt x="16441" y="1"/>
                  </a:moveTo>
                  <a:cubicBezTo>
                    <a:pt x="16314" y="24"/>
                    <a:pt x="16383" y="116"/>
                    <a:pt x="16406" y="323"/>
                  </a:cubicBezTo>
                  <a:cubicBezTo>
                    <a:pt x="16418" y="669"/>
                    <a:pt x="16360" y="1015"/>
                    <a:pt x="16233" y="1326"/>
                  </a:cubicBezTo>
                  <a:cubicBezTo>
                    <a:pt x="15956" y="1996"/>
                    <a:pt x="15484" y="2201"/>
                    <a:pt x="14912" y="2201"/>
                  </a:cubicBezTo>
                  <a:cubicBezTo>
                    <a:pt x="14009" y="2201"/>
                    <a:pt x="12857" y="1689"/>
                    <a:pt x="11824" y="1689"/>
                  </a:cubicBezTo>
                  <a:cubicBezTo>
                    <a:pt x="11666" y="1689"/>
                    <a:pt x="11511" y="1701"/>
                    <a:pt x="11360" y="1729"/>
                  </a:cubicBezTo>
                  <a:cubicBezTo>
                    <a:pt x="9851" y="2017"/>
                    <a:pt x="9275" y="3423"/>
                    <a:pt x="8595" y="3953"/>
                  </a:cubicBezTo>
                  <a:cubicBezTo>
                    <a:pt x="8168" y="4290"/>
                    <a:pt x="7744" y="4414"/>
                    <a:pt x="7321" y="4414"/>
                  </a:cubicBezTo>
                  <a:cubicBezTo>
                    <a:pt x="6444" y="4414"/>
                    <a:pt x="5576" y="3879"/>
                    <a:pt x="4713" y="3607"/>
                  </a:cubicBezTo>
                  <a:cubicBezTo>
                    <a:pt x="4309" y="3479"/>
                    <a:pt x="3911" y="3421"/>
                    <a:pt x="3526" y="3421"/>
                  </a:cubicBezTo>
                  <a:cubicBezTo>
                    <a:pt x="1997" y="3421"/>
                    <a:pt x="677" y="4334"/>
                    <a:pt x="70" y="5439"/>
                  </a:cubicBezTo>
                  <a:cubicBezTo>
                    <a:pt x="1" y="5577"/>
                    <a:pt x="1" y="5612"/>
                    <a:pt x="139" y="5669"/>
                  </a:cubicBezTo>
                  <a:cubicBezTo>
                    <a:pt x="499" y="5824"/>
                    <a:pt x="963" y="5910"/>
                    <a:pt x="1442" y="5910"/>
                  </a:cubicBezTo>
                  <a:cubicBezTo>
                    <a:pt x="1960" y="5910"/>
                    <a:pt x="2496" y="5810"/>
                    <a:pt x="2938" y="5588"/>
                  </a:cubicBezTo>
                  <a:cubicBezTo>
                    <a:pt x="3023" y="5548"/>
                    <a:pt x="3068" y="5525"/>
                    <a:pt x="3096" y="5525"/>
                  </a:cubicBezTo>
                  <a:cubicBezTo>
                    <a:pt x="3148" y="5525"/>
                    <a:pt x="3140" y="5605"/>
                    <a:pt x="3215" y="5807"/>
                  </a:cubicBezTo>
                  <a:cubicBezTo>
                    <a:pt x="3731" y="7221"/>
                    <a:pt x="5134" y="8000"/>
                    <a:pt x="6572" y="8000"/>
                  </a:cubicBezTo>
                  <a:cubicBezTo>
                    <a:pt x="7219" y="8000"/>
                    <a:pt x="7874" y="7842"/>
                    <a:pt x="8457" y="7512"/>
                  </a:cubicBezTo>
                  <a:cubicBezTo>
                    <a:pt x="9578" y="6874"/>
                    <a:pt x="9689" y="6130"/>
                    <a:pt x="9821" y="6130"/>
                  </a:cubicBezTo>
                  <a:cubicBezTo>
                    <a:pt x="9834" y="6130"/>
                    <a:pt x="9848" y="6137"/>
                    <a:pt x="9862" y="6153"/>
                  </a:cubicBezTo>
                  <a:cubicBezTo>
                    <a:pt x="9955" y="6245"/>
                    <a:pt x="10127" y="6522"/>
                    <a:pt x="10565" y="6844"/>
                  </a:cubicBezTo>
                  <a:cubicBezTo>
                    <a:pt x="11125" y="7269"/>
                    <a:pt x="11727" y="7476"/>
                    <a:pt x="12295" y="7476"/>
                  </a:cubicBezTo>
                  <a:cubicBezTo>
                    <a:pt x="13465" y="7476"/>
                    <a:pt x="14488" y="6596"/>
                    <a:pt x="14690" y="4943"/>
                  </a:cubicBezTo>
                  <a:cubicBezTo>
                    <a:pt x="14694" y="4882"/>
                    <a:pt x="14712" y="4860"/>
                    <a:pt x="14745" y="4860"/>
                  </a:cubicBezTo>
                  <a:cubicBezTo>
                    <a:pt x="14804" y="4860"/>
                    <a:pt x="14910" y="4933"/>
                    <a:pt x="15058" y="4978"/>
                  </a:cubicBezTo>
                  <a:cubicBezTo>
                    <a:pt x="15326" y="5064"/>
                    <a:pt x="15586" y="5110"/>
                    <a:pt x="15852" y="5110"/>
                  </a:cubicBezTo>
                  <a:cubicBezTo>
                    <a:pt x="15906" y="5110"/>
                    <a:pt x="15960" y="5108"/>
                    <a:pt x="16014" y="5105"/>
                  </a:cubicBezTo>
                  <a:cubicBezTo>
                    <a:pt x="16071" y="5110"/>
                    <a:pt x="16128" y="5112"/>
                    <a:pt x="16184" y="5112"/>
                  </a:cubicBezTo>
                  <a:cubicBezTo>
                    <a:pt x="16496" y="5112"/>
                    <a:pt x="16808" y="5034"/>
                    <a:pt x="17120" y="4897"/>
                  </a:cubicBezTo>
                  <a:cubicBezTo>
                    <a:pt x="19609" y="3976"/>
                    <a:pt x="19574" y="727"/>
                    <a:pt x="16890" y="59"/>
                  </a:cubicBezTo>
                  <a:cubicBezTo>
                    <a:pt x="16752" y="24"/>
                    <a:pt x="16602" y="1"/>
                    <a:pt x="16441" y="1"/>
                  </a:cubicBezTo>
                  <a:close/>
                </a:path>
              </a:pathLst>
            </a:custGeom>
            <a:solidFill>
              <a:srgbClr val="0A1640">
                <a:alpha val="17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" name="Google Shape;2135;p41"/>
            <p:cNvSpPr/>
            <p:nvPr/>
          </p:nvSpPr>
          <p:spPr>
            <a:xfrm rot="1213526">
              <a:off x="7346851" y="4342171"/>
              <a:ext cx="96021" cy="58248"/>
            </a:xfrm>
            <a:custGeom>
              <a:avLst/>
              <a:gdLst/>
              <a:ahLst/>
              <a:cxnLst/>
              <a:rect l="l" t="t" r="r" b="b"/>
              <a:pathLst>
                <a:path w="3841" h="2330" extrusionOk="0">
                  <a:moveTo>
                    <a:pt x="2107" y="1"/>
                  </a:moveTo>
                  <a:cubicBezTo>
                    <a:pt x="1086" y="1"/>
                    <a:pt x="188" y="805"/>
                    <a:pt x="8" y="2200"/>
                  </a:cubicBezTo>
                  <a:cubicBezTo>
                    <a:pt x="1" y="2278"/>
                    <a:pt x="66" y="2329"/>
                    <a:pt x="129" y="2329"/>
                  </a:cubicBezTo>
                  <a:cubicBezTo>
                    <a:pt x="169" y="2329"/>
                    <a:pt x="209" y="2308"/>
                    <a:pt x="227" y="2258"/>
                  </a:cubicBezTo>
                  <a:cubicBezTo>
                    <a:pt x="227" y="2258"/>
                    <a:pt x="227" y="2258"/>
                    <a:pt x="227" y="2258"/>
                  </a:cubicBezTo>
                  <a:cubicBezTo>
                    <a:pt x="231" y="2258"/>
                    <a:pt x="448" y="1644"/>
                    <a:pt x="745" y="1233"/>
                  </a:cubicBezTo>
                  <a:cubicBezTo>
                    <a:pt x="1181" y="625"/>
                    <a:pt x="1697" y="440"/>
                    <a:pt x="2172" y="440"/>
                  </a:cubicBezTo>
                  <a:cubicBezTo>
                    <a:pt x="2912" y="440"/>
                    <a:pt x="3552" y="892"/>
                    <a:pt x="3637" y="899"/>
                  </a:cubicBezTo>
                  <a:cubicBezTo>
                    <a:pt x="3656" y="908"/>
                    <a:pt x="3674" y="912"/>
                    <a:pt x="3692" y="912"/>
                  </a:cubicBezTo>
                  <a:cubicBezTo>
                    <a:pt x="3781" y="912"/>
                    <a:pt x="3841" y="803"/>
                    <a:pt x="3763" y="726"/>
                  </a:cubicBezTo>
                  <a:cubicBezTo>
                    <a:pt x="3237" y="232"/>
                    <a:pt x="2655" y="1"/>
                    <a:pt x="2107" y="1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6" name="Google Shape;2136;p41"/>
            <p:cNvSpPr/>
            <p:nvPr/>
          </p:nvSpPr>
          <p:spPr>
            <a:xfrm rot="1213526">
              <a:off x="7115770" y="4380023"/>
              <a:ext cx="73397" cy="92946"/>
            </a:xfrm>
            <a:custGeom>
              <a:avLst/>
              <a:gdLst/>
              <a:ahLst/>
              <a:cxnLst/>
              <a:rect l="l" t="t" r="r" b="b"/>
              <a:pathLst>
                <a:path w="2936" h="3718" extrusionOk="0">
                  <a:moveTo>
                    <a:pt x="2591" y="1"/>
                  </a:moveTo>
                  <a:cubicBezTo>
                    <a:pt x="1106" y="1"/>
                    <a:pt x="1" y="2197"/>
                    <a:pt x="1242" y="3680"/>
                  </a:cubicBezTo>
                  <a:cubicBezTo>
                    <a:pt x="1265" y="3706"/>
                    <a:pt x="1295" y="3718"/>
                    <a:pt x="1324" y="3718"/>
                  </a:cubicBezTo>
                  <a:cubicBezTo>
                    <a:pt x="1397" y="3718"/>
                    <a:pt x="1468" y="3647"/>
                    <a:pt x="1427" y="3565"/>
                  </a:cubicBezTo>
                  <a:lnTo>
                    <a:pt x="1427" y="3565"/>
                  </a:lnTo>
                  <a:cubicBezTo>
                    <a:pt x="1427" y="3565"/>
                    <a:pt x="1427" y="3565"/>
                    <a:pt x="1427" y="3565"/>
                  </a:cubicBezTo>
                  <a:cubicBezTo>
                    <a:pt x="1432" y="3565"/>
                    <a:pt x="1184" y="3097"/>
                    <a:pt x="1139" y="2528"/>
                  </a:cubicBezTo>
                  <a:cubicBezTo>
                    <a:pt x="1092" y="1837"/>
                    <a:pt x="1334" y="1111"/>
                    <a:pt x="1876" y="650"/>
                  </a:cubicBezTo>
                  <a:cubicBezTo>
                    <a:pt x="2314" y="258"/>
                    <a:pt x="2774" y="235"/>
                    <a:pt x="2809" y="235"/>
                  </a:cubicBezTo>
                  <a:cubicBezTo>
                    <a:pt x="2924" y="224"/>
                    <a:pt x="2936" y="28"/>
                    <a:pt x="2809" y="17"/>
                  </a:cubicBezTo>
                  <a:cubicBezTo>
                    <a:pt x="2736" y="6"/>
                    <a:pt x="2663" y="1"/>
                    <a:pt x="2591" y="1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7" name="Google Shape;2137;p41"/>
            <p:cNvSpPr/>
            <p:nvPr/>
          </p:nvSpPr>
          <p:spPr>
            <a:xfrm rot="1213526">
              <a:off x="7226877" y="4335397"/>
              <a:ext cx="64172" cy="60772"/>
            </a:xfrm>
            <a:custGeom>
              <a:avLst/>
              <a:gdLst/>
              <a:ahLst/>
              <a:cxnLst/>
              <a:rect l="l" t="t" r="r" b="b"/>
              <a:pathLst>
                <a:path w="2567" h="2431" extrusionOk="0">
                  <a:moveTo>
                    <a:pt x="2001" y="0"/>
                  </a:moveTo>
                  <a:cubicBezTo>
                    <a:pt x="898" y="0"/>
                    <a:pt x="0" y="1276"/>
                    <a:pt x="458" y="2364"/>
                  </a:cubicBezTo>
                  <a:cubicBezTo>
                    <a:pt x="476" y="2410"/>
                    <a:pt x="516" y="2430"/>
                    <a:pt x="557" y="2430"/>
                  </a:cubicBezTo>
                  <a:cubicBezTo>
                    <a:pt x="619" y="2430"/>
                    <a:pt x="684" y="2383"/>
                    <a:pt x="677" y="2307"/>
                  </a:cubicBezTo>
                  <a:cubicBezTo>
                    <a:pt x="608" y="1270"/>
                    <a:pt x="1253" y="313"/>
                    <a:pt x="2416" y="267"/>
                  </a:cubicBezTo>
                  <a:cubicBezTo>
                    <a:pt x="2532" y="267"/>
                    <a:pt x="2566" y="118"/>
                    <a:pt x="2451" y="72"/>
                  </a:cubicBezTo>
                  <a:cubicBezTo>
                    <a:pt x="2299" y="23"/>
                    <a:pt x="2149" y="0"/>
                    <a:pt x="2001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" name="Google Shape;2138;p41"/>
            <p:cNvSpPr/>
            <p:nvPr/>
          </p:nvSpPr>
          <p:spPr>
            <a:xfrm rot="1213526">
              <a:off x="7767335" y="4557485"/>
              <a:ext cx="566976" cy="329286"/>
            </a:xfrm>
            <a:custGeom>
              <a:avLst/>
              <a:gdLst/>
              <a:ahLst/>
              <a:cxnLst/>
              <a:rect l="l" t="t" r="r" b="b"/>
              <a:pathLst>
                <a:path w="22680" h="13172" extrusionOk="0">
                  <a:moveTo>
                    <a:pt x="11209" y="0"/>
                  </a:moveTo>
                  <a:cubicBezTo>
                    <a:pt x="10100" y="0"/>
                    <a:pt x="8984" y="614"/>
                    <a:pt x="8307" y="1854"/>
                  </a:cubicBezTo>
                  <a:cubicBezTo>
                    <a:pt x="8013" y="2415"/>
                    <a:pt x="8032" y="2685"/>
                    <a:pt x="7957" y="2685"/>
                  </a:cubicBezTo>
                  <a:cubicBezTo>
                    <a:pt x="7941" y="2685"/>
                    <a:pt x="7921" y="2673"/>
                    <a:pt x="7893" y="2649"/>
                  </a:cubicBezTo>
                  <a:cubicBezTo>
                    <a:pt x="7411" y="2213"/>
                    <a:pt x="6857" y="2016"/>
                    <a:pt x="6324" y="2016"/>
                  </a:cubicBezTo>
                  <a:cubicBezTo>
                    <a:pt x="5137" y="2016"/>
                    <a:pt x="4055" y="2997"/>
                    <a:pt x="4102" y="4515"/>
                  </a:cubicBezTo>
                  <a:cubicBezTo>
                    <a:pt x="4102" y="4630"/>
                    <a:pt x="4102" y="4746"/>
                    <a:pt x="4137" y="4861"/>
                  </a:cubicBezTo>
                  <a:cubicBezTo>
                    <a:pt x="4160" y="4965"/>
                    <a:pt x="4033" y="4965"/>
                    <a:pt x="3814" y="4988"/>
                  </a:cubicBezTo>
                  <a:cubicBezTo>
                    <a:pt x="992" y="5437"/>
                    <a:pt x="1" y="8663"/>
                    <a:pt x="2178" y="10368"/>
                  </a:cubicBezTo>
                  <a:cubicBezTo>
                    <a:pt x="2783" y="10841"/>
                    <a:pt x="3528" y="11096"/>
                    <a:pt x="4317" y="11096"/>
                  </a:cubicBezTo>
                  <a:cubicBezTo>
                    <a:pt x="4490" y="11096"/>
                    <a:pt x="4664" y="11084"/>
                    <a:pt x="4840" y="11059"/>
                  </a:cubicBezTo>
                  <a:cubicBezTo>
                    <a:pt x="5370" y="10978"/>
                    <a:pt x="5542" y="10886"/>
                    <a:pt x="5969" y="10713"/>
                  </a:cubicBezTo>
                  <a:cubicBezTo>
                    <a:pt x="6061" y="10794"/>
                    <a:pt x="6118" y="11577"/>
                    <a:pt x="7005" y="12303"/>
                  </a:cubicBezTo>
                  <a:cubicBezTo>
                    <a:pt x="7704" y="12892"/>
                    <a:pt x="8581" y="13172"/>
                    <a:pt x="9446" y="13172"/>
                  </a:cubicBezTo>
                  <a:cubicBezTo>
                    <a:pt x="10749" y="13172"/>
                    <a:pt x="12025" y="12536"/>
                    <a:pt x="12628" y="11359"/>
                  </a:cubicBezTo>
                  <a:cubicBezTo>
                    <a:pt x="12651" y="11324"/>
                    <a:pt x="12671" y="11301"/>
                    <a:pt x="12695" y="11301"/>
                  </a:cubicBezTo>
                  <a:cubicBezTo>
                    <a:pt x="12720" y="11301"/>
                    <a:pt x="12749" y="11324"/>
                    <a:pt x="12789" y="11382"/>
                  </a:cubicBezTo>
                  <a:cubicBezTo>
                    <a:pt x="13440" y="12220"/>
                    <a:pt x="14314" y="12646"/>
                    <a:pt x="15139" y="12646"/>
                  </a:cubicBezTo>
                  <a:cubicBezTo>
                    <a:pt x="16286" y="12646"/>
                    <a:pt x="17337" y="11824"/>
                    <a:pt x="17559" y="10149"/>
                  </a:cubicBezTo>
                  <a:cubicBezTo>
                    <a:pt x="17559" y="10082"/>
                    <a:pt x="17571" y="10034"/>
                    <a:pt x="17621" y="10034"/>
                  </a:cubicBezTo>
                  <a:cubicBezTo>
                    <a:pt x="17640" y="10034"/>
                    <a:pt x="17665" y="10041"/>
                    <a:pt x="17697" y="10057"/>
                  </a:cubicBezTo>
                  <a:cubicBezTo>
                    <a:pt x="18034" y="10200"/>
                    <a:pt x="18381" y="10279"/>
                    <a:pt x="18744" y="10279"/>
                  </a:cubicBezTo>
                  <a:cubicBezTo>
                    <a:pt x="18790" y="10279"/>
                    <a:pt x="18837" y="10278"/>
                    <a:pt x="18883" y="10276"/>
                  </a:cubicBezTo>
                  <a:cubicBezTo>
                    <a:pt x="18941" y="10281"/>
                    <a:pt x="18999" y="10284"/>
                    <a:pt x="19056" y="10284"/>
                  </a:cubicBezTo>
                  <a:cubicBezTo>
                    <a:pt x="19367" y="10284"/>
                    <a:pt x="19675" y="10208"/>
                    <a:pt x="19966" y="10091"/>
                  </a:cubicBezTo>
                  <a:cubicBezTo>
                    <a:pt x="20485" y="9907"/>
                    <a:pt x="20900" y="9596"/>
                    <a:pt x="21245" y="9181"/>
                  </a:cubicBezTo>
                  <a:cubicBezTo>
                    <a:pt x="22680" y="7418"/>
                    <a:pt x="21234" y="5154"/>
                    <a:pt x="19096" y="5154"/>
                  </a:cubicBezTo>
                  <a:cubicBezTo>
                    <a:pt x="18831" y="5154"/>
                    <a:pt x="18555" y="5189"/>
                    <a:pt x="18273" y="5264"/>
                  </a:cubicBezTo>
                  <a:cubicBezTo>
                    <a:pt x="18262" y="5266"/>
                    <a:pt x="18251" y="5267"/>
                    <a:pt x="18241" y="5267"/>
                  </a:cubicBezTo>
                  <a:cubicBezTo>
                    <a:pt x="18190" y="5267"/>
                    <a:pt x="18158" y="5241"/>
                    <a:pt x="18158" y="5183"/>
                  </a:cubicBezTo>
                  <a:lnTo>
                    <a:pt x="18158" y="5080"/>
                  </a:lnTo>
                  <a:cubicBezTo>
                    <a:pt x="18238" y="4723"/>
                    <a:pt x="18158" y="3824"/>
                    <a:pt x="17662" y="3202"/>
                  </a:cubicBezTo>
                  <a:cubicBezTo>
                    <a:pt x="17290" y="2737"/>
                    <a:pt x="16768" y="2500"/>
                    <a:pt x="16212" y="2500"/>
                  </a:cubicBezTo>
                  <a:cubicBezTo>
                    <a:pt x="15667" y="2500"/>
                    <a:pt x="15088" y="2728"/>
                    <a:pt x="14586" y="3190"/>
                  </a:cubicBezTo>
                  <a:cubicBezTo>
                    <a:pt x="14575" y="3202"/>
                    <a:pt x="14552" y="3202"/>
                    <a:pt x="14529" y="3225"/>
                  </a:cubicBezTo>
                  <a:cubicBezTo>
                    <a:pt x="14459" y="3064"/>
                    <a:pt x="14448" y="2430"/>
                    <a:pt x="13953" y="1624"/>
                  </a:cubicBezTo>
                  <a:cubicBezTo>
                    <a:pt x="13293" y="545"/>
                    <a:pt x="12254" y="0"/>
                    <a:pt x="11209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" name="Google Shape;2139;p41"/>
            <p:cNvSpPr/>
            <p:nvPr/>
          </p:nvSpPr>
          <p:spPr>
            <a:xfrm rot="1213526">
              <a:off x="7814660" y="4694301"/>
              <a:ext cx="490204" cy="199992"/>
            </a:xfrm>
            <a:custGeom>
              <a:avLst/>
              <a:gdLst/>
              <a:ahLst/>
              <a:cxnLst/>
              <a:rect l="l" t="t" r="r" b="b"/>
              <a:pathLst>
                <a:path w="19609" h="8000" extrusionOk="0">
                  <a:moveTo>
                    <a:pt x="16441" y="1"/>
                  </a:moveTo>
                  <a:cubicBezTo>
                    <a:pt x="16314" y="24"/>
                    <a:pt x="16383" y="116"/>
                    <a:pt x="16406" y="323"/>
                  </a:cubicBezTo>
                  <a:cubicBezTo>
                    <a:pt x="16418" y="669"/>
                    <a:pt x="16360" y="1015"/>
                    <a:pt x="16233" y="1326"/>
                  </a:cubicBezTo>
                  <a:cubicBezTo>
                    <a:pt x="15956" y="1996"/>
                    <a:pt x="15484" y="2201"/>
                    <a:pt x="14912" y="2201"/>
                  </a:cubicBezTo>
                  <a:cubicBezTo>
                    <a:pt x="14009" y="2201"/>
                    <a:pt x="12857" y="1689"/>
                    <a:pt x="11824" y="1689"/>
                  </a:cubicBezTo>
                  <a:cubicBezTo>
                    <a:pt x="11666" y="1689"/>
                    <a:pt x="11511" y="1701"/>
                    <a:pt x="11360" y="1729"/>
                  </a:cubicBezTo>
                  <a:cubicBezTo>
                    <a:pt x="9851" y="2017"/>
                    <a:pt x="9275" y="3423"/>
                    <a:pt x="8595" y="3953"/>
                  </a:cubicBezTo>
                  <a:cubicBezTo>
                    <a:pt x="8168" y="4290"/>
                    <a:pt x="7744" y="4414"/>
                    <a:pt x="7321" y="4414"/>
                  </a:cubicBezTo>
                  <a:cubicBezTo>
                    <a:pt x="6444" y="4414"/>
                    <a:pt x="5576" y="3879"/>
                    <a:pt x="4713" y="3607"/>
                  </a:cubicBezTo>
                  <a:cubicBezTo>
                    <a:pt x="4309" y="3479"/>
                    <a:pt x="3911" y="3421"/>
                    <a:pt x="3526" y="3421"/>
                  </a:cubicBezTo>
                  <a:cubicBezTo>
                    <a:pt x="1997" y="3421"/>
                    <a:pt x="677" y="4334"/>
                    <a:pt x="70" y="5439"/>
                  </a:cubicBezTo>
                  <a:cubicBezTo>
                    <a:pt x="1" y="5577"/>
                    <a:pt x="1" y="5612"/>
                    <a:pt x="139" y="5669"/>
                  </a:cubicBezTo>
                  <a:cubicBezTo>
                    <a:pt x="499" y="5824"/>
                    <a:pt x="963" y="5910"/>
                    <a:pt x="1442" y="5910"/>
                  </a:cubicBezTo>
                  <a:cubicBezTo>
                    <a:pt x="1960" y="5910"/>
                    <a:pt x="2496" y="5810"/>
                    <a:pt x="2938" y="5588"/>
                  </a:cubicBezTo>
                  <a:cubicBezTo>
                    <a:pt x="3023" y="5548"/>
                    <a:pt x="3068" y="5525"/>
                    <a:pt x="3096" y="5525"/>
                  </a:cubicBezTo>
                  <a:cubicBezTo>
                    <a:pt x="3148" y="5525"/>
                    <a:pt x="3140" y="5605"/>
                    <a:pt x="3215" y="5807"/>
                  </a:cubicBezTo>
                  <a:cubicBezTo>
                    <a:pt x="3731" y="7221"/>
                    <a:pt x="5134" y="8000"/>
                    <a:pt x="6572" y="8000"/>
                  </a:cubicBezTo>
                  <a:cubicBezTo>
                    <a:pt x="7219" y="8000"/>
                    <a:pt x="7874" y="7842"/>
                    <a:pt x="8457" y="7512"/>
                  </a:cubicBezTo>
                  <a:cubicBezTo>
                    <a:pt x="9578" y="6874"/>
                    <a:pt x="9689" y="6130"/>
                    <a:pt x="9821" y="6130"/>
                  </a:cubicBezTo>
                  <a:cubicBezTo>
                    <a:pt x="9834" y="6130"/>
                    <a:pt x="9848" y="6137"/>
                    <a:pt x="9862" y="6153"/>
                  </a:cubicBezTo>
                  <a:cubicBezTo>
                    <a:pt x="9954" y="6245"/>
                    <a:pt x="10127" y="6522"/>
                    <a:pt x="10565" y="6844"/>
                  </a:cubicBezTo>
                  <a:cubicBezTo>
                    <a:pt x="11125" y="7269"/>
                    <a:pt x="11727" y="7476"/>
                    <a:pt x="12295" y="7476"/>
                  </a:cubicBezTo>
                  <a:cubicBezTo>
                    <a:pt x="13465" y="7476"/>
                    <a:pt x="14488" y="6596"/>
                    <a:pt x="14690" y="4943"/>
                  </a:cubicBezTo>
                  <a:cubicBezTo>
                    <a:pt x="14694" y="4882"/>
                    <a:pt x="14712" y="4860"/>
                    <a:pt x="14745" y="4860"/>
                  </a:cubicBezTo>
                  <a:cubicBezTo>
                    <a:pt x="14804" y="4860"/>
                    <a:pt x="14909" y="4933"/>
                    <a:pt x="15058" y="4978"/>
                  </a:cubicBezTo>
                  <a:cubicBezTo>
                    <a:pt x="15326" y="5064"/>
                    <a:pt x="15586" y="5110"/>
                    <a:pt x="15852" y="5110"/>
                  </a:cubicBezTo>
                  <a:cubicBezTo>
                    <a:pt x="15906" y="5110"/>
                    <a:pt x="15960" y="5108"/>
                    <a:pt x="16014" y="5105"/>
                  </a:cubicBezTo>
                  <a:cubicBezTo>
                    <a:pt x="16071" y="5110"/>
                    <a:pt x="16128" y="5112"/>
                    <a:pt x="16184" y="5112"/>
                  </a:cubicBezTo>
                  <a:cubicBezTo>
                    <a:pt x="16496" y="5112"/>
                    <a:pt x="16808" y="5034"/>
                    <a:pt x="17120" y="4897"/>
                  </a:cubicBezTo>
                  <a:cubicBezTo>
                    <a:pt x="19609" y="3976"/>
                    <a:pt x="19574" y="727"/>
                    <a:pt x="16890" y="59"/>
                  </a:cubicBezTo>
                  <a:cubicBezTo>
                    <a:pt x="16752" y="24"/>
                    <a:pt x="16602" y="1"/>
                    <a:pt x="16441" y="1"/>
                  </a:cubicBezTo>
                  <a:close/>
                </a:path>
              </a:pathLst>
            </a:custGeom>
            <a:solidFill>
              <a:srgbClr val="0A1640">
                <a:alpha val="17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" name="Google Shape;2140;p41"/>
            <p:cNvSpPr/>
            <p:nvPr/>
          </p:nvSpPr>
          <p:spPr>
            <a:xfrm rot="1213526">
              <a:off x="8029256" y="4593601"/>
              <a:ext cx="96021" cy="58248"/>
            </a:xfrm>
            <a:custGeom>
              <a:avLst/>
              <a:gdLst/>
              <a:ahLst/>
              <a:cxnLst/>
              <a:rect l="l" t="t" r="r" b="b"/>
              <a:pathLst>
                <a:path w="3841" h="2330" extrusionOk="0">
                  <a:moveTo>
                    <a:pt x="2107" y="1"/>
                  </a:moveTo>
                  <a:cubicBezTo>
                    <a:pt x="1086" y="1"/>
                    <a:pt x="188" y="805"/>
                    <a:pt x="8" y="2200"/>
                  </a:cubicBezTo>
                  <a:cubicBezTo>
                    <a:pt x="1" y="2278"/>
                    <a:pt x="66" y="2329"/>
                    <a:pt x="129" y="2329"/>
                  </a:cubicBezTo>
                  <a:cubicBezTo>
                    <a:pt x="169" y="2329"/>
                    <a:pt x="209" y="2308"/>
                    <a:pt x="227" y="2258"/>
                  </a:cubicBezTo>
                  <a:cubicBezTo>
                    <a:pt x="227" y="2258"/>
                    <a:pt x="227" y="2258"/>
                    <a:pt x="227" y="2258"/>
                  </a:cubicBezTo>
                  <a:cubicBezTo>
                    <a:pt x="231" y="2258"/>
                    <a:pt x="448" y="1644"/>
                    <a:pt x="745" y="1233"/>
                  </a:cubicBezTo>
                  <a:cubicBezTo>
                    <a:pt x="1181" y="625"/>
                    <a:pt x="1697" y="440"/>
                    <a:pt x="2172" y="440"/>
                  </a:cubicBezTo>
                  <a:cubicBezTo>
                    <a:pt x="2912" y="440"/>
                    <a:pt x="3552" y="892"/>
                    <a:pt x="3637" y="899"/>
                  </a:cubicBezTo>
                  <a:cubicBezTo>
                    <a:pt x="3656" y="908"/>
                    <a:pt x="3674" y="912"/>
                    <a:pt x="3692" y="912"/>
                  </a:cubicBezTo>
                  <a:cubicBezTo>
                    <a:pt x="3781" y="912"/>
                    <a:pt x="3841" y="803"/>
                    <a:pt x="3763" y="726"/>
                  </a:cubicBezTo>
                  <a:cubicBezTo>
                    <a:pt x="3237" y="232"/>
                    <a:pt x="2655" y="1"/>
                    <a:pt x="2107" y="1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1" name="Google Shape;2141;p41"/>
            <p:cNvSpPr/>
            <p:nvPr/>
          </p:nvSpPr>
          <p:spPr>
            <a:xfrm rot="1213526">
              <a:off x="7798174" y="4631453"/>
              <a:ext cx="73397" cy="92946"/>
            </a:xfrm>
            <a:custGeom>
              <a:avLst/>
              <a:gdLst/>
              <a:ahLst/>
              <a:cxnLst/>
              <a:rect l="l" t="t" r="r" b="b"/>
              <a:pathLst>
                <a:path w="2936" h="3718" extrusionOk="0">
                  <a:moveTo>
                    <a:pt x="2591" y="1"/>
                  </a:moveTo>
                  <a:cubicBezTo>
                    <a:pt x="1106" y="1"/>
                    <a:pt x="1" y="2197"/>
                    <a:pt x="1242" y="3680"/>
                  </a:cubicBezTo>
                  <a:cubicBezTo>
                    <a:pt x="1265" y="3706"/>
                    <a:pt x="1295" y="3718"/>
                    <a:pt x="1324" y="3718"/>
                  </a:cubicBezTo>
                  <a:cubicBezTo>
                    <a:pt x="1397" y="3718"/>
                    <a:pt x="1468" y="3647"/>
                    <a:pt x="1427" y="3565"/>
                  </a:cubicBezTo>
                  <a:lnTo>
                    <a:pt x="1427" y="3565"/>
                  </a:lnTo>
                  <a:cubicBezTo>
                    <a:pt x="1427" y="3565"/>
                    <a:pt x="1427" y="3565"/>
                    <a:pt x="1427" y="3565"/>
                  </a:cubicBezTo>
                  <a:cubicBezTo>
                    <a:pt x="1432" y="3565"/>
                    <a:pt x="1184" y="3097"/>
                    <a:pt x="1138" y="2528"/>
                  </a:cubicBezTo>
                  <a:cubicBezTo>
                    <a:pt x="1092" y="1837"/>
                    <a:pt x="1334" y="1111"/>
                    <a:pt x="1876" y="650"/>
                  </a:cubicBezTo>
                  <a:cubicBezTo>
                    <a:pt x="2314" y="258"/>
                    <a:pt x="2774" y="235"/>
                    <a:pt x="2809" y="235"/>
                  </a:cubicBezTo>
                  <a:cubicBezTo>
                    <a:pt x="2924" y="224"/>
                    <a:pt x="2936" y="28"/>
                    <a:pt x="2809" y="17"/>
                  </a:cubicBezTo>
                  <a:cubicBezTo>
                    <a:pt x="2735" y="6"/>
                    <a:pt x="2663" y="1"/>
                    <a:pt x="2591" y="1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2" name="Google Shape;2142;p41"/>
            <p:cNvSpPr/>
            <p:nvPr/>
          </p:nvSpPr>
          <p:spPr>
            <a:xfrm rot="1213526">
              <a:off x="7909281" y="4586827"/>
              <a:ext cx="64172" cy="60772"/>
            </a:xfrm>
            <a:custGeom>
              <a:avLst/>
              <a:gdLst/>
              <a:ahLst/>
              <a:cxnLst/>
              <a:rect l="l" t="t" r="r" b="b"/>
              <a:pathLst>
                <a:path w="2567" h="2431" extrusionOk="0">
                  <a:moveTo>
                    <a:pt x="2001" y="0"/>
                  </a:moveTo>
                  <a:cubicBezTo>
                    <a:pt x="897" y="0"/>
                    <a:pt x="0" y="1276"/>
                    <a:pt x="458" y="2364"/>
                  </a:cubicBezTo>
                  <a:cubicBezTo>
                    <a:pt x="476" y="2410"/>
                    <a:pt x="516" y="2430"/>
                    <a:pt x="557" y="2430"/>
                  </a:cubicBezTo>
                  <a:cubicBezTo>
                    <a:pt x="619" y="2430"/>
                    <a:pt x="684" y="2383"/>
                    <a:pt x="677" y="2307"/>
                  </a:cubicBezTo>
                  <a:cubicBezTo>
                    <a:pt x="608" y="1270"/>
                    <a:pt x="1253" y="313"/>
                    <a:pt x="2416" y="267"/>
                  </a:cubicBezTo>
                  <a:cubicBezTo>
                    <a:pt x="2532" y="267"/>
                    <a:pt x="2566" y="118"/>
                    <a:pt x="2451" y="72"/>
                  </a:cubicBezTo>
                  <a:cubicBezTo>
                    <a:pt x="2299" y="23"/>
                    <a:pt x="2148" y="0"/>
                    <a:pt x="2001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012C1968-F759-8AB4-6C0D-1EEB5D74EA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5456" y="196506"/>
            <a:ext cx="1119187" cy="933456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8694C541-FC8B-4876-AEAF-57A4AEC050B1}"/>
              </a:ext>
            </a:extLst>
          </p:cNvPr>
          <p:cNvSpPr/>
          <p:nvPr/>
        </p:nvSpPr>
        <p:spPr>
          <a:xfrm>
            <a:off x="1852331" y="2522989"/>
            <a:ext cx="1548608" cy="22461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AU" sz="1350" kern="1200">
              <a:solidFill>
                <a:prstClr val="white"/>
              </a:solidFill>
              <a:latin typeface="Twinkl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4B7B380-EBE3-471D-9121-924BA729B2F8}"/>
              </a:ext>
            </a:extLst>
          </p:cNvPr>
          <p:cNvSpPr/>
          <p:nvPr/>
        </p:nvSpPr>
        <p:spPr>
          <a:xfrm>
            <a:off x="1143001" y="2131169"/>
            <a:ext cx="6857999" cy="440581"/>
          </a:xfrm>
          <a:prstGeom prst="rect">
            <a:avLst/>
          </a:prstGeom>
          <a:solidFill>
            <a:srgbClr val="0093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1000" tIns="81000" rIns="81000" bIns="81000" rtlCol="0" anchor="ctr">
            <a:spAutoFit/>
          </a:bodyPr>
          <a:lstStyle/>
          <a:p>
            <a:pPr algn="ctr" defTabSz="685800">
              <a:buClrTx/>
            </a:pPr>
            <a:r>
              <a:rPr lang="en-GB" sz="1800" b="1" kern="1200" dirty="0">
                <a:solidFill>
                  <a:prstClr val="white"/>
                </a:solidFill>
                <a:latin typeface="Twinkl"/>
              </a:rPr>
              <a:t>Look and choose 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0CCC31C8-68A4-4A4F-884D-CABF1F2C84E5}"/>
              </a:ext>
            </a:extLst>
          </p:cNvPr>
          <p:cNvSpPr/>
          <p:nvPr/>
        </p:nvSpPr>
        <p:spPr>
          <a:xfrm>
            <a:off x="3621527" y="693800"/>
            <a:ext cx="1548608" cy="1037292"/>
          </a:xfrm>
          <a:custGeom>
            <a:avLst/>
            <a:gdLst>
              <a:gd name="connsiteX0" fmla="*/ 378624 w 2064811"/>
              <a:gd name="connsiteY0" fmla="*/ 0 h 1208015"/>
              <a:gd name="connsiteX1" fmla="*/ 2064811 w 2064811"/>
              <a:gd name="connsiteY1" fmla="*/ 0 h 1208015"/>
              <a:gd name="connsiteX2" fmla="*/ 2064811 w 2064811"/>
              <a:gd name="connsiteY2" fmla="*/ 427837 h 1208015"/>
              <a:gd name="connsiteX3" fmla="*/ 1999482 w 2064811"/>
              <a:gd name="connsiteY3" fmla="*/ 427837 h 1208015"/>
              <a:gd name="connsiteX4" fmla="*/ 1983223 w 2064811"/>
              <a:gd name="connsiteY4" fmla="*/ 412129 h 1208015"/>
              <a:gd name="connsiteX5" fmla="*/ 1872729 w 2064811"/>
              <a:gd name="connsiteY5" fmla="*/ 372610 h 1208015"/>
              <a:gd name="connsiteX6" fmla="*/ 1675104 w 2064811"/>
              <a:gd name="connsiteY6" fmla="*/ 604007 h 1208015"/>
              <a:gd name="connsiteX7" fmla="*/ 1872729 w 2064811"/>
              <a:gd name="connsiteY7" fmla="*/ 835404 h 1208015"/>
              <a:gd name="connsiteX8" fmla="*/ 1983223 w 2064811"/>
              <a:gd name="connsiteY8" fmla="*/ 795885 h 1208015"/>
              <a:gd name="connsiteX9" fmla="*/ 1999484 w 2064811"/>
              <a:gd name="connsiteY9" fmla="*/ 780175 h 1208015"/>
              <a:gd name="connsiteX10" fmla="*/ 2064811 w 2064811"/>
              <a:gd name="connsiteY10" fmla="*/ 780175 h 1208015"/>
              <a:gd name="connsiteX11" fmla="*/ 2064811 w 2064811"/>
              <a:gd name="connsiteY11" fmla="*/ 1208015 h 1208015"/>
              <a:gd name="connsiteX12" fmla="*/ 378624 w 2064811"/>
              <a:gd name="connsiteY12" fmla="*/ 1208015 h 1208015"/>
              <a:gd name="connsiteX13" fmla="*/ 378624 w 2064811"/>
              <a:gd name="connsiteY13" fmla="*/ 780175 h 1208015"/>
              <a:gd name="connsiteX14" fmla="*/ 324380 w 2064811"/>
              <a:gd name="connsiteY14" fmla="*/ 780175 h 1208015"/>
              <a:gd name="connsiteX15" fmla="*/ 308119 w 2064811"/>
              <a:gd name="connsiteY15" fmla="*/ 795885 h 1208015"/>
              <a:gd name="connsiteX16" fmla="*/ 197625 w 2064811"/>
              <a:gd name="connsiteY16" fmla="*/ 835404 h 1208015"/>
              <a:gd name="connsiteX17" fmla="*/ 0 w 2064811"/>
              <a:gd name="connsiteY17" fmla="*/ 604007 h 1208015"/>
              <a:gd name="connsiteX18" fmla="*/ 197625 w 2064811"/>
              <a:gd name="connsiteY18" fmla="*/ 372610 h 1208015"/>
              <a:gd name="connsiteX19" fmla="*/ 308119 w 2064811"/>
              <a:gd name="connsiteY19" fmla="*/ 412129 h 1208015"/>
              <a:gd name="connsiteX20" fmla="*/ 324378 w 2064811"/>
              <a:gd name="connsiteY20" fmla="*/ 427837 h 1208015"/>
              <a:gd name="connsiteX21" fmla="*/ 378624 w 2064811"/>
              <a:gd name="connsiteY21" fmla="*/ 427837 h 1208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064811" h="1208015">
                <a:moveTo>
                  <a:pt x="378624" y="0"/>
                </a:moveTo>
                <a:lnTo>
                  <a:pt x="2064811" y="0"/>
                </a:lnTo>
                <a:lnTo>
                  <a:pt x="2064811" y="427837"/>
                </a:lnTo>
                <a:lnTo>
                  <a:pt x="1999482" y="427837"/>
                </a:lnTo>
                <a:lnTo>
                  <a:pt x="1983223" y="412129"/>
                </a:lnTo>
                <a:cubicBezTo>
                  <a:pt x="1951681" y="387179"/>
                  <a:pt x="1913658" y="372610"/>
                  <a:pt x="1872729" y="372610"/>
                </a:cubicBezTo>
                <a:cubicBezTo>
                  <a:pt x="1763584" y="372610"/>
                  <a:pt x="1675104" y="476210"/>
                  <a:pt x="1675104" y="604007"/>
                </a:cubicBezTo>
                <a:cubicBezTo>
                  <a:pt x="1675104" y="731804"/>
                  <a:pt x="1763584" y="835404"/>
                  <a:pt x="1872729" y="835404"/>
                </a:cubicBezTo>
                <a:cubicBezTo>
                  <a:pt x="1913658" y="835404"/>
                  <a:pt x="1951681" y="820835"/>
                  <a:pt x="1983223" y="795885"/>
                </a:cubicBezTo>
                <a:lnTo>
                  <a:pt x="1999484" y="780175"/>
                </a:lnTo>
                <a:lnTo>
                  <a:pt x="2064811" y="780175"/>
                </a:lnTo>
                <a:lnTo>
                  <a:pt x="2064811" y="1208015"/>
                </a:lnTo>
                <a:lnTo>
                  <a:pt x="378624" y="1208015"/>
                </a:lnTo>
                <a:lnTo>
                  <a:pt x="378624" y="780175"/>
                </a:lnTo>
                <a:lnTo>
                  <a:pt x="324380" y="780175"/>
                </a:lnTo>
                <a:lnTo>
                  <a:pt x="308119" y="795885"/>
                </a:lnTo>
                <a:cubicBezTo>
                  <a:pt x="276577" y="820835"/>
                  <a:pt x="238554" y="835404"/>
                  <a:pt x="197625" y="835404"/>
                </a:cubicBezTo>
                <a:cubicBezTo>
                  <a:pt x="88479" y="835404"/>
                  <a:pt x="0" y="731804"/>
                  <a:pt x="0" y="604007"/>
                </a:cubicBezTo>
                <a:cubicBezTo>
                  <a:pt x="0" y="476210"/>
                  <a:pt x="88479" y="372610"/>
                  <a:pt x="197625" y="372610"/>
                </a:cubicBezTo>
                <a:cubicBezTo>
                  <a:pt x="238554" y="372610"/>
                  <a:pt x="276577" y="387179"/>
                  <a:pt x="308119" y="412129"/>
                </a:cubicBezTo>
                <a:lnTo>
                  <a:pt x="324378" y="427837"/>
                </a:lnTo>
                <a:lnTo>
                  <a:pt x="378624" y="427837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85800">
              <a:buClrTx/>
            </a:pPr>
            <a:r>
              <a:rPr lang="en-AU" sz="3000" b="1" kern="1200" dirty="0">
                <a:solidFill>
                  <a:prstClr val="white"/>
                </a:solidFill>
                <a:latin typeface="Twinkl"/>
              </a:rPr>
              <a:t>win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96FC785-81EB-4C00-8125-D155EA515601}"/>
              </a:ext>
            </a:extLst>
          </p:cNvPr>
          <p:cNvSpPr txBox="1"/>
          <p:nvPr/>
        </p:nvSpPr>
        <p:spPr>
          <a:xfrm>
            <a:off x="4229100" y="2229889"/>
            <a:ext cx="6858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endParaRPr lang="en-AU" sz="1350" kern="1200" dirty="0">
              <a:solidFill>
                <a:srgbClr val="1C1C1C"/>
              </a:solidFill>
              <a:latin typeface="Twinkl"/>
              <a:ea typeface="+mn-ea"/>
              <a:cs typeface="+mn-cs"/>
            </a:endParaRPr>
          </a:p>
        </p:txBody>
      </p:sp>
      <p:sp>
        <p:nvSpPr>
          <p:cNvPr id="18" name="Puzzle 1">
            <a:extLst>
              <a:ext uri="{FF2B5EF4-FFF2-40B4-BE49-F238E27FC236}">
                <a16:creationId xmlns:a16="http://schemas.microsoft.com/office/drawing/2014/main" id="{2353067D-2B9E-4715-AD5E-2300F2379CD9}"/>
              </a:ext>
            </a:extLst>
          </p:cNvPr>
          <p:cNvSpPr/>
          <p:nvPr/>
        </p:nvSpPr>
        <p:spPr>
          <a:xfrm>
            <a:off x="1852331" y="3216684"/>
            <a:ext cx="1548608" cy="1037292"/>
          </a:xfrm>
          <a:custGeom>
            <a:avLst/>
            <a:gdLst>
              <a:gd name="connsiteX0" fmla="*/ 378624 w 2064811"/>
              <a:gd name="connsiteY0" fmla="*/ 0 h 1208015"/>
              <a:gd name="connsiteX1" fmla="*/ 2064811 w 2064811"/>
              <a:gd name="connsiteY1" fmla="*/ 0 h 1208015"/>
              <a:gd name="connsiteX2" fmla="*/ 2064811 w 2064811"/>
              <a:gd name="connsiteY2" fmla="*/ 427837 h 1208015"/>
              <a:gd name="connsiteX3" fmla="*/ 1999482 w 2064811"/>
              <a:gd name="connsiteY3" fmla="*/ 427837 h 1208015"/>
              <a:gd name="connsiteX4" fmla="*/ 1983223 w 2064811"/>
              <a:gd name="connsiteY4" fmla="*/ 412129 h 1208015"/>
              <a:gd name="connsiteX5" fmla="*/ 1872729 w 2064811"/>
              <a:gd name="connsiteY5" fmla="*/ 372610 h 1208015"/>
              <a:gd name="connsiteX6" fmla="*/ 1675104 w 2064811"/>
              <a:gd name="connsiteY6" fmla="*/ 604007 h 1208015"/>
              <a:gd name="connsiteX7" fmla="*/ 1872729 w 2064811"/>
              <a:gd name="connsiteY7" fmla="*/ 835404 h 1208015"/>
              <a:gd name="connsiteX8" fmla="*/ 1983223 w 2064811"/>
              <a:gd name="connsiteY8" fmla="*/ 795885 h 1208015"/>
              <a:gd name="connsiteX9" fmla="*/ 1999484 w 2064811"/>
              <a:gd name="connsiteY9" fmla="*/ 780175 h 1208015"/>
              <a:gd name="connsiteX10" fmla="*/ 2064811 w 2064811"/>
              <a:gd name="connsiteY10" fmla="*/ 780175 h 1208015"/>
              <a:gd name="connsiteX11" fmla="*/ 2064811 w 2064811"/>
              <a:gd name="connsiteY11" fmla="*/ 1208015 h 1208015"/>
              <a:gd name="connsiteX12" fmla="*/ 378624 w 2064811"/>
              <a:gd name="connsiteY12" fmla="*/ 1208015 h 1208015"/>
              <a:gd name="connsiteX13" fmla="*/ 378624 w 2064811"/>
              <a:gd name="connsiteY13" fmla="*/ 780175 h 1208015"/>
              <a:gd name="connsiteX14" fmla="*/ 324380 w 2064811"/>
              <a:gd name="connsiteY14" fmla="*/ 780175 h 1208015"/>
              <a:gd name="connsiteX15" fmla="*/ 308119 w 2064811"/>
              <a:gd name="connsiteY15" fmla="*/ 795885 h 1208015"/>
              <a:gd name="connsiteX16" fmla="*/ 197625 w 2064811"/>
              <a:gd name="connsiteY16" fmla="*/ 835404 h 1208015"/>
              <a:gd name="connsiteX17" fmla="*/ 0 w 2064811"/>
              <a:gd name="connsiteY17" fmla="*/ 604007 h 1208015"/>
              <a:gd name="connsiteX18" fmla="*/ 197625 w 2064811"/>
              <a:gd name="connsiteY18" fmla="*/ 372610 h 1208015"/>
              <a:gd name="connsiteX19" fmla="*/ 308119 w 2064811"/>
              <a:gd name="connsiteY19" fmla="*/ 412129 h 1208015"/>
              <a:gd name="connsiteX20" fmla="*/ 324378 w 2064811"/>
              <a:gd name="connsiteY20" fmla="*/ 427837 h 1208015"/>
              <a:gd name="connsiteX21" fmla="*/ 378624 w 2064811"/>
              <a:gd name="connsiteY21" fmla="*/ 427837 h 1208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064811" h="1208015">
                <a:moveTo>
                  <a:pt x="378624" y="0"/>
                </a:moveTo>
                <a:lnTo>
                  <a:pt x="2064811" y="0"/>
                </a:lnTo>
                <a:lnTo>
                  <a:pt x="2064811" y="427837"/>
                </a:lnTo>
                <a:lnTo>
                  <a:pt x="1999482" y="427837"/>
                </a:lnTo>
                <a:lnTo>
                  <a:pt x="1983223" y="412129"/>
                </a:lnTo>
                <a:cubicBezTo>
                  <a:pt x="1951681" y="387179"/>
                  <a:pt x="1913658" y="372610"/>
                  <a:pt x="1872729" y="372610"/>
                </a:cubicBezTo>
                <a:cubicBezTo>
                  <a:pt x="1763584" y="372610"/>
                  <a:pt x="1675104" y="476210"/>
                  <a:pt x="1675104" y="604007"/>
                </a:cubicBezTo>
                <a:cubicBezTo>
                  <a:pt x="1675104" y="731804"/>
                  <a:pt x="1763584" y="835404"/>
                  <a:pt x="1872729" y="835404"/>
                </a:cubicBezTo>
                <a:cubicBezTo>
                  <a:pt x="1913658" y="835404"/>
                  <a:pt x="1951681" y="820835"/>
                  <a:pt x="1983223" y="795885"/>
                </a:cubicBezTo>
                <a:lnTo>
                  <a:pt x="1999484" y="780175"/>
                </a:lnTo>
                <a:lnTo>
                  <a:pt x="2064811" y="780175"/>
                </a:lnTo>
                <a:lnTo>
                  <a:pt x="2064811" y="1208015"/>
                </a:lnTo>
                <a:lnTo>
                  <a:pt x="378624" y="1208015"/>
                </a:lnTo>
                <a:lnTo>
                  <a:pt x="378624" y="780175"/>
                </a:lnTo>
                <a:lnTo>
                  <a:pt x="324380" y="780175"/>
                </a:lnTo>
                <a:lnTo>
                  <a:pt x="308119" y="795885"/>
                </a:lnTo>
                <a:cubicBezTo>
                  <a:pt x="276577" y="820835"/>
                  <a:pt x="238554" y="835404"/>
                  <a:pt x="197625" y="835404"/>
                </a:cubicBezTo>
                <a:cubicBezTo>
                  <a:pt x="88479" y="835404"/>
                  <a:pt x="0" y="731804"/>
                  <a:pt x="0" y="604007"/>
                </a:cubicBezTo>
                <a:cubicBezTo>
                  <a:pt x="0" y="476210"/>
                  <a:pt x="88479" y="372610"/>
                  <a:pt x="197625" y="372610"/>
                </a:cubicBezTo>
                <a:cubicBezTo>
                  <a:pt x="238554" y="372610"/>
                  <a:pt x="276577" y="387179"/>
                  <a:pt x="308119" y="412129"/>
                </a:cubicBezTo>
                <a:lnTo>
                  <a:pt x="324378" y="427837"/>
                </a:lnTo>
                <a:lnTo>
                  <a:pt x="378624" y="427837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85800">
              <a:buClrTx/>
            </a:pPr>
            <a:r>
              <a:rPr lang="en-AU" sz="2400" b="1" kern="1200" dirty="0">
                <a:solidFill>
                  <a:prstClr val="white"/>
                </a:solidFill>
                <a:latin typeface="Twinkl"/>
              </a:rPr>
              <a:t>a. </a:t>
            </a:r>
            <a:r>
              <a:rPr lang="en-AU" sz="2400" b="1" kern="1200" dirty="0" err="1">
                <a:solidFill>
                  <a:prstClr val="white"/>
                </a:solidFill>
                <a:latin typeface="Twinkl"/>
              </a:rPr>
              <a:t>dy</a:t>
            </a:r>
            <a:endParaRPr lang="en-AU" sz="2400" b="1" kern="1200" dirty="0">
              <a:solidFill>
                <a:prstClr val="white"/>
              </a:solidFill>
              <a:latin typeface="Twinkl"/>
            </a:endParaRPr>
          </a:p>
        </p:txBody>
      </p:sp>
      <p:sp>
        <p:nvSpPr>
          <p:cNvPr id="21" name="puzzle 2">
            <a:extLst>
              <a:ext uri="{FF2B5EF4-FFF2-40B4-BE49-F238E27FC236}">
                <a16:creationId xmlns:a16="http://schemas.microsoft.com/office/drawing/2014/main" id="{B993C3E2-C2DA-4994-85B5-73C3C8F0E933}"/>
              </a:ext>
            </a:extLst>
          </p:cNvPr>
          <p:cNvSpPr/>
          <p:nvPr/>
        </p:nvSpPr>
        <p:spPr>
          <a:xfrm>
            <a:off x="3714091" y="3216684"/>
            <a:ext cx="1548608" cy="1037292"/>
          </a:xfrm>
          <a:custGeom>
            <a:avLst/>
            <a:gdLst>
              <a:gd name="connsiteX0" fmla="*/ 378624 w 2064811"/>
              <a:gd name="connsiteY0" fmla="*/ 0 h 1208015"/>
              <a:gd name="connsiteX1" fmla="*/ 2064811 w 2064811"/>
              <a:gd name="connsiteY1" fmla="*/ 0 h 1208015"/>
              <a:gd name="connsiteX2" fmla="*/ 2064811 w 2064811"/>
              <a:gd name="connsiteY2" fmla="*/ 427837 h 1208015"/>
              <a:gd name="connsiteX3" fmla="*/ 1999482 w 2064811"/>
              <a:gd name="connsiteY3" fmla="*/ 427837 h 1208015"/>
              <a:gd name="connsiteX4" fmla="*/ 1983223 w 2064811"/>
              <a:gd name="connsiteY4" fmla="*/ 412129 h 1208015"/>
              <a:gd name="connsiteX5" fmla="*/ 1872729 w 2064811"/>
              <a:gd name="connsiteY5" fmla="*/ 372610 h 1208015"/>
              <a:gd name="connsiteX6" fmla="*/ 1675104 w 2064811"/>
              <a:gd name="connsiteY6" fmla="*/ 604007 h 1208015"/>
              <a:gd name="connsiteX7" fmla="*/ 1872729 w 2064811"/>
              <a:gd name="connsiteY7" fmla="*/ 835404 h 1208015"/>
              <a:gd name="connsiteX8" fmla="*/ 1983223 w 2064811"/>
              <a:gd name="connsiteY8" fmla="*/ 795885 h 1208015"/>
              <a:gd name="connsiteX9" fmla="*/ 1999484 w 2064811"/>
              <a:gd name="connsiteY9" fmla="*/ 780175 h 1208015"/>
              <a:gd name="connsiteX10" fmla="*/ 2064811 w 2064811"/>
              <a:gd name="connsiteY10" fmla="*/ 780175 h 1208015"/>
              <a:gd name="connsiteX11" fmla="*/ 2064811 w 2064811"/>
              <a:gd name="connsiteY11" fmla="*/ 1208015 h 1208015"/>
              <a:gd name="connsiteX12" fmla="*/ 378624 w 2064811"/>
              <a:gd name="connsiteY12" fmla="*/ 1208015 h 1208015"/>
              <a:gd name="connsiteX13" fmla="*/ 378624 w 2064811"/>
              <a:gd name="connsiteY13" fmla="*/ 780175 h 1208015"/>
              <a:gd name="connsiteX14" fmla="*/ 324380 w 2064811"/>
              <a:gd name="connsiteY14" fmla="*/ 780175 h 1208015"/>
              <a:gd name="connsiteX15" fmla="*/ 308119 w 2064811"/>
              <a:gd name="connsiteY15" fmla="*/ 795885 h 1208015"/>
              <a:gd name="connsiteX16" fmla="*/ 197625 w 2064811"/>
              <a:gd name="connsiteY16" fmla="*/ 835404 h 1208015"/>
              <a:gd name="connsiteX17" fmla="*/ 0 w 2064811"/>
              <a:gd name="connsiteY17" fmla="*/ 604007 h 1208015"/>
              <a:gd name="connsiteX18" fmla="*/ 197625 w 2064811"/>
              <a:gd name="connsiteY18" fmla="*/ 372610 h 1208015"/>
              <a:gd name="connsiteX19" fmla="*/ 308119 w 2064811"/>
              <a:gd name="connsiteY19" fmla="*/ 412129 h 1208015"/>
              <a:gd name="connsiteX20" fmla="*/ 324378 w 2064811"/>
              <a:gd name="connsiteY20" fmla="*/ 427837 h 1208015"/>
              <a:gd name="connsiteX21" fmla="*/ 378624 w 2064811"/>
              <a:gd name="connsiteY21" fmla="*/ 427837 h 1208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064811" h="1208015">
                <a:moveTo>
                  <a:pt x="378624" y="0"/>
                </a:moveTo>
                <a:lnTo>
                  <a:pt x="2064811" y="0"/>
                </a:lnTo>
                <a:lnTo>
                  <a:pt x="2064811" y="427837"/>
                </a:lnTo>
                <a:lnTo>
                  <a:pt x="1999482" y="427837"/>
                </a:lnTo>
                <a:lnTo>
                  <a:pt x="1983223" y="412129"/>
                </a:lnTo>
                <a:cubicBezTo>
                  <a:pt x="1951681" y="387179"/>
                  <a:pt x="1913658" y="372610"/>
                  <a:pt x="1872729" y="372610"/>
                </a:cubicBezTo>
                <a:cubicBezTo>
                  <a:pt x="1763584" y="372610"/>
                  <a:pt x="1675104" y="476210"/>
                  <a:pt x="1675104" y="604007"/>
                </a:cubicBezTo>
                <a:cubicBezTo>
                  <a:pt x="1675104" y="731804"/>
                  <a:pt x="1763584" y="835404"/>
                  <a:pt x="1872729" y="835404"/>
                </a:cubicBezTo>
                <a:cubicBezTo>
                  <a:pt x="1913658" y="835404"/>
                  <a:pt x="1951681" y="820835"/>
                  <a:pt x="1983223" y="795885"/>
                </a:cubicBezTo>
                <a:lnTo>
                  <a:pt x="1999484" y="780175"/>
                </a:lnTo>
                <a:lnTo>
                  <a:pt x="2064811" y="780175"/>
                </a:lnTo>
                <a:lnTo>
                  <a:pt x="2064811" y="1208015"/>
                </a:lnTo>
                <a:lnTo>
                  <a:pt x="378624" y="1208015"/>
                </a:lnTo>
                <a:lnTo>
                  <a:pt x="378624" y="780175"/>
                </a:lnTo>
                <a:lnTo>
                  <a:pt x="324380" y="780175"/>
                </a:lnTo>
                <a:lnTo>
                  <a:pt x="308119" y="795885"/>
                </a:lnTo>
                <a:cubicBezTo>
                  <a:pt x="276577" y="820835"/>
                  <a:pt x="238554" y="835404"/>
                  <a:pt x="197625" y="835404"/>
                </a:cubicBezTo>
                <a:cubicBezTo>
                  <a:pt x="88479" y="835404"/>
                  <a:pt x="0" y="731804"/>
                  <a:pt x="0" y="604007"/>
                </a:cubicBezTo>
                <a:cubicBezTo>
                  <a:pt x="0" y="476210"/>
                  <a:pt x="88479" y="372610"/>
                  <a:pt x="197625" y="372610"/>
                </a:cubicBezTo>
                <a:cubicBezTo>
                  <a:pt x="238554" y="372610"/>
                  <a:pt x="276577" y="387179"/>
                  <a:pt x="308119" y="412129"/>
                </a:cubicBezTo>
                <a:lnTo>
                  <a:pt x="324378" y="427837"/>
                </a:lnTo>
                <a:lnTo>
                  <a:pt x="378624" y="427837"/>
                </a:lnTo>
                <a:close/>
              </a:path>
            </a:pathLst>
          </a:custGeom>
          <a:solidFill>
            <a:srgbClr val="85BD3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85800">
              <a:buClrTx/>
            </a:pPr>
            <a:r>
              <a:rPr lang="en-AU" sz="2400" b="1" kern="1200" dirty="0">
                <a:solidFill>
                  <a:prstClr val="white"/>
                </a:solidFill>
                <a:latin typeface="Twinkl"/>
              </a:rPr>
              <a:t>b. </a:t>
            </a:r>
            <a:r>
              <a:rPr lang="en-AU" sz="2400" b="1" kern="1200" dirty="0" err="1">
                <a:solidFill>
                  <a:prstClr val="white"/>
                </a:solidFill>
                <a:latin typeface="Twinkl"/>
              </a:rPr>
              <a:t>gy</a:t>
            </a:r>
            <a:r>
              <a:rPr lang="en-AU" sz="2400" b="1" kern="1200" dirty="0">
                <a:solidFill>
                  <a:prstClr val="white"/>
                </a:solidFill>
                <a:latin typeface="Twinkl"/>
              </a:rPr>
              <a:t> </a:t>
            </a:r>
          </a:p>
        </p:txBody>
      </p:sp>
      <p:sp>
        <p:nvSpPr>
          <p:cNvPr id="30" name="puzzle 3">
            <a:extLst>
              <a:ext uri="{FF2B5EF4-FFF2-40B4-BE49-F238E27FC236}">
                <a16:creationId xmlns:a16="http://schemas.microsoft.com/office/drawing/2014/main" id="{D4CC4369-3FA0-4295-A165-CC43E17A9CED}"/>
              </a:ext>
            </a:extLst>
          </p:cNvPr>
          <p:cNvSpPr/>
          <p:nvPr/>
        </p:nvSpPr>
        <p:spPr>
          <a:xfrm>
            <a:off x="5575852" y="3216684"/>
            <a:ext cx="1548608" cy="1037292"/>
          </a:xfrm>
          <a:custGeom>
            <a:avLst/>
            <a:gdLst>
              <a:gd name="connsiteX0" fmla="*/ 378624 w 2064811"/>
              <a:gd name="connsiteY0" fmla="*/ 0 h 1208015"/>
              <a:gd name="connsiteX1" fmla="*/ 2064811 w 2064811"/>
              <a:gd name="connsiteY1" fmla="*/ 0 h 1208015"/>
              <a:gd name="connsiteX2" fmla="*/ 2064811 w 2064811"/>
              <a:gd name="connsiteY2" fmla="*/ 427837 h 1208015"/>
              <a:gd name="connsiteX3" fmla="*/ 1999482 w 2064811"/>
              <a:gd name="connsiteY3" fmla="*/ 427837 h 1208015"/>
              <a:gd name="connsiteX4" fmla="*/ 1983223 w 2064811"/>
              <a:gd name="connsiteY4" fmla="*/ 412129 h 1208015"/>
              <a:gd name="connsiteX5" fmla="*/ 1872729 w 2064811"/>
              <a:gd name="connsiteY5" fmla="*/ 372610 h 1208015"/>
              <a:gd name="connsiteX6" fmla="*/ 1675104 w 2064811"/>
              <a:gd name="connsiteY6" fmla="*/ 604007 h 1208015"/>
              <a:gd name="connsiteX7" fmla="*/ 1872729 w 2064811"/>
              <a:gd name="connsiteY7" fmla="*/ 835404 h 1208015"/>
              <a:gd name="connsiteX8" fmla="*/ 1983223 w 2064811"/>
              <a:gd name="connsiteY8" fmla="*/ 795885 h 1208015"/>
              <a:gd name="connsiteX9" fmla="*/ 1999484 w 2064811"/>
              <a:gd name="connsiteY9" fmla="*/ 780175 h 1208015"/>
              <a:gd name="connsiteX10" fmla="*/ 2064811 w 2064811"/>
              <a:gd name="connsiteY10" fmla="*/ 780175 h 1208015"/>
              <a:gd name="connsiteX11" fmla="*/ 2064811 w 2064811"/>
              <a:gd name="connsiteY11" fmla="*/ 1208015 h 1208015"/>
              <a:gd name="connsiteX12" fmla="*/ 378624 w 2064811"/>
              <a:gd name="connsiteY12" fmla="*/ 1208015 h 1208015"/>
              <a:gd name="connsiteX13" fmla="*/ 378624 w 2064811"/>
              <a:gd name="connsiteY13" fmla="*/ 780175 h 1208015"/>
              <a:gd name="connsiteX14" fmla="*/ 324380 w 2064811"/>
              <a:gd name="connsiteY14" fmla="*/ 780175 h 1208015"/>
              <a:gd name="connsiteX15" fmla="*/ 308119 w 2064811"/>
              <a:gd name="connsiteY15" fmla="*/ 795885 h 1208015"/>
              <a:gd name="connsiteX16" fmla="*/ 197625 w 2064811"/>
              <a:gd name="connsiteY16" fmla="*/ 835404 h 1208015"/>
              <a:gd name="connsiteX17" fmla="*/ 0 w 2064811"/>
              <a:gd name="connsiteY17" fmla="*/ 604007 h 1208015"/>
              <a:gd name="connsiteX18" fmla="*/ 197625 w 2064811"/>
              <a:gd name="connsiteY18" fmla="*/ 372610 h 1208015"/>
              <a:gd name="connsiteX19" fmla="*/ 308119 w 2064811"/>
              <a:gd name="connsiteY19" fmla="*/ 412129 h 1208015"/>
              <a:gd name="connsiteX20" fmla="*/ 324378 w 2064811"/>
              <a:gd name="connsiteY20" fmla="*/ 427837 h 1208015"/>
              <a:gd name="connsiteX21" fmla="*/ 378624 w 2064811"/>
              <a:gd name="connsiteY21" fmla="*/ 427837 h 1208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064811" h="1208015">
                <a:moveTo>
                  <a:pt x="378624" y="0"/>
                </a:moveTo>
                <a:lnTo>
                  <a:pt x="2064811" y="0"/>
                </a:lnTo>
                <a:lnTo>
                  <a:pt x="2064811" y="427837"/>
                </a:lnTo>
                <a:lnTo>
                  <a:pt x="1999482" y="427837"/>
                </a:lnTo>
                <a:lnTo>
                  <a:pt x="1983223" y="412129"/>
                </a:lnTo>
                <a:cubicBezTo>
                  <a:pt x="1951681" y="387179"/>
                  <a:pt x="1913658" y="372610"/>
                  <a:pt x="1872729" y="372610"/>
                </a:cubicBezTo>
                <a:cubicBezTo>
                  <a:pt x="1763584" y="372610"/>
                  <a:pt x="1675104" y="476210"/>
                  <a:pt x="1675104" y="604007"/>
                </a:cubicBezTo>
                <a:cubicBezTo>
                  <a:pt x="1675104" y="731804"/>
                  <a:pt x="1763584" y="835404"/>
                  <a:pt x="1872729" y="835404"/>
                </a:cubicBezTo>
                <a:cubicBezTo>
                  <a:pt x="1913658" y="835404"/>
                  <a:pt x="1951681" y="820835"/>
                  <a:pt x="1983223" y="795885"/>
                </a:cubicBezTo>
                <a:lnTo>
                  <a:pt x="1999484" y="780175"/>
                </a:lnTo>
                <a:lnTo>
                  <a:pt x="2064811" y="780175"/>
                </a:lnTo>
                <a:lnTo>
                  <a:pt x="2064811" y="1208015"/>
                </a:lnTo>
                <a:lnTo>
                  <a:pt x="378624" y="1208015"/>
                </a:lnTo>
                <a:lnTo>
                  <a:pt x="378624" y="780175"/>
                </a:lnTo>
                <a:lnTo>
                  <a:pt x="324380" y="780175"/>
                </a:lnTo>
                <a:lnTo>
                  <a:pt x="308119" y="795885"/>
                </a:lnTo>
                <a:cubicBezTo>
                  <a:pt x="276577" y="820835"/>
                  <a:pt x="238554" y="835404"/>
                  <a:pt x="197625" y="835404"/>
                </a:cubicBezTo>
                <a:cubicBezTo>
                  <a:pt x="88479" y="835404"/>
                  <a:pt x="0" y="731804"/>
                  <a:pt x="0" y="604007"/>
                </a:cubicBezTo>
                <a:cubicBezTo>
                  <a:pt x="0" y="476210"/>
                  <a:pt x="88479" y="372610"/>
                  <a:pt x="197625" y="372610"/>
                </a:cubicBezTo>
                <a:cubicBezTo>
                  <a:pt x="238554" y="372610"/>
                  <a:pt x="276577" y="387179"/>
                  <a:pt x="308119" y="412129"/>
                </a:cubicBezTo>
                <a:lnTo>
                  <a:pt x="324378" y="427837"/>
                </a:lnTo>
                <a:lnTo>
                  <a:pt x="378624" y="427837"/>
                </a:lnTo>
                <a:close/>
              </a:path>
            </a:pathLst>
          </a:custGeom>
          <a:solidFill>
            <a:srgbClr val="ACDDF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85800">
              <a:buClrTx/>
            </a:pPr>
            <a:r>
              <a:rPr lang="en-AU" sz="2400" b="1" kern="1200" dirty="0">
                <a:solidFill>
                  <a:prstClr val="white"/>
                </a:solidFill>
                <a:latin typeface="Twinkl"/>
              </a:rPr>
              <a:t>c. </a:t>
            </a:r>
            <a:r>
              <a:rPr lang="en-AU" sz="2400" b="1" kern="1200" dirty="0" err="1">
                <a:solidFill>
                  <a:prstClr val="white"/>
                </a:solidFill>
                <a:latin typeface="Twinkl"/>
              </a:rPr>
              <a:t>ny</a:t>
            </a:r>
            <a:endParaRPr lang="en-AU" sz="2400" b="1" kern="1200" dirty="0">
              <a:solidFill>
                <a:prstClr val="white"/>
              </a:solidFill>
              <a:latin typeface="Twinkl"/>
            </a:endParaRPr>
          </a:p>
        </p:txBody>
      </p:sp>
      <p:sp>
        <p:nvSpPr>
          <p:cNvPr id="32" name="Arrow: Right 3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71B85F8-791E-48F3-957F-3E5C5A987F3F}"/>
              </a:ext>
            </a:extLst>
          </p:cNvPr>
          <p:cNvSpPr/>
          <p:nvPr/>
        </p:nvSpPr>
        <p:spPr>
          <a:xfrm>
            <a:off x="6786693" y="903334"/>
            <a:ext cx="792760" cy="692277"/>
          </a:xfrm>
          <a:prstGeom prst="rightArrow">
            <a:avLst>
              <a:gd name="adj1" fmla="val 50000"/>
              <a:gd name="adj2" fmla="val 48824"/>
            </a:avLst>
          </a:prstGeom>
          <a:solidFill>
            <a:srgbClr val="0093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AU" sz="1350" b="1" kern="1200" dirty="0">
                <a:solidFill>
                  <a:prstClr val="white"/>
                </a:solidFill>
                <a:latin typeface="Twinkl"/>
              </a:rPr>
              <a:t>Next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48A6A47-B4A5-9A20-9DD9-BABB049AF9EE}"/>
              </a:ext>
            </a:extLst>
          </p:cNvPr>
          <p:cNvSpPr txBox="1"/>
          <p:nvPr/>
        </p:nvSpPr>
        <p:spPr>
          <a:xfrm>
            <a:off x="2575304" y="4329112"/>
            <a:ext cx="24592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1350" kern="1200" dirty="0">
                <a:solidFill>
                  <a:srgbClr val="1C1C1C"/>
                </a:solidFill>
                <a:latin typeface="Twinkl"/>
                <a:ea typeface="+mn-ea"/>
                <a:cs typeface="+mn-cs"/>
              </a:rPr>
              <a:t>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2E7496B-D017-58B7-259C-44A6106BD048}"/>
              </a:ext>
            </a:extLst>
          </p:cNvPr>
          <p:cNvSpPr txBox="1"/>
          <p:nvPr/>
        </p:nvSpPr>
        <p:spPr>
          <a:xfrm>
            <a:off x="4449035" y="4311200"/>
            <a:ext cx="24592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1350" kern="1200" dirty="0">
                <a:solidFill>
                  <a:srgbClr val="1C1C1C"/>
                </a:solidFill>
                <a:latin typeface="Twinkl"/>
                <a:ea typeface="+mn-ea"/>
                <a:cs typeface="+mn-cs"/>
              </a:rPr>
              <a:t>B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6C95AF-DA58-C8A0-4F5A-3D4297235712}"/>
              </a:ext>
            </a:extLst>
          </p:cNvPr>
          <p:cNvSpPr txBox="1"/>
          <p:nvPr/>
        </p:nvSpPr>
        <p:spPr>
          <a:xfrm>
            <a:off x="6334310" y="4311200"/>
            <a:ext cx="24592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1350" kern="1200" dirty="0">
                <a:solidFill>
                  <a:srgbClr val="1C1C1C"/>
                </a:solidFill>
                <a:latin typeface="Twinkl"/>
                <a:ea typeface="+mn-ea"/>
                <a:cs typeface="+mn-cs"/>
              </a:rPr>
              <a:t>C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49E1F38-DB3F-7583-DB01-1D5421E68F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38033" y="511044"/>
            <a:ext cx="2067875" cy="147685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AF90C26-E4AF-919C-2416-C25F438B12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89337" y="4991087"/>
            <a:ext cx="1104996" cy="152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14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215 -0.00154 L -0.11215 -0.00061 C -0.02934 -0.04753 -0.00798 -0.05 0.05591 -0.11018 C 0.16736 -0.21635 0.01146 -0.09197 0.18125 -0.26821 C 0.19601 -0.28364 0.21129 -0.29783 0.22552 -0.31358 C 0.25382 -0.34567 0.24445 -0.33796 0.2625 -0.36728 C 0.26598 -0.37283 0.27032 -0.37777 0.27396 -0.38395 C 0.2908 -0.41419 0.26702 -0.37963 0.28559 -0.40956 C 0.28837 -0.4145 0.29202 -0.4179 0.29514 -0.42283 C 0.30122 -0.43333 0.3066 -0.44537 0.31268 -0.45555 C 0.31459 -0.45864 0.31632 -0.46172 0.31823 -0.46419 C 0.31945 -0.46604 0.32101 -0.46728 0.32223 -0.46882 C 0.32292 -0.47006 0.32292 -0.47191 0.32344 -0.47283 C 0.32535 -0.47746 0.32848 -0.48086 0.32986 -0.4858 C 0.33091 -0.49074 0.33004 -0.48919 0.33212 -0.49135 L 0.33212 -0.49104 " pathEditMode="relative" rAng="0" ptsTypes="AAAAAAAAAAAAAAAA">
                                      <p:cBhvr>
                                        <p:cTn id="2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05" y="-244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8" grpId="0" animBg="1"/>
      <p:bldP spid="21" grpId="0" animBg="1"/>
      <p:bldP spid="30" grpId="0" animBg="1"/>
      <p:bldP spid="3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2" name="Google Shape;2262;p43"/>
          <p:cNvSpPr txBox="1">
            <a:spLocks noGrp="1"/>
          </p:cNvSpPr>
          <p:nvPr>
            <p:ph type="title"/>
          </p:nvPr>
        </p:nvSpPr>
        <p:spPr>
          <a:xfrm>
            <a:off x="1532007" y="1778198"/>
            <a:ext cx="6264420" cy="159984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dirty="0"/>
              <a:t>Grammar</a:t>
            </a:r>
            <a:endParaRPr sz="7200" dirty="0"/>
          </a:p>
        </p:txBody>
      </p:sp>
      <p:sp>
        <p:nvSpPr>
          <p:cNvPr id="2263" name="Google Shape;2263;p43"/>
          <p:cNvSpPr txBox="1">
            <a:spLocks noGrp="1"/>
          </p:cNvSpPr>
          <p:nvPr>
            <p:ph type="title" idx="2"/>
          </p:nvPr>
        </p:nvSpPr>
        <p:spPr>
          <a:xfrm>
            <a:off x="4165167" y="1074507"/>
            <a:ext cx="1040271" cy="97599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/>
              <a:t>03</a:t>
            </a:r>
            <a:endParaRPr sz="4800" dirty="0"/>
          </a:p>
        </p:txBody>
      </p:sp>
      <p:grpSp>
        <p:nvGrpSpPr>
          <p:cNvPr id="2265" name="Google Shape;2265;p43"/>
          <p:cNvGrpSpPr/>
          <p:nvPr/>
        </p:nvGrpSpPr>
        <p:grpSpPr>
          <a:xfrm>
            <a:off x="653138" y="3226518"/>
            <a:ext cx="1459709" cy="1448998"/>
            <a:chOff x="356546" y="286713"/>
            <a:chExt cx="1213088" cy="1204187"/>
          </a:xfrm>
        </p:grpSpPr>
        <p:sp>
          <p:nvSpPr>
            <p:cNvPr id="2266" name="Google Shape;2266;p43"/>
            <p:cNvSpPr/>
            <p:nvPr/>
          </p:nvSpPr>
          <p:spPr>
            <a:xfrm>
              <a:off x="356550" y="286713"/>
              <a:ext cx="1213084" cy="1204187"/>
            </a:xfrm>
            <a:custGeom>
              <a:avLst/>
              <a:gdLst/>
              <a:ahLst/>
              <a:cxnLst/>
              <a:rect l="l" t="t" r="r" b="b"/>
              <a:pathLst>
                <a:path w="33999" h="33752" extrusionOk="0">
                  <a:moveTo>
                    <a:pt x="19258" y="1"/>
                  </a:moveTo>
                  <a:cubicBezTo>
                    <a:pt x="19024" y="1"/>
                    <a:pt x="18794" y="123"/>
                    <a:pt x="18676" y="360"/>
                  </a:cubicBezTo>
                  <a:cubicBezTo>
                    <a:pt x="18174" y="1324"/>
                    <a:pt x="17368" y="1819"/>
                    <a:pt x="16551" y="1819"/>
                  </a:cubicBezTo>
                  <a:cubicBezTo>
                    <a:pt x="16148" y="1819"/>
                    <a:pt x="15742" y="1698"/>
                    <a:pt x="15369" y="1455"/>
                  </a:cubicBezTo>
                  <a:lnTo>
                    <a:pt x="15289" y="1397"/>
                  </a:lnTo>
                  <a:cubicBezTo>
                    <a:pt x="15243" y="1362"/>
                    <a:pt x="15185" y="1316"/>
                    <a:pt x="15139" y="1282"/>
                  </a:cubicBezTo>
                  <a:cubicBezTo>
                    <a:pt x="15093" y="1236"/>
                    <a:pt x="15035" y="1190"/>
                    <a:pt x="14989" y="1144"/>
                  </a:cubicBezTo>
                  <a:cubicBezTo>
                    <a:pt x="14955" y="1097"/>
                    <a:pt x="14897" y="1051"/>
                    <a:pt x="14851" y="1005"/>
                  </a:cubicBezTo>
                  <a:cubicBezTo>
                    <a:pt x="14805" y="959"/>
                    <a:pt x="14759" y="902"/>
                    <a:pt x="14701" y="844"/>
                  </a:cubicBezTo>
                  <a:cubicBezTo>
                    <a:pt x="14655" y="786"/>
                    <a:pt x="14620" y="729"/>
                    <a:pt x="14574" y="660"/>
                  </a:cubicBezTo>
                  <a:cubicBezTo>
                    <a:pt x="14528" y="602"/>
                    <a:pt x="14494" y="533"/>
                    <a:pt x="14448" y="475"/>
                  </a:cubicBezTo>
                  <a:cubicBezTo>
                    <a:pt x="14425" y="429"/>
                    <a:pt x="14390" y="383"/>
                    <a:pt x="14355" y="337"/>
                  </a:cubicBezTo>
                  <a:cubicBezTo>
                    <a:pt x="14222" y="211"/>
                    <a:pt x="14060" y="154"/>
                    <a:pt x="13902" y="154"/>
                  </a:cubicBezTo>
                  <a:cubicBezTo>
                    <a:pt x="13596" y="154"/>
                    <a:pt x="13303" y="368"/>
                    <a:pt x="13249" y="717"/>
                  </a:cubicBezTo>
                  <a:cubicBezTo>
                    <a:pt x="13100" y="1674"/>
                    <a:pt x="12489" y="2526"/>
                    <a:pt x="11775" y="2791"/>
                  </a:cubicBezTo>
                  <a:cubicBezTo>
                    <a:pt x="11555" y="2865"/>
                    <a:pt x="11322" y="2902"/>
                    <a:pt x="11083" y="2902"/>
                  </a:cubicBezTo>
                  <a:cubicBezTo>
                    <a:pt x="10471" y="2902"/>
                    <a:pt x="9825" y="2663"/>
                    <a:pt x="9286" y="2215"/>
                  </a:cubicBezTo>
                  <a:cubicBezTo>
                    <a:pt x="9161" y="2110"/>
                    <a:pt x="9009" y="2058"/>
                    <a:pt x="8858" y="2058"/>
                  </a:cubicBezTo>
                  <a:cubicBezTo>
                    <a:pt x="8677" y="2058"/>
                    <a:pt x="8497" y="2133"/>
                    <a:pt x="8365" y="2284"/>
                  </a:cubicBezTo>
                  <a:cubicBezTo>
                    <a:pt x="8342" y="2307"/>
                    <a:pt x="8319" y="2342"/>
                    <a:pt x="8295" y="2376"/>
                  </a:cubicBezTo>
                  <a:cubicBezTo>
                    <a:pt x="8261" y="2434"/>
                    <a:pt x="8238" y="2491"/>
                    <a:pt x="8226" y="2561"/>
                  </a:cubicBezTo>
                  <a:cubicBezTo>
                    <a:pt x="8203" y="2653"/>
                    <a:pt x="8203" y="2745"/>
                    <a:pt x="8226" y="2826"/>
                  </a:cubicBezTo>
                  <a:cubicBezTo>
                    <a:pt x="8272" y="3102"/>
                    <a:pt x="8295" y="3367"/>
                    <a:pt x="8272" y="3644"/>
                  </a:cubicBezTo>
                  <a:cubicBezTo>
                    <a:pt x="7132" y="3966"/>
                    <a:pt x="6348" y="4531"/>
                    <a:pt x="6510" y="5187"/>
                  </a:cubicBezTo>
                  <a:cubicBezTo>
                    <a:pt x="6556" y="5372"/>
                    <a:pt x="6648" y="5521"/>
                    <a:pt x="6786" y="5648"/>
                  </a:cubicBezTo>
                  <a:cubicBezTo>
                    <a:pt x="6551" y="5712"/>
                    <a:pt x="6308" y="5743"/>
                    <a:pt x="6066" y="5743"/>
                  </a:cubicBezTo>
                  <a:cubicBezTo>
                    <a:pt x="5692" y="5743"/>
                    <a:pt x="5320" y="5668"/>
                    <a:pt x="4978" y="5521"/>
                  </a:cubicBezTo>
                  <a:cubicBezTo>
                    <a:pt x="4896" y="5491"/>
                    <a:pt x="4816" y="5476"/>
                    <a:pt x="4738" y="5476"/>
                  </a:cubicBezTo>
                  <a:cubicBezTo>
                    <a:pt x="4268" y="5476"/>
                    <a:pt x="3914" y="5999"/>
                    <a:pt x="4171" y="6455"/>
                  </a:cubicBezTo>
                  <a:lnTo>
                    <a:pt x="4160" y="6466"/>
                  </a:lnTo>
                  <a:cubicBezTo>
                    <a:pt x="4655" y="7365"/>
                    <a:pt x="4701" y="8286"/>
                    <a:pt x="4263" y="9001"/>
                  </a:cubicBezTo>
                  <a:cubicBezTo>
                    <a:pt x="4252" y="9035"/>
                    <a:pt x="4229" y="9058"/>
                    <a:pt x="4206" y="9093"/>
                  </a:cubicBezTo>
                  <a:cubicBezTo>
                    <a:pt x="4183" y="9127"/>
                    <a:pt x="4160" y="9162"/>
                    <a:pt x="4136" y="9185"/>
                  </a:cubicBezTo>
                  <a:cubicBezTo>
                    <a:pt x="4090" y="9243"/>
                    <a:pt x="4044" y="9300"/>
                    <a:pt x="3987" y="9358"/>
                  </a:cubicBezTo>
                  <a:cubicBezTo>
                    <a:pt x="3906" y="9438"/>
                    <a:pt x="3825" y="9519"/>
                    <a:pt x="3733" y="9588"/>
                  </a:cubicBezTo>
                  <a:cubicBezTo>
                    <a:pt x="3676" y="9623"/>
                    <a:pt x="3607" y="9669"/>
                    <a:pt x="3537" y="9703"/>
                  </a:cubicBezTo>
                  <a:cubicBezTo>
                    <a:pt x="3434" y="9773"/>
                    <a:pt x="3330" y="9819"/>
                    <a:pt x="3226" y="9865"/>
                  </a:cubicBezTo>
                  <a:cubicBezTo>
                    <a:pt x="2852" y="10004"/>
                    <a:pt x="2458" y="10073"/>
                    <a:pt x="2053" y="10073"/>
                  </a:cubicBezTo>
                  <a:cubicBezTo>
                    <a:pt x="2022" y="10073"/>
                    <a:pt x="1990" y="10073"/>
                    <a:pt x="1959" y="10072"/>
                  </a:cubicBezTo>
                  <a:cubicBezTo>
                    <a:pt x="1947" y="10071"/>
                    <a:pt x="1936" y="10071"/>
                    <a:pt x="1924" y="10071"/>
                  </a:cubicBezTo>
                  <a:cubicBezTo>
                    <a:pt x="1730" y="10071"/>
                    <a:pt x="1549" y="10162"/>
                    <a:pt x="1429" y="10314"/>
                  </a:cubicBezTo>
                  <a:cubicBezTo>
                    <a:pt x="1406" y="10337"/>
                    <a:pt x="1406" y="10349"/>
                    <a:pt x="1383" y="10372"/>
                  </a:cubicBezTo>
                  <a:cubicBezTo>
                    <a:pt x="1268" y="10556"/>
                    <a:pt x="1245" y="10798"/>
                    <a:pt x="1348" y="11005"/>
                  </a:cubicBezTo>
                  <a:cubicBezTo>
                    <a:pt x="1360" y="11028"/>
                    <a:pt x="1372" y="11063"/>
                    <a:pt x="1395" y="11086"/>
                  </a:cubicBezTo>
                  <a:cubicBezTo>
                    <a:pt x="1418" y="11132"/>
                    <a:pt x="1464" y="11178"/>
                    <a:pt x="1498" y="11213"/>
                  </a:cubicBezTo>
                  <a:cubicBezTo>
                    <a:pt x="3088" y="12630"/>
                    <a:pt x="2650" y="14715"/>
                    <a:pt x="600" y="15326"/>
                  </a:cubicBezTo>
                  <a:cubicBezTo>
                    <a:pt x="473" y="15372"/>
                    <a:pt x="358" y="15441"/>
                    <a:pt x="277" y="15544"/>
                  </a:cubicBezTo>
                  <a:cubicBezTo>
                    <a:pt x="266" y="15556"/>
                    <a:pt x="254" y="15568"/>
                    <a:pt x="242" y="15591"/>
                  </a:cubicBezTo>
                  <a:cubicBezTo>
                    <a:pt x="1" y="15936"/>
                    <a:pt x="150" y="16409"/>
                    <a:pt x="530" y="16570"/>
                  </a:cubicBezTo>
                  <a:cubicBezTo>
                    <a:pt x="749" y="16662"/>
                    <a:pt x="957" y="16777"/>
                    <a:pt x="1153" y="16904"/>
                  </a:cubicBezTo>
                  <a:cubicBezTo>
                    <a:pt x="1959" y="17480"/>
                    <a:pt x="2305" y="18309"/>
                    <a:pt x="2132" y="19127"/>
                  </a:cubicBezTo>
                  <a:cubicBezTo>
                    <a:pt x="2086" y="19346"/>
                    <a:pt x="2017" y="19565"/>
                    <a:pt x="1913" y="19761"/>
                  </a:cubicBezTo>
                  <a:cubicBezTo>
                    <a:pt x="1878" y="19807"/>
                    <a:pt x="1855" y="19865"/>
                    <a:pt x="1821" y="19911"/>
                  </a:cubicBezTo>
                  <a:cubicBezTo>
                    <a:pt x="1602" y="20233"/>
                    <a:pt x="1337" y="20521"/>
                    <a:pt x="1014" y="20752"/>
                  </a:cubicBezTo>
                  <a:cubicBezTo>
                    <a:pt x="519" y="21109"/>
                    <a:pt x="749" y="21904"/>
                    <a:pt x="1360" y="21938"/>
                  </a:cubicBezTo>
                  <a:cubicBezTo>
                    <a:pt x="1683" y="21962"/>
                    <a:pt x="2005" y="22031"/>
                    <a:pt x="2316" y="22146"/>
                  </a:cubicBezTo>
                  <a:cubicBezTo>
                    <a:pt x="2374" y="22180"/>
                    <a:pt x="2443" y="22203"/>
                    <a:pt x="2501" y="22238"/>
                  </a:cubicBezTo>
                  <a:cubicBezTo>
                    <a:pt x="2558" y="22261"/>
                    <a:pt x="2616" y="22296"/>
                    <a:pt x="2673" y="22330"/>
                  </a:cubicBezTo>
                  <a:cubicBezTo>
                    <a:pt x="2696" y="22342"/>
                    <a:pt x="2731" y="22365"/>
                    <a:pt x="2754" y="22388"/>
                  </a:cubicBezTo>
                  <a:cubicBezTo>
                    <a:pt x="3295" y="22733"/>
                    <a:pt x="3653" y="23309"/>
                    <a:pt x="3699" y="23955"/>
                  </a:cubicBezTo>
                  <a:cubicBezTo>
                    <a:pt x="3710" y="24035"/>
                    <a:pt x="3710" y="24116"/>
                    <a:pt x="3710" y="24197"/>
                  </a:cubicBezTo>
                  <a:cubicBezTo>
                    <a:pt x="3710" y="24277"/>
                    <a:pt x="3699" y="24369"/>
                    <a:pt x="3687" y="24450"/>
                  </a:cubicBezTo>
                  <a:cubicBezTo>
                    <a:pt x="3676" y="24577"/>
                    <a:pt x="3641" y="24715"/>
                    <a:pt x="3607" y="24842"/>
                  </a:cubicBezTo>
                  <a:cubicBezTo>
                    <a:pt x="3549" y="25015"/>
                    <a:pt x="3480" y="25199"/>
                    <a:pt x="3388" y="25360"/>
                  </a:cubicBezTo>
                  <a:cubicBezTo>
                    <a:pt x="3319" y="25498"/>
                    <a:pt x="3238" y="25637"/>
                    <a:pt x="3146" y="25763"/>
                  </a:cubicBezTo>
                  <a:cubicBezTo>
                    <a:pt x="3134" y="25786"/>
                    <a:pt x="3123" y="25798"/>
                    <a:pt x="3100" y="25821"/>
                  </a:cubicBezTo>
                  <a:cubicBezTo>
                    <a:pt x="3007" y="25994"/>
                    <a:pt x="2996" y="26201"/>
                    <a:pt x="3065" y="26386"/>
                  </a:cubicBezTo>
                  <a:cubicBezTo>
                    <a:pt x="3077" y="26409"/>
                    <a:pt x="3088" y="26420"/>
                    <a:pt x="3100" y="26443"/>
                  </a:cubicBezTo>
                  <a:cubicBezTo>
                    <a:pt x="3146" y="26535"/>
                    <a:pt x="3215" y="26616"/>
                    <a:pt x="3295" y="26674"/>
                  </a:cubicBezTo>
                  <a:cubicBezTo>
                    <a:pt x="3330" y="26697"/>
                    <a:pt x="3376" y="26720"/>
                    <a:pt x="3411" y="26743"/>
                  </a:cubicBezTo>
                  <a:lnTo>
                    <a:pt x="3468" y="26766"/>
                  </a:lnTo>
                  <a:cubicBezTo>
                    <a:pt x="3514" y="26777"/>
                    <a:pt x="3549" y="26789"/>
                    <a:pt x="3595" y="26789"/>
                  </a:cubicBezTo>
                  <a:cubicBezTo>
                    <a:pt x="3617" y="26792"/>
                    <a:pt x="3639" y="26793"/>
                    <a:pt x="3662" y="26793"/>
                  </a:cubicBezTo>
                  <a:cubicBezTo>
                    <a:pt x="3724" y="26793"/>
                    <a:pt x="3789" y="26783"/>
                    <a:pt x="3848" y="26766"/>
                  </a:cubicBezTo>
                  <a:cubicBezTo>
                    <a:pt x="4123" y="26687"/>
                    <a:pt x="4408" y="26646"/>
                    <a:pt x="4697" y="26646"/>
                  </a:cubicBezTo>
                  <a:cubicBezTo>
                    <a:pt x="4832" y="26646"/>
                    <a:pt x="4968" y="26655"/>
                    <a:pt x="5104" y="26674"/>
                  </a:cubicBezTo>
                  <a:cubicBezTo>
                    <a:pt x="5219" y="26697"/>
                    <a:pt x="5323" y="26720"/>
                    <a:pt x="5438" y="26754"/>
                  </a:cubicBezTo>
                  <a:cubicBezTo>
                    <a:pt x="5507" y="26777"/>
                    <a:pt x="5577" y="26800"/>
                    <a:pt x="5646" y="26823"/>
                  </a:cubicBezTo>
                  <a:cubicBezTo>
                    <a:pt x="5749" y="26869"/>
                    <a:pt x="5842" y="26915"/>
                    <a:pt x="5934" y="26973"/>
                  </a:cubicBezTo>
                  <a:cubicBezTo>
                    <a:pt x="5968" y="26985"/>
                    <a:pt x="5991" y="27008"/>
                    <a:pt x="6026" y="27031"/>
                  </a:cubicBezTo>
                  <a:cubicBezTo>
                    <a:pt x="6291" y="27215"/>
                    <a:pt x="6510" y="27457"/>
                    <a:pt x="6660" y="27733"/>
                  </a:cubicBezTo>
                  <a:cubicBezTo>
                    <a:pt x="6671" y="27756"/>
                    <a:pt x="6683" y="27791"/>
                    <a:pt x="6694" y="27814"/>
                  </a:cubicBezTo>
                  <a:cubicBezTo>
                    <a:pt x="6706" y="27837"/>
                    <a:pt x="6740" y="27895"/>
                    <a:pt x="6752" y="27929"/>
                  </a:cubicBezTo>
                  <a:cubicBezTo>
                    <a:pt x="6936" y="28402"/>
                    <a:pt x="6982" y="28909"/>
                    <a:pt x="6890" y="29404"/>
                  </a:cubicBezTo>
                  <a:cubicBezTo>
                    <a:pt x="6867" y="29531"/>
                    <a:pt x="6832" y="29657"/>
                    <a:pt x="6798" y="29784"/>
                  </a:cubicBezTo>
                  <a:cubicBezTo>
                    <a:pt x="6786" y="29830"/>
                    <a:pt x="6775" y="29888"/>
                    <a:pt x="6775" y="29945"/>
                  </a:cubicBezTo>
                  <a:cubicBezTo>
                    <a:pt x="6763" y="30061"/>
                    <a:pt x="6798" y="30176"/>
                    <a:pt x="6855" y="30280"/>
                  </a:cubicBezTo>
                  <a:cubicBezTo>
                    <a:pt x="6867" y="30303"/>
                    <a:pt x="6878" y="30326"/>
                    <a:pt x="6901" y="30349"/>
                  </a:cubicBezTo>
                  <a:cubicBezTo>
                    <a:pt x="6936" y="30395"/>
                    <a:pt x="6971" y="30441"/>
                    <a:pt x="7017" y="30475"/>
                  </a:cubicBezTo>
                  <a:cubicBezTo>
                    <a:pt x="7028" y="30487"/>
                    <a:pt x="7051" y="30498"/>
                    <a:pt x="7063" y="30510"/>
                  </a:cubicBezTo>
                  <a:cubicBezTo>
                    <a:pt x="7132" y="30556"/>
                    <a:pt x="7213" y="30591"/>
                    <a:pt x="7293" y="30614"/>
                  </a:cubicBezTo>
                  <a:lnTo>
                    <a:pt x="7362" y="30614"/>
                  </a:lnTo>
                  <a:cubicBezTo>
                    <a:pt x="7388" y="30618"/>
                    <a:pt x="7415" y="30620"/>
                    <a:pt x="7440" y="30620"/>
                  </a:cubicBezTo>
                  <a:cubicBezTo>
                    <a:pt x="7564" y="30620"/>
                    <a:pt x="7684" y="30577"/>
                    <a:pt x="7789" y="30510"/>
                  </a:cubicBezTo>
                  <a:cubicBezTo>
                    <a:pt x="8192" y="30233"/>
                    <a:pt x="8641" y="30061"/>
                    <a:pt x="9125" y="30003"/>
                  </a:cubicBezTo>
                  <a:cubicBezTo>
                    <a:pt x="9182" y="29995"/>
                    <a:pt x="9233" y="29987"/>
                    <a:pt x="9287" y="29987"/>
                  </a:cubicBezTo>
                  <a:cubicBezTo>
                    <a:pt x="9309" y="29987"/>
                    <a:pt x="9332" y="29988"/>
                    <a:pt x="9355" y="29992"/>
                  </a:cubicBezTo>
                  <a:cubicBezTo>
                    <a:pt x="9373" y="29986"/>
                    <a:pt x="9390" y="29983"/>
                    <a:pt x="9407" y="29983"/>
                  </a:cubicBezTo>
                  <a:cubicBezTo>
                    <a:pt x="9425" y="29983"/>
                    <a:pt x="9442" y="29986"/>
                    <a:pt x="9459" y="29992"/>
                  </a:cubicBezTo>
                  <a:lnTo>
                    <a:pt x="9505" y="29992"/>
                  </a:lnTo>
                  <a:cubicBezTo>
                    <a:pt x="9517" y="29986"/>
                    <a:pt x="9528" y="29983"/>
                    <a:pt x="9541" y="29983"/>
                  </a:cubicBezTo>
                  <a:cubicBezTo>
                    <a:pt x="9554" y="29983"/>
                    <a:pt x="9569" y="29986"/>
                    <a:pt x="9586" y="29992"/>
                  </a:cubicBezTo>
                  <a:lnTo>
                    <a:pt x="9690" y="30003"/>
                  </a:lnTo>
                  <a:cubicBezTo>
                    <a:pt x="9724" y="30003"/>
                    <a:pt x="9759" y="30015"/>
                    <a:pt x="9793" y="30026"/>
                  </a:cubicBezTo>
                  <a:cubicBezTo>
                    <a:pt x="9828" y="30026"/>
                    <a:pt x="9862" y="30038"/>
                    <a:pt x="9897" y="30038"/>
                  </a:cubicBezTo>
                  <a:cubicBezTo>
                    <a:pt x="9978" y="30061"/>
                    <a:pt x="10058" y="30084"/>
                    <a:pt x="10139" y="30118"/>
                  </a:cubicBezTo>
                  <a:cubicBezTo>
                    <a:pt x="10162" y="30130"/>
                    <a:pt x="10185" y="30141"/>
                    <a:pt x="10208" y="30153"/>
                  </a:cubicBezTo>
                  <a:cubicBezTo>
                    <a:pt x="10231" y="30164"/>
                    <a:pt x="10266" y="30176"/>
                    <a:pt x="10300" y="30199"/>
                  </a:cubicBezTo>
                  <a:cubicBezTo>
                    <a:pt x="10323" y="30199"/>
                    <a:pt x="10335" y="30210"/>
                    <a:pt x="10346" y="30222"/>
                  </a:cubicBezTo>
                  <a:cubicBezTo>
                    <a:pt x="10381" y="30233"/>
                    <a:pt x="10415" y="30256"/>
                    <a:pt x="10438" y="30268"/>
                  </a:cubicBezTo>
                  <a:lnTo>
                    <a:pt x="10461" y="30280"/>
                  </a:lnTo>
                  <a:cubicBezTo>
                    <a:pt x="10496" y="30303"/>
                    <a:pt x="10542" y="30337"/>
                    <a:pt x="10577" y="30360"/>
                  </a:cubicBezTo>
                  <a:cubicBezTo>
                    <a:pt x="10611" y="30383"/>
                    <a:pt x="10657" y="30429"/>
                    <a:pt x="10703" y="30452"/>
                  </a:cubicBezTo>
                  <a:cubicBezTo>
                    <a:pt x="10738" y="30487"/>
                    <a:pt x="10761" y="30498"/>
                    <a:pt x="10784" y="30533"/>
                  </a:cubicBezTo>
                  <a:lnTo>
                    <a:pt x="10819" y="30568"/>
                  </a:lnTo>
                  <a:cubicBezTo>
                    <a:pt x="10830" y="30568"/>
                    <a:pt x="10842" y="30579"/>
                    <a:pt x="10842" y="30591"/>
                  </a:cubicBezTo>
                  <a:cubicBezTo>
                    <a:pt x="10876" y="30614"/>
                    <a:pt x="10899" y="30648"/>
                    <a:pt x="10922" y="30671"/>
                  </a:cubicBezTo>
                  <a:cubicBezTo>
                    <a:pt x="10957" y="30706"/>
                    <a:pt x="10991" y="30752"/>
                    <a:pt x="11026" y="30798"/>
                  </a:cubicBezTo>
                  <a:cubicBezTo>
                    <a:pt x="11060" y="30844"/>
                    <a:pt x="11095" y="30890"/>
                    <a:pt x="11118" y="30925"/>
                  </a:cubicBezTo>
                  <a:cubicBezTo>
                    <a:pt x="11153" y="30971"/>
                    <a:pt x="11164" y="30994"/>
                    <a:pt x="11187" y="31028"/>
                  </a:cubicBezTo>
                  <a:cubicBezTo>
                    <a:pt x="11210" y="31063"/>
                    <a:pt x="11233" y="31109"/>
                    <a:pt x="11245" y="31144"/>
                  </a:cubicBezTo>
                  <a:cubicBezTo>
                    <a:pt x="11268" y="31178"/>
                    <a:pt x="11291" y="31213"/>
                    <a:pt x="11302" y="31259"/>
                  </a:cubicBezTo>
                  <a:cubicBezTo>
                    <a:pt x="11325" y="31293"/>
                    <a:pt x="11337" y="31328"/>
                    <a:pt x="11360" y="31374"/>
                  </a:cubicBezTo>
                  <a:cubicBezTo>
                    <a:pt x="11452" y="31616"/>
                    <a:pt x="11521" y="31858"/>
                    <a:pt x="11544" y="32111"/>
                  </a:cubicBezTo>
                  <a:cubicBezTo>
                    <a:pt x="11556" y="32203"/>
                    <a:pt x="11567" y="32284"/>
                    <a:pt x="11567" y="32376"/>
                  </a:cubicBezTo>
                  <a:cubicBezTo>
                    <a:pt x="11567" y="32480"/>
                    <a:pt x="11602" y="32584"/>
                    <a:pt x="11660" y="32676"/>
                  </a:cubicBezTo>
                  <a:cubicBezTo>
                    <a:pt x="11671" y="32710"/>
                    <a:pt x="11706" y="32756"/>
                    <a:pt x="11729" y="32791"/>
                  </a:cubicBezTo>
                  <a:lnTo>
                    <a:pt x="11775" y="32826"/>
                  </a:lnTo>
                  <a:cubicBezTo>
                    <a:pt x="11809" y="32860"/>
                    <a:pt x="11832" y="32883"/>
                    <a:pt x="11867" y="32906"/>
                  </a:cubicBezTo>
                  <a:cubicBezTo>
                    <a:pt x="11980" y="32976"/>
                    <a:pt x="12104" y="33009"/>
                    <a:pt x="12226" y="33009"/>
                  </a:cubicBezTo>
                  <a:cubicBezTo>
                    <a:pt x="12428" y="33009"/>
                    <a:pt x="12625" y="32917"/>
                    <a:pt x="12754" y="32745"/>
                  </a:cubicBezTo>
                  <a:cubicBezTo>
                    <a:pt x="13329" y="32000"/>
                    <a:pt x="14058" y="31631"/>
                    <a:pt x="14760" y="31631"/>
                  </a:cubicBezTo>
                  <a:cubicBezTo>
                    <a:pt x="15633" y="31631"/>
                    <a:pt x="16466" y="32202"/>
                    <a:pt x="16913" y="33333"/>
                  </a:cubicBezTo>
                  <a:cubicBezTo>
                    <a:pt x="16971" y="33482"/>
                    <a:pt x="17086" y="33609"/>
                    <a:pt x="17236" y="33678"/>
                  </a:cubicBezTo>
                  <a:cubicBezTo>
                    <a:pt x="17305" y="33713"/>
                    <a:pt x="17374" y="33736"/>
                    <a:pt x="17443" y="33747"/>
                  </a:cubicBezTo>
                  <a:cubicBezTo>
                    <a:pt x="17471" y="33750"/>
                    <a:pt x="17501" y="33751"/>
                    <a:pt x="17530" y="33751"/>
                  </a:cubicBezTo>
                  <a:cubicBezTo>
                    <a:pt x="17631" y="33751"/>
                    <a:pt x="17734" y="33734"/>
                    <a:pt x="17823" y="33690"/>
                  </a:cubicBezTo>
                  <a:cubicBezTo>
                    <a:pt x="17881" y="33667"/>
                    <a:pt x="17927" y="33632"/>
                    <a:pt x="17961" y="33597"/>
                  </a:cubicBezTo>
                  <a:cubicBezTo>
                    <a:pt x="18008" y="33563"/>
                    <a:pt x="18054" y="33517"/>
                    <a:pt x="18077" y="33471"/>
                  </a:cubicBezTo>
                  <a:cubicBezTo>
                    <a:pt x="18111" y="33413"/>
                    <a:pt x="18146" y="33356"/>
                    <a:pt x="18157" y="33298"/>
                  </a:cubicBezTo>
                  <a:cubicBezTo>
                    <a:pt x="18514" y="32215"/>
                    <a:pt x="19263" y="31570"/>
                    <a:pt x="20104" y="31478"/>
                  </a:cubicBezTo>
                  <a:cubicBezTo>
                    <a:pt x="20169" y="31470"/>
                    <a:pt x="20240" y="31461"/>
                    <a:pt x="20309" y="31461"/>
                  </a:cubicBezTo>
                  <a:cubicBezTo>
                    <a:pt x="20337" y="31461"/>
                    <a:pt x="20365" y="31463"/>
                    <a:pt x="20392" y="31466"/>
                  </a:cubicBezTo>
                  <a:cubicBezTo>
                    <a:pt x="20554" y="31466"/>
                    <a:pt x="20703" y="31489"/>
                    <a:pt x="20853" y="31524"/>
                  </a:cubicBezTo>
                  <a:cubicBezTo>
                    <a:pt x="21003" y="31558"/>
                    <a:pt x="21164" y="31616"/>
                    <a:pt x="21302" y="31685"/>
                  </a:cubicBezTo>
                  <a:cubicBezTo>
                    <a:pt x="21406" y="31731"/>
                    <a:pt x="21510" y="31789"/>
                    <a:pt x="21602" y="31858"/>
                  </a:cubicBezTo>
                  <a:cubicBezTo>
                    <a:pt x="21867" y="32019"/>
                    <a:pt x="22097" y="32238"/>
                    <a:pt x="22305" y="32480"/>
                  </a:cubicBezTo>
                  <a:cubicBezTo>
                    <a:pt x="22339" y="32515"/>
                    <a:pt x="22385" y="32561"/>
                    <a:pt x="22431" y="32595"/>
                  </a:cubicBezTo>
                  <a:cubicBezTo>
                    <a:pt x="22489" y="32630"/>
                    <a:pt x="22535" y="32653"/>
                    <a:pt x="22593" y="32676"/>
                  </a:cubicBezTo>
                  <a:cubicBezTo>
                    <a:pt x="22658" y="32698"/>
                    <a:pt x="22728" y="32709"/>
                    <a:pt x="22799" y="32709"/>
                  </a:cubicBezTo>
                  <a:cubicBezTo>
                    <a:pt x="22878" y="32709"/>
                    <a:pt x="22958" y="32695"/>
                    <a:pt x="23031" y="32664"/>
                  </a:cubicBezTo>
                  <a:cubicBezTo>
                    <a:pt x="23100" y="32641"/>
                    <a:pt x="23157" y="32607"/>
                    <a:pt x="23215" y="32561"/>
                  </a:cubicBezTo>
                  <a:cubicBezTo>
                    <a:pt x="23342" y="32457"/>
                    <a:pt x="23434" y="32307"/>
                    <a:pt x="23457" y="32146"/>
                  </a:cubicBezTo>
                  <a:cubicBezTo>
                    <a:pt x="23457" y="32134"/>
                    <a:pt x="23457" y="32123"/>
                    <a:pt x="23457" y="32111"/>
                  </a:cubicBezTo>
                  <a:cubicBezTo>
                    <a:pt x="23457" y="32100"/>
                    <a:pt x="23457" y="32088"/>
                    <a:pt x="23457" y="32077"/>
                  </a:cubicBezTo>
                  <a:cubicBezTo>
                    <a:pt x="23457" y="32065"/>
                    <a:pt x="23457" y="32054"/>
                    <a:pt x="23457" y="32042"/>
                  </a:cubicBezTo>
                  <a:cubicBezTo>
                    <a:pt x="23457" y="31915"/>
                    <a:pt x="23457" y="31800"/>
                    <a:pt x="23468" y="31685"/>
                  </a:cubicBezTo>
                  <a:cubicBezTo>
                    <a:pt x="23468" y="31662"/>
                    <a:pt x="23468" y="31639"/>
                    <a:pt x="23468" y="31616"/>
                  </a:cubicBezTo>
                  <a:cubicBezTo>
                    <a:pt x="23480" y="31581"/>
                    <a:pt x="23480" y="31558"/>
                    <a:pt x="23480" y="31535"/>
                  </a:cubicBezTo>
                  <a:cubicBezTo>
                    <a:pt x="23491" y="31455"/>
                    <a:pt x="23503" y="31374"/>
                    <a:pt x="23514" y="31305"/>
                  </a:cubicBezTo>
                  <a:cubicBezTo>
                    <a:pt x="23549" y="31190"/>
                    <a:pt x="23572" y="31086"/>
                    <a:pt x="23607" y="30982"/>
                  </a:cubicBezTo>
                  <a:cubicBezTo>
                    <a:pt x="23641" y="30879"/>
                    <a:pt x="23687" y="30775"/>
                    <a:pt x="23733" y="30683"/>
                  </a:cubicBezTo>
                  <a:cubicBezTo>
                    <a:pt x="23768" y="30625"/>
                    <a:pt x="23791" y="30556"/>
                    <a:pt x="23837" y="30498"/>
                  </a:cubicBezTo>
                  <a:cubicBezTo>
                    <a:pt x="23849" y="30475"/>
                    <a:pt x="23872" y="30452"/>
                    <a:pt x="23883" y="30418"/>
                  </a:cubicBezTo>
                  <a:cubicBezTo>
                    <a:pt x="23929" y="30360"/>
                    <a:pt x="23964" y="30314"/>
                    <a:pt x="23998" y="30256"/>
                  </a:cubicBezTo>
                  <a:cubicBezTo>
                    <a:pt x="24067" y="30187"/>
                    <a:pt x="24137" y="30118"/>
                    <a:pt x="24206" y="30049"/>
                  </a:cubicBezTo>
                  <a:cubicBezTo>
                    <a:pt x="24252" y="30003"/>
                    <a:pt x="24298" y="29968"/>
                    <a:pt x="24344" y="29922"/>
                  </a:cubicBezTo>
                  <a:cubicBezTo>
                    <a:pt x="24632" y="29715"/>
                    <a:pt x="24966" y="29577"/>
                    <a:pt x="25312" y="29519"/>
                  </a:cubicBezTo>
                  <a:cubicBezTo>
                    <a:pt x="25392" y="29508"/>
                    <a:pt x="25461" y="29508"/>
                    <a:pt x="25542" y="29496"/>
                  </a:cubicBezTo>
                  <a:cubicBezTo>
                    <a:pt x="25692" y="29496"/>
                    <a:pt x="25853" y="29496"/>
                    <a:pt x="26003" y="29519"/>
                  </a:cubicBezTo>
                  <a:cubicBezTo>
                    <a:pt x="26176" y="29542"/>
                    <a:pt x="26337" y="29588"/>
                    <a:pt x="26487" y="29634"/>
                  </a:cubicBezTo>
                  <a:cubicBezTo>
                    <a:pt x="26567" y="29669"/>
                    <a:pt x="26648" y="29692"/>
                    <a:pt x="26729" y="29727"/>
                  </a:cubicBezTo>
                  <a:cubicBezTo>
                    <a:pt x="26855" y="29784"/>
                    <a:pt x="26971" y="29853"/>
                    <a:pt x="27097" y="29922"/>
                  </a:cubicBezTo>
                  <a:cubicBezTo>
                    <a:pt x="27203" y="29982"/>
                    <a:pt x="27313" y="30009"/>
                    <a:pt x="27419" y="30009"/>
                  </a:cubicBezTo>
                  <a:cubicBezTo>
                    <a:pt x="27846" y="30009"/>
                    <a:pt x="28217" y="29577"/>
                    <a:pt x="28042" y="29116"/>
                  </a:cubicBezTo>
                  <a:cubicBezTo>
                    <a:pt x="27915" y="28759"/>
                    <a:pt x="27846" y="28390"/>
                    <a:pt x="27858" y="28010"/>
                  </a:cubicBezTo>
                  <a:cubicBezTo>
                    <a:pt x="27858" y="27929"/>
                    <a:pt x="27858" y="27849"/>
                    <a:pt x="27869" y="27768"/>
                  </a:cubicBezTo>
                  <a:cubicBezTo>
                    <a:pt x="27904" y="27445"/>
                    <a:pt x="28019" y="27123"/>
                    <a:pt x="28203" y="26846"/>
                  </a:cubicBezTo>
                  <a:cubicBezTo>
                    <a:pt x="28238" y="26789"/>
                    <a:pt x="28284" y="26731"/>
                    <a:pt x="28319" y="26674"/>
                  </a:cubicBezTo>
                  <a:cubicBezTo>
                    <a:pt x="28760" y="26165"/>
                    <a:pt x="29400" y="25867"/>
                    <a:pt x="30066" y="25867"/>
                  </a:cubicBezTo>
                  <a:cubicBezTo>
                    <a:pt x="30079" y="25867"/>
                    <a:pt x="30092" y="25867"/>
                    <a:pt x="30104" y="25867"/>
                  </a:cubicBezTo>
                  <a:cubicBezTo>
                    <a:pt x="30289" y="25867"/>
                    <a:pt x="30473" y="25890"/>
                    <a:pt x="30646" y="25913"/>
                  </a:cubicBezTo>
                  <a:cubicBezTo>
                    <a:pt x="30773" y="25936"/>
                    <a:pt x="30899" y="25959"/>
                    <a:pt x="31014" y="25994"/>
                  </a:cubicBezTo>
                  <a:cubicBezTo>
                    <a:pt x="31072" y="26012"/>
                    <a:pt x="31133" y="26021"/>
                    <a:pt x="31195" y="26021"/>
                  </a:cubicBezTo>
                  <a:cubicBezTo>
                    <a:pt x="31292" y="26021"/>
                    <a:pt x="31390" y="25997"/>
                    <a:pt x="31475" y="25948"/>
                  </a:cubicBezTo>
                  <a:cubicBezTo>
                    <a:pt x="31648" y="25856"/>
                    <a:pt x="31752" y="25671"/>
                    <a:pt x="31775" y="25487"/>
                  </a:cubicBezTo>
                  <a:cubicBezTo>
                    <a:pt x="31798" y="25314"/>
                    <a:pt x="31740" y="25141"/>
                    <a:pt x="31625" y="25015"/>
                  </a:cubicBezTo>
                  <a:lnTo>
                    <a:pt x="31544" y="24922"/>
                  </a:lnTo>
                  <a:cubicBezTo>
                    <a:pt x="31510" y="24899"/>
                    <a:pt x="31487" y="24865"/>
                    <a:pt x="31464" y="24842"/>
                  </a:cubicBezTo>
                  <a:cubicBezTo>
                    <a:pt x="31372" y="24727"/>
                    <a:pt x="31291" y="24600"/>
                    <a:pt x="31210" y="24485"/>
                  </a:cubicBezTo>
                  <a:cubicBezTo>
                    <a:pt x="30646" y="23574"/>
                    <a:pt x="30703" y="22676"/>
                    <a:pt x="31153" y="22008"/>
                  </a:cubicBezTo>
                  <a:cubicBezTo>
                    <a:pt x="31176" y="21985"/>
                    <a:pt x="31199" y="21950"/>
                    <a:pt x="31222" y="21927"/>
                  </a:cubicBezTo>
                  <a:cubicBezTo>
                    <a:pt x="31245" y="21892"/>
                    <a:pt x="31268" y="21869"/>
                    <a:pt x="31291" y="21846"/>
                  </a:cubicBezTo>
                  <a:cubicBezTo>
                    <a:pt x="31337" y="21789"/>
                    <a:pt x="31383" y="21731"/>
                    <a:pt x="31429" y="21685"/>
                  </a:cubicBezTo>
                  <a:cubicBezTo>
                    <a:pt x="31938" y="21198"/>
                    <a:pt x="32606" y="20935"/>
                    <a:pt x="33301" y="20935"/>
                  </a:cubicBezTo>
                  <a:cubicBezTo>
                    <a:pt x="33330" y="20935"/>
                    <a:pt x="33359" y="20935"/>
                    <a:pt x="33388" y="20936"/>
                  </a:cubicBezTo>
                  <a:cubicBezTo>
                    <a:pt x="33398" y="20937"/>
                    <a:pt x="33408" y="20937"/>
                    <a:pt x="33418" y="20937"/>
                  </a:cubicBezTo>
                  <a:cubicBezTo>
                    <a:pt x="33569" y="20937"/>
                    <a:pt x="33717" y="20859"/>
                    <a:pt x="33814" y="20740"/>
                  </a:cubicBezTo>
                  <a:cubicBezTo>
                    <a:pt x="33837" y="20717"/>
                    <a:pt x="33849" y="20683"/>
                    <a:pt x="33860" y="20648"/>
                  </a:cubicBezTo>
                  <a:cubicBezTo>
                    <a:pt x="33998" y="20395"/>
                    <a:pt x="33883" y="20072"/>
                    <a:pt x="33618" y="19945"/>
                  </a:cubicBezTo>
                  <a:cubicBezTo>
                    <a:pt x="31660" y="19035"/>
                    <a:pt x="31326" y="16662"/>
                    <a:pt x="33503" y="15568"/>
                  </a:cubicBezTo>
                  <a:cubicBezTo>
                    <a:pt x="33595" y="15521"/>
                    <a:pt x="33676" y="15452"/>
                    <a:pt x="33733" y="15372"/>
                  </a:cubicBezTo>
                  <a:cubicBezTo>
                    <a:pt x="33803" y="15280"/>
                    <a:pt x="33849" y="15176"/>
                    <a:pt x="33860" y="15049"/>
                  </a:cubicBezTo>
                  <a:lnTo>
                    <a:pt x="33860" y="15003"/>
                  </a:lnTo>
                  <a:cubicBezTo>
                    <a:pt x="33860" y="14968"/>
                    <a:pt x="33860" y="14934"/>
                    <a:pt x="33860" y="14899"/>
                  </a:cubicBezTo>
                  <a:cubicBezTo>
                    <a:pt x="33837" y="14657"/>
                    <a:pt x="33676" y="14450"/>
                    <a:pt x="33445" y="14358"/>
                  </a:cubicBezTo>
                  <a:cubicBezTo>
                    <a:pt x="33422" y="14346"/>
                    <a:pt x="33388" y="14335"/>
                    <a:pt x="33353" y="14335"/>
                  </a:cubicBezTo>
                  <a:cubicBezTo>
                    <a:pt x="33226" y="14300"/>
                    <a:pt x="33088" y="14266"/>
                    <a:pt x="32961" y="14220"/>
                  </a:cubicBezTo>
                  <a:cubicBezTo>
                    <a:pt x="32904" y="14197"/>
                    <a:pt x="32835" y="14174"/>
                    <a:pt x="32777" y="14139"/>
                  </a:cubicBezTo>
                  <a:cubicBezTo>
                    <a:pt x="32673" y="14093"/>
                    <a:pt x="32558" y="14035"/>
                    <a:pt x="32455" y="13966"/>
                  </a:cubicBezTo>
                  <a:cubicBezTo>
                    <a:pt x="31556" y="13459"/>
                    <a:pt x="31153" y="12376"/>
                    <a:pt x="31498" y="11397"/>
                  </a:cubicBezTo>
                  <a:cubicBezTo>
                    <a:pt x="31533" y="11305"/>
                    <a:pt x="31579" y="11213"/>
                    <a:pt x="31614" y="11109"/>
                  </a:cubicBezTo>
                  <a:cubicBezTo>
                    <a:pt x="31775" y="10809"/>
                    <a:pt x="31982" y="10521"/>
                    <a:pt x="32224" y="10280"/>
                  </a:cubicBezTo>
                  <a:cubicBezTo>
                    <a:pt x="32259" y="10233"/>
                    <a:pt x="32305" y="10187"/>
                    <a:pt x="32328" y="10130"/>
                  </a:cubicBezTo>
                  <a:cubicBezTo>
                    <a:pt x="32351" y="10084"/>
                    <a:pt x="32374" y="10038"/>
                    <a:pt x="32385" y="9991"/>
                  </a:cubicBezTo>
                  <a:cubicBezTo>
                    <a:pt x="32408" y="9945"/>
                    <a:pt x="32408" y="9899"/>
                    <a:pt x="32420" y="9842"/>
                  </a:cubicBezTo>
                  <a:cubicBezTo>
                    <a:pt x="32431" y="9469"/>
                    <a:pt x="32130" y="9159"/>
                    <a:pt x="31753" y="9159"/>
                  </a:cubicBezTo>
                  <a:cubicBezTo>
                    <a:pt x="31734" y="9159"/>
                    <a:pt x="31714" y="9160"/>
                    <a:pt x="31694" y="9162"/>
                  </a:cubicBezTo>
                  <a:cubicBezTo>
                    <a:pt x="31590" y="9174"/>
                    <a:pt x="31485" y="9179"/>
                    <a:pt x="31380" y="9179"/>
                  </a:cubicBezTo>
                  <a:cubicBezTo>
                    <a:pt x="30861" y="9179"/>
                    <a:pt x="30347" y="9039"/>
                    <a:pt x="29897" y="8770"/>
                  </a:cubicBezTo>
                  <a:cubicBezTo>
                    <a:pt x="29805" y="8713"/>
                    <a:pt x="29724" y="8655"/>
                    <a:pt x="29644" y="8586"/>
                  </a:cubicBezTo>
                  <a:cubicBezTo>
                    <a:pt x="29528" y="8482"/>
                    <a:pt x="29425" y="8367"/>
                    <a:pt x="29332" y="8252"/>
                  </a:cubicBezTo>
                  <a:cubicBezTo>
                    <a:pt x="29321" y="8217"/>
                    <a:pt x="29298" y="8194"/>
                    <a:pt x="29286" y="8171"/>
                  </a:cubicBezTo>
                  <a:cubicBezTo>
                    <a:pt x="29263" y="8125"/>
                    <a:pt x="29229" y="8068"/>
                    <a:pt x="29206" y="8021"/>
                  </a:cubicBezTo>
                  <a:cubicBezTo>
                    <a:pt x="29183" y="7964"/>
                    <a:pt x="29171" y="7918"/>
                    <a:pt x="29148" y="7860"/>
                  </a:cubicBezTo>
                  <a:cubicBezTo>
                    <a:pt x="29044" y="7503"/>
                    <a:pt x="29010" y="7134"/>
                    <a:pt x="29067" y="6777"/>
                  </a:cubicBezTo>
                  <a:cubicBezTo>
                    <a:pt x="29067" y="6731"/>
                    <a:pt x="29079" y="6685"/>
                    <a:pt x="29091" y="6627"/>
                  </a:cubicBezTo>
                  <a:cubicBezTo>
                    <a:pt x="29114" y="6489"/>
                    <a:pt x="29148" y="6362"/>
                    <a:pt x="29194" y="6236"/>
                  </a:cubicBezTo>
                  <a:cubicBezTo>
                    <a:pt x="29206" y="6167"/>
                    <a:pt x="29240" y="6097"/>
                    <a:pt x="29263" y="6040"/>
                  </a:cubicBezTo>
                  <a:cubicBezTo>
                    <a:pt x="29309" y="5948"/>
                    <a:pt x="29355" y="5856"/>
                    <a:pt x="29413" y="5775"/>
                  </a:cubicBezTo>
                  <a:cubicBezTo>
                    <a:pt x="29425" y="5740"/>
                    <a:pt x="29448" y="5706"/>
                    <a:pt x="29471" y="5671"/>
                  </a:cubicBezTo>
                  <a:cubicBezTo>
                    <a:pt x="29494" y="5637"/>
                    <a:pt x="29517" y="5614"/>
                    <a:pt x="29540" y="5579"/>
                  </a:cubicBezTo>
                  <a:cubicBezTo>
                    <a:pt x="29932" y="5118"/>
                    <a:pt x="29782" y="4796"/>
                    <a:pt x="29632" y="4634"/>
                  </a:cubicBezTo>
                  <a:lnTo>
                    <a:pt x="29609" y="4611"/>
                  </a:lnTo>
                  <a:cubicBezTo>
                    <a:pt x="29563" y="4565"/>
                    <a:pt x="29517" y="4531"/>
                    <a:pt x="29459" y="4496"/>
                  </a:cubicBezTo>
                  <a:cubicBezTo>
                    <a:pt x="29363" y="4436"/>
                    <a:pt x="29267" y="4411"/>
                    <a:pt x="29166" y="4411"/>
                  </a:cubicBezTo>
                  <a:cubicBezTo>
                    <a:pt x="28652" y="4411"/>
                    <a:pt x="28037" y="5072"/>
                    <a:pt x="26890" y="5072"/>
                  </a:cubicBezTo>
                  <a:cubicBezTo>
                    <a:pt x="26671" y="5072"/>
                    <a:pt x="26464" y="5049"/>
                    <a:pt x="26256" y="4980"/>
                  </a:cubicBezTo>
                  <a:cubicBezTo>
                    <a:pt x="26176" y="4957"/>
                    <a:pt x="26107" y="4934"/>
                    <a:pt x="26038" y="4899"/>
                  </a:cubicBezTo>
                  <a:cubicBezTo>
                    <a:pt x="26014" y="4888"/>
                    <a:pt x="25991" y="4876"/>
                    <a:pt x="25968" y="4865"/>
                  </a:cubicBezTo>
                  <a:cubicBezTo>
                    <a:pt x="25945" y="4865"/>
                    <a:pt x="25888" y="4819"/>
                    <a:pt x="25842" y="4796"/>
                  </a:cubicBezTo>
                  <a:cubicBezTo>
                    <a:pt x="25231" y="4404"/>
                    <a:pt x="24874" y="3609"/>
                    <a:pt x="25024" y="2330"/>
                  </a:cubicBezTo>
                  <a:cubicBezTo>
                    <a:pt x="25058" y="2123"/>
                    <a:pt x="24978" y="1915"/>
                    <a:pt x="24828" y="1777"/>
                  </a:cubicBezTo>
                  <a:cubicBezTo>
                    <a:pt x="24805" y="1743"/>
                    <a:pt x="24770" y="1720"/>
                    <a:pt x="24736" y="1697"/>
                  </a:cubicBezTo>
                  <a:cubicBezTo>
                    <a:pt x="24623" y="1623"/>
                    <a:pt x="24496" y="1586"/>
                    <a:pt x="24370" y="1586"/>
                  </a:cubicBezTo>
                  <a:cubicBezTo>
                    <a:pt x="24239" y="1586"/>
                    <a:pt x="24110" y="1626"/>
                    <a:pt x="23998" y="1708"/>
                  </a:cubicBezTo>
                  <a:cubicBezTo>
                    <a:pt x="23975" y="1720"/>
                    <a:pt x="23941" y="1743"/>
                    <a:pt x="23918" y="1766"/>
                  </a:cubicBezTo>
                  <a:lnTo>
                    <a:pt x="23849" y="1835"/>
                  </a:lnTo>
                  <a:cubicBezTo>
                    <a:pt x="23814" y="1858"/>
                    <a:pt x="23791" y="1881"/>
                    <a:pt x="23768" y="1904"/>
                  </a:cubicBezTo>
                  <a:cubicBezTo>
                    <a:pt x="23745" y="1927"/>
                    <a:pt x="23710" y="1950"/>
                    <a:pt x="23676" y="1973"/>
                  </a:cubicBezTo>
                  <a:cubicBezTo>
                    <a:pt x="23664" y="1996"/>
                    <a:pt x="23641" y="2008"/>
                    <a:pt x="23618" y="2019"/>
                  </a:cubicBezTo>
                  <a:cubicBezTo>
                    <a:pt x="23572" y="2054"/>
                    <a:pt x="23537" y="2077"/>
                    <a:pt x="23503" y="2100"/>
                  </a:cubicBezTo>
                  <a:cubicBezTo>
                    <a:pt x="23457" y="2134"/>
                    <a:pt x="23399" y="2169"/>
                    <a:pt x="23353" y="2192"/>
                  </a:cubicBezTo>
                  <a:lnTo>
                    <a:pt x="23319" y="2215"/>
                  </a:lnTo>
                  <a:cubicBezTo>
                    <a:pt x="23307" y="2226"/>
                    <a:pt x="23284" y="2226"/>
                    <a:pt x="23273" y="2238"/>
                  </a:cubicBezTo>
                  <a:cubicBezTo>
                    <a:pt x="23157" y="2296"/>
                    <a:pt x="23054" y="2353"/>
                    <a:pt x="22938" y="2399"/>
                  </a:cubicBezTo>
                  <a:cubicBezTo>
                    <a:pt x="22869" y="2422"/>
                    <a:pt x="22800" y="2445"/>
                    <a:pt x="22731" y="2468"/>
                  </a:cubicBezTo>
                  <a:lnTo>
                    <a:pt x="22650" y="2491"/>
                  </a:lnTo>
                  <a:cubicBezTo>
                    <a:pt x="22547" y="2515"/>
                    <a:pt x="22431" y="2538"/>
                    <a:pt x="22328" y="2549"/>
                  </a:cubicBezTo>
                  <a:cubicBezTo>
                    <a:pt x="22488" y="1835"/>
                    <a:pt x="21712" y="1447"/>
                    <a:pt x="20556" y="1447"/>
                  </a:cubicBezTo>
                  <a:cubicBezTo>
                    <a:pt x="20462" y="1447"/>
                    <a:pt x="20365" y="1449"/>
                    <a:pt x="20266" y="1455"/>
                  </a:cubicBezTo>
                  <a:cubicBezTo>
                    <a:pt x="20243" y="1420"/>
                    <a:pt x="20231" y="1385"/>
                    <a:pt x="20208" y="1351"/>
                  </a:cubicBezTo>
                  <a:cubicBezTo>
                    <a:pt x="20070" y="1086"/>
                    <a:pt x="19966" y="809"/>
                    <a:pt x="19897" y="510"/>
                  </a:cubicBezTo>
                  <a:cubicBezTo>
                    <a:pt x="19897" y="510"/>
                    <a:pt x="19897" y="498"/>
                    <a:pt x="19885" y="487"/>
                  </a:cubicBezTo>
                  <a:cubicBezTo>
                    <a:pt x="19885" y="452"/>
                    <a:pt x="19874" y="418"/>
                    <a:pt x="19851" y="383"/>
                  </a:cubicBezTo>
                  <a:cubicBezTo>
                    <a:pt x="19839" y="337"/>
                    <a:pt x="19816" y="303"/>
                    <a:pt x="19793" y="268"/>
                  </a:cubicBezTo>
                  <a:cubicBezTo>
                    <a:pt x="19656" y="88"/>
                    <a:pt x="19456" y="1"/>
                    <a:pt x="19258" y="1"/>
                  </a:cubicBezTo>
                  <a:close/>
                </a:path>
              </a:pathLst>
            </a:custGeom>
            <a:solidFill>
              <a:schemeClr val="accent4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7" name="Google Shape;2267;p43"/>
            <p:cNvSpPr/>
            <p:nvPr/>
          </p:nvSpPr>
          <p:spPr>
            <a:xfrm>
              <a:off x="356546" y="290819"/>
              <a:ext cx="1208477" cy="1199432"/>
            </a:xfrm>
            <a:custGeom>
              <a:avLst/>
              <a:gdLst/>
              <a:ahLst/>
              <a:cxnLst/>
              <a:rect l="l" t="t" r="r" b="b"/>
              <a:pathLst>
                <a:path w="34068" h="33813" extrusionOk="0">
                  <a:moveTo>
                    <a:pt x="19205" y="0"/>
                  </a:moveTo>
                  <a:cubicBezTo>
                    <a:pt x="18979" y="0"/>
                    <a:pt x="18751" y="115"/>
                    <a:pt x="18630" y="359"/>
                  </a:cubicBezTo>
                  <a:cubicBezTo>
                    <a:pt x="18128" y="1323"/>
                    <a:pt x="17322" y="1812"/>
                    <a:pt x="16505" y="1812"/>
                  </a:cubicBezTo>
                  <a:cubicBezTo>
                    <a:pt x="16102" y="1812"/>
                    <a:pt x="15696" y="1693"/>
                    <a:pt x="15323" y="1453"/>
                  </a:cubicBezTo>
                  <a:cubicBezTo>
                    <a:pt x="15312" y="1430"/>
                    <a:pt x="15288" y="1407"/>
                    <a:pt x="15254" y="1395"/>
                  </a:cubicBezTo>
                  <a:cubicBezTo>
                    <a:pt x="15196" y="1361"/>
                    <a:pt x="15139" y="1315"/>
                    <a:pt x="15093" y="1280"/>
                  </a:cubicBezTo>
                  <a:cubicBezTo>
                    <a:pt x="15058" y="1234"/>
                    <a:pt x="15000" y="1188"/>
                    <a:pt x="14954" y="1142"/>
                  </a:cubicBezTo>
                  <a:cubicBezTo>
                    <a:pt x="14908" y="1107"/>
                    <a:pt x="14851" y="1061"/>
                    <a:pt x="14805" y="1004"/>
                  </a:cubicBezTo>
                  <a:cubicBezTo>
                    <a:pt x="14747" y="958"/>
                    <a:pt x="14712" y="900"/>
                    <a:pt x="14666" y="842"/>
                  </a:cubicBezTo>
                  <a:lnTo>
                    <a:pt x="14540" y="670"/>
                  </a:lnTo>
                  <a:cubicBezTo>
                    <a:pt x="14494" y="612"/>
                    <a:pt x="14447" y="554"/>
                    <a:pt x="14401" y="485"/>
                  </a:cubicBezTo>
                  <a:cubicBezTo>
                    <a:pt x="14378" y="439"/>
                    <a:pt x="14344" y="393"/>
                    <a:pt x="14309" y="359"/>
                  </a:cubicBezTo>
                  <a:cubicBezTo>
                    <a:pt x="14180" y="229"/>
                    <a:pt x="14016" y="170"/>
                    <a:pt x="13852" y="170"/>
                  </a:cubicBezTo>
                  <a:cubicBezTo>
                    <a:pt x="13550" y="170"/>
                    <a:pt x="13252" y="375"/>
                    <a:pt x="13192" y="727"/>
                  </a:cubicBezTo>
                  <a:cubicBezTo>
                    <a:pt x="13053" y="1695"/>
                    <a:pt x="12443" y="2548"/>
                    <a:pt x="11729" y="2801"/>
                  </a:cubicBezTo>
                  <a:cubicBezTo>
                    <a:pt x="11501" y="2880"/>
                    <a:pt x="11262" y="2919"/>
                    <a:pt x="11019" y="2919"/>
                  </a:cubicBezTo>
                  <a:cubicBezTo>
                    <a:pt x="10410" y="2919"/>
                    <a:pt x="9775" y="2678"/>
                    <a:pt x="9240" y="2225"/>
                  </a:cubicBezTo>
                  <a:cubicBezTo>
                    <a:pt x="9106" y="2121"/>
                    <a:pt x="8956" y="2074"/>
                    <a:pt x="8811" y="2074"/>
                  </a:cubicBezTo>
                  <a:cubicBezTo>
                    <a:pt x="8618" y="2074"/>
                    <a:pt x="8437" y="2156"/>
                    <a:pt x="8318" y="2294"/>
                  </a:cubicBezTo>
                  <a:cubicBezTo>
                    <a:pt x="8284" y="2329"/>
                    <a:pt x="8261" y="2352"/>
                    <a:pt x="8238" y="2398"/>
                  </a:cubicBezTo>
                  <a:cubicBezTo>
                    <a:pt x="8215" y="2444"/>
                    <a:pt x="8180" y="2513"/>
                    <a:pt x="8169" y="2571"/>
                  </a:cubicBezTo>
                  <a:cubicBezTo>
                    <a:pt x="8157" y="2663"/>
                    <a:pt x="8157" y="2743"/>
                    <a:pt x="8169" y="2847"/>
                  </a:cubicBezTo>
                  <a:cubicBezTo>
                    <a:pt x="8484" y="4570"/>
                    <a:pt x="7480" y="5765"/>
                    <a:pt x="6038" y="5765"/>
                  </a:cubicBezTo>
                  <a:cubicBezTo>
                    <a:pt x="5687" y="5765"/>
                    <a:pt x="5310" y="5694"/>
                    <a:pt x="4920" y="5543"/>
                  </a:cubicBezTo>
                  <a:cubicBezTo>
                    <a:pt x="4839" y="5511"/>
                    <a:pt x="4755" y="5496"/>
                    <a:pt x="4673" y="5496"/>
                  </a:cubicBezTo>
                  <a:cubicBezTo>
                    <a:pt x="4488" y="5496"/>
                    <a:pt x="4310" y="5575"/>
                    <a:pt x="4182" y="5727"/>
                  </a:cubicBezTo>
                  <a:cubicBezTo>
                    <a:pt x="4010" y="5946"/>
                    <a:pt x="3964" y="6234"/>
                    <a:pt x="4113" y="6476"/>
                  </a:cubicBezTo>
                  <a:cubicBezTo>
                    <a:pt x="4609" y="7363"/>
                    <a:pt x="4655" y="8285"/>
                    <a:pt x="4229" y="9011"/>
                  </a:cubicBezTo>
                  <a:cubicBezTo>
                    <a:pt x="4205" y="9057"/>
                    <a:pt x="4194" y="9080"/>
                    <a:pt x="4171" y="9114"/>
                  </a:cubicBezTo>
                  <a:cubicBezTo>
                    <a:pt x="4136" y="9137"/>
                    <a:pt x="4125" y="9172"/>
                    <a:pt x="4090" y="9195"/>
                  </a:cubicBezTo>
                  <a:cubicBezTo>
                    <a:pt x="4056" y="9253"/>
                    <a:pt x="4010" y="9310"/>
                    <a:pt x="3952" y="9368"/>
                  </a:cubicBezTo>
                  <a:cubicBezTo>
                    <a:pt x="3860" y="9460"/>
                    <a:pt x="3779" y="9529"/>
                    <a:pt x="3687" y="9598"/>
                  </a:cubicBezTo>
                  <a:cubicBezTo>
                    <a:pt x="3629" y="9644"/>
                    <a:pt x="3572" y="9690"/>
                    <a:pt x="3503" y="9725"/>
                  </a:cubicBezTo>
                  <a:cubicBezTo>
                    <a:pt x="3399" y="9783"/>
                    <a:pt x="3307" y="9840"/>
                    <a:pt x="3192" y="9886"/>
                  </a:cubicBezTo>
                  <a:cubicBezTo>
                    <a:pt x="2849" y="10025"/>
                    <a:pt x="2457" y="10095"/>
                    <a:pt x="2034" y="10095"/>
                  </a:cubicBezTo>
                  <a:cubicBezTo>
                    <a:pt x="2002" y="10095"/>
                    <a:pt x="1969" y="10094"/>
                    <a:pt x="1936" y="10094"/>
                  </a:cubicBezTo>
                  <a:cubicBezTo>
                    <a:pt x="1914" y="10091"/>
                    <a:pt x="1893" y="10090"/>
                    <a:pt x="1873" y="10090"/>
                  </a:cubicBezTo>
                  <a:cubicBezTo>
                    <a:pt x="1672" y="10090"/>
                    <a:pt x="1510" y="10189"/>
                    <a:pt x="1406" y="10336"/>
                  </a:cubicBezTo>
                  <a:cubicBezTo>
                    <a:pt x="1406" y="10347"/>
                    <a:pt x="1383" y="10382"/>
                    <a:pt x="1371" y="10393"/>
                  </a:cubicBezTo>
                  <a:cubicBezTo>
                    <a:pt x="1256" y="10577"/>
                    <a:pt x="1233" y="10819"/>
                    <a:pt x="1325" y="11027"/>
                  </a:cubicBezTo>
                  <a:cubicBezTo>
                    <a:pt x="1325" y="11050"/>
                    <a:pt x="1360" y="11084"/>
                    <a:pt x="1371" y="11107"/>
                  </a:cubicBezTo>
                  <a:cubicBezTo>
                    <a:pt x="1406" y="11142"/>
                    <a:pt x="1429" y="11188"/>
                    <a:pt x="1475" y="11223"/>
                  </a:cubicBezTo>
                  <a:cubicBezTo>
                    <a:pt x="3042" y="12651"/>
                    <a:pt x="2627" y="14725"/>
                    <a:pt x="565" y="15347"/>
                  </a:cubicBezTo>
                  <a:cubicBezTo>
                    <a:pt x="438" y="15393"/>
                    <a:pt x="323" y="15462"/>
                    <a:pt x="254" y="15566"/>
                  </a:cubicBezTo>
                  <a:cubicBezTo>
                    <a:pt x="254" y="15577"/>
                    <a:pt x="231" y="15589"/>
                    <a:pt x="219" y="15601"/>
                  </a:cubicBezTo>
                  <a:cubicBezTo>
                    <a:pt x="0" y="15923"/>
                    <a:pt x="93" y="16407"/>
                    <a:pt x="507" y="16580"/>
                  </a:cubicBezTo>
                  <a:cubicBezTo>
                    <a:pt x="738" y="16683"/>
                    <a:pt x="945" y="16799"/>
                    <a:pt x="1129" y="16925"/>
                  </a:cubicBezTo>
                  <a:cubicBezTo>
                    <a:pt x="1947" y="17490"/>
                    <a:pt x="2282" y="18331"/>
                    <a:pt x="2120" y="19149"/>
                  </a:cubicBezTo>
                  <a:cubicBezTo>
                    <a:pt x="2074" y="19368"/>
                    <a:pt x="2005" y="19575"/>
                    <a:pt x="1890" y="19783"/>
                  </a:cubicBezTo>
                  <a:cubicBezTo>
                    <a:pt x="1867" y="19840"/>
                    <a:pt x="1832" y="19898"/>
                    <a:pt x="1809" y="19944"/>
                  </a:cubicBezTo>
                  <a:cubicBezTo>
                    <a:pt x="1613" y="20243"/>
                    <a:pt x="1348" y="20531"/>
                    <a:pt x="1003" y="20773"/>
                  </a:cubicBezTo>
                  <a:cubicBezTo>
                    <a:pt x="496" y="21154"/>
                    <a:pt x="726" y="21925"/>
                    <a:pt x="1348" y="21971"/>
                  </a:cubicBezTo>
                  <a:cubicBezTo>
                    <a:pt x="1694" y="21995"/>
                    <a:pt x="2005" y="22075"/>
                    <a:pt x="2293" y="22190"/>
                  </a:cubicBezTo>
                  <a:cubicBezTo>
                    <a:pt x="2362" y="22213"/>
                    <a:pt x="2420" y="22248"/>
                    <a:pt x="2477" y="22271"/>
                  </a:cubicBezTo>
                  <a:cubicBezTo>
                    <a:pt x="2535" y="22306"/>
                    <a:pt x="2593" y="22340"/>
                    <a:pt x="2650" y="22375"/>
                  </a:cubicBezTo>
                  <a:cubicBezTo>
                    <a:pt x="2685" y="22398"/>
                    <a:pt x="2708" y="22421"/>
                    <a:pt x="2742" y="22432"/>
                  </a:cubicBezTo>
                  <a:cubicBezTo>
                    <a:pt x="3284" y="22789"/>
                    <a:pt x="3629" y="23354"/>
                    <a:pt x="3687" y="23999"/>
                  </a:cubicBezTo>
                  <a:cubicBezTo>
                    <a:pt x="3710" y="24091"/>
                    <a:pt x="3710" y="24160"/>
                    <a:pt x="3710" y="24241"/>
                  </a:cubicBezTo>
                  <a:cubicBezTo>
                    <a:pt x="3710" y="24333"/>
                    <a:pt x="3710" y="24414"/>
                    <a:pt x="3687" y="24506"/>
                  </a:cubicBezTo>
                  <a:cubicBezTo>
                    <a:pt x="3676" y="24633"/>
                    <a:pt x="3652" y="24760"/>
                    <a:pt x="3606" y="24898"/>
                  </a:cubicBezTo>
                  <a:cubicBezTo>
                    <a:pt x="3560" y="25071"/>
                    <a:pt x="3491" y="25255"/>
                    <a:pt x="3388" y="25428"/>
                  </a:cubicBezTo>
                  <a:cubicBezTo>
                    <a:pt x="3318" y="25554"/>
                    <a:pt x="3226" y="25704"/>
                    <a:pt x="3146" y="25831"/>
                  </a:cubicBezTo>
                  <a:cubicBezTo>
                    <a:pt x="3134" y="25842"/>
                    <a:pt x="3111" y="25877"/>
                    <a:pt x="3099" y="25889"/>
                  </a:cubicBezTo>
                  <a:cubicBezTo>
                    <a:pt x="2996" y="26073"/>
                    <a:pt x="2996" y="26280"/>
                    <a:pt x="3076" y="26453"/>
                  </a:cubicBezTo>
                  <a:cubicBezTo>
                    <a:pt x="3088" y="26465"/>
                    <a:pt x="3088" y="26488"/>
                    <a:pt x="3099" y="26511"/>
                  </a:cubicBezTo>
                  <a:cubicBezTo>
                    <a:pt x="3146" y="26591"/>
                    <a:pt x="3215" y="26683"/>
                    <a:pt x="3307" y="26741"/>
                  </a:cubicBezTo>
                  <a:cubicBezTo>
                    <a:pt x="3341" y="26753"/>
                    <a:pt x="3376" y="26776"/>
                    <a:pt x="3422" y="26799"/>
                  </a:cubicBezTo>
                  <a:cubicBezTo>
                    <a:pt x="3434" y="26810"/>
                    <a:pt x="3457" y="26822"/>
                    <a:pt x="3480" y="26822"/>
                  </a:cubicBezTo>
                  <a:cubicBezTo>
                    <a:pt x="3514" y="26833"/>
                    <a:pt x="3560" y="26856"/>
                    <a:pt x="3606" y="26856"/>
                  </a:cubicBezTo>
                  <a:cubicBezTo>
                    <a:pt x="3636" y="26861"/>
                    <a:pt x="3667" y="26863"/>
                    <a:pt x="3698" y="26863"/>
                  </a:cubicBezTo>
                  <a:cubicBezTo>
                    <a:pt x="3753" y="26863"/>
                    <a:pt x="3809" y="26855"/>
                    <a:pt x="3860" y="26833"/>
                  </a:cubicBezTo>
                  <a:cubicBezTo>
                    <a:pt x="4153" y="26758"/>
                    <a:pt x="4440" y="26722"/>
                    <a:pt x="4707" y="26722"/>
                  </a:cubicBezTo>
                  <a:cubicBezTo>
                    <a:pt x="4850" y="26722"/>
                    <a:pt x="4987" y="26733"/>
                    <a:pt x="5116" y="26753"/>
                  </a:cubicBezTo>
                  <a:cubicBezTo>
                    <a:pt x="5231" y="26764"/>
                    <a:pt x="5335" y="26799"/>
                    <a:pt x="5450" y="26822"/>
                  </a:cubicBezTo>
                  <a:cubicBezTo>
                    <a:pt x="5519" y="26833"/>
                    <a:pt x="5588" y="26868"/>
                    <a:pt x="5669" y="26891"/>
                  </a:cubicBezTo>
                  <a:cubicBezTo>
                    <a:pt x="5761" y="26937"/>
                    <a:pt x="5864" y="26983"/>
                    <a:pt x="5957" y="27041"/>
                  </a:cubicBezTo>
                  <a:cubicBezTo>
                    <a:pt x="5980" y="27052"/>
                    <a:pt x="6014" y="27087"/>
                    <a:pt x="6037" y="27098"/>
                  </a:cubicBezTo>
                  <a:cubicBezTo>
                    <a:pt x="6302" y="27283"/>
                    <a:pt x="6510" y="27513"/>
                    <a:pt x="6671" y="27801"/>
                  </a:cubicBezTo>
                  <a:cubicBezTo>
                    <a:pt x="6682" y="27813"/>
                    <a:pt x="6706" y="27847"/>
                    <a:pt x="6717" y="27870"/>
                  </a:cubicBezTo>
                  <a:cubicBezTo>
                    <a:pt x="6740" y="27905"/>
                    <a:pt x="6763" y="27951"/>
                    <a:pt x="6775" y="27985"/>
                  </a:cubicBezTo>
                  <a:cubicBezTo>
                    <a:pt x="6947" y="28412"/>
                    <a:pt x="7005" y="28907"/>
                    <a:pt x="6901" y="29460"/>
                  </a:cubicBezTo>
                  <a:cubicBezTo>
                    <a:pt x="6890" y="29575"/>
                    <a:pt x="6855" y="29702"/>
                    <a:pt x="6821" y="29829"/>
                  </a:cubicBezTo>
                  <a:cubicBezTo>
                    <a:pt x="6798" y="29875"/>
                    <a:pt x="6786" y="29932"/>
                    <a:pt x="6786" y="29990"/>
                  </a:cubicBezTo>
                  <a:cubicBezTo>
                    <a:pt x="6786" y="30105"/>
                    <a:pt x="6821" y="30220"/>
                    <a:pt x="6878" y="30324"/>
                  </a:cubicBezTo>
                  <a:cubicBezTo>
                    <a:pt x="6890" y="30347"/>
                    <a:pt x="6901" y="30370"/>
                    <a:pt x="6913" y="30393"/>
                  </a:cubicBezTo>
                  <a:cubicBezTo>
                    <a:pt x="6947" y="30439"/>
                    <a:pt x="6994" y="30485"/>
                    <a:pt x="7028" y="30508"/>
                  </a:cubicBezTo>
                  <a:cubicBezTo>
                    <a:pt x="7063" y="30520"/>
                    <a:pt x="7074" y="30543"/>
                    <a:pt x="7086" y="30554"/>
                  </a:cubicBezTo>
                  <a:cubicBezTo>
                    <a:pt x="7166" y="30601"/>
                    <a:pt x="7235" y="30635"/>
                    <a:pt x="7316" y="30658"/>
                  </a:cubicBezTo>
                  <a:cubicBezTo>
                    <a:pt x="7339" y="30670"/>
                    <a:pt x="7351" y="30670"/>
                    <a:pt x="7374" y="30670"/>
                  </a:cubicBezTo>
                  <a:cubicBezTo>
                    <a:pt x="7395" y="30671"/>
                    <a:pt x="7416" y="30672"/>
                    <a:pt x="7437" y="30672"/>
                  </a:cubicBezTo>
                  <a:cubicBezTo>
                    <a:pt x="7557" y="30672"/>
                    <a:pt x="7684" y="30642"/>
                    <a:pt x="7811" y="30554"/>
                  </a:cubicBezTo>
                  <a:cubicBezTo>
                    <a:pt x="8261" y="30255"/>
                    <a:pt x="8699" y="30094"/>
                    <a:pt x="9136" y="30048"/>
                  </a:cubicBezTo>
                  <a:cubicBezTo>
                    <a:pt x="9206" y="30036"/>
                    <a:pt x="9298" y="30036"/>
                    <a:pt x="9367" y="30036"/>
                  </a:cubicBezTo>
                  <a:lnTo>
                    <a:pt x="9597" y="30036"/>
                  </a:lnTo>
                  <a:cubicBezTo>
                    <a:pt x="9643" y="30036"/>
                    <a:pt x="9666" y="30048"/>
                    <a:pt x="9712" y="30048"/>
                  </a:cubicBezTo>
                  <a:cubicBezTo>
                    <a:pt x="9759" y="30048"/>
                    <a:pt x="9793" y="30048"/>
                    <a:pt x="9828" y="30059"/>
                  </a:cubicBezTo>
                  <a:cubicBezTo>
                    <a:pt x="9874" y="30082"/>
                    <a:pt x="9897" y="30082"/>
                    <a:pt x="9931" y="30094"/>
                  </a:cubicBezTo>
                  <a:cubicBezTo>
                    <a:pt x="10012" y="30105"/>
                    <a:pt x="10104" y="30140"/>
                    <a:pt x="10173" y="30163"/>
                  </a:cubicBezTo>
                  <a:cubicBezTo>
                    <a:pt x="10196" y="30174"/>
                    <a:pt x="10219" y="30174"/>
                    <a:pt x="10242" y="30197"/>
                  </a:cubicBezTo>
                  <a:cubicBezTo>
                    <a:pt x="10277" y="30209"/>
                    <a:pt x="10312" y="30220"/>
                    <a:pt x="10346" y="30232"/>
                  </a:cubicBezTo>
                  <a:cubicBezTo>
                    <a:pt x="10358" y="30255"/>
                    <a:pt x="10369" y="30255"/>
                    <a:pt x="10392" y="30266"/>
                  </a:cubicBezTo>
                  <a:lnTo>
                    <a:pt x="10473" y="30313"/>
                  </a:lnTo>
                  <a:cubicBezTo>
                    <a:pt x="10473" y="30324"/>
                    <a:pt x="10484" y="30324"/>
                    <a:pt x="10484" y="30324"/>
                  </a:cubicBezTo>
                  <a:cubicBezTo>
                    <a:pt x="10519" y="30347"/>
                    <a:pt x="10565" y="30382"/>
                    <a:pt x="10600" y="30405"/>
                  </a:cubicBezTo>
                  <a:cubicBezTo>
                    <a:pt x="10646" y="30439"/>
                    <a:pt x="10692" y="30485"/>
                    <a:pt x="10738" y="30508"/>
                  </a:cubicBezTo>
                  <a:cubicBezTo>
                    <a:pt x="10761" y="30543"/>
                    <a:pt x="10795" y="30554"/>
                    <a:pt x="10818" y="30577"/>
                  </a:cubicBezTo>
                  <a:lnTo>
                    <a:pt x="10865" y="30624"/>
                  </a:lnTo>
                  <a:cubicBezTo>
                    <a:pt x="10876" y="30635"/>
                    <a:pt x="10888" y="30635"/>
                    <a:pt x="10888" y="30658"/>
                  </a:cubicBezTo>
                  <a:lnTo>
                    <a:pt x="10980" y="30739"/>
                  </a:lnTo>
                  <a:cubicBezTo>
                    <a:pt x="11003" y="30785"/>
                    <a:pt x="11049" y="30831"/>
                    <a:pt x="11083" y="30866"/>
                  </a:cubicBezTo>
                  <a:cubicBezTo>
                    <a:pt x="11118" y="30912"/>
                    <a:pt x="11153" y="30958"/>
                    <a:pt x="11176" y="31004"/>
                  </a:cubicBezTo>
                  <a:cubicBezTo>
                    <a:pt x="11210" y="31027"/>
                    <a:pt x="11233" y="31073"/>
                    <a:pt x="11256" y="31096"/>
                  </a:cubicBezTo>
                  <a:cubicBezTo>
                    <a:pt x="11268" y="31142"/>
                    <a:pt x="11291" y="31188"/>
                    <a:pt x="11314" y="31211"/>
                  </a:cubicBezTo>
                  <a:cubicBezTo>
                    <a:pt x="11325" y="31257"/>
                    <a:pt x="11348" y="31292"/>
                    <a:pt x="11371" y="31326"/>
                  </a:cubicBezTo>
                  <a:cubicBezTo>
                    <a:pt x="11394" y="31361"/>
                    <a:pt x="11406" y="31407"/>
                    <a:pt x="11429" y="31442"/>
                  </a:cubicBezTo>
                  <a:cubicBezTo>
                    <a:pt x="11510" y="31672"/>
                    <a:pt x="11579" y="31925"/>
                    <a:pt x="11613" y="32190"/>
                  </a:cubicBezTo>
                  <a:cubicBezTo>
                    <a:pt x="11625" y="32283"/>
                    <a:pt x="11636" y="32363"/>
                    <a:pt x="11636" y="32455"/>
                  </a:cubicBezTo>
                  <a:cubicBezTo>
                    <a:pt x="11659" y="32571"/>
                    <a:pt x="11682" y="32674"/>
                    <a:pt x="11729" y="32755"/>
                  </a:cubicBezTo>
                  <a:cubicBezTo>
                    <a:pt x="11740" y="32789"/>
                    <a:pt x="11775" y="32824"/>
                    <a:pt x="11798" y="32859"/>
                  </a:cubicBezTo>
                  <a:lnTo>
                    <a:pt x="11844" y="32905"/>
                  </a:lnTo>
                  <a:cubicBezTo>
                    <a:pt x="11867" y="32928"/>
                    <a:pt x="11913" y="32939"/>
                    <a:pt x="11947" y="32974"/>
                  </a:cubicBezTo>
                  <a:cubicBezTo>
                    <a:pt x="12053" y="33038"/>
                    <a:pt x="12177" y="33073"/>
                    <a:pt x="12302" y="33073"/>
                  </a:cubicBezTo>
                  <a:cubicBezTo>
                    <a:pt x="12491" y="33073"/>
                    <a:pt x="12684" y="32993"/>
                    <a:pt x="12823" y="32813"/>
                  </a:cubicBezTo>
                  <a:cubicBezTo>
                    <a:pt x="13393" y="32063"/>
                    <a:pt x="14121" y="31693"/>
                    <a:pt x="14824" y="31693"/>
                  </a:cubicBezTo>
                  <a:cubicBezTo>
                    <a:pt x="15699" y="31693"/>
                    <a:pt x="16535" y="32265"/>
                    <a:pt x="16982" y="33389"/>
                  </a:cubicBezTo>
                  <a:cubicBezTo>
                    <a:pt x="17051" y="33550"/>
                    <a:pt x="17166" y="33665"/>
                    <a:pt x="17305" y="33734"/>
                  </a:cubicBezTo>
                  <a:cubicBezTo>
                    <a:pt x="17374" y="33780"/>
                    <a:pt x="17443" y="33792"/>
                    <a:pt x="17512" y="33803"/>
                  </a:cubicBezTo>
                  <a:cubicBezTo>
                    <a:pt x="17548" y="33809"/>
                    <a:pt x="17583" y="33812"/>
                    <a:pt x="17617" y="33812"/>
                  </a:cubicBezTo>
                  <a:cubicBezTo>
                    <a:pt x="17715" y="33812"/>
                    <a:pt x="17807" y="33788"/>
                    <a:pt x="17892" y="33746"/>
                  </a:cubicBezTo>
                  <a:cubicBezTo>
                    <a:pt x="17950" y="33734"/>
                    <a:pt x="17996" y="33711"/>
                    <a:pt x="18030" y="33665"/>
                  </a:cubicBezTo>
                  <a:cubicBezTo>
                    <a:pt x="18077" y="33619"/>
                    <a:pt x="18123" y="33573"/>
                    <a:pt x="18146" y="33538"/>
                  </a:cubicBezTo>
                  <a:cubicBezTo>
                    <a:pt x="18192" y="33481"/>
                    <a:pt x="18226" y="33423"/>
                    <a:pt x="18238" y="33366"/>
                  </a:cubicBezTo>
                  <a:cubicBezTo>
                    <a:pt x="18595" y="32271"/>
                    <a:pt x="19344" y="31637"/>
                    <a:pt x="20185" y="31534"/>
                  </a:cubicBezTo>
                  <a:cubicBezTo>
                    <a:pt x="20277" y="31522"/>
                    <a:pt x="20381" y="31522"/>
                    <a:pt x="20484" y="31522"/>
                  </a:cubicBezTo>
                  <a:cubicBezTo>
                    <a:pt x="20623" y="31522"/>
                    <a:pt x="20772" y="31534"/>
                    <a:pt x="20934" y="31580"/>
                  </a:cubicBezTo>
                  <a:cubicBezTo>
                    <a:pt x="21072" y="31603"/>
                    <a:pt x="21233" y="31660"/>
                    <a:pt x="21371" y="31730"/>
                  </a:cubicBezTo>
                  <a:lnTo>
                    <a:pt x="21683" y="31902"/>
                  </a:lnTo>
                  <a:cubicBezTo>
                    <a:pt x="21924" y="32064"/>
                    <a:pt x="22166" y="32271"/>
                    <a:pt x="22385" y="32525"/>
                  </a:cubicBezTo>
                  <a:cubicBezTo>
                    <a:pt x="22408" y="32571"/>
                    <a:pt x="22466" y="32617"/>
                    <a:pt x="22512" y="32640"/>
                  </a:cubicBezTo>
                  <a:cubicBezTo>
                    <a:pt x="22570" y="32674"/>
                    <a:pt x="22616" y="32697"/>
                    <a:pt x="22673" y="32709"/>
                  </a:cubicBezTo>
                  <a:cubicBezTo>
                    <a:pt x="22742" y="32738"/>
                    <a:pt x="22817" y="32752"/>
                    <a:pt x="22894" y="32752"/>
                  </a:cubicBezTo>
                  <a:cubicBezTo>
                    <a:pt x="22970" y="32752"/>
                    <a:pt x="23048" y="32738"/>
                    <a:pt x="23123" y="32709"/>
                  </a:cubicBezTo>
                  <a:cubicBezTo>
                    <a:pt x="23180" y="32686"/>
                    <a:pt x="23238" y="32651"/>
                    <a:pt x="23295" y="32617"/>
                  </a:cubicBezTo>
                  <a:cubicBezTo>
                    <a:pt x="23422" y="32513"/>
                    <a:pt x="23503" y="32363"/>
                    <a:pt x="23537" y="32190"/>
                  </a:cubicBezTo>
                  <a:lnTo>
                    <a:pt x="23537" y="32156"/>
                  </a:lnTo>
                  <a:lnTo>
                    <a:pt x="23537" y="32121"/>
                  </a:lnTo>
                  <a:lnTo>
                    <a:pt x="23537" y="32075"/>
                  </a:lnTo>
                  <a:cubicBezTo>
                    <a:pt x="23537" y="31960"/>
                    <a:pt x="23537" y="31845"/>
                    <a:pt x="23549" y="31730"/>
                  </a:cubicBezTo>
                  <a:cubicBezTo>
                    <a:pt x="23560" y="31707"/>
                    <a:pt x="23560" y="31695"/>
                    <a:pt x="23560" y="31660"/>
                  </a:cubicBezTo>
                  <a:cubicBezTo>
                    <a:pt x="23572" y="31637"/>
                    <a:pt x="23572" y="31603"/>
                    <a:pt x="23572" y="31580"/>
                  </a:cubicBezTo>
                  <a:cubicBezTo>
                    <a:pt x="23595" y="31488"/>
                    <a:pt x="23606" y="31419"/>
                    <a:pt x="23618" y="31349"/>
                  </a:cubicBezTo>
                  <a:cubicBezTo>
                    <a:pt x="23630" y="31234"/>
                    <a:pt x="23676" y="31119"/>
                    <a:pt x="23710" y="31015"/>
                  </a:cubicBezTo>
                  <a:cubicBezTo>
                    <a:pt x="23745" y="30900"/>
                    <a:pt x="23791" y="30808"/>
                    <a:pt x="23837" y="30716"/>
                  </a:cubicBezTo>
                  <a:cubicBezTo>
                    <a:pt x="23860" y="30658"/>
                    <a:pt x="23906" y="30601"/>
                    <a:pt x="23941" y="30543"/>
                  </a:cubicBezTo>
                  <a:cubicBezTo>
                    <a:pt x="23952" y="30508"/>
                    <a:pt x="23987" y="30485"/>
                    <a:pt x="23998" y="30451"/>
                  </a:cubicBezTo>
                  <a:cubicBezTo>
                    <a:pt x="24021" y="30393"/>
                    <a:pt x="24067" y="30347"/>
                    <a:pt x="24113" y="30289"/>
                  </a:cubicBezTo>
                  <a:cubicBezTo>
                    <a:pt x="24183" y="30209"/>
                    <a:pt x="24240" y="30140"/>
                    <a:pt x="24309" y="30082"/>
                  </a:cubicBezTo>
                  <a:cubicBezTo>
                    <a:pt x="24355" y="30025"/>
                    <a:pt x="24413" y="29990"/>
                    <a:pt x="24459" y="29944"/>
                  </a:cubicBezTo>
                  <a:cubicBezTo>
                    <a:pt x="24736" y="29736"/>
                    <a:pt x="25058" y="29598"/>
                    <a:pt x="25427" y="29541"/>
                  </a:cubicBezTo>
                  <a:cubicBezTo>
                    <a:pt x="25507" y="29529"/>
                    <a:pt x="25577" y="29518"/>
                    <a:pt x="25657" y="29518"/>
                  </a:cubicBezTo>
                  <a:cubicBezTo>
                    <a:pt x="25807" y="29518"/>
                    <a:pt x="25968" y="29518"/>
                    <a:pt x="26130" y="29541"/>
                  </a:cubicBezTo>
                  <a:cubicBezTo>
                    <a:pt x="26279" y="29575"/>
                    <a:pt x="26441" y="29598"/>
                    <a:pt x="26602" y="29656"/>
                  </a:cubicBezTo>
                  <a:cubicBezTo>
                    <a:pt x="26694" y="29679"/>
                    <a:pt x="26763" y="29713"/>
                    <a:pt x="26844" y="29748"/>
                  </a:cubicBezTo>
                  <a:cubicBezTo>
                    <a:pt x="26959" y="29806"/>
                    <a:pt x="27097" y="29863"/>
                    <a:pt x="27201" y="29932"/>
                  </a:cubicBezTo>
                  <a:cubicBezTo>
                    <a:pt x="27270" y="29967"/>
                    <a:pt x="27316" y="29990"/>
                    <a:pt x="27385" y="30001"/>
                  </a:cubicBezTo>
                  <a:cubicBezTo>
                    <a:pt x="27440" y="30019"/>
                    <a:pt x="27497" y="30027"/>
                    <a:pt x="27553" y="30027"/>
                  </a:cubicBezTo>
                  <a:cubicBezTo>
                    <a:pt x="27757" y="30027"/>
                    <a:pt x="27957" y="29919"/>
                    <a:pt x="28065" y="29748"/>
                  </a:cubicBezTo>
                  <a:cubicBezTo>
                    <a:pt x="28180" y="29587"/>
                    <a:pt x="28226" y="29368"/>
                    <a:pt x="28146" y="29137"/>
                  </a:cubicBezTo>
                  <a:cubicBezTo>
                    <a:pt x="27996" y="28757"/>
                    <a:pt x="27938" y="28377"/>
                    <a:pt x="27961" y="28031"/>
                  </a:cubicBezTo>
                  <a:cubicBezTo>
                    <a:pt x="27961" y="27962"/>
                    <a:pt x="27961" y="27870"/>
                    <a:pt x="27973" y="27801"/>
                  </a:cubicBezTo>
                  <a:cubicBezTo>
                    <a:pt x="27996" y="27571"/>
                    <a:pt x="28054" y="27352"/>
                    <a:pt x="28146" y="27156"/>
                  </a:cubicBezTo>
                  <a:cubicBezTo>
                    <a:pt x="28180" y="27052"/>
                    <a:pt x="28238" y="26948"/>
                    <a:pt x="28295" y="26868"/>
                  </a:cubicBezTo>
                  <a:lnTo>
                    <a:pt x="28434" y="26695"/>
                  </a:lnTo>
                  <a:cubicBezTo>
                    <a:pt x="28837" y="26188"/>
                    <a:pt x="29471" y="25900"/>
                    <a:pt x="30219" y="25889"/>
                  </a:cubicBezTo>
                  <a:cubicBezTo>
                    <a:pt x="30392" y="25889"/>
                    <a:pt x="30565" y="25900"/>
                    <a:pt x="30749" y="25935"/>
                  </a:cubicBezTo>
                  <a:cubicBezTo>
                    <a:pt x="30876" y="25958"/>
                    <a:pt x="30991" y="25992"/>
                    <a:pt x="31130" y="26015"/>
                  </a:cubicBezTo>
                  <a:cubicBezTo>
                    <a:pt x="31186" y="26037"/>
                    <a:pt x="31244" y="26047"/>
                    <a:pt x="31302" y="26047"/>
                  </a:cubicBezTo>
                  <a:cubicBezTo>
                    <a:pt x="31396" y="26047"/>
                    <a:pt x="31488" y="26019"/>
                    <a:pt x="31567" y="25969"/>
                  </a:cubicBezTo>
                  <a:cubicBezTo>
                    <a:pt x="31740" y="25889"/>
                    <a:pt x="31855" y="25704"/>
                    <a:pt x="31867" y="25508"/>
                  </a:cubicBezTo>
                  <a:cubicBezTo>
                    <a:pt x="31890" y="25370"/>
                    <a:pt x="31844" y="25197"/>
                    <a:pt x="31717" y="25048"/>
                  </a:cubicBezTo>
                  <a:lnTo>
                    <a:pt x="31625" y="24967"/>
                  </a:lnTo>
                  <a:cubicBezTo>
                    <a:pt x="31602" y="24932"/>
                    <a:pt x="31590" y="24909"/>
                    <a:pt x="31556" y="24875"/>
                  </a:cubicBezTo>
                  <a:cubicBezTo>
                    <a:pt x="31452" y="24748"/>
                    <a:pt x="31372" y="24633"/>
                    <a:pt x="31302" y="24518"/>
                  </a:cubicBezTo>
                  <a:cubicBezTo>
                    <a:pt x="30726" y="23630"/>
                    <a:pt x="30795" y="22720"/>
                    <a:pt x="31233" y="22052"/>
                  </a:cubicBezTo>
                  <a:cubicBezTo>
                    <a:pt x="31256" y="22029"/>
                    <a:pt x="31268" y="21995"/>
                    <a:pt x="31302" y="21971"/>
                  </a:cubicBezTo>
                  <a:cubicBezTo>
                    <a:pt x="31325" y="21937"/>
                    <a:pt x="31337" y="21914"/>
                    <a:pt x="31372" y="21879"/>
                  </a:cubicBezTo>
                  <a:cubicBezTo>
                    <a:pt x="31418" y="21822"/>
                    <a:pt x="31452" y="21787"/>
                    <a:pt x="31510" y="21730"/>
                  </a:cubicBezTo>
                  <a:cubicBezTo>
                    <a:pt x="31984" y="21278"/>
                    <a:pt x="32647" y="20992"/>
                    <a:pt x="33422" y="20992"/>
                  </a:cubicBezTo>
                  <a:cubicBezTo>
                    <a:pt x="33438" y="20992"/>
                    <a:pt x="33453" y="20992"/>
                    <a:pt x="33468" y="20992"/>
                  </a:cubicBezTo>
                  <a:cubicBezTo>
                    <a:pt x="33664" y="20992"/>
                    <a:pt x="33802" y="20900"/>
                    <a:pt x="33895" y="20785"/>
                  </a:cubicBezTo>
                  <a:cubicBezTo>
                    <a:pt x="33918" y="20762"/>
                    <a:pt x="33929" y="20727"/>
                    <a:pt x="33952" y="20704"/>
                  </a:cubicBezTo>
                  <a:cubicBezTo>
                    <a:pt x="34067" y="20462"/>
                    <a:pt x="34010" y="20140"/>
                    <a:pt x="33699" y="20001"/>
                  </a:cubicBezTo>
                  <a:cubicBezTo>
                    <a:pt x="31740" y="19091"/>
                    <a:pt x="31418" y="16718"/>
                    <a:pt x="33583" y="15624"/>
                  </a:cubicBezTo>
                  <a:cubicBezTo>
                    <a:pt x="33676" y="15577"/>
                    <a:pt x="33756" y="15520"/>
                    <a:pt x="33814" y="15428"/>
                  </a:cubicBezTo>
                  <a:cubicBezTo>
                    <a:pt x="33895" y="15347"/>
                    <a:pt x="33929" y="15232"/>
                    <a:pt x="33952" y="15117"/>
                  </a:cubicBezTo>
                  <a:lnTo>
                    <a:pt x="33952" y="15059"/>
                  </a:lnTo>
                  <a:lnTo>
                    <a:pt x="33952" y="14955"/>
                  </a:lnTo>
                  <a:cubicBezTo>
                    <a:pt x="33918" y="14702"/>
                    <a:pt x="33756" y="14495"/>
                    <a:pt x="33388" y="14322"/>
                  </a:cubicBezTo>
                  <a:cubicBezTo>
                    <a:pt x="33353" y="14310"/>
                    <a:pt x="33330" y="14310"/>
                    <a:pt x="33295" y="14299"/>
                  </a:cubicBezTo>
                  <a:cubicBezTo>
                    <a:pt x="33169" y="14264"/>
                    <a:pt x="33042" y="14218"/>
                    <a:pt x="32915" y="14183"/>
                  </a:cubicBezTo>
                  <a:cubicBezTo>
                    <a:pt x="32835" y="14149"/>
                    <a:pt x="32777" y="14137"/>
                    <a:pt x="32719" y="14103"/>
                  </a:cubicBezTo>
                  <a:cubicBezTo>
                    <a:pt x="32604" y="14045"/>
                    <a:pt x="32489" y="13988"/>
                    <a:pt x="32397" y="13930"/>
                  </a:cubicBezTo>
                  <a:cubicBezTo>
                    <a:pt x="31452" y="13377"/>
                    <a:pt x="31107" y="12363"/>
                    <a:pt x="31441" y="11372"/>
                  </a:cubicBezTo>
                  <a:cubicBezTo>
                    <a:pt x="31475" y="11269"/>
                    <a:pt x="31510" y="11188"/>
                    <a:pt x="31556" y="11084"/>
                  </a:cubicBezTo>
                  <a:cubicBezTo>
                    <a:pt x="31706" y="10796"/>
                    <a:pt x="31901" y="10520"/>
                    <a:pt x="32166" y="10243"/>
                  </a:cubicBezTo>
                  <a:cubicBezTo>
                    <a:pt x="32201" y="10209"/>
                    <a:pt x="32236" y="10163"/>
                    <a:pt x="32259" y="10117"/>
                  </a:cubicBezTo>
                  <a:cubicBezTo>
                    <a:pt x="32282" y="10071"/>
                    <a:pt x="32305" y="10013"/>
                    <a:pt x="32316" y="9978"/>
                  </a:cubicBezTo>
                  <a:cubicBezTo>
                    <a:pt x="32339" y="9932"/>
                    <a:pt x="32351" y="9886"/>
                    <a:pt x="32351" y="9829"/>
                  </a:cubicBezTo>
                  <a:cubicBezTo>
                    <a:pt x="32362" y="9488"/>
                    <a:pt x="32089" y="9147"/>
                    <a:pt x="31683" y="9147"/>
                  </a:cubicBezTo>
                  <a:cubicBezTo>
                    <a:pt x="31664" y="9147"/>
                    <a:pt x="31645" y="9147"/>
                    <a:pt x="31625" y="9149"/>
                  </a:cubicBezTo>
                  <a:cubicBezTo>
                    <a:pt x="31505" y="9163"/>
                    <a:pt x="31386" y="9170"/>
                    <a:pt x="31268" y="9170"/>
                  </a:cubicBezTo>
                  <a:cubicBezTo>
                    <a:pt x="30733" y="9170"/>
                    <a:pt x="30234" y="9024"/>
                    <a:pt x="29828" y="8769"/>
                  </a:cubicBezTo>
                  <a:cubicBezTo>
                    <a:pt x="29747" y="8711"/>
                    <a:pt x="29655" y="8654"/>
                    <a:pt x="29586" y="8573"/>
                  </a:cubicBezTo>
                  <a:cubicBezTo>
                    <a:pt x="29471" y="8481"/>
                    <a:pt x="29355" y="8377"/>
                    <a:pt x="29263" y="8250"/>
                  </a:cubicBezTo>
                  <a:cubicBezTo>
                    <a:pt x="29252" y="8216"/>
                    <a:pt x="29240" y="8204"/>
                    <a:pt x="29229" y="8170"/>
                  </a:cubicBezTo>
                  <a:cubicBezTo>
                    <a:pt x="29194" y="8112"/>
                    <a:pt x="29183" y="8077"/>
                    <a:pt x="29148" y="8020"/>
                  </a:cubicBezTo>
                  <a:cubicBezTo>
                    <a:pt x="29136" y="7974"/>
                    <a:pt x="29113" y="7916"/>
                    <a:pt x="29090" y="7859"/>
                  </a:cubicBezTo>
                  <a:cubicBezTo>
                    <a:pt x="28975" y="7513"/>
                    <a:pt x="28964" y="7121"/>
                    <a:pt x="29010" y="6764"/>
                  </a:cubicBezTo>
                  <a:cubicBezTo>
                    <a:pt x="29010" y="6707"/>
                    <a:pt x="29010" y="6660"/>
                    <a:pt x="29021" y="6614"/>
                  </a:cubicBezTo>
                  <a:cubicBezTo>
                    <a:pt x="29056" y="6476"/>
                    <a:pt x="29079" y="6349"/>
                    <a:pt x="29125" y="6211"/>
                  </a:cubicBezTo>
                  <a:cubicBezTo>
                    <a:pt x="29136" y="6142"/>
                    <a:pt x="29171" y="6073"/>
                    <a:pt x="29194" y="6015"/>
                  </a:cubicBezTo>
                  <a:cubicBezTo>
                    <a:pt x="29240" y="5912"/>
                    <a:pt x="29286" y="5831"/>
                    <a:pt x="29344" y="5739"/>
                  </a:cubicBezTo>
                  <a:cubicBezTo>
                    <a:pt x="29367" y="5716"/>
                    <a:pt x="29378" y="5670"/>
                    <a:pt x="29413" y="5635"/>
                  </a:cubicBezTo>
                  <a:cubicBezTo>
                    <a:pt x="29436" y="5612"/>
                    <a:pt x="29459" y="5577"/>
                    <a:pt x="29482" y="5554"/>
                  </a:cubicBezTo>
                  <a:cubicBezTo>
                    <a:pt x="29874" y="5082"/>
                    <a:pt x="29713" y="4759"/>
                    <a:pt x="29574" y="4598"/>
                  </a:cubicBezTo>
                  <a:lnTo>
                    <a:pt x="29540" y="4575"/>
                  </a:lnTo>
                  <a:cubicBezTo>
                    <a:pt x="29494" y="4529"/>
                    <a:pt x="29436" y="4483"/>
                    <a:pt x="29401" y="4460"/>
                  </a:cubicBezTo>
                  <a:cubicBezTo>
                    <a:pt x="29300" y="4397"/>
                    <a:pt x="29199" y="4371"/>
                    <a:pt x="29095" y="4371"/>
                  </a:cubicBezTo>
                  <a:cubicBezTo>
                    <a:pt x="28571" y="4371"/>
                    <a:pt x="27964" y="5036"/>
                    <a:pt x="26821" y="5036"/>
                  </a:cubicBezTo>
                  <a:cubicBezTo>
                    <a:pt x="26602" y="5036"/>
                    <a:pt x="26383" y="5001"/>
                    <a:pt x="26187" y="4944"/>
                  </a:cubicBezTo>
                  <a:lnTo>
                    <a:pt x="25968" y="4863"/>
                  </a:lnTo>
                  <a:cubicBezTo>
                    <a:pt x="25945" y="4863"/>
                    <a:pt x="25922" y="4852"/>
                    <a:pt x="25899" y="4829"/>
                  </a:cubicBezTo>
                  <a:cubicBezTo>
                    <a:pt x="25853" y="4817"/>
                    <a:pt x="25807" y="4794"/>
                    <a:pt x="25772" y="4759"/>
                  </a:cubicBezTo>
                  <a:cubicBezTo>
                    <a:pt x="25162" y="4368"/>
                    <a:pt x="24816" y="3584"/>
                    <a:pt x="24966" y="2294"/>
                  </a:cubicBezTo>
                  <a:cubicBezTo>
                    <a:pt x="24977" y="2087"/>
                    <a:pt x="24908" y="1879"/>
                    <a:pt x="24759" y="1753"/>
                  </a:cubicBezTo>
                  <a:cubicBezTo>
                    <a:pt x="24736" y="1718"/>
                    <a:pt x="24689" y="1707"/>
                    <a:pt x="24655" y="1683"/>
                  </a:cubicBezTo>
                  <a:cubicBezTo>
                    <a:pt x="24549" y="1613"/>
                    <a:pt x="24423" y="1573"/>
                    <a:pt x="24294" y="1573"/>
                  </a:cubicBezTo>
                  <a:cubicBezTo>
                    <a:pt x="24169" y="1573"/>
                    <a:pt x="24042" y="1610"/>
                    <a:pt x="23929" y="1695"/>
                  </a:cubicBezTo>
                  <a:cubicBezTo>
                    <a:pt x="23895" y="1707"/>
                    <a:pt x="23883" y="1718"/>
                    <a:pt x="23848" y="1753"/>
                  </a:cubicBezTo>
                  <a:cubicBezTo>
                    <a:pt x="23825" y="1776"/>
                    <a:pt x="23791" y="1799"/>
                    <a:pt x="23768" y="1822"/>
                  </a:cubicBezTo>
                  <a:cubicBezTo>
                    <a:pt x="23733" y="1856"/>
                    <a:pt x="23722" y="1879"/>
                    <a:pt x="23699" y="1891"/>
                  </a:cubicBezTo>
                  <a:cubicBezTo>
                    <a:pt x="23664" y="1925"/>
                    <a:pt x="23641" y="1937"/>
                    <a:pt x="23606" y="1971"/>
                  </a:cubicBezTo>
                  <a:cubicBezTo>
                    <a:pt x="23595" y="1983"/>
                    <a:pt x="23583" y="1995"/>
                    <a:pt x="23549" y="2006"/>
                  </a:cubicBezTo>
                  <a:cubicBezTo>
                    <a:pt x="23526" y="2041"/>
                    <a:pt x="23480" y="2064"/>
                    <a:pt x="23434" y="2098"/>
                  </a:cubicBezTo>
                  <a:cubicBezTo>
                    <a:pt x="23388" y="2121"/>
                    <a:pt x="23330" y="2156"/>
                    <a:pt x="23295" y="2179"/>
                  </a:cubicBezTo>
                  <a:cubicBezTo>
                    <a:pt x="23272" y="2179"/>
                    <a:pt x="23272" y="2202"/>
                    <a:pt x="23261" y="2202"/>
                  </a:cubicBezTo>
                  <a:cubicBezTo>
                    <a:pt x="23249" y="2213"/>
                    <a:pt x="23238" y="2213"/>
                    <a:pt x="23215" y="2225"/>
                  </a:cubicBezTo>
                  <a:cubicBezTo>
                    <a:pt x="23123" y="2283"/>
                    <a:pt x="23007" y="2340"/>
                    <a:pt x="22892" y="2386"/>
                  </a:cubicBezTo>
                  <a:cubicBezTo>
                    <a:pt x="22812" y="2409"/>
                    <a:pt x="22754" y="2444"/>
                    <a:pt x="22685" y="2455"/>
                  </a:cubicBezTo>
                  <a:cubicBezTo>
                    <a:pt x="22673" y="2467"/>
                    <a:pt x="22639" y="2490"/>
                    <a:pt x="22616" y="2490"/>
                  </a:cubicBezTo>
                  <a:cubicBezTo>
                    <a:pt x="22399" y="2544"/>
                    <a:pt x="22196" y="2563"/>
                    <a:pt x="21991" y="2563"/>
                  </a:cubicBezTo>
                  <a:cubicBezTo>
                    <a:pt x="21934" y="2563"/>
                    <a:pt x="21878" y="2562"/>
                    <a:pt x="21821" y="2559"/>
                  </a:cubicBezTo>
                  <a:cubicBezTo>
                    <a:pt x="21694" y="2559"/>
                    <a:pt x="21567" y="2524"/>
                    <a:pt x="21452" y="2501"/>
                  </a:cubicBezTo>
                  <a:cubicBezTo>
                    <a:pt x="21360" y="2467"/>
                    <a:pt x="21256" y="2432"/>
                    <a:pt x="21176" y="2386"/>
                  </a:cubicBezTo>
                  <a:cubicBezTo>
                    <a:pt x="20772" y="2167"/>
                    <a:pt x="20415" y="1810"/>
                    <a:pt x="20162" y="1349"/>
                  </a:cubicBezTo>
                  <a:cubicBezTo>
                    <a:pt x="20024" y="1084"/>
                    <a:pt x="19920" y="819"/>
                    <a:pt x="19851" y="508"/>
                  </a:cubicBezTo>
                  <a:cubicBezTo>
                    <a:pt x="19839" y="497"/>
                    <a:pt x="19839" y="497"/>
                    <a:pt x="19839" y="485"/>
                  </a:cubicBezTo>
                  <a:cubicBezTo>
                    <a:pt x="19839" y="451"/>
                    <a:pt x="19816" y="416"/>
                    <a:pt x="19805" y="382"/>
                  </a:cubicBezTo>
                  <a:cubicBezTo>
                    <a:pt x="19782" y="336"/>
                    <a:pt x="19759" y="312"/>
                    <a:pt x="19736" y="266"/>
                  </a:cubicBezTo>
                  <a:cubicBezTo>
                    <a:pt x="19610" y="92"/>
                    <a:pt x="19408" y="0"/>
                    <a:pt x="19205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8" name="Google Shape;2268;p43"/>
            <p:cNvSpPr/>
            <p:nvPr/>
          </p:nvSpPr>
          <p:spPr>
            <a:xfrm>
              <a:off x="594396" y="351231"/>
              <a:ext cx="970634" cy="1139660"/>
            </a:xfrm>
            <a:custGeom>
              <a:avLst/>
              <a:gdLst/>
              <a:ahLst/>
              <a:cxnLst/>
              <a:rect l="l" t="t" r="r" b="b"/>
              <a:pathLst>
                <a:path w="27363" h="32128" extrusionOk="0">
                  <a:moveTo>
                    <a:pt x="17617" y="0"/>
                  </a:moveTo>
                  <a:cubicBezTo>
                    <a:pt x="17494" y="0"/>
                    <a:pt x="17369" y="36"/>
                    <a:pt x="17259" y="119"/>
                  </a:cubicBezTo>
                  <a:cubicBezTo>
                    <a:pt x="17236" y="130"/>
                    <a:pt x="17224" y="153"/>
                    <a:pt x="17190" y="176"/>
                  </a:cubicBezTo>
                  <a:cubicBezTo>
                    <a:pt x="17178" y="211"/>
                    <a:pt x="17143" y="222"/>
                    <a:pt x="17120" y="245"/>
                  </a:cubicBezTo>
                  <a:cubicBezTo>
                    <a:pt x="17086" y="280"/>
                    <a:pt x="17074" y="303"/>
                    <a:pt x="17051" y="326"/>
                  </a:cubicBezTo>
                  <a:cubicBezTo>
                    <a:pt x="17017" y="349"/>
                    <a:pt x="16994" y="361"/>
                    <a:pt x="16959" y="395"/>
                  </a:cubicBezTo>
                  <a:cubicBezTo>
                    <a:pt x="16948" y="407"/>
                    <a:pt x="16936" y="418"/>
                    <a:pt x="16901" y="441"/>
                  </a:cubicBezTo>
                  <a:cubicBezTo>
                    <a:pt x="16878" y="464"/>
                    <a:pt x="16832" y="499"/>
                    <a:pt x="16786" y="522"/>
                  </a:cubicBezTo>
                  <a:cubicBezTo>
                    <a:pt x="16740" y="556"/>
                    <a:pt x="16683" y="580"/>
                    <a:pt x="16648" y="614"/>
                  </a:cubicBezTo>
                  <a:cubicBezTo>
                    <a:pt x="16625" y="614"/>
                    <a:pt x="16625" y="626"/>
                    <a:pt x="16613" y="626"/>
                  </a:cubicBezTo>
                  <a:cubicBezTo>
                    <a:pt x="17236" y="1778"/>
                    <a:pt x="18203" y="3782"/>
                    <a:pt x="19010" y="6156"/>
                  </a:cubicBezTo>
                  <a:cubicBezTo>
                    <a:pt x="19021" y="6156"/>
                    <a:pt x="19033" y="6167"/>
                    <a:pt x="19044" y="6179"/>
                  </a:cubicBezTo>
                  <a:cubicBezTo>
                    <a:pt x="20819" y="7884"/>
                    <a:pt x="22120" y="10130"/>
                    <a:pt x="22639" y="12734"/>
                  </a:cubicBezTo>
                  <a:cubicBezTo>
                    <a:pt x="23987" y="19520"/>
                    <a:pt x="19597" y="26110"/>
                    <a:pt x="12812" y="27480"/>
                  </a:cubicBezTo>
                  <a:cubicBezTo>
                    <a:pt x="11976" y="27651"/>
                    <a:pt x="11138" y="27734"/>
                    <a:pt x="10311" y="27734"/>
                  </a:cubicBezTo>
                  <a:cubicBezTo>
                    <a:pt x="9234" y="27734"/>
                    <a:pt x="8176" y="27593"/>
                    <a:pt x="7166" y="27319"/>
                  </a:cubicBezTo>
                  <a:cubicBezTo>
                    <a:pt x="6164" y="27043"/>
                    <a:pt x="5185" y="26663"/>
                    <a:pt x="4275" y="26156"/>
                  </a:cubicBezTo>
                  <a:cubicBezTo>
                    <a:pt x="3419" y="26200"/>
                    <a:pt x="2520" y="26226"/>
                    <a:pt x="1581" y="26226"/>
                  </a:cubicBezTo>
                  <a:cubicBezTo>
                    <a:pt x="1066" y="26226"/>
                    <a:pt x="539" y="26218"/>
                    <a:pt x="1" y="26202"/>
                  </a:cubicBezTo>
                  <a:lnTo>
                    <a:pt x="1" y="26202"/>
                  </a:lnTo>
                  <a:cubicBezTo>
                    <a:pt x="24" y="26225"/>
                    <a:pt x="35" y="26271"/>
                    <a:pt x="58" y="26317"/>
                  </a:cubicBezTo>
                  <a:cubicBezTo>
                    <a:pt x="231" y="26732"/>
                    <a:pt x="289" y="27239"/>
                    <a:pt x="185" y="27780"/>
                  </a:cubicBezTo>
                  <a:cubicBezTo>
                    <a:pt x="173" y="27895"/>
                    <a:pt x="139" y="28033"/>
                    <a:pt x="93" y="28160"/>
                  </a:cubicBezTo>
                  <a:cubicBezTo>
                    <a:pt x="81" y="28206"/>
                    <a:pt x="70" y="28264"/>
                    <a:pt x="70" y="28322"/>
                  </a:cubicBezTo>
                  <a:cubicBezTo>
                    <a:pt x="70" y="28437"/>
                    <a:pt x="93" y="28552"/>
                    <a:pt x="150" y="28644"/>
                  </a:cubicBezTo>
                  <a:cubicBezTo>
                    <a:pt x="173" y="28679"/>
                    <a:pt x="185" y="28690"/>
                    <a:pt x="196" y="28725"/>
                  </a:cubicBezTo>
                  <a:cubicBezTo>
                    <a:pt x="231" y="28759"/>
                    <a:pt x="265" y="28805"/>
                    <a:pt x="312" y="28840"/>
                  </a:cubicBezTo>
                  <a:cubicBezTo>
                    <a:pt x="346" y="28851"/>
                    <a:pt x="358" y="28863"/>
                    <a:pt x="369" y="28874"/>
                  </a:cubicBezTo>
                  <a:cubicBezTo>
                    <a:pt x="438" y="28921"/>
                    <a:pt x="519" y="28967"/>
                    <a:pt x="600" y="28978"/>
                  </a:cubicBezTo>
                  <a:cubicBezTo>
                    <a:pt x="611" y="28990"/>
                    <a:pt x="634" y="28990"/>
                    <a:pt x="657" y="28990"/>
                  </a:cubicBezTo>
                  <a:cubicBezTo>
                    <a:pt x="687" y="28994"/>
                    <a:pt x="716" y="28997"/>
                    <a:pt x="745" y="28997"/>
                  </a:cubicBezTo>
                  <a:cubicBezTo>
                    <a:pt x="866" y="28997"/>
                    <a:pt x="986" y="28958"/>
                    <a:pt x="1106" y="28874"/>
                  </a:cubicBezTo>
                  <a:cubicBezTo>
                    <a:pt x="1556" y="28575"/>
                    <a:pt x="1994" y="28402"/>
                    <a:pt x="2431" y="28356"/>
                  </a:cubicBezTo>
                  <a:cubicBezTo>
                    <a:pt x="2501" y="28345"/>
                    <a:pt x="2593" y="28345"/>
                    <a:pt x="2662" y="28345"/>
                  </a:cubicBezTo>
                  <a:lnTo>
                    <a:pt x="2892" y="28345"/>
                  </a:lnTo>
                  <a:cubicBezTo>
                    <a:pt x="2938" y="28345"/>
                    <a:pt x="2961" y="28356"/>
                    <a:pt x="3007" y="28356"/>
                  </a:cubicBezTo>
                  <a:cubicBezTo>
                    <a:pt x="3054" y="28356"/>
                    <a:pt x="3088" y="28356"/>
                    <a:pt x="3123" y="28379"/>
                  </a:cubicBezTo>
                  <a:cubicBezTo>
                    <a:pt x="3169" y="28391"/>
                    <a:pt x="3192" y="28391"/>
                    <a:pt x="3226" y="28402"/>
                  </a:cubicBezTo>
                  <a:cubicBezTo>
                    <a:pt x="3307" y="28414"/>
                    <a:pt x="3399" y="28448"/>
                    <a:pt x="3468" y="28471"/>
                  </a:cubicBezTo>
                  <a:cubicBezTo>
                    <a:pt x="3491" y="28494"/>
                    <a:pt x="3514" y="28494"/>
                    <a:pt x="3537" y="28506"/>
                  </a:cubicBezTo>
                  <a:cubicBezTo>
                    <a:pt x="3572" y="28517"/>
                    <a:pt x="3607" y="28529"/>
                    <a:pt x="3641" y="28552"/>
                  </a:cubicBezTo>
                  <a:cubicBezTo>
                    <a:pt x="3653" y="28563"/>
                    <a:pt x="3664" y="28563"/>
                    <a:pt x="3687" y="28575"/>
                  </a:cubicBezTo>
                  <a:lnTo>
                    <a:pt x="3768" y="28621"/>
                  </a:lnTo>
                  <a:cubicBezTo>
                    <a:pt x="3768" y="28633"/>
                    <a:pt x="3779" y="28633"/>
                    <a:pt x="3779" y="28633"/>
                  </a:cubicBezTo>
                  <a:cubicBezTo>
                    <a:pt x="3814" y="28667"/>
                    <a:pt x="3860" y="28690"/>
                    <a:pt x="3895" y="28725"/>
                  </a:cubicBezTo>
                  <a:cubicBezTo>
                    <a:pt x="3941" y="28748"/>
                    <a:pt x="3987" y="28794"/>
                    <a:pt x="4033" y="28817"/>
                  </a:cubicBezTo>
                  <a:cubicBezTo>
                    <a:pt x="4056" y="28851"/>
                    <a:pt x="4090" y="28863"/>
                    <a:pt x="4113" y="28898"/>
                  </a:cubicBezTo>
                  <a:lnTo>
                    <a:pt x="4160" y="28932"/>
                  </a:lnTo>
                  <a:cubicBezTo>
                    <a:pt x="4171" y="28955"/>
                    <a:pt x="4183" y="28955"/>
                    <a:pt x="4183" y="28967"/>
                  </a:cubicBezTo>
                  <a:lnTo>
                    <a:pt x="4275" y="29047"/>
                  </a:lnTo>
                  <a:cubicBezTo>
                    <a:pt x="4298" y="29093"/>
                    <a:pt x="4344" y="29139"/>
                    <a:pt x="4378" y="29186"/>
                  </a:cubicBezTo>
                  <a:cubicBezTo>
                    <a:pt x="4413" y="29220"/>
                    <a:pt x="4448" y="29266"/>
                    <a:pt x="4471" y="29312"/>
                  </a:cubicBezTo>
                  <a:cubicBezTo>
                    <a:pt x="4505" y="29335"/>
                    <a:pt x="4528" y="29381"/>
                    <a:pt x="4551" y="29416"/>
                  </a:cubicBezTo>
                  <a:cubicBezTo>
                    <a:pt x="4563" y="29451"/>
                    <a:pt x="4586" y="29497"/>
                    <a:pt x="4609" y="29531"/>
                  </a:cubicBezTo>
                  <a:cubicBezTo>
                    <a:pt x="4620" y="29566"/>
                    <a:pt x="4643" y="29600"/>
                    <a:pt x="4666" y="29646"/>
                  </a:cubicBezTo>
                  <a:cubicBezTo>
                    <a:pt x="4689" y="29669"/>
                    <a:pt x="4701" y="29716"/>
                    <a:pt x="4724" y="29762"/>
                  </a:cubicBezTo>
                  <a:cubicBezTo>
                    <a:pt x="4805" y="29992"/>
                    <a:pt x="4874" y="30234"/>
                    <a:pt x="4908" y="30510"/>
                  </a:cubicBezTo>
                  <a:cubicBezTo>
                    <a:pt x="4920" y="30591"/>
                    <a:pt x="4931" y="30683"/>
                    <a:pt x="4931" y="30764"/>
                  </a:cubicBezTo>
                  <a:cubicBezTo>
                    <a:pt x="4954" y="30879"/>
                    <a:pt x="4977" y="30983"/>
                    <a:pt x="5024" y="31063"/>
                  </a:cubicBezTo>
                  <a:cubicBezTo>
                    <a:pt x="5035" y="31098"/>
                    <a:pt x="5070" y="31144"/>
                    <a:pt x="5093" y="31167"/>
                  </a:cubicBezTo>
                  <a:lnTo>
                    <a:pt x="5139" y="31213"/>
                  </a:lnTo>
                  <a:cubicBezTo>
                    <a:pt x="5162" y="31236"/>
                    <a:pt x="5208" y="31259"/>
                    <a:pt x="5242" y="31282"/>
                  </a:cubicBezTo>
                  <a:cubicBezTo>
                    <a:pt x="5350" y="31348"/>
                    <a:pt x="5477" y="31385"/>
                    <a:pt x="5605" y="31385"/>
                  </a:cubicBezTo>
                  <a:cubicBezTo>
                    <a:pt x="5792" y="31385"/>
                    <a:pt x="5981" y="31306"/>
                    <a:pt x="6118" y="31121"/>
                  </a:cubicBezTo>
                  <a:cubicBezTo>
                    <a:pt x="6688" y="30371"/>
                    <a:pt x="7416" y="30002"/>
                    <a:pt x="8119" y="30002"/>
                  </a:cubicBezTo>
                  <a:cubicBezTo>
                    <a:pt x="8994" y="30002"/>
                    <a:pt x="9830" y="30573"/>
                    <a:pt x="10277" y="31697"/>
                  </a:cubicBezTo>
                  <a:cubicBezTo>
                    <a:pt x="10346" y="31858"/>
                    <a:pt x="10461" y="31974"/>
                    <a:pt x="10600" y="32043"/>
                  </a:cubicBezTo>
                  <a:cubicBezTo>
                    <a:pt x="10669" y="32089"/>
                    <a:pt x="10738" y="32100"/>
                    <a:pt x="10807" y="32123"/>
                  </a:cubicBezTo>
                  <a:cubicBezTo>
                    <a:pt x="10838" y="32126"/>
                    <a:pt x="10869" y="32127"/>
                    <a:pt x="10898" y="32127"/>
                  </a:cubicBezTo>
                  <a:cubicBezTo>
                    <a:pt x="11002" y="32127"/>
                    <a:pt x="11098" y="32110"/>
                    <a:pt x="11187" y="32066"/>
                  </a:cubicBezTo>
                  <a:cubicBezTo>
                    <a:pt x="11245" y="32043"/>
                    <a:pt x="11291" y="32020"/>
                    <a:pt x="11325" y="31974"/>
                  </a:cubicBezTo>
                  <a:cubicBezTo>
                    <a:pt x="11372" y="31927"/>
                    <a:pt x="11418" y="31893"/>
                    <a:pt x="11441" y="31847"/>
                  </a:cubicBezTo>
                  <a:cubicBezTo>
                    <a:pt x="11487" y="31789"/>
                    <a:pt x="11521" y="31732"/>
                    <a:pt x="11533" y="31674"/>
                  </a:cubicBezTo>
                  <a:cubicBezTo>
                    <a:pt x="11890" y="30580"/>
                    <a:pt x="12639" y="29946"/>
                    <a:pt x="13480" y="29842"/>
                  </a:cubicBezTo>
                  <a:cubicBezTo>
                    <a:pt x="13572" y="29831"/>
                    <a:pt x="13676" y="29831"/>
                    <a:pt x="13779" y="29831"/>
                  </a:cubicBezTo>
                  <a:cubicBezTo>
                    <a:pt x="13918" y="29831"/>
                    <a:pt x="14067" y="29842"/>
                    <a:pt x="14229" y="29888"/>
                  </a:cubicBezTo>
                  <a:cubicBezTo>
                    <a:pt x="14367" y="29911"/>
                    <a:pt x="14528" y="29969"/>
                    <a:pt x="14666" y="30050"/>
                  </a:cubicBezTo>
                  <a:lnTo>
                    <a:pt x="14978" y="30222"/>
                  </a:lnTo>
                  <a:cubicBezTo>
                    <a:pt x="15219" y="30372"/>
                    <a:pt x="15461" y="30580"/>
                    <a:pt x="15680" y="30833"/>
                  </a:cubicBezTo>
                  <a:cubicBezTo>
                    <a:pt x="15703" y="30879"/>
                    <a:pt x="15761" y="30925"/>
                    <a:pt x="15807" y="30948"/>
                  </a:cubicBezTo>
                  <a:cubicBezTo>
                    <a:pt x="15865" y="30983"/>
                    <a:pt x="15911" y="31006"/>
                    <a:pt x="15968" y="31029"/>
                  </a:cubicBezTo>
                  <a:cubicBezTo>
                    <a:pt x="16037" y="31058"/>
                    <a:pt x="16112" y="31072"/>
                    <a:pt x="16189" y="31072"/>
                  </a:cubicBezTo>
                  <a:cubicBezTo>
                    <a:pt x="16265" y="31072"/>
                    <a:pt x="16343" y="31058"/>
                    <a:pt x="16418" y="31029"/>
                  </a:cubicBezTo>
                  <a:cubicBezTo>
                    <a:pt x="16475" y="30994"/>
                    <a:pt x="16533" y="30971"/>
                    <a:pt x="16590" y="30925"/>
                  </a:cubicBezTo>
                  <a:cubicBezTo>
                    <a:pt x="16717" y="30822"/>
                    <a:pt x="16798" y="30683"/>
                    <a:pt x="16832" y="30510"/>
                  </a:cubicBezTo>
                  <a:lnTo>
                    <a:pt x="16832" y="30464"/>
                  </a:lnTo>
                  <a:lnTo>
                    <a:pt x="16832" y="30430"/>
                  </a:lnTo>
                  <a:lnTo>
                    <a:pt x="16832" y="30395"/>
                  </a:lnTo>
                  <a:cubicBezTo>
                    <a:pt x="16832" y="30280"/>
                    <a:pt x="16832" y="30165"/>
                    <a:pt x="16844" y="30050"/>
                  </a:cubicBezTo>
                  <a:cubicBezTo>
                    <a:pt x="16855" y="30015"/>
                    <a:pt x="16855" y="30004"/>
                    <a:pt x="16855" y="29969"/>
                  </a:cubicBezTo>
                  <a:cubicBezTo>
                    <a:pt x="16867" y="29946"/>
                    <a:pt x="16867" y="29911"/>
                    <a:pt x="16867" y="29888"/>
                  </a:cubicBezTo>
                  <a:cubicBezTo>
                    <a:pt x="16890" y="29796"/>
                    <a:pt x="16901" y="29727"/>
                    <a:pt x="16913" y="29658"/>
                  </a:cubicBezTo>
                  <a:cubicBezTo>
                    <a:pt x="16925" y="29543"/>
                    <a:pt x="16971" y="29427"/>
                    <a:pt x="17005" y="29324"/>
                  </a:cubicBezTo>
                  <a:cubicBezTo>
                    <a:pt x="17040" y="29209"/>
                    <a:pt x="17086" y="29128"/>
                    <a:pt x="17132" y="29024"/>
                  </a:cubicBezTo>
                  <a:cubicBezTo>
                    <a:pt x="17155" y="28967"/>
                    <a:pt x="17201" y="28909"/>
                    <a:pt x="17236" y="28851"/>
                  </a:cubicBezTo>
                  <a:cubicBezTo>
                    <a:pt x="17247" y="28817"/>
                    <a:pt x="17282" y="28794"/>
                    <a:pt x="17293" y="28759"/>
                  </a:cubicBezTo>
                  <a:cubicBezTo>
                    <a:pt x="17316" y="28702"/>
                    <a:pt x="17362" y="28667"/>
                    <a:pt x="17408" y="28610"/>
                  </a:cubicBezTo>
                  <a:cubicBezTo>
                    <a:pt x="17478" y="28517"/>
                    <a:pt x="17535" y="28448"/>
                    <a:pt x="17604" y="28391"/>
                  </a:cubicBezTo>
                  <a:cubicBezTo>
                    <a:pt x="17650" y="28333"/>
                    <a:pt x="17708" y="28298"/>
                    <a:pt x="17754" y="28264"/>
                  </a:cubicBezTo>
                  <a:cubicBezTo>
                    <a:pt x="18031" y="28045"/>
                    <a:pt x="18353" y="27918"/>
                    <a:pt x="18722" y="27861"/>
                  </a:cubicBezTo>
                  <a:cubicBezTo>
                    <a:pt x="18802" y="27838"/>
                    <a:pt x="18872" y="27826"/>
                    <a:pt x="18952" y="27826"/>
                  </a:cubicBezTo>
                  <a:cubicBezTo>
                    <a:pt x="19102" y="27826"/>
                    <a:pt x="19263" y="27826"/>
                    <a:pt x="19425" y="27861"/>
                  </a:cubicBezTo>
                  <a:cubicBezTo>
                    <a:pt x="19574" y="27884"/>
                    <a:pt x="19736" y="27918"/>
                    <a:pt x="19897" y="27976"/>
                  </a:cubicBezTo>
                  <a:cubicBezTo>
                    <a:pt x="19989" y="27987"/>
                    <a:pt x="20058" y="28033"/>
                    <a:pt x="20139" y="28057"/>
                  </a:cubicBezTo>
                  <a:cubicBezTo>
                    <a:pt x="20254" y="28114"/>
                    <a:pt x="20392" y="28172"/>
                    <a:pt x="20496" y="28241"/>
                  </a:cubicBezTo>
                  <a:cubicBezTo>
                    <a:pt x="20565" y="28275"/>
                    <a:pt x="20611" y="28298"/>
                    <a:pt x="20680" y="28322"/>
                  </a:cubicBezTo>
                  <a:cubicBezTo>
                    <a:pt x="20732" y="28335"/>
                    <a:pt x="20785" y="28342"/>
                    <a:pt x="20836" y="28342"/>
                  </a:cubicBezTo>
                  <a:cubicBezTo>
                    <a:pt x="21048" y="28342"/>
                    <a:pt x="21249" y="28233"/>
                    <a:pt x="21360" y="28057"/>
                  </a:cubicBezTo>
                  <a:cubicBezTo>
                    <a:pt x="21475" y="27895"/>
                    <a:pt x="21521" y="27688"/>
                    <a:pt x="21441" y="27457"/>
                  </a:cubicBezTo>
                  <a:cubicBezTo>
                    <a:pt x="21291" y="27066"/>
                    <a:pt x="21233" y="26686"/>
                    <a:pt x="21256" y="26340"/>
                  </a:cubicBezTo>
                  <a:cubicBezTo>
                    <a:pt x="21256" y="26271"/>
                    <a:pt x="21256" y="26190"/>
                    <a:pt x="21268" y="26110"/>
                  </a:cubicBezTo>
                  <a:cubicBezTo>
                    <a:pt x="21291" y="25879"/>
                    <a:pt x="21349" y="25672"/>
                    <a:pt x="21441" y="25464"/>
                  </a:cubicBezTo>
                  <a:cubicBezTo>
                    <a:pt x="21475" y="25361"/>
                    <a:pt x="21533" y="25269"/>
                    <a:pt x="21590" y="25176"/>
                  </a:cubicBezTo>
                  <a:lnTo>
                    <a:pt x="21729" y="25004"/>
                  </a:lnTo>
                  <a:cubicBezTo>
                    <a:pt x="22132" y="24497"/>
                    <a:pt x="22766" y="24209"/>
                    <a:pt x="23514" y="24197"/>
                  </a:cubicBezTo>
                  <a:cubicBezTo>
                    <a:pt x="23687" y="24197"/>
                    <a:pt x="23860" y="24209"/>
                    <a:pt x="24044" y="24243"/>
                  </a:cubicBezTo>
                  <a:cubicBezTo>
                    <a:pt x="24171" y="24266"/>
                    <a:pt x="24286" y="24301"/>
                    <a:pt x="24425" y="24324"/>
                  </a:cubicBezTo>
                  <a:cubicBezTo>
                    <a:pt x="24476" y="24340"/>
                    <a:pt x="24529" y="24347"/>
                    <a:pt x="24581" y="24347"/>
                  </a:cubicBezTo>
                  <a:cubicBezTo>
                    <a:pt x="24681" y="24347"/>
                    <a:pt x="24779" y="24319"/>
                    <a:pt x="24862" y="24266"/>
                  </a:cubicBezTo>
                  <a:cubicBezTo>
                    <a:pt x="25035" y="24186"/>
                    <a:pt x="25150" y="24001"/>
                    <a:pt x="25162" y="23805"/>
                  </a:cubicBezTo>
                  <a:cubicBezTo>
                    <a:pt x="25185" y="23667"/>
                    <a:pt x="25139" y="23494"/>
                    <a:pt x="25012" y="23345"/>
                  </a:cubicBezTo>
                  <a:lnTo>
                    <a:pt x="24920" y="23264"/>
                  </a:lnTo>
                  <a:cubicBezTo>
                    <a:pt x="24897" y="23229"/>
                    <a:pt x="24885" y="23206"/>
                    <a:pt x="24851" y="23172"/>
                  </a:cubicBezTo>
                  <a:cubicBezTo>
                    <a:pt x="24747" y="23045"/>
                    <a:pt x="24667" y="22930"/>
                    <a:pt x="24597" y="22815"/>
                  </a:cubicBezTo>
                  <a:cubicBezTo>
                    <a:pt x="24021" y="21927"/>
                    <a:pt x="24090" y="21017"/>
                    <a:pt x="24528" y="20349"/>
                  </a:cubicBezTo>
                  <a:cubicBezTo>
                    <a:pt x="24551" y="20326"/>
                    <a:pt x="24574" y="20292"/>
                    <a:pt x="24597" y="20268"/>
                  </a:cubicBezTo>
                  <a:cubicBezTo>
                    <a:pt x="24620" y="20234"/>
                    <a:pt x="24632" y="20211"/>
                    <a:pt x="24667" y="20176"/>
                  </a:cubicBezTo>
                  <a:cubicBezTo>
                    <a:pt x="24713" y="20119"/>
                    <a:pt x="24747" y="20084"/>
                    <a:pt x="24805" y="20027"/>
                  </a:cubicBezTo>
                  <a:cubicBezTo>
                    <a:pt x="25279" y="19575"/>
                    <a:pt x="25942" y="19289"/>
                    <a:pt x="26717" y="19289"/>
                  </a:cubicBezTo>
                  <a:cubicBezTo>
                    <a:pt x="26733" y="19289"/>
                    <a:pt x="26748" y="19289"/>
                    <a:pt x="26763" y="19289"/>
                  </a:cubicBezTo>
                  <a:cubicBezTo>
                    <a:pt x="26959" y="19289"/>
                    <a:pt x="27097" y="19197"/>
                    <a:pt x="27190" y="19082"/>
                  </a:cubicBezTo>
                  <a:cubicBezTo>
                    <a:pt x="27213" y="19059"/>
                    <a:pt x="27224" y="19024"/>
                    <a:pt x="27247" y="19001"/>
                  </a:cubicBezTo>
                  <a:cubicBezTo>
                    <a:pt x="27362" y="18759"/>
                    <a:pt x="27305" y="18437"/>
                    <a:pt x="26994" y="18298"/>
                  </a:cubicBezTo>
                  <a:cubicBezTo>
                    <a:pt x="25035" y="17388"/>
                    <a:pt x="24713" y="15015"/>
                    <a:pt x="26878" y="13921"/>
                  </a:cubicBezTo>
                  <a:cubicBezTo>
                    <a:pt x="26971" y="13874"/>
                    <a:pt x="27051" y="13817"/>
                    <a:pt x="27109" y="13725"/>
                  </a:cubicBezTo>
                  <a:cubicBezTo>
                    <a:pt x="27190" y="13644"/>
                    <a:pt x="27224" y="13529"/>
                    <a:pt x="27247" y="13414"/>
                  </a:cubicBezTo>
                  <a:lnTo>
                    <a:pt x="27247" y="13356"/>
                  </a:lnTo>
                  <a:lnTo>
                    <a:pt x="27247" y="13252"/>
                  </a:lnTo>
                  <a:cubicBezTo>
                    <a:pt x="27213" y="12999"/>
                    <a:pt x="27051" y="12792"/>
                    <a:pt x="26729" y="12768"/>
                  </a:cubicBezTo>
                  <a:cubicBezTo>
                    <a:pt x="26694" y="12745"/>
                    <a:pt x="26671" y="12745"/>
                    <a:pt x="26637" y="12734"/>
                  </a:cubicBezTo>
                  <a:cubicBezTo>
                    <a:pt x="26510" y="12711"/>
                    <a:pt x="26383" y="12665"/>
                    <a:pt x="26245" y="12619"/>
                  </a:cubicBezTo>
                  <a:cubicBezTo>
                    <a:pt x="26176" y="12596"/>
                    <a:pt x="26118" y="12573"/>
                    <a:pt x="26061" y="12550"/>
                  </a:cubicBezTo>
                  <a:cubicBezTo>
                    <a:pt x="25945" y="12492"/>
                    <a:pt x="25830" y="12434"/>
                    <a:pt x="25726" y="12377"/>
                  </a:cubicBezTo>
                  <a:cubicBezTo>
                    <a:pt x="24793" y="11812"/>
                    <a:pt x="24448" y="10810"/>
                    <a:pt x="24782" y="9808"/>
                  </a:cubicBezTo>
                  <a:cubicBezTo>
                    <a:pt x="24805" y="9715"/>
                    <a:pt x="24851" y="9623"/>
                    <a:pt x="24897" y="9520"/>
                  </a:cubicBezTo>
                  <a:cubicBezTo>
                    <a:pt x="25035" y="9232"/>
                    <a:pt x="25243" y="8967"/>
                    <a:pt x="25496" y="8690"/>
                  </a:cubicBezTo>
                  <a:cubicBezTo>
                    <a:pt x="25542" y="8633"/>
                    <a:pt x="25577" y="8586"/>
                    <a:pt x="25600" y="8540"/>
                  </a:cubicBezTo>
                  <a:cubicBezTo>
                    <a:pt x="25634" y="8506"/>
                    <a:pt x="25646" y="8448"/>
                    <a:pt x="25657" y="8402"/>
                  </a:cubicBezTo>
                  <a:cubicBezTo>
                    <a:pt x="25669" y="8356"/>
                    <a:pt x="25692" y="8298"/>
                    <a:pt x="25692" y="8252"/>
                  </a:cubicBezTo>
                  <a:cubicBezTo>
                    <a:pt x="25703" y="7916"/>
                    <a:pt x="25438" y="7580"/>
                    <a:pt x="25042" y="7580"/>
                  </a:cubicBezTo>
                  <a:cubicBezTo>
                    <a:pt x="25017" y="7580"/>
                    <a:pt x="24992" y="7581"/>
                    <a:pt x="24966" y="7584"/>
                  </a:cubicBezTo>
                  <a:cubicBezTo>
                    <a:pt x="24856" y="7595"/>
                    <a:pt x="24748" y="7601"/>
                    <a:pt x="24641" y="7601"/>
                  </a:cubicBezTo>
                  <a:cubicBezTo>
                    <a:pt x="24086" y="7601"/>
                    <a:pt x="23575" y="7453"/>
                    <a:pt x="23169" y="7192"/>
                  </a:cubicBezTo>
                  <a:cubicBezTo>
                    <a:pt x="23077" y="7135"/>
                    <a:pt x="22996" y="7077"/>
                    <a:pt x="22927" y="7008"/>
                  </a:cubicBezTo>
                  <a:cubicBezTo>
                    <a:pt x="22812" y="6904"/>
                    <a:pt x="22696" y="6801"/>
                    <a:pt x="22604" y="6674"/>
                  </a:cubicBezTo>
                  <a:cubicBezTo>
                    <a:pt x="22593" y="6639"/>
                    <a:pt x="22581" y="6628"/>
                    <a:pt x="22558" y="6605"/>
                  </a:cubicBezTo>
                  <a:cubicBezTo>
                    <a:pt x="22535" y="6547"/>
                    <a:pt x="22524" y="6501"/>
                    <a:pt x="22489" y="6444"/>
                  </a:cubicBezTo>
                  <a:cubicBezTo>
                    <a:pt x="22478" y="6398"/>
                    <a:pt x="22443" y="6340"/>
                    <a:pt x="22431" y="6282"/>
                  </a:cubicBezTo>
                  <a:cubicBezTo>
                    <a:pt x="22316" y="5937"/>
                    <a:pt x="22305" y="5545"/>
                    <a:pt x="22351" y="5188"/>
                  </a:cubicBezTo>
                  <a:cubicBezTo>
                    <a:pt x="22351" y="5130"/>
                    <a:pt x="22351" y="5084"/>
                    <a:pt x="22362" y="5050"/>
                  </a:cubicBezTo>
                  <a:cubicBezTo>
                    <a:pt x="22385" y="4900"/>
                    <a:pt x="22420" y="4773"/>
                    <a:pt x="22466" y="4646"/>
                  </a:cubicBezTo>
                  <a:cubicBezTo>
                    <a:pt x="22478" y="4566"/>
                    <a:pt x="22501" y="4497"/>
                    <a:pt x="22535" y="4439"/>
                  </a:cubicBezTo>
                  <a:cubicBezTo>
                    <a:pt x="22581" y="4335"/>
                    <a:pt x="22616" y="4255"/>
                    <a:pt x="22673" y="4162"/>
                  </a:cubicBezTo>
                  <a:cubicBezTo>
                    <a:pt x="22708" y="4139"/>
                    <a:pt x="22719" y="4093"/>
                    <a:pt x="22754" y="4070"/>
                  </a:cubicBezTo>
                  <a:cubicBezTo>
                    <a:pt x="22777" y="4036"/>
                    <a:pt x="22789" y="4013"/>
                    <a:pt x="22823" y="3978"/>
                  </a:cubicBezTo>
                  <a:cubicBezTo>
                    <a:pt x="23215" y="3506"/>
                    <a:pt x="23054" y="3183"/>
                    <a:pt x="22904" y="3033"/>
                  </a:cubicBezTo>
                  <a:lnTo>
                    <a:pt x="22881" y="2999"/>
                  </a:lnTo>
                  <a:cubicBezTo>
                    <a:pt x="22835" y="2953"/>
                    <a:pt x="22777" y="2918"/>
                    <a:pt x="22731" y="2884"/>
                  </a:cubicBezTo>
                  <a:cubicBezTo>
                    <a:pt x="22633" y="2823"/>
                    <a:pt x="22535" y="2798"/>
                    <a:pt x="22433" y="2798"/>
                  </a:cubicBezTo>
                  <a:cubicBezTo>
                    <a:pt x="21913" y="2798"/>
                    <a:pt x="21299" y="3460"/>
                    <a:pt x="20162" y="3460"/>
                  </a:cubicBezTo>
                  <a:cubicBezTo>
                    <a:pt x="19943" y="3460"/>
                    <a:pt x="19724" y="3437"/>
                    <a:pt x="19528" y="3379"/>
                  </a:cubicBezTo>
                  <a:lnTo>
                    <a:pt x="19309" y="3287"/>
                  </a:lnTo>
                  <a:cubicBezTo>
                    <a:pt x="19275" y="3287"/>
                    <a:pt x="19263" y="3275"/>
                    <a:pt x="19240" y="3264"/>
                  </a:cubicBezTo>
                  <a:cubicBezTo>
                    <a:pt x="19194" y="3241"/>
                    <a:pt x="19148" y="3218"/>
                    <a:pt x="19102" y="3183"/>
                  </a:cubicBezTo>
                  <a:cubicBezTo>
                    <a:pt x="18503" y="2803"/>
                    <a:pt x="18157" y="2008"/>
                    <a:pt x="18296" y="729"/>
                  </a:cubicBezTo>
                  <a:cubicBezTo>
                    <a:pt x="18319" y="510"/>
                    <a:pt x="18238" y="303"/>
                    <a:pt x="18100" y="176"/>
                  </a:cubicBezTo>
                  <a:cubicBezTo>
                    <a:pt x="18065" y="153"/>
                    <a:pt x="18031" y="130"/>
                    <a:pt x="17996" y="107"/>
                  </a:cubicBezTo>
                  <a:cubicBezTo>
                    <a:pt x="17882" y="41"/>
                    <a:pt x="17750" y="0"/>
                    <a:pt x="17617" y="0"/>
                  </a:cubicBezTo>
                  <a:close/>
                </a:path>
              </a:pathLst>
            </a:custGeom>
            <a:solidFill>
              <a:srgbClr val="DA510B">
                <a:alpha val="37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9" name="Google Shape;2269;p43"/>
            <p:cNvSpPr/>
            <p:nvPr/>
          </p:nvSpPr>
          <p:spPr>
            <a:xfrm>
              <a:off x="479143" y="444065"/>
              <a:ext cx="968577" cy="889260"/>
            </a:xfrm>
            <a:custGeom>
              <a:avLst/>
              <a:gdLst/>
              <a:ahLst/>
              <a:cxnLst/>
              <a:rect l="l" t="t" r="r" b="b"/>
              <a:pathLst>
                <a:path w="27305" h="25069" extrusionOk="0">
                  <a:moveTo>
                    <a:pt x="13684" y="1"/>
                  </a:moveTo>
                  <a:cubicBezTo>
                    <a:pt x="12861" y="1"/>
                    <a:pt x="12025" y="83"/>
                    <a:pt x="11187" y="255"/>
                  </a:cubicBezTo>
                  <a:cubicBezTo>
                    <a:pt x="4390" y="1615"/>
                    <a:pt x="1" y="8228"/>
                    <a:pt x="1372" y="15013"/>
                  </a:cubicBezTo>
                  <a:cubicBezTo>
                    <a:pt x="2120" y="18700"/>
                    <a:pt x="4413" y="21695"/>
                    <a:pt x="7443" y="23423"/>
                  </a:cubicBezTo>
                  <a:cubicBezTo>
                    <a:pt x="7489" y="23446"/>
                    <a:pt x="7535" y="23469"/>
                    <a:pt x="7581" y="23493"/>
                  </a:cubicBezTo>
                  <a:cubicBezTo>
                    <a:pt x="8480" y="23999"/>
                    <a:pt x="9459" y="24391"/>
                    <a:pt x="10473" y="24668"/>
                  </a:cubicBezTo>
                  <a:cubicBezTo>
                    <a:pt x="11486" y="24929"/>
                    <a:pt x="12543" y="25068"/>
                    <a:pt x="13621" y="25068"/>
                  </a:cubicBezTo>
                  <a:cubicBezTo>
                    <a:pt x="14445" y="25068"/>
                    <a:pt x="15280" y="24987"/>
                    <a:pt x="16118" y="24817"/>
                  </a:cubicBezTo>
                  <a:cubicBezTo>
                    <a:pt x="22904" y="23469"/>
                    <a:pt x="27305" y="16857"/>
                    <a:pt x="25945" y="10071"/>
                  </a:cubicBezTo>
                  <a:cubicBezTo>
                    <a:pt x="25427" y="7467"/>
                    <a:pt x="24125" y="5221"/>
                    <a:pt x="22362" y="3504"/>
                  </a:cubicBezTo>
                  <a:cubicBezTo>
                    <a:pt x="22351" y="3504"/>
                    <a:pt x="22339" y="3492"/>
                    <a:pt x="22328" y="3481"/>
                  </a:cubicBezTo>
                  <a:cubicBezTo>
                    <a:pt x="21268" y="2467"/>
                    <a:pt x="20047" y="1661"/>
                    <a:pt x="18722" y="1073"/>
                  </a:cubicBezTo>
                  <a:cubicBezTo>
                    <a:pt x="17165" y="381"/>
                    <a:pt x="15453" y="1"/>
                    <a:pt x="13684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0" name="Google Shape;2270;p43"/>
            <p:cNvSpPr/>
            <p:nvPr/>
          </p:nvSpPr>
          <p:spPr>
            <a:xfrm>
              <a:off x="748068" y="567513"/>
              <a:ext cx="699660" cy="765816"/>
            </a:xfrm>
            <a:custGeom>
              <a:avLst/>
              <a:gdLst/>
              <a:ahLst/>
              <a:cxnLst/>
              <a:rect l="l" t="t" r="r" b="b"/>
              <a:pathLst>
                <a:path w="19724" h="21589" extrusionOk="0">
                  <a:moveTo>
                    <a:pt x="14724" y="1"/>
                  </a:moveTo>
                  <a:lnTo>
                    <a:pt x="14724" y="1"/>
                  </a:lnTo>
                  <a:cubicBezTo>
                    <a:pt x="17270" y="7570"/>
                    <a:pt x="18053" y="19068"/>
                    <a:pt x="0" y="20013"/>
                  </a:cubicBezTo>
                  <a:cubicBezTo>
                    <a:pt x="899" y="20519"/>
                    <a:pt x="1878" y="20911"/>
                    <a:pt x="2892" y="21188"/>
                  </a:cubicBezTo>
                  <a:cubicBezTo>
                    <a:pt x="3905" y="21449"/>
                    <a:pt x="4962" y="21588"/>
                    <a:pt x="6040" y="21588"/>
                  </a:cubicBezTo>
                  <a:cubicBezTo>
                    <a:pt x="6864" y="21588"/>
                    <a:pt x="7699" y="21507"/>
                    <a:pt x="8537" y="21337"/>
                  </a:cubicBezTo>
                  <a:cubicBezTo>
                    <a:pt x="15323" y="19989"/>
                    <a:pt x="19724" y="13377"/>
                    <a:pt x="18364" y="6591"/>
                  </a:cubicBezTo>
                  <a:cubicBezTo>
                    <a:pt x="17846" y="3987"/>
                    <a:pt x="16544" y="1741"/>
                    <a:pt x="14770" y="24"/>
                  </a:cubicBezTo>
                  <a:cubicBezTo>
                    <a:pt x="14758" y="24"/>
                    <a:pt x="14747" y="12"/>
                    <a:pt x="14724" y="1"/>
                  </a:cubicBezTo>
                  <a:close/>
                </a:path>
              </a:pathLst>
            </a:custGeom>
            <a:solidFill>
              <a:srgbClr val="DA510B">
                <a:alpha val="37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1" name="Google Shape;2271;p43"/>
            <p:cNvSpPr/>
            <p:nvPr/>
          </p:nvSpPr>
          <p:spPr>
            <a:xfrm>
              <a:off x="735794" y="786385"/>
              <a:ext cx="128552" cy="78217"/>
            </a:xfrm>
            <a:custGeom>
              <a:avLst/>
              <a:gdLst/>
              <a:ahLst/>
              <a:cxnLst/>
              <a:rect l="l" t="t" r="r" b="b"/>
              <a:pathLst>
                <a:path w="3624" h="2205" extrusionOk="0">
                  <a:moveTo>
                    <a:pt x="2204" y="0"/>
                  </a:moveTo>
                  <a:cubicBezTo>
                    <a:pt x="1431" y="0"/>
                    <a:pt x="544" y="343"/>
                    <a:pt x="220" y="1020"/>
                  </a:cubicBezTo>
                  <a:cubicBezTo>
                    <a:pt x="1" y="1458"/>
                    <a:pt x="254" y="1999"/>
                    <a:pt x="980" y="2149"/>
                  </a:cubicBezTo>
                  <a:cubicBezTo>
                    <a:pt x="1148" y="2187"/>
                    <a:pt x="1319" y="2205"/>
                    <a:pt x="1488" y="2205"/>
                  </a:cubicBezTo>
                  <a:cubicBezTo>
                    <a:pt x="2483" y="2205"/>
                    <a:pt x="3414" y="1591"/>
                    <a:pt x="3503" y="1020"/>
                  </a:cubicBezTo>
                  <a:cubicBezTo>
                    <a:pt x="3623" y="337"/>
                    <a:pt x="2970" y="0"/>
                    <a:pt x="22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2" name="Google Shape;2272;p43"/>
            <p:cNvSpPr/>
            <p:nvPr/>
          </p:nvSpPr>
          <p:spPr>
            <a:xfrm>
              <a:off x="1013587" y="728527"/>
              <a:ext cx="140719" cy="77578"/>
            </a:xfrm>
            <a:custGeom>
              <a:avLst/>
              <a:gdLst/>
              <a:ahLst/>
              <a:cxnLst/>
              <a:rect l="l" t="t" r="r" b="b"/>
              <a:pathLst>
                <a:path w="3967" h="2187" extrusionOk="0">
                  <a:moveTo>
                    <a:pt x="2431" y="1"/>
                  </a:moveTo>
                  <a:cubicBezTo>
                    <a:pt x="1272" y="1"/>
                    <a:pt x="1" y="809"/>
                    <a:pt x="545" y="1672"/>
                  </a:cubicBezTo>
                  <a:cubicBezTo>
                    <a:pt x="741" y="1988"/>
                    <a:pt x="1264" y="2186"/>
                    <a:pt x="1859" y="2186"/>
                  </a:cubicBezTo>
                  <a:cubicBezTo>
                    <a:pt x="2348" y="2186"/>
                    <a:pt x="2887" y="2052"/>
                    <a:pt x="3333" y="1741"/>
                  </a:cubicBezTo>
                  <a:cubicBezTo>
                    <a:pt x="3932" y="1303"/>
                    <a:pt x="3967" y="727"/>
                    <a:pt x="3587" y="381"/>
                  </a:cubicBezTo>
                  <a:cubicBezTo>
                    <a:pt x="3285" y="114"/>
                    <a:pt x="2866" y="1"/>
                    <a:pt x="24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2273;p43"/>
            <p:cNvSpPr/>
            <p:nvPr/>
          </p:nvSpPr>
          <p:spPr>
            <a:xfrm>
              <a:off x="549842" y="687307"/>
              <a:ext cx="100600" cy="319182"/>
            </a:xfrm>
            <a:custGeom>
              <a:avLst/>
              <a:gdLst/>
              <a:ahLst/>
              <a:cxnLst/>
              <a:rect l="l" t="t" r="r" b="b"/>
              <a:pathLst>
                <a:path w="2836" h="8998" extrusionOk="0">
                  <a:moveTo>
                    <a:pt x="2523" y="0"/>
                  </a:moveTo>
                  <a:cubicBezTo>
                    <a:pt x="2455" y="0"/>
                    <a:pt x="2385" y="28"/>
                    <a:pt x="2328" y="92"/>
                  </a:cubicBezTo>
                  <a:cubicBezTo>
                    <a:pt x="807" y="1924"/>
                    <a:pt x="1" y="5506"/>
                    <a:pt x="1464" y="8836"/>
                  </a:cubicBezTo>
                  <a:cubicBezTo>
                    <a:pt x="1510" y="8947"/>
                    <a:pt x="1607" y="8997"/>
                    <a:pt x="1704" y="8997"/>
                  </a:cubicBezTo>
                  <a:cubicBezTo>
                    <a:pt x="1848" y="8997"/>
                    <a:pt x="1991" y="8888"/>
                    <a:pt x="1971" y="8709"/>
                  </a:cubicBezTo>
                  <a:lnTo>
                    <a:pt x="1971" y="8709"/>
                  </a:lnTo>
                  <a:cubicBezTo>
                    <a:pt x="1971" y="8709"/>
                    <a:pt x="1971" y="8709"/>
                    <a:pt x="1971" y="8709"/>
                  </a:cubicBezTo>
                  <a:cubicBezTo>
                    <a:pt x="1968" y="8709"/>
                    <a:pt x="1752" y="7070"/>
                    <a:pt x="1740" y="6555"/>
                  </a:cubicBezTo>
                  <a:cubicBezTo>
                    <a:pt x="1487" y="3087"/>
                    <a:pt x="2651" y="668"/>
                    <a:pt x="2754" y="357"/>
                  </a:cubicBezTo>
                  <a:cubicBezTo>
                    <a:pt x="2836" y="161"/>
                    <a:pt x="2687" y="0"/>
                    <a:pt x="2523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2274;p43"/>
            <p:cNvSpPr/>
            <p:nvPr/>
          </p:nvSpPr>
          <p:spPr>
            <a:xfrm>
              <a:off x="866585" y="699758"/>
              <a:ext cx="131213" cy="92158"/>
            </a:xfrm>
            <a:custGeom>
              <a:avLst/>
              <a:gdLst/>
              <a:ahLst/>
              <a:cxnLst/>
              <a:rect l="l" t="t" r="r" b="b"/>
              <a:pathLst>
                <a:path w="3699" h="2598" extrusionOk="0">
                  <a:moveTo>
                    <a:pt x="3348" y="1"/>
                  </a:moveTo>
                  <a:cubicBezTo>
                    <a:pt x="3335" y="1"/>
                    <a:pt x="3321" y="2"/>
                    <a:pt x="3307" y="6"/>
                  </a:cubicBezTo>
                  <a:cubicBezTo>
                    <a:pt x="3226" y="17"/>
                    <a:pt x="3169" y="121"/>
                    <a:pt x="3180" y="202"/>
                  </a:cubicBezTo>
                  <a:cubicBezTo>
                    <a:pt x="3341" y="985"/>
                    <a:pt x="3065" y="1941"/>
                    <a:pt x="2212" y="2206"/>
                  </a:cubicBezTo>
                  <a:cubicBezTo>
                    <a:pt x="2090" y="2243"/>
                    <a:pt x="1972" y="2258"/>
                    <a:pt x="1861" y="2258"/>
                  </a:cubicBezTo>
                  <a:cubicBezTo>
                    <a:pt x="1586" y="2258"/>
                    <a:pt x="1354" y="2163"/>
                    <a:pt x="1199" y="2056"/>
                  </a:cubicBezTo>
                  <a:cubicBezTo>
                    <a:pt x="772" y="1803"/>
                    <a:pt x="438" y="1308"/>
                    <a:pt x="357" y="778"/>
                  </a:cubicBezTo>
                  <a:cubicBezTo>
                    <a:pt x="348" y="689"/>
                    <a:pt x="271" y="634"/>
                    <a:pt x="191" y="634"/>
                  </a:cubicBezTo>
                  <a:cubicBezTo>
                    <a:pt x="178" y="634"/>
                    <a:pt x="164" y="636"/>
                    <a:pt x="150" y="639"/>
                  </a:cubicBezTo>
                  <a:cubicBezTo>
                    <a:pt x="58" y="651"/>
                    <a:pt x="0" y="755"/>
                    <a:pt x="12" y="835"/>
                  </a:cubicBezTo>
                  <a:cubicBezTo>
                    <a:pt x="116" y="1457"/>
                    <a:pt x="507" y="2033"/>
                    <a:pt x="1003" y="2344"/>
                  </a:cubicBezTo>
                  <a:cubicBezTo>
                    <a:pt x="1268" y="2506"/>
                    <a:pt x="1556" y="2598"/>
                    <a:pt x="1844" y="2598"/>
                  </a:cubicBezTo>
                  <a:cubicBezTo>
                    <a:pt x="2005" y="2598"/>
                    <a:pt x="2155" y="2563"/>
                    <a:pt x="2316" y="2517"/>
                  </a:cubicBezTo>
                  <a:cubicBezTo>
                    <a:pt x="3353" y="2206"/>
                    <a:pt x="3699" y="1054"/>
                    <a:pt x="3514" y="132"/>
                  </a:cubicBezTo>
                  <a:cubicBezTo>
                    <a:pt x="3504" y="54"/>
                    <a:pt x="3428" y="1"/>
                    <a:pt x="334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5" name="Google Shape;2275;p43"/>
            <p:cNvSpPr/>
            <p:nvPr/>
          </p:nvSpPr>
          <p:spPr>
            <a:xfrm>
              <a:off x="1005535" y="625902"/>
              <a:ext cx="96060" cy="74067"/>
            </a:xfrm>
            <a:custGeom>
              <a:avLst/>
              <a:gdLst/>
              <a:ahLst/>
              <a:cxnLst/>
              <a:rect l="l" t="t" r="r" b="b"/>
              <a:pathLst>
                <a:path w="2708" h="2088" extrusionOk="0">
                  <a:moveTo>
                    <a:pt x="2372" y="1"/>
                  </a:moveTo>
                  <a:cubicBezTo>
                    <a:pt x="2365" y="1"/>
                    <a:pt x="2358" y="1"/>
                    <a:pt x="2351" y="2"/>
                  </a:cubicBezTo>
                  <a:cubicBezTo>
                    <a:pt x="2258" y="25"/>
                    <a:pt x="2201" y="129"/>
                    <a:pt x="2212" y="210"/>
                  </a:cubicBezTo>
                  <a:cubicBezTo>
                    <a:pt x="2351" y="797"/>
                    <a:pt x="2178" y="1535"/>
                    <a:pt x="1613" y="1708"/>
                  </a:cubicBezTo>
                  <a:cubicBezTo>
                    <a:pt x="1541" y="1728"/>
                    <a:pt x="1470" y="1738"/>
                    <a:pt x="1400" y="1738"/>
                  </a:cubicBezTo>
                  <a:cubicBezTo>
                    <a:pt x="1268" y="1738"/>
                    <a:pt x="1138" y="1702"/>
                    <a:pt x="1003" y="1627"/>
                  </a:cubicBezTo>
                  <a:cubicBezTo>
                    <a:pt x="692" y="1419"/>
                    <a:pt x="427" y="1016"/>
                    <a:pt x="358" y="590"/>
                  </a:cubicBezTo>
                  <a:cubicBezTo>
                    <a:pt x="347" y="495"/>
                    <a:pt x="259" y="439"/>
                    <a:pt x="183" y="439"/>
                  </a:cubicBezTo>
                  <a:cubicBezTo>
                    <a:pt x="176" y="439"/>
                    <a:pt x="169" y="439"/>
                    <a:pt x="162" y="440"/>
                  </a:cubicBezTo>
                  <a:cubicBezTo>
                    <a:pt x="58" y="452"/>
                    <a:pt x="0" y="555"/>
                    <a:pt x="12" y="648"/>
                  </a:cubicBezTo>
                  <a:cubicBezTo>
                    <a:pt x="104" y="1178"/>
                    <a:pt x="415" y="1661"/>
                    <a:pt x="818" y="1915"/>
                  </a:cubicBezTo>
                  <a:cubicBezTo>
                    <a:pt x="1003" y="2030"/>
                    <a:pt x="1210" y="2088"/>
                    <a:pt x="1394" y="2088"/>
                  </a:cubicBezTo>
                  <a:cubicBezTo>
                    <a:pt x="1498" y="2088"/>
                    <a:pt x="1602" y="2065"/>
                    <a:pt x="1717" y="2019"/>
                  </a:cubicBezTo>
                  <a:cubicBezTo>
                    <a:pt x="2466" y="1800"/>
                    <a:pt x="2708" y="867"/>
                    <a:pt x="2547" y="141"/>
                  </a:cubicBezTo>
                  <a:cubicBezTo>
                    <a:pt x="2536" y="56"/>
                    <a:pt x="2448" y="1"/>
                    <a:pt x="23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6" name="Google Shape;2276;p43"/>
            <p:cNvSpPr/>
            <p:nvPr/>
          </p:nvSpPr>
          <p:spPr>
            <a:xfrm>
              <a:off x="741505" y="679042"/>
              <a:ext cx="96095" cy="74067"/>
            </a:xfrm>
            <a:custGeom>
              <a:avLst/>
              <a:gdLst/>
              <a:ahLst/>
              <a:cxnLst/>
              <a:rect l="l" t="t" r="r" b="b"/>
              <a:pathLst>
                <a:path w="2709" h="2088" extrusionOk="0">
                  <a:moveTo>
                    <a:pt x="2363" y="1"/>
                  </a:moveTo>
                  <a:cubicBezTo>
                    <a:pt x="2355" y="1"/>
                    <a:pt x="2348" y="1"/>
                    <a:pt x="2340" y="2"/>
                  </a:cubicBezTo>
                  <a:cubicBezTo>
                    <a:pt x="2259" y="25"/>
                    <a:pt x="2201" y="117"/>
                    <a:pt x="2213" y="210"/>
                  </a:cubicBezTo>
                  <a:cubicBezTo>
                    <a:pt x="2340" y="797"/>
                    <a:pt x="2167" y="1534"/>
                    <a:pt x="1614" y="1707"/>
                  </a:cubicBezTo>
                  <a:cubicBezTo>
                    <a:pt x="1543" y="1727"/>
                    <a:pt x="1474" y="1737"/>
                    <a:pt x="1405" y="1737"/>
                  </a:cubicBezTo>
                  <a:cubicBezTo>
                    <a:pt x="1272" y="1737"/>
                    <a:pt x="1140" y="1699"/>
                    <a:pt x="1003" y="1615"/>
                  </a:cubicBezTo>
                  <a:cubicBezTo>
                    <a:pt x="692" y="1419"/>
                    <a:pt x="427" y="1016"/>
                    <a:pt x="358" y="590"/>
                  </a:cubicBezTo>
                  <a:cubicBezTo>
                    <a:pt x="348" y="495"/>
                    <a:pt x="260" y="438"/>
                    <a:pt x="174" y="438"/>
                  </a:cubicBezTo>
                  <a:cubicBezTo>
                    <a:pt x="166" y="438"/>
                    <a:pt x="159" y="439"/>
                    <a:pt x="151" y="440"/>
                  </a:cubicBezTo>
                  <a:cubicBezTo>
                    <a:pt x="59" y="451"/>
                    <a:pt x="1" y="555"/>
                    <a:pt x="13" y="647"/>
                  </a:cubicBezTo>
                  <a:cubicBezTo>
                    <a:pt x="93" y="1177"/>
                    <a:pt x="416" y="1661"/>
                    <a:pt x="819" y="1915"/>
                  </a:cubicBezTo>
                  <a:cubicBezTo>
                    <a:pt x="1003" y="2030"/>
                    <a:pt x="1211" y="2087"/>
                    <a:pt x="1395" y="2087"/>
                  </a:cubicBezTo>
                  <a:cubicBezTo>
                    <a:pt x="1510" y="2087"/>
                    <a:pt x="1614" y="2064"/>
                    <a:pt x="1706" y="2018"/>
                  </a:cubicBezTo>
                  <a:cubicBezTo>
                    <a:pt x="2455" y="1788"/>
                    <a:pt x="2708" y="866"/>
                    <a:pt x="2547" y="140"/>
                  </a:cubicBezTo>
                  <a:cubicBezTo>
                    <a:pt x="2537" y="56"/>
                    <a:pt x="2449" y="1"/>
                    <a:pt x="23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7" name="Google Shape;2277;p43"/>
            <p:cNvSpPr/>
            <p:nvPr/>
          </p:nvSpPr>
          <p:spPr>
            <a:xfrm>
              <a:off x="580491" y="343852"/>
              <a:ext cx="585580" cy="279488"/>
            </a:xfrm>
            <a:custGeom>
              <a:avLst/>
              <a:gdLst/>
              <a:ahLst/>
              <a:cxnLst/>
              <a:rect l="l" t="t" r="r" b="b"/>
              <a:pathLst>
                <a:path w="16508" h="7879" extrusionOk="0">
                  <a:moveTo>
                    <a:pt x="14289" y="1"/>
                  </a:moveTo>
                  <a:cubicBezTo>
                    <a:pt x="13230" y="1"/>
                    <a:pt x="11858" y="318"/>
                    <a:pt x="10588" y="995"/>
                  </a:cubicBezTo>
                  <a:cubicBezTo>
                    <a:pt x="9494" y="1571"/>
                    <a:pt x="9148" y="2101"/>
                    <a:pt x="9079" y="2147"/>
                  </a:cubicBezTo>
                  <a:cubicBezTo>
                    <a:pt x="9045" y="2147"/>
                    <a:pt x="8826" y="2075"/>
                    <a:pt x="8506" y="2075"/>
                  </a:cubicBezTo>
                  <a:cubicBezTo>
                    <a:pt x="8186" y="2075"/>
                    <a:pt x="7766" y="2147"/>
                    <a:pt x="7328" y="2435"/>
                  </a:cubicBezTo>
                  <a:cubicBezTo>
                    <a:pt x="7293" y="2455"/>
                    <a:pt x="7267" y="2464"/>
                    <a:pt x="7242" y="2464"/>
                  </a:cubicBezTo>
                  <a:cubicBezTo>
                    <a:pt x="7153" y="2464"/>
                    <a:pt x="7075" y="2349"/>
                    <a:pt x="6625" y="2205"/>
                  </a:cubicBezTo>
                  <a:cubicBezTo>
                    <a:pt x="5958" y="1979"/>
                    <a:pt x="5173" y="1878"/>
                    <a:pt x="4387" y="1878"/>
                  </a:cubicBezTo>
                  <a:cubicBezTo>
                    <a:pt x="2201" y="1878"/>
                    <a:pt x="0" y="2661"/>
                    <a:pt x="254" y="3737"/>
                  </a:cubicBezTo>
                  <a:cubicBezTo>
                    <a:pt x="312" y="4002"/>
                    <a:pt x="531" y="4244"/>
                    <a:pt x="842" y="4428"/>
                  </a:cubicBezTo>
                  <a:cubicBezTo>
                    <a:pt x="888" y="4463"/>
                    <a:pt x="922" y="4486"/>
                    <a:pt x="934" y="4532"/>
                  </a:cubicBezTo>
                  <a:cubicBezTo>
                    <a:pt x="1394" y="6267"/>
                    <a:pt x="2774" y="7879"/>
                    <a:pt x="4893" y="7879"/>
                  </a:cubicBezTo>
                  <a:cubicBezTo>
                    <a:pt x="5109" y="7879"/>
                    <a:pt x="5334" y="7862"/>
                    <a:pt x="5565" y="7827"/>
                  </a:cubicBezTo>
                  <a:cubicBezTo>
                    <a:pt x="6625" y="7677"/>
                    <a:pt x="7340" y="7043"/>
                    <a:pt x="7685" y="5949"/>
                  </a:cubicBezTo>
                  <a:cubicBezTo>
                    <a:pt x="7927" y="5177"/>
                    <a:pt x="7893" y="4140"/>
                    <a:pt x="7823" y="3668"/>
                  </a:cubicBezTo>
                  <a:cubicBezTo>
                    <a:pt x="7797" y="3508"/>
                    <a:pt x="8140" y="3259"/>
                    <a:pt x="8541" y="3259"/>
                  </a:cubicBezTo>
                  <a:cubicBezTo>
                    <a:pt x="8661" y="3259"/>
                    <a:pt x="8785" y="3281"/>
                    <a:pt x="8906" y="3334"/>
                  </a:cubicBezTo>
                  <a:cubicBezTo>
                    <a:pt x="9125" y="3426"/>
                    <a:pt x="9390" y="6317"/>
                    <a:pt x="11729" y="6594"/>
                  </a:cubicBezTo>
                  <a:cubicBezTo>
                    <a:pt x="11830" y="6605"/>
                    <a:pt x="11931" y="6610"/>
                    <a:pt x="12033" y="6610"/>
                  </a:cubicBezTo>
                  <a:cubicBezTo>
                    <a:pt x="13195" y="6610"/>
                    <a:pt x="14375" y="5906"/>
                    <a:pt x="14989" y="5016"/>
                  </a:cubicBezTo>
                  <a:cubicBezTo>
                    <a:pt x="15462" y="4347"/>
                    <a:pt x="15784" y="3368"/>
                    <a:pt x="15738" y="2331"/>
                  </a:cubicBezTo>
                  <a:cubicBezTo>
                    <a:pt x="15704" y="1617"/>
                    <a:pt x="15738" y="1778"/>
                    <a:pt x="15923" y="1502"/>
                  </a:cubicBezTo>
                  <a:cubicBezTo>
                    <a:pt x="16508" y="533"/>
                    <a:pt x="15661" y="1"/>
                    <a:pt x="14289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8" name="Google Shape;2278;p43"/>
            <p:cNvSpPr/>
            <p:nvPr/>
          </p:nvSpPr>
          <p:spPr>
            <a:xfrm>
              <a:off x="623414" y="429202"/>
              <a:ext cx="233799" cy="172893"/>
            </a:xfrm>
            <a:custGeom>
              <a:avLst/>
              <a:gdLst/>
              <a:ahLst/>
              <a:cxnLst/>
              <a:rect l="l" t="t" r="r" b="b"/>
              <a:pathLst>
                <a:path w="6591" h="4874" extrusionOk="0">
                  <a:moveTo>
                    <a:pt x="3297" y="1"/>
                  </a:moveTo>
                  <a:cubicBezTo>
                    <a:pt x="2230" y="1"/>
                    <a:pt x="1109" y="351"/>
                    <a:pt x="507" y="985"/>
                  </a:cubicBezTo>
                  <a:cubicBezTo>
                    <a:pt x="0" y="1527"/>
                    <a:pt x="484" y="3255"/>
                    <a:pt x="1717" y="4211"/>
                  </a:cubicBezTo>
                  <a:cubicBezTo>
                    <a:pt x="2221" y="4608"/>
                    <a:pt x="2851" y="4873"/>
                    <a:pt x="3587" y="4873"/>
                  </a:cubicBezTo>
                  <a:cubicBezTo>
                    <a:pt x="3962" y="4873"/>
                    <a:pt x="4365" y="4804"/>
                    <a:pt x="4793" y="4649"/>
                  </a:cubicBezTo>
                  <a:cubicBezTo>
                    <a:pt x="5957" y="4211"/>
                    <a:pt x="6590" y="2425"/>
                    <a:pt x="5749" y="1031"/>
                  </a:cubicBezTo>
                  <a:cubicBezTo>
                    <a:pt x="5484" y="594"/>
                    <a:pt x="5024" y="306"/>
                    <a:pt x="4459" y="156"/>
                  </a:cubicBezTo>
                  <a:cubicBezTo>
                    <a:pt x="4101" y="51"/>
                    <a:pt x="3703" y="1"/>
                    <a:pt x="3297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9" name="Google Shape;2279;p43"/>
            <p:cNvSpPr/>
            <p:nvPr/>
          </p:nvSpPr>
          <p:spPr>
            <a:xfrm>
              <a:off x="898866" y="371131"/>
              <a:ext cx="223973" cy="184528"/>
            </a:xfrm>
            <a:custGeom>
              <a:avLst/>
              <a:gdLst/>
              <a:ahLst/>
              <a:cxnLst/>
              <a:rect l="l" t="t" r="r" b="b"/>
              <a:pathLst>
                <a:path w="6314" h="5202" extrusionOk="0">
                  <a:moveTo>
                    <a:pt x="4371" y="1"/>
                  </a:moveTo>
                  <a:cubicBezTo>
                    <a:pt x="3468" y="1"/>
                    <a:pt x="2356" y="277"/>
                    <a:pt x="1544" y="894"/>
                  </a:cubicBezTo>
                  <a:cubicBezTo>
                    <a:pt x="1418" y="1009"/>
                    <a:pt x="1279" y="1125"/>
                    <a:pt x="1164" y="1251"/>
                  </a:cubicBezTo>
                  <a:cubicBezTo>
                    <a:pt x="0" y="2495"/>
                    <a:pt x="1003" y="4996"/>
                    <a:pt x="2662" y="5191"/>
                  </a:cubicBezTo>
                  <a:cubicBezTo>
                    <a:pt x="2739" y="5198"/>
                    <a:pt x="2822" y="5202"/>
                    <a:pt x="2910" y="5202"/>
                  </a:cubicBezTo>
                  <a:cubicBezTo>
                    <a:pt x="3266" y="5202"/>
                    <a:pt x="3693" y="5141"/>
                    <a:pt x="4090" y="4984"/>
                  </a:cubicBezTo>
                  <a:cubicBezTo>
                    <a:pt x="4793" y="4707"/>
                    <a:pt x="5277" y="4235"/>
                    <a:pt x="5611" y="3694"/>
                  </a:cubicBezTo>
                  <a:cubicBezTo>
                    <a:pt x="6314" y="2553"/>
                    <a:pt x="6291" y="1090"/>
                    <a:pt x="5853" y="468"/>
                  </a:cubicBezTo>
                  <a:cubicBezTo>
                    <a:pt x="5642" y="166"/>
                    <a:pt x="5069" y="1"/>
                    <a:pt x="4371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0" name="Google Shape;2280;p43"/>
            <p:cNvSpPr/>
            <p:nvPr/>
          </p:nvSpPr>
          <p:spPr>
            <a:xfrm>
              <a:off x="684322" y="434700"/>
              <a:ext cx="172893" cy="167395"/>
            </a:xfrm>
            <a:custGeom>
              <a:avLst/>
              <a:gdLst/>
              <a:ahLst/>
              <a:cxnLst/>
              <a:rect l="l" t="t" r="r" b="b"/>
              <a:pathLst>
                <a:path w="4874" h="4719" extrusionOk="0">
                  <a:moveTo>
                    <a:pt x="2765" y="1"/>
                  </a:moveTo>
                  <a:cubicBezTo>
                    <a:pt x="3664" y="1349"/>
                    <a:pt x="3203" y="2789"/>
                    <a:pt x="1866" y="3180"/>
                  </a:cubicBezTo>
                  <a:cubicBezTo>
                    <a:pt x="1187" y="3388"/>
                    <a:pt x="346" y="3330"/>
                    <a:pt x="0" y="4056"/>
                  </a:cubicBezTo>
                  <a:cubicBezTo>
                    <a:pt x="504" y="4453"/>
                    <a:pt x="1134" y="4718"/>
                    <a:pt x="1870" y="4718"/>
                  </a:cubicBezTo>
                  <a:cubicBezTo>
                    <a:pt x="2245" y="4718"/>
                    <a:pt x="2648" y="4649"/>
                    <a:pt x="3076" y="4494"/>
                  </a:cubicBezTo>
                  <a:cubicBezTo>
                    <a:pt x="4240" y="4056"/>
                    <a:pt x="4873" y="2270"/>
                    <a:pt x="4044" y="876"/>
                  </a:cubicBezTo>
                  <a:cubicBezTo>
                    <a:pt x="3779" y="450"/>
                    <a:pt x="3318" y="162"/>
                    <a:pt x="2765" y="1"/>
                  </a:cubicBezTo>
                  <a:close/>
                </a:path>
              </a:pathLst>
            </a:custGeom>
            <a:solidFill>
              <a:srgbClr val="0A1640">
                <a:alpha val="17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1" name="Google Shape;2281;p43"/>
            <p:cNvSpPr/>
            <p:nvPr/>
          </p:nvSpPr>
          <p:spPr>
            <a:xfrm>
              <a:off x="898866" y="402845"/>
              <a:ext cx="199072" cy="152816"/>
            </a:xfrm>
            <a:custGeom>
              <a:avLst/>
              <a:gdLst/>
              <a:ahLst/>
              <a:cxnLst/>
              <a:rect l="l" t="t" r="r" b="b"/>
              <a:pathLst>
                <a:path w="5612" h="4308" extrusionOk="0">
                  <a:moveTo>
                    <a:pt x="1544" y="0"/>
                  </a:moveTo>
                  <a:lnTo>
                    <a:pt x="1544" y="0"/>
                  </a:lnTo>
                  <a:cubicBezTo>
                    <a:pt x="1418" y="115"/>
                    <a:pt x="1279" y="231"/>
                    <a:pt x="1164" y="357"/>
                  </a:cubicBezTo>
                  <a:cubicBezTo>
                    <a:pt x="0" y="1601"/>
                    <a:pt x="1003" y="4102"/>
                    <a:pt x="2662" y="4297"/>
                  </a:cubicBezTo>
                  <a:cubicBezTo>
                    <a:pt x="2739" y="4304"/>
                    <a:pt x="2822" y="4308"/>
                    <a:pt x="2910" y="4308"/>
                  </a:cubicBezTo>
                  <a:cubicBezTo>
                    <a:pt x="3266" y="4308"/>
                    <a:pt x="3693" y="4247"/>
                    <a:pt x="4090" y="4090"/>
                  </a:cubicBezTo>
                  <a:cubicBezTo>
                    <a:pt x="4793" y="3813"/>
                    <a:pt x="5277" y="3341"/>
                    <a:pt x="5611" y="2800"/>
                  </a:cubicBezTo>
                  <a:cubicBezTo>
                    <a:pt x="5363" y="2571"/>
                    <a:pt x="5088" y="2503"/>
                    <a:pt x="4799" y="2503"/>
                  </a:cubicBezTo>
                  <a:cubicBezTo>
                    <a:pt x="4369" y="2503"/>
                    <a:pt x="3906" y="2654"/>
                    <a:pt x="3448" y="2654"/>
                  </a:cubicBezTo>
                  <a:cubicBezTo>
                    <a:pt x="3343" y="2654"/>
                    <a:pt x="3238" y="2646"/>
                    <a:pt x="3134" y="2627"/>
                  </a:cubicBezTo>
                  <a:cubicBezTo>
                    <a:pt x="2305" y="2477"/>
                    <a:pt x="1659" y="1843"/>
                    <a:pt x="1510" y="1002"/>
                  </a:cubicBezTo>
                  <a:cubicBezTo>
                    <a:pt x="1406" y="484"/>
                    <a:pt x="1487" y="173"/>
                    <a:pt x="1544" y="0"/>
                  </a:cubicBezTo>
                  <a:close/>
                </a:path>
              </a:pathLst>
            </a:custGeom>
            <a:solidFill>
              <a:srgbClr val="0A1640">
                <a:alpha val="17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" name="Google Shape;2282;p43"/>
            <p:cNvSpPr/>
            <p:nvPr/>
          </p:nvSpPr>
          <p:spPr>
            <a:xfrm>
              <a:off x="958940" y="397612"/>
              <a:ext cx="124650" cy="64808"/>
            </a:xfrm>
            <a:custGeom>
              <a:avLst/>
              <a:gdLst/>
              <a:ahLst/>
              <a:cxnLst/>
              <a:rect l="l" t="t" r="r" b="b"/>
              <a:pathLst>
                <a:path w="3514" h="1827" extrusionOk="0">
                  <a:moveTo>
                    <a:pt x="1795" y="0"/>
                  </a:moveTo>
                  <a:cubicBezTo>
                    <a:pt x="1241" y="0"/>
                    <a:pt x="622" y="192"/>
                    <a:pt x="81" y="581"/>
                  </a:cubicBezTo>
                  <a:cubicBezTo>
                    <a:pt x="24" y="616"/>
                    <a:pt x="1" y="673"/>
                    <a:pt x="12" y="731"/>
                  </a:cubicBezTo>
                  <a:cubicBezTo>
                    <a:pt x="22" y="809"/>
                    <a:pt x="90" y="863"/>
                    <a:pt x="160" y="863"/>
                  </a:cubicBezTo>
                  <a:cubicBezTo>
                    <a:pt x="172" y="863"/>
                    <a:pt x="184" y="861"/>
                    <a:pt x="196" y="857"/>
                  </a:cubicBezTo>
                  <a:cubicBezTo>
                    <a:pt x="186" y="857"/>
                    <a:pt x="1085" y="672"/>
                    <a:pt x="1734" y="672"/>
                  </a:cubicBezTo>
                  <a:cubicBezTo>
                    <a:pt x="1827" y="672"/>
                    <a:pt x="1914" y="676"/>
                    <a:pt x="1994" y="685"/>
                  </a:cubicBezTo>
                  <a:cubicBezTo>
                    <a:pt x="3077" y="834"/>
                    <a:pt x="2835" y="1779"/>
                    <a:pt x="3146" y="1825"/>
                  </a:cubicBezTo>
                  <a:cubicBezTo>
                    <a:pt x="3155" y="1826"/>
                    <a:pt x="3163" y="1827"/>
                    <a:pt x="3172" y="1827"/>
                  </a:cubicBezTo>
                  <a:cubicBezTo>
                    <a:pt x="3265" y="1827"/>
                    <a:pt x="3343" y="1771"/>
                    <a:pt x="3353" y="1687"/>
                  </a:cubicBezTo>
                  <a:cubicBezTo>
                    <a:pt x="3514" y="571"/>
                    <a:pt x="2751" y="0"/>
                    <a:pt x="1795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2283;p43"/>
            <p:cNvSpPr/>
            <p:nvPr/>
          </p:nvSpPr>
          <p:spPr>
            <a:xfrm>
              <a:off x="642002" y="451337"/>
              <a:ext cx="125289" cy="87014"/>
            </a:xfrm>
            <a:custGeom>
              <a:avLst/>
              <a:gdLst/>
              <a:ahLst/>
              <a:cxnLst/>
              <a:rect l="l" t="t" r="r" b="b"/>
              <a:pathLst>
                <a:path w="3532" h="2453" extrusionOk="0">
                  <a:moveTo>
                    <a:pt x="2695" y="0"/>
                  </a:moveTo>
                  <a:cubicBezTo>
                    <a:pt x="1202" y="0"/>
                    <a:pt x="0" y="1044"/>
                    <a:pt x="801" y="2366"/>
                  </a:cubicBezTo>
                  <a:cubicBezTo>
                    <a:pt x="824" y="2419"/>
                    <a:pt x="882" y="2452"/>
                    <a:pt x="945" y="2452"/>
                  </a:cubicBezTo>
                  <a:cubicBezTo>
                    <a:pt x="978" y="2452"/>
                    <a:pt x="1012" y="2443"/>
                    <a:pt x="1043" y="2423"/>
                  </a:cubicBezTo>
                  <a:cubicBezTo>
                    <a:pt x="1320" y="2262"/>
                    <a:pt x="721" y="1479"/>
                    <a:pt x="1665" y="926"/>
                  </a:cubicBezTo>
                  <a:cubicBezTo>
                    <a:pt x="2230" y="615"/>
                    <a:pt x="3405" y="396"/>
                    <a:pt x="3394" y="396"/>
                  </a:cubicBezTo>
                  <a:cubicBezTo>
                    <a:pt x="3474" y="384"/>
                    <a:pt x="3532" y="281"/>
                    <a:pt x="3520" y="188"/>
                  </a:cubicBezTo>
                  <a:cubicBezTo>
                    <a:pt x="3474" y="131"/>
                    <a:pt x="3440" y="96"/>
                    <a:pt x="3382" y="73"/>
                  </a:cubicBezTo>
                  <a:cubicBezTo>
                    <a:pt x="3150" y="24"/>
                    <a:pt x="2920" y="0"/>
                    <a:pt x="2695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43"/>
            <p:cNvSpPr/>
            <p:nvPr/>
          </p:nvSpPr>
          <p:spPr>
            <a:xfrm>
              <a:off x="917667" y="851798"/>
              <a:ext cx="262000" cy="300452"/>
            </a:xfrm>
            <a:custGeom>
              <a:avLst/>
              <a:gdLst/>
              <a:ahLst/>
              <a:cxnLst/>
              <a:rect l="l" t="t" r="r" b="b"/>
              <a:pathLst>
                <a:path w="7386" h="8470" extrusionOk="0">
                  <a:moveTo>
                    <a:pt x="3203" y="1"/>
                  </a:moveTo>
                  <a:cubicBezTo>
                    <a:pt x="3099" y="1"/>
                    <a:pt x="2995" y="25"/>
                    <a:pt x="2904" y="75"/>
                  </a:cubicBezTo>
                  <a:lnTo>
                    <a:pt x="346" y="1768"/>
                  </a:lnTo>
                  <a:cubicBezTo>
                    <a:pt x="70" y="1952"/>
                    <a:pt x="0" y="2344"/>
                    <a:pt x="196" y="2598"/>
                  </a:cubicBezTo>
                  <a:lnTo>
                    <a:pt x="1371" y="4141"/>
                  </a:lnTo>
                  <a:lnTo>
                    <a:pt x="3860" y="7448"/>
                  </a:lnTo>
                  <a:lnTo>
                    <a:pt x="4447" y="8243"/>
                  </a:lnTo>
                  <a:cubicBezTo>
                    <a:pt x="4560" y="8390"/>
                    <a:pt x="4728" y="8469"/>
                    <a:pt x="4902" y="8469"/>
                  </a:cubicBezTo>
                  <a:cubicBezTo>
                    <a:pt x="5014" y="8469"/>
                    <a:pt x="5127" y="8437"/>
                    <a:pt x="5231" y="8369"/>
                  </a:cubicBezTo>
                  <a:lnTo>
                    <a:pt x="7040" y="7171"/>
                  </a:lnTo>
                  <a:cubicBezTo>
                    <a:pt x="7305" y="7022"/>
                    <a:pt x="7385" y="6676"/>
                    <a:pt x="7224" y="6411"/>
                  </a:cubicBezTo>
                  <a:lnTo>
                    <a:pt x="4851" y="2252"/>
                  </a:lnTo>
                  <a:lnTo>
                    <a:pt x="4678" y="1964"/>
                  </a:lnTo>
                  <a:lnTo>
                    <a:pt x="3733" y="293"/>
                  </a:lnTo>
                  <a:cubicBezTo>
                    <a:pt x="3625" y="101"/>
                    <a:pt x="3414" y="1"/>
                    <a:pt x="3203" y="1"/>
                  </a:cubicBezTo>
                  <a:close/>
                </a:path>
              </a:pathLst>
            </a:custGeom>
            <a:solidFill>
              <a:srgbClr val="00D4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43"/>
            <p:cNvSpPr/>
            <p:nvPr/>
          </p:nvSpPr>
          <p:spPr>
            <a:xfrm>
              <a:off x="1007167" y="983476"/>
              <a:ext cx="45795" cy="40581"/>
            </a:xfrm>
            <a:custGeom>
              <a:avLst/>
              <a:gdLst/>
              <a:ahLst/>
              <a:cxnLst/>
              <a:rect l="l" t="t" r="r" b="b"/>
              <a:pathLst>
                <a:path w="1291" h="1144" extrusionOk="0">
                  <a:moveTo>
                    <a:pt x="641" y="0"/>
                  </a:moveTo>
                  <a:cubicBezTo>
                    <a:pt x="532" y="0"/>
                    <a:pt x="421" y="31"/>
                    <a:pt x="323" y="95"/>
                  </a:cubicBezTo>
                  <a:cubicBezTo>
                    <a:pt x="70" y="268"/>
                    <a:pt x="0" y="625"/>
                    <a:pt x="173" y="890"/>
                  </a:cubicBezTo>
                  <a:cubicBezTo>
                    <a:pt x="284" y="1052"/>
                    <a:pt x="469" y="1143"/>
                    <a:pt x="655" y="1143"/>
                  </a:cubicBezTo>
                  <a:cubicBezTo>
                    <a:pt x="760" y="1143"/>
                    <a:pt x="865" y="1114"/>
                    <a:pt x="957" y="1051"/>
                  </a:cubicBezTo>
                  <a:cubicBezTo>
                    <a:pt x="1222" y="879"/>
                    <a:pt x="1291" y="510"/>
                    <a:pt x="1118" y="257"/>
                  </a:cubicBezTo>
                  <a:cubicBezTo>
                    <a:pt x="1009" y="90"/>
                    <a:pt x="827" y="0"/>
                    <a:pt x="641" y="0"/>
                  </a:cubicBezTo>
                  <a:close/>
                </a:path>
              </a:pathLst>
            </a:custGeom>
            <a:solidFill>
              <a:srgbClr val="6B7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43"/>
            <p:cNvSpPr/>
            <p:nvPr/>
          </p:nvSpPr>
          <p:spPr>
            <a:xfrm>
              <a:off x="1090955" y="1041901"/>
              <a:ext cx="45795" cy="40297"/>
            </a:xfrm>
            <a:custGeom>
              <a:avLst/>
              <a:gdLst/>
              <a:ahLst/>
              <a:cxnLst/>
              <a:rect l="l" t="t" r="r" b="b"/>
              <a:pathLst>
                <a:path w="1291" h="1136" extrusionOk="0">
                  <a:moveTo>
                    <a:pt x="644" y="0"/>
                  </a:moveTo>
                  <a:cubicBezTo>
                    <a:pt x="534" y="0"/>
                    <a:pt x="422" y="31"/>
                    <a:pt x="323" y="96"/>
                  </a:cubicBezTo>
                  <a:cubicBezTo>
                    <a:pt x="69" y="269"/>
                    <a:pt x="0" y="626"/>
                    <a:pt x="162" y="879"/>
                  </a:cubicBezTo>
                  <a:cubicBezTo>
                    <a:pt x="278" y="1046"/>
                    <a:pt x="462" y="1135"/>
                    <a:pt x="646" y="1135"/>
                  </a:cubicBezTo>
                  <a:cubicBezTo>
                    <a:pt x="755" y="1135"/>
                    <a:pt x="863" y="1104"/>
                    <a:pt x="956" y="1040"/>
                  </a:cubicBezTo>
                  <a:cubicBezTo>
                    <a:pt x="1221" y="868"/>
                    <a:pt x="1291" y="510"/>
                    <a:pt x="1118" y="246"/>
                  </a:cubicBezTo>
                  <a:cubicBezTo>
                    <a:pt x="1010" y="87"/>
                    <a:pt x="829" y="0"/>
                    <a:pt x="644" y="0"/>
                  </a:cubicBezTo>
                  <a:close/>
                </a:path>
              </a:pathLst>
            </a:custGeom>
            <a:solidFill>
              <a:srgbClr val="6B7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43"/>
            <p:cNvSpPr/>
            <p:nvPr/>
          </p:nvSpPr>
          <p:spPr>
            <a:xfrm>
              <a:off x="1040689" y="1044632"/>
              <a:ext cx="35153" cy="31038"/>
            </a:xfrm>
            <a:custGeom>
              <a:avLst/>
              <a:gdLst/>
              <a:ahLst/>
              <a:cxnLst/>
              <a:rect l="l" t="t" r="r" b="b"/>
              <a:pathLst>
                <a:path w="991" h="875" extrusionOk="0">
                  <a:moveTo>
                    <a:pt x="503" y="1"/>
                  </a:moveTo>
                  <a:cubicBezTo>
                    <a:pt x="421" y="1"/>
                    <a:pt x="337" y="25"/>
                    <a:pt x="265" y="76"/>
                  </a:cubicBezTo>
                  <a:cubicBezTo>
                    <a:pt x="58" y="215"/>
                    <a:pt x="0" y="480"/>
                    <a:pt x="127" y="675"/>
                  </a:cubicBezTo>
                  <a:cubicBezTo>
                    <a:pt x="216" y="801"/>
                    <a:pt x="357" y="875"/>
                    <a:pt x="501" y="875"/>
                  </a:cubicBezTo>
                  <a:cubicBezTo>
                    <a:pt x="582" y="875"/>
                    <a:pt x="663" y="852"/>
                    <a:pt x="738" y="802"/>
                  </a:cubicBezTo>
                  <a:cubicBezTo>
                    <a:pt x="933" y="675"/>
                    <a:pt x="991" y="399"/>
                    <a:pt x="864" y="203"/>
                  </a:cubicBezTo>
                  <a:cubicBezTo>
                    <a:pt x="784" y="72"/>
                    <a:pt x="645" y="1"/>
                    <a:pt x="503" y="1"/>
                  </a:cubicBezTo>
                  <a:close/>
                </a:path>
              </a:pathLst>
            </a:custGeom>
            <a:solidFill>
              <a:srgbClr val="6B7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" name="Google Shape;2288;p43"/>
            <p:cNvSpPr/>
            <p:nvPr/>
          </p:nvSpPr>
          <p:spPr>
            <a:xfrm>
              <a:off x="1077475" y="994224"/>
              <a:ext cx="26179" cy="22844"/>
            </a:xfrm>
            <a:custGeom>
              <a:avLst/>
              <a:gdLst/>
              <a:ahLst/>
              <a:cxnLst/>
              <a:rect l="l" t="t" r="r" b="b"/>
              <a:pathLst>
                <a:path w="738" h="644" extrusionOk="0">
                  <a:moveTo>
                    <a:pt x="364" y="1"/>
                  </a:moveTo>
                  <a:cubicBezTo>
                    <a:pt x="303" y="1"/>
                    <a:pt x="240" y="19"/>
                    <a:pt x="184" y="57"/>
                  </a:cubicBezTo>
                  <a:cubicBezTo>
                    <a:pt x="46" y="149"/>
                    <a:pt x="0" y="357"/>
                    <a:pt x="104" y="495"/>
                  </a:cubicBezTo>
                  <a:cubicBezTo>
                    <a:pt x="169" y="590"/>
                    <a:pt x="272" y="643"/>
                    <a:pt x="374" y="643"/>
                  </a:cubicBezTo>
                  <a:cubicBezTo>
                    <a:pt x="432" y="643"/>
                    <a:pt x="491" y="625"/>
                    <a:pt x="542" y="587"/>
                  </a:cubicBezTo>
                  <a:cubicBezTo>
                    <a:pt x="691" y="484"/>
                    <a:pt x="737" y="288"/>
                    <a:pt x="634" y="138"/>
                  </a:cubicBezTo>
                  <a:cubicBezTo>
                    <a:pt x="569" y="51"/>
                    <a:pt x="467" y="1"/>
                    <a:pt x="364" y="1"/>
                  </a:cubicBezTo>
                  <a:close/>
                </a:path>
              </a:pathLst>
            </a:custGeom>
            <a:solidFill>
              <a:srgbClr val="6B7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43"/>
            <p:cNvSpPr/>
            <p:nvPr/>
          </p:nvSpPr>
          <p:spPr>
            <a:xfrm>
              <a:off x="1077865" y="1096849"/>
              <a:ext cx="35579" cy="30967"/>
            </a:xfrm>
            <a:custGeom>
              <a:avLst/>
              <a:gdLst/>
              <a:ahLst/>
              <a:cxnLst/>
              <a:rect l="l" t="t" r="r" b="b"/>
              <a:pathLst>
                <a:path w="1003" h="873" extrusionOk="0">
                  <a:moveTo>
                    <a:pt x="498" y="0"/>
                  </a:moveTo>
                  <a:cubicBezTo>
                    <a:pt x="417" y="0"/>
                    <a:pt x="336" y="22"/>
                    <a:pt x="266" y="67"/>
                  </a:cubicBezTo>
                  <a:cubicBezTo>
                    <a:pt x="58" y="194"/>
                    <a:pt x="1" y="471"/>
                    <a:pt x="139" y="678"/>
                  </a:cubicBezTo>
                  <a:cubicBezTo>
                    <a:pt x="220" y="803"/>
                    <a:pt x="358" y="872"/>
                    <a:pt x="501" y="872"/>
                  </a:cubicBezTo>
                  <a:cubicBezTo>
                    <a:pt x="581" y="872"/>
                    <a:pt x="663" y="850"/>
                    <a:pt x="738" y="805"/>
                  </a:cubicBezTo>
                  <a:cubicBezTo>
                    <a:pt x="945" y="678"/>
                    <a:pt x="1003" y="402"/>
                    <a:pt x="865" y="194"/>
                  </a:cubicBezTo>
                  <a:cubicBezTo>
                    <a:pt x="784" y="69"/>
                    <a:pt x="641" y="0"/>
                    <a:pt x="498" y="0"/>
                  </a:cubicBezTo>
                  <a:close/>
                </a:path>
              </a:pathLst>
            </a:custGeom>
            <a:solidFill>
              <a:srgbClr val="6B7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43"/>
            <p:cNvSpPr/>
            <p:nvPr/>
          </p:nvSpPr>
          <p:spPr>
            <a:xfrm>
              <a:off x="917667" y="852046"/>
              <a:ext cx="165940" cy="147069"/>
            </a:xfrm>
            <a:custGeom>
              <a:avLst/>
              <a:gdLst/>
              <a:ahLst/>
              <a:cxnLst/>
              <a:rect l="l" t="t" r="r" b="b"/>
              <a:pathLst>
                <a:path w="4678" h="4146" extrusionOk="0">
                  <a:moveTo>
                    <a:pt x="3224" y="0"/>
                  </a:moveTo>
                  <a:cubicBezTo>
                    <a:pt x="3113" y="0"/>
                    <a:pt x="3001" y="30"/>
                    <a:pt x="2904" y="91"/>
                  </a:cubicBezTo>
                  <a:lnTo>
                    <a:pt x="346" y="1773"/>
                  </a:lnTo>
                  <a:cubicBezTo>
                    <a:pt x="70" y="1957"/>
                    <a:pt x="0" y="2349"/>
                    <a:pt x="196" y="2602"/>
                  </a:cubicBezTo>
                  <a:cubicBezTo>
                    <a:pt x="588" y="3121"/>
                    <a:pt x="980" y="3627"/>
                    <a:pt x="1371" y="4146"/>
                  </a:cubicBezTo>
                  <a:cubicBezTo>
                    <a:pt x="1348" y="4054"/>
                    <a:pt x="1302" y="3800"/>
                    <a:pt x="1452" y="3524"/>
                  </a:cubicBezTo>
                  <a:cubicBezTo>
                    <a:pt x="1625" y="3213"/>
                    <a:pt x="1913" y="3109"/>
                    <a:pt x="2028" y="3063"/>
                  </a:cubicBezTo>
                  <a:cubicBezTo>
                    <a:pt x="2133" y="3023"/>
                    <a:pt x="2217" y="3011"/>
                    <a:pt x="2299" y="3011"/>
                  </a:cubicBezTo>
                  <a:cubicBezTo>
                    <a:pt x="2441" y="3011"/>
                    <a:pt x="2577" y="3049"/>
                    <a:pt x="2801" y="3049"/>
                  </a:cubicBezTo>
                  <a:cubicBezTo>
                    <a:pt x="2860" y="3049"/>
                    <a:pt x="2924" y="3046"/>
                    <a:pt x="2996" y="3040"/>
                  </a:cubicBezTo>
                  <a:cubicBezTo>
                    <a:pt x="3146" y="3028"/>
                    <a:pt x="3514" y="2994"/>
                    <a:pt x="3860" y="2809"/>
                  </a:cubicBezTo>
                  <a:cubicBezTo>
                    <a:pt x="4275" y="2591"/>
                    <a:pt x="4540" y="2233"/>
                    <a:pt x="4678" y="1957"/>
                  </a:cubicBezTo>
                  <a:lnTo>
                    <a:pt x="3733" y="286"/>
                  </a:lnTo>
                  <a:cubicBezTo>
                    <a:pt x="3629" y="100"/>
                    <a:pt x="3428" y="0"/>
                    <a:pt x="3224" y="0"/>
                  </a:cubicBezTo>
                  <a:close/>
                </a:path>
              </a:pathLst>
            </a:custGeom>
            <a:solidFill>
              <a:srgbClr val="FFC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43"/>
            <p:cNvSpPr/>
            <p:nvPr/>
          </p:nvSpPr>
          <p:spPr>
            <a:xfrm>
              <a:off x="1054559" y="932075"/>
              <a:ext cx="125112" cy="220958"/>
            </a:xfrm>
            <a:custGeom>
              <a:avLst/>
              <a:gdLst/>
              <a:ahLst/>
              <a:cxnLst/>
              <a:rect l="l" t="t" r="r" b="b"/>
              <a:pathLst>
                <a:path w="3527" h="6229" extrusionOk="0">
                  <a:moveTo>
                    <a:pt x="992" y="0"/>
                  </a:moveTo>
                  <a:cubicBezTo>
                    <a:pt x="819" y="196"/>
                    <a:pt x="715" y="461"/>
                    <a:pt x="715" y="749"/>
                  </a:cubicBezTo>
                  <a:cubicBezTo>
                    <a:pt x="692" y="1671"/>
                    <a:pt x="1337" y="2454"/>
                    <a:pt x="1337" y="3388"/>
                  </a:cubicBezTo>
                  <a:cubicBezTo>
                    <a:pt x="1337" y="4401"/>
                    <a:pt x="623" y="4805"/>
                    <a:pt x="1" y="5208"/>
                  </a:cubicBezTo>
                  <a:lnTo>
                    <a:pt x="588" y="5991"/>
                  </a:lnTo>
                  <a:cubicBezTo>
                    <a:pt x="702" y="6147"/>
                    <a:pt x="871" y="6229"/>
                    <a:pt x="1047" y="6229"/>
                  </a:cubicBezTo>
                  <a:cubicBezTo>
                    <a:pt x="1157" y="6229"/>
                    <a:pt x="1270" y="6196"/>
                    <a:pt x="1372" y="6130"/>
                  </a:cubicBezTo>
                  <a:lnTo>
                    <a:pt x="3181" y="4931"/>
                  </a:lnTo>
                  <a:cubicBezTo>
                    <a:pt x="3446" y="4770"/>
                    <a:pt x="3526" y="4424"/>
                    <a:pt x="3365" y="4171"/>
                  </a:cubicBezTo>
                  <a:lnTo>
                    <a:pt x="992" y="0"/>
                  </a:lnTo>
                  <a:close/>
                </a:path>
              </a:pathLst>
            </a:custGeom>
            <a:solidFill>
              <a:srgbClr val="6B7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43"/>
            <p:cNvSpPr/>
            <p:nvPr/>
          </p:nvSpPr>
          <p:spPr>
            <a:xfrm>
              <a:off x="913587" y="846264"/>
              <a:ext cx="272606" cy="312655"/>
            </a:xfrm>
            <a:custGeom>
              <a:avLst/>
              <a:gdLst/>
              <a:ahLst/>
              <a:cxnLst/>
              <a:rect l="l" t="t" r="r" b="b"/>
              <a:pathLst>
                <a:path w="7685" h="8814" extrusionOk="0">
                  <a:moveTo>
                    <a:pt x="3341" y="323"/>
                  </a:moveTo>
                  <a:cubicBezTo>
                    <a:pt x="3364" y="323"/>
                    <a:pt x="3399" y="323"/>
                    <a:pt x="3433" y="334"/>
                  </a:cubicBezTo>
                  <a:cubicBezTo>
                    <a:pt x="3549" y="369"/>
                    <a:pt x="3641" y="438"/>
                    <a:pt x="3698" y="542"/>
                  </a:cubicBezTo>
                  <a:lnTo>
                    <a:pt x="4620" y="2166"/>
                  </a:lnTo>
                  <a:cubicBezTo>
                    <a:pt x="4620" y="2178"/>
                    <a:pt x="4609" y="2178"/>
                    <a:pt x="4609" y="2189"/>
                  </a:cubicBezTo>
                  <a:cubicBezTo>
                    <a:pt x="4363" y="2722"/>
                    <a:pt x="3788" y="3009"/>
                    <a:pt x="3016" y="3009"/>
                  </a:cubicBezTo>
                  <a:cubicBezTo>
                    <a:pt x="2920" y="3009"/>
                    <a:pt x="2821" y="3004"/>
                    <a:pt x="2719" y="2996"/>
                  </a:cubicBezTo>
                  <a:cubicBezTo>
                    <a:pt x="2669" y="2991"/>
                    <a:pt x="2620" y="2989"/>
                    <a:pt x="2572" y="2989"/>
                  </a:cubicBezTo>
                  <a:cubicBezTo>
                    <a:pt x="1872" y="2989"/>
                    <a:pt x="1498" y="3448"/>
                    <a:pt x="1325" y="3837"/>
                  </a:cubicBezTo>
                  <a:lnTo>
                    <a:pt x="461" y="2684"/>
                  </a:lnTo>
                  <a:cubicBezTo>
                    <a:pt x="392" y="2581"/>
                    <a:pt x="357" y="2466"/>
                    <a:pt x="369" y="2350"/>
                  </a:cubicBezTo>
                  <a:cubicBezTo>
                    <a:pt x="380" y="2235"/>
                    <a:pt x="461" y="2155"/>
                    <a:pt x="542" y="2074"/>
                  </a:cubicBezTo>
                  <a:lnTo>
                    <a:pt x="3111" y="392"/>
                  </a:lnTo>
                  <a:cubicBezTo>
                    <a:pt x="3180" y="346"/>
                    <a:pt x="3249" y="323"/>
                    <a:pt x="3341" y="323"/>
                  </a:cubicBezTo>
                  <a:close/>
                  <a:moveTo>
                    <a:pt x="4827" y="2500"/>
                  </a:moveTo>
                  <a:lnTo>
                    <a:pt x="7201" y="6659"/>
                  </a:lnTo>
                  <a:cubicBezTo>
                    <a:pt x="7304" y="6843"/>
                    <a:pt x="7247" y="7085"/>
                    <a:pt x="7051" y="7201"/>
                  </a:cubicBezTo>
                  <a:lnTo>
                    <a:pt x="5242" y="8399"/>
                  </a:lnTo>
                  <a:cubicBezTo>
                    <a:pt x="5178" y="8442"/>
                    <a:pt x="5104" y="8462"/>
                    <a:pt x="5030" y="8462"/>
                  </a:cubicBezTo>
                  <a:cubicBezTo>
                    <a:pt x="4904" y="8462"/>
                    <a:pt x="4776" y="8404"/>
                    <a:pt x="4689" y="8295"/>
                  </a:cubicBezTo>
                  <a:lnTo>
                    <a:pt x="1567" y="4148"/>
                  </a:lnTo>
                  <a:cubicBezTo>
                    <a:pt x="1578" y="4082"/>
                    <a:pt x="1778" y="3324"/>
                    <a:pt x="2576" y="3324"/>
                  </a:cubicBezTo>
                  <a:cubicBezTo>
                    <a:pt x="2614" y="3324"/>
                    <a:pt x="2655" y="3326"/>
                    <a:pt x="2696" y="3330"/>
                  </a:cubicBezTo>
                  <a:cubicBezTo>
                    <a:pt x="2811" y="3340"/>
                    <a:pt x="2923" y="3346"/>
                    <a:pt x="3031" y="3346"/>
                  </a:cubicBezTo>
                  <a:cubicBezTo>
                    <a:pt x="3858" y="3346"/>
                    <a:pt x="4491" y="3040"/>
                    <a:pt x="4827" y="2500"/>
                  </a:cubicBezTo>
                  <a:close/>
                  <a:moveTo>
                    <a:pt x="3318" y="1"/>
                  </a:moveTo>
                  <a:cubicBezTo>
                    <a:pt x="3179" y="1"/>
                    <a:pt x="3045" y="37"/>
                    <a:pt x="2927" y="115"/>
                  </a:cubicBezTo>
                  <a:lnTo>
                    <a:pt x="357" y="1809"/>
                  </a:lnTo>
                  <a:cubicBezTo>
                    <a:pt x="185" y="1924"/>
                    <a:pt x="69" y="2097"/>
                    <a:pt x="23" y="2304"/>
                  </a:cubicBezTo>
                  <a:cubicBezTo>
                    <a:pt x="0" y="2512"/>
                    <a:pt x="46" y="2731"/>
                    <a:pt x="173" y="2880"/>
                  </a:cubicBezTo>
                  <a:lnTo>
                    <a:pt x="4401" y="8514"/>
                  </a:lnTo>
                  <a:cubicBezTo>
                    <a:pt x="4551" y="8698"/>
                    <a:pt x="4781" y="8814"/>
                    <a:pt x="5012" y="8814"/>
                  </a:cubicBezTo>
                  <a:cubicBezTo>
                    <a:pt x="5150" y="8814"/>
                    <a:pt x="5300" y="8779"/>
                    <a:pt x="5427" y="8687"/>
                  </a:cubicBezTo>
                  <a:lnTo>
                    <a:pt x="7247" y="7489"/>
                  </a:lnTo>
                  <a:cubicBezTo>
                    <a:pt x="7569" y="7281"/>
                    <a:pt x="7685" y="6832"/>
                    <a:pt x="7489" y="6498"/>
                  </a:cubicBezTo>
                  <a:lnTo>
                    <a:pt x="3986" y="380"/>
                  </a:lnTo>
                  <a:cubicBezTo>
                    <a:pt x="3883" y="208"/>
                    <a:pt x="3710" y="81"/>
                    <a:pt x="3514" y="23"/>
                  </a:cubicBezTo>
                  <a:cubicBezTo>
                    <a:pt x="3448" y="9"/>
                    <a:pt x="3383" y="1"/>
                    <a:pt x="33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43"/>
            <p:cNvSpPr/>
            <p:nvPr/>
          </p:nvSpPr>
          <p:spPr>
            <a:xfrm>
              <a:off x="909508" y="778368"/>
              <a:ext cx="139797" cy="226385"/>
            </a:xfrm>
            <a:custGeom>
              <a:avLst/>
              <a:gdLst/>
              <a:ahLst/>
              <a:cxnLst/>
              <a:rect l="l" t="t" r="r" b="b"/>
              <a:pathLst>
                <a:path w="3941" h="6382" extrusionOk="0">
                  <a:moveTo>
                    <a:pt x="796" y="0"/>
                  </a:moveTo>
                  <a:cubicBezTo>
                    <a:pt x="684" y="0"/>
                    <a:pt x="579" y="74"/>
                    <a:pt x="542" y="186"/>
                  </a:cubicBezTo>
                  <a:lnTo>
                    <a:pt x="81" y="1741"/>
                  </a:lnTo>
                  <a:cubicBezTo>
                    <a:pt x="0" y="2029"/>
                    <a:pt x="58" y="2329"/>
                    <a:pt x="253" y="2559"/>
                  </a:cubicBezTo>
                  <a:lnTo>
                    <a:pt x="3445" y="6292"/>
                  </a:lnTo>
                  <a:cubicBezTo>
                    <a:pt x="3492" y="6353"/>
                    <a:pt x="3562" y="6382"/>
                    <a:pt x="3636" y="6382"/>
                  </a:cubicBezTo>
                  <a:cubicBezTo>
                    <a:pt x="3688" y="6382"/>
                    <a:pt x="3742" y="6367"/>
                    <a:pt x="3790" y="6338"/>
                  </a:cubicBezTo>
                  <a:cubicBezTo>
                    <a:pt x="3790" y="6332"/>
                    <a:pt x="3793" y="6329"/>
                    <a:pt x="3798" y="6329"/>
                  </a:cubicBezTo>
                  <a:cubicBezTo>
                    <a:pt x="3802" y="6329"/>
                    <a:pt x="3808" y="6332"/>
                    <a:pt x="3813" y="6338"/>
                  </a:cubicBezTo>
                  <a:cubicBezTo>
                    <a:pt x="3929" y="6234"/>
                    <a:pt x="3940" y="6085"/>
                    <a:pt x="3836" y="5969"/>
                  </a:cubicBezTo>
                  <a:lnTo>
                    <a:pt x="657" y="2237"/>
                  </a:lnTo>
                  <a:cubicBezTo>
                    <a:pt x="576" y="2145"/>
                    <a:pt x="565" y="2018"/>
                    <a:pt x="588" y="1903"/>
                  </a:cubicBezTo>
                  <a:lnTo>
                    <a:pt x="1048" y="347"/>
                  </a:lnTo>
                  <a:cubicBezTo>
                    <a:pt x="1095" y="209"/>
                    <a:pt x="1025" y="59"/>
                    <a:pt x="876" y="13"/>
                  </a:cubicBezTo>
                  <a:cubicBezTo>
                    <a:pt x="849" y="4"/>
                    <a:pt x="822" y="0"/>
                    <a:pt x="7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43"/>
            <p:cNvSpPr/>
            <p:nvPr/>
          </p:nvSpPr>
          <p:spPr>
            <a:xfrm>
              <a:off x="1067649" y="849528"/>
              <a:ext cx="215424" cy="182045"/>
            </a:xfrm>
            <a:custGeom>
              <a:avLst/>
              <a:gdLst/>
              <a:ahLst/>
              <a:cxnLst/>
              <a:rect l="l" t="t" r="r" b="b"/>
              <a:pathLst>
                <a:path w="6073" h="5132" extrusionOk="0">
                  <a:moveTo>
                    <a:pt x="2823" y="0"/>
                  </a:moveTo>
                  <a:cubicBezTo>
                    <a:pt x="980" y="910"/>
                    <a:pt x="1" y="3111"/>
                    <a:pt x="1037" y="4390"/>
                  </a:cubicBezTo>
                  <a:cubicBezTo>
                    <a:pt x="1444" y="4899"/>
                    <a:pt x="2055" y="5131"/>
                    <a:pt x="2725" y="5131"/>
                  </a:cubicBezTo>
                  <a:cubicBezTo>
                    <a:pt x="3935" y="5131"/>
                    <a:pt x="5338" y="4372"/>
                    <a:pt x="6072" y="3111"/>
                  </a:cubicBezTo>
                  <a:lnTo>
                    <a:pt x="2823" y="0"/>
                  </a:lnTo>
                  <a:close/>
                </a:path>
              </a:pathLst>
            </a:custGeom>
            <a:solidFill>
              <a:srgbClr val="FFC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43"/>
            <p:cNvSpPr/>
            <p:nvPr/>
          </p:nvSpPr>
          <p:spPr>
            <a:xfrm>
              <a:off x="1079923" y="843072"/>
              <a:ext cx="210494" cy="194886"/>
            </a:xfrm>
            <a:custGeom>
              <a:avLst/>
              <a:gdLst/>
              <a:ahLst/>
              <a:cxnLst/>
              <a:rect l="l" t="t" r="r" b="b"/>
              <a:pathLst>
                <a:path w="5934" h="5494" extrusionOk="0">
                  <a:moveTo>
                    <a:pt x="2486" y="0"/>
                  </a:moveTo>
                  <a:cubicBezTo>
                    <a:pt x="2460" y="0"/>
                    <a:pt x="2433" y="7"/>
                    <a:pt x="2408" y="21"/>
                  </a:cubicBezTo>
                  <a:cubicBezTo>
                    <a:pt x="1302" y="586"/>
                    <a:pt x="426" y="1645"/>
                    <a:pt x="173" y="2740"/>
                  </a:cubicBezTo>
                  <a:cubicBezTo>
                    <a:pt x="0" y="3477"/>
                    <a:pt x="150" y="4168"/>
                    <a:pt x="565" y="4687"/>
                  </a:cubicBezTo>
                  <a:cubicBezTo>
                    <a:pt x="979" y="5205"/>
                    <a:pt x="1613" y="5493"/>
                    <a:pt x="2385" y="5493"/>
                  </a:cubicBezTo>
                  <a:cubicBezTo>
                    <a:pt x="2466" y="5493"/>
                    <a:pt x="2535" y="5493"/>
                    <a:pt x="2627" y="5447"/>
                  </a:cubicBezTo>
                  <a:cubicBezTo>
                    <a:pt x="3917" y="5367"/>
                    <a:pt x="5185" y="4537"/>
                    <a:pt x="5876" y="3362"/>
                  </a:cubicBezTo>
                  <a:cubicBezTo>
                    <a:pt x="5933" y="3293"/>
                    <a:pt x="5910" y="3178"/>
                    <a:pt x="5818" y="3132"/>
                  </a:cubicBezTo>
                  <a:cubicBezTo>
                    <a:pt x="5793" y="3110"/>
                    <a:pt x="5761" y="3100"/>
                    <a:pt x="5729" y="3100"/>
                  </a:cubicBezTo>
                  <a:cubicBezTo>
                    <a:pt x="5674" y="3100"/>
                    <a:pt x="5617" y="3131"/>
                    <a:pt x="5588" y="3189"/>
                  </a:cubicBezTo>
                  <a:cubicBezTo>
                    <a:pt x="4977" y="4249"/>
                    <a:pt x="3779" y="5033"/>
                    <a:pt x="2604" y="5113"/>
                  </a:cubicBezTo>
                  <a:cubicBezTo>
                    <a:pt x="2517" y="5121"/>
                    <a:pt x="2432" y="5125"/>
                    <a:pt x="2348" y="5125"/>
                  </a:cubicBezTo>
                  <a:cubicBezTo>
                    <a:pt x="1714" y="5125"/>
                    <a:pt x="1187" y="4894"/>
                    <a:pt x="841" y="4456"/>
                  </a:cubicBezTo>
                  <a:cubicBezTo>
                    <a:pt x="392" y="3892"/>
                    <a:pt x="403" y="3247"/>
                    <a:pt x="507" y="2798"/>
                  </a:cubicBezTo>
                  <a:cubicBezTo>
                    <a:pt x="726" y="1807"/>
                    <a:pt x="1532" y="827"/>
                    <a:pt x="2569" y="321"/>
                  </a:cubicBezTo>
                  <a:cubicBezTo>
                    <a:pt x="2650" y="286"/>
                    <a:pt x="2685" y="182"/>
                    <a:pt x="2638" y="90"/>
                  </a:cubicBezTo>
                  <a:cubicBezTo>
                    <a:pt x="2606" y="34"/>
                    <a:pt x="2547" y="0"/>
                    <a:pt x="24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43"/>
            <p:cNvSpPr/>
            <p:nvPr/>
          </p:nvSpPr>
          <p:spPr>
            <a:xfrm>
              <a:off x="696560" y="931649"/>
              <a:ext cx="198256" cy="176015"/>
            </a:xfrm>
            <a:custGeom>
              <a:avLst/>
              <a:gdLst/>
              <a:ahLst/>
              <a:cxnLst/>
              <a:rect l="l" t="t" r="r" b="b"/>
              <a:pathLst>
                <a:path w="5589" h="4962" extrusionOk="0">
                  <a:moveTo>
                    <a:pt x="1775" y="1"/>
                  </a:moveTo>
                  <a:lnTo>
                    <a:pt x="1" y="4137"/>
                  </a:lnTo>
                  <a:cubicBezTo>
                    <a:pt x="738" y="4694"/>
                    <a:pt x="1647" y="4961"/>
                    <a:pt x="2499" y="4961"/>
                  </a:cubicBezTo>
                  <a:cubicBezTo>
                    <a:pt x="3724" y="4961"/>
                    <a:pt x="4828" y="4409"/>
                    <a:pt x="5127" y="3377"/>
                  </a:cubicBezTo>
                  <a:cubicBezTo>
                    <a:pt x="5588" y="1775"/>
                    <a:pt x="3826" y="128"/>
                    <a:pt x="1775" y="1"/>
                  </a:cubicBezTo>
                  <a:close/>
                </a:path>
              </a:pathLst>
            </a:custGeom>
            <a:solidFill>
              <a:srgbClr val="FFC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43"/>
            <p:cNvSpPr/>
            <p:nvPr/>
          </p:nvSpPr>
          <p:spPr>
            <a:xfrm>
              <a:off x="689217" y="925086"/>
              <a:ext cx="201909" cy="188465"/>
            </a:xfrm>
            <a:custGeom>
              <a:avLst/>
              <a:gdLst/>
              <a:ahLst/>
              <a:cxnLst/>
              <a:rect l="l" t="t" r="r" b="b"/>
              <a:pathLst>
                <a:path w="5692" h="5313" extrusionOk="0">
                  <a:moveTo>
                    <a:pt x="1983" y="0"/>
                  </a:moveTo>
                  <a:cubicBezTo>
                    <a:pt x="1890" y="0"/>
                    <a:pt x="1821" y="67"/>
                    <a:pt x="1821" y="163"/>
                  </a:cubicBezTo>
                  <a:cubicBezTo>
                    <a:pt x="1821" y="255"/>
                    <a:pt x="1878" y="347"/>
                    <a:pt x="1970" y="347"/>
                  </a:cubicBezTo>
                  <a:cubicBezTo>
                    <a:pt x="3111" y="416"/>
                    <a:pt x="4240" y="1004"/>
                    <a:pt x="4828" y="1845"/>
                  </a:cubicBezTo>
                  <a:cubicBezTo>
                    <a:pt x="5104" y="2214"/>
                    <a:pt x="5369" y="2813"/>
                    <a:pt x="5173" y="3504"/>
                  </a:cubicBezTo>
                  <a:cubicBezTo>
                    <a:pt x="5000" y="4091"/>
                    <a:pt x="4505" y="4564"/>
                    <a:pt x="3802" y="4794"/>
                  </a:cubicBezTo>
                  <a:cubicBezTo>
                    <a:pt x="3462" y="4911"/>
                    <a:pt x="3093" y="4967"/>
                    <a:pt x="2716" y="4967"/>
                  </a:cubicBezTo>
                  <a:cubicBezTo>
                    <a:pt x="1867" y="4967"/>
                    <a:pt x="978" y="4683"/>
                    <a:pt x="300" y="4172"/>
                  </a:cubicBezTo>
                  <a:cubicBezTo>
                    <a:pt x="264" y="4147"/>
                    <a:pt x="224" y="4133"/>
                    <a:pt x="186" y="4133"/>
                  </a:cubicBezTo>
                  <a:cubicBezTo>
                    <a:pt x="137" y="4133"/>
                    <a:pt x="90" y="4155"/>
                    <a:pt x="58" y="4207"/>
                  </a:cubicBezTo>
                  <a:cubicBezTo>
                    <a:pt x="0" y="4287"/>
                    <a:pt x="12" y="4391"/>
                    <a:pt x="92" y="4449"/>
                  </a:cubicBezTo>
                  <a:cubicBezTo>
                    <a:pt x="830" y="5013"/>
                    <a:pt x="1786" y="5313"/>
                    <a:pt x="2696" y="5313"/>
                  </a:cubicBezTo>
                  <a:cubicBezTo>
                    <a:pt x="3111" y="5313"/>
                    <a:pt x="3526" y="5255"/>
                    <a:pt x="3917" y="5117"/>
                  </a:cubicBezTo>
                  <a:cubicBezTo>
                    <a:pt x="4735" y="4840"/>
                    <a:pt x="5300" y="4287"/>
                    <a:pt x="5507" y="3585"/>
                  </a:cubicBezTo>
                  <a:cubicBezTo>
                    <a:pt x="5692" y="2951"/>
                    <a:pt x="5542" y="2260"/>
                    <a:pt x="5116" y="1638"/>
                  </a:cubicBezTo>
                  <a:cubicBezTo>
                    <a:pt x="4470" y="716"/>
                    <a:pt x="3261" y="82"/>
                    <a:pt x="2005" y="2"/>
                  </a:cubicBezTo>
                  <a:cubicBezTo>
                    <a:pt x="1997" y="1"/>
                    <a:pt x="1990" y="0"/>
                    <a:pt x="19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43"/>
            <p:cNvSpPr/>
            <p:nvPr/>
          </p:nvSpPr>
          <p:spPr>
            <a:xfrm>
              <a:off x="897234" y="766165"/>
              <a:ext cx="163493" cy="250932"/>
            </a:xfrm>
            <a:custGeom>
              <a:avLst/>
              <a:gdLst/>
              <a:ahLst/>
              <a:cxnLst/>
              <a:rect l="l" t="t" r="r" b="b"/>
              <a:pathLst>
                <a:path w="4609" h="7074" extrusionOk="0">
                  <a:moveTo>
                    <a:pt x="1152" y="334"/>
                  </a:moveTo>
                  <a:cubicBezTo>
                    <a:pt x="1176" y="334"/>
                    <a:pt x="1199" y="334"/>
                    <a:pt x="1222" y="346"/>
                  </a:cubicBezTo>
                  <a:cubicBezTo>
                    <a:pt x="1371" y="392"/>
                    <a:pt x="1441" y="530"/>
                    <a:pt x="1394" y="680"/>
                  </a:cubicBezTo>
                  <a:lnTo>
                    <a:pt x="934" y="2235"/>
                  </a:lnTo>
                  <a:cubicBezTo>
                    <a:pt x="911" y="2350"/>
                    <a:pt x="922" y="2477"/>
                    <a:pt x="1003" y="2569"/>
                  </a:cubicBezTo>
                  <a:lnTo>
                    <a:pt x="4182" y="6290"/>
                  </a:lnTo>
                  <a:cubicBezTo>
                    <a:pt x="4286" y="6406"/>
                    <a:pt x="4275" y="6567"/>
                    <a:pt x="4159" y="6671"/>
                  </a:cubicBezTo>
                  <a:cubicBezTo>
                    <a:pt x="4148" y="6682"/>
                    <a:pt x="4148" y="6682"/>
                    <a:pt x="4125" y="6682"/>
                  </a:cubicBezTo>
                  <a:cubicBezTo>
                    <a:pt x="4090" y="6717"/>
                    <a:pt x="4033" y="6728"/>
                    <a:pt x="3987" y="6728"/>
                  </a:cubicBezTo>
                  <a:cubicBezTo>
                    <a:pt x="3917" y="6728"/>
                    <a:pt x="3837" y="6694"/>
                    <a:pt x="3779" y="6636"/>
                  </a:cubicBezTo>
                  <a:lnTo>
                    <a:pt x="599" y="2915"/>
                  </a:lnTo>
                  <a:cubicBezTo>
                    <a:pt x="404" y="2684"/>
                    <a:pt x="346" y="2373"/>
                    <a:pt x="427" y="2085"/>
                  </a:cubicBezTo>
                  <a:lnTo>
                    <a:pt x="888" y="530"/>
                  </a:lnTo>
                  <a:cubicBezTo>
                    <a:pt x="934" y="403"/>
                    <a:pt x="1037" y="334"/>
                    <a:pt x="1152" y="334"/>
                  </a:cubicBezTo>
                  <a:close/>
                  <a:moveTo>
                    <a:pt x="1152" y="0"/>
                  </a:moveTo>
                  <a:cubicBezTo>
                    <a:pt x="888" y="0"/>
                    <a:pt x="646" y="173"/>
                    <a:pt x="576" y="438"/>
                  </a:cubicBezTo>
                  <a:lnTo>
                    <a:pt x="116" y="1993"/>
                  </a:lnTo>
                  <a:cubicBezTo>
                    <a:pt x="0" y="2396"/>
                    <a:pt x="81" y="2811"/>
                    <a:pt x="358" y="3122"/>
                  </a:cubicBezTo>
                  <a:lnTo>
                    <a:pt x="3526" y="6855"/>
                  </a:lnTo>
                  <a:cubicBezTo>
                    <a:pt x="3641" y="6982"/>
                    <a:pt x="3814" y="7074"/>
                    <a:pt x="3987" y="7074"/>
                  </a:cubicBezTo>
                  <a:cubicBezTo>
                    <a:pt x="4102" y="7074"/>
                    <a:pt x="4217" y="7039"/>
                    <a:pt x="4321" y="6970"/>
                  </a:cubicBezTo>
                  <a:cubicBezTo>
                    <a:pt x="4332" y="6959"/>
                    <a:pt x="4367" y="6947"/>
                    <a:pt x="4378" y="6924"/>
                  </a:cubicBezTo>
                  <a:cubicBezTo>
                    <a:pt x="4494" y="6832"/>
                    <a:pt x="4574" y="6682"/>
                    <a:pt x="4597" y="6509"/>
                  </a:cubicBezTo>
                  <a:cubicBezTo>
                    <a:pt x="4609" y="6348"/>
                    <a:pt x="4551" y="6198"/>
                    <a:pt x="4447" y="6060"/>
                  </a:cubicBezTo>
                  <a:lnTo>
                    <a:pt x="1268" y="2339"/>
                  </a:lnTo>
                  <a:lnTo>
                    <a:pt x="1268" y="2316"/>
                  </a:lnTo>
                  <a:lnTo>
                    <a:pt x="1729" y="760"/>
                  </a:lnTo>
                  <a:cubicBezTo>
                    <a:pt x="1775" y="611"/>
                    <a:pt x="1752" y="449"/>
                    <a:pt x="1682" y="300"/>
                  </a:cubicBezTo>
                  <a:cubicBezTo>
                    <a:pt x="1613" y="161"/>
                    <a:pt x="1487" y="58"/>
                    <a:pt x="1325" y="12"/>
                  </a:cubicBezTo>
                  <a:cubicBezTo>
                    <a:pt x="1268" y="0"/>
                    <a:pt x="1210" y="0"/>
                    <a:pt x="115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27" name="Google Shape;2327;p43"/>
          <p:cNvGrpSpPr/>
          <p:nvPr/>
        </p:nvGrpSpPr>
        <p:grpSpPr>
          <a:xfrm rot="391263">
            <a:off x="6968939" y="3307006"/>
            <a:ext cx="1497931" cy="1416387"/>
            <a:chOff x="3269325" y="3125938"/>
            <a:chExt cx="1147891" cy="1085401"/>
          </a:xfrm>
        </p:grpSpPr>
        <p:sp>
          <p:nvSpPr>
            <p:cNvPr id="2328" name="Google Shape;2328;p43"/>
            <p:cNvSpPr/>
            <p:nvPr/>
          </p:nvSpPr>
          <p:spPr>
            <a:xfrm>
              <a:off x="3368248" y="3125938"/>
              <a:ext cx="1048967" cy="764276"/>
            </a:xfrm>
            <a:custGeom>
              <a:avLst/>
              <a:gdLst/>
              <a:ahLst/>
              <a:cxnLst/>
              <a:rect l="l" t="t" r="r" b="b"/>
              <a:pathLst>
                <a:path w="36890" h="26878" extrusionOk="0">
                  <a:moveTo>
                    <a:pt x="16795" y="1"/>
                  </a:moveTo>
                  <a:cubicBezTo>
                    <a:pt x="14478" y="1"/>
                    <a:pt x="12157" y="1567"/>
                    <a:pt x="11060" y="4220"/>
                  </a:cubicBezTo>
                  <a:cubicBezTo>
                    <a:pt x="10944" y="4504"/>
                    <a:pt x="10907" y="4616"/>
                    <a:pt x="10830" y="4616"/>
                  </a:cubicBezTo>
                  <a:cubicBezTo>
                    <a:pt x="10753" y="4616"/>
                    <a:pt x="10638" y="4507"/>
                    <a:pt x="10369" y="4347"/>
                  </a:cubicBezTo>
                  <a:cubicBezTo>
                    <a:pt x="9373" y="3761"/>
                    <a:pt x="8423" y="3500"/>
                    <a:pt x="7572" y="3500"/>
                  </a:cubicBezTo>
                  <a:cubicBezTo>
                    <a:pt x="4838" y="3500"/>
                    <a:pt x="3112" y="6191"/>
                    <a:pt x="4079" y="9485"/>
                  </a:cubicBezTo>
                  <a:cubicBezTo>
                    <a:pt x="4205" y="9923"/>
                    <a:pt x="4205" y="9842"/>
                    <a:pt x="3860" y="10084"/>
                  </a:cubicBezTo>
                  <a:cubicBezTo>
                    <a:pt x="3192" y="10556"/>
                    <a:pt x="2500" y="11006"/>
                    <a:pt x="1625" y="12158"/>
                  </a:cubicBezTo>
                  <a:cubicBezTo>
                    <a:pt x="622" y="13460"/>
                    <a:pt x="58" y="15049"/>
                    <a:pt x="23" y="16697"/>
                  </a:cubicBezTo>
                  <a:cubicBezTo>
                    <a:pt x="0" y="17987"/>
                    <a:pt x="380" y="19255"/>
                    <a:pt x="1118" y="20314"/>
                  </a:cubicBezTo>
                  <a:cubicBezTo>
                    <a:pt x="2273" y="21980"/>
                    <a:pt x="4220" y="23015"/>
                    <a:pt x="6434" y="23015"/>
                  </a:cubicBezTo>
                  <a:cubicBezTo>
                    <a:pt x="6516" y="23015"/>
                    <a:pt x="6599" y="23013"/>
                    <a:pt x="6682" y="23010"/>
                  </a:cubicBezTo>
                  <a:cubicBezTo>
                    <a:pt x="6901" y="23010"/>
                    <a:pt x="7132" y="22987"/>
                    <a:pt x="7351" y="22964"/>
                  </a:cubicBezTo>
                  <a:cubicBezTo>
                    <a:pt x="7581" y="22941"/>
                    <a:pt x="7800" y="22895"/>
                    <a:pt x="8030" y="22849"/>
                  </a:cubicBezTo>
                  <a:cubicBezTo>
                    <a:pt x="8871" y="22653"/>
                    <a:pt x="9689" y="22342"/>
                    <a:pt x="10438" y="21916"/>
                  </a:cubicBezTo>
                  <a:cubicBezTo>
                    <a:pt x="11061" y="21556"/>
                    <a:pt x="11273" y="21342"/>
                    <a:pt x="11371" y="21342"/>
                  </a:cubicBezTo>
                  <a:cubicBezTo>
                    <a:pt x="11423" y="21342"/>
                    <a:pt x="11443" y="21403"/>
                    <a:pt x="11475" y="21536"/>
                  </a:cubicBezTo>
                  <a:cubicBezTo>
                    <a:pt x="11625" y="22123"/>
                    <a:pt x="11844" y="22688"/>
                    <a:pt x="12120" y="23229"/>
                  </a:cubicBezTo>
                  <a:cubicBezTo>
                    <a:pt x="12984" y="24992"/>
                    <a:pt x="14413" y="26144"/>
                    <a:pt x="15922" y="26397"/>
                  </a:cubicBezTo>
                  <a:cubicBezTo>
                    <a:pt x="15934" y="26420"/>
                    <a:pt x="15934" y="26443"/>
                    <a:pt x="15934" y="26443"/>
                  </a:cubicBezTo>
                  <a:cubicBezTo>
                    <a:pt x="16011" y="26705"/>
                    <a:pt x="16252" y="26877"/>
                    <a:pt x="16511" y="26877"/>
                  </a:cubicBezTo>
                  <a:cubicBezTo>
                    <a:pt x="16560" y="26877"/>
                    <a:pt x="16610" y="26871"/>
                    <a:pt x="16659" y="26858"/>
                  </a:cubicBezTo>
                  <a:lnTo>
                    <a:pt x="20611" y="26029"/>
                  </a:lnTo>
                  <a:cubicBezTo>
                    <a:pt x="20922" y="25960"/>
                    <a:pt x="21129" y="25672"/>
                    <a:pt x="21083" y="25349"/>
                  </a:cubicBezTo>
                  <a:cubicBezTo>
                    <a:pt x="21014" y="24865"/>
                    <a:pt x="20945" y="24347"/>
                    <a:pt x="20876" y="23771"/>
                  </a:cubicBezTo>
                  <a:cubicBezTo>
                    <a:pt x="21095" y="23621"/>
                    <a:pt x="21314" y="23471"/>
                    <a:pt x="21521" y="23310"/>
                  </a:cubicBezTo>
                  <a:cubicBezTo>
                    <a:pt x="21602" y="23390"/>
                    <a:pt x="21705" y="23494"/>
                    <a:pt x="21832" y="23609"/>
                  </a:cubicBezTo>
                  <a:cubicBezTo>
                    <a:pt x="22703" y="24378"/>
                    <a:pt x="23557" y="24711"/>
                    <a:pt x="24326" y="24711"/>
                  </a:cubicBezTo>
                  <a:cubicBezTo>
                    <a:pt x="25998" y="24711"/>
                    <a:pt x="27263" y="23136"/>
                    <a:pt x="27397" y="21052"/>
                  </a:cubicBezTo>
                  <a:cubicBezTo>
                    <a:pt x="27403" y="20963"/>
                    <a:pt x="27442" y="20929"/>
                    <a:pt x="27495" y="20929"/>
                  </a:cubicBezTo>
                  <a:cubicBezTo>
                    <a:pt x="27547" y="20929"/>
                    <a:pt x="27611" y="20961"/>
                    <a:pt x="27673" y="21006"/>
                  </a:cubicBezTo>
                  <a:cubicBezTo>
                    <a:pt x="28568" y="21550"/>
                    <a:pt x="29571" y="21818"/>
                    <a:pt x="30569" y="21818"/>
                  </a:cubicBezTo>
                  <a:cubicBezTo>
                    <a:pt x="31833" y="21818"/>
                    <a:pt x="33090" y="21388"/>
                    <a:pt x="34113" y="20545"/>
                  </a:cubicBezTo>
                  <a:cubicBezTo>
                    <a:pt x="36890" y="18287"/>
                    <a:pt x="36798" y="14358"/>
                    <a:pt x="34609" y="12089"/>
                  </a:cubicBezTo>
                  <a:cubicBezTo>
                    <a:pt x="34033" y="11490"/>
                    <a:pt x="33341" y="11029"/>
                    <a:pt x="32570" y="10729"/>
                  </a:cubicBezTo>
                  <a:cubicBezTo>
                    <a:pt x="30945" y="10107"/>
                    <a:pt x="30484" y="10556"/>
                    <a:pt x="30553" y="10107"/>
                  </a:cubicBezTo>
                  <a:cubicBezTo>
                    <a:pt x="31102" y="6630"/>
                    <a:pt x="28485" y="4428"/>
                    <a:pt x="25432" y="4428"/>
                  </a:cubicBezTo>
                  <a:cubicBezTo>
                    <a:pt x="24701" y="4428"/>
                    <a:pt x="23946" y="4554"/>
                    <a:pt x="23203" y="4819"/>
                  </a:cubicBezTo>
                  <a:lnTo>
                    <a:pt x="22512" y="5061"/>
                  </a:lnTo>
                  <a:cubicBezTo>
                    <a:pt x="22258" y="4681"/>
                    <a:pt x="22086" y="2895"/>
                    <a:pt x="20127" y="1248"/>
                  </a:cubicBezTo>
                  <a:cubicBezTo>
                    <a:pt x="19122" y="396"/>
                    <a:pt x="17959" y="1"/>
                    <a:pt x="16795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9" name="Google Shape;2329;p43"/>
            <p:cNvSpPr/>
            <p:nvPr/>
          </p:nvSpPr>
          <p:spPr>
            <a:xfrm>
              <a:off x="4265839" y="3815871"/>
              <a:ext cx="111408" cy="97930"/>
            </a:xfrm>
            <a:custGeom>
              <a:avLst/>
              <a:gdLst/>
              <a:ahLst/>
              <a:cxnLst/>
              <a:rect l="l" t="t" r="r" b="b"/>
              <a:pathLst>
                <a:path w="3918" h="3444" extrusionOk="0">
                  <a:moveTo>
                    <a:pt x="1965" y="1"/>
                  </a:moveTo>
                  <a:cubicBezTo>
                    <a:pt x="1290" y="1"/>
                    <a:pt x="648" y="399"/>
                    <a:pt x="369" y="1062"/>
                  </a:cubicBezTo>
                  <a:cubicBezTo>
                    <a:pt x="0" y="1949"/>
                    <a:pt x="427" y="2951"/>
                    <a:pt x="1302" y="3309"/>
                  </a:cubicBezTo>
                  <a:cubicBezTo>
                    <a:pt x="1519" y="3400"/>
                    <a:pt x="1744" y="3443"/>
                    <a:pt x="1965" y="3443"/>
                  </a:cubicBezTo>
                  <a:cubicBezTo>
                    <a:pt x="2636" y="3443"/>
                    <a:pt x="3271" y="3045"/>
                    <a:pt x="3549" y="2387"/>
                  </a:cubicBezTo>
                  <a:cubicBezTo>
                    <a:pt x="3917" y="1500"/>
                    <a:pt x="3491" y="497"/>
                    <a:pt x="2615" y="129"/>
                  </a:cubicBezTo>
                  <a:cubicBezTo>
                    <a:pt x="2402" y="42"/>
                    <a:pt x="2182" y="1"/>
                    <a:pt x="1965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0" name="Google Shape;2330;p43"/>
            <p:cNvSpPr/>
            <p:nvPr/>
          </p:nvSpPr>
          <p:spPr>
            <a:xfrm>
              <a:off x="4013256" y="4110708"/>
              <a:ext cx="111096" cy="97902"/>
            </a:xfrm>
            <a:custGeom>
              <a:avLst/>
              <a:gdLst/>
              <a:ahLst/>
              <a:cxnLst/>
              <a:rect l="l" t="t" r="r" b="b"/>
              <a:pathLst>
                <a:path w="3907" h="3443" extrusionOk="0">
                  <a:moveTo>
                    <a:pt x="1954" y="0"/>
                  </a:moveTo>
                  <a:cubicBezTo>
                    <a:pt x="1279" y="0"/>
                    <a:pt x="637" y="399"/>
                    <a:pt x="358" y="1062"/>
                  </a:cubicBezTo>
                  <a:cubicBezTo>
                    <a:pt x="1" y="1937"/>
                    <a:pt x="415" y="2951"/>
                    <a:pt x="1291" y="3308"/>
                  </a:cubicBezTo>
                  <a:cubicBezTo>
                    <a:pt x="1508" y="3400"/>
                    <a:pt x="1734" y="3443"/>
                    <a:pt x="1956" y="3443"/>
                  </a:cubicBezTo>
                  <a:cubicBezTo>
                    <a:pt x="2629" y="3443"/>
                    <a:pt x="3269" y="3045"/>
                    <a:pt x="3538" y="2387"/>
                  </a:cubicBezTo>
                  <a:cubicBezTo>
                    <a:pt x="3906" y="1499"/>
                    <a:pt x="3492" y="497"/>
                    <a:pt x="2604" y="128"/>
                  </a:cubicBezTo>
                  <a:cubicBezTo>
                    <a:pt x="2391" y="42"/>
                    <a:pt x="2171" y="0"/>
                    <a:pt x="1954" y="0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1" name="Google Shape;2331;p43"/>
            <p:cNvSpPr/>
            <p:nvPr/>
          </p:nvSpPr>
          <p:spPr>
            <a:xfrm>
              <a:off x="3364979" y="3816184"/>
              <a:ext cx="114678" cy="98044"/>
            </a:xfrm>
            <a:custGeom>
              <a:avLst/>
              <a:gdLst/>
              <a:ahLst/>
              <a:cxnLst/>
              <a:rect l="l" t="t" r="r" b="b"/>
              <a:pathLst>
                <a:path w="4033" h="3448" extrusionOk="0">
                  <a:moveTo>
                    <a:pt x="2291" y="1"/>
                  </a:moveTo>
                  <a:cubicBezTo>
                    <a:pt x="1867" y="1"/>
                    <a:pt x="1434" y="158"/>
                    <a:pt x="1083" y="509"/>
                  </a:cubicBezTo>
                  <a:cubicBezTo>
                    <a:pt x="0" y="1581"/>
                    <a:pt x="772" y="3436"/>
                    <a:pt x="2293" y="3447"/>
                  </a:cubicBezTo>
                  <a:cubicBezTo>
                    <a:pt x="3249" y="3447"/>
                    <a:pt x="4032" y="2664"/>
                    <a:pt x="4021" y="1719"/>
                  </a:cubicBezTo>
                  <a:cubicBezTo>
                    <a:pt x="4021" y="684"/>
                    <a:pt x="3174" y="1"/>
                    <a:pt x="2291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2" name="Google Shape;2332;p43"/>
            <p:cNvSpPr/>
            <p:nvPr/>
          </p:nvSpPr>
          <p:spPr>
            <a:xfrm>
              <a:off x="3453097" y="4080966"/>
              <a:ext cx="105181" cy="97902"/>
            </a:xfrm>
            <a:custGeom>
              <a:avLst/>
              <a:gdLst/>
              <a:ahLst/>
              <a:cxnLst/>
              <a:rect l="l" t="t" r="r" b="b"/>
              <a:pathLst>
                <a:path w="3699" h="3443" extrusionOk="0">
                  <a:moveTo>
                    <a:pt x="1852" y="0"/>
                  </a:moveTo>
                  <a:cubicBezTo>
                    <a:pt x="1762" y="0"/>
                    <a:pt x="1670" y="8"/>
                    <a:pt x="1579" y="22"/>
                  </a:cubicBezTo>
                  <a:cubicBezTo>
                    <a:pt x="634" y="184"/>
                    <a:pt x="0" y="1059"/>
                    <a:pt x="150" y="2004"/>
                  </a:cubicBezTo>
                  <a:cubicBezTo>
                    <a:pt x="285" y="2845"/>
                    <a:pt x="1019" y="3443"/>
                    <a:pt x="1854" y="3443"/>
                  </a:cubicBezTo>
                  <a:cubicBezTo>
                    <a:pt x="1946" y="3443"/>
                    <a:pt x="2038" y="3436"/>
                    <a:pt x="2132" y="3421"/>
                  </a:cubicBezTo>
                  <a:cubicBezTo>
                    <a:pt x="3065" y="3271"/>
                    <a:pt x="3698" y="2384"/>
                    <a:pt x="3549" y="1451"/>
                  </a:cubicBezTo>
                  <a:cubicBezTo>
                    <a:pt x="3414" y="599"/>
                    <a:pt x="2679" y="0"/>
                    <a:pt x="1852" y="0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3" name="Google Shape;2333;p43"/>
            <p:cNvSpPr/>
            <p:nvPr/>
          </p:nvSpPr>
          <p:spPr>
            <a:xfrm>
              <a:off x="3828517" y="3983322"/>
              <a:ext cx="114991" cy="98470"/>
            </a:xfrm>
            <a:custGeom>
              <a:avLst/>
              <a:gdLst/>
              <a:ahLst/>
              <a:cxnLst/>
              <a:rect l="l" t="t" r="r" b="b"/>
              <a:pathLst>
                <a:path w="4044" h="3463" extrusionOk="0">
                  <a:moveTo>
                    <a:pt x="2316" y="0"/>
                  </a:moveTo>
                  <a:cubicBezTo>
                    <a:pt x="772" y="0"/>
                    <a:pt x="0" y="1867"/>
                    <a:pt x="1094" y="2949"/>
                  </a:cubicBezTo>
                  <a:cubicBezTo>
                    <a:pt x="1445" y="3304"/>
                    <a:pt x="1878" y="3463"/>
                    <a:pt x="2304" y="3463"/>
                  </a:cubicBezTo>
                  <a:cubicBezTo>
                    <a:pt x="3191" y="3463"/>
                    <a:pt x="4044" y="2772"/>
                    <a:pt x="4044" y="1728"/>
                  </a:cubicBezTo>
                  <a:cubicBezTo>
                    <a:pt x="4044" y="772"/>
                    <a:pt x="3272" y="0"/>
                    <a:pt x="2316" y="0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4" name="Google Shape;2334;p43"/>
            <p:cNvSpPr/>
            <p:nvPr/>
          </p:nvSpPr>
          <p:spPr>
            <a:xfrm>
              <a:off x="4068618" y="3925003"/>
              <a:ext cx="86186" cy="73846"/>
            </a:xfrm>
            <a:custGeom>
              <a:avLst/>
              <a:gdLst/>
              <a:ahLst/>
              <a:cxnLst/>
              <a:rect l="l" t="t" r="r" b="b"/>
              <a:pathLst>
                <a:path w="3031" h="2597" extrusionOk="0">
                  <a:moveTo>
                    <a:pt x="1729" y="0"/>
                  </a:moveTo>
                  <a:cubicBezTo>
                    <a:pt x="577" y="0"/>
                    <a:pt x="1" y="1394"/>
                    <a:pt x="807" y="2212"/>
                  </a:cubicBezTo>
                  <a:cubicBezTo>
                    <a:pt x="1072" y="2478"/>
                    <a:pt x="1399" y="2596"/>
                    <a:pt x="1720" y="2596"/>
                  </a:cubicBezTo>
                  <a:cubicBezTo>
                    <a:pt x="2389" y="2596"/>
                    <a:pt x="3031" y="2081"/>
                    <a:pt x="3031" y="1302"/>
                  </a:cubicBezTo>
                  <a:cubicBezTo>
                    <a:pt x="3031" y="577"/>
                    <a:pt x="2443" y="0"/>
                    <a:pt x="1729" y="0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5" name="Google Shape;2335;p43"/>
            <p:cNvSpPr/>
            <p:nvPr/>
          </p:nvSpPr>
          <p:spPr>
            <a:xfrm>
              <a:off x="4290719" y="4063365"/>
              <a:ext cx="83912" cy="74130"/>
            </a:xfrm>
            <a:custGeom>
              <a:avLst/>
              <a:gdLst/>
              <a:ahLst/>
              <a:cxnLst/>
              <a:rect l="l" t="t" r="r" b="b"/>
              <a:pathLst>
                <a:path w="2951" h="2607" extrusionOk="0">
                  <a:moveTo>
                    <a:pt x="1480" y="1"/>
                  </a:moveTo>
                  <a:cubicBezTo>
                    <a:pt x="972" y="1"/>
                    <a:pt x="486" y="306"/>
                    <a:pt x="277" y="803"/>
                  </a:cubicBezTo>
                  <a:cubicBezTo>
                    <a:pt x="1" y="1471"/>
                    <a:pt x="312" y="2231"/>
                    <a:pt x="980" y="2508"/>
                  </a:cubicBezTo>
                  <a:cubicBezTo>
                    <a:pt x="1140" y="2575"/>
                    <a:pt x="1307" y="2607"/>
                    <a:pt x="1471" y="2607"/>
                  </a:cubicBezTo>
                  <a:cubicBezTo>
                    <a:pt x="1979" y="2607"/>
                    <a:pt x="2465" y="2301"/>
                    <a:pt x="2674" y="1805"/>
                  </a:cubicBezTo>
                  <a:cubicBezTo>
                    <a:pt x="2950" y="1137"/>
                    <a:pt x="2639" y="376"/>
                    <a:pt x="1971" y="100"/>
                  </a:cubicBezTo>
                  <a:cubicBezTo>
                    <a:pt x="1811" y="32"/>
                    <a:pt x="1644" y="1"/>
                    <a:pt x="1480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6" name="Google Shape;2336;p43"/>
            <p:cNvSpPr/>
            <p:nvPr/>
          </p:nvSpPr>
          <p:spPr>
            <a:xfrm>
              <a:off x="3597544" y="3945305"/>
              <a:ext cx="86186" cy="73760"/>
            </a:xfrm>
            <a:custGeom>
              <a:avLst/>
              <a:gdLst/>
              <a:ahLst/>
              <a:cxnLst/>
              <a:rect l="l" t="t" r="r" b="b"/>
              <a:pathLst>
                <a:path w="3031" h="2594" extrusionOk="0">
                  <a:moveTo>
                    <a:pt x="1740" y="1"/>
                  </a:moveTo>
                  <a:cubicBezTo>
                    <a:pt x="577" y="1"/>
                    <a:pt x="1" y="1395"/>
                    <a:pt x="819" y="2213"/>
                  </a:cubicBezTo>
                  <a:cubicBezTo>
                    <a:pt x="1082" y="2476"/>
                    <a:pt x="1405" y="2594"/>
                    <a:pt x="1722" y="2594"/>
                  </a:cubicBezTo>
                  <a:cubicBezTo>
                    <a:pt x="2390" y="2594"/>
                    <a:pt x="3031" y="2072"/>
                    <a:pt x="3031" y="1291"/>
                  </a:cubicBezTo>
                  <a:cubicBezTo>
                    <a:pt x="3031" y="577"/>
                    <a:pt x="2455" y="1"/>
                    <a:pt x="1740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7" name="Google Shape;2337;p43"/>
            <p:cNvSpPr/>
            <p:nvPr/>
          </p:nvSpPr>
          <p:spPr>
            <a:xfrm>
              <a:off x="3269325" y="3982070"/>
              <a:ext cx="83883" cy="74045"/>
            </a:xfrm>
            <a:custGeom>
              <a:avLst/>
              <a:gdLst/>
              <a:ahLst/>
              <a:cxnLst/>
              <a:rect l="l" t="t" r="r" b="b"/>
              <a:pathLst>
                <a:path w="2950" h="2604" extrusionOk="0">
                  <a:moveTo>
                    <a:pt x="1471" y="1"/>
                  </a:moveTo>
                  <a:cubicBezTo>
                    <a:pt x="963" y="1"/>
                    <a:pt x="476" y="302"/>
                    <a:pt x="277" y="805"/>
                  </a:cubicBezTo>
                  <a:cubicBezTo>
                    <a:pt x="0" y="1473"/>
                    <a:pt x="311" y="2233"/>
                    <a:pt x="979" y="2510"/>
                  </a:cubicBezTo>
                  <a:cubicBezTo>
                    <a:pt x="1138" y="2573"/>
                    <a:pt x="1302" y="2604"/>
                    <a:pt x="1464" y="2604"/>
                  </a:cubicBezTo>
                  <a:cubicBezTo>
                    <a:pt x="1974" y="2604"/>
                    <a:pt x="2463" y="2302"/>
                    <a:pt x="2673" y="1795"/>
                  </a:cubicBezTo>
                  <a:cubicBezTo>
                    <a:pt x="2949" y="1139"/>
                    <a:pt x="2638" y="378"/>
                    <a:pt x="1970" y="102"/>
                  </a:cubicBezTo>
                  <a:cubicBezTo>
                    <a:pt x="1808" y="33"/>
                    <a:pt x="1638" y="1"/>
                    <a:pt x="1471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8" name="Google Shape;2338;p43"/>
            <p:cNvSpPr/>
            <p:nvPr/>
          </p:nvSpPr>
          <p:spPr>
            <a:xfrm>
              <a:off x="3675852" y="4137266"/>
              <a:ext cx="81267" cy="74073"/>
            </a:xfrm>
            <a:custGeom>
              <a:avLst/>
              <a:gdLst/>
              <a:ahLst/>
              <a:cxnLst/>
              <a:rect l="l" t="t" r="r" b="b"/>
              <a:pathLst>
                <a:path w="2858" h="2605" extrusionOk="0">
                  <a:moveTo>
                    <a:pt x="1429" y="1"/>
                  </a:moveTo>
                  <a:cubicBezTo>
                    <a:pt x="1095" y="1"/>
                    <a:pt x="761" y="128"/>
                    <a:pt x="507" y="381"/>
                  </a:cubicBezTo>
                  <a:cubicBezTo>
                    <a:pt x="0" y="888"/>
                    <a:pt x="0" y="1718"/>
                    <a:pt x="507" y="2224"/>
                  </a:cubicBezTo>
                  <a:cubicBezTo>
                    <a:pt x="761" y="2478"/>
                    <a:pt x="1095" y="2605"/>
                    <a:pt x="1429" y="2605"/>
                  </a:cubicBezTo>
                  <a:cubicBezTo>
                    <a:pt x="1763" y="2605"/>
                    <a:pt x="2097" y="2478"/>
                    <a:pt x="2351" y="2224"/>
                  </a:cubicBezTo>
                  <a:cubicBezTo>
                    <a:pt x="2857" y="1718"/>
                    <a:pt x="2857" y="888"/>
                    <a:pt x="2351" y="381"/>
                  </a:cubicBezTo>
                  <a:cubicBezTo>
                    <a:pt x="2097" y="128"/>
                    <a:pt x="1763" y="1"/>
                    <a:pt x="1429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9" name="Google Shape;2339;p43"/>
            <p:cNvSpPr/>
            <p:nvPr/>
          </p:nvSpPr>
          <p:spPr>
            <a:xfrm>
              <a:off x="3368248" y="3126819"/>
              <a:ext cx="1048967" cy="751651"/>
            </a:xfrm>
            <a:custGeom>
              <a:avLst/>
              <a:gdLst/>
              <a:ahLst/>
              <a:cxnLst/>
              <a:rect l="l" t="t" r="r" b="b"/>
              <a:pathLst>
                <a:path w="36890" h="26434" extrusionOk="0">
                  <a:moveTo>
                    <a:pt x="16799" y="1"/>
                  </a:moveTo>
                  <a:cubicBezTo>
                    <a:pt x="14477" y="1"/>
                    <a:pt x="12146" y="1568"/>
                    <a:pt x="11049" y="4224"/>
                  </a:cubicBezTo>
                  <a:cubicBezTo>
                    <a:pt x="10934" y="4500"/>
                    <a:pt x="10899" y="4609"/>
                    <a:pt x="10824" y="4609"/>
                  </a:cubicBezTo>
                  <a:cubicBezTo>
                    <a:pt x="10749" y="4609"/>
                    <a:pt x="10634" y="4500"/>
                    <a:pt x="10357" y="4339"/>
                  </a:cubicBezTo>
                  <a:cubicBezTo>
                    <a:pt x="9364" y="3753"/>
                    <a:pt x="8417" y="3492"/>
                    <a:pt x="7567" y="3492"/>
                  </a:cubicBezTo>
                  <a:cubicBezTo>
                    <a:pt x="4838" y="3492"/>
                    <a:pt x="3110" y="6183"/>
                    <a:pt x="4067" y="9477"/>
                  </a:cubicBezTo>
                  <a:cubicBezTo>
                    <a:pt x="4194" y="9926"/>
                    <a:pt x="4194" y="9846"/>
                    <a:pt x="3848" y="10088"/>
                  </a:cubicBezTo>
                  <a:cubicBezTo>
                    <a:pt x="3169" y="10548"/>
                    <a:pt x="2500" y="11009"/>
                    <a:pt x="1613" y="12150"/>
                  </a:cubicBezTo>
                  <a:cubicBezTo>
                    <a:pt x="542" y="13544"/>
                    <a:pt x="23" y="15237"/>
                    <a:pt x="0" y="16677"/>
                  </a:cubicBezTo>
                  <a:cubicBezTo>
                    <a:pt x="0" y="18048"/>
                    <a:pt x="404" y="19293"/>
                    <a:pt x="1095" y="20295"/>
                  </a:cubicBezTo>
                  <a:cubicBezTo>
                    <a:pt x="2257" y="21969"/>
                    <a:pt x="4225" y="23002"/>
                    <a:pt x="6445" y="23002"/>
                  </a:cubicBezTo>
                  <a:cubicBezTo>
                    <a:pt x="7724" y="23002"/>
                    <a:pt x="9087" y="22659"/>
                    <a:pt x="10427" y="21896"/>
                  </a:cubicBezTo>
                  <a:cubicBezTo>
                    <a:pt x="11057" y="21536"/>
                    <a:pt x="11272" y="21323"/>
                    <a:pt x="11367" y="21323"/>
                  </a:cubicBezTo>
                  <a:cubicBezTo>
                    <a:pt x="11418" y="21323"/>
                    <a:pt x="11435" y="21384"/>
                    <a:pt x="11463" y="21516"/>
                  </a:cubicBezTo>
                  <a:cubicBezTo>
                    <a:pt x="11613" y="22127"/>
                    <a:pt x="11844" y="22668"/>
                    <a:pt x="12120" y="23221"/>
                  </a:cubicBezTo>
                  <a:cubicBezTo>
                    <a:pt x="13097" y="25225"/>
                    <a:pt x="14806" y="26434"/>
                    <a:pt x="16557" y="26434"/>
                  </a:cubicBezTo>
                  <a:cubicBezTo>
                    <a:pt x="17635" y="26434"/>
                    <a:pt x="18729" y="25975"/>
                    <a:pt x="19678" y="24961"/>
                  </a:cubicBezTo>
                  <a:cubicBezTo>
                    <a:pt x="20427" y="24143"/>
                    <a:pt x="20680" y="23394"/>
                    <a:pt x="20922" y="22922"/>
                  </a:cubicBezTo>
                  <a:cubicBezTo>
                    <a:pt x="20958" y="22839"/>
                    <a:pt x="20988" y="22801"/>
                    <a:pt x="21025" y="22801"/>
                  </a:cubicBezTo>
                  <a:cubicBezTo>
                    <a:pt x="21133" y="22801"/>
                    <a:pt x="21299" y="23116"/>
                    <a:pt x="21821" y="23578"/>
                  </a:cubicBezTo>
                  <a:cubicBezTo>
                    <a:pt x="22697" y="24350"/>
                    <a:pt x="23554" y="24683"/>
                    <a:pt x="24324" y="24683"/>
                  </a:cubicBezTo>
                  <a:cubicBezTo>
                    <a:pt x="26002" y="24683"/>
                    <a:pt x="27262" y="23098"/>
                    <a:pt x="27397" y="21021"/>
                  </a:cubicBezTo>
                  <a:cubicBezTo>
                    <a:pt x="27397" y="20936"/>
                    <a:pt x="27431" y="20902"/>
                    <a:pt x="27486" y="20902"/>
                  </a:cubicBezTo>
                  <a:cubicBezTo>
                    <a:pt x="27536" y="20902"/>
                    <a:pt x="27602" y="20931"/>
                    <a:pt x="27673" y="20975"/>
                  </a:cubicBezTo>
                  <a:cubicBezTo>
                    <a:pt x="28546" y="21504"/>
                    <a:pt x="29553" y="21792"/>
                    <a:pt x="30580" y="21792"/>
                  </a:cubicBezTo>
                  <a:cubicBezTo>
                    <a:pt x="31790" y="21792"/>
                    <a:pt x="33029" y="21392"/>
                    <a:pt x="34113" y="20514"/>
                  </a:cubicBezTo>
                  <a:cubicBezTo>
                    <a:pt x="36890" y="18256"/>
                    <a:pt x="36798" y="14327"/>
                    <a:pt x="34597" y="12069"/>
                  </a:cubicBezTo>
                  <a:cubicBezTo>
                    <a:pt x="34044" y="11493"/>
                    <a:pt x="33353" y="11032"/>
                    <a:pt x="32547" y="10721"/>
                  </a:cubicBezTo>
                  <a:cubicBezTo>
                    <a:pt x="30945" y="10099"/>
                    <a:pt x="30473" y="10548"/>
                    <a:pt x="30553" y="10099"/>
                  </a:cubicBezTo>
                  <a:cubicBezTo>
                    <a:pt x="31093" y="6620"/>
                    <a:pt x="28470" y="4425"/>
                    <a:pt x="25413" y="4425"/>
                  </a:cubicBezTo>
                  <a:cubicBezTo>
                    <a:pt x="24685" y="4425"/>
                    <a:pt x="23932" y="4549"/>
                    <a:pt x="23192" y="4811"/>
                  </a:cubicBezTo>
                  <a:cubicBezTo>
                    <a:pt x="22961" y="4903"/>
                    <a:pt x="22731" y="4972"/>
                    <a:pt x="22500" y="5065"/>
                  </a:cubicBezTo>
                  <a:cubicBezTo>
                    <a:pt x="22258" y="4673"/>
                    <a:pt x="22086" y="2899"/>
                    <a:pt x="20127" y="1240"/>
                  </a:cubicBezTo>
                  <a:cubicBezTo>
                    <a:pt x="19124" y="394"/>
                    <a:pt x="17963" y="1"/>
                    <a:pt x="16799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0" name="Google Shape;2340;p43"/>
            <p:cNvSpPr/>
            <p:nvPr/>
          </p:nvSpPr>
          <p:spPr>
            <a:xfrm>
              <a:off x="3399356" y="3469994"/>
              <a:ext cx="1017859" cy="408469"/>
            </a:xfrm>
            <a:custGeom>
              <a:avLst/>
              <a:gdLst/>
              <a:ahLst/>
              <a:cxnLst/>
              <a:rect l="l" t="t" r="r" b="b"/>
              <a:pathLst>
                <a:path w="35796" h="14365" extrusionOk="0">
                  <a:moveTo>
                    <a:pt x="33515" y="0"/>
                  </a:moveTo>
                  <a:lnTo>
                    <a:pt x="33515" y="0"/>
                  </a:lnTo>
                  <a:cubicBezTo>
                    <a:pt x="33330" y="1210"/>
                    <a:pt x="33261" y="2650"/>
                    <a:pt x="32639" y="3733"/>
                  </a:cubicBezTo>
                  <a:cubicBezTo>
                    <a:pt x="32098" y="4701"/>
                    <a:pt x="30980" y="5449"/>
                    <a:pt x="29989" y="5899"/>
                  </a:cubicBezTo>
                  <a:cubicBezTo>
                    <a:pt x="27916" y="6832"/>
                    <a:pt x="25565" y="6843"/>
                    <a:pt x="23330" y="6959"/>
                  </a:cubicBezTo>
                  <a:cubicBezTo>
                    <a:pt x="23230" y="6964"/>
                    <a:pt x="23134" y="6966"/>
                    <a:pt x="23041" y="6966"/>
                  </a:cubicBezTo>
                  <a:cubicBezTo>
                    <a:pt x="21304" y="6966"/>
                    <a:pt x="20936" y="6102"/>
                    <a:pt x="20127" y="6102"/>
                  </a:cubicBezTo>
                  <a:cubicBezTo>
                    <a:pt x="19439" y="6102"/>
                    <a:pt x="18432" y="6727"/>
                    <a:pt x="15992" y="9044"/>
                  </a:cubicBezTo>
                  <a:cubicBezTo>
                    <a:pt x="15743" y="9282"/>
                    <a:pt x="15520" y="9380"/>
                    <a:pt x="15319" y="9380"/>
                  </a:cubicBezTo>
                  <a:cubicBezTo>
                    <a:pt x="14916" y="9380"/>
                    <a:pt x="14598" y="8983"/>
                    <a:pt x="14321" y="8514"/>
                  </a:cubicBezTo>
                  <a:cubicBezTo>
                    <a:pt x="13904" y="7815"/>
                    <a:pt x="13657" y="7536"/>
                    <a:pt x="13251" y="7536"/>
                  </a:cubicBezTo>
                  <a:cubicBezTo>
                    <a:pt x="12995" y="7536"/>
                    <a:pt x="12677" y="7647"/>
                    <a:pt x="12213" y="7834"/>
                  </a:cubicBezTo>
                  <a:cubicBezTo>
                    <a:pt x="11329" y="8192"/>
                    <a:pt x="10617" y="8333"/>
                    <a:pt x="10020" y="8333"/>
                  </a:cubicBezTo>
                  <a:cubicBezTo>
                    <a:pt x="7872" y="8333"/>
                    <a:pt x="7210" y="6507"/>
                    <a:pt x="5335" y="6417"/>
                  </a:cubicBezTo>
                  <a:cubicBezTo>
                    <a:pt x="5284" y="6415"/>
                    <a:pt x="5233" y="6414"/>
                    <a:pt x="5184" y="6414"/>
                  </a:cubicBezTo>
                  <a:cubicBezTo>
                    <a:pt x="4052" y="6414"/>
                    <a:pt x="3347" y="7029"/>
                    <a:pt x="2409" y="7581"/>
                  </a:cubicBezTo>
                  <a:cubicBezTo>
                    <a:pt x="1706" y="7996"/>
                    <a:pt x="807" y="8145"/>
                    <a:pt x="1" y="8226"/>
                  </a:cubicBezTo>
                  <a:cubicBezTo>
                    <a:pt x="1163" y="9900"/>
                    <a:pt x="3131" y="10933"/>
                    <a:pt x="5351" y="10933"/>
                  </a:cubicBezTo>
                  <a:cubicBezTo>
                    <a:pt x="6630" y="10933"/>
                    <a:pt x="7993" y="10590"/>
                    <a:pt x="9333" y="9827"/>
                  </a:cubicBezTo>
                  <a:cubicBezTo>
                    <a:pt x="9963" y="9467"/>
                    <a:pt x="10178" y="9254"/>
                    <a:pt x="10273" y="9254"/>
                  </a:cubicBezTo>
                  <a:cubicBezTo>
                    <a:pt x="10324" y="9254"/>
                    <a:pt x="10341" y="9315"/>
                    <a:pt x="10369" y="9447"/>
                  </a:cubicBezTo>
                  <a:cubicBezTo>
                    <a:pt x="10519" y="10058"/>
                    <a:pt x="10750" y="10599"/>
                    <a:pt x="11026" y="11152"/>
                  </a:cubicBezTo>
                  <a:cubicBezTo>
                    <a:pt x="12003" y="13156"/>
                    <a:pt x="13712" y="14365"/>
                    <a:pt x="15463" y="14365"/>
                  </a:cubicBezTo>
                  <a:cubicBezTo>
                    <a:pt x="16541" y="14365"/>
                    <a:pt x="17635" y="13906"/>
                    <a:pt x="18584" y="12892"/>
                  </a:cubicBezTo>
                  <a:cubicBezTo>
                    <a:pt x="19333" y="12074"/>
                    <a:pt x="19586" y="11325"/>
                    <a:pt x="19828" y="10853"/>
                  </a:cubicBezTo>
                  <a:cubicBezTo>
                    <a:pt x="19864" y="10770"/>
                    <a:pt x="19894" y="10732"/>
                    <a:pt x="19931" y="10732"/>
                  </a:cubicBezTo>
                  <a:cubicBezTo>
                    <a:pt x="20039" y="10732"/>
                    <a:pt x="20205" y="11047"/>
                    <a:pt x="20727" y="11509"/>
                  </a:cubicBezTo>
                  <a:cubicBezTo>
                    <a:pt x="21603" y="12281"/>
                    <a:pt x="22460" y="12614"/>
                    <a:pt x="23230" y="12614"/>
                  </a:cubicBezTo>
                  <a:cubicBezTo>
                    <a:pt x="24908" y="12614"/>
                    <a:pt x="26168" y="11029"/>
                    <a:pt x="26303" y="8952"/>
                  </a:cubicBezTo>
                  <a:cubicBezTo>
                    <a:pt x="26303" y="8867"/>
                    <a:pt x="26337" y="8833"/>
                    <a:pt x="26392" y="8833"/>
                  </a:cubicBezTo>
                  <a:cubicBezTo>
                    <a:pt x="26442" y="8833"/>
                    <a:pt x="26508" y="8862"/>
                    <a:pt x="26579" y="8906"/>
                  </a:cubicBezTo>
                  <a:cubicBezTo>
                    <a:pt x="27452" y="9435"/>
                    <a:pt x="28459" y="9723"/>
                    <a:pt x="29486" y="9723"/>
                  </a:cubicBezTo>
                  <a:cubicBezTo>
                    <a:pt x="30696" y="9723"/>
                    <a:pt x="31935" y="9323"/>
                    <a:pt x="33019" y="8445"/>
                  </a:cubicBezTo>
                  <a:cubicBezTo>
                    <a:pt x="35796" y="6187"/>
                    <a:pt x="35704" y="2258"/>
                    <a:pt x="33515" y="0"/>
                  </a:cubicBezTo>
                  <a:close/>
                </a:path>
              </a:pathLst>
            </a:custGeom>
            <a:solidFill>
              <a:srgbClr val="0A1640">
                <a:alpha val="17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1" name="Google Shape;2341;p43"/>
            <p:cNvSpPr/>
            <p:nvPr/>
          </p:nvSpPr>
          <p:spPr>
            <a:xfrm>
              <a:off x="3720438" y="3176665"/>
              <a:ext cx="219888" cy="109560"/>
            </a:xfrm>
            <a:custGeom>
              <a:avLst/>
              <a:gdLst/>
              <a:ahLst/>
              <a:cxnLst/>
              <a:rect l="l" t="t" r="r" b="b"/>
              <a:pathLst>
                <a:path w="7733" h="3853" extrusionOk="0">
                  <a:moveTo>
                    <a:pt x="4476" y="0"/>
                  </a:moveTo>
                  <a:cubicBezTo>
                    <a:pt x="2622" y="0"/>
                    <a:pt x="654" y="1279"/>
                    <a:pt x="45" y="3577"/>
                  </a:cubicBezTo>
                  <a:cubicBezTo>
                    <a:pt x="0" y="3734"/>
                    <a:pt x="126" y="3852"/>
                    <a:pt x="254" y="3852"/>
                  </a:cubicBezTo>
                  <a:cubicBezTo>
                    <a:pt x="323" y="3852"/>
                    <a:pt x="392" y="3818"/>
                    <a:pt x="437" y="3738"/>
                  </a:cubicBezTo>
                  <a:lnTo>
                    <a:pt x="437" y="3738"/>
                  </a:lnTo>
                  <a:cubicBezTo>
                    <a:pt x="437" y="3738"/>
                    <a:pt x="437" y="3738"/>
                    <a:pt x="437" y="3738"/>
                  </a:cubicBezTo>
                  <a:cubicBezTo>
                    <a:pt x="437" y="3738"/>
                    <a:pt x="437" y="3738"/>
                    <a:pt x="437" y="3738"/>
                  </a:cubicBezTo>
                  <a:lnTo>
                    <a:pt x="437" y="3738"/>
                  </a:lnTo>
                  <a:cubicBezTo>
                    <a:pt x="437" y="3738"/>
                    <a:pt x="437" y="3738"/>
                    <a:pt x="437" y="3738"/>
                  </a:cubicBezTo>
                  <a:lnTo>
                    <a:pt x="437" y="3738"/>
                  </a:lnTo>
                  <a:cubicBezTo>
                    <a:pt x="441" y="3728"/>
                    <a:pt x="912" y="2757"/>
                    <a:pt x="1762" y="1998"/>
                  </a:cubicBezTo>
                  <a:cubicBezTo>
                    <a:pt x="2641" y="1221"/>
                    <a:pt x="3647" y="849"/>
                    <a:pt x="4601" y="849"/>
                  </a:cubicBezTo>
                  <a:cubicBezTo>
                    <a:pt x="4935" y="849"/>
                    <a:pt x="5262" y="895"/>
                    <a:pt x="5575" y="984"/>
                  </a:cubicBezTo>
                  <a:cubicBezTo>
                    <a:pt x="6612" y="1272"/>
                    <a:pt x="7326" y="2113"/>
                    <a:pt x="7338" y="2125"/>
                  </a:cubicBezTo>
                  <a:cubicBezTo>
                    <a:pt x="7378" y="2175"/>
                    <a:pt x="7428" y="2196"/>
                    <a:pt x="7477" y="2196"/>
                  </a:cubicBezTo>
                  <a:cubicBezTo>
                    <a:pt x="7609" y="2196"/>
                    <a:pt x="7733" y="2043"/>
                    <a:pt x="7649" y="1883"/>
                  </a:cubicBezTo>
                  <a:cubicBezTo>
                    <a:pt x="6961" y="600"/>
                    <a:pt x="5745" y="0"/>
                    <a:pt x="4476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2" name="Google Shape;2342;p43"/>
            <p:cNvSpPr/>
            <p:nvPr/>
          </p:nvSpPr>
          <p:spPr>
            <a:xfrm>
              <a:off x="3388551" y="3461180"/>
              <a:ext cx="134128" cy="196002"/>
            </a:xfrm>
            <a:custGeom>
              <a:avLst/>
              <a:gdLst/>
              <a:ahLst/>
              <a:cxnLst/>
              <a:rect l="l" t="t" r="r" b="b"/>
              <a:pathLst>
                <a:path w="4717" h="6893" extrusionOk="0">
                  <a:moveTo>
                    <a:pt x="4428" y="0"/>
                  </a:moveTo>
                  <a:cubicBezTo>
                    <a:pt x="4408" y="0"/>
                    <a:pt x="4388" y="4"/>
                    <a:pt x="4367" y="11"/>
                  </a:cubicBezTo>
                  <a:cubicBezTo>
                    <a:pt x="1752" y="932"/>
                    <a:pt x="1" y="3870"/>
                    <a:pt x="819" y="6739"/>
                  </a:cubicBezTo>
                  <a:cubicBezTo>
                    <a:pt x="849" y="6844"/>
                    <a:pt x="936" y="6893"/>
                    <a:pt x="1025" y="6893"/>
                  </a:cubicBezTo>
                  <a:cubicBezTo>
                    <a:pt x="1139" y="6893"/>
                    <a:pt x="1256" y="6812"/>
                    <a:pt x="1256" y="6670"/>
                  </a:cubicBezTo>
                  <a:cubicBezTo>
                    <a:pt x="1233" y="2234"/>
                    <a:pt x="4194" y="840"/>
                    <a:pt x="4551" y="379"/>
                  </a:cubicBezTo>
                  <a:cubicBezTo>
                    <a:pt x="4717" y="255"/>
                    <a:pt x="4603" y="0"/>
                    <a:pt x="4428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3" name="Google Shape;2343;p43"/>
            <p:cNvSpPr/>
            <p:nvPr/>
          </p:nvSpPr>
          <p:spPr>
            <a:xfrm>
              <a:off x="3521880" y="3277806"/>
              <a:ext cx="136175" cy="133389"/>
            </a:xfrm>
            <a:custGeom>
              <a:avLst/>
              <a:gdLst/>
              <a:ahLst/>
              <a:cxnLst/>
              <a:rect l="l" t="t" r="r" b="b"/>
              <a:pathLst>
                <a:path w="4789" h="4691" extrusionOk="0">
                  <a:moveTo>
                    <a:pt x="3006" y="1"/>
                  </a:moveTo>
                  <a:cubicBezTo>
                    <a:pt x="2938" y="1"/>
                    <a:pt x="2869" y="3"/>
                    <a:pt x="2800" y="8"/>
                  </a:cubicBezTo>
                  <a:cubicBezTo>
                    <a:pt x="2397" y="20"/>
                    <a:pt x="2017" y="192"/>
                    <a:pt x="1844" y="250"/>
                  </a:cubicBezTo>
                  <a:cubicBezTo>
                    <a:pt x="1003" y="734"/>
                    <a:pt x="922" y="953"/>
                    <a:pt x="577" y="1460"/>
                  </a:cubicBezTo>
                  <a:cubicBezTo>
                    <a:pt x="196" y="2082"/>
                    <a:pt x="1" y="3361"/>
                    <a:pt x="496" y="4559"/>
                  </a:cubicBezTo>
                  <a:cubicBezTo>
                    <a:pt x="537" y="4650"/>
                    <a:pt x="616" y="4691"/>
                    <a:pt x="695" y="4691"/>
                  </a:cubicBezTo>
                  <a:cubicBezTo>
                    <a:pt x="814" y="4691"/>
                    <a:pt x="932" y="4596"/>
                    <a:pt x="911" y="4443"/>
                  </a:cubicBezTo>
                  <a:lnTo>
                    <a:pt x="911" y="4443"/>
                  </a:lnTo>
                  <a:cubicBezTo>
                    <a:pt x="911" y="4444"/>
                    <a:pt x="911" y="4444"/>
                    <a:pt x="911" y="4444"/>
                  </a:cubicBezTo>
                  <a:cubicBezTo>
                    <a:pt x="909" y="4444"/>
                    <a:pt x="797" y="3540"/>
                    <a:pt x="968" y="2784"/>
                  </a:cubicBezTo>
                  <a:cubicBezTo>
                    <a:pt x="1252" y="1546"/>
                    <a:pt x="2087" y="742"/>
                    <a:pt x="3472" y="742"/>
                  </a:cubicBezTo>
                  <a:cubicBezTo>
                    <a:pt x="3775" y="742"/>
                    <a:pt x="4104" y="780"/>
                    <a:pt x="4459" y="861"/>
                  </a:cubicBezTo>
                  <a:cubicBezTo>
                    <a:pt x="4477" y="865"/>
                    <a:pt x="4494" y="867"/>
                    <a:pt x="4511" y="867"/>
                  </a:cubicBezTo>
                  <a:cubicBezTo>
                    <a:pt x="4706" y="867"/>
                    <a:pt x="4788" y="575"/>
                    <a:pt x="4597" y="469"/>
                  </a:cubicBezTo>
                  <a:cubicBezTo>
                    <a:pt x="4134" y="170"/>
                    <a:pt x="3579" y="1"/>
                    <a:pt x="3006" y="1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4" name="Google Shape;2344;p43"/>
            <p:cNvSpPr/>
            <p:nvPr/>
          </p:nvSpPr>
          <p:spPr>
            <a:xfrm>
              <a:off x="4056817" y="3305188"/>
              <a:ext cx="132052" cy="131967"/>
            </a:xfrm>
            <a:custGeom>
              <a:avLst/>
              <a:gdLst/>
              <a:ahLst/>
              <a:cxnLst/>
              <a:rect l="l" t="t" r="r" b="b"/>
              <a:pathLst>
                <a:path w="4644" h="4641" extrusionOk="0">
                  <a:moveTo>
                    <a:pt x="1520" y="1"/>
                  </a:moveTo>
                  <a:cubicBezTo>
                    <a:pt x="1110" y="1"/>
                    <a:pt x="673" y="62"/>
                    <a:pt x="243" y="209"/>
                  </a:cubicBezTo>
                  <a:cubicBezTo>
                    <a:pt x="1" y="301"/>
                    <a:pt x="70" y="635"/>
                    <a:pt x="335" y="635"/>
                  </a:cubicBezTo>
                  <a:cubicBezTo>
                    <a:pt x="326" y="635"/>
                    <a:pt x="457" y="625"/>
                    <a:pt x="664" y="625"/>
                  </a:cubicBezTo>
                  <a:cubicBezTo>
                    <a:pt x="993" y="625"/>
                    <a:pt x="1512" y="650"/>
                    <a:pt x="1971" y="785"/>
                  </a:cubicBezTo>
                  <a:cubicBezTo>
                    <a:pt x="3457" y="1222"/>
                    <a:pt x="4264" y="2444"/>
                    <a:pt x="3699" y="4379"/>
                  </a:cubicBezTo>
                  <a:cubicBezTo>
                    <a:pt x="3653" y="4533"/>
                    <a:pt x="3776" y="4640"/>
                    <a:pt x="3901" y="4640"/>
                  </a:cubicBezTo>
                  <a:cubicBezTo>
                    <a:pt x="3963" y="4640"/>
                    <a:pt x="4026" y="4613"/>
                    <a:pt x="4068" y="4552"/>
                  </a:cubicBezTo>
                  <a:cubicBezTo>
                    <a:pt x="4413" y="4057"/>
                    <a:pt x="4632" y="3434"/>
                    <a:pt x="4632" y="2789"/>
                  </a:cubicBezTo>
                  <a:cubicBezTo>
                    <a:pt x="4644" y="2386"/>
                    <a:pt x="4494" y="1994"/>
                    <a:pt x="4448" y="1821"/>
                  </a:cubicBezTo>
                  <a:cubicBezTo>
                    <a:pt x="4033" y="946"/>
                    <a:pt x="3803" y="854"/>
                    <a:pt x="3331" y="485"/>
                  </a:cubicBezTo>
                  <a:cubicBezTo>
                    <a:pt x="2943" y="209"/>
                    <a:pt x="2274" y="1"/>
                    <a:pt x="1520" y="1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5" name="Google Shape;2345;p43"/>
            <p:cNvSpPr/>
            <p:nvPr/>
          </p:nvSpPr>
          <p:spPr>
            <a:xfrm>
              <a:off x="3703036" y="3314373"/>
              <a:ext cx="334168" cy="118631"/>
            </a:xfrm>
            <a:custGeom>
              <a:avLst/>
              <a:gdLst/>
              <a:ahLst/>
              <a:cxnLst/>
              <a:rect l="l" t="t" r="r" b="b"/>
              <a:pathLst>
                <a:path w="11752" h="4172" extrusionOk="0">
                  <a:moveTo>
                    <a:pt x="2074" y="519"/>
                  </a:moveTo>
                  <a:cubicBezTo>
                    <a:pt x="2927" y="519"/>
                    <a:pt x="3618" y="1210"/>
                    <a:pt x="3618" y="2063"/>
                  </a:cubicBezTo>
                  <a:cubicBezTo>
                    <a:pt x="3618" y="2478"/>
                    <a:pt x="3457" y="2869"/>
                    <a:pt x="3169" y="3157"/>
                  </a:cubicBezTo>
                  <a:cubicBezTo>
                    <a:pt x="2881" y="3446"/>
                    <a:pt x="2489" y="3607"/>
                    <a:pt x="2074" y="3607"/>
                  </a:cubicBezTo>
                  <a:cubicBezTo>
                    <a:pt x="1222" y="3607"/>
                    <a:pt x="531" y="2916"/>
                    <a:pt x="531" y="2063"/>
                  </a:cubicBezTo>
                  <a:cubicBezTo>
                    <a:pt x="531" y="1648"/>
                    <a:pt x="692" y="1268"/>
                    <a:pt x="980" y="969"/>
                  </a:cubicBezTo>
                  <a:cubicBezTo>
                    <a:pt x="1141" y="807"/>
                    <a:pt x="1337" y="681"/>
                    <a:pt x="1544" y="611"/>
                  </a:cubicBezTo>
                  <a:cubicBezTo>
                    <a:pt x="1717" y="554"/>
                    <a:pt x="1890" y="519"/>
                    <a:pt x="2074" y="519"/>
                  </a:cubicBezTo>
                  <a:close/>
                  <a:moveTo>
                    <a:pt x="9666" y="542"/>
                  </a:moveTo>
                  <a:cubicBezTo>
                    <a:pt x="10081" y="542"/>
                    <a:pt x="10450" y="692"/>
                    <a:pt x="10761" y="980"/>
                  </a:cubicBezTo>
                  <a:cubicBezTo>
                    <a:pt x="11049" y="1268"/>
                    <a:pt x="11199" y="1660"/>
                    <a:pt x="11199" y="2075"/>
                  </a:cubicBezTo>
                  <a:cubicBezTo>
                    <a:pt x="11199" y="2927"/>
                    <a:pt x="10508" y="3618"/>
                    <a:pt x="9666" y="3618"/>
                  </a:cubicBezTo>
                  <a:cubicBezTo>
                    <a:pt x="8814" y="3618"/>
                    <a:pt x="8123" y="2927"/>
                    <a:pt x="8123" y="2075"/>
                  </a:cubicBezTo>
                  <a:cubicBezTo>
                    <a:pt x="8123" y="1660"/>
                    <a:pt x="8284" y="1291"/>
                    <a:pt x="8572" y="980"/>
                  </a:cubicBezTo>
                  <a:cubicBezTo>
                    <a:pt x="8860" y="692"/>
                    <a:pt x="9240" y="542"/>
                    <a:pt x="9666" y="542"/>
                  </a:cubicBezTo>
                  <a:close/>
                  <a:moveTo>
                    <a:pt x="9678" y="1"/>
                  </a:moveTo>
                  <a:cubicBezTo>
                    <a:pt x="9113" y="1"/>
                    <a:pt x="8595" y="220"/>
                    <a:pt x="8203" y="611"/>
                  </a:cubicBezTo>
                  <a:cubicBezTo>
                    <a:pt x="8007" y="807"/>
                    <a:pt x="7846" y="1038"/>
                    <a:pt x="7743" y="1303"/>
                  </a:cubicBezTo>
                  <a:cubicBezTo>
                    <a:pt x="7351" y="1038"/>
                    <a:pt x="6763" y="761"/>
                    <a:pt x="6003" y="738"/>
                  </a:cubicBezTo>
                  <a:cubicBezTo>
                    <a:pt x="5960" y="736"/>
                    <a:pt x="5917" y="736"/>
                    <a:pt x="5874" y="736"/>
                  </a:cubicBezTo>
                  <a:cubicBezTo>
                    <a:pt x="5038" y="736"/>
                    <a:pt x="4393" y="1051"/>
                    <a:pt x="3998" y="1314"/>
                  </a:cubicBezTo>
                  <a:cubicBezTo>
                    <a:pt x="3699" y="554"/>
                    <a:pt x="2950" y="12"/>
                    <a:pt x="2074" y="12"/>
                  </a:cubicBezTo>
                  <a:cubicBezTo>
                    <a:pt x="1510" y="12"/>
                    <a:pt x="991" y="231"/>
                    <a:pt x="600" y="623"/>
                  </a:cubicBezTo>
                  <a:cubicBezTo>
                    <a:pt x="208" y="1015"/>
                    <a:pt x="1" y="1533"/>
                    <a:pt x="1" y="2086"/>
                  </a:cubicBezTo>
                  <a:cubicBezTo>
                    <a:pt x="1" y="3227"/>
                    <a:pt x="934" y="4171"/>
                    <a:pt x="2074" y="4171"/>
                  </a:cubicBezTo>
                  <a:cubicBezTo>
                    <a:pt x="2316" y="4171"/>
                    <a:pt x="2558" y="4125"/>
                    <a:pt x="2777" y="4033"/>
                  </a:cubicBezTo>
                  <a:cubicBezTo>
                    <a:pt x="3065" y="3929"/>
                    <a:pt x="3319" y="3780"/>
                    <a:pt x="3537" y="3549"/>
                  </a:cubicBezTo>
                  <a:cubicBezTo>
                    <a:pt x="3929" y="3157"/>
                    <a:pt x="4148" y="2639"/>
                    <a:pt x="4148" y="2075"/>
                  </a:cubicBezTo>
                  <a:cubicBezTo>
                    <a:pt x="4148" y="2005"/>
                    <a:pt x="4148" y="1936"/>
                    <a:pt x="4125" y="1856"/>
                  </a:cubicBezTo>
                  <a:cubicBezTo>
                    <a:pt x="4438" y="1621"/>
                    <a:pt x="5054" y="1267"/>
                    <a:pt x="5890" y="1267"/>
                  </a:cubicBezTo>
                  <a:cubicBezTo>
                    <a:pt x="5916" y="1267"/>
                    <a:pt x="5942" y="1267"/>
                    <a:pt x="5968" y="1268"/>
                  </a:cubicBezTo>
                  <a:cubicBezTo>
                    <a:pt x="6717" y="1303"/>
                    <a:pt x="7282" y="1614"/>
                    <a:pt x="7604" y="1856"/>
                  </a:cubicBezTo>
                  <a:cubicBezTo>
                    <a:pt x="7581" y="1936"/>
                    <a:pt x="7581" y="2005"/>
                    <a:pt x="7581" y="2075"/>
                  </a:cubicBezTo>
                  <a:cubicBezTo>
                    <a:pt x="7581" y="3215"/>
                    <a:pt x="8526" y="4148"/>
                    <a:pt x="9655" y="4148"/>
                  </a:cubicBezTo>
                  <a:cubicBezTo>
                    <a:pt x="9908" y="4148"/>
                    <a:pt x="10150" y="4102"/>
                    <a:pt x="10369" y="4022"/>
                  </a:cubicBezTo>
                  <a:cubicBezTo>
                    <a:pt x="11176" y="3734"/>
                    <a:pt x="11752" y="2973"/>
                    <a:pt x="11752" y="2075"/>
                  </a:cubicBezTo>
                  <a:cubicBezTo>
                    <a:pt x="11752" y="1510"/>
                    <a:pt x="11533" y="1003"/>
                    <a:pt x="11141" y="611"/>
                  </a:cubicBezTo>
                  <a:cubicBezTo>
                    <a:pt x="10749" y="220"/>
                    <a:pt x="10243" y="1"/>
                    <a:pt x="96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6" name="Google Shape;2346;p43"/>
            <p:cNvSpPr/>
            <p:nvPr/>
          </p:nvSpPr>
          <p:spPr>
            <a:xfrm>
              <a:off x="3694392" y="3439058"/>
              <a:ext cx="117437" cy="61562"/>
            </a:xfrm>
            <a:custGeom>
              <a:avLst/>
              <a:gdLst/>
              <a:ahLst/>
              <a:cxnLst/>
              <a:rect l="l" t="t" r="r" b="b"/>
              <a:pathLst>
                <a:path w="4130" h="2165" extrusionOk="0">
                  <a:moveTo>
                    <a:pt x="2162" y="1"/>
                  </a:moveTo>
                  <a:cubicBezTo>
                    <a:pt x="1594" y="1"/>
                    <a:pt x="1026" y="178"/>
                    <a:pt x="673" y="570"/>
                  </a:cubicBezTo>
                  <a:cubicBezTo>
                    <a:pt x="1" y="1319"/>
                    <a:pt x="906" y="2164"/>
                    <a:pt x="2147" y="2164"/>
                  </a:cubicBezTo>
                  <a:cubicBezTo>
                    <a:pt x="2395" y="2164"/>
                    <a:pt x="2655" y="2131"/>
                    <a:pt x="2920" y="2056"/>
                  </a:cubicBezTo>
                  <a:cubicBezTo>
                    <a:pt x="4095" y="1710"/>
                    <a:pt x="4129" y="731"/>
                    <a:pt x="3369" y="293"/>
                  </a:cubicBezTo>
                  <a:cubicBezTo>
                    <a:pt x="3030" y="104"/>
                    <a:pt x="2596" y="1"/>
                    <a:pt x="21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7" name="Google Shape;2347;p43"/>
            <p:cNvSpPr/>
            <p:nvPr/>
          </p:nvSpPr>
          <p:spPr>
            <a:xfrm>
              <a:off x="3928094" y="3439058"/>
              <a:ext cx="117408" cy="61562"/>
            </a:xfrm>
            <a:custGeom>
              <a:avLst/>
              <a:gdLst/>
              <a:ahLst/>
              <a:cxnLst/>
              <a:rect l="l" t="t" r="r" b="b"/>
              <a:pathLst>
                <a:path w="4129" h="2165" extrusionOk="0">
                  <a:moveTo>
                    <a:pt x="1973" y="1"/>
                  </a:moveTo>
                  <a:cubicBezTo>
                    <a:pt x="1540" y="1"/>
                    <a:pt x="1106" y="104"/>
                    <a:pt x="772" y="293"/>
                  </a:cubicBezTo>
                  <a:cubicBezTo>
                    <a:pt x="0" y="743"/>
                    <a:pt x="46" y="1710"/>
                    <a:pt x="1210" y="2056"/>
                  </a:cubicBezTo>
                  <a:cubicBezTo>
                    <a:pt x="1476" y="2131"/>
                    <a:pt x="1738" y="2164"/>
                    <a:pt x="1987" y="2164"/>
                  </a:cubicBezTo>
                  <a:cubicBezTo>
                    <a:pt x="3232" y="2164"/>
                    <a:pt x="4129" y="1319"/>
                    <a:pt x="3457" y="570"/>
                  </a:cubicBezTo>
                  <a:cubicBezTo>
                    <a:pt x="3110" y="178"/>
                    <a:pt x="2542" y="1"/>
                    <a:pt x="1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8" name="Google Shape;2348;p43"/>
            <p:cNvSpPr/>
            <p:nvPr/>
          </p:nvSpPr>
          <p:spPr>
            <a:xfrm>
              <a:off x="3732835" y="3352645"/>
              <a:ext cx="66282" cy="52605"/>
            </a:xfrm>
            <a:custGeom>
              <a:avLst/>
              <a:gdLst/>
              <a:ahLst/>
              <a:cxnLst/>
              <a:rect l="l" t="t" r="r" b="b"/>
              <a:pathLst>
                <a:path w="2331" h="1850" extrusionOk="0">
                  <a:moveTo>
                    <a:pt x="1124" y="1"/>
                  </a:moveTo>
                  <a:cubicBezTo>
                    <a:pt x="1052" y="1"/>
                    <a:pt x="980" y="9"/>
                    <a:pt x="911" y="26"/>
                  </a:cubicBezTo>
                  <a:cubicBezTo>
                    <a:pt x="162" y="199"/>
                    <a:pt x="1" y="1212"/>
                    <a:pt x="612" y="1650"/>
                  </a:cubicBezTo>
                  <a:cubicBezTo>
                    <a:pt x="799" y="1789"/>
                    <a:pt x="1007" y="1850"/>
                    <a:pt x="1206" y="1850"/>
                  </a:cubicBezTo>
                  <a:cubicBezTo>
                    <a:pt x="1803" y="1850"/>
                    <a:pt x="2331" y="1304"/>
                    <a:pt x="2063" y="648"/>
                  </a:cubicBezTo>
                  <a:cubicBezTo>
                    <a:pt x="1889" y="223"/>
                    <a:pt x="1497" y="1"/>
                    <a:pt x="112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9" name="Google Shape;2349;p43"/>
            <p:cNvSpPr/>
            <p:nvPr/>
          </p:nvSpPr>
          <p:spPr>
            <a:xfrm>
              <a:off x="3941373" y="3352645"/>
              <a:ext cx="66026" cy="52605"/>
            </a:xfrm>
            <a:custGeom>
              <a:avLst/>
              <a:gdLst/>
              <a:ahLst/>
              <a:cxnLst/>
              <a:rect l="l" t="t" r="r" b="b"/>
              <a:pathLst>
                <a:path w="2322" h="1850" extrusionOk="0">
                  <a:moveTo>
                    <a:pt x="1190" y="1"/>
                  </a:moveTo>
                  <a:cubicBezTo>
                    <a:pt x="806" y="1"/>
                    <a:pt x="423" y="223"/>
                    <a:pt x="259" y="648"/>
                  </a:cubicBezTo>
                  <a:cubicBezTo>
                    <a:pt x="0" y="1304"/>
                    <a:pt x="530" y="1850"/>
                    <a:pt x="1123" y="1850"/>
                  </a:cubicBezTo>
                  <a:cubicBezTo>
                    <a:pt x="1321" y="1850"/>
                    <a:pt x="1526" y="1789"/>
                    <a:pt x="1711" y="1650"/>
                  </a:cubicBezTo>
                  <a:cubicBezTo>
                    <a:pt x="2321" y="1201"/>
                    <a:pt x="2160" y="199"/>
                    <a:pt x="1411" y="26"/>
                  </a:cubicBezTo>
                  <a:cubicBezTo>
                    <a:pt x="1338" y="9"/>
                    <a:pt x="1264" y="1"/>
                    <a:pt x="11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0" name="Google Shape;2350;p43"/>
            <p:cNvSpPr/>
            <p:nvPr/>
          </p:nvSpPr>
          <p:spPr>
            <a:xfrm>
              <a:off x="3814413" y="3392482"/>
              <a:ext cx="106489" cy="64576"/>
            </a:xfrm>
            <a:custGeom>
              <a:avLst/>
              <a:gdLst/>
              <a:ahLst/>
              <a:cxnLst/>
              <a:rect l="l" t="t" r="r" b="b"/>
              <a:pathLst>
                <a:path w="3745" h="2271" extrusionOk="0">
                  <a:moveTo>
                    <a:pt x="1966" y="1"/>
                  </a:moveTo>
                  <a:cubicBezTo>
                    <a:pt x="1308" y="1"/>
                    <a:pt x="744" y="95"/>
                    <a:pt x="531" y="180"/>
                  </a:cubicBezTo>
                  <a:cubicBezTo>
                    <a:pt x="1" y="410"/>
                    <a:pt x="162" y="1090"/>
                    <a:pt x="415" y="1505"/>
                  </a:cubicBezTo>
                  <a:cubicBezTo>
                    <a:pt x="461" y="1597"/>
                    <a:pt x="519" y="1666"/>
                    <a:pt x="577" y="1724"/>
                  </a:cubicBezTo>
                  <a:cubicBezTo>
                    <a:pt x="907" y="2096"/>
                    <a:pt x="1409" y="2271"/>
                    <a:pt x="1916" y="2271"/>
                  </a:cubicBezTo>
                  <a:cubicBezTo>
                    <a:pt x="2540" y="2271"/>
                    <a:pt x="3172" y="2006"/>
                    <a:pt x="3503" y="1516"/>
                  </a:cubicBezTo>
                  <a:cubicBezTo>
                    <a:pt x="3653" y="1309"/>
                    <a:pt x="3745" y="1033"/>
                    <a:pt x="3733" y="710"/>
                  </a:cubicBezTo>
                  <a:cubicBezTo>
                    <a:pt x="3733" y="445"/>
                    <a:pt x="3572" y="215"/>
                    <a:pt x="3238" y="134"/>
                  </a:cubicBezTo>
                  <a:cubicBezTo>
                    <a:pt x="2819" y="37"/>
                    <a:pt x="2374" y="1"/>
                    <a:pt x="1966" y="1"/>
                  </a:cubicBezTo>
                  <a:close/>
                </a:path>
              </a:pathLst>
            </a:custGeom>
            <a:solidFill>
              <a:srgbClr val="0A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1" name="Google Shape;2351;p43"/>
            <p:cNvSpPr/>
            <p:nvPr/>
          </p:nvSpPr>
          <p:spPr>
            <a:xfrm>
              <a:off x="3826214" y="3413979"/>
              <a:ext cx="87807" cy="42965"/>
            </a:xfrm>
            <a:custGeom>
              <a:avLst/>
              <a:gdLst/>
              <a:ahLst/>
              <a:cxnLst/>
              <a:rect l="l" t="t" r="r" b="b"/>
              <a:pathLst>
                <a:path w="3088" h="1511" extrusionOk="0">
                  <a:moveTo>
                    <a:pt x="1544" y="0"/>
                  </a:moveTo>
                  <a:cubicBezTo>
                    <a:pt x="911" y="0"/>
                    <a:pt x="358" y="288"/>
                    <a:pt x="0" y="749"/>
                  </a:cubicBezTo>
                  <a:cubicBezTo>
                    <a:pt x="58" y="841"/>
                    <a:pt x="104" y="910"/>
                    <a:pt x="162" y="968"/>
                  </a:cubicBezTo>
                  <a:cubicBezTo>
                    <a:pt x="491" y="1338"/>
                    <a:pt x="988" y="1511"/>
                    <a:pt x="1491" y="1511"/>
                  </a:cubicBezTo>
                  <a:cubicBezTo>
                    <a:pt x="2115" y="1511"/>
                    <a:pt x="2750" y="1245"/>
                    <a:pt x="3088" y="760"/>
                  </a:cubicBezTo>
                  <a:cubicBezTo>
                    <a:pt x="2742" y="300"/>
                    <a:pt x="2178" y="12"/>
                    <a:pt x="15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2" name="Google Shape;2352;p43"/>
            <p:cNvSpPr/>
            <p:nvPr/>
          </p:nvSpPr>
          <p:spPr>
            <a:xfrm>
              <a:off x="3785581" y="3487567"/>
              <a:ext cx="68187" cy="106006"/>
            </a:xfrm>
            <a:custGeom>
              <a:avLst/>
              <a:gdLst/>
              <a:ahLst/>
              <a:cxnLst/>
              <a:rect l="l" t="t" r="r" b="b"/>
              <a:pathLst>
                <a:path w="2398" h="3728" extrusionOk="0">
                  <a:moveTo>
                    <a:pt x="1505" y="1"/>
                  </a:moveTo>
                  <a:cubicBezTo>
                    <a:pt x="1457" y="1"/>
                    <a:pt x="1409" y="6"/>
                    <a:pt x="1360" y="16"/>
                  </a:cubicBezTo>
                  <a:cubicBezTo>
                    <a:pt x="1291" y="27"/>
                    <a:pt x="1245" y="73"/>
                    <a:pt x="1234" y="143"/>
                  </a:cubicBezTo>
                  <a:cubicBezTo>
                    <a:pt x="1210" y="235"/>
                    <a:pt x="1268" y="315"/>
                    <a:pt x="1360" y="338"/>
                  </a:cubicBezTo>
                  <a:lnTo>
                    <a:pt x="1383" y="338"/>
                  </a:lnTo>
                  <a:cubicBezTo>
                    <a:pt x="1522" y="350"/>
                    <a:pt x="1648" y="454"/>
                    <a:pt x="1717" y="569"/>
                  </a:cubicBezTo>
                  <a:cubicBezTo>
                    <a:pt x="1810" y="684"/>
                    <a:pt x="1821" y="811"/>
                    <a:pt x="1787" y="914"/>
                  </a:cubicBezTo>
                  <a:cubicBezTo>
                    <a:pt x="1752" y="1110"/>
                    <a:pt x="1475" y="1249"/>
                    <a:pt x="1072" y="1398"/>
                  </a:cubicBezTo>
                  <a:cubicBezTo>
                    <a:pt x="657" y="1571"/>
                    <a:pt x="254" y="1905"/>
                    <a:pt x="93" y="2401"/>
                  </a:cubicBezTo>
                  <a:cubicBezTo>
                    <a:pt x="1" y="2643"/>
                    <a:pt x="24" y="2919"/>
                    <a:pt x="104" y="3149"/>
                  </a:cubicBezTo>
                  <a:cubicBezTo>
                    <a:pt x="208" y="3368"/>
                    <a:pt x="346" y="3564"/>
                    <a:pt x="519" y="3691"/>
                  </a:cubicBezTo>
                  <a:cubicBezTo>
                    <a:pt x="544" y="3716"/>
                    <a:pt x="575" y="3727"/>
                    <a:pt x="606" y="3727"/>
                  </a:cubicBezTo>
                  <a:cubicBezTo>
                    <a:pt x="633" y="3727"/>
                    <a:pt x="659" y="3718"/>
                    <a:pt x="681" y="3702"/>
                  </a:cubicBezTo>
                  <a:cubicBezTo>
                    <a:pt x="750" y="3656"/>
                    <a:pt x="784" y="3576"/>
                    <a:pt x="738" y="3507"/>
                  </a:cubicBezTo>
                  <a:lnTo>
                    <a:pt x="738" y="3484"/>
                  </a:lnTo>
                  <a:cubicBezTo>
                    <a:pt x="634" y="3334"/>
                    <a:pt x="565" y="3172"/>
                    <a:pt x="554" y="3011"/>
                  </a:cubicBezTo>
                  <a:cubicBezTo>
                    <a:pt x="519" y="2850"/>
                    <a:pt x="554" y="2712"/>
                    <a:pt x="611" y="2585"/>
                  </a:cubicBezTo>
                  <a:cubicBezTo>
                    <a:pt x="738" y="2320"/>
                    <a:pt x="992" y="2101"/>
                    <a:pt x="1314" y="1974"/>
                  </a:cubicBezTo>
                  <a:cubicBezTo>
                    <a:pt x="1487" y="1905"/>
                    <a:pt x="1706" y="1836"/>
                    <a:pt x="1902" y="1686"/>
                  </a:cubicBezTo>
                  <a:cubicBezTo>
                    <a:pt x="2109" y="1560"/>
                    <a:pt x="2316" y="1318"/>
                    <a:pt x="2351" y="1007"/>
                  </a:cubicBezTo>
                  <a:cubicBezTo>
                    <a:pt x="2397" y="707"/>
                    <a:pt x="2259" y="431"/>
                    <a:pt x="2075" y="246"/>
                  </a:cubicBezTo>
                  <a:cubicBezTo>
                    <a:pt x="1923" y="104"/>
                    <a:pt x="1724" y="1"/>
                    <a:pt x="150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3" name="Google Shape;2353;p43"/>
            <p:cNvSpPr/>
            <p:nvPr/>
          </p:nvSpPr>
          <p:spPr>
            <a:xfrm>
              <a:off x="3852743" y="3476449"/>
              <a:ext cx="68159" cy="105977"/>
            </a:xfrm>
            <a:custGeom>
              <a:avLst/>
              <a:gdLst/>
              <a:ahLst/>
              <a:cxnLst/>
              <a:rect l="l" t="t" r="r" b="b"/>
              <a:pathLst>
                <a:path w="2397" h="3727" extrusionOk="0">
                  <a:moveTo>
                    <a:pt x="1500" y="0"/>
                  </a:moveTo>
                  <a:cubicBezTo>
                    <a:pt x="1454" y="0"/>
                    <a:pt x="1407" y="5"/>
                    <a:pt x="1360" y="15"/>
                  </a:cubicBezTo>
                  <a:cubicBezTo>
                    <a:pt x="1291" y="38"/>
                    <a:pt x="1245" y="73"/>
                    <a:pt x="1233" y="153"/>
                  </a:cubicBezTo>
                  <a:cubicBezTo>
                    <a:pt x="1210" y="234"/>
                    <a:pt x="1268" y="326"/>
                    <a:pt x="1360" y="338"/>
                  </a:cubicBezTo>
                  <a:lnTo>
                    <a:pt x="1383" y="338"/>
                  </a:lnTo>
                  <a:cubicBezTo>
                    <a:pt x="1521" y="349"/>
                    <a:pt x="1648" y="453"/>
                    <a:pt x="1717" y="568"/>
                  </a:cubicBezTo>
                  <a:cubicBezTo>
                    <a:pt x="1809" y="683"/>
                    <a:pt x="1821" y="810"/>
                    <a:pt x="1786" y="914"/>
                  </a:cubicBezTo>
                  <a:cubicBezTo>
                    <a:pt x="1752" y="1110"/>
                    <a:pt x="1475" y="1248"/>
                    <a:pt x="1072" y="1398"/>
                  </a:cubicBezTo>
                  <a:cubicBezTo>
                    <a:pt x="657" y="1570"/>
                    <a:pt x="254" y="1904"/>
                    <a:pt x="93" y="2400"/>
                  </a:cubicBezTo>
                  <a:cubicBezTo>
                    <a:pt x="1" y="2642"/>
                    <a:pt x="24" y="2918"/>
                    <a:pt x="104" y="3149"/>
                  </a:cubicBezTo>
                  <a:cubicBezTo>
                    <a:pt x="208" y="3379"/>
                    <a:pt x="346" y="3563"/>
                    <a:pt x="519" y="3690"/>
                  </a:cubicBezTo>
                  <a:cubicBezTo>
                    <a:pt x="550" y="3715"/>
                    <a:pt x="581" y="3726"/>
                    <a:pt x="610" y="3726"/>
                  </a:cubicBezTo>
                  <a:cubicBezTo>
                    <a:pt x="635" y="3726"/>
                    <a:pt x="659" y="3718"/>
                    <a:pt x="680" y="3702"/>
                  </a:cubicBezTo>
                  <a:cubicBezTo>
                    <a:pt x="749" y="3667"/>
                    <a:pt x="784" y="3575"/>
                    <a:pt x="738" y="3506"/>
                  </a:cubicBezTo>
                  <a:lnTo>
                    <a:pt x="738" y="3494"/>
                  </a:lnTo>
                  <a:cubicBezTo>
                    <a:pt x="634" y="3333"/>
                    <a:pt x="565" y="3172"/>
                    <a:pt x="554" y="3010"/>
                  </a:cubicBezTo>
                  <a:cubicBezTo>
                    <a:pt x="519" y="2861"/>
                    <a:pt x="554" y="2711"/>
                    <a:pt x="611" y="2584"/>
                  </a:cubicBezTo>
                  <a:cubicBezTo>
                    <a:pt x="738" y="2319"/>
                    <a:pt x="991" y="2112"/>
                    <a:pt x="1314" y="1974"/>
                  </a:cubicBezTo>
                  <a:cubicBezTo>
                    <a:pt x="1487" y="1904"/>
                    <a:pt x="1706" y="1835"/>
                    <a:pt x="1901" y="1686"/>
                  </a:cubicBezTo>
                  <a:cubicBezTo>
                    <a:pt x="2109" y="1559"/>
                    <a:pt x="2316" y="1317"/>
                    <a:pt x="2351" y="1017"/>
                  </a:cubicBezTo>
                  <a:cubicBezTo>
                    <a:pt x="2397" y="706"/>
                    <a:pt x="2259" y="441"/>
                    <a:pt x="2074" y="246"/>
                  </a:cubicBezTo>
                  <a:cubicBezTo>
                    <a:pt x="1923" y="103"/>
                    <a:pt x="1716" y="0"/>
                    <a:pt x="150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4" name="Google Shape;2354;p43"/>
            <p:cNvSpPr/>
            <p:nvPr/>
          </p:nvSpPr>
          <p:spPr>
            <a:xfrm>
              <a:off x="3899916" y="3607532"/>
              <a:ext cx="152668" cy="213973"/>
            </a:xfrm>
            <a:custGeom>
              <a:avLst/>
              <a:gdLst/>
              <a:ahLst/>
              <a:cxnLst/>
              <a:rect l="l" t="t" r="r" b="b"/>
              <a:pathLst>
                <a:path w="5369" h="7525" extrusionOk="0">
                  <a:moveTo>
                    <a:pt x="3165" y="0"/>
                  </a:moveTo>
                  <a:cubicBezTo>
                    <a:pt x="2834" y="0"/>
                    <a:pt x="2465" y="80"/>
                    <a:pt x="2063" y="255"/>
                  </a:cubicBezTo>
                  <a:cubicBezTo>
                    <a:pt x="1049" y="716"/>
                    <a:pt x="507" y="1834"/>
                    <a:pt x="1" y="2801"/>
                  </a:cubicBezTo>
                  <a:cubicBezTo>
                    <a:pt x="219" y="2629"/>
                    <a:pt x="438" y="2444"/>
                    <a:pt x="669" y="2237"/>
                  </a:cubicBezTo>
                  <a:cubicBezTo>
                    <a:pt x="1173" y="1764"/>
                    <a:pt x="1965" y="946"/>
                    <a:pt x="2905" y="946"/>
                  </a:cubicBezTo>
                  <a:cubicBezTo>
                    <a:pt x="2995" y="946"/>
                    <a:pt x="3087" y="953"/>
                    <a:pt x="3180" y="970"/>
                  </a:cubicBezTo>
                  <a:cubicBezTo>
                    <a:pt x="3768" y="1096"/>
                    <a:pt x="3952" y="1730"/>
                    <a:pt x="3952" y="2341"/>
                  </a:cubicBezTo>
                  <a:cubicBezTo>
                    <a:pt x="3952" y="4207"/>
                    <a:pt x="2143" y="6212"/>
                    <a:pt x="795" y="7525"/>
                  </a:cubicBezTo>
                  <a:cubicBezTo>
                    <a:pt x="2708" y="6834"/>
                    <a:pt x="4505" y="5117"/>
                    <a:pt x="4954" y="3285"/>
                  </a:cubicBezTo>
                  <a:cubicBezTo>
                    <a:pt x="5368" y="1574"/>
                    <a:pt x="4638" y="0"/>
                    <a:pt x="3165" y="0"/>
                  </a:cubicBezTo>
                  <a:close/>
                </a:path>
              </a:pathLst>
            </a:custGeom>
            <a:solidFill>
              <a:schemeClr val="accent1"/>
            </a:solidFill>
            <a:ln w="8925" cap="flat" cmpd="sng">
              <a:solidFill>
                <a:srgbClr val="0A1640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2355" name="Google Shape;2355;p43"/>
            <p:cNvSpPr/>
            <p:nvPr/>
          </p:nvSpPr>
          <p:spPr>
            <a:xfrm>
              <a:off x="3747962" y="3583818"/>
              <a:ext cx="220769" cy="306586"/>
            </a:xfrm>
            <a:custGeom>
              <a:avLst/>
              <a:gdLst/>
              <a:ahLst/>
              <a:cxnLst/>
              <a:rect l="l" t="t" r="r" b="b"/>
              <a:pathLst>
                <a:path w="7764" h="10782" extrusionOk="0">
                  <a:moveTo>
                    <a:pt x="6009" y="0"/>
                  </a:moveTo>
                  <a:cubicBezTo>
                    <a:pt x="5961" y="0"/>
                    <a:pt x="5912" y="6"/>
                    <a:pt x="5863" y="18"/>
                  </a:cubicBezTo>
                  <a:lnTo>
                    <a:pt x="552" y="1135"/>
                  </a:lnTo>
                  <a:cubicBezTo>
                    <a:pt x="207" y="1216"/>
                    <a:pt x="0" y="1548"/>
                    <a:pt x="90" y="1847"/>
                  </a:cubicBezTo>
                  <a:lnTo>
                    <a:pt x="90" y="1847"/>
                  </a:lnTo>
                  <a:cubicBezTo>
                    <a:pt x="86" y="1834"/>
                    <a:pt x="84" y="1827"/>
                    <a:pt x="84" y="1827"/>
                  </a:cubicBezTo>
                  <a:lnTo>
                    <a:pt x="84" y="1827"/>
                  </a:lnTo>
                  <a:cubicBezTo>
                    <a:pt x="79" y="1827"/>
                    <a:pt x="2580" y="10340"/>
                    <a:pt x="2580" y="10340"/>
                  </a:cubicBezTo>
                  <a:cubicBezTo>
                    <a:pt x="2669" y="10608"/>
                    <a:pt x="2902" y="10781"/>
                    <a:pt x="3170" y="10781"/>
                  </a:cubicBezTo>
                  <a:cubicBezTo>
                    <a:pt x="3215" y="10781"/>
                    <a:pt x="3260" y="10777"/>
                    <a:pt x="3305" y="10767"/>
                  </a:cubicBezTo>
                  <a:lnTo>
                    <a:pt x="7245" y="9926"/>
                  </a:lnTo>
                  <a:cubicBezTo>
                    <a:pt x="7568" y="9857"/>
                    <a:pt x="7764" y="9569"/>
                    <a:pt x="7718" y="9246"/>
                  </a:cubicBezTo>
                  <a:cubicBezTo>
                    <a:pt x="7464" y="7322"/>
                    <a:pt x="7165" y="4972"/>
                    <a:pt x="6554" y="467"/>
                  </a:cubicBezTo>
                  <a:cubicBezTo>
                    <a:pt x="6535" y="192"/>
                    <a:pt x="6288" y="0"/>
                    <a:pt x="6009" y="0"/>
                  </a:cubicBezTo>
                  <a:close/>
                </a:path>
              </a:pathLst>
            </a:custGeom>
            <a:solidFill>
              <a:schemeClr val="accent1"/>
            </a:solidFill>
            <a:ln w="8925" cap="flat" cmpd="sng">
              <a:solidFill>
                <a:srgbClr val="0A1640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2356" name="Google Shape;2356;p43"/>
            <p:cNvSpPr/>
            <p:nvPr/>
          </p:nvSpPr>
          <p:spPr>
            <a:xfrm>
              <a:off x="3796073" y="3612309"/>
              <a:ext cx="96309" cy="77599"/>
            </a:xfrm>
            <a:custGeom>
              <a:avLst/>
              <a:gdLst/>
              <a:ahLst/>
              <a:cxnLst/>
              <a:rect l="l" t="t" r="r" b="b"/>
              <a:pathLst>
                <a:path w="3387" h="2729" extrusionOk="0">
                  <a:moveTo>
                    <a:pt x="2670" y="1"/>
                  </a:moveTo>
                  <a:cubicBezTo>
                    <a:pt x="2469" y="1"/>
                    <a:pt x="2250" y="114"/>
                    <a:pt x="2063" y="375"/>
                  </a:cubicBezTo>
                  <a:cubicBezTo>
                    <a:pt x="1867" y="640"/>
                    <a:pt x="1844" y="894"/>
                    <a:pt x="1809" y="905"/>
                  </a:cubicBezTo>
                  <a:cubicBezTo>
                    <a:pt x="1807" y="907"/>
                    <a:pt x="1805" y="908"/>
                    <a:pt x="1803" y="908"/>
                  </a:cubicBezTo>
                  <a:cubicBezTo>
                    <a:pt x="1793" y="908"/>
                    <a:pt x="1782" y="890"/>
                    <a:pt x="1763" y="871"/>
                  </a:cubicBezTo>
                  <a:cubicBezTo>
                    <a:pt x="1531" y="592"/>
                    <a:pt x="1184" y="376"/>
                    <a:pt x="884" y="376"/>
                  </a:cubicBezTo>
                  <a:cubicBezTo>
                    <a:pt x="737" y="376"/>
                    <a:pt x="602" y="427"/>
                    <a:pt x="496" y="548"/>
                  </a:cubicBezTo>
                  <a:cubicBezTo>
                    <a:pt x="0" y="1090"/>
                    <a:pt x="588" y="1885"/>
                    <a:pt x="1245" y="2299"/>
                  </a:cubicBezTo>
                  <a:cubicBezTo>
                    <a:pt x="1291" y="2334"/>
                    <a:pt x="1337" y="2345"/>
                    <a:pt x="1371" y="2368"/>
                  </a:cubicBezTo>
                  <a:cubicBezTo>
                    <a:pt x="1590" y="2507"/>
                    <a:pt x="1809" y="2599"/>
                    <a:pt x="2040" y="2691"/>
                  </a:cubicBezTo>
                  <a:cubicBezTo>
                    <a:pt x="2106" y="2715"/>
                    <a:pt x="2150" y="2729"/>
                    <a:pt x="2185" y="2729"/>
                  </a:cubicBezTo>
                  <a:cubicBezTo>
                    <a:pt x="2236" y="2729"/>
                    <a:pt x="2272" y="2701"/>
                    <a:pt x="2339" y="2633"/>
                  </a:cubicBezTo>
                  <a:cubicBezTo>
                    <a:pt x="2558" y="2415"/>
                    <a:pt x="2742" y="2173"/>
                    <a:pt x="2915" y="1931"/>
                  </a:cubicBezTo>
                  <a:cubicBezTo>
                    <a:pt x="3100" y="1654"/>
                    <a:pt x="3215" y="1366"/>
                    <a:pt x="3272" y="1044"/>
                  </a:cubicBezTo>
                  <a:cubicBezTo>
                    <a:pt x="3387" y="434"/>
                    <a:pt x="3062" y="1"/>
                    <a:pt x="2670" y="1"/>
                  </a:cubicBezTo>
                  <a:close/>
                </a:path>
              </a:pathLst>
            </a:custGeom>
            <a:solidFill>
              <a:srgbClr val="FFFFFF">
                <a:alpha val="474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7" name="Google Shape;2357;p43"/>
            <p:cNvSpPr/>
            <p:nvPr/>
          </p:nvSpPr>
          <p:spPr>
            <a:xfrm>
              <a:off x="3832754" y="3782660"/>
              <a:ext cx="96651" cy="77599"/>
            </a:xfrm>
            <a:custGeom>
              <a:avLst/>
              <a:gdLst/>
              <a:ahLst/>
              <a:cxnLst/>
              <a:rect l="l" t="t" r="r" b="b"/>
              <a:pathLst>
                <a:path w="3399" h="2729" extrusionOk="0">
                  <a:moveTo>
                    <a:pt x="2676" y="0"/>
                  </a:moveTo>
                  <a:cubicBezTo>
                    <a:pt x="2475" y="0"/>
                    <a:pt x="2258" y="114"/>
                    <a:pt x="2075" y="375"/>
                  </a:cubicBezTo>
                  <a:cubicBezTo>
                    <a:pt x="1867" y="640"/>
                    <a:pt x="1844" y="894"/>
                    <a:pt x="1810" y="905"/>
                  </a:cubicBezTo>
                  <a:cubicBezTo>
                    <a:pt x="1808" y="907"/>
                    <a:pt x="1806" y="907"/>
                    <a:pt x="1805" y="907"/>
                  </a:cubicBezTo>
                  <a:cubicBezTo>
                    <a:pt x="1795" y="907"/>
                    <a:pt x="1785" y="880"/>
                    <a:pt x="1775" y="871"/>
                  </a:cubicBezTo>
                  <a:cubicBezTo>
                    <a:pt x="1543" y="592"/>
                    <a:pt x="1191" y="376"/>
                    <a:pt x="890" y="376"/>
                  </a:cubicBezTo>
                  <a:cubicBezTo>
                    <a:pt x="744" y="376"/>
                    <a:pt x="610" y="427"/>
                    <a:pt x="508" y="548"/>
                  </a:cubicBezTo>
                  <a:cubicBezTo>
                    <a:pt x="1" y="1089"/>
                    <a:pt x="588" y="1884"/>
                    <a:pt x="1257" y="2299"/>
                  </a:cubicBezTo>
                  <a:cubicBezTo>
                    <a:pt x="1291" y="2334"/>
                    <a:pt x="1337" y="2345"/>
                    <a:pt x="1383" y="2368"/>
                  </a:cubicBezTo>
                  <a:cubicBezTo>
                    <a:pt x="1602" y="2506"/>
                    <a:pt x="1810" y="2599"/>
                    <a:pt x="2040" y="2691"/>
                  </a:cubicBezTo>
                  <a:cubicBezTo>
                    <a:pt x="2107" y="2715"/>
                    <a:pt x="2152" y="2729"/>
                    <a:pt x="2190" y="2729"/>
                  </a:cubicBezTo>
                  <a:cubicBezTo>
                    <a:pt x="2244" y="2729"/>
                    <a:pt x="2284" y="2701"/>
                    <a:pt x="2351" y="2633"/>
                  </a:cubicBezTo>
                  <a:cubicBezTo>
                    <a:pt x="2558" y="2414"/>
                    <a:pt x="2754" y="2172"/>
                    <a:pt x="2927" y="1919"/>
                  </a:cubicBezTo>
                  <a:cubicBezTo>
                    <a:pt x="3111" y="1654"/>
                    <a:pt x="3227" y="1366"/>
                    <a:pt x="3284" y="1043"/>
                  </a:cubicBezTo>
                  <a:cubicBezTo>
                    <a:pt x="3399" y="434"/>
                    <a:pt x="3069" y="0"/>
                    <a:pt x="2676" y="0"/>
                  </a:cubicBezTo>
                  <a:close/>
                </a:path>
              </a:pathLst>
            </a:custGeom>
            <a:solidFill>
              <a:srgbClr val="FFFFFF">
                <a:alpha val="474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8" name="Google Shape;2358;p43"/>
            <p:cNvSpPr/>
            <p:nvPr/>
          </p:nvSpPr>
          <p:spPr>
            <a:xfrm>
              <a:off x="3814101" y="3695764"/>
              <a:ext cx="96309" cy="77684"/>
            </a:xfrm>
            <a:custGeom>
              <a:avLst/>
              <a:gdLst/>
              <a:ahLst/>
              <a:cxnLst/>
              <a:rect l="l" t="t" r="r" b="b"/>
              <a:pathLst>
                <a:path w="3387" h="2732" extrusionOk="0">
                  <a:moveTo>
                    <a:pt x="2665" y="0"/>
                  </a:moveTo>
                  <a:cubicBezTo>
                    <a:pt x="2465" y="0"/>
                    <a:pt x="2248" y="111"/>
                    <a:pt x="2062" y="367"/>
                  </a:cubicBezTo>
                  <a:cubicBezTo>
                    <a:pt x="1866" y="643"/>
                    <a:pt x="1832" y="897"/>
                    <a:pt x="1809" y="908"/>
                  </a:cubicBezTo>
                  <a:cubicBezTo>
                    <a:pt x="1807" y="910"/>
                    <a:pt x="1806" y="910"/>
                    <a:pt x="1804" y="910"/>
                  </a:cubicBezTo>
                  <a:cubicBezTo>
                    <a:pt x="1794" y="910"/>
                    <a:pt x="1783" y="883"/>
                    <a:pt x="1763" y="874"/>
                  </a:cubicBezTo>
                  <a:cubicBezTo>
                    <a:pt x="1531" y="595"/>
                    <a:pt x="1184" y="379"/>
                    <a:pt x="883" y="379"/>
                  </a:cubicBezTo>
                  <a:cubicBezTo>
                    <a:pt x="737" y="379"/>
                    <a:pt x="601" y="430"/>
                    <a:pt x="495" y="551"/>
                  </a:cubicBezTo>
                  <a:cubicBezTo>
                    <a:pt x="0" y="1081"/>
                    <a:pt x="588" y="1887"/>
                    <a:pt x="1244" y="2302"/>
                  </a:cubicBezTo>
                  <a:cubicBezTo>
                    <a:pt x="1290" y="2337"/>
                    <a:pt x="1337" y="2348"/>
                    <a:pt x="1371" y="2371"/>
                  </a:cubicBezTo>
                  <a:cubicBezTo>
                    <a:pt x="1590" y="2509"/>
                    <a:pt x="1809" y="2602"/>
                    <a:pt x="2039" y="2694"/>
                  </a:cubicBezTo>
                  <a:cubicBezTo>
                    <a:pt x="2106" y="2718"/>
                    <a:pt x="2149" y="2732"/>
                    <a:pt x="2185" y="2732"/>
                  </a:cubicBezTo>
                  <a:cubicBezTo>
                    <a:pt x="2235" y="2732"/>
                    <a:pt x="2271" y="2704"/>
                    <a:pt x="2339" y="2636"/>
                  </a:cubicBezTo>
                  <a:cubicBezTo>
                    <a:pt x="2558" y="2417"/>
                    <a:pt x="2742" y="2175"/>
                    <a:pt x="2915" y="1922"/>
                  </a:cubicBezTo>
                  <a:cubicBezTo>
                    <a:pt x="3099" y="1657"/>
                    <a:pt x="3214" y="1369"/>
                    <a:pt x="3272" y="1046"/>
                  </a:cubicBezTo>
                  <a:cubicBezTo>
                    <a:pt x="3387" y="434"/>
                    <a:pt x="3060" y="0"/>
                    <a:pt x="2665" y="0"/>
                  </a:cubicBezTo>
                  <a:close/>
                </a:path>
              </a:pathLst>
            </a:custGeom>
            <a:solidFill>
              <a:srgbClr val="FFFFFF">
                <a:alpha val="474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9" name="Google Shape;2359;p43"/>
            <p:cNvSpPr/>
            <p:nvPr/>
          </p:nvSpPr>
          <p:spPr>
            <a:xfrm>
              <a:off x="3956927" y="3540085"/>
              <a:ext cx="191652" cy="168079"/>
            </a:xfrm>
            <a:custGeom>
              <a:avLst/>
              <a:gdLst/>
              <a:ahLst/>
              <a:cxnLst/>
              <a:rect l="l" t="t" r="r" b="b"/>
              <a:pathLst>
                <a:path w="6740" h="5911" extrusionOk="0">
                  <a:moveTo>
                    <a:pt x="3756" y="1"/>
                  </a:moveTo>
                  <a:cubicBezTo>
                    <a:pt x="3422" y="81"/>
                    <a:pt x="3099" y="219"/>
                    <a:pt x="2765" y="392"/>
                  </a:cubicBezTo>
                  <a:cubicBezTo>
                    <a:pt x="922" y="1337"/>
                    <a:pt x="0" y="3226"/>
                    <a:pt x="714" y="4609"/>
                  </a:cubicBezTo>
                  <a:cubicBezTo>
                    <a:pt x="1162" y="5455"/>
                    <a:pt x="2124" y="5911"/>
                    <a:pt x="3228" y="5911"/>
                  </a:cubicBezTo>
                  <a:cubicBezTo>
                    <a:pt x="3912" y="5911"/>
                    <a:pt x="4652" y="5735"/>
                    <a:pt x="5357" y="5369"/>
                  </a:cubicBezTo>
                  <a:cubicBezTo>
                    <a:pt x="5899" y="5081"/>
                    <a:pt x="6383" y="4724"/>
                    <a:pt x="6740" y="4309"/>
                  </a:cubicBezTo>
                  <a:lnTo>
                    <a:pt x="37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0" name="Google Shape;2360;p43"/>
            <p:cNvSpPr/>
            <p:nvPr/>
          </p:nvSpPr>
          <p:spPr>
            <a:xfrm>
              <a:off x="3963154" y="3535365"/>
              <a:ext cx="191652" cy="178060"/>
            </a:xfrm>
            <a:custGeom>
              <a:avLst/>
              <a:gdLst/>
              <a:ahLst/>
              <a:cxnLst/>
              <a:rect l="l" t="t" r="r" b="b"/>
              <a:pathLst>
                <a:path w="6740" h="6262" extrusionOk="0">
                  <a:moveTo>
                    <a:pt x="3536" y="0"/>
                  </a:moveTo>
                  <a:cubicBezTo>
                    <a:pt x="3521" y="0"/>
                    <a:pt x="3506" y="2"/>
                    <a:pt x="3491" y="5"/>
                  </a:cubicBezTo>
                  <a:cubicBezTo>
                    <a:pt x="3145" y="109"/>
                    <a:pt x="2800" y="236"/>
                    <a:pt x="2477" y="409"/>
                  </a:cubicBezTo>
                  <a:cubicBezTo>
                    <a:pt x="1360" y="985"/>
                    <a:pt x="542" y="1895"/>
                    <a:pt x="230" y="2909"/>
                  </a:cubicBezTo>
                  <a:cubicBezTo>
                    <a:pt x="0" y="3600"/>
                    <a:pt x="35" y="4268"/>
                    <a:pt x="346" y="4856"/>
                  </a:cubicBezTo>
                  <a:cubicBezTo>
                    <a:pt x="807" y="5766"/>
                    <a:pt x="1843" y="6261"/>
                    <a:pt x="3007" y="6261"/>
                  </a:cubicBezTo>
                  <a:cubicBezTo>
                    <a:pt x="3721" y="6261"/>
                    <a:pt x="4493" y="6077"/>
                    <a:pt x="5219" y="5708"/>
                  </a:cubicBezTo>
                  <a:cubicBezTo>
                    <a:pt x="5783" y="5420"/>
                    <a:pt x="6279" y="5051"/>
                    <a:pt x="6659" y="4602"/>
                  </a:cubicBezTo>
                  <a:cubicBezTo>
                    <a:pt x="6740" y="4533"/>
                    <a:pt x="6717" y="4418"/>
                    <a:pt x="6648" y="4349"/>
                  </a:cubicBezTo>
                  <a:cubicBezTo>
                    <a:pt x="6617" y="4313"/>
                    <a:pt x="6577" y="4297"/>
                    <a:pt x="6536" y="4297"/>
                  </a:cubicBezTo>
                  <a:cubicBezTo>
                    <a:pt x="6485" y="4297"/>
                    <a:pt x="6433" y="4322"/>
                    <a:pt x="6394" y="4360"/>
                  </a:cubicBezTo>
                  <a:cubicBezTo>
                    <a:pt x="6025" y="4763"/>
                    <a:pt x="5565" y="5121"/>
                    <a:pt x="5046" y="5385"/>
                  </a:cubicBezTo>
                  <a:cubicBezTo>
                    <a:pt x="4370" y="5733"/>
                    <a:pt x="3660" y="5899"/>
                    <a:pt x="3006" y="5899"/>
                  </a:cubicBezTo>
                  <a:cubicBezTo>
                    <a:pt x="1967" y="5899"/>
                    <a:pt x="1067" y="5479"/>
                    <a:pt x="657" y="4694"/>
                  </a:cubicBezTo>
                  <a:cubicBezTo>
                    <a:pt x="403" y="4199"/>
                    <a:pt x="369" y="3611"/>
                    <a:pt x="553" y="3001"/>
                  </a:cubicBezTo>
                  <a:cubicBezTo>
                    <a:pt x="841" y="2102"/>
                    <a:pt x="1624" y="1250"/>
                    <a:pt x="2627" y="731"/>
                  </a:cubicBezTo>
                  <a:cubicBezTo>
                    <a:pt x="2938" y="570"/>
                    <a:pt x="3249" y="443"/>
                    <a:pt x="3583" y="351"/>
                  </a:cubicBezTo>
                  <a:cubicBezTo>
                    <a:pt x="3687" y="339"/>
                    <a:pt x="3744" y="236"/>
                    <a:pt x="3710" y="144"/>
                  </a:cubicBezTo>
                  <a:cubicBezTo>
                    <a:pt x="3700" y="55"/>
                    <a:pt x="3623" y="0"/>
                    <a:pt x="3536" y="0"/>
                  </a:cubicBezTo>
                  <a:close/>
                </a:path>
              </a:pathLst>
            </a:custGeom>
            <a:solidFill>
              <a:srgbClr val="0A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1" name="Google Shape;2361;p43"/>
            <p:cNvSpPr/>
            <p:nvPr/>
          </p:nvSpPr>
          <p:spPr>
            <a:xfrm>
              <a:off x="3591317" y="3540085"/>
              <a:ext cx="191680" cy="168079"/>
            </a:xfrm>
            <a:custGeom>
              <a:avLst/>
              <a:gdLst/>
              <a:ahLst/>
              <a:cxnLst/>
              <a:rect l="l" t="t" r="r" b="b"/>
              <a:pathLst>
                <a:path w="6741" h="5911" extrusionOk="0">
                  <a:moveTo>
                    <a:pt x="2973" y="1"/>
                  </a:moveTo>
                  <a:lnTo>
                    <a:pt x="1" y="4309"/>
                  </a:lnTo>
                  <a:cubicBezTo>
                    <a:pt x="358" y="4724"/>
                    <a:pt x="830" y="5081"/>
                    <a:pt x="1383" y="5369"/>
                  </a:cubicBezTo>
                  <a:cubicBezTo>
                    <a:pt x="2089" y="5735"/>
                    <a:pt x="2829" y="5911"/>
                    <a:pt x="3513" y="5911"/>
                  </a:cubicBezTo>
                  <a:cubicBezTo>
                    <a:pt x="4615" y="5911"/>
                    <a:pt x="5574" y="5455"/>
                    <a:pt x="6015" y="4609"/>
                  </a:cubicBezTo>
                  <a:cubicBezTo>
                    <a:pt x="6741" y="3226"/>
                    <a:pt x="5819" y="1337"/>
                    <a:pt x="3976" y="392"/>
                  </a:cubicBezTo>
                  <a:cubicBezTo>
                    <a:pt x="3642" y="219"/>
                    <a:pt x="3307" y="81"/>
                    <a:pt x="29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2" name="Google Shape;2362;p43"/>
            <p:cNvSpPr/>
            <p:nvPr/>
          </p:nvSpPr>
          <p:spPr>
            <a:xfrm>
              <a:off x="3585431" y="3534882"/>
              <a:ext cx="191339" cy="178543"/>
            </a:xfrm>
            <a:custGeom>
              <a:avLst/>
              <a:gdLst/>
              <a:ahLst/>
              <a:cxnLst/>
              <a:rect l="l" t="t" r="r" b="b"/>
              <a:pathLst>
                <a:path w="6729" h="6279" extrusionOk="0">
                  <a:moveTo>
                    <a:pt x="3188" y="1"/>
                  </a:moveTo>
                  <a:cubicBezTo>
                    <a:pt x="3120" y="1"/>
                    <a:pt x="3049" y="54"/>
                    <a:pt x="3031" y="138"/>
                  </a:cubicBezTo>
                  <a:cubicBezTo>
                    <a:pt x="2996" y="230"/>
                    <a:pt x="3054" y="322"/>
                    <a:pt x="3157" y="356"/>
                  </a:cubicBezTo>
                  <a:cubicBezTo>
                    <a:pt x="3468" y="437"/>
                    <a:pt x="3802" y="575"/>
                    <a:pt x="4102" y="725"/>
                  </a:cubicBezTo>
                  <a:cubicBezTo>
                    <a:pt x="5116" y="1244"/>
                    <a:pt x="5888" y="2096"/>
                    <a:pt x="6176" y="3006"/>
                  </a:cubicBezTo>
                  <a:cubicBezTo>
                    <a:pt x="6372" y="3605"/>
                    <a:pt x="6337" y="4204"/>
                    <a:pt x="6084" y="4688"/>
                  </a:cubicBezTo>
                  <a:cubicBezTo>
                    <a:pt x="5675" y="5483"/>
                    <a:pt x="4782" y="5905"/>
                    <a:pt x="3746" y="5905"/>
                  </a:cubicBezTo>
                  <a:cubicBezTo>
                    <a:pt x="3086" y="5905"/>
                    <a:pt x="2369" y="5734"/>
                    <a:pt x="1683" y="5379"/>
                  </a:cubicBezTo>
                  <a:cubicBezTo>
                    <a:pt x="1164" y="5126"/>
                    <a:pt x="703" y="4757"/>
                    <a:pt x="346" y="4354"/>
                  </a:cubicBezTo>
                  <a:cubicBezTo>
                    <a:pt x="309" y="4317"/>
                    <a:pt x="258" y="4296"/>
                    <a:pt x="208" y="4296"/>
                  </a:cubicBezTo>
                  <a:cubicBezTo>
                    <a:pt x="166" y="4296"/>
                    <a:pt x="124" y="4311"/>
                    <a:pt x="93" y="4343"/>
                  </a:cubicBezTo>
                  <a:cubicBezTo>
                    <a:pt x="12" y="4412"/>
                    <a:pt x="1" y="4527"/>
                    <a:pt x="70" y="4608"/>
                  </a:cubicBezTo>
                  <a:cubicBezTo>
                    <a:pt x="473" y="5057"/>
                    <a:pt x="957" y="5426"/>
                    <a:pt x="1510" y="5714"/>
                  </a:cubicBezTo>
                  <a:cubicBezTo>
                    <a:pt x="2236" y="6094"/>
                    <a:pt x="3008" y="6278"/>
                    <a:pt x="3722" y="6278"/>
                  </a:cubicBezTo>
                  <a:cubicBezTo>
                    <a:pt x="4897" y="6278"/>
                    <a:pt x="5922" y="5783"/>
                    <a:pt x="6395" y="4861"/>
                  </a:cubicBezTo>
                  <a:cubicBezTo>
                    <a:pt x="6694" y="4285"/>
                    <a:pt x="6729" y="3605"/>
                    <a:pt x="6510" y="2902"/>
                  </a:cubicBezTo>
                  <a:cubicBezTo>
                    <a:pt x="6199" y="1900"/>
                    <a:pt x="5369" y="990"/>
                    <a:pt x="4263" y="414"/>
                  </a:cubicBezTo>
                  <a:cubicBezTo>
                    <a:pt x="3929" y="241"/>
                    <a:pt x="3584" y="114"/>
                    <a:pt x="3238" y="11"/>
                  </a:cubicBezTo>
                  <a:cubicBezTo>
                    <a:pt x="3222" y="4"/>
                    <a:pt x="3205" y="1"/>
                    <a:pt x="3188" y="1"/>
                  </a:cubicBezTo>
                  <a:close/>
                </a:path>
              </a:pathLst>
            </a:custGeom>
            <a:solidFill>
              <a:srgbClr val="0A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3" name="Google Shape;2363;p43"/>
            <p:cNvSpPr/>
            <p:nvPr/>
          </p:nvSpPr>
          <p:spPr>
            <a:xfrm>
              <a:off x="4268114" y="3816070"/>
              <a:ext cx="106830" cy="97333"/>
            </a:xfrm>
            <a:custGeom>
              <a:avLst/>
              <a:gdLst/>
              <a:ahLst/>
              <a:cxnLst/>
              <a:rect l="l" t="t" r="r" b="b"/>
              <a:pathLst>
                <a:path w="3757" h="3423" extrusionOk="0">
                  <a:moveTo>
                    <a:pt x="1879" y="1"/>
                  </a:moveTo>
                  <a:cubicBezTo>
                    <a:pt x="1441" y="1"/>
                    <a:pt x="1003" y="168"/>
                    <a:pt x="669" y="502"/>
                  </a:cubicBezTo>
                  <a:cubicBezTo>
                    <a:pt x="1" y="1170"/>
                    <a:pt x="1" y="2253"/>
                    <a:pt x="669" y="2921"/>
                  </a:cubicBezTo>
                  <a:cubicBezTo>
                    <a:pt x="1003" y="3255"/>
                    <a:pt x="1441" y="3422"/>
                    <a:pt x="1879" y="3422"/>
                  </a:cubicBezTo>
                  <a:cubicBezTo>
                    <a:pt x="2317" y="3422"/>
                    <a:pt x="2754" y="3255"/>
                    <a:pt x="3088" y="2921"/>
                  </a:cubicBezTo>
                  <a:cubicBezTo>
                    <a:pt x="3757" y="2253"/>
                    <a:pt x="3757" y="1170"/>
                    <a:pt x="3088" y="502"/>
                  </a:cubicBezTo>
                  <a:cubicBezTo>
                    <a:pt x="2754" y="168"/>
                    <a:pt x="2317" y="1"/>
                    <a:pt x="1879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4" name="Google Shape;2364;p43"/>
            <p:cNvSpPr/>
            <p:nvPr/>
          </p:nvSpPr>
          <p:spPr>
            <a:xfrm>
              <a:off x="4019824" y="4111078"/>
              <a:ext cx="97646" cy="97305"/>
            </a:xfrm>
            <a:custGeom>
              <a:avLst/>
              <a:gdLst/>
              <a:ahLst/>
              <a:cxnLst/>
              <a:rect l="l" t="t" r="r" b="b"/>
              <a:pathLst>
                <a:path w="3434" h="3422" extrusionOk="0">
                  <a:moveTo>
                    <a:pt x="1717" y="0"/>
                  </a:moveTo>
                  <a:cubicBezTo>
                    <a:pt x="772" y="0"/>
                    <a:pt x="0" y="761"/>
                    <a:pt x="0" y="1705"/>
                  </a:cubicBezTo>
                  <a:cubicBezTo>
                    <a:pt x="0" y="2650"/>
                    <a:pt x="772" y="3422"/>
                    <a:pt x="1717" y="3422"/>
                  </a:cubicBezTo>
                  <a:cubicBezTo>
                    <a:pt x="2661" y="3422"/>
                    <a:pt x="3433" y="2650"/>
                    <a:pt x="3433" y="1705"/>
                  </a:cubicBezTo>
                  <a:cubicBezTo>
                    <a:pt x="3433" y="761"/>
                    <a:pt x="2661" y="0"/>
                    <a:pt x="1717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5" name="Google Shape;2365;p43"/>
            <p:cNvSpPr/>
            <p:nvPr/>
          </p:nvSpPr>
          <p:spPr>
            <a:xfrm>
              <a:off x="3375442" y="3816070"/>
              <a:ext cx="110100" cy="97418"/>
            </a:xfrm>
            <a:custGeom>
              <a:avLst/>
              <a:gdLst/>
              <a:ahLst/>
              <a:cxnLst/>
              <a:rect l="l" t="t" r="r" b="b"/>
              <a:pathLst>
                <a:path w="3872" h="3426" extrusionOk="0">
                  <a:moveTo>
                    <a:pt x="1941" y="1"/>
                  </a:moveTo>
                  <a:cubicBezTo>
                    <a:pt x="1426" y="1"/>
                    <a:pt x="916" y="234"/>
                    <a:pt x="577" y="675"/>
                  </a:cubicBezTo>
                  <a:cubicBezTo>
                    <a:pt x="1" y="1424"/>
                    <a:pt x="151" y="2507"/>
                    <a:pt x="899" y="3071"/>
                  </a:cubicBezTo>
                  <a:cubicBezTo>
                    <a:pt x="1210" y="3310"/>
                    <a:pt x="1577" y="3426"/>
                    <a:pt x="1942" y="3426"/>
                  </a:cubicBezTo>
                  <a:cubicBezTo>
                    <a:pt x="2459" y="3426"/>
                    <a:pt x="2970" y="3194"/>
                    <a:pt x="3307" y="2749"/>
                  </a:cubicBezTo>
                  <a:cubicBezTo>
                    <a:pt x="3872" y="2000"/>
                    <a:pt x="3733" y="928"/>
                    <a:pt x="2973" y="352"/>
                  </a:cubicBezTo>
                  <a:cubicBezTo>
                    <a:pt x="2665" y="115"/>
                    <a:pt x="2302" y="1"/>
                    <a:pt x="1941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6" name="Google Shape;2366;p43"/>
            <p:cNvSpPr/>
            <p:nvPr/>
          </p:nvSpPr>
          <p:spPr>
            <a:xfrm>
              <a:off x="3457021" y="4081250"/>
              <a:ext cx="97333" cy="97674"/>
            </a:xfrm>
            <a:custGeom>
              <a:avLst/>
              <a:gdLst/>
              <a:ahLst/>
              <a:cxnLst/>
              <a:rect l="l" t="t" r="r" b="b"/>
              <a:pathLst>
                <a:path w="3423" h="3435" extrusionOk="0">
                  <a:moveTo>
                    <a:pt x="1706" y="1"/>
                  </a:moveTo>
                  <a:cubicBezTo>
                    <a:pt x="761" y="1"/>
                    <a:pt x="0" y="773"/>
                    <a:pt x="0" y="1717"/>
                  </a:cubicBezTo>
                  <a:cubicBezTo>
                    <a:pt x="0" y="2662"/>
                    <a:pt x="761" y="3434"/>
                    <a:pt x="1706" y="3434"/>
                  </a:cubicBezTo>
                  <a:cubicBezTo>
                    <a:pt x="2650" y="3434"/>
                    <a:pt x="3422" y="2662"/>
                    <a:pt x="3422" y="1717"/>
                  </a:cubicBezTo>
                  <a:cubicBezTo>
                    <a:pt x="3422" y="773"/>
                    <a:pt x="2650" y="1"/>
                    <a:pt x="1706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7" name="Google Shape;2367;p43"/>
            <p:cNvSpPr/>
            <p:nvPr/>
          </p:nvSpPr>
          <p:spPr>
            <a:xfrm>
              <a:off x="3840630" y="3983549"/>
              <a:ext cx="107143" cy="97589"/>
            </a:xfrm>
            <a:custGeom>
              <a:avLst/>
              <a:gdLst/>
              <a:ahLst/>
              <a:cxnLst/>
              <a:rect l="l" t="t" r="r" b="b"/>
              <a:pathLst>
                <a:path w="3768" h="3432" extrusionOk="0">
                  <a:moveTo>
                    <a:pt x="1884" y="1"/>
                  </a:moveTo>
                  <a:cubicBezTo>
                    <a:pt x="1443" y="1"/>
                    <a:pt x="1003" y="171"/>
                    <a:pt x="668" y="511"/>
                  </a:cubicBezTo>
                  <a:cubicBezTo>
                    <a:pt x="0" y="1179"/>
                    <a:pt x="0" y="2262"/>
                    <a:pt x="668" y="2930"/>
                  </a:cubicBezTo>
                  <a:cubicBezTo>
                    <a:pt x="1003" y="3264"/>
                    <a:pt x="1443" y="3431"/>
                    <a:pt x="1884" y="3431"/>
                  </a:cubicBezTo>
                  <a:cubicBezTo>
                    <a:pt x="2325" y="3431"/>
                    <a:pt x="2765" y="3264"/>
                    <a:pt x="3099" y="2930"/>
                  </a:cubicBezTo>
                  <a:cubicBezTo>
                    <a:pt x="3768" y="2262"/>
                    <a:pt x="3768" y="1179"/>
                    <a:pt x="3099" y="511"/>
                  </a:cubicBezTo>
                  <a:cubicBezTo>
                    <a:pt x="2765" y="171"/>
                    <a:pt x="2325" y="1"/>
                    <a:pt x="1884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8" name="Google Shape;2368;p43"/>
            <p:cNvSpPr/>
            <p:nvPr/>
          </p:nvSpPr>
          <p:spPr>
            <a:xfrm>
              <a:off x="4081072" y="3925315"/>
              <a:ext cx="73732" cy="73760"/>
            </a:xfrm>
            <a:custGeom>
              <a:avLst/>
              <a:gdLst/>
              <a:ahLst/>
              <a:cxnLst/>
              <a:rect l="l" t="t" r="r" b="b"/>
              <a:pathLst>
                <a:path w="2593" h="2594" extrusionOk="0">
                  <a:moveTo>
                    <a:pt x="1271" y="1"/>
                  </a:moveTo>
                  <a:cubicBezTo>
                    <a:pt x="577" y="1"/>
                    <a:pt x="1" y="584"/>
                    <a:pt x="1" y="1303"/>
                  </a:cubicBezTo>
                  <a:cubicBezTo>
                    <a:pt x="1" y="2017"/>
                    <a:pt x="577" y="2593"/>
                    <a:pt x="1291" y="2593"/>
                  </a:cubicBezTo>
                  <a:cubicBezTo>
                    <a:pt x="2017" y="2593"/>
                    <a:pt x="2593" y="2017"/>
                    <a:pt x="2593" y="1303"/>
                  </a:cubicBezTo>
                  <a:cubicBezTo>
                    <a:pt x="2593" y="577"/>
                    <a:pt x="2017" y="1"/>
                    <a:pt x="1291" y="1"/>
                  </a:cubicBezTo>
                  <a:cubicBezTo>
                    <a:pt x="1284" y="1"/>
                    <a:pt x="1277" y="1"/>
                    <a:pt x="1271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9" name="Google Shape;2369;p43"/>
            <p:cNvSpPr/>
            <p:nvPr/>
          </p:nvSpPr>
          <p:spPr>
            <a:xfrm>
              <a:off x="4295979" y="4063564"/>
              <a:ext cx="73732" cy="73732"/>
            </a:xfrm>
            <a:custGeom>
              <a:avLst/>
              <a:gdLst/>
              <a:ahLst/>
              <a:cxnLst/>
              <a:rect l="l" t="t" r="r" b="b"/>
              <a:pathLst>
                <a:path w="2593" h="2593" extrusionOk="0">
                  <a:moveTo>
                    <a:pt x="1290" y="1"/>
                  </a:moveTo>
                  <a:cubicBezTo>
                    <a:pt x="576" y="1"/>
                    <a:pt x="0" y="577"/>
                    <a:pt x="0" y="1291"/>
                  </a:cubicBezTo>
                  <a:cubicBezTo>
                    <a:pt x="0" y="2005"/>
                    <a:pt x="576" y="2593"/>
                    <a:pt x="1290" y="2593"/>
                  </a:cubicBezTo>
                  <a:cubicBezTo>
                    <a:pt x="2005" y="2593"/>
                    <a:pt x="2592" y="2005"/>
                    <a:pt x="2592" y="1291"/>
                  </a:cubicBezTo>
                  <a:cubicBezTo>
                    <a:pt x="2592" y="577"/>
                    <a:pt x="2005" y="1"/>
                    <a:pt x="1290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0" name="Google Shape;2370;p43"/>
            <p:cNvSpPr/>
            <p:nvPr/>
          </p:nvSpPr>
          <p:spPr>
            <a:xfrm>
              <a:off x="3609998" y="3945618"/>
              <a:ext cx="73732" cy="73760"/>
            </a:xfrm>
            <a:custGeom>
              <a:avLst/>
              <a:gdLst/>
              <a:ahLst/>
              <a:cxnLst/>
              <a:rect l="l" t="t" r="r" b="b"/>
              <a:pathLst>
                <a:path w="2593" h="2594" extrusionOk="0">
                  <a:moveTo>
                    <a:pt x="1262" y="1"/>
                  </a:moveTo>
                  <a:cubicBezTo>
                    <a:pt x="555" y="1"/>
                    <a:pt x="1" y="591"/>
                    <a:pt x="1" y="1292"/>
                  </a:cubicBezTo>
                  <a:cubicBezTo>
                    <a:pt x="1" y="2017"/>
                    <a:pt x="577" y="2593"/>
                    <a:pt x="1302" y="2593"/>
                  </a:cubicBezTo>
                  <a:cubicBezTo>
                    <a:pt x="2017" y="2593"/>
                    <a:pt x="2593" y="2017"/>
                    <a:pt x="2593" y="1292"/>
                  </a:cubicBezTo>
                  <a:cubicBezTo>
                    <a:pt x="2593" y="577"/>
                    <a:pt x="2017" y="1"/>
                    <a:pt x="1302" y="1"/>
                  </a:cubicBezTo>
                  <a:cubicBezTo>
                    <a:pt x="1289" y="1"/>
                    <a:pt x="1275" y="1"/>
                    <a:pt x="1262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1" name="Google Shape;2371;p43"/>
            <p:cNvSpPr/>
            <p:nvPr/>
          </p:nvSpPr>
          <p:spPr>
            <a:xfrm>
              <a:off x="3274216" y="3982326"/>
              <a:ext cx="73760" cy="73732"/>
            </a:xfrm>
            <a:custGeom>
              <a:avLst/>
              <a:gdLst/>
              <a:ahLst/>
              <a:cxnLst/>
              <a:rect l="l" t="t" r="r" b="b"/>
              <a:pathLst>
                <a:path w="2594" h="2593" extrusionOk="0">
                  <a:moveTo>
                    <a:pt x="1303" y="1"/>
                  </a:moveTo>
                  <a:cubicBezTo>
                    <a:pt x="577" y="1"/>
                    <a:pt x="1" y="577"/>
                    <a:pt x="1" y="1302"/>
                  </a:cubicBezTo>
                  <a:cubicBezTo>
                    <a:pt x="1" y="2017"/>
                    <a:pt x="577" y="2593"/>
                    <a:pt x="1303" y="2593"/>
                  </a:cubicBezTo>
                  <a:cubicBezTo>
                    <a:pt x="2017" y="2593"/>
                    <a:pt x="2593" y="2017"/>
                    <a:pt x="2593" y="1302"/>
                  </a:cubicBezTo>
                  <a:cubicBezTo>
                    <a:pt x="2593" y="577"/>
                    <a:pt x="2017" y="1"/>
                    <a:pt x="1303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2" name="Google Shape;2372;p43"/>
            <p:cNvSpPr/>
            <p:nvPr/>
          </p:nvSpPr>
          <p:spPr>
            <a:xfrm>
              <a:off x="3679776" y="4137607"/>
              <a:ext cx="73732" cy="73732"/>
            </a:xfrm>
            <a:custGeom>
              <a:avLst/>
              <a:gdLst/>
              <a:ahLst/>
              <a:cxnLst/>
              <a:rect l="l" t="t" r="r" b="b"/>
              <a:pathLst>
                <a:path w="2593" h="2593" extrusionOk="0">
                  <a:moveTo>
                    <a:pt x="1291" y="0"/>
                  </a:moveTo>
                  <a:cubicBezTo>
                    <a:pt x="577" y="0"/>
                    <a:pt x="1" y="576"/>
                    <a:pt x="1" y="1291"/>
                  </a:cubicBezTo>
                  <a:cubicBezTo>
                    <a:pt x="1" y="2017"/>
                    <a:pt x="577" y="2593"/>
                    <a:pt x="1291" y="2593"/>
                  </a:cubicBezTo>
                  <a:cubicBezTo>
                    <a:pt x="2017" y="2593"/>
                    <a:pt x="2593" y="2017"/>
                    <a:pt x="2593" y="1291"/>
                  </a:cubicBezTo>
                  <a:cubicBezTo>
                    <a:pt x="2593" y="576"/>
                    <a:pt x="2017" y="0"/>
                    <a:pt x="1291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3" name="Google Shape;2373;p43"/>
            <p:cNvSpPr/>
            <p:nvPr/>
          </p:nvSpPr>
          <p:spPr>
            <a:xfrm>
              <a:off x="3826051" y="3413541"/>
              <a:ext cx="87807" cy="42965"/>
            </a:xfrm>
            <a:custGeom>
              <a:avLst/>
              <a:gdLst/>
              <a:ahLst/>
              <a:cxnLst/>
              <a:rect l="l" t="t" r="r" b="b"/>
              <a:pathLst>
                <a:path w="3088" h="1511" extrusionOk="0">
                  <a:moveTo>
                    <a:pt x="1544" y="0"/>
                  </a:moveTo>
                  <a:cubicBezTo>
                    <a:pt x="911" y="0"/>
                    <a:pt x="358" y="288"/>
                    <a:pt x="0" y="749"/>
                  </a:cubicBezTo>
                  <a:cubicBezTo>
                    <a:pt x="58" y="841"/>
                    <a:pt x="104" y="910"/>
                    <a:pt x="162" y="968"/>
                  </a:cubicBezTo>
                  <a:cubicBezTo>
                    <a:pt x="491" y="1338"/>
                    <a:pt x="988" y="1511"/>
                    <a:pt x="1491" y="1511"/>
                  </a:cubicBezTo>
                  <a:cubicBezTo>
                    <a:pt x="2115" y="1511"/>
                    <a:pt x="2750" y="1245"/>
                    <a:pt x="3088" y="760"/>
                  </a:cubicBezTo>
                  <a:cubicBezTo>
                    <a:pt x="2742" y="300"/>
                    <a:pt x="2178" y="12"/>
                    <a:pt x="1544" y="0"/>
                  </a:cubicBezTo>
                  <a:close/>
                </a:path>
              </a:pathLst>
            </a:custGeom>
            <a:solidFill>
              <a:srgbClr val="FFFFFF">
                <a:alpha val="474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74" name="Google Shape;2374;p43"/>
          <p:cNvGrpSpPr/>
          <p:nvPr/>
        </p:nvGrpSpPr>
        <p:grpSpPr>
          <a:xfrm>
            <a:off x="865393" y="575791"/>
            <a:ext cx="1936756" cy="1156237"/>
            <a:chOff x="356557" y="3622094"/>
            <a:chExt cx="2085449" cy="1245006"/>
          </a:xfrm>
        </p:grpSpPr>
        <p:sp>
          <p:nvSpPr>
            <p:cNvPr id="2375" name="Google Shape;2375;p43"/>
            <p:cNvSpPr/>
            <p:nvPr/>
          </p:nvSpPr>
          <p:spPr>
            <a:xfrm flipH="1">
              <a:off x="1919729" y="4412329"/>
              <a:ext cx="304981" cy="454771"/>
            </a:xfrm>
            <a:custGeom>
              <a:avLst/>
              <a:gdLst/>
              <a:ahLst/>
              <a:cxnLst/>
              <a:rect l="l" t="t" r="r" b="b"/>
              <a:pathLst>
                <a:path w="8020" h="11959" extrusionOk="0">
                  <a:moveTo>
                    <a:pt x="6644" y="1"/>
                  </a:moveTo>
                  <a:cubicBezTo>
                    <a:pt x="6631" y="1"/>
                    <a:pt x="6620" y="4"/>
                    <a:pt x="6614" y="10"/>
                  </a:cubicBezTo>
                  <a:cubicBezTo>
                    <a:pt x="6476" y="102"/>
                    <a:pt x="6913" y="321"/>
                    <a:pt x="7144" y="1346"/>
                  </a:cubicBezTo>
                  <a:cubicBezTo>
                    <a:pt x="7236" y="1772"/>
                    <a:pt x="7248" y="2210"/>
                    <a:pt x="7178" y="2636"/>
                  </a:cubicBezTo>
                  <a:cubicBezTo>
                    <a:pt x="6764" y="5171"/>
                    <a:pt x="4241" y="4894"/>
                    <a:pt x="1994" y="6311"/>
                  </a:cubicBezTo>
                  <a:cubicBezTo>
                    <a:pt x="404" y="7302"/>
                    <a:pt x="1" y="8938"/>
                    <a:pt x="462" y="10194"/>
                  </a:cubicBezTo>
                  <a:cubicBezTo>
                    <a:pt x="830" y="11185"/>
                    <a:pt x="1729" y="11864"/>
                    <a:pt x="2777" y="11945"/>
                  </a:cubicBezTo>
                  <a:cubicBezTo>
                    <a:pt x="2875" y="11954"/>
                    <a:pt x="2973" y="11959"/>
                    <a:pt x="3070" y="11959"/>
                  </a:cubicBezTo>
                  <a:cubicBezTo>
                    <a:pt x="3593" y="11959"/>
                    <a:pt x="4107" y="11829"/>
                    <a:pt x="4563" y="11576"/>
                  </a:cubicBezTo>
                  <a:cubicBezTo>
                    <a:pt x="5807" y="10874"/>
                    <a:pt x="6107" y="9514"/>
                    <a:pt x="5692" y="8639"/>
                  </a:cubicBezTo>
                  <a:cubicBezTo>
                    <a:pt x="5485" y="8155"/>
                    <a:pt x="5024" y="7832"/>
                    <a:pt x="4506" y="7798"/>
                  </a:cubicBezTo>
                  <a:cubicBezTo>
                    <a:pt x="4475" y="7795"/>
                    <a:pt x="4445" y="7794"/>
                    <a:pt x="4414" y="7794"/>
                  </a:cubicBezTo>
                  <a:cubicBezTo>
                    <a:pt x="3769" y="7794"/>
                    <a:pt x="3184" y="8257"/>
                    <a:pt x="3250" y="8961"/>
                  </a:cubicBezTo>
                  <a:cubicBezTo>
                    <a:pt x="3272" y="9091"/>
                    <a:pt x="3314" y="9589"/>
                    <a:pt x="3511" y="9589"/>
                  </a:cubicBezTo>
                  <a:cubicBezTo>
                    <a:pt x="3523" y="9589"/>
                    <a:pt x="3536" y="9587"/>
                    <a:pt x="3549" y="9583"/>
                  </a:cubicBezTo>
                  <a:cubicBezTo>
                    <a:pt x="3584" y="9572"/>
                    <a:pt x="3607" y="9537"/>
                    <a:pt x="3595" y="9514"/>
                  </a:cubicBezTo>
                  <a:cubicBezTo>
                    <a:pt x="3526" y="9307"/>
                    <a:pt x="3538" y="9088"/>
                    <a:pt x="3619" y="8881"/>
                  </a:cubicBezTo>
                  <a:cubicBezTo>
                    <a:pt x="3711" y="8651"/>
                    <a:pt x="3955" y="8519"/>
                    <a:pt x="4193" y="8519"/>
                  </a:cubicBezTo>
                  <a:cubicBezTo>
                    <a:pt x="4398" y="8519"/>
                    <a:pt x="4600" y="8616"/>
                    <a:pt x="4701" y="8834"/>
                  </a:cubicBezTo>
                  <a:cubicBezTo>
                    <a:pt x="4909" y="9272"/>
                    <a:pt x="4540" y="9906"/>
                    <a:pt x="4195" y="10159"/>
                  </a:cubicBezTo>
                  <a:cubicBezTo>
                    <a:pt x="3910" y="10366"/>
                    <a:pt x="3581" y="10463"/>
                    <a:pt x="3262" y="10463"/>
                  </a:cubicBezTo>
                  <a:cubicBezTo>
                    <a:pt x="2444" y="10463"/>
                    <a:pt x="1693" y="9826"/>
                    <a:pt x="1925" y="8765"/>
                  </a:cubicBezTo>
                  <a:cubicBezTo>
                    <a:pt x="2420" y="6427"/>
                    <a:pt x="8019" y="6761"/>
                    <a:pt x="7939" y="2682"/>
                  </a:cubicBezTo>
                  <a:cubicBezTo>
                    <a:pt x="7927" y="1645"/>
                    <a:pt x="7466" y="678"/>
                    <a:pt x="6683" y="10"/>
                  </a:cubicBezTo>
                  <a:cubicBezTo>
                    <a:pt x="6672" y="4"/>
                    <a:pt x="6657" y="1"/>
                    <a:pt x="6644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66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6" name="Google Shape;2376;p43"/>
            <p:cNvSpPr/>
            <p:nvPr/>
          </p:nvSpPr>
          <p:spPr>
            <a:xfrm flipH="1">
              <a:off x="419209" y="3622094"/>
              <a:ext cx="2022797" cy="1098272"/>
            </a:xfrm>
            <a:custGeom>
              <a:avLst/>
              <a:gdLst/>
              <a:ahLst/>
              <a:cxnLst/>
              <a:rect l="l" t="t" r="r" b="b"/>
              <a:pathLst>
                <a:path w="53193" h="28881" extrusionOk="0">
                  <a:moveTo>
                    <a:pt x="25373" y="0"/>
                  </a:moveTo>
                  <a:cubicBezTo>
                    <a:pt x="24228" y="0"/>
                    <a:pt x="23037" y="398"/>
                    <a:pt x="22005" y="1296"/>
                  </a:cubicBezTo>
                  <a:cubicBezTo>
                    <a:pt x="21917" y="1372"/>
                    <a:pt x="21859" y="1417"/>
                    <a:pt x="21801" y="1417"/>
                  </a:cubicBezTo>
                  <a:cubicBezTo>
                    <a:pt x="21753" y="1417"/>
                    <a:pt x="21704" y="1387"/>
                    <a:pt x="21637" y="1319"/>
                  </a:cubicBezTo>
                  <a:cubicBezTo>
                    <a:pt x="21545" y="1227"/>
                    <a:pt x="21441" y="1158"/>
                    <a:pt x="21337" y="1089"/>
                  </a:cubicBezTo>
                  <a:cubicBezTo>
                    <a:pt x="20601" y="532"/>
                    <a:pt x="19804" y="260"/>
                    <a:pt x="19053" y="260"/>
                  </a:cubicBezTo>
                  <a:cubicBezTo>
                    <a:pt x="17771" y="260"/>
                    <a:pt x="16625" y="1052"/>
                    <a:pt x="16153" y="2564"/>
                  </a:cubicBezTo>
                  <a:cubicBezTo>
                    <a:pt x="16090" y="2777"/>
                    <a:pt x="16076" y="2977"/>
                    <a:pt x="16004" y="2977"/>
                  </a:cubicBezTo>
                  <a:cubicBezTo>
                    <a:pt x="15983" y="2977"/>
                    <a:pt x="15956" y="2960"/>
                    <a:pt x="15922" y="2921"/>
                  </a:cubicBezTo>
                  <a:cubicBezTo>
                    <a:pt x="14533" y="1253"/>
                    <a:pt x="12824" y="501"/>
                    <a:pt x="11220" y="501"/>
                  </a:cubicBezTo>
                  <a:cubicBezTo>
                    <a:pt x="8436" y="501"/>
                    <a:pt x="5968" y="2765"/>
                    <a:pt x="6026" y="6435"/>
                  </a:cubicBezTo>
                  <a:cubicBezTo>
                    <a:pt x="6038" y="7379"/>
                    <a:pt x="6256" y="7449"/>
                    <a:pt x="5842" y="7495"/>
                  </a:cubicBezTo>
                  <a:cubicBezTo>
                    <a:pt x="2259" y="7921"/>
                    <a:pt x="1" y="11285"/>
                    <a:pt x="1856" y="14154"/>
                  </a:cubicBezTo>
                  <a:cubicBezTo>
                    <a:pt x="2759" y="15549"/>
                    <a:pt x="4494" y="16262"/>
                    <a:pt x="6092" y="16262"/>
                  </a:cubicBezTo>
                  <a:cubicBezTo>
                    <a:pt x="6327" y="16262"/>
                    <a:pt x="6560" y="16247"/>
                    <a:pt x="6786" y="16216"/>
                  </a:cubicBezTo>
                  <a:cubicBezTo>
                    <a:pt x="7558" y="16124"/>
                    <a:pt x="8296" y="15882"/>
                    <a:pt x="8975" y="15502"/>
                  </a:cubicBezTo>
                  <a:lnTo>
                    <a:pt x="8975" y="15502"/>
                  </a:lnTo>
                  <a:cubicBezTo>
                    <a:pt x="8929" y="16423"/>
                    <a:pt x="9079" y="17402"/>
                    <a:pt x="9263" y="18439"/>
                  </a:cubicBezTo>
                  <a:cubicBezTo>
                    <a:pt x="9856" y="21598"/>
                    <a:pt x="7827" y="23833"/>
                    <a:pt x="5614" y="23833"/>
                  </a:cubicBezTo>
                  <a:cubicBezTo>
                    <a:pt x="5075" y="23833"/>
                    <a:pt x="4524" y="23701"/>
                    <a:pt x="3998" y="23416"/>
                  </a:cubicBezTo>
                  <a:cubicBezTo>
                    <a:pt x="1844" y="22253"/>
                    <a:pt x="2132" y="19084"/>
                    <a:pt x="4114" y="18555"/>
                  </a:cubicBezTo>
                  <a:cubicBezTo>
                    <a:pt x="4285" y="18496"/>
                    <a:pt x="4461" y="18468"/>
                    <a:pt x="4635" y="18468"/>
                  </a:cubicBezTo>
                  <a:cubicBezTo>
                    <a:pt x="5114" y="18468"/>
                    <a:pt x="5578" y="18681"/>
                    <a:pt x="5899" y="19061"/>
                  </a:cubicBezTo>
                  <a:cubicBezTo>
                    <a:pt x="6222" y="19476"/>
                    <a:pt x="6187" y="20121"/>
                    <a:pt x="5957" y="20594"/>
                  </a:cubicBezTo>
                  <a:cubicBezTo>
                    <a:pt x="5775" y="21012"/>
                    <a:pt x="5465" y="21132"/>
                    <a:pt x="5168" y="21132"/>
                  </a:cubicBezTo>
                  <a:cubicBezTo>
                    <a:pt x="4770" y="21132"/>
                    <a:pt x="4397" y="20916"/>
                    <a:pt x="4390" y="20916"/>
                  </a:cubicBezTo>
                  <a:cubicBezTo>
                    <a:pt x="4378" y="20904"/>
                    <a:pt x="4365" y="20899"/>
                    <a:pt x="4352" y="20899"/>
                  </a:cubicBezTo>
                  <a:cubicBezTo>
                    <a:pt x="4315" y="20899"/>
                    <a:pt x="4284" y="20940"/>
                    <a:pt x="4309" y="20974"/>
                  </a:cubicBezTo>
                  <a:cubicBezTo>
                    <a:pt x="4604" y="21415"/>
                    <a:pt x="4985" y="21609"/>
                    <a:pt x="5367" y="21609"/>
                  </a:cubicBezTo>
                  <a:cubicBezTo>
                    <a:pt x="6061" y="21609"/>
                    <a:pt x="6758" y="20969"/>
                    <a:pt x="6936" y="20018"/>
                  </a:cubicBezTo>
                  <a:cubicBezTo>
                    <a:pt x="7232" y="18410"/>
                    <a:pt x="5693" y="17366"/>
                    <a:pt x="4263" y="17366"/>
                  </a:cubicBezTo>
                  <a:cubicBezTo>
                    <a:pt x="4135" y="17366"/>
                    <a:pt x="4008" y="17374"/>
                    <a:pt x="3883" y="17391"/>
                  </a:cubicBezTo>
                  <a:cubicBezTo>
                    <a:pt x="2650" y="17552"/>
                    <a:pt x="1591" y="18578"/>
                    <a:pt x="1245" y="19488"/>
                  </a:cubicBezTo>
                  <a:cubicBezTo>
                    <a:pt x="980" y="20087"/>
                    <a:pt x="865" y="20732"/>
                    <a:pt x="899" y="21389"/>
                  </a:cubicBezTo>
                  <a:cubicBezTo>
                    <a:pt x="1015" y="23382"/>
                    <a:pt x="2420" y="25075"/>
                    <a:pt x="4356" y="25582"/>
                  </a:cubicBezTo>
                  <a:cubicBezTo>
                    <a:pt x="4836" y="25707"/>
                    <a:pt x="5313" y="25766"/>
                    <a:pt x="5780" y="25766"/>
                  </a:cubicBezTo>
                  <a:cubicBezTo>
                    <a:pt x="9156" y="25766"/>
                    <a:pt x="11978" y="22652"/>
                    <a:pt x="11280" y="18462"/>
                  </a:cubicBezTo>
                  <a:lnTo>
                    <a:pt x="11280" y="18462"/>
                  </a:lnTo>
                  <a:cubicBezTo>
                    <a:pt x="11314" y="18474"/>
                    <a:pt x="11360" y="18485"/>
                    <a:pt x="11395" y="18485"/>
                  </a:cubicBezTo>
                  <a:cubicBezTo>
                    <a:pt x="11621" y="18548"/>
                    <a:pt x="11852" y="18578"/>
                    <a:pt x="12085" y="18578"/>
                  </a:cubicBezTo>
                  <a:cubicBezTo>
                    <a:pt x="12409" y="18578"/>
                    <a:pt x="12733" y="18519"/>
                    <a:pt x="13042" y="18405"/>
                  </a:cubicBezTo>
                  <a:lnTo>
                    <a:pt x="13088" y="18382"/>
                  </a:lnTo>
                  <a:lnTo>
                    <a:pt x="13180" y="18347"/>
                  </a:lnTo>
                  <a:lnTo>
                    <a:pt x="13203" y="18336"/>
                  </a:lnTo>
                  <a:cubicBezTo>
                    <a:pt x="13906" y="20087"/>
                    <a:pt x="15104" y="21677"/>
                    <a:pt x="15496" y="23347"/>
                  </a:cubicBezTo>
                  <a:cubicBezTo>
                    <a:pt x="15704" y="24188"/>
                    <a:pt x="15738" y="25075"/>
                    <a:pt x="15588" y="25928"/>
                  </a:cubicBezTo>
                  <a:cubicBezTo>
                    <a:pt x="15404" y="26999"/>
                    <a:pt x="14678" y="27886"/>
                    <a:pt x="13676" y="28301"/>
                  </a:cubicBezTo>
                  <a:cubicBezTo>
                    <a:pt x="13273" y="28462"/>
                    <a:pt x="12858" y="28578"/>
                    <a:pt x="12432" y="28658"/>
                  </a:cubicBezTo>
                  <a:cubicBezTo>
                    <a:pt x="12374" y="28670"/>
                    <a:pt x="12374" y="28750"/>
                    <a:pt x="12432" y="28762"/>
                  </a:cubicBezTo>
                  <a:cubicBezTo>
                    <a:pt x="12794" y="28842"/>
                    <a:pt x="13138" y="28880"/>
                    <a:pt x="13463" y="28880"/>
                  </a:cubicBezTo>
                  <a:cubicBezTo>
                    <a:pt x="16727" y="28880"/>
                    <a:pt x="18094" y="25042"/>
                    <a:pt x="16879" y="21584"/>
                  </a:cubicBezTo>
                  <a:cubicBezTo>
                    <a:pt x="16602" y="20859"/>
                    <a:pt x="16268" y="20156"/>
                    <a:pt x="15865" y="19476"/>
                  </a:cubicBezTo>
                  <a:cubicBezTo>
                    <a:pt x="15439" y="18716"/>
                    <a:pt x="14989" y="17990"/>
                    <a:pt x="14667" y="17207"/>
                  </a:cubicBezTo>
                  <a:cubicBezTo>
                    <a:pt x="14816" y="17011"/>
                    <a:pt x="14955" y="16803"/>
                    <a:pt x="15081" y="16596"/>
                  </a:cubicBezTo>
                  <a:lnTo>
                    <a:pt x="15081" y="16584"/>
                  </a:lnTo>
                  <a:cubicBezTo>
                    <a:pt x="15093" y="16561"/>
                    <a:pt x="15104" y="16550"/>
                    <a:pt x="15116" y="16527"/>
                  </a:cubicBezTo>
                  <a:cubicBezTo>
                    <a:pt x="15127" y="16515"/>
                    <a:pt x="15139" y="16515"/>
                    <a:pt x="15151" y="16504"/>
                  </a:cubicBezTo>
                  <a:lnTo>
                    <a:pt x="15185" y="16504"/>
                  </a:lnTo>
                  <a:cubicBezTo>
                    <a:pt x="15220" y="16561"/>
                    <a:pt x="15243" y="16608"/>
                    <a:pt x="15266" y="16665"/>
                  </a:cubicBezTo>
                  <a:cubicBezTo>
                    <a:pt x="15312" y="16757"/>
                    <a:pt x="15358" y="16849"/>
                    <a:pt x="15404" y="16942"/>
                  </a:cubicBezTo>
                  <a:lnTo>
                    <a:pt x="15473" y="17068"/>
                  </a:lnTo>
                  <a:cubicBezTo>
                    <a:pt x="15496" y="17103"/>
                    <a:pt x="15508" y="17126"/>
                    <a:pt x="15531" y="17161"/>
                  </a:cubicBezTo>
                  <a:cubicBezTo>
                    <a:pt x="16107" y="18255"/>
                    <a:pt x="17051" y="19119"/>
                    <a:pt x="18204" y="19603"/>
                  </a:cubicBezTo>
                  <a:lnTo>
                    <a:pt x="18261" y="19626"/>
                  </a:lnTo>
                  <a:cubicBezTo>
                    <a:pt x="18353" y="19672"/>
                    <a:pt x="18445" y="19695"/>
                    <a:pt x="18538" y="19730"/>
                  </a:cubicBezTo>
                  <a:cubicBezTo>
                    <a:pt x="18595" y="19753"/>
                    <a:pt x="18653" y="19764"/>
                    <a:pt x="18699" y="19776"/>
                  </a:cubicBezTo>
                  <a:cubicBezTo>
                    <a:pt x="18757" y="19799"/>
                    <a:pt x="18826" y="19810"/>
                    <a:pt x="18883" y="19833"/>
                  </a:cubicBezTo>
                  <a:lnTo>
                    <a:pt x="18895" y="19833"/>
                  </a:lnTo>
                  <a:cubicBezTo>
                    <a:pt x="19148" y="20605"/>
                    <a:pt x="19621" y="21296"/>
                    <a:pt x="20254" y="21815"/>
                  </a:cubicBezTo>
                  <a:cubicBezTo>
                    <a:pt x="20611" y="22126"/>
                    <a:pt x="21015" y="22379"/>
                    <a:pt x="21441" y="22575"/>
                  </a:cubicBezTo>
                  <a:cubicBezTo>
                    <a:pt x="21498" y="22587"/>
                    <a:pt x="21545" y="22610"/>
                    <a:pt x="21591" y="22633"/>
                  </a:cubicBezTo>
                  <a:cubicBezTo>
                    <a:pt x="22074" y="22817"/>
                    <a:pt x="22581" y="22921"/>
                    <a:pt x="23100" y="22932"/>
                  </a:cubicBezTo>
                  <a:lnTo>
                    <a:pt x="23204" y="22932"/>
                  </a:lnTo>
                  <a:cubicBezTo>
                    <a:pt x="23262" y="22935"/>
                    <a:pt x="23320" y="22936"/>
                    <a:pt x="23378" y="22936"/>
                  </a:cubicBezTo>
                  <a:cubicBezTo>
                    <a:pt x="23951" y="22936"/>
                    <a:pt x="24513" y="22834"/>
                    <a:pt x="25047" y="22656"/>
                  </a:cubicBezTo>
                  <a:cubicBezTo>
                    <a:pt x="25093" y="22644"/>
                    <a:pt x="25139" y="22633"/>
                    <a:pt x="25185" y="22621"/>
                  </a:cubicBezTo>
                  <a:lnTo>
                    <a:pt x="25208" y="22621"/>
                  </a:lnTo>
                  <a:cubicBezTo>
                    <a:pt x="25220" y="22633"/>
                    <a:pt x="25231" y="22644"/>
                    <a:pt x="25243" y="22667"/>
                  </a:cubicBezTo>
                  <a:cubicBezTo>
                    <a:pt x="25243" y="22667"/>
                    <a:pt x="25243" y="22679"/>
                    <a:pt x="25243" y="22690"/>
                  </a:cubicBezTo>
                  <a:cubicBezTo>
                    <a:pt x="25243" y="22714"/>
                    <a:pt x="25243" y="22737"/>
                    <a:pt x="25254" y="22783"/>
                  </a:cubicBezTo>
                  <a:cubicBezTo>
                    <a:pt x="25254" y="22817"/>
                    <a:pt x="25254" y="22863"/>
                    <a:pt x="25266" y="22921"/>
                  </a:cubicBezTo>
                  <a:lnTo>
                    <a:pt x="25277" y="23013"/>
                  </a:lnTo>
                  <a:cubicBezTo>
                    <a:pt x="25289" y="23094"/>
                    <a:pt x="25300" y="23174"/>
                    <a:pt x="25312" y="23255"/>
                  </a:cubicBezTo>
                  <a:cubicBezTo>
                    <a:pt x="25404" y="23866"/>
                    <a:pt x="25623" y="24453"/>
                    <a:pt x="25934" y="24983"/>
                  </a:cubicBezTo>
                  <a:cubicBezTo>
                    <a:pt x="25980" y="25052"/>
                    <a:pt x="26026" y="25133"/>
                    <a:pt x="26084" y="25190"/>
                  </a:cubicBezTo>
                  <a:cubicBezTo>
                    <a:pt x="26095" y="25225"/>
                    <a:pt x="26118" y="25248"/>
                    <a:pt x="26141" y="25271"/>
                  </a:cubicBezTo>
                  <a:cubicBezTo>
                    <a:pt x="26153" y="25294"/>
                    <a:pt x="26199" y="25352"/>
                    <a:pt x="26233" y="25398"/>
                  </a:cubicBezTo>
                  <a:cubicBezTo>
                    <a:pt x="26268" y="25432"/>
                    <a:pt x="26314" y="25490"/>
                    <a:pt x="26349" y="25536"/>
                  </a:cubicBezTo>
                  <a:cubicBezTo>
                    <a:pt x="26360" y="25559"/>
                    <a:pt x="26383" y="25571"/>
                    <a:pt x="26395" y="25594"/>
                  </a:cubicBezTo>
                  <a:cubicBezTo>
                    <a:pt x="26729" y="25974"/>
                    <a:pt x="27144" y="26273"/>
                    <a:pt x="27604" y="26481"/>
                  </a:cubicBezTo>
                  <a:lnTo>
                    <a:pt x="27651" y="26504"/>
                  </a:lnTo>
                  <a:lnTo>
                    <a:pt x="27743" y="26538"/>
                  </a:lnTo>
                  <a:cubicBezTo>
                    <a:pt x="28117" y="26684"/>
                    <a:pt x="28511" y="26759"/>
                    <a:pt x="28908" y="26759"/>
                  </a:cubicBezTo>
                  <a:cubicBezTo>
                    <a:pt x="29768" y="26759"/>
                    <a:pt x="30639" y="26405"/>
                    <a:pt x="31349" y="25640"/>
                  </a:cubicBezTo>
                  <a:lnTo>
                    <a:pt x="31372" y="25617"/>
                  </a:lnTo>
                  <a:cubicBezTo>
                    <a:pt x="31452" y="25536"/>
                    <a:pt x="31522" y="25455"/>
                    <a:pt x="31602" y="25386"/>
                  </a:cubicBezTo>
                  <a:lnTo>
                    <a:pt x="31637" y="25352"/>
                  </a:lnTo>
                  <a:cubicBezTo>
                    <a:pt x="31694" y="25386"/>
                    <a:pt x="31775" y="25571"/>
                    <a:pt x="31925" y="25836"/>
                  </a:cubicBezTo>
                  <a:cubicBezTo>
                    <a:pt x="31971" y="25916"/>
                    <a:pt x="32017" y="26008"/>
                    <a:pt x="32063" y="26101"/>
                  </a:cubicBezTo>
                  <a:cubicBezTo>
                    <a:pt x="32086" y="26124"/>
                    <a:pt x="32098" y="26147"/>
                    <a:pt x="32109" y="26170"/>
                  </a:cubicBezTo>
                  <a:cubicBezTo>
                    <a:pt x="32121" y="26193"/>
                    <a:pt x="32132" y="26216"/>
                    <a:pt x="32155" y="26239"/>
                  </a:cubicBezTo>
                  <a:cubicBezTo>
                    <a:pt x="32374" y="26596"/>
                    <a:pt x="32639" y="26919"/>
                    <a:pt x="32950" y="27218"/>
                  </a:cubicBezTo>
                  <a:lnTo>
                    <a:pt x="32985" y="27253"/>
                  </a:lnTo>
                  <a:cubicBezTo>
                    <a:pt x="33008" y="27276"/>
                    <a:pt x="33042" y="27310"/>
                    <a:pt x="33065" y="27333"/>
                  </a:cubicBezTo>
                  <a:cubicBezTo>
                    <a:pt x="33446" y="27679"/>
                    <a:pt x="33883" y="27967"/>
                    <a:pt x="34367" y="28174"/>
                  </a:cubicBezTo>
                  <a:cubicBezTo>
                    <a:pt x="34390" y="28186"/>
                    <a:pt x="34413" y="28197"/>
                    <a:pt x="34436" y="28209"/>
                  </a:cubicBezTo>
                  <a:lnTo>
                    <a:pt x="34528" y="28243"/>
                  </a:lnTo>
                  <a:lnTo>
                    <a:pt x="34632" y="28278"/>
                  </a:lnTo>
                  <a:lnTo>
                    <a:pt x="34678" y="28301"/>
                  </a:lnTo>
                  <a:cubicBezTo>
                    <a:pt x="34724" y="28313"/>
                    <a:pt x="34770" y="28324"/>
                    <a:pt x="34816" y="28336"/>
                  </a:cubicBezTo>
                  <a:lnTo>
                    <a:pt x="34840" y="28336"/>
                  </a:lnTo>
                  <a:cubicBezTo>
                    <a:pt x="35179" y="28437"/>
                    <a:pt x="35532" y="28486"/>
                    <a:pt x="35884" y="28486"/>
                  </a:cubicBezTo>
                  <a:cubicBezTo>
                    <a:pt x="36416" y="28486"/>
                    <a:pt x="36947" y="28373"/>
                    <a:pt x="37432" y="28151"/>
                  </a:cubicBezTo>
                  <a:cubicBezTo>
                    <a:pt x="38100" y="27852"/>
                    <a:pt x="38687" y="27402"/>
                    <a:pt x="39148" y="26838"/>
                  </a:cubicBezTo>
                  <a:lnTo>
                    <a:pt x="39160" y="26826"/>
                  </a:lnTo>
                  <a:lnTo>
                    <a:pt x="39217" y="26757"/>
                  </a:lnTo>
                  <a:cubicBezTo>
                    <a:pt x="39287" y="26665"/>
                    <a:pt x="39356" y="26584"/>
                    <a:pt x="39425" y="26492"/>
                  </a:cubicBezTo>
                  <a:cubicBezTo>
                    <a:pt x="39436" y="26469"/>
                    <a:pt x="39448" y="26458"/>
                    <a:pt x="39459" y="26435"/>
                  </a:cubicBezTo>
                  <a:cubicBezTo>
                    <a:pt x="39563" y="26285"/>
                    <a:pt x="39644" y="26181"/>
                    <a:pt x="39690" y="26112"/>
                  </a:cubicBezTo>
                  <a:cubicBezTo>
                    <a:pt x="39713" y="26101"/>
                    <a:pt x="39724" y="26078"/>
                    <a:pt x="39747" y="26078"/>
                  </a:cubicBezTo>
                  <a:cubicBezTo>
                    <a:pt x="40001" y="26204"/>
                    <a:pt x="40796" y="27345"/>
                    <a:pt x="42132" y="27771"/>
                  </a:cubicBezTo>
                  <a:cubicBezTo>
                    <a:pt x="42178" y="27783"/>
                    <a:pt x="42224" y="27794"/>
                    <a:pt x="42270" y="27806"/>
                  </a:cubicBezTo>
                  <a:lnTo>
                    <a:pt x="42282" y="27806"/>
                  </a:lnTo>
                  <a:cubicBezTo>
                    <a:pt x="42553" y="27881"/>
                    <a:pt x="42829" y="27922"/>
                    <a:pt x="43106" y="27922"/>
                  </a:cubicBezTo>
                  <a:cubicBezTo>
                    <a:pt x="43254" y="27922"/>
                    <a:pt x="43401" y="27910"/>
                    <a:pt x="43549" y="27886"/>
                  </a:cubicBezTo>
                  <a:lnTo>
                    <a:pt x="43641" y="27875"/>
                  </a:lnTo>
                  <a:cubicBezTo>
                    <a:pt x="44137" y="27794"/>
                    <a:pt x="44586" y="27575"/>
                    <a:pt x="44943" y="27230"/>
                  </a:cubicBezTo>
                  <a:lnTo>
                    <a:pt x="45001" y="27172"/>
                  </a:lnTo>
                  <a:cubicBezTo>
                    <a:pt x="45208" y="26988"/>
                    <a:pt x="45370" y="26769"/>
                    <a:pt x="45508" y="26527"/>
                  </a:cubicBezTo>
                  <a:cubicBezTo>
                    <a:pt x="45853" y="25974"/>
                    <a:pt x="46049" y="25363"/>
                    <a:pt x="46118" y="24718"/>
                  </a:cubicBezTo>
                  <a:cubicBezTo>
                    <a:pt x="46211" y="23935"/>
                    <a:pt x="46199" y="23808"/>
                    <a:pt x="46187" y="23762"/>
                  </a:cubicBezTo>
                  <a:lnTo>
                    <a:pt x="46187" y="23750"/>
                  </a:lnTo>
                  <a:cubicBezTo>
                    <a:pt x="46187" y="23716"/>
                    <a:pt x="46187" y="23693"/>
                    <a:pt x="46187" y="23658"/>
                  </a:cubicBezTo>
                  <a:cubicBezTo>
                    <a:pt x="46211" y="23569"/>
                    <a:pt x="46259" y="23542"/>
                    <a:pt x="46324" y="23542"/>
                  </a:cubicBezTo>
                  <a:cubicBezTo>
                    <a:pt x="46385" y="23542"/>
                    <a:pt x="46461" y="23567"/>
                    <a:pt x="46545" y="23589"/>
                  </a:cubicBezTo>
                  <a:lnTo>
                    <a:pt x="46602" y="23601"/>
                  </a:lnTo>
                  <a:cubicBezTo>
                    <a:pt x="46683" y="23612"/>
                    <a:pt x="46775" y="23635"/>
                    <a:pt x="46867" y="23647"/>
                  </a:cubicBezTo>
                  <a:cubicBezTo>
                    <a:pt x="47250" y="23720"/>
                    <a:pt x="47636" y="23757"/>
                    <a:pt x="48022" y="23757"/>
                  </a:cubicBezTo>
                  <a:cubicBezTo>
                    <a:pt x="48601" y="23757"/>
                    <a:pt x="49181" y="23674"/>
                    <a:pt x="49747" y="23508"/>
                  </a:cubicBezTo>
                  <a:cubicBezTo>
                    <a:pt x="49886" y="23474"/>
                    <a:pt x="50024" y="23428"/>
                    <a:pt x="50151" y="23370"/>
                  </a:cubicBezTo>
                  <a:cubicBezTo>
                    <a:pt x="51890" y="22667"/>
                    <a:pt x="52847" y="21377"/>
                    <a:pt x="53088" y="19972"/>
                  </a:cubicBezTo>
                  <a:cubicBezTo>
                    <a:pt x="53192" y="19384"/>
                    <a:pt x="53169" y="18773"/>
                    <a:pt x="53019" y="18197"/>
                  </a:cubicBezTo>
                  <a:cubicBezTo>
                    <a:pt x="52582" y="16400"/>
                    <a:pt x="51015" y="14776"/>
                    <a:pt x="48480" y="14396"/>
                  </a:cubicBezTo>
                  <a:cubicBezTo>
                    <a:pt x="48249" y="14353"/>
                    <a:pt x="48019" y="14329"/>
                    <a:pt x="47788" y="14329"/>
                  </a:cubicBezTo>
                  <a:cubicBezTo>
                    <a:pt x="47708" y="14329"/>
                    <a:pt x="47627" y="14332"/>
                    <a:pt x="47547" y="14338"/>
                  </a:cubicBezTo>
                  <a:cubicBezTo>
                    <a:pt x="47270" y="14338"/>
                    <a:pt x="46994" y="14372"/>
                    <a:pt x="46717" y="14407"/>
                  </a:cubicBezTo>
                  <a:cubicBezTo>
                    <a:pt x="46699" y="14411"/>
                    <a:pt x="46682" y="14412"/>
                    <a:pt x="46668" y="14412"/>
                  </a:cubicBezTo>
                  <a:cubicBezTo>
                    <a:pt x="46540" y="14412"/>
                    <a:pt x="46568" y="14266"/>
                    <a:pt x="46568" y="13831"/>
                  </a:cubicBezTo>
                  <a:cubicBezTo>
                    <a:pt x="46543" y="11504"/>
                    <a:pt x="44876" y="9885"/>
                    <a:pt x="42800" y="9885"/>
                  </a:cubicBezTo>
                  <a:cubicBezTo>
                    <a:pt x="41917" y="9885"/>
                    <a:pt x="40960" y="10179"/>
                    <a:pt x="40024" y="10836"/>
                  </a:cubicBezTo>
                  <a:cubicBezTo>
                    <a:pt x="39792" y="11001"/>
                    <a:pt x="39693" y="11083"/>
                    <a:pt x="39636" y="11083"/>
                  </a:cubicBezTo>
                  <a:cubicBezTo>
                    <a:pt x="39594" y="11083"/>
                    <a:pt x="39574" y="11039"/>
                    <a:pt x="39540" y="10951"/>
                  </a:cubicBezTo>
                  <a:cubicBezTo>
                    <a:pt x="39344" y="10386"/>
                    <a:pt x="39148" y="9753"/>
                    <a:pt x="38572" y="9038"/>
                  </a:cubicBezTo>
                  <a:cubicBezTo>
                    <a:pt x="37431" y="7628"/>
                    <a:pt x="35986" y="7033"/>
                    <a:pt x="34645" y="7033"/>
                  </a:cubicBezTo>
                  <a:cubicBezTo>
                    <a:pt x="33806" y="7033"/>
                    <a:pt x="33007" y="7266"/>
                    <a:pt x="32351" y="7679"/>
                  </a:cubicBezTo>
                  <a:cubicBezTo>
                    <a:pt x="32282" y="7725"/>
                    <a:pt x="32213" y="7771"/>
                    <a:pt x="32155" y="7817"/>
                  </a:cubicBezTo>
                  <a:cubicBezTo>
                    <a:pt x="32063" y="7748"/>
                    <a:pt x="31971" y="7667"/>
                    <a:pt x="31867" y="7610"/>
                  </a:cubicBezTo>
                  <a:cubicBezTo>
                    <a:pt x="31533" y="7379"/>
                    <a:pt x="31187" y="7184"/>
                    <a:pt x="30819" y="7034"/>
                  </a:cubicBezTo>
                  <a:cubicBezTo>
                    <a:pt x="30496" y="6896"/>
                    <a:pt x="30162" y="6780"/>
                    <a:pt x="29816" y="6700"/>
                  </a:cubicBezTo>
                  <a:lnTo>
                    <a:pt x="29770" y="6688"/>
                  </a:lnTo>
                  <a:cubicBezTo>
                    <a:pt x="29563" y="6631"/>
                    <a:pt x="29586" y="6608"/>
                    <a:pt x="29667" y="6377"/>
                  </a:cubicBezTo>
                  <a:cubicBezTo>
                    <a:pt x="29701" y="6285"/>
                    <a:pt x="29736" y="6193"/>
                    <a:pt x="29770" y="6112"/>
                  </a:cubicBezTo>
                  <a:cubicBezTo>
                    <a:pt x="29966" y="5628"/>
                    <a:pt x="30070" y="5121"/>
                    <a:pt x="30070" y="4603"/>
                  </a:cubicBezTo>
                  <a:cubicBezTo>
                    <a:pt x="30070" y="4303"/>
                    <a:pt x="30047" y="4004"/>
                    <a:pt x="30001" y="3716"/>
                  </a:cubicBezTo>
                  <a:cubicBezTo>
                    <a:pt x="29629" y="1490"/>
                    <a:pt x="27588" y="0"/>
                    <a:pt x="25373" y="0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66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7" name="Google Shape;2377;p43"/>
            <p:cNvSpPr/>
            <p:nvPr/>
          </p:nvSpPr>
          <p:spPr>
            <a:xfrm flipH="1">
              <a:off x="1126330" y="3622665"/>
              <a:ext cx="1315219" cy="758725"/>
            </a:xfrm>
            <a:custGeom>
              <a:avLst/>
              <a:gdLst/>
              <a:ahLst/>
              <a:cxnLst/>
              <a:rect l="l" t="t" r="r" b="b"/>
              <a:pathLst>
                <a:path w="34586" h="19952" extrusionOk="0">
                  <a:moveTo>
                    <a:pt x="25365" y="0"/>
                  </a:moveTo>
                  <a:cubicBezTo>
                    <a:pt x="24223" y="0"/>
                    <a:pt x="23034" y="397"/>
                    <a:pt x="22005" y="1293"/>
                  </a:cubicBezTo>
                  <a:cubicBezTo>
                    <a:pt x="21913" y="1372"/>
                    <a:pt x="21857" y="1413"/>
                    <a:pt x="21801" y="1413"/>
                  </a:cubicBezTo>
                  <a:cubicBezTo>
                    <a:pt x="21751" y="1413"/>
                    <a:pt x="21701" y="1381"/>
                    <a:pt x="21625" y="1316"/>
                  </a:cubicBezTo>
                  <a:cubicBezTo>
                    <a:pt x="21533" y="1224"/>
                    <a:pt x="21429" y="1155"/>
                    <a:pt x="21325" y="1086"/>
                  </a:cubicBezTo>
                  <a:cubicBezTo>
                    <a:pt x="20591" y="522"/>
                    <a:pt x="19792" y="248"/>
                    <a:pt x="19039" y="248"/>
                  </a:cubicBezTo>
                  <a:cubicBezTo>
                    <a:pt x="17760" y="248"/>
                    <a:pt x="16612" y="1040"/>
                    <a:pt x="16141" y="2549"/>
                  </a:cubicBezTo>
                  <a:cubicBezTo>
                    <a:pt x="16079" y="2770"/>
                    <a:pt x="16065" y="2964"/>
                    <a:pt x="15993" y="2964"/>
                  </a:cubicBezTo>
                  <a:cubicBezTo>
                    <a:pt x="15972" y="2964"/>
                    <a:pt x="15945" y="2946"/>
                    <a:pt x="15910" y="2906"/>
                  </a:cubicBezTo>
                  <a:cubicBezTo>
                    <a:pt x="14526" y="1240"/>
                    <a:pt x="12822" y="489"/>
                    <a:pt x="11221" y="489"/>
                  </a:cubicBezTo>
                  <a:cubicBezTo>
                    <a:pt x="8437" y="489"/>
                    <a:pt x="5963" y="2756"/>
                    <a:pt x="6014" y="6420"/>
                  </a:cubicBezTo>
                  <a:cubicBezTo>
                    <a:pt x="6037" y="7376"/>
                    <a:pt x="6268" y="7445"/>
                    <a:pt x="5841" y="7491"/>
                  </a:cubicBezTo>
                  <a:cubicBezTo>
                    <a:pt x="2258" y="7906"/>
                    <a:pt x="0" y="11270"/>
                    <a:pt x="1855" y="14139"/>
                  </a:cubicBezTo>
                  <a:cubicBezTo>
                    <a:pt x="2759" y="15534"/>
                    <a:pt x="4494" y="16247"/>
                    <a:pt x="6092" y="16247"/>
                  </a:cubicBezTo>
                  <a:cubicBezTo>
                    <a:pt x="6327" y="16247"/>
                    <a:pt x="6560" y="16232"/>
                    <a:pt x="6786" y="16201"/>
                  </a:cubicBezTo>
                  <a:cubicBezTo>
                    <a:pt x="8374" y="15981"/>
                    <a:pt x="8884" y="15458"/>
                    <a:pt x="9080" y="15458"/>
                  </a:cubicBezTo>
                  <a:cubicBezTo>
                    <a:pt x="9151" y="15458"/>
                    <a:pt x="9181" y="15527"/>
                    <a:pt x="9205" y="15705"/>
                  </a:cubicBezTo>
                  <a:cubicBezTo>
                    <a:pt x="9460" y="17568"/>
                    <a:pt x="10699" y="18547"/>
                    <a:pt x="12044" y="18547"/>
                  </a:cubicBezTo>
                  <a:cubicBezTo>
                    <a:pt x="13137" y="18547"/>
                    <a:pt x="14299" y="17901"/>
                    <a:pt x="15058" y="16558"/>
                  </a:cubicBezTo>
                  <a:cubicBezTo>
                    <a:pt x="15081" y="16512"/>
                    <a:pt x="15104" y="16477"/>
                    <a:pt x="15139" y="16477"/>
                  </a:cubicBezTo>
                  <a:cubicBezTo>
                    <a:pt x="15208" y="16477"/>
                    <a:pt x="15219" y="16535"/>
                    <a:pt x="15231" y="16569"/>
                  </a:cubicBezTo>
                  <a:cubicBezTo>
                    <a:pt x="16234" y="18846"/>
                    <a:pt x="18163" y="19952"/>
                    <a:pt x="20056" y="19952"/>
                  </a:cubicBezTo>
                  <a:cubicBezTo>
                    <a:pt x="22120" y="19952"/>
                    <a:pt x="24141" y="18639"/>
                    <a:pt x="24874" y="16097"/>
                  </a:cubicBezTo>
                  <a:cubicBezTo>
                    <a:pt x="24929" y="15877"/>
                    <a:pt x="24930" y="15772"/>
                    <a:pt x="25008" y="15772"/>
                  </a:cubicBezTo>
                  <a:cubicBezTo>
                    <a:pt x="25061" y="15772"/>
                    <a:pt x="25149" y="15820"/>
                    <a:pt x="25311" y="15913"/>
                  </a:cubicBezTo>
                  <a:cubicBezTo>
                    <a:pt x="26370" y="16548"/>
                    <a:pt x="27490" y="16804"/>
                    <a:pt x="28687" y="16804"/>
                  </a:cubicBezTo>
                  <a:cubicBezTo>
                    <a:pt x="28858" y="16804"/>
                    <a:pt x="29031" y="16798"/>
                    <a:pt x="29205" y="16788"/>
                  </a:cubicBezTo>
                  <a:cubicBezTo>
                    <a:pt x="29332" y="16777"/>
                    <a:pt x="29482" y="16765"/>
                    <a:pt x="29609" y="16731"/>
                  </a:cubicBezTo>
                  <a:cubicBezTo>
                    <a:pt x="32431" y="16293"/>
                    <a:pt x="34586" y="14127"/>
                    <a:pt x="34228" y="11189"/>
                  </a:cubicBezTo>
                  <a:cubicBezTo>
                    <a:pt x="34010" y="9438"/>
                    <a:pt x="32616" y="7779"/>
                    <a:pt x="30818" y="7030"/>
                  </a:cubicBezTo>
                  <a:cubicBezTo>
                    <a:pt x="29574" y="6523"/>
                    <a:pt x="29505" y="6800"/>
                    <a:pt x="29666" y="6385"/>
                  </a:cubicBezTo>
                  <a:cubicBezTo>
                    <a:pt x="31070" y="2760"/>
                    <a:pt x="28378" y="0"/>
                    <a:pt x="25365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8" name="Google Shape;2378;p43"/>
            <p:cNvSpPr/>
            <p:nvPr/>
          </p:nvSpPr>
          <p:spPr>
            <a:xfrm flipH="1">
              <a:off x="1078138" y="3706860"/>
              <a:ext cx="991453" cy="675140"/>
            </a:xfrm>
            <a:custGeom>
              <a:avLst/>
              <a:gdLst/>
              <a:ahLst/>
              <a:cxnLst/>
              <a:rect l="l" t="t" r="r" b="b"/>
              <a:pathLst>
                <a:path w="26072" h="17754" extrusionOk="0">
                  <a:moveTo>
                    <a:pt x="19390" y="1"/>
                  </a:moveTo>
                  <a:cubicBezTo>
                    <a:pt x="18641" y="24"/>
                    <a:pt x="17604" y="277"/>
                    <a:pt x="16556" y="830"/>
                  </a:cubicBezTo>
                  <a:cubicBezTo>
                    <a:pt x="14517" y="1890"/>
                    <a:pt x="13779" y="3503"/>
                    <a:pt x="13215" y="4494"/>
                  </a:cubicBezTo>
                  <a:cubicBezTo>
                    <a:pt x="12627" y="5531"/>
                    <a:pt x="12235" y="7109"/>
                    <a:pt x="12178" y="7915"/>
                  </a:cubicBezTo>
                  <a:cubicBezTo>
                    <a:pt x="12063" y="9332"/>
                    <a:pt x="12166" y="10139"/>
                    <a:pt x="11521" y="10991"/>
                  </a:cubicBezTo>
                  <a:cubicBezTo>
                    <a:pt x="11065" y="11594"/>
                    <a:pt x="10539" y="11793"/>
                    <a:pt x="9924" y="11793"/>
                  </a:cubicBezTo>
                  <a:cubicBezTo>
                    <a:pt x="8797" y="11793"/>
                    <a:pt x="7371" y="11123"/>
                    <a:pt x="5530" y="11026"/>
                  </a:cubicBezTo>
                  <a:cubicBezTo>
                    <a:pt x="5436" y="11021"/>
                    <a:pt x="5343" y="11018"/>
                    <a:pt x="5250" y="11018"/>
                  </a:cubicBezTo>
                  <a:cubicBezTo>
                    <a:pt x="2693" y="11018"/>
                    <a:pt x="613" y="12974"/>
                    <a:pt x="35" y="14897"/>
                  </a:cubicBezTo>
                  <a:cubicBezTo>
                    <a:pt x="0" y="15035"/>
                    <a:pt x="23" y="15150"/>
                    <a:pt x="127" y="15266"/>
                  </a:cubicBezTo>
                  <a:cubicBezTo>
                    <a:pt x="288" y="15438"/>
                    <a:pt x="415" y="15611"/>
                    <a:pt x="599" y="15761"/>
                  </a:cubicBezTo>
                  <a:cubicBezTo>
                    <a:pt x="1130" y="16177"/>
                    <a:pt x="1705" y="16361"/>
                    <a:pt x="2273" y="16361"/>
                  </a:cubicBezTo>
                  <a:cubicBezTo>
                    <a:pt x="3359" y="16361"/>
                    <a:pt x="4419" y="15688"/>
                    <a:pt x="5093" y="14667"/>
                  </a:cubicBezTo>
                  <a:cubicBezTo>
                    <a:pt x="5265" y="14405"/>
                    <a:pt x="5317" y="14279"/>
                    <a:pt x="5362" y="14279"/>
                  </a:cubicBezTo>
                  <a:cubicBezTo>
                    <a:pt x="5391" y="14279"/>
                    <a:pt x="5417" y="14336"/>
                    <a:pt x="5473" y="14448"/>
                  </a:cubicBezTo>
                  <a:cubicBezTo>
                    <a:pt x="6514" y="16688"/>
                    <a:pt x="8406" y="17753"/>
                    <a:pt x="10259" y="17753"/>
                  </a:cubicBezTo>
                  <a:cubicBezTo>
                    <a:pt x="12341" y="17753"/>
                    <a:pt x="14373" y="16408"/>
                    <a:pt x="15093" y="13872"/>
                  </a:cubicBezTo>
                  <a:cubicBezTo>
                    <a:pt x="15147" y="13660"/>
                    <a:pt x="15157" y="13557"/>
                    <a:pt x="15234" y="13557"/>
                  </a:cubicBezTo>
                  <a:cubicBezTo>
                    <a:pt x="15286" y="13557"/>
                    <a:pt x="15369" y="13605"/>
                    <a:pt x="15519" y="13699"/>
                  </a:cubicBezTo>
                  <a:cubicBezTo>
                    <a:pt x="16514" y="14283"/>
                    <a:pt x="18343" y="14462"/>
                    <a:pt x="19497" y="14462"/>
                  </a:cubicBezTo>
                  <a:cubicBezTo>
                    <a:pt x="19959" y="14462"/>
                    <a:pt x="20313" y="14433"/>
                    <a:pt x="20461" y="14390"/>
                  </a:cubicBezTo>
                  <a:cubicBezTo>
                    <a:pt x="26072" y="12881"/>
                    <a:pt x="25692" y="5876"/>
                    <a:pt x="19885" y="4459"/>
                  </a:cubicBezTo>
                  <a:cubicBezTo>
                    <a:pt x="19586" y="4379"/>
                    <a:pt x="20242" y="3860"/>
                    <a:pt x="20277" y="2397"/>
                  </a:cubicBezTo>
                  <a:cubicBezTo>
                    <a:pt x="20288" y="1648"/>
                    <a:pt x="20127" y="922"/>
                    <a:pt x="19782" y="254"/>
                  </a:cubicBezTo>
                  <a:cubicBezTo>
                    <a:pt x="19701" y="81"/>
                    <a:pt x="19586" y="1"/>
                    <a:pt x="19390" y="1"/>
                  </a:cubicBezTo>
                  <a:close/>
                </a:path>
              </a:pathLst>
            </a:custGeom>
            <a:solidFill>
              <a:srgbClr val="0A1640">
                <a:alpha val="17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9" name="Google Shape;2379;p43"/>
            <p:cNvSpPr/>
            <p:nvPr/>
          </p:nvSpPr>
          <p:spPr>
            <a:xfrm flipH="1">
              <a:off x="1930147" y="3700091"/>
              <a:ext cx="248814" cy="216415"/>
            </a:xfrm>
            <a:custGeom>
              <a:avLst/>
              <a:gdLst/>
              <a:ahLst/>
              <a:cxnLst/>
              <a:rect l="l" t="t" r="r" b="b"/>
              <a:pathLst>
                <a:path w="6543" h="5691" extrusionOk="0">
                  <a:moveTo>
                    <a:pt x="4805" y="0"/>
                  </a:moveTo>
                  <a:cubicBezTo>
                    <a:pt x="2235" y="0"/>
                    <a:pt x="1" y="2937"/>
                    <a:pt x="1125" y="5570"/>
                  </a:cubicBezTo>
                  <a:cubicBezTo>
                    <a:pt x="1161" y="5654"/>
                    <a:pt x="1232" y="5691"/>
                    <a:pt x="1303" y="5691"/>
                  </a:cubicBezTo>
                  <a:cubicBezTo>
                    <a:pt x="1418" y="5691"/>
                    <a:pt x="1534" y="5597"/>
                    <a:pt x="1505" y="5455"/>
                  </a:cubicBezTo>
                  <a:lnTo>
                    <a:pt x="1505" y="5455"/>
                  </a:lnTo>
                  <a:cubicBezTo>
                    <a:pt x="1505" y="5455"/>
                    <a:pt x="1505" y="5455"/>
                    <a:pt x="1505" y="5455"/>
                  </a:cubicBezTo>
                  <a:cubicBezTo>
                    <a:pt x="1503" y="5455"/>
                    <a:pt x="1300" y="4515"/>
                    <a:pt x="1621" y="3451"/>
                  </a:cubicBezTo>
                  <a:cubicBezTo>
                    <a:pt x="2047" y="2068"/>
                    <a:pt x="3061" y="1100"/>
                    <a:pt x="4236" y="743"/>
                  </a:cubicBezTo>
                  <a:cubicBezTo>
                    <a:pt x="4617" y="631"/>
                    <a:pt x="4955" y="594"/>
                    <a:pt x="5244" y="594"/>
                  </a:cubicBezTo>
                  <a:cubicBezTo>
                    <a:pt x="5723" y="594"/>
                    <a:pt x="6063" y="694"/>
                    <a:pt x="6229" y="709"/>
                  </a:cubicBezTo>
                  <a:cubicBezTo>
                    <a:pt x="6250" y="715"/>
                    <a:pt x="6271" y="719"/>
                    <a:pt x="6290" y="719"/>
                  </a:cubicBezTo>
                  <a:cubicBezTo>
                    <a:pt x="6467" y="719"/>
                    <a:pt x="6543" y="458"/>
                    <a:pt x="6356" y="374"/>
                  </a:cubicBezTo>
                  <a:cubicBezTo>
                    <a:pt x="5841" y="116"/>
                    <a:pt x="5317" y="0"/>
                    <a:pt x="4805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0" name="Google Shape;2380;p43"/>
            <p:cNvSpPr/>
            <p:nvPr/>
          </p:nvSpPr>
          <p:spPr>
            <a:xfrm flipH="1">
              <a:off x="2184367" y="3959750"/>
              <a:ext cx="191506" cy="216871"/>
            </a:xfrm>
            <a:custGeom>
              <a:avLst/>
              <a:gdLst/>
              <a:ahLst/>
              <a:cxnLst/>
              <a:rect l="l" t="t" r="r" b="b"/>
              <a:pathLst>
                <a:path w="5036" h="5703" extrusionOk="0">
                  <a:moveTo>
                    <a:pt x="4539" y="0"/>
                  </a:moveTo>
                  <a:cubicBezTo>
                    <a:pt x="1664" y="0"/>
                    <a:pt x="1" y="3572"/>
                    <a:pt x="1960" y="5643"/>
                  </a:cubicBezTo>
                  <a:cubicBezTo>
                    <a:pt x="1999" y="5685"/>
                    <a:pt x="2045" y="5703"/>
                    <a:pt x="2091" y="5703"/>
                  </a:cubicBezTo>
                  <a:cubicBezTo>
                    <a:pt x="2222" y="5703"/>
                    <a:pt x="2348" y="5558"/>
                    <a:pt x="2271" y="5413"/>
                  </a:cubicBezTo>
                  <a:lnTo>
                    <a:pt x="2271" y="5413"/>
                  </a:lnTo>
                  <a:cubicBezTo>
                    <a:pt x="2271" y="5413"/>
                    <a:pt x="2271" y="5413"/>
                    <a:pt x="2271" y="5413"/>
                  </a:cubicBezTo>
                  <a:cubicBezTo>
                    <a:pt x="2258" y="5413"/>
                    <a:pt x="1844" y="4685"/>
                    <a:pt x="1822" y="3811"/>
                  </a:cubicBezTo>
                  <a:cubicBezTo>
                    <a:pt x="1799" y="2763"/>
                    <a:pt x="2305" y="1703"/>
                    <a:pt x="3250" y="1035"/>
                  </a:cubicBezTo>
                  <a:cubicBezTo>
                    <a:pt x="3703" y="706"/>
                    <a:pt x="4769" y="378"/>
                    <a:pt x="4816" y="378"/>
                  </a:cubicBezTo>
                  <a:cubicBezTo>
                    <a:pt x="4816" y="378"/>
                    <a:pt x="4817" y="378"/>
                    <a:pt x="4817" y="378"/>
                  </a:cubicBezTo>
                  <a:cubicBezTo>
                    <a:pt x="5036" y="344"/>
                    <a:pt x="5013" y="21"/>
                    <a:pt x="4794" y="10"/>
                  </a:cubicBezTo>
                  <a:cubicBezTo>
                    <a:pt x="4708" y="3"/>
                    <a:pt x="4623" y="0"/>
                    <a:pt x="4539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1" name="Google Shape;2381;p43"/>
            <p:cNvSpPr/>
            <p:nvPr/>
          </p:nvSpPr>
          <p:spPr>
            <a:xfrm flipH="1">
              <a:off x="1638199" y="3688986"/>
              <a:ext cx="177474" cy="155114"/>
            </a:xfrm>
            <a:custGeom>
              <a:avLst/>
              <a:gdLst/>
              <a:ahLst/>
              <a:cxnLst/>
              <a:rect l="l" t="t" r="r" b="b"/>
              <a:pathLst>
                <a:path w="4667" h="4079" extrusionOk="0">
                  <a:moveTo>
                    <a:pt x="3089" y="0"/>
                  </a:moveTo>
                  <a:cubicBezTo>
                    <a:pt x="1408" y="0"/>
                    <a:pt x="0" y="2013"/>
                    <a:pt x="524" y="3927"/>
                  </a:cubicBezTo>
                  <a:cubicBezTo>
                    <a:pt x="551" y="4029"/>
                    <a:pt x="633" y="4079"/>
                    <a:pt x="715" y="4079"/>
                  </a:cubicBezTo>
                  <a:cubicBezTo>
                    <a:pt x="807" y="4079"/>
                    <a:pt x="898" y="4015"/>
                    <a:pt x="904" y="3892"/>
                  </a:cubicBezTo>
                  <a:cubicBezTo>
                    <a:pt x="904" y="3892"/>
                    <a:pt x="904" y="3892"/>
                    <a:pt x="904" y="3892"/>
                  </a:cubicBezTo>
                  <a:cubicBezTo>
                    <a:pt x="904" y="3892"/>
                    <a:pt x="953" y="2759"/>
                    <a:pt x="1503" y="1876"/>
                  </a:cubicBezTo>
                  <a:cubicBezTo>
                    <a:pt x="2073" y="901"/>
                    <a:pt x="2781" y="677"/>
                    <a:pt x="3349" y="677"/>
                  </a:cubicBezTo>
                  <a:cubicBezTo>
                    <a:pt x="3833" y="677"/>
                    <a:pt x="4216" y="840"/>
                    <a:pt x="4328" y="840"/>
                  </a:cubicBezTo>
                  <a:cubicBezTo>
                    <a:pt x="4331" y="840"/>
                    <a:pt x="4334" y="840"/>
                    <a:pt x="4337" y="839"/>
                  </a:cubicBezTo>
                  <a:cubicBezTo>
                    <a:pt x="4356" y="845"/>
                    <a:pt x="4374" y="847"/>
                    <a:pt x="4392" y="847"/>
                  </a:cubicBezTo>
                  <a:cubicBezTo>
                    <a:pt x="4559" y="847"/>
                    <a:pt x="4666" y="620"/>
                    <a:pt x="4510" y="505"/>
                  </a:cubicBezTo>
                  <a:cubicBezTo>
                    <a:pt x="4039" y="154"/>
                    <a:pt x="3554" y="0"/>
                    <a:pt x="3089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2" name="Google Shape;2382;p43"/>
            <p:cNvSpPr/>
            <p:nvPr/>
          </p:nvSpPr>
          <p:spPr>
            <a:xfrm flipH="1">
              <a:off x="1947637" y="4004282"/>
              <a:ext cx="128077" cy="71416"/>
            </a:xfrm>
            <a:custGeom>
              <a:avLst/>
              <a:gdLst/>
              <a:ahLst/>
              <a:cxnLst/>
              <a:rect l="l" t="t" r="r" b="b"/>
              <a:pathLst>
                <a:path w="3368" h="1878" extrusionOk="0">
                  <a:moveTo>
                    <a:pt x="1667" y="1"/>
                  </a:moveTo>
                  <a:cubicBezTo>
                    <a:pt x="1121" y="1"/>
                    <a:pt x="561" y="178"/>
                    <a:pt x="254" y="578"/>
                  </a:cubicBezTo>
                  <a:cubicBezTo>
                    <a:pt x="0" y="935"/>
                    <a:pt x="115" y="1431"/>
                    <a:pt x="714" y="1707"/>
                  </a:cubicBezTo>
                  <a:cubicBezTo>
                    <a:pt x="988" y="1826"/>
                    <a:pt x="1284" y="1878"/>
                    <a:pt x="1571" y="1878"/>
                  </a:cubicBezTo>
                  <a:cubicBezTo>
                    <a:pt x="2287" y="1878"/>
                    <a:pt x="2951" y="1557"/>
                    <a:pt x="3099" y="1154"/>
                  </a:cubicBezTo>
                  <a:cubicBezTo>
                    <a:pt x="3368" y="447"/>
                    <a:pt x="2534" y="1"/>
                    <a:pt x="16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3" name="Google Shape;2383;p43"/>
            <p:cNvSpPr/>
            <p:nvPr/>
          </p:nvSpPr>
          <p:spPr>
            <a:xfrm flipH="1">
              <a:off x="1673070" y="4004282"/>
              <a:ext cx="128381" cy="71416"/>
            </a:xfrm>
            <a:custGeom>
              <a:avLst/>
              <a:gdLst/>
              <a:ahLst/>
              <a:cxnLst/>
              <a:rect l="l" t="t" r="r" b="b"/>
              <a:pathLst>
                <a:path w="3376" h="1878" extrusionOk="0">
                  <a:moveTo>
                    <a:pt x="1698" y="1"/>
                  </a:moveTo>
                  <a:cubicBezTo>
                    <a:pt x="831" y="1"/>
                    <a:pt x="1" y="447"/>
                    <a:pt x="277" y="1154"/>
                  </a:cubicBezTo>
                  <a:cubicBezTo>
                    <a:pt x="416" y="1557"/>
                    <a:pt x="1072" y="1878"/>
                    <a:pt x="1788" y="1878"/>
                  </a:cubicBezTo>
                  <a:cubicBezTo>
                    <a:pt x="2076" y="1878"/>
                    <a:pt x="2373" y="1826"/>
                    <a:pt x="2650" y="1707"/>
                  </a:cubicBezTo>
                  <a:cubicBezTo>
                    <a:pt x="3260" y="1431"/>
                    <a:pt x="3376" y="935"/>
                    <a:pt x="3111" y="578"/>
                  </a:cubicBezTo>
                  <a:cubicBezTo>
                    <a:pt x="2804" y="178"/>
                    <a:pt x="2244" y="1"/>
                    <a:pt x="16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4" name="Google Shape;2384;p43"/>
            <p:cNvSpPr/>
            <p:nvPr/>
          </p:nvSpPr>
          <p:spPr>
            <a:xfrm flipH="1">
              <a:off x="1703720" y="3908412"/>
              <a:ext cx="88984" cy="64419"/>
            </a:xfrm>
            <a:custGeom>
              <a:avLst/>
              <a:gdLst/>
              <a:ahLst/>
              <a:cxnLst/>
              <a:rect l="l" t="t" r="r" b="b"/>
              <a:pathLst>
                <a:path w="2340" h="1694" extrusionOk="0">
                  <a:moveTo>
                    <a:pt x="185" y="0"/>
                  </a:moveTo>
                  <a:cubicBezTo>
                    <a:pt x="93" y="0"/>
                    <a:pt x="12" y="92"/>
                    <a:pt x="12" y="173"/>
                  </a:cubicBezTo>
                  <a:cubicBezTo>
                    <a:pt x="0" y="657"/>
                    <a:pt x="208" y="1141"/>
                    <a:pt x="507" y="1429"/>
                  </a:cubicBezTo>
                  <a:cubicBezTo>
                    <a:pt x="703" y="1602"/>
                    <a:pt x="922" y="1694"/>
                    <a:pt x="1164" y="1694"/>
                  </a:cubicBezTo>
                  <a:cubicBezTo>
                    <a:pt x="1201" y="1694"/>
                    <a:pt x="1230" y="1679"/>
                    <a:pt x="1253" y="1679"/>
                  </a:cubicBezTo>
                  <a:cubicBezTo>
                    <a:pt x="1258" y="1679"/>
                    <a:pt x="1263" y="1680"/>
                    <a:pt x="1268" y="1682"/>
                  </a:cubicBezTo>
                  <a:cubicBezTo>
                    <a:pt x="1971" y="1602"/>
                    <a:pt x="2339" y="853"/>
                    <a:pt x="2339" y="173"/>
                  </a:cubicBezTo>
                  <a:cubicBezTo>
                    <a:pt x="2339" y="81"/>
                    <a:pt x="2247" y="0"/>
                    <a:pt x="2166" y="0"/>
                  </a:cubicBezTo>
                  <a:cubicBezTo>
                    <a:pt x="2063" y="0"/>
                    <a:pt x="1994" y="81"/>
                    <a:pt x="1994" y="173"/>
                  </a:cubicBezTo>
                  <a:cubicBezTo>
                    <a:pt x="1994" y="691"/>
                    <a:pt x="1729" y="1290"/>
                    <a:pt x="1222" y="1348"/>
                  </a:cubicBezTo>
                  <a:cubicBezTo>
                    <a:pt x="1207" y="1349"/>
                    <a:pt x="1193" y="1350"/>
                    <a:pt x="1178" y="1350"/>
                  </a:cubicBezTo>
                  <a:cubicBezTo>
                    <a:pt x="1020" y="1350"/>
                    <a:pt x="865" y="1291"/>
                    <a:pt x="738" y="1175"/>
                  </a:cubicBezTo>
                  <a:cubicBezTo>
                    <a:pt x="507" y="956"/>
                    <a:pt x="346" y="565"/>
                    <a:pt x="358" y="173"/>
                  </a:cubicBezTo>
                  <a:cubicBezTo>
                    <a:pt x="358" y="92"/>
                    <a:pt x="288" y="0"/>
                    <a:pt x="1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5" name="Google Shape;2385;p43"/>
            <p:cNvSpPr/>
            <p:nvPr/>
          </p:nvSpPr>
          <p:spPr>
            <a:xfrm flipH="1">
              <a:off x="1957409" y="3908412"/>
              <a:ext cx="88984" cy="64419"/>
            </a:xfrm>
            <a:custGeom>
              <a:avLst/>
              <a:gdLst/>
              <a:ahLst/>
              <a:cxnLst/>
              <a:rect l="l" t="t" r="r" b="b"/>
              <a:pathLst>
                <a:path w="2340" h="1694" extrusionOk="0">
                  <a:moveTo>
                    <a:pt x="197" y="0"/>
                  </a:moveTo>
                  <a:cubicBezTo>
                    <a:pt x="93" y="0"/>
                    <a:pt x="24" y="92"/>
                    <a:pt x="24" y="173"/>
                  </a:cubicBezTo>
                  <a:cubicBezTo>
                    <a:pt x="1" y="657"/>
                    <a:pt x="208" y="1141"/>
                    <a:pt x="508" y="1429"/>
                  </a:cubicBezTo>
                  <a:cubicBezTo>
                    <a:pt x="715" y="1602"/>
                    <a:pt x="923" y="1694"/>
                    <a:pt x="1176" y="1694"/>
                  </a:cubicBezTo>
                  <a:cubicBezTo>
                    <a:pt x="1194" y="1694"/>
                    <a:pt x="1228" y="1679"/>
                    <a:pt x="1252" y="1679"/>
                  </a:cubicBezTo>
                  <a:cubicBezTo>
                    <a:pt x="1258" y="1679"/>
                    <a:pt x="1264" y="1680"/>
                    <a:pt x="1268" y="1682"/>
                  </a:cubicBezTo>
                  <a:cubicBezTo>
                    <a:pt x="1983" y="1602"/>
                    <a:pt x="2340" y="853"/>
                    <a:pt x="2340" y="173"/>
                  </a:cubicBezTo>
                  <a:cubicBezTo>
                    <a:pt x="2340" y="81"/>
                    <a:pt x="2247" y="0"/>
                    <a:pt x="2167" y="0"/>
                  </a:cubicBezTo>
                  <a:cubicBezTo>
                    <a:pt x="2063" y="0"/>
                    <a:pt x="1994" y="81"/>
                    <a:pt x="1994" y="173"/>
                  </a:cubicBezTo>
                  <a:cubicBezTo>
                    <a:pt x="1994" y="691"/>
                    <a:pt x="1729" y="1290"/>
                    <a:pt x="1234" y="1348"/>
                  </a:cubicBezTo>
                  <a:cubicBezTo>
                    <a:pt x="1219" y="1349"/>
                    <a:pt x="1205" y="1350"/>
                    <a:pt x="1190" y="1350"/>
                  </a:cubicBezTo>
                  <a:cubicBezTo>
                    <a:pt x="1032" y="1350"/>
                    <a:pt x="876" y="1291"/>
                    <a:pt x="738" y="1175"/>
                  </a:cubicBezTo>
                  <a:cubicBezTo>
                    <a:pt x="508" y="956"/>
                    <a:pt x="347" y="565"/>
                    <a:pt x="370" y="173"/>
                  </a:cubicBezTo>
                  <a:cubicBezTo>
                    <a:pt x="370" y="92"/>
                    <a:pt x="289" y="0"/>
                    <a:pt x="1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6" name="Google Shape;2386;p43"/>
            <p:cNvSpPr/>
            <p:nvPr/>
          </p:nvSpPr>
          <p:spPr>
            <a:xfrm flipH="1">
              <a:off x="1812369" y="3941268"/>
              <a:ext cx="123589" cy="113930"/>
            </a:xfrm>
            <a:custGeom>
              <a:avLst/>
              <a:gdLst/>
              <a:ahLst/>
              <a:cxnLst/>
              <a:rect l="l" t="t" r="r" b="b"/>
              <a:pathLst>
                <a:path w="3250" h="2996" extrusionOk="0">
                  <a:moveTo>
                    <a:pt x="1625" y="0"/>
                  </a:moveTo>
                  <a:cubicBezTo>
                    <a:pt x="726" y="0"/>
                    <a:pt x="0" y="668"/>
                    <a:pt x="0" y="1498"/>
                  </a:cubicBezTo>
                  <a:cubicBezTo>
                    <a:pt x="0" y="2327"/>
                    <a:pt x="726" y="2996"/>
                    <a:pt x="1625" y="2996"/>
                  </a:cubicBezTo>
                  <a:cubicBezTo>
                    <a:pt x="2523" y="2996"/>
                    <a:pt x="3249" y="2327"/>
                    <a:pt x="3249" y="1498"/>
                  </a:cubicBezTo>
                  <a:cubicBezTo>
                    <a:pt x="3249" y="668"/>
                    <a:pt x="2523" y="0"/>
                    <a:pt x="16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7" name="Google Shape;2387;p43"/>
            <p:cNvSpPr/>
            <p:nvPr/>
          </p:nvSpPr>
          <p:spPr>
            <a:xfrm flipH="1">
              <a:off x="1753923" y="4036910"/>
              <a:ext cx="265280" cy="683468"/>
            </a:xfrm>
            <a:custGeom>
              <a:avLst/>
              <a:gdLst/>
              <a:ahLst/>
              <a:cxnLst/>
              <a:rect l="l" t="t" r="r" b="b"/>
              <a:pathLst>
                <a:path w="6976" h="17973" extrusionOk="0">
                  <a:moveTo>
                    <a:pt x="4208" y="1"/>
                  </a:moveTo>
                  <a:cubicBezTo>
                    <a:pt x="4197" y="1"/>
                    <a:pt x="4185" y="3"/>
                    <a:pt x="4171" y="8"/>
                  </a:cubicBezTo>
                  <a:cubicBezTo>
                    <a:pt x="3433" y="538"/>
                    <a:pt x="2823" y="1276"/>
                    <a:pt x="2362" y="2105"/>
                  </a:cubicBezTo>
                  <a:cubicBezTo>
                    <a:pt x="0" y="6402"/>
                    <a:pt x="3652" y="9248"/>
                    <a:pt x="4390" y="12439"/>
                  </a:cubicBezTo>
                  <a:cubicBezTo>
                    <a:pt x="4574" y="13326"/>
                    <a:pt x="4632" y="14225"/>
                    <a:pt x="4470" y="15008"/>
                  </a:cubicBezTo>
                  <a:cubicBezTo>
                    <a:pt x="4263" y="16057"/>
                    <a:pt x="3664" y="16921"/>
                    <a:pt x="2558" y="17393"/>
                  </a:cubicBezTo>
                  <a:cubicBezTo>
                    <a:pt x="2166" y="17554"/>
                    <a:pt x="1751" y="17658"/>
                    <a:pt x="1302" y="17750"/>
                  </a:cubicBezTo>
                  <a:cubicBezTo>
                    <a:pt x="1244" y="17750"/>
                    <a:pt x="1244" y="17842"/>
                    <a:pt x="1302" y="17854"/>
                  </a:cubicBezTo>
                  <a:cubicBezTo>
                    <a:pt x="1665" y="17934"/>
                    <a:pt x="2010" y="17972"/>
                    <a:pt x="2336" y="17972"/>
                  </a:cubicBezTo>
                  <a:cubicBezTo>
                    <a:pt x="5609" y="17972"/>
                    <a:pt x="6976" y="14133"/>
                    <a:pt x="5761" y="10665"/>
                  </a:cubicBezTo>
                  <a:cubicBezTo>
                    <a:pt x="5496" y="9905"/>
                    <a:pt x="5127" y="9225"/>
                    <a:pt x="4747" y="8557"/>
                  </a:cubicBezTo>
                  <a:cubicBezTo>
                    <a:pt x="3433" y="6276"/>
                    <a:pt x="2028" y="4282"/>
                    <a:pt x="4240" y="77"/>
                  </a:cubicBezTo>
                  <a:cubicBezTo>
                    <a:pt x="4263" y="66"/>
                    <a:pt x="4263" y="31"/>
                    <a:pt x="4240" y="20"/>
                  </a:cubicBezTo>
                  <a:cubicBezTo>
                    <a:pt x="4233" y="6"/>
                    <a:pt x="4222" y="1"/>
                    <a:pt x="4208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8" name="Google Shape;2388;p43"/>
            <p:cNvSpPr/>
            <p:nvPr/>
          </p:nvSpPr>
          <p:spPr>
            <a:xfrm flipH="1">
              <a:off x="1887512" y="4124490"/>
              <a:ext cx="63810" cy="214209"/>
            </a:xfrm>
            <a:custGeom>
              <a:avLst/>
              <a:gdLst/>
              <a:ahLst/>
              <a:cxnLst/>
              <a:rect l="l" t="t" r="r" b="b"/>
              <a:pathLst>
                <a:path w="1678" h="5633" extrusionOk="0">
                  <a:moveTo>
                    <a:pt x="949" y="0"/>
                  </a:moveTo>
                  <a:cubicBezTo>
                    <a:pt x="902" y="0"/>
                    <a:pt x="854" y="20"/>
                    <a:pt x="819" y="67"/>
                  </a:cubicBezTo>
                  <a:cubicBezTo>
                    <a:pt x="70" y="1231"/>
                    <a:pt x="1" y="3051"/>
                    <a:pt x="589" y="4330"/>
                  </a:cubicBezTo>
                  <a:cubicBezTo>
                    <a:pt x="761" y="4791"/>
                    <a:pt x="1061" y="5194"/>
                    <a:pt x="1349" y="5574"/>
                  </a:cubicBezTo>
                  <a:cubicBezTo>
                    <a:pt x="1383" y="5615"/>
                    <a:pt x="1428" y="5633"/>
                    <a:pt x="1472" y="5633"/>
                  </a:cubicBezTo>
                  <a:cubicBezTo>
                    <a:pt x="1576" y="5633"/>
                    <a:pt x="1677" y="5534"/>
                    <a:pt x="1637" y="5413"/>
                  </a:cubicBezTo>
                  <a:lnTo>
                    <a:pt x="1637" y="5413"/>
                  </a:lnTo>
                  <a:cubicBezTo>
                    <a:pt x="1637" y="5413"/>
                    <a:pt x="1637" y="5413"/>
                    <a:pt x="1637" y="5413"/>
                  </a:cubicBezTo>
                  <a:cubicBezTo>
                    <a:pt x="1632" y="5413"/>
                    <a:pt x="922" y="3854"/>
                    <a:pt x="877" y="2832"/>
                  </a:cubicBezTo>
                  <a:cubicBezTo>
                    <a:pt x="704" y="1473"/>
                    <a:pt x="1095" y="194"/>
                    <a:pt x="1107" y="194"/>
                  </a:cubicBezTo>
                  <a:cubicBezTo>
                    <a:pt x="1130" y="79"/>
                    <a:pt x="1041" y="0"/>
                    <a:pt x="949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9" name="Google Shape;2389;p43"/>
            <p:cNvSpPr/>
            <p:nvPr/>
          </p:nvSpPr>
          <p:spPr>
            <a:xfrm flipH="1">
              <a:off x="1753922" y="4363158"/>
              <a:ext cx="217974" cy="357230"/>
            </a:xfrm>
            <a:custGeom>
              <a:avLst/>
              <a:gdLst/>
              <a:ahLst/>
              <a:cxnLst/>
              <a:rect l="l" t="t" r="r" b="b"/>
              <a:pathLst>
                <a:path w="5732" h="9394" extrusionOk="0">
                  <a:moveTo>
                    <a:pt x="3503" y="1"/>
                  </a:moveTo>
                  <a:lnTo>
                    <a:pt x="3503" y="1"/>
                  </a:lnTo>
                  <a:cubicBezTo>
                    <a:pt x="3860" y="1326"/>
                    <a:pt x="4148" y="2766"/>
                    <a:pt x="4056" y="4079"/>
                  </a:cubicBezTo>
                  <a:cubicBezTo>
                    <a:pt x="3975" y="4943"/>
                    <a:pt x="3687" y="5761"/>
                    <a:pt x="3226" y="6429"/>
                  </a:cubicBezTo>
                  <a:cubicBezTo>
                    <a:pt x="3019" y="7478"/>
                    <a:pt x="2420" y="8342"/>
                    <a:pt x="1314" y="8814"/>
                  </a:cubicBezTo>
                  <a:cubicBezTo>
                    <a:pt x="922" y="8975"/>
                    <a:pt x="507" y="9079"/>
                    <a:pt x="58" y="9171"/>
                  </a:cubicBezTo>
                  <a:cubicBezTo>
                    <a:pt x="0" y="9171"/>
                    <a:pt x="0" y="9263"/>
                    <a:pt x="58" y="9275"/>
                  </a:cubicBezTo>
                  <a:cubicBezTo>
                    <a:pt x="421" y="9355"/>
                    <a:pt x="766" y="9393"/>
                    <a:pt x="1092" y="9393"/>
                  </a:cubicBezTo>
                  <a:cubicBezTo>
                    <a:pt x="4365" y="9393"/>
                    <a:pt x="5732" y="5555"/>
                    <a:pt x="4517" y="2097"/>
                  </a:cubicBezTo>
                  <a:cubicBezTo>
                    <a:pt x="4252" y="1337"/>
                    <a:pt x="3883" y="657"/>
                    <a:pt x="3503" y="1"/>
                  </a:cubicBezTo>
                  <a:close/>
                </a:path>
              </a:pathLst>
            </a:custGeom>
            <a:solidFill>
              <a:srgbClr val="0A1640">
                <a:alpha val="17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0" name="Google Shape;2390;p43"/>
            <p:cNvSpPr/>
            <p:nvPr/>
          </p:nvSpPr>
          <p:spPr>
            <a:xfrm flipH="1">
              <a:off x="1919729" y="4411911"/>
              <a:ext cx="304981" cy="454353"/>
            </a:xfrm>
            <a:custGeom>
              <a:avLst/>
              <a:gdLst/>
              <a:ahLst/>
              <a:cxnLst/>
              <a:rect l="l" t="t" r="r" b="b"/>
              <a:pathLst>
                <a:path w="8020" h="11948" extrusionOk="0">
                  <a:moveTo>
                    <a:pt x="6631" y="0"/>
                  </a:moveTo>
                  <a:cubicBezTo>
                    <a:pt x="6620" y="0"/>
                    <a:pt x="6608" y="3"/>
                    <a:pt x="6591" y="9"/>
                  </a:cubicBezTo>
                  <a:cubicBezTo>
                    <a:pt x="6464" y="101"/>
                    <a:pt x="6902" y="309"/>
                    <a:pt x="7132" y="1334"/>
                  </a:cubicBezTo>
                  <a:cubicBezTo>
                    <a:pt x="7225" y="1772"/>
                    <a:pt x="7248" y="2209"/>
                    <a:pt x="7167" y="2636"/>
                  </a:cubicBezTo>
                  <a:cubicBezTo>
                    <a:pt x="6752" y="5170"/>
                    <a:pt x="4229" y="4894"/>
                    <a:pt x="1983" y="6299"/>
                  </a:cubicBezTo>
                  <a:cubicBezTo>
                    <a:pt x="404" y="7302"/>
                    <a:pt x="1" y="8938"/>
                    <a:pt x="462" y="10193"/>
                  </a:cubicBezTo>
                  <a:cubicBezTo>
                    <a:pt x="807" y="11115"/>
                    <a:pt x="1614" y="11829"/>
                    <a:pt x="2777" y="11933"/>
                  </a:cubicBezTo>
                  <a:cubicBezTo>
                    <a:pt x="2881" y="11943"/>
                    <a:pt x="2984" y="11947"/>
                    <a:pt x="3086" y="11947"/>
                  </a:cubicBezTo>
                  <a:cubicBezTo>
                    <a:pt x="3604" y="11947"/>
                    <a:pt x="4111" y="11826"/>
                    <a:pt x="4563" y="11576"/>
                  </a:cubicBezTo>
                  <a:cubicBezTo>
                    <a:pt x="5807" y="10885"/>
                    <a:pt x="6095" y="9525"/>
                    <a:pt x="5692" y="8638"/>
                  </a:cubicBezTo>
                  <a:cubicBezTo>
                    <a:pt x="5473" y="8177"/>
                    <a:pt x="5070" y="7843"/>
                    <a:pt x="4506" y="7797"/>
                  </a:cubicBezTo>
                  <a:cubicBezTo>
                    <a:pt x="4482" y="7796"/>
                    <a:pt x="4459" y="7795"/>
                    <a:pt x="4436" y="7795"/>
                  </a:cubicBezTo>
                  <a:cubicBezTo>
                    <a:pt x="3782" y="7795"/>
                    <a:pt x="3183" y="8260"/>
                    <a:pt x="3250" y="8972"/>
                  </a:cubicBezTo>
                  <a:cubicBezTo>
                    <a:pt x="3271" y="9091"/>
                    <a:pt x="3323" y="9591"/>
                    <a:pt x="3517" y="9591"/>
                  </a:cubicBezTo>
                  <a:cubicBezTo>
                    <a:pt x="3531" y="9591"/>
                    <a:pt x="3546" y="9588"/>
                    <a:pt x="3561" y="9583"/>
                  </a:cubicBezTo>
                  <a:cubicBezTo>
                    <a:pt x="3584" y="9571"/>
                    <a:pt x="3618" y="9548"/>
                    <a:pt x="3595" y="9514"/>
                  </a:cubicBezTo>
                  <a:lnTo>
                    <a:pt x="3595" y="9514"/>
                  </a:lnTo>
                  <a:cubicBezTo>
                    <a:pt x="3597" y="9515"/>
                    <a:pt x="3597" y="9516"/>
                    <a:pt x="3598" y="9516"/>
                  </a:cubicBezTo>
                  <a:cubicBezTo>
                    <a:pt x="3608" y="9516"/>
                    <a:pt x="3509" y="9199"/>
                    <a:pt x="3630" y="8892"/>
                  </a:cubicBezTo>
                  <a:cubicBezTo>
                    <a:pt x="3723" y="8661"/>
                    <a:pt x="3968" y="8525"/>
                    <a:pt x="4208" y="8525"/>
                  </a:cubicBezTo>
                  <a:cubicBezTo>
                    <a:pt x="4412" y="8525"/>
                    <a:pt x="4612" y="8623"/>
                    <a:pt x="4713" y="8845"/>
                  </a:cubicBezTo>
                  <a:cubicBezTo>
                    <a:pt x="4909" y="9283"/>
                    <a:pt x="4552" y="9917"/>
                    <a:pt x="4206" y="10170"/>
                  </a:cubicBezTo>
                  <a:cubicBezTo>
                    <a:pt x="3917" y="10381"/>
                    <a:pt x="3586" y="10480"/>
                    <a:pt x="3265" y="10480"/>
                  </a:cubicBezTo>
                  <a:cubicBezTo>
                    <a:pt x="2447" y="10480"/>
                    <a:pt x="1702" y="9839"/>
                    <a:pt x="1925" y="8788"/>
                  </a:cubicBezTo>
                  <a:cubicBezTo>
                    <a:pt x="2420" y="6438"/>
                    <a:pt x="8019" y="6772"/>
                    <a:pt x="7939" y="2670"/>
                  </a:cubicBezTo>
                  <a:cubicBezTo>
                    <a:pt x="7904" y="1622"/>
                    <a:pt x="7432" y="631"/>
                    <a:pt x="6672" y="9"/>
                  </a:cubicBezTo>
                  <a:cubicBezTo>
                    <a:pt x="6654" y="3"/>
                    <a:pt x="6643" y="0"/>
                    <a:pt x="6631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1" name="Google Shape;2391;p43"/>
            <p:cNvSpPr/>
            <p:nvPr/>
          </p:nvSpPr>
          <p:spPr>
            <a:xfrm flipH="1">
              <a:off x="2044383" y="4636508"/>
              <a:ext cx="155342" cy="120357"/>
            </a:xfrm>
            <a:custGeom>
              <a:avLst/>
              <a:gdLst/>
              <a:ahLst/>
              <a:cxnLst/>
              <a:rect l="l" t="t" r="r" b="b"/>
              <a:pathLst>
                <a:path w="4085" h="3165" extrusionOk="0">
                  <a:moveTo>
                    <a:pt x="3882" y="0"/>
                  </a:moveTo>
                  <a:cubicBezTo>
                    <a:pt x="3875" y="0"/>
                    <a:pt x="3868" y="1"/>
                    <a:pt x="3860" y="2"/>
                  </a:cubicBezTo>
                  <a:cubicBezTo>
                    <a:pt x="2155" y="94"/>
                    <a:pt x="1" y="1327"/>
                    <a:pt x="150" y="3020"/>
                  </a:cubicBezTo>
                  <a:cubicBezTo>
                    <a:pt x="157" y="3112"/>
                    <a:pt x="237" y="3165"/>
                    <a:pt x="319" y="3165"/>
                  </a:cubicBezTo>
                  <a:cubicBezTo>
                    <a:pt x="391" y="3165"/>
                    <a:pt x="463" y="3123"/>
                    <a:pt x="485" y="3032"/>
                  </a:cubicBezTo>
                  <a:cubicBezTo>
                    <a:pt x="853" y="1592"/>
                    <a:pt x="2455" y="923"/>
                    <a:pt x="3941" y="301"/>
                  </a:cubicBezTo>
                  <a:cubicBezTo>
                    <a:pt x="4084" y="235"/>
                    <a:pt x="4038" y="0"/>
                    <a:pt x="3882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2" name="Google Shape;2392;p43"/>
            <p:cNvSpPr/>
            <p:nvPr/>
          </p:nvSpPr>
          <p:spPr>
            <a:xfrm flipH="1">
              <a:off x="1992475" y="4740402"/>
              <a:ext cx="214703" cy="125871"/>
            </a:xfrm>
            <a:custGeom>
              <a:avLst/>
              <a:gdLst/>
              <a:ahLst/>
              <a:cxnLst/>
              <a:rect l="l" t="t" r="r" b="b"/>
              <a:pathLst>
                <a:path w="5646" h="3310" extrusionOk="0">
                  <a:moveTo>
                    <a:pt x="5231" y="0"/>
                  </a:moveTo>
                  <a:lnTo>
                    <a:pt x="5231" y="0"/>
                  </a:lnTo>
                  <a:cubicBezTo>
                    <a:pt x="5110" y="1067"/>
                    <a:pt x="4178" y="2411"/>
                    <a:pt x="2515" y="2411"/>
                  </a:cubicBezTo>
                  <a:cubicBezTo>
                    <a:pt x="1808" y="2411"/>
                    <a:pt x="967" y="2168"/>
                    <a:pt x="1" y="1555"/>
                  </a:cubicBezTo>
                  <a:lnTo>
                    <a:pt x="1" y="1555"/>
                  </a:lnTo>
                  <a:cubicBezTo>
                    <a:pt x="346" y="2477"/>
                    <a:pt x="1153" y="3203"/>
                    <a:pt x="2316" y="3295"/>
                  </a:cubicBezTo>
                  <a:cubicBezTo>
                    <a:pt x="2420" y="3305"/>
                    <a:pt x="2523" y="3309"/>
                    <a:pt x="2625" y="3309"/>
                  </a:cubicBezTo>
                  <a:cubicBezTo>
                    <a:pt x="3143" y="3309"/>
                    <a:pt x="3650" y="3188"/>
                    <a:pt x="4102" y="2938"/>
                  </a:cubicBezTo>
                  <a:cubicBezTo>
                    <a:pt x="5346" y="2247"/>
                    <a:pt x="5646" y="899"/>
                    <a:pt x="5231" y="0"/>
                  </a:cubicBezTo>
                  <a:close/>
                </a:path>
              </a:pathLst>
            </a:custGeom>
            <a:solidFill>
              <a:srgbClr val="0A1640">
                <a:alpha val="17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3" name="Google Shape;2393;p43"/>
            <p:cNvSpPr/>
            <p:nvPr/>
          </p:nvSpPr>
          <p:spPr>
            <a:xfrm flipH="1">
              <a:off x="1886879" y="4012686"/>
              <a:ext cx="522270" cy="589160"/>
            </a:xfrm>
            <a:custGeom>
              <a:avLst/>
              <a:gdLst/>
              <a:ahLst/>
              <a:cxnLst/>
              <a:rect l="l" t="t" r="r" b="b"/>
              <a:pathLst>
                <a:path w="13734" h="15493" extrusionOk="0">
                  <a:moveTo>
                    <a:pt x="13653" y="0"/>
                  </a:moveTo>
                  <a:cubicBezTo>
                    <a:pt x="12881" y="69"/>
                    <a:pt x="12109" y="288"/>
                    <a:pt x="11372" y="634"/>
                  </a:cubicBezTo>
                  <a:cubicBezTo>
                    <a:pt x="10657" y="979"/>
                    <a:pt x="9966" y="1463"/>
                    <a:pt x="9390" y="2097"/>
                  </a:cubicBezTo>
                  <a:cubicBezTo>
                    <a:pt x="7777" y="3917"/>
                    <a:pt x="7985" y="5876"/>
                    <a:pt x="8388" y="8157"/>
                  </a:cubicBezTo>
                  <a:cubicBezTo>
                    <a:pt x="8980" y="11323"/>
                    <a:pt x="6961" y="13552"/>
                    <a:pt x="4747" y="13552"/>
                  </a:cubicBezTo>
                  <a:cubicBezTo>
                    <a:pt x="4205" y="13552"/>
                    <a:pt x="3652" y="13419"/>
                    <a:pt x="3123" y="13134"/>
                  </a:cubicBezTo>
                  <a:cubicBezTo>
                    <a:pt x="980" y="11959"/>
                    <a:pt x="1268" y="8790"/>
                    <a:pt x="3250" y="8260"/>
                  </a:cubicBezTo>
                  <a:cubicBezTo>
                    <a:pt x="3433" y="8211"/>
                    <a:pt x="3604" y="8190"/>
                    <a:pt x="3760" y="8190"/>
                  </a:cubicBezTo>
                  <a:cubicBezTo>
                    <a:pt x="4581" y="8190"/>
                    <a:pt x="5014" y="8769"/>
                    <a:pt x="5024" y="8779"/>
                  </a:cubicBezTo>
                  <a:cubicBezTo>
                    <a:pt x="5358" y="9182"/>
                    <a:pt x="5312" y="9839"/>
                    <a:pt x="5093" y="10311"/>
                  </a:cubicBezTo>
                  <a:cubicBezTo>
                    <a:pt x="4917" y="10722"/>
                    <a:pt x="4610" y="10840"/>
                    <a:pt x="4315" y="10840"/>
                  </a:cubicBezTo>
                  <a:cubicBezTo>
                    <a:pt x="3914" y="10840"/>
                    <a:pt x="3533" y="10622"/>
                    <a:pt x="3526" y="10622"/>
                  </a:cubicBezTo>
                  <a:cubicBezTo>
                    <a:pt x="3518" y="10618"/>
                    <a:pt x="3509" y="10616"/>
                    <a:pt x="3501" y="10616"/>
                  </a:cubicBezTo>
                  <a:cubicBezTo>
                    <a:pt x="3462" y="10616"/>
                    <a:pt x="3429" y="10656"/>
                    <a:pt x="3457" y="10703"/>
                  </a:cubicBezTo>
                  <a:cubicBezTo>
                    <a:pt x="3750" y="11138"/>
                    <a:pt x="4128" y="11329"/>
                    <a:pt x="4506" y="11329"/>
                  </a:cubicBezTo>
                  <a:cubicBezTo>
                    <a:pt x="5199" y="11329"/>
                    <a:pt x="5893" y="10689"/>
                    <a:pt x="6072" y="9735"/>
                  </a:cubicBezTo>
                  <a:cubicBezTo>
                    <a:pt x="6380" y="8122"/>
                    <a:pt x="4830" y="7085"/>
                    <a:pt x="3386" y="7085"/>
                  </a:cubicBezTo>
                  <a:cubicBezTo>
                    <a:pt x="3262" y="7085"/>
                    <a:pt x="3140" y="7093"/>
                    <a:pt x="3019" y="7108"/>
                  </a:cubicBezTo>
                  <a:cubicBezTo>
                    <a:pt x="1786" y="7281"/>
                    <a:pt x="727" y="8295"/>
                    <a:pt x="381" y="9217"/>
                  </a:cubicBezTo>
                  <a:cubicBezTo>
                    <a:pt x="116" y="9804"/>
                    <a:pt x="1" y="10461"/>
                    <a:pt x="35" y="11118"/>
                  </a:cubicBezTo>
                  <a:cubicBezTo>
                    <a:pt x="139" y="12926"/>
                    <a:pt x="1360" y="14747"/>
                    <a:pt x="3492" y="15311"/>
                  </a:cubicBezTo>
                  <a:cubicBezTo>
                    <a:pt x="3968" y="15434"/>
                    <a:pt x="4442" y="15493"/>
                    <a:pt x="4906" y="15493"/>
                  </a:cubicBezTo>
                  <a:cubicBezTo>
                    <a:pt x="8311" y="15493"/>
                    <a:pt x="11164" y="12324"/>
                    <a:pt x="10404" y="8076"/>
                  </a:cubicBezTo>
                  <a:cubicBezTo>
                    <a:pt x="10116" y="6590"/>
                    <a:pt x="9563" y="5150"/>
                    <a:pt x="10081" y="3641"/>
                  </a:cubicBezTo>
                  <a:cubicBezTo>
                    <a:pt x="10335" y="2892"/>
                    <a:pt x="10853" y="2131"/>
                    <a:pt x="11821" y="1325"/>
                  </a:cubicBezTo>
                  <a:cubicBezTo>
                    <a:pt x="12904" y="415"/>
                    <a:pt x="13734" y="161"/>
                    <a:pt x="13722" y="58"/>
                  </a:cubicBezTo>
                  <a:cubicBezTo>
                    <a:pt x="13722" y="23"/>
                    <a:pt x="13687" y="12"/>
                    <a:pt x="13653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4" name="Google Shape;2394;p43"/>
            <p:cNvSpPr/>
            <p:nvPr/>
          </p:nvSpPr>
          <p:spPr>
            <a:xfrm flipH="1">
              <a:off x="2248749" y="4297863"/>
              <a:ext cx="159487" cy="167435"/>
            </a:xfrm>
            <a:custGeom>
              <a:avLst/>
              <a:gdLst/>
              <a:ahLst/>
              <a:cxnLst/>
              <a:rect l="l" t="t" r="r" b="b"/>
              <a:pathLst>
                <a:path w="4194" h="4403" extrusionOk="0">
                  <a:moveTo>
                    <a:pt x="3382" y="0"/>
                  </a:moveTo>
                  <a:cubicBezTo>
                    <a:pt x="1794" y="0"/>
                    <a:pt x="0" y="1430"/>
                    <a:pt x="841" y="4275"/>
                  </a:cubicBezTo>
                  <a:cubicBezTo>
                    <a:pt x="867" y="4363"/>
                    <a:pt x="934" y="4402"/>
                    <a:pt x="1000" y="4402"/>
                  </a:cubicBezTo>
                  <a:cubicBezTo>
                    <a:pt x="1083" y="4402"/>
                    <a:pt x="1163" y="4343"/>
                    <a:pt x="1163" y="4241"/>
                  </a:cubicBezTo>
                  <a:lnTo>
                    <a:pt x="1163" y="4241"/>
                  </a:lnTo>
                  <a:cubicBezTo>
                    <a:pt x="1163" y="4241"/>
                    <a:pt x="1163" y="4241"/>
                    <a:pt x="1163" y="4241"/>
                  </a:cubicBezTo>
                  <a:cubicBezTo>
                    <a:pt x="1163" y="4241"/>
                    <a:pt x="1141" y="3327"/>
                    <a:pt x="1209" y="2801"/>
                  </a:cubicBezTo>
                  <a:cubicBezTo>
                    <a:pt x="1336" y="1856"/>
                    <a:pt x="1797" y="1142"/>
                    <a:pt x="2650" y="727"/>
                  </a:cubicBezTo>
                  <a:cubicBezTo>
                    <a:pt x="3295" y="404"/>
                    <a:pt x="3848" y="439"/>
                    <a:pt x="3974" y="393"/>
                  </a:cubicBezTo>
                  <a:cubicBezTo>
                    <a:pt x="4159" y="393"/>
                    <a:pt x="4193" y="128"/>
                    <a:pt x="4021" y="82"/>
                  </a:cubicBezTo>
                  <a:cubicBezTo>
                    <a:pt x="3817" y="27"/>
                    <a:pt x="3601" y="0"/>
                    <a:pt x="3382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5" name="Google Shape;2395;p43"/>
            <p:cNvSpPr/>
            <p:nvPr/>
          </p:nvSpPr>
          <p:spPr>
            <a:xfrm flipH="1">
              <a:off x="1984610" y="4151110"/>
              <a:ext cx="423208" cy="450892"/>
            </a:xfrm>
            <a:custGeom>
              <a:avLst/>
              <a:gdLst/>
              <a:ahLst/>
              <a:cxnLst/>
              <a:rect l="l" t="t" r="r" b="b"/>
              <a:pathLst>
                <a:path w="11129" h="11857" extrusionOk="0">
                  <a:moveTo>
                    <a:pt x="10046" y="1"/>
                  </a:moveTo>
                  <a:lnTo>
                    <a:pt x="10046" y="1"/>
                  </a:lnTo>
                  <a:cubicBezTo>
                    <a:pt x="9505" y="450"/>
                    <a:pt x="9033" y="1233"/>
                    <a:pt x="9159" y="2639"/>
                  </a:cubicBezTo>
                  <a:cubicBezTo>
                    <a:pt x="9436" y="5461"/>
                    <a:pt x="10104" y="10427"/>
                    <a:pt x="4816" y="10784"/>
                  </a:cubicBezTo>
                  <a:cubicBezTo>
                    <a:pt x="4677" y="10794"/>
                    <a:pt x="4542" y="10798"/>
                    <a:pt x="4411" y="10798"/>
                  </a:cubicBezTo>
                  <a:cubicBezTo>
                    <a:pt x="1969" y="10798"/>
                    <a:pt x="689" y="9216"/>
                    <a:pt x="0" y="7478"/>
                  </a:cubicBezTo>
                  <a:lnTo>
                    <a:pt x="0" y="7478"/>
                  </a:lnTo>
                  <a:cubicBezTo>
                    <a:pt x="104" y="9286"/>
                    <a:pt x="1325" y="11107"/>
                    <a:pt x="3457" y="11671"/>
                  </a:cubicBezTo>
                  <a:cubicBezTo>
                    <a:pt x="3937" y="11797"/>
                    <a:pt x="4416" y="11857"/>
                    <a:pt x="4884" y="11857"/>
                  </a:cubicBezTo>
                  <a:cubicBezTo>
                    <a:pt x="8283" y="11857"/>
                    <a:pt x="11129" y="8689"/>
                    <a:pt x="10369" y="4436"/>
                  </a:cubicBezTo>
                  <a:cubicBezTo>
                    <a:pt x="10081" y="2950"/>
                    <a:pt x="9528" y="1510"/>
                    <a:pt x="10046" y="1"/>
                  </a:cubicBezTo>
                  <a:close/>
                </a:path>
              </a:pathLst>
            </a:custGeom>
            <a:solidFill>
              <a:srgbClr val="0A1640">
                <a:alpha val="17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6" name="Google Shape;2396;p43"/>
            <p:cNvSpPr/>
            <p:nvPr/>
          </p:nvSpPr>
          <p:spPr>
            <a:xfrm flipH="1">
              <a:off x="356557" y="3888751"/>
              <a:ext cx="1393214" cy="816070"/>
            </a:xfrm>
            <a:custGeom>
              <a:avLst/>
              <a:gdLst/>
              <a:ahLst/>
              <a:cxnLst/>
              <a:rect l="l" t="t" r="r" b="b"/>
              <a:pathLst>
                <a:path w="36637" h="21460" extrusionOk="0">
                  <a:moveTo>
                    <a:pt x="16423" y="1"/>
                  </a:moveTo>
                  <a:cubicBezTo>
                    <a:pt x="15580" y="1"/>
                    <a:pt x="14779" y="237"/>
                    <a:pt x="14125" y="655"/>
                  </a:cubicBezTo>
                  <a:cubicBezTo>
                    <a:pt x="12190" y="1865"/>
                    <a:pt x="12120" y="3708"/>
                    <a:pt x="11936" y="3904"/>
                  </a:cubicBezTo>
                  <a:cubicBezTo>
                    <a:pt x="11752" y="3893"/>
                    <a:pt x="11579" y="3801"/>
                    <a:pt x="11406" y="3743"/>
                  </a:cubicBezTo>
                  <a:cubicBezTo>
                    <a:pt x="11038" y="3631"/>
                    <a:pt x="10685" y="3579"/>
                    <a:pt x="10351" y="3579"/>
                  </a:cubicBezTo>
                  <a:cubicBezTo>
                    <a:pt x="9442" y="3579"/>
                    <a:pt x="8672" y="3967"/>
                    <a:pt x="8100" y="4607"/>
                  </a:cubicBezTo>
                  <a:cubicBezTo>
                    <a:pt x="7512" y="5287"/>
                    <a:pt x="7351" y="5966"/>
                    <a:pt x="7166" y="6761"/>
                  </a:cubicBezTo>
                  <a:cubicBezTo>
                    <a:pt x="7156" y="6813"/>
                    <a:pt x="7128" y="6830"/>
                    <a:pt x="7089" y="6830"/>
                  </a:cubicBezTo>
                  <a:cubicBezTo>
                    <a:pt x="7041" y="6830"/>
                    <a:pt x="6977" y="6804"/>
                    <a:pt x="6913" y="6784"/>
                  </a:cubicBezTo>
                  <a:cubicBezTo>
                    <a:pt x="6449" y="6652"/>
                    <a:pt x="5974" y="6587"/>
                    <a:pt x="5501" y="6587"/>
                  </a:cubicBezTo>
                  <a:cubicBezTo>
                    <a:pt x="3917" y="6587"/>
                    <a:pt x="2357" y="7321"/>
                    <a:pt x="1337" y="8731"/>
                  </a:cubicBezTo>
                  <a:cubicBezTo>
                    <a:pt x="1" y="10586"/>
                    <a:pt x="127" y="13178"/>
                    <a:pt x="2028" y="14780"/>
                  </a:cubicBezTo>
                  <a:cubicBezTo>
                    <a:pt x="2965" y="15562"/>
                    <a:pt x="3945" y="15905"/>
                    <a:pt x="5009" y="15905"/>
                  </a:cubicBezTo>
                  <a:cubicBezTo>
                    <a:pt x="5607" y="15905"/>
                    <a:pt x="6231" y="15797"/>
                    <a:pt x="6890" y="15598"/>
                  </a:cubicBezTo>
                  <a:cubicBezTo>
                    <a:pt x="6921" y="15587"/>
                    <a:pt x="6944" y="15581"/>
                    <a:pt x="6963" y="15581"/>
                  </a:cubicBezTo>
                  <a:cubicBezTo>
                    <a:pt x="7041" y="15581"/>
                    <a:pt x="7023" y="15681"/>
                    <a:pt x="7051" y="15886"/>
                  </a:cubicBezTo>
                  <a:cubicBezTo>
                    <a:pt x="7333" y="18326"/>
                    <a:pt x="8978" y="19711"/>
                    <a:pt x="10682" y="19711"/>
                  </a:cubicBezTo>
                  <a:cubicBezTo>
                    <a:pt x="11553" y="19711"/>
                    <a:pt x="12440" y="19349"/>
                    <a:pt x="13169" y="18582"/>
                  </a:cubicBezTo>
                  <a:cubicBezTo>
                    <a:pt x="13261" y="18478"/>
                    <a:pt x="13342" y="18397"/>
                    <a:pt x="13434" y="18305"/>
                  </a:cubicBezTo>
                  <a:cubicBezTo>
                    <a:pt x="13618" y="18432"/>
                    <a:pt x="13987" y="19860"/>
                    <a:pt x="15634" y="20874"/>
                  </a:cubicBezTo>
                  <a:cubicBezTo>
                    <a:pt x="16292" y="21273"/>
                    <a:pt x="16983" y="21460"/>
                    <a:pt x="17663" y="21460"/>
                  </a:cubicBezTo>
                  <a:cubicBezTo>
                    <a:pt x="19005" y="21460"/>
                    <a:pt x="20304" y="20731"/>
                    <a:pt x="21222" y="19469"/>
                  </a:cubicBezTo>
                  <a:cubicBezTo>
                    <a:pt x="21337" y="19331"/>
                    <a:pt x="21395" y="19146"/>
                    <a:pt x="21567" y="19043"/>
                  </a:cubicBezTo>
                  <a:cubicBezTo>
                    <a:pt x="22247" y="19699"/>
                    <a:pt x="22743" y="20275"/>
                    <a:pt x="23710" y="20667"/>
                  </a:cubicBezTo>
                  <a:cubicBezTo>
                    <a:pt x="24104" y="20829"/>
                    <a:pt x="24515" y="20913"/>
                    <a:pt x="24920" y="20913"/>
                  </a:cubicBezTo>
                  <a:cubicBezTo>
                    <a:pt x="25842" y="20913"/>
                    <a:pt x="26732" y="20475"/>
                    <a:pt x="27316" y="19515"/>
                  </a:cubicBezTo>
                  <a:cubicBezTo>
                    <a:pt x="27673" y="18916"/>
                    <a:pt x="27892" y="18259"/>
                    <a:pt x="27927" y="17556"/>
                  </a:cubicBezTo>
                  <a:cubicBezTo>
                    <a:pt x="27950" y="17280"/>
                    <a:pt x="27996" y="17015"/>
                    <a:pt x="27996" y="16738"/>
                  </a:cubicBezTo>
                  <a:cubicBezTo>
                    <a:pt x="27996" y="16579"/>
                    <a:pt x="28052" y="16533"/>
                    <a:pt x="28142" y="16533"/>
                  </a:cubicBezTo>
                  <a:cubicBezTo>
                    <a:pt x="28214" y="16533"/>
                    <a:pt x="28308" y="16563"/>
                    <a:pt x="28411" y="16589"/>
                  </a:cubicBezTo>
                  <a:cubicBezTo>
                    <a:pt x="28806" y="16679"/>
                    <a:pt x="29238" y="16717"/>
                    <a:pt x="29664" y="16717"/>
                  </a:cubicBezTo>
                  <a:cubicBezTo>
                    <a:pt x="30591" y="16717"/>
                    <a:pt x="31490" y="16537"/>
                    <a:pt x="31925" y="16324"/>
                  </a:cubicBezTo>
                  <a:cubicBezTo>
                    <a:pt x="36637" y="14434"/>
                    <a:pt x="35577" y="8144"/>
                    <a:pt x="30254" y="7349"/>
                  </a:cubicBezTo>
                  <a:cubicBezTo>
                    <a:pt x="30028" y="7314"/>
                    <a:pt x="29781" y="7279"/>
                    <a:pt x="29545" y="7279"/>
                  </a:cubicBezTo>
                  <a:cubicBezTo>
                    <a:pt x="29469" y="7279"/>
                    <a:pt x="29394" y="7283"/>
                    <a:pt x="29321" y="7291"/>
                  </a:cubicBezTo>
                  <a:cubicBezTo>
                    <a:pt x="29044" y="7314"/>
                    <a:pt x="28768" y="7303"/>
                    <a:pt x="28491" y="7360"/>
                  </a:cubicBezTo>
                  <a:cubicBezTo>
                    <a:pt x="28473" y="7364"/>
                    <a:pt x="28457" y="7366"/>
                    <a:pt x="28443" y="7366"/>
                  </a:cubicBezTo>
                  <a:cubicBezTo>
                    <a:pt x="28326" y="7366"/>
                    <a:pt x="28353" y="7227"/>
                    <a:pt x="28353" y="6784"/>
                  </a:cubicBezTo>
                  <a:cubicBezTo>
                    <a:pt x="28321" y="4463"/>
                    <a:pt x="26642" y="2841"/>
                    <a:pt x="24565" y="2841"/>
                  </a:cubicBezTo>
                  <a:cubicBezTo>
                    <a:pt x="23682" y="2841"/>
                    <a:pt x="22728" y="3133"/>
                    <a:pt x="21798" y="3789"/>
                  </a:cubicBezTo>
                  <a:cubicBezTo>
                    <a:pt x="21564" y="3956"/>
                    <a:pt x="21462" y="4042"/>
                    <a:pt x="21404" y="4042"/>
                  </a:cubicBezTo>
                  <a:cubicBezTo>
                    <a:pt x="21362" y="4042"/>
                    <a:pt x="21343" y="3996"/>
                    <a:pt x="21314" y="3904"/>
                  </a:cubicBezTo>
                  <a:cubicBezTo>
                    <a:pt x="21107" y="3363"/>
                    <a:pt x="20922" y="2706"/>
                    <a:pt x="20346" y="2003"/>
                  </a:cubicBezTo>
                  <a:cubicBezTo>
                    <a:pt x="19208" y="596"/>
                    <a:pt x="17762" y="1"/>
                    <a:pt x="16423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7" name="Google Shape;2397;p43"/>
            <p:cNvSpPr/>
            <p:nvPr/>
          </p:nvSpPr>
          <p:spPr>
            <a:xfrm flipH="1">
              <a:off x="1166186" y="4280750"/>
              <a:ext cx="127925" cy="71606"/>
            </a:xfrm>
            <a:custGeom>
              <a:avLst/>
              <a:gdLst/>
              <a:ahLst/>
              <a:cxnLst/>
              <a:rect l="l" t="t" r="r" b="b"/>
              <a:pathLst>
                <a:path w="3364" h="1883" extrusionOk="0">
                  <a:moveTo>
                    <a:pt x="1666" y="0"/>
                  </a:moveTo>
                  <a:cubicBezTo>
                    <a:pt x="1121" y="0"/>
                    <a:pt x="561" y="177"/>
                    <a:pt x="254" y="578"/>
                  </a:cubicBezTo>
                  <a:cubicBezTo>
                    <a:pt x="0" y="947"/>
                    <a:pt x="115" y="1430"/>
                    <a:pt x="714" y="1707"/>
                  </a:cubicBezTo>
                  <a:cubicBezTo>
                    <a:pt x="989" y="1829"/>
                    <a:pt x="1285" y="1882"/>
                    <a:pt x="1572" y="1882"/>
                  </a:cubicBezTo>
                  <a:cubicBezTo>
                    <a:pt x="2283" y="1882"/>
                    <a:pt x="2940" y="1556"/>
                    <a:pt x="3088" y="1154"/>
                  </a:cubicBezTo>
                  <a:cubicBezTo>
                    <a:pt x="3363" y="447"/>
                    <a:pt x="2533" y="0"/>
                    <a:pt x="16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8" name="Google Shape;2398;p43"/>
            <p:cNvSpPr/>
            <p:nvPr/>
          </p:nvSpPr>
          <p:spPr>
            <a:xfrm flipH="1">
              <a:off x="892342" y="4280750"/>
              <a:ext cx="128115" cy="71606"/>
            </a:xfrm>
            <a:custGeom>
              <a:avLst/>
              <a:gdLst/>
              <a:ahLst/>
              <a:cxnLst/>
              <a:rect l="l" t="t" r="r" b="b"/>
              <a:pathLst>
                <a:path w="3369" h="1883" extrusionOk="0">
                  <a:moveTo>
                    <a:pt x="1702" y="0"/>
                  </a:moveTo>
                  <a:cubicBezTo>
                    <a:pt x="834" y="0"/>
                    <a:pt x="1" y="447"/>
                    <a:pt x="270" y="1154"/>
                  </a:cubicBezTo>
                  <a:cubicBezTo>
                    <a:pt x="426" y="1556"/>
                    <a:pt x="1085" y="1882"/>
                    <a:pt x="1797" y="1882"/>
                  </a:cubicBezTo>
                  <a:cubicBezTo>
                    <a:pt x="2084" y="1882"/>
                    <a:pt x="2380" y="1829"/>
                    <a:pt x="2654" y="1707"/>
                  </a:cubicBezTo>
                  <a:cubicBezTo>
                    <a:pt x="3253" y="1430"/>
                    <a:pt x="3369" y="947"/>
                    <a:pt x="3115" y="578"/>
                  </a:cubicBezTo>
                  <a:cubicBezTo>
                    <a:pt x="2808" y="177"/>
                    <a:pt x="2248" y="0"/>
                    <a:pt x="17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9" name="Google Shape;2399;p43"/>
            <p:cNvSpPr/>
            <p:nvPr/>
          </p:nvSpPr>
          <p:spPr>
            <a:xfrm flipH="1">
              <a:off x="378115" y="4179290"/>
              <a:ext cx="1263426" cy="526529"/>
            </a:xfrm>
            <a:custGeom>
              <a:avLst/>
              <a:gdLst/>
              <a:ahLst/>
              <a:cxnLst/>
              <a:rect l="l" t="t" r="r" b="b"/>
              <a:pathLst>
                <a:path w="33224" h="13846" extrusionOk="0">
                  <a:moveTo>
                    <a:pt x="28436" y="0"/>
                  </a:moveTo>
                  <a:cubicBezTo>
                    <a:pt x="28165" y="0"/>
                    <a:pt x="28799" y="862"/>
                    <a:pt x="27938" y="2497"/>
                  </a:cubicBezTo>
                  <a:cubicBezTo>
                    <a:pt x="26890" y="4507"/>
                    <a:pt x="25702" y="5044"/>
                    <a:pt x="24181" y="5044"/>
                  </a:cubicBezTo>
                  <a:cubicBezTo>
                    <a:pt x="23662" y="5044"/>
                    <a:pt x="23104" y="4981"/>
                    <a:pt x="22500" y="4893"/>
                  </a:cubicBezTo>
                  <a:cubicBezTo>
                    <a:pt x="22289" y="4863"/>
                    <a:pt x="22085" y="4848"/>
                    <a:pt x="21889" y="4848"/>
                  </a:cubicBezTo>
                  <a:cubicBezTo>
                    <a:pt x="18559" y="4848"/>
                    <a:pt x="17352" y="9035"/>
                    <a:pt x="14313" y="9035"/>
                  </a:cubicBezTo>
                  <a:cubicBezTo>
                    <a:pt x="13975" y="9035"/>
                    <a:pt x="13614" y="8983"/>
                    <a:pt x="13226" y="8868"/>
                  </a:cubicBezTo>
                  <a:cubicBezTo>
                    <a:pt x="10343" y="8025"/>
                    <a:pt x="9806" y="3867"/>
                    <a:pt x="6488" y="3867"/>
                  </a:cubicBezTo>
                  <a:cubicBezTo>
                    <a:pt x="6225" y="3867"/>
                    <a:pt x="5945" y="3893"/>
                    <a:pt x="5645" y="3949"/>
                  </a:cubicBezTo>
                  <a:cubicBezTo>
                    <a:pt x="4551" y="4156"/>
                    <a:pt x="3975" y="4513"/>
                    <a:pt x="2592" y="5850"/>
                  </a:cubicBezTo>
                  <a:cubicBezTo>
                    <a:pt x="1095" y="7290"/>
                    <a:pt x="346" y="7439"/>
                    <a:pt x="92" y="7578"/>
                  </a:cubicBezTo>
                  <a:cubicBezTo>
                    <a:pt x="12" y="7624"/>
                    <a:pt x="0" y="7716"/>
                    <a:pt x="92" y="7762"/>
                  </a:cubicBezTo>
                  <a:cubicBezTo>
                    <a:pt x="619" y="8078"/>
                    <a:pt x="1403" y="8287"/>
                    <a:pt x="2275" y="8287"/>
                  </a:cubicBezTo>
                  <a:cubicBezTo>
                    <a:pt x="2832" y="8287"/>
                    <a:pt x="3425" y="8202"/>
                    <a:pt x="4009" y="8004"/>
                  </a:cubicBezTo>
                  <a:cubicBezTo>
                    <a:pt x="4075" y="7983"/>
                    <a:pt x="4118" y="7970"/>
                    <a:pt x="4146" y="7970"/>
                  </a:cubicBezTo>
                  <a:cubicBezTo>
                    <a:pt x="4195" y="7970"/>
                    <a:pt x="4198" y="8012"/>
                    <a:pt x="4205" y="8131"/>
                  </a:cubicBezTo>
                  <a:cubicBezTo>
                    <a:pt x="4404" y="10625"/>
                    <a:pt x="6107" y="12113"/>
                    <a:pt x="7862" y="12113"/>
                  </a:cubicBezTo>
                  <a:cubicBezTo>
                    <a:pt x="8751" y="12113"/>
                    <a:pt x="9653" y="11732"/>
                    <a:pt x="10380" y="10907"/>
                  </a:cubicBezTo>
                  <a:lnTo>
                    <a:pt x="10599" y="10688"/>
                  </a:lnTo>
                  <a:cubicBezTo>
                    <a:pt x="10668" y="10757"/>
                    <a:pt x="10691" y="10792"/>
                    <a:pt x="10830" y="11080"/>
                  </a:cubicBezTo>
                  <a:cubicBezTo>
                    <a:pt x="11622" y="12655"/>
                    <a:pt x="13140" y="13846"/>
                    <a:pt x="14835" y="13846"/>
                  </a:cubicBezTo>
                  <a:cubicBezTo>
                    <a:pt x="15086" y="13846"/>
                    <a:pt x="15342" y="13819"/>
                    <a:pt x="15599" y="13764"/>
                  </a:cubicBezTo>
                  <a:cubicBezTo>
                    <a:pt x="17673" y="13326"/>
                    <a:pt x="18491" y="11633"/>
                    <a:pt x="18710" y="11426"/>
                  </a:cubicBezTo>
                  <a:cubicBezTo>
                    <a:pt x="18997" y="11542"/>
                    <a:pt x="20136" y="13285"/>
                    <a:pt x="22109" y="13285"/>
                  </a:cubicBezTo>
                  <a:cubicBezTo>
                    <a:pt x="22276" y="13285"/>
                    <a:pt x="22448" y="13273"/>
                    <a:pt x="22627" y="13246"/>
                  </a:cubicBezTo>
                  <a:cubicBezTo>
                    <a:pt x="24021" y="13027"/>
                    <a:pt x="24920" y="11552"/>
                    <a:pt x="25092" y="10078"/>
                  </a:cubicBezTo>
                  <a:cubicBezTo>
                    <a:pt x="25219" y="8914"/>
                    <a:pt x="25127" y="9202"/>
                    <a:pt x="25162" y="9029"/>
                  </a:cubicBezTo>
                  <a:cubicBezTo>
                    <a:pt x="25173" y="8931"/>
                    <a:pt x="25219" y="8903"/>
                    <a:pt x="25285" y="8903"/>
                  </a:cubicBezTo>
                  <a:cubicBezTo>
                    <a:pt x="25352" y="8903"/>
                    <a:pt x="25438" y="8931"/>
                    <a:pt x="25530" y="8949"/>
                  </a:cubicBezTo>
                  <a:cubicBezTo>
                    <a:pt x="26032" y="9063"/>
                    <a:pt x="26521" y="9116"/>
                    <a:pt x="26991" y="9116"/>
                  </a:cubicBezTo>
                  <a:cubicBezTo>
                    <a:pt x="30704" y="9116"/>
                    <a:pt x="33224" y="5782"/>
                    <a:pt x="31659" y="2612"/>
                  </a:cubicBezTo>
                  <a:cubicBezTo>
                    <a:pt x="30968" y="1230"/>
                    <a:pt x="29655" y="308"/>
                    <a:pt x="28491" y="9"/>
                  </a:cubicBezTo>
                  <a:cubicBezTo>
                    <a:pt x="28469" y="3"/>
                    <a:pt x="28451" y="0"/>
                    <a:pt x="28436" y="0"/>
                  </a:cubicBezTo>
                  <a:close/>
                </a:path>
              </a:pathLst>
            </a:custGeom>
            <a:solidFill>
              <a:srgbClr val="0A1640">
                <a:alpha val="17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0" name="Google Shape;2400;p43"/>
            <p:cNvSpPr/>
            <p:nvPr/>
          </p:nvSpPr>
          <p:spPr>
            <a:xfrm flipH="1">
              <a:off x="980611" y="3948722"/>
              <a:ext cx="272695" cy="159944"/>
            </a:xfrm>
            <a:custGeom>
              <a:avLst/>
              <a:gdLst/>
              <a:ahLst/>
              <a:cxnLst/>
              <a:rect l="l" t="t" r="r" b="b"/>
              <a:pathLst>
                <a:path w="7171" h="4206" extrusionOk="0">
                  <a:moveTo>
                    <a:pt x="3563" y="1"/>
                  </a:moveTo>
                  <a:cubicBezTo>
                    <a:pt x="2074" y="1"/>
                    <a:pt x="572" y="941"/>
                    <a:pt x="45" y="2788"/>
                  </a:cubicBezTo>
                  <a:cubicBezTo>
                    <a:pt x="1" y="2935"/>
                    <a:pt x="111" y="3040"/>
                    <a:pt x="227" y="3040"/>
                  </a:cubicBezTo>
                  <a:cubicBezTo>
                    <a:pt x="292" y="3040"/>
                    <a:pt x="360" y="3006"/>
                    <a:pt x="402" y="2926"/>
                  </a:cubicBezTo>
                  <a:cubicBezTo>
                    <a:pt x="402" y="2927"/>
                    <a:pt x="402" y="2927"/>
                    <a:pt x="402" y="2927"/>
                  </a:cubicBezTo>
                  <a:cubicBezTo>
                    <a:pt x="412" y="2927"/>
                    <a:pt x="919" y="1848"/>
                    <a:pt x="1934" y="1233"/>
                  </a:cubicBezTo>
                  <a:cubicBezTo>
                    <a:pt x="2423" y="931"/>
                    <a:pt x="2989" y="768"/>
                    <a:pt x="3554" y="768"/>
                  </a:cubicBezTo>
                  <a:cubicBezTo>
                    <a:pt x="4066" y="768"/>
                    <a:pt x="4578" y="902"/>
                    <a:pt x="5033" y="1187"/>
                  </a:cubicBezTo>
                  <a:cubicBezTo>
                    <a:pt x="6035" y="1809"/>
                    <a:pt x="6485" y="2915"/>
                    <a:pt x="6796" y="4067"/>
                  </a:cubicBezTo>
                  <a:cubicBezTo>
                    <a:pt x="6816" y="4162"/>
                    <a:pt x="6891" y="4205"/>
                    <a:pt x="6967" y="4205"/>
                  </a:cubicBezTo>
                  <a:cubicBezTo>
                    <a:pt x="7067" y="4205"/>
                    <a:pt x="7171" y="4133"/>
                    <a:pt x="7164" y="4009"/>
                  </a:cubicBezTo>
                  <a:cubicBezTo>
                    <a:pt x="7071" y="1318"/>
                    <a:pt x="5326" y="1"/>
                    <a:pt x="3563" y="1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1" name="Google Shape;2401;p43"/>
            <p:cNvSpPr/>
            <p:nvPr/>
          </p:nvSpPr>
          <p:spPr>
            <a:xfrm flipH="1">
              <a:off x="1502438" y="4201651"/>
              <a:ext cx="197819" cy="235732"/>
            </a:xfrm>
            <a:custGeom>
              <a:avLst/>
              <a:gdLst/>
              <a:ahLst/>
              <a:cxnLst/>
              <a:rect l="l" t="t" r="r" b="b"/>
              <a:pathLst>
                <a:path w="5202" h="6199" extrusionOk="0">
                  <a:moveTo>
                    <a:pt x="1864" y="5781"/>
                  </a:moveTo>
                  <a:cubicBezTo>
                    <a:pt x="1880" y="5781"/>
                    <a:pt x="1902" y="5786"/>
                    <a:pt x="1929" y="5803"/>
                  </a:cubicBezTo>
                  <a:lnTo>
                    <a:pt x="1929" y="5803"/>
                  </a:lnTo>
                  <a:cubicBezTo>
                    <a:pt x="1910" y="5796"/>
                    <a:pt x="1889" y="5791"/>
                    <a:pt x="1867" y="5791"/>
                  </a:cubicBezTo>
                  <a:lnTo>
                    <a:pt x="1821" y="5791"/>
                  </a:lnTo>
                  <a:cubicBezTo>
                    <a:pt x="1827" y="5791"/>
                    <a:pt x="1840" y="5781"/>
                    <a:pt x="1864" y="5781"/>
                  </a:cubicBezTo>
                  <a:close/>
                  <a:moveTo>
                    <a:pt x="3623" y="1"/>
                  </a:moveTo>
                  <a:cubicBezTo>
                    <a:pt x="3039" y="1"/>
                    <a:pt x="2474" y="149"/>
                    <a:pt x="2040" y="411"/>
                  </a:cubicBezTo>
                  <a:cubicBezTo>
                    <a:pt x="657" y="1079"/>
                    <a:pt x="0" y="2934"/>
                    <a:pt x="346" y="4190"/>
                  </a:cubicBezTo>
                  <a:cubicBezTo>
                    <a:pt x="404" y="4559"/>
                    <a:pt x="576" y="4893"/>
                    <a:pt x="749" y="5215"/>
                  </a:cubicBezTo>
                  <a:cubicBezTo>
                    <a:pt x="1037" y="5642"/>
                    <a:pt x="1245" y="5826"/>
                    <a:pt x="1602" y="6091"/>
                  </a:cubicBezTo>
                  <a:cubicBezTo>
                    <a:pt x="1601" y="6090"/>
                    <a:pt x="1600" y="6090"/>
                    <a:pt x="1601" y="6090"/>
                  </a:cubicBezTo>
                  <a:lnTo>
                    <a:pt x="1601" y="6090"/>
                  </a:lnTo>
                  <a:cubicBezTo>
                    <a:pt x="1602" y="6090"/>
                    <a:pt x="1662" y="6138"/>
                    <a:pt x="1694" y="6149"/>
                  </a:cubicBezTo>
                  <a:cubicBezTo>
                    <a:pt x="1742" y="6190"/>
                    <a:pt x="1787" y="6198"/>
                    <a:pt x="1819" y="6198"/>
                  </a:cubicBezTo>
                  <a:cubicBezTo>
                    <a:pt x="1841" y="6198"/>
                    <a:pt x="1858" y="6195"/>
                    <a:pt x="1867" y="6195"/>
                  </a:cubicBezTo>
                  <a:cubicBezTo>
                    <a:pt x="2128" y="6144"/>
                    <a:pt x="2091" y="5875"/>
                    <a:pt x="1940" y="5807"/>
                  </a:cubicBezTo>
                  <a:lnTo>
                    <a:pt x="1940" y="5807"/>
                  </a:lnTo>
                  <a:lnTo>
                    <a:pt x="1936" y="5803"/>
                  </a:lnTo>
                  <a:lnTo>
                    <a:pt x="1936" y="5803"/>
                  </a:lnTo>
                  <a:cubicBezTo>
                    <a:pt x="1936" y="5803"/>
                    <a:pt x="1937" y="5804"/>
                    <a:pt x="1937" y="5804"/>
                  </a:cubicBezTo>
                  <a:cubicBezTo>
                    <a:pt x="1937" y="5804"/>
                    <a:pt x="1820" y="5675"/>
                    <a:pt x="1809" y="5653"/>
                  </a:cubicBezTo>
                  <a:cubicBezTo>
                    <a:pt x="957" y="4732"/>
                    <a:pt x="772" y="3315"/>
                    <a:pt x="1417" y="2116"/>
                  </a:cubicBezTo>
                  <a:lnTo>
                    <a:pt x="1533" y="1897"/>
                  </a:lnTo>
                  <a:cubicBezTo>
                    <a:pt x="1636" y="1782"/>
                    <a:pt x="1763" y="1552"/>
                    <a:pt x="2016" y="1333"/>
                  </a:cubicBezTo>
                  <a:cubicBezTo>
                    <a:pt x="2293" y="1103"/>
                    <a:pt x="2523" y="930"/>
                    <a:pt x="2858" y="803"/>
                  </a:cubicBezTo>
                  <a:cubicBezTo>
                    <a:pt x="3312" y="620"/>
                    <a:pt x="3752" y="569"/>
                    <a:pt x="4105" y="569"/>
                  </a:cubicBezTo>
                  <a:cubicBezTo>
                    <a:pt x="4559" y="569"/>
                    <a:pt x="4870" y="654"/>
                    <a:pt x="4885" y="654"/>
                  </a:cubicBezTo>
                  <a:cubicBezTo>
                    <a:pt x="4885" y="654"/>
                    <a:pt x="4885" y="653"/>
                    <a:pt x="4885" y="653"/>
                  </a:cubicBezTo>
                  <a:lnTo>
                    <a:pt x="4885" y="653"/>
                  </a:lnTo>
                  <a:cubicBezTo>
                    <a:pt x="4904" y="658"/>
                    <a:pt x="4922" y="661"/>
                    <a:pt x="4939" y="661"/>
                  </a:cubicBezTo>
                  <a:cubicBezTo>
                    <a:pt x="5122" y="661"/>
                    <a:pt x="5201" y="402"/>
                    <a:pt x="5012" y="308"/>
                  </a:cubicBezTo>
                  <a:cubicBezTo>
                    <a:pt x="4575" y="97"/>
                    <a:pt x="4093" y="1"/>
                    <a:pt x="3623" y="1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2" name="Google Shape;2402;p43"/>
            <p:cNvSpPr/>
            <p:nvPr/>
          </p:nvSpPr>
          <p:spPr>
            <a:xfrm flipH="1">
              <a:off x="1267496" y="4074977"/>
              <a:ext cx="178653" cy="135758"/>
            </a:xfrm>
            <a:custGeom>
              <a:avLst/>
              <a:gdLst/>
              <a:ahLst/>
              <a:cxnLst/>
              <a:rect l="l" t="t" r="r" b="b"/>
              <a:pathLst>
                <a:path w="4698" h="3570" extrusionOk="0">
                  <a:moveTo>
                    <a:pt x="2710" y="0"/>
                  </a:moveTo>
                  <a:cubicBezTo>
                    <a:pt x="2297" y="0"/>
                    <a:pt x="1836" y="120"/>
                    <a:pt x="1360" y="436"/>
                  </a:cubicBezTo>
                  <a:cubicBezTo>
                    <a:pt x="231" y="1231"/>
                    <a:pt x="0" y="2556"/>
                    <a:pt x="553" y="3477"/>
                  </a:cubicBezTo>
                  <a:cubicBezTo>
                    <a:pt x="593" y="3541"/>
                    <a:pt x="656" y="3569"/>
                    <a:pt x="718" y="3569"/>
                  </a:cubicBezTo>
                  <a:cubicBezTo>
                    <a:pt x="835" y="3569"/>
                    <a:pt x="952" y="3470"/>
                    <a:pt x="922" y="3328"/>
                  </a:cubicBezTo>
                  <a:lnTo>
                    <a:pt x="922" y="3328"/>
                  </a:lnTo>
                  <a:cubicBezTo>
                    <a:pt x="922" y="3328"/>
                    <a:pt x="922" y="3328"/>
                    <a:pt x="922" y="3328"/>
                  </a:cubicBezTo>
                  <a:cubicBezTo>
                    <a:pt x="919" y="3328"/>
                    <a:pt x="661" y="2298"/>
                    <a:pt x="1348" y="1496"/>
                  </a:cubicBezTo>
                  <a:cubicBezTo>
                    <a:pt x="1729" y="1023"/>
                    <a:pt x="2351" y="689"/>
                    <a:pt x="2973" y="689"/>
                  </a:cubicBezTo>
                  <a:cubicBezTo>
                    <a:pt x="3792" y="710"/>
                    <a:pt x="4042" y="1216"/>
                    <a:pt x="4277" y="1216"/>
                  </a:cubicBezTo>
                  <a:cubicBezTo>
                    <a:pt x="4303" y="1216"/>
                    <a:pt x="4329" y="1210"/>
                    <a:pt x="4355" y="1196"/>
                  </a:cubicBezTo>
                  <a:cubicBezTo>
                    <a:pt x="4697" y="991"/>
                    <a:pt x="3898" y="0"/>
                    <a:pt x="2710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3" name="Google Shape;2403;p43"/>
            <p:cNvSpPr/>
            <p:nvPr/>
          </p:nvSpPr>
          <p:spPr>
            <a:xfrm flipH="1">
              <a:off x="1032516" y="4233937"/>
              <a:ext cx="122296" cy="77994"/>
            </a:xfrm>
            <a:custGeom>
              <a:avLst/>
              <a:gdLst/>
              <a:ahLst/>
              <a:cxnLst/>
              <a:rect l="l" t="t" r="r" b="b"/>
              <a:pathLst>
                <a:path w="3216" h="2051" extrusionOk="0">
                  <a:moveTo>
                    <a:pt x="3031" y="0"/>
                  </a:moveTo>
                  <a:cubicBezTo>
                    <a:pt x="2927" y="0"/>
                    <a:pt x="2858" y="69"/>
                    <a:pt x="2858" y="173"/>
                  </a:cubicBezTo>
                  <a:cubicBezTo>
                    <a:pt x="2858" y="864"/>
                    <a:pt x="2455" y="1636"/>
                    <a:pt x="1694" y="1717"/>
                  </a:cubicBezTo>
                  <a:cubicBezTo>
                    <a:pt x="1659" y="1720"/>
                    <a:pt x="1625" y="1721"/>
                    <a:pt x="1591" y="1721"/>
                  </a:cubicBezTo>
                  <a:cubicBezTo>
                    <a:pt x="1243" y="1721"/>
                    <a:pt x="999" y="1565"/>
                    <a:pt x="842" y="1429"/>
                  </a:cubicBezTo>
                  <a:cubicBezTo>
                    <a:pt x="519" y="1118"/>
                    <a:pt x="335" y="645"/>
                    <a:pt x="346" y="184"/>
                  </a:cubicBezTo>
                  <a:cubicBezTo>
                    <a:pt x="369" y="92"/>
                    <a:pt x="289" y="12"/>
                    <a:pt x="197" y="12"/>
                  </a:cubicBezTo>
                  <a:cubicBezTo>
                    <a:pt x="93" y="12"/>
                    <a:pt x="24" y="81"/>
                    <a:pt x="24" y="173"/>
                  </a:cubicBezTo>
                  <a:cubicBezTo>
                    <a:pt x="1" y="726"/>
                    <a:pt x="231" y="1302"/>
                    <a:pt x="623" y="1671"/>
                  </a:cubicBezTo>
                  <a:cubicBezTo>
                    <a:pt x="899" y="1924"/>
                    <a:pt x="1233" y="2051"/>
                    <a:pt x="1591" y="2051"/>
                  </a:cubicBezTo>
                  <a:cubicBezTo>
                    <a:pt x="1648" y="2051"/>
                    <a:pt x="1694" y="2039"/>
                    <a:pt x="1729" y="2039"/>
                  </a:cubicBezTo>
                  <a:cubicBezTo>
                    <a:pt x="2697" y="1959"/>
                    <a:pt x="3215" y="1002"/>
                    <a:pt x="3204" y="173"/>
                  </a:cubicBezTo>
                  <a:cubicBezTo>
                    <a:pt x="3204" y="69"/>
                    <a:pt x="3111" y="0"/>
                    <a:pt x="30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4" name="Google Shape;2404;p43"/>
            <p:cNvSpPr/>
            <p:nvPr/>
          </p:nvSpPr>
          <p:spPr>
            <a:xfrm flipH="1">
              <a:off x="1191132" y="4194463"/>
              <a:ext cx="74040" cy="72366"/>
            </a:xfrm>
            <a:custGeom>
              <a:avLst/>
              <a:gdLst/>
              <a:ahLst/>
              <a:cxnLst/>
              <a:rect l="l" t="t" r="r" b="b"/>
              <a:pathLst>
                <a:path w="1947" h="1903" extrusionOk="0">
                  <a:moveTo>
                    <a:pt x="958" y="0"/>
                  </a:moveTo>
                  <a:cubicBezTo>
                    <a:pt x="484" y="0"/>
                    <a:pt x="1" y="495"/>
                    <a:pt x="57" y="946"/>
                  </a:cubicBezTo>
                  <a:cubicBezTo>
                    <a:pt x="11" y="1464"/>
                    <a:pt x="483" y="1891"/>
                    <a:pt x="944" y="1902"/>
                  </a:cubicBezTo>
                  <a:cubicBezTo>
                    <a:pt x="951" y="1902"/>
                    <a:pt x="958" y="1902"/>
                    <a:pt x="965" y="1902"/>
                  </a:cubicBezTo>
                  <a:cubicBezTo>
                    <a:pt x="1553" y="1902"/>
                    <a:pt x="1947" y="1424"/>
                    <a:pt x="1947" y="969"/>
                  </a:cubicBezTo>
                  <a:cubicBezTo>
                    <a:pt x="1947" y="393"/>
                    <a:pt x="1497" y="13"/>
                    <a:pt x="990" y="1"/>
                  </a:cubicBezTo>
                  <a:cubicBezTo>
                    <a:pt x="980" y="1"/>
                    <a:pt x="969" y="0"/>
                    <a:pt x="9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5" name="Google Shape;2405;p43"/>
            <p:cNvSpPr/>
            <p:nvPr/>
          </p:nvSpPr>
          <p:spPr>
            <a:xfrm flipH="1">
              <a:off x="922992" y="4194919"/>
              <a:ext cx="72328" cy="71910"/>
            </a:xfrm>
            <a:custGeom>
              <a:avLst/>
              <a:gdLst/>
              <a:ahLst/>
              <a:cxnLst/>
              <a:rect l="l" t="t" r="r" b="b"/>
              <a:pathLst>
                <a:path w="1902" h="1891" extrusionOk="0">
                  <a:moveTo>
                    <a:pt x="957" y="1"/>
                  </a:moveTo>
                  <a:cubicBezTo>
                    <a:pt x="438" y="1"/>
                    <a:pt x="0" y="439"/>
                    <a:pt x="0" y="980"/>
                  </a:cubicBezTo>
                  <a:cubicBezTo>
                    <a:pt x="0" y="1429"/>
                    <a:pt x="404" y="1890"/>
                    <a:pt x="910" y="1890"/>
                  </a:cubicBezTo>
                  <a:lnTo>
                    <a:pt x="1014" y="1890"/>
                  </a:lnTo>
                  <a:cubicBezTo>
                    <a:pt x="1440" y="1890"/>
                    <a:pt x="1901" y="1441"/>
                    <a:pt x="1901" y="934"/>
                  </a:cubicBezTo>
                  <a:cubicBezTo>
                    <a:pt x="1890" y="415"/>
                    <a:pt x="1452" y="1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" name="Google Shape;4605;p60">
            <a:extLst>
              <a:ext uri="{FF2B5EF4-FFF2-40B4-BE49-F238E27FC236}">
                <a16:creationId xmlns:a16="http://schemas.microsoft.com/office/drawing/2014/main" id="{2AFD820E-B858-EE8A-8C7F-A37D2B3B163C}"/>
              </a:ext>
            </a:extLst>
          </p:cNvPr>
          <p:cNvGrpSpPr/>
          <p:nvPr/>
        </p:nvGrpSpPr>
        <p:grpSpPr>
          <a:xfrm rot="529047" flipH="1">
            <a:off x="6899151" y="359713"/>
            <a:ext cx="1462648" cy="1452121"/>
            <a:chOff x="7478463" y="3549443"/>
            <a:chExt cx="1459667" cy="1449018"/>
          </a:xfrm>
        </p:grpSpPr>
        <p:sp>
          <p:nvSpPr>
            <p:cNvPr id="3" name="Google Shape;4606;p60">
              <a:extLst>
                <a:ext uri="{FF2B5EF4-FFF2-40B4-BE49-F238E27FC236}">
                  <a16:creationId xmlns:a16="http://schemas.microsoft.com/office/drawing/2014/main" id="{721E0D25-45A1-FFEE-38B3-9F3CB0FD6AF4}"/>
                </a:ext>
              </a:extLst>
            </p:cNvPr>
            <p:cNvSpPr/>
            <p:nvPr/>
          </p:nvSpPr>
          <p:spPr>
            <a:xfrm>
              <a:off x="7478467" y="3549443"/>
              <a:ext cx="1459662" cy="1448973"/>
            </a:xfrm>
            <a:custGeom>
              <a:avLst/>
              <a:gdLst/>
              <a:ahLst/>
              <a:cxnLst/>
              <a:rect l="l" t="t" r="r" b="b"/>
              <a:pathLst>
                <a:path w="33999" h="33752" extrusionOk="0">
                  <a:moveTo>
                    <a:pt x="19258" y="1"/>
                  </a:moveTo>
                  <a:cubicBezTo>
                    <a:pt x="19024" y="1"/>
                    <a:pt x="18794" y="123"/>
                    <a:pt x="18676" y="360"/>
                  </a:cubicBezTo>
                  <a:cubicBezTo>
                    <a:pt x="18174" y="1324"/>
                    <a:pt x="17368" y="1819"/>
                    <a:pt x="16551" y="1819"/>
                  </a:cubicBezTo>
                  <a:cubicBezTo>
                    <a:pt x="16148" y="1819"/>
                    <a:pt x="15742" y="1698"/>
                    <a:pt x="15369" y="1455"/>
                  </a:cubicBezTo>
                  <a:lnTo>
                    <a:pt x="15289" y="1397"/>
                  </a:lnTo>
                  <a:cubicBezTo>
                    <a:pt x="15243" y="1362"/>
                    <a:pt x="15185" y="1316"/>
                    <a:pt x="15139" y="1282"/>
                  </a:cubicBezTo>
                  <a:cubicBezTo>
                    <a:pt x="15093" y="1236"/>
                    <a:pt x="15035" y="1190"/>
                    <a:pt x="14989" y="1144"/>
                  </a:cubicBezTo>
                  <a:cubicBezTo>
                    <a:pt x="14955" y="1097"/>
                    <a:pt x="14897" y="1051"/>
                    <a:pt x="14851" y="1005"/>
                  </a:cubicBezTo>
                  <a:cubicBezTo>
                    <a:pt x="14805" y="959"/>
                    <a:pt x="14759" y="902"/>
                    <a:pt x="14701" y="844"/>
                  </a:cubicBezTo>
                  <a:cubicBezTo>
                    <a:pt x="14655" y="786"/>
                    <a:pt x="14620" y="729"/>
                    <a:pt x="14574" y="660"/>
                  </a:cubicBezTo>
                  <a:cubicBezTo>
                    <a:pt x="14528" y="602"/>
                    <a:pt x="14494" y="533"/>
                    <a:pt x="14448" y="475"/>
                  </a:cubicBezTo>
                  <a:cubicBezTo>
                    <a:pt x="14425" y="429"/>
                    <a:pt x="14390" y="383"/>
                    <a:pt x="14355" y="337"/>
                  </a:cubicBezTo>
                  <a:cubicBezTo>
                    <a:pt x="14222" y="211"/>
                    <a:pt x="14060" y="154"/>
                    <a:pt x="13902" y="154"/>
                  </a:cubicBezTo>
                  <a:cubicBezTo>
                    <a:pt x="13596" y="154"/>
                    <a:pt x="13303" y="368"/>
                    <a:pt x="13249" y="717"/>
                  </a:cubicBezTo>
                  <a:cubicBezTo>
                    <a:pt x="13100" y="1674"/>
                    <a:pt x="12489" y="2526"/>
                    <a:pt x="11775" y="2791"/>
                  </a:cubicBezTo>
                  <a:cubicBezTo>
                    <a:pt x="11555" y="2865"/>
                    <a:pt x="11322" y="2902"/>
                    <a:pt x="11083" y="2902"/>
                  </a:cubicBezTo>
                  <a:cubicBezTo>
                    <a:pt x="10471" y="2902"/>
                    <a:pt x="9825" y="2663"/>
                    <a:pt x="9286" y="2215"/>
                  </a:cubicBezTo>
                  <a:cubicBezTo>
                    <a:pt x="9161" y="2110"/>
                    <a:pt x="9009" y="2058"/>
                    <a:pt x="8858" y="2058"/>
                  </a:cubicBezTo>
                  <a:cubicBezTo>
                    <a:pt x="8677" y="2058"/>
                    <a:pt x="8497" y="2133"/>
                    <a:pt x="8365" y="2284"/>
                  </a:cubicBezTo>
                  <a:cubicBezTo>
                    <a:pt x="8342" y="2307"/>
                    <a:pt x="8319" y="2342"/>
                    <a:pt x="8295" y="2376"/>
                  </a:cubicBezTo>
                  <a:cubicBezTo>
                    <a:pt x="8261" y="2434"/>
                    <a:pt x="8238" y="2491"/>
                    <a:pt x="8226" y="2561"/>
                  </a:cubicBezTo>
                  <a:cubicBezTo>
                    <a:pt x="8203" y="2653"/>
                    <a:pt x="8203" y="2745"/>
                    <a:pt x="8226" y="2826"/>
                  </a:cubicBezTo>
                  <a:cubicBezTo>
                    <a:pt x="8272" y="3102"/>
                    <a:pt x="8295" y="3367"/>
                    <a:pt x="8272" y="3644"/>
                  </a:cubicBezTo>
                  <a:cubicBezTo>
                    <a:pt x="7132" y="3966"/>
                    <a:pt x="6348" y="4531"/>
                    <a:pt x="6510" y="5187"/>
                  </a:cubicBezTo>
                  <a:cubicBezTo>
                    <a:pt x="6556" y="5372"/>
                    <a:pt x="6648" y="5521"/>
                    <a:pt x="6786" y="5648"/>
                  </a:cubicBezTo>
                  <a:cubicBezTo>
                    <a:pt x="6551" y="5712"/>
                    <a:pt x="6308" y="5743"/>
                    <a:pt x="6066" y="5743"/>
                  </a:cubicBezTo>
                  <a:cubicBezTo>
                    <a:pt x="5692" y="5743"/>
                    <a:pt x="5320" y="5668"/>
                    <a:pt x="4978" y="5521"/>
                  </a:cubicBezTo>
                  <a:cubicBezTo>
                    <a:pt x="4896" y="5491"/>
                    <a:pt x="4816" y="5476"/>
                    <a:pt x="4738" y="5476"/>
                  </a:cubicBezTo>
                  <a:cubicBezTo>
                    <a:pt x="4268" y="5476"/>
                    <a:pt x="3914" y="5999"/>
                    <a:pt x="4171" y="6455"/>
                  </a:cubicBezTo>
                  <a:lnTo>
                    <a:pt x="4160" y="6466"/>
                  </a:lnTo>
                  <a:cubicBezTo>
                    <a:pt x="4655" y="7365"/>
                    <a:pt x="4701" y="8286"/>
                    <a:pt x="4263" y="9001"/>
                  </a:cubicBezTo>
                  <a:cubicBezTo>
                    <a:pt x="4252" y="9035"/>
                    <a:pt x="4229" y="9058"/>
                    <a:pt x="4206" y="9093"/>
                  </a:cubicBezTo>
                  <a:cubicBezTo>
                    <a:pt x="4183" y="9127"/>
                    <a:pt x="4160" y="9162"/>
                    <a:pt x="4136" y="9185"/>
                  </a:cubicBezTo>
                  <a:cubicBezTo>
                    <a:pt x="4090" y="9243"/>
                    <a:pt x="4044" y="9300"/>
                    <a:pt x="3987" y="9358"/>
                  </a:cubicBezTo>
                  <a:cubicBezTo>
                    <a:pt x="3906" y="9438"/>
                    <a:pt x="3825" y="9519"/>
                    <a:pt x="3733" y="9588"/>
                  </a:cubicBezTo>
                  <a:cubicBezTo>
                    <a:pt x="3676" y="9623"/>
                    <a:pt x="3607" y="9669"/>
                    <a:pt x="3537" y="9703"/>
                  </a:cubicBezTo>
                  <a:cubicBezTo>
                    <a:pt x="3434" y="9773"/>
                    <a:pt x="3330" y="9819"/>
                    <a:pt x="3226" y="9865"/>
                  </a:cubicBezTo>
                  <a:cubicBezTo>
                    <a:pt x="2852" y="10004"/>
                    <a:pt x="2458" y="10073"/>
                    <a:pt x="2053" y="10073"/>
                  </a:cubicBezTo>
                  <a:cubicBezTo>
                    <a:pt x="2022" y="10073"/>
                    <a:pt x="1990" y="10073"/>
                    <a:pt x="1959" y="10072"/>
                  </a:cubicBezTo>
                  <a:cubicBezTo>
                    <a:pt x="1947" y="10071"/>
                    <a:pt x="1936" y="10071"/>
                    <a:pt x="1924" y="10071"/>
                  </a:cubicBezTo>
                  <a:cubicBezTo>
                    <a:pt x="1730" y="10071"/>
                    <a:pt x="1549" y="10162"/>
                    <a:pt x="1429" y="10314"/>
                  </a:cubicBezTo>
                  <a:cubicBezTo>
                    <a:pt x="1406" y="10337"/>
                    <a:pt x="1406" y="10349"/>
                    <a:pt x="1383" y="10372"/>
                  </a:cubicBezTo>
                  <a:cubicBezTo>
                    <a:pt x="1268" y="10556"/>
                    <a:pt x="1245" y="10798"/>
                    <a:pt x="1348" y="11005"/>
                  </a:cubicBezTo>
                  <a:cubicBezTo>
                    <a:pt x="1360" y="11028"/>
                    <a:pt x="1372" y="11063"/>
                    <a:pt x="1395" y="11086"/>
                  </a:cubicBezTo>
                  <a:cubicBezTo>
                    <a:pt x="1418" y="11132"/>
                    <a:pt x="1464" y="11178"/>
                    <a:pt x="1498" y="11213"/>
                  </a:cubicBezTo>
                  <a:cubicBezTo>
                    <a:pt x="3088" y="12630"/>
                    <a:pt x="2650" y="14715"/>
                    <a:pt x="600" y="15326"/>
                  </a:cubicBezTo>
                  <a:cubicBezTo>
                    <a:pt x="473" y="15372"/>
                    <a:pt x="358" y="15441"/>
                    <a:pt x="277" y="15544"/>
                  </a:cubicBezTo>
                  <a:cubicBezTo>
                    <a:pt x="266" y="15556"/>
                    <a:pt x="254" y="15568"/>
                    <a:pt x="242" y="15591"/>
                  </a:cubicBezTo>
                  <a:cubicBezTo>
                    <a:pt x="1" y="15936"/>
                    <a:pt x="150" y="16409"/>
                    <a:pt x="530" y="16570"/>
                  </a:cubicBezTo>
                  <a:cubicBezTo>
                    <a:pt x="749" y="16662"/>
                    <a:pt x="957" y="16777"/>
                    <a:pt x="1153" y="16904"/>
                  </a:cubicBezTo>
                  <a:cubicBezTo>
                    <a:pt x="1959" y="17480"/>
                    <a:pt x="2305" y="18309"/>
                    <a:pt x="2132" y="19127"/>
                  </a:cubicBezTo>
                  <a:cubicBezTo>
                    <a:pt x="2086" y="19346"/>
                    <a:pt x="2017" y="19565"/>
                    <a:pt x="1913" y="19761"/>
                  </a:cubicBezTo>
                  <a:cubicBezTo>
                    <a:pt x="1878" y="19807"/>
                    <a:pt x="1855" y="19865"/>
                    <a:pt x="1821" y="19911"/>
                  </a:cubicBezTo>
                  <a:cubicBezTo>
                    <a:pt x="1602" y="20233"/>
                    <a:pt x="1337" y="20521"/>
                    <a:pt x="1014" y="20752"/>
                  </a:cubicBezTo>
                  <a:cubicBezTo>
                    <a:pt x="519" y="21109"/>
                    <a:pt x="749" y="21904"/>
                    <a:pt x="1360" y="21938"/>
                  </a:cubicBezTo>
                  <a:cubicBezTo>
                    <a:pt x="1683" y="21962"/>
                    <a:pt x="2005" y="22031"/>
                    <a:pt x="2316" y="22146"/>
                  </a:cubicBezTo>
                  <a:cubicBezTo>
                    <a:pt x="2374" y="22180"/>
                    <a:pt x="2443" y="22203"/>
                    <a:pt x="2501" y="22238"/>
                  </a:cubicBezTo>
                  <a:cubicBezTo>
                    <a:pt x="2558" y="22261"/>
                    <a:pt x="2616" y="22296"/>
                    <a:pt x="2673" y="22330"/>
                  </a:cubicBezTo>
                  <a:cubicBezTo>
                    <a:pt x="2696" y="22342"/>
                    <a:pt x="2731" y="22365"/>
                    <a:pt x="2754" y="22388"/>
                  </a:cubicBezTo>
                  <a:cubicBezTo>
                    <a:pt x="3295" y="22733"/>
                    <a:pt x="3653" y="23309"/>
                    <a:pt x="3699" y="23955"/>
                  </a:cubicBezTo>
                  <a:cubicBezTo>
                    <a:pt x="3710" y="24035"/>
                    <a:pt x="3710" y="24116"/>
                    <a:pt x="3710" y="24197"/>
                  </a:cubicBezTo>
                  <a:cubicBezTo>
                    <a:pt x="3710" y="24277"/>
                    <a:pt x="3699" y="24369"/>
                    <a:pt x="3687" y="24450"/>
                  </a:cubicBezTo>
                  <a:cubicBezTo>
                    <a:pt x="3676" y="24577"/>
                    <a:pt x="3641" y="24715"/>
                    <a:pt x="3607" y="24842"/>
                  </a:cubicBezTo>
                  <a:cubicBezTo>
                    <a:pt x="3549" y="25015"/>
                    <a:pt x="3480" y="25199"/>
                    <a:pt x="3388" y="25360"/>
                  </a:cubicBezTo>
                  <a:cubicBezTo>
                    <a:pt x="3319" y="25498"/>
                    <a:pt x="3238" y="25637"/>
                    <a:pt x="3146" y="25763"/>
                  </a:cubicBezTo>
                  <a:cubicBezTo>
                    <a:pt x="3134" y="25786"/>
                    <a:pt x="3123" y="25798"/>
                    <a:pt x="3100" y="25821"/>
                  </a:cubicBezTo>
                  <a:cubicBezTo>
                    <a:pt x="3007" y="25994"/>
                    <a:pt x="2996" y="26201"/>
                    <a:pt x="3065" y="26386"/>
                  </a:cubicBezTo>
                  <a:cubicBezTo>
                    <a:pt x="3077" y="26409"/>
                    <a:pt x="3088" y="26420"/>
                    <a:pt x="3100" y="26443"/>
                  </a:cubicBezTo>
                  <a:cubicBezTo>
                    <a:pt x="3146" y="26535"/>
                    <a:pt x="3215" y="26616"/>
                    <a:pt x="3295" y="26674"/>
                  </a:cubicBezTo>
                  <a:cubicBezTo>
                    <a:pt x="3330" y="26697"/>
                    <a:pt x="3376" y="26720"/>
                    <a:pt x="3411" y="26743"/>
                  </a:cubicBezTo>
                  <a:lnTo>
                    <a:pt x="3468" y="26766"/>
                  </a:lnTo>
                  <a:cubicBezTo>
                    <a:pt x="3514" y="26777"/>
                    <a:pt x="3549" y="26789"/>
                    <a:pt x="3595" y="26789"/>
                  </a:cubicBezTo>
                  <a:cubicBezTo>
                    <a:pt x="3617" y="26792"/>
                    <a:pt x="3639" y="26793"/>
                    <a:pt x="3662" y="26793"/>
                  </a:cubicBezTo>
                  <a:cubicBezTo>
                    <a:pt x="3724" y="26793"/>
                    <a:pt x="3789" y="26783"/>
                    <a:pt x="3848" y="26766"/>
                  </a:cubicBezTo>
                  <a:cubicBezTo>
                    <a:pt x="4123" y="26687"/>
                    <a:pt x="4408" y="26646"/>
                    <a:pt x="4697" y="26646"/>
                  </a:cubicBezTo>
                  <a:cubicBezTo>
                    <a:pt x="4832" y="26646"/>
                    <a:pt x="4968" y="26655"/>
                    <a:pt x="5104" y="26674"/>
                  </a:cubicBezTo>
                  <a:cubicBezTo>
                    <a:pt x="5219" y="26697"/>
                    <a:pt x="5323" y="26720"/>
                    <a:pt x="5438" y="26754"/>
                  </a:cubicBezTo>
                  <a:cubicBezTo>
                    <a:pt x="5507" y="26777"/>
                    <a:pt x="5577" y="26800"/>
                    <a:pt x="5646" y="26823"/>
                  </a:cubicBezTo>
                  <a:cubicBezTo>
                    <a:pt x="5749" y="26869"/>
                    <a:pt x="5842" y="26915"/>
                    <a:pt x="5934" y="26973"/>
                  </a:cubicBezTo>
                  <a:cubicBezTo>
                    <a:pt x="5968" y="26985"/>
                    <a:pt x="5991" y="27008"/>
                    <a:pt x="6026" y="27031"/>
                  </a:cubicBezTo>
                  <a:cubicBezTo>
                    <a:pt x="6291" y="27215"/>
                    <a:pt x="6510" y="27457"/>
                    <a:pt x="6660" y="27733"/>
                  </a:cubicBezTo>
                  <a:cubicBezTo>
                    <a:pt x="6671" y="27756"/>
                    <a:pt x="6683" y="27791"/>
                    <a:pt x="6694" y="27814"/>
                  </a:cubicBezTo>
                  <a:cubicBezTo>
                    <a:pt x="6706" y="27837"/>
                    <a:pt x="6740" y="27895"/>
                    <a:pt x="6752" y="27929"/>
                  </a:cubicBezTo>
                  <a:cubicBezTo>
                    <a:pt x="6936" y="28402"/>
                    <a:pt x="6982" y="28909"/>
                    <a:pt x="6890" y="29404"/>
                  </a:cubicBezTo>
                  <a:cubicBezTo>
                    <a:pt x="6867" y="29531"/>
                    <a:pt x="6832" y="29657"/>
                    <a:pt x="6798" y="29784"/>
                  </a:cubicBezTo>
                  <a:cubicBezTo>
                    <a:pt x="6786" y="29830"/>
                    <a:pt x="6775" y="29888"/>
                    <a:pt x="6775" y="29945"/>
                  </a:cubicBezTo>
                  <a:cubicBezTo>
                    <a:pt x="6763" y="30061"/>
                    <a:pt x="6798" y="30176"/>
                    <a:pt x="6855" y="30280"/>
                  </a:cubicBezTo>
                  <a:cubicBezTo>
                    <a:pt x="6867" y="30303"/>
                    <a:pt x="6878" y="30326"/>
                    <a:pt x="6901" y="30349"/>
                  </a:cubicBezTo>
                  <a:cubicBezTo>
                    <a:pt x="6936" y="30395"/>
                    <a:pt x="6971" y="30441"/>
                    <a:pt x="7017" y="30475"/>
                  </a:cubicBezTo>
                  <a:cubicBezTo>
                    <a:pt x="7028" y="30487"/>
                    <a:pt x="7051" y="30498"/>
                    <a:pt x="7063" y="30510"/>
                  </a:cubicBezTo>
                  <a:cubicBezTo>
                    <a:pt x="7132" y="30556"/>
                    <a:pt x="7213" y="30591"/>
                    <a:pt x="7293" y="30614"/>
                  </a:cubicBezTo>
                  <a:lnTo>
                    <a:pt x="7362" y="30614"/>
                  </a:lnTo>
                  <a:cubicBezTo>
                    <a:pt x="7388" y="30618"/>
                    <a:pt x="7415" y="30620"/>
                    <a:pt x="7440" y="30620"/>
                  </a:cubicBezTo>
                  <a:cubicBezTo>
                    <a:pt x="7564" y="30620"/>
                    <a:pt x="7684" y="30577"/>
                    <a:pt x="7789" y="30510"/>
                  </a:cubicBezTo>
                  <a:cubicBezTo>
                    <a:pt x="8192" y="30233"/>
                    <a:pt x="8641" y="30061"/>
                    <a:pt x="9125" y="30003"/>
                  </a:cubicBezTo>
                  <a:cubicBezTo>
                    <a:pt x="9182" y="29995"/>
                    <a:pt x="9233" y="29987"/>
                    <a:pt x="9287" y="29987"/>
                  </a:cubicBezTo>
                  <a:cubicBezTo>
                    <a:pt x="9309" y="29987"/>
                    <a:pt x="9332" y="29988"/>
                    <a:pt x="9355" y="29992"/>
                  </a:cubicBezTo>
                  <a:cubicBezTo>
                    <a:pt x="9373" y="29986"/>
                    <a:pt x="9390" y="29983"/>
                    <a:pt x="9407" y="29983"/>
                  </a:cubicBezTo>
                  <a:cubicBezTo>
                    <a:pt x="9425" y="29983"/>
                    <a:pt x="9442" y="29986"/>
                    <a:pt x="9459" y="29992"/>
                  </a:cubicBezTo>
                  <a:lnTo>
                    <a:pt x="9505" y="29992"/>
                  </a:lnTo>
                  <a:cubicBezTo>
                    <a:pt x="9517" y="29986"/>
                    <a:pt x="9528" y="29983"/>
                    <a:pt x="9541" y="29983"/>
                  </a:cubicBezTo>
                  <a:cubicBezTo>
                    <a:pt x="9554" y="29983"/>
                    <a:pt x="9569" y="29986"/>
                    <a:pt x="9586" y="29992"/>
                  </a:cubicBezTo>
                  <a:lnTo>
                    <a:pt x="9690" y="30003"/>
                  </a:lnTo>
                  <a:cubicBezTo>
                    <a:pt x="9724" y="30003"/>
                    <a:pt x="9759" y="30015"/>
                    <a:pt x="9793" y="30026"/>
                  </a:cubicBezTo>
                  <a:cubicBezTo>
                    <a:pt x="9828" y="30026"/>
                    <a:pt x="9862" y="30038"/>
                    <a:pt x="9897" y="30038"/>
                  </a:cubicBezTo>
                  <a:cubicBezTo>
                    <a:pt x="9978" y="30061"/>
                    <a:pt x="10058" y="30084"/>
                    <a:pt x="10139" y="30118"/>
                  </a:cubicBezTo>
                  <a:cubicBezTo>
                    <a:pt x="10162" y="30130"/>
                    <a:pt x="10185" y="30141"/>
                    <a:pt x="10208" y="30153"/>
                  </a:cubicBezTo>
                  <a:cubicBezTo>
                    <a:pt x="10231" y="30164"/>
                    <a:pt x="10266" y="30176"/>
                    <a:pt x="10300" y="30199"/>
                  </a:cubicBezTo>
                  <a:cubicBezTo>
                    <a:pt x="10323" y="30199"/>
                    <a:pt x="10335" y="30210"/>
                    <a:pt x="10346" y="30222"/>
                  </a:cubicBezTo>
                  <a:cubicBezTo>
                    <a:pt x="10381" y="30233"/>
                    <a:pt x="10415" y="30256"/>
                    <a:pt x="10438" y="30268"/>
                  </a:cubicBezTo>
                  <a:lnTo>
                    <a:pt x="10461" y="30280"/>
                  </a:lnTo>
                  <a:cubicBezTo>
                    <a:pt x="10496" y="30303"/>
                    <a:pt x="10542" y="30337"/>
                    <a:pt x="10577" y="30360"/>
                  </a:cubicBezTo>
                  <a:cubicBezTo>
                    <a:pt x="10611" y="30383"/>
                    <a:pt x="10657" y="30429"/>
                    <a:pt x="10703" y="30452"/>
                  </a:cubicBezTo>
                  <a:cubicBezTo>
                    <a:pt x="10738" y="30487"/>
                    <a:pt x="10761" y="30498"/>
                    <a:pt x="10784" y="30533"/>
                  </a:cubicBezTo>
                  <a:lnTo>
                    <a:pt x="10819" y="30568"/>
                  </a:lnTo>
                  <a:cubicBezTo>
                    <a:pt x="10830" y="30568"/>
                    <a:pt x="10842" y="30579"/>
                    <a:pt x="10842" y="30591"/>
                  </a:cubicBezTo>
                  <a:cubicBezTo>
                    <a:pt x="10876" y="30614"/>
                    <a:pt x="10899" y="30648"/>
                    <a:pt x="10922" y="30671"/>
                  </a:cubicBezTo>
                  <a:cubicBezTo>
                    <a:pt x="10957" y="30706"/>
                    <a:pt x="10991" y="30752"/>
                    <a:pt x="11026" y="30798"/>
                  </a:cubicBezTo>
                  <a:cubicBezTo>
                    <a:pt x="11060" y="30844"/>
                    <a:pt x="11095" y="30890"/>
                    <a:pt x="11118" y="30925"/>
                  </a:cubicBezTo>
                  <a:cubicBezTo>
                    <a:pt x="11153" y="30971"/>
                    <a:pt x="11164" y="30994"/>
                    <a:pt x="11187" y="31028"/>
                  </a:cubicBezTo>
                  <a:cubicBezTo>
                    <a:pt x="11210" y="31063"/>
                    <a:pt x="11233" y="31109"/>
                    <a:pt x="11245" y="31144"/>
                  </a:cubicBezTo>
                  <a:cubicBezTo>
                    <a:pt x="11268" y="31178"/>
                    <a:pt x="11291" y="31213"/>
                    <a:pt x="11302" y="31259"/>
                  </a:cubicBezTo>
                  <a:cubicBezTo>
                    <a:pt x="11325" y="31293"/>
                    <a:pt x="11337" y="31328"/>
                    <a:pt x="11360" y="31374"/>
                  </a:cubicBezTo>
                  <a:cubicBezTo>
                    <a:pt x="11452" y="31616"/>
                    <a:pt x="11521" y="31858"/>
                    <a:pt x="11544" y="32111"/>
                  </a:cubicBezTo>
                  <a:cubicBezTo>
                    <a:pt x="11556" y="32203"/>
                    <a:pt x="11567" y="32284"/>
                    <a:pt x="11567" y="32376"/>
                  </a:cubicBezTo>
                  <a:cubicBezTo>
                    <a:pt x="11567" y="32480"/>
                    <a:pt x="11602" y="32584"/>
                    <a:pt x="11660" y="32676"/>
                  </a:cubicBezTo>
                  <a:cubicBezTo>
                    <a:pt x="11671" y="32710"/>
                    <a:pt x="11706" y="32756"/>
                    <a:pt x="11729" y="32791"/>
                  </a:cubicBezTo>
                  <a:lnTo>
                    <a:pt x="11775" y="32826"/>
                  </a:lnTo>
                  <a:cubicBezTo>
                    <a:pt x="11809" y="32860"/>
                    <a:pt x="11832" y="32883"/>
                    <a:pt x="11867" y="32906"/>
                  </a:cubicBezTo>
                  <a:cubicBezTo>
                    <a:pt x="11980" y="32976"/>
                    <a:pt x="12104" y="33009"/>
                    <a:pt x="12226" y="33009"/>
                  </a:cubicBezTo>
                  <a:cubicBezTo>
                    <a:pt x="12428" y="33009"/>
                    <a:pt x="12625" y="32917"/>
                    <a:pt x="12754" y="32745"/>
                  </a:cubicBezTo>
                  <a:cubicBezTo>
                    <a:pt x="13329" y="32000"/>
                    <a:pt x="14058" y="31631"/>
                    <a:pt x="14760" y="31631"/>
                  </a:cubicBezTo>
                  <a:cubicBezTo>
                    <a:pt x="15633" y="31631"/>
                    <a:pt x="16466" y="32202"/>
                    <a:pt x="16913" y="33333"/>
                  </a:cubicBezTo>
                  <a:cubicBezTo>
                    <a:pt x="16971" y="33482"/>
                    <a:pt x="17086" y="33609"/>
                    <a:pt x="17236" y="33678"/>
                  </a:cubicBezTo>
                  <a:cubicBezTo>
                    <a:pt x="17305" y="33713"/>
                    <a:pt x="17374" y="33736"/>
                    <a:pt x="17443" y="33747"/>
                  </a:cubicBezTo>
                  <a:cubicBezTo>
                    <a:pt x="17471" y="33750"/>
                    <a:pt x="17501" y="33751"/>
                    <a:pt x="17530" y="33751"/>
                  </a:cubicBezTo>
                  <a:cubicBezTo>
                    <a:pt x="17631" y="33751"/>
                    <a:pt x="17734" y="33734"/>
                    <a:pt x="17823" y="33690"/>
                  </a:cubicBezTo>
                  <a:cubicBezTo>
                    <a:pt x="17881" y="33667"/>
                    <a:pt x="17927" y="33632"/>
                    <a:pt x="17961" y="33597"/>
                  </a:cubicBezTo>
                  <a:cubicBezTo>
                    <a:pt x="18008" y="33563"/>
                    <a:pt x="18054" y="33517"/>
                    <a:pt x="18077" y="33471"/>
                  </a:cubicBezTo>
                  <a:cubicBezTo>
                    <a:pt x="18111" y="33413"/>
                    <a:pt x="18146" y="33356"/>
                    <a:pt x="18157" y="33298"/>
                  </a:cubicBezTo>
                  <a:cubicBezTo>
                    <a:pt x="18514" y="32215"/>
                    <a:pt x="19263" y="31570"/>
                    <a:pt x="20104" y="31478"/>
                  </a:cubicBezTo>
                  <a:cubicBezTo>
                    <a:pt x="20169" y="31470"/>
                    <a:pt x="20240" y="31461"/>
                    <a:pt x="20309" y="31461"/>
                  </a:cubicBezTo>
                  <a:cubicBezTo>
                    <a:pt x="20337" y="31461"/>
                    <a:pt x="20365" y="31463"/>
                    <a:pt x="20392" y="31466"/>
                  </a:cubicBezTo>
                  <a:cubicBezTo>
                    <a:pt x="20554" y="31466"/>
                    <a:pt x="20703" y="31489"/>
                    <a:pt x="20853" y="31524"/>
                  </a:cubicBezTo>
                  <a:cubicBezTo>
                    <a:pt x="21003" y="31558"/>
                    <a:pt x="21164" y="31616"/>
                    <a:pt x="21302" y="31685"/>
                  </a:cubicBezTo>
                  <a:cubicBezTo>
                    <a:pt x="21406" y="31731"/>
                    <a:pt x="21510" y="31789"/>
                    <a:pt x="21602" y="31858"/>
                  </a:cubicBezTo>
                  <a:cubicBezTo>
                    <a:pt x="21867" y="32019"/>
                    <a:pt x="22097" y="32238"/>
                    <a:pt x="22305" y="32480"/>
                  </a:cubicBezTo>
                  <a:cubicBezTo>
                    <a:pt x="22339" y="32515"/>
                    <a:pt x="22385" y="32561"/>
                    <a:pt x="22431" y="32595"/>
                  </a:cubicBezTo>
                  <a:cubicBezTo>
                    <a:pt x="22489" y="32630"/>
                    <a:pt x="22535" y="32653"/>
                    <a:pt x="22593" y="32676"/>
                  </a:cubicBezTo>
                  <a:cubicBezTo>
                    <a:pt x="22658" y="32698"/>
                    <a:pt x="22728" y="32709"/>
                    <a:pt x="22799" y="32709"/>
                  </a:cubicBezTo>
                  <a:cubicBezTo>
                    <a:pt x="22878" y="32709"/>
                    <a:pt x="22958" y="32695"/>
                    <a:pt x="23031" y="32664"/>
                  </a:cubicBezTo>
                  <a:cubicBezTo>
                    <a:pt x="23100" y="32641"/>
                    <a:pt x="23157" y="32607"/>
                    <a:pt x="23215" y="32561"/>
                  </a:cubicBezTo>
                  <a:cubicBezTo>
                    <a:pt x="23342" y="32457"/>
                    <a:pt x="23434" y="32307"/>
                    <a:pt x="23457" y="32146"/>
                  </a:cubicBezTo>
                  <a:cubicBezTo>
                    <a:pt x="23457" y="32134"/>
                    <a:pt x="23457" y="32123"/>
                    <a:pt x="23457" y="32111"/>
                  </a:cubicBezTo>
                  <a:cubicBezTo>
                    <a:pt x="23457" y="32100"/>
                    <a:pt x="23457" y="32088"/>
                    <a:pt x="23457" y="32077"/>
                  </a:cubicBezTo>
                  <a:cubicBezTo>
                    <a:pt x="23457" y="32065"/>
                    <a:pt x="23457" y="32054"/>
                    <a:pt x="23457" y="32042"/>
                  </a:cubicBezTo>
                  <a:cubicBezTo>
                    <a:pt x="23457" y="31915"/>
                    <a:pt x="23457" y="31800"/>
                    <a:pt x="23468" y="31685"/>
                  </a:cubicBezTo>
                  <a:cubicBezTo>
                    <a:pt x="23468" y="31662"/>
                    <a:pt x="23468" y="31639"/>
                    <a:pt x="23468" y="31616"/>
                  </a:cubicBezTo>
                  <a:cubicBezTo>
                    <a:pt x="23480" y="31581"/>
                    <a:pt x="23480" y="31558"/>
                    <a:pt x="23480" y="31535"/>
                  </a:cubicBezTo>
                  <a:cubicBezTo>
                    <a:pt x="23491" y="31455"/>
                    <a:pt x="23503" y="31374"/>
                    <a:pt x="23514" y="31305"/>
                  </a:cubicBezTo>
                  <a:cubicBezTo>
                    <a:pt x="23549" y="31190"/>
                    <a:pt x="23572" y="31086"/>
                    <a:pt x="23607" y="30982"/>
                  </a:cubicBezTo>
                  <a:cubicBezTo>
                    <a:pt x="23641" y="30879"/>
                    <a:pt x="23687" y="30775"/>
                    <a:pt x="23733" y="30683"/>
                  </a:cubicBezTo>
                  <a:cubicBezTo>
                    <a:pt x="23768" y="30625"/>
                    <a:pt x="23791" y="30556"/>
                    <a:pt x="23837" y="30498"/>
                  </a:cubicBezTo>
                  <a:cubicBezTo>
                    <a:pt x="23849" y="30475"/>
                    <a:pt x="23872" y="30452"/>
                    <a:pt x="23883" y="30418"/>
                  </a:cubicBezTo>
                  <a:cubicBezTo>
                    <a:pt x="23929" y="30360"/>
                    <a:pt x="23964" y="30314"/>
                    <a:pt x="23998" y="30256"/>
                  </a:cubicBezTo>
                  <a:cubicBezTo>
                    <a:pt x="24067" y="30187"/>
                    <a:pt x="24137" y="30118"/>
                    <a:pt x="24206" y="30049"/>
                  </a:cubicBezTo>
                  <a:cubicBezTo>
                    <a:pt x="24252" y="30003"/>
                    <a:pt x="24298" y="29968"/>
                    <a:pt x="24344" y="29922"/>
                  </a:cubicBezTo>
                  <a:cubicBezTo>
                    <a:pt x="24632" y="29715"/>
                    <a:pt x="24966" y="29577"/>
                    <a:pt x="25312" y="29519"/>
                  </a:cubicBezTo>
                  <a:cubicBezTo>
                    <a:pt x="25392" y="29508"/>
                    <a:pt x="25461" y="29508"/>
                    <a:pt x="25542" y="29496"/>
                  </a:cubicBezTo>
                  <a:cubicBezTo>
                    <a:pt x="25692" y="29496"/>
                    <a:pt x="25853" y="29496"/>
                    <a:pt x="26003" y="29519"/>
                  </a:cubicBezTo>
                  <a:cubicBezTo>
                    <a:pt x="26176" y="29542"/>
                    <a:pt x="26337" y="29588"/>
                    <a:pt x="26487" y="29634"/>
                  </a:cubicBezTo>
                  <a:cubicBezTo>
                    <a:pt x="26567" y="29669"/>
                    <a:pt x="26648" y="29692"/>
                    <a:pt x="26729" y="29727"/>
                  </a:cubicBezTo>
                  <a:cubicBezTo>
                    <a:pt x="26855" y="29784"/>
                    <a:pt x="26971" y="29853"/>
                    <a:pt x="27097" y="29922"/>
                  </a:cubicBezTo>
                  <a:cubicBezTo>
                    <a:pt x="27203" y="29982"/>
                    <a:pt x="27313" y="30009"/>
                    <a:pt x="27419" y="30009"/>
                  </a:cubicBezTo>
                  <a:cubicBezTo>
                    <a:pt x="27846" y="30009"/>
                    <a:pt x="28217" y="29577"/>
                    <a:pt x="28042" y="29116"/>
                  </a:cubicBezTo>
                  <a:cubicBezTo>
                    <a:pt x="27915" y="28759"/>
                    <a:pt x="27846" y="28390"/>
                    <a:pt x="27858" y="28010"/>
                  </a:cubicBezTo>
                  <a:cubicBezTo>
                    <a:pt x="27858" y="27929"/>
                    <a:pt x="27858" y="27849"/>
                    <a:pt x="27869" y="27768"/>
                  </a:cubicBezTo>
                  <a:cubicBezTo>
                    <a:pt x="27904" y="27445"/>
                    <a:pt x="28019" y="27123"/>
                    <a:pt x="28203" y="26846"/>
                  </a:cubicBezTo>
                  <a:cubicBezTo>
                    <a:pt x="28238" y="26789"/>
                    <a:pt x="28284" y="26731"/>
                    <a:pt x="28319" y="26674"/>
                  </a:cubicBezTo>
                  <a:cubicBezTo>
                    <a:pt x="28760" y="26165"/>
                    <a:pt x="29400" y="25867"/>
                    <a:pt x="30066" y="25867"/>
                  </a:cubicBezTo>
                  <a:cubicBezTo>
                    <a:pt x="30079" y="25867"/>
                    <a:pt x="30092" y="25867"/>
                    <a:pt x="30104" y="25867"/>
                  </a:cubicBezTo>
                  <a:cubicBezTo>
                    <a:pt x="30289" y="25867"/>
                    <a:pt x="30473" y="25890"/>
                    <a:pt x="30646" y="25913"/>
                  </a:cubicBezTo>
                  <a:cubicBezTo>
                    <a:pt x="30773" y="25936"/>
                    <a:pt x="30899" y="25959"/>
                    <a:pt x="31014" y="25994"/>
                  </a:cubicBezTo>
                  <a:cubicBezTo>
                    <a:pt x="31072" y="26012"/>
                    <a:pt x="31133" y="26021"/>
                    <a:pt x="31195" y="26021"/>
                  </a:cubicBezTo>
                  <a:cubicBezTo>
                    <a:pt x="31292" y="26021"/>
                    <a:pt x="31390" y="25997"/>
                    <a:pt x="31475" y="25948"/>
                  </a:cubicBezTo>
                  <a:cubicBezTo>
                    <a:pt x="31648" y="25856"/>
                    <a:pt x="31752" y="25671"/>
                    <a:pt x="31775" y="25487"/>
                  </a:cubicBezTo>
                  <a:cubicBezTo>
                    <a:pt x="31798" y="25314"/>
                    <a:pt x="31740" y="25141"/>
                    <a:pt x="31625" y="25015"/>
                  </a:cubicBezTo>
                  <a:lnTo>
                    <a:pt x="31544" y="24922"/>
                  </a:lnTo>
                  <a:cubicBezTo>
                    <a:pt x="31510" y="24899"/>
                    <a:pt x="31487" y="24865"/>
                    <a:pt x="31464" y="24842"/>
                  </a:cubicBezTo>
                  <a:cubicBezTo>
                    <a:pt x="31372" y="24727"/>
                    <a:pt x="31291" y="24600"/>
                    <a:pt x="31210" y="24485"/>
                  </a:cubicBezTo>
                  <a:cubicBezTo>
                    <a:pt x="30646" y="23574"/>
                    <a:pt x="30703" y="22676"/>
                    <a:pt x="31153" y="22008"/>
                  </a:cubicBezTo>
                  <a:cubicBezTo>
                    <a:pt x="31176" y="21985"/>
                    <a:pt x="31199" y="21950"/>
                    <a:pt x="31222" y="21927"/>
                  </a:cubicBezTo>
                  <a:cubicBezTo>
                    <a:pt x="31245" y="21892"/>
                    <a:pt x="31268" y="21869"/>
                    <a:pt x="31291" y="21846"/>
                  </a:cubicBezTo>
                  <a:cubicBezTo>
                    <a:pt x="31337" y="21789"/>
                    <a:pt x="31383" y="21731"/>
                    <a:pt x="31429" y="21685"/>
                  </a:cubicBezTo>
                  <a:cubicBezTo>
                    <a:pt x="31938" y="21198"/>
                    <a:pt x="32606" y="20935"/>
                    <a:pt x="33301" y="20935"/>
                  </a:cubicBezTo>
                  <a:cubicBezTo>
                    <a:pt x="33330" y="20935"/>
                    <a:pt x="33359" y="20935"/>
                    <a:pt x="33388" y="20936"/>
                  </a:cubicBezTo>
                  <a:cubicBezTo>
                    <a:pt x="33398" y="20937"/>
                    <a:pt x="33408" y="20937"/>
                    <a:pt x="33418" y="20937"/>
                  </a:cubicBezTo>
                  <a:cubicBezTo>
                    <a:pt x="33569" y="20937"/>
                    <a:pt x="33717" y="20859"/>
                    <a:pt x="33814" y="20740"/>
                  </a:cubicBezTo>
                  <a:cubicBezTo>
                    <a:pt x="33837" y="20717"/>
                    <a:pt x="33849" y="20683"/>
                    <a:pt x="33860" y="20648"/>
                  </a:cubicBezTo>
                  <a:cubicBezTo>
                    <a:pt x="33998" y="20395"/>
                    <a:pt x="33883" y="20072"/>
                    <a:pt x="33618" y="19945"/>
                  </a:cubicBezTo>
                  <a:cubicBezTo>
                    <a:pt x="31660" y="19035"/>
                    <a:pt x="31326" y="16662"/>
                    <a:pt x="33503" y="15568"/>
                  </a:cubicBezTo>
                  <a:cubicBezTo>
                    <a:pt x="33595" y="15521"/>
                    <a:pt x="33676" y="15452"/>
                    <a:pt x="33733" y="15372"/>
                  </a:cubicBezTo>
                  <a:cubicBezTo>
                    <a:pt x="33803" y="15280"/>
                    <a:pt x="33849" y="15176"/>
                    <a:pt x="33860" y="15049"/>
                  </a:cubicBezTo>
                  <a:lnTo>
                    <a:pt x="33860" y="15003"/>
                  </a:lnTo>
                  <a:cubicBezTo>
                    <a:pt x="33860" y="14968"/>
                    <a:pt x="33860" y="14934"/>
                    <a:pt x="33860" y="14899"/>
                  </a:cubicBezTo>
                  <a:cubicBezTo>
                    <a:pt x="33837" y="14657"/>
                    <a:pt x="33676" y="14450"/>
                    <a:pt x="33445" y="14358"/>
                  </a:cubicBezTo>
                  <a:cubicBezTo>
                    <a:pt x="33422" y="14346"/>
                    <a:pt x="33388" y="14335"/>
                    <a:pt x="33353" y="14335"/>
                  </a:cubicBezTo>
                  <a:cubicBezTo>
                    <a:pt x="33226" y="14300"/>
                    <a:pt x="33088" y="14266"/>
                    <a:pt x="32961" y="14220"/>
                  </a:cubicBezTo>
                  <a:cubicBezTo>
                    <a:pt x="32904" y="14197"/>
                    <a:pt x="32835" y="14174"/>
                    <a:pt x="32777" y="14139"/>
                  </a:cubicBezTo>
                  <a:cubicBezTo>
                    <a:pt x="32673" y="14093"/>
                    <a:pt x="32558" y="14035"/>
                    <a:pt x="32455" y="13966"/>
                  </a:cubicBezTo>
                  <a:cubicBezTo>
                    <a:pt x="31556" y="13459"/>
                    <a:pt x="31153" y="12376"/>
                    <a:pt x="31498" y="11397"/>
                  </a:cubicBezTo>
                  <a:cubicBezTo>
                    <a:pt x="31533" y="11305"/>
                    <a:pt x="31579" y="11213"/>
                    <a:pt x="31614" y="11109"/>
                  </a:cubicBezTo>
                  <a:cubicBezTo>
                    <a:pt x="31775" y="10809"/>
                    <a:pt x="31982" y="10521"/>
                    <a:pt x="32224" y="10280"/>
                  </a:cubicBezTo>
                  <a:cubicBezTo>
                    <a:pt x="32259" y="10233"/>
                    <a:pt x="32305" y="10187"/>
                    <a:pt x="32328" y="10130"/>
                  </a:cubicBezTo>
                  <a:cubicBezTo>
                    <a:pt x="32351" y="10084"/>
                    <a:pt x="32374" y="10038"/>
                    <a:pt x="32385" y="9991"/>
                  </a:cubicBezTo>
                  <a:cubicBezTo>
                    <a:pt x="32408" y="9945"/>
                    <a:pt x="32408" y="9899"/>
                    <a:pt x="32420" y="9842"/>
                  </a:cubicBezTo>
                  <a:cubicBezTo>
                    <a:pt x="32431" y="9469"/>
                    <a:pt x="32130" y="9159"/>
                    <a:pt x="31753" y="9159"/>
                  </a:cubicBezTo>
                  <a:cubicBezTo>
                    <a:pt x="31734" y="9159"/>
                    <a:pt x="31714" y="9160"/>
                    <a:pt x="31694" y="9162"/>
                  </a:cubicBezTo>
                  <a:cubicBezTo>
                    <a:pt x="31590" y="9174"/>
                    <a:pt x="31485" y="9179"/>
                    <a:pt x="31380" y="9179"/>
                  </a:cubicBezTo>
                  <a:cubicBezTo>
                    <a:pt x="30861" y="9179"/>
                    <a:pt x="30347" y="9039"/>
                    <a:pt x="29897" y="8770"/>
                  </a:cubicBezTo>
                  <a:cubicBezTo>
                    <a:pt x="29805" y="8713"/>
                    <a:pt x="29724" y="8655"/>
                    <a:pt x="29644" y="8586"/>
                  </a:cubicBezTo>
                  <a:cubicBezTo>
                    <a:pt x="29528" y="8482"/>
                    <a:pt x="29425" y="8367"/>
                    <a:pt x="29332" y="8252"/>
                  </a:cubicBezTo>
                  <a:cubicBezTo>
                    <a:pt x="29321" y="8217"/>
                    <a:pt x="29298" y="8194"/>
                    <a:pt x="29286" y="8171"/>
                  </a:cubicBezTo>
                  <a:cubicBezTo>
                    <a:pt x="29263" y="8125"/>
                    <a:pt x="29229" y="8068"/>
                    <a:pt x="29206" y="8021"/>
                  </a:cubicBezTo>
                  <a:cubicBezTo>
                    <a:pt x="29183" y="7964"/>
                    <a:pt x="29171" y="7918"/>
                    <a:pt x="29148" y="7860"/>
                  </a:cubicBezTo>
                  <a:cubicBezTo>
                    <a:pt x="29044" y="7503"/>
                    <a:pt x="29010" y="7134"/>
                    <a:pt x="29067" y="6777"/>
                  </a:cubicBezTo>
                  <a:cubicBezTo>
                    <a:pt x="29067" y="6731"/>
                    <a:pt x="29079" y="6685"/>
                    <a:pt x="29091" y="6627"/>
                  </a:cubicBezTo>
                  <a:cubicBezTo>
                    <a:pt x="29114" y="6489"/>
                    <a:pt x="29148" y="6362"/>
                    <a:pt x="29194" y="6236"/>
                  </a:cubicBezTo>
                  <a:cubicBezTo>
                    <a:pt x="29206" y="6167"/>
                    <a:pt x="29240" y="6097"/>
                    <a:pt x="29263" y="6040"/>
                  </a:cubicBezTo>
                  <a:cubicBezTo>
                    <a:pt x="29309" y="5948"/>
                    <a:pt x="29355" y="5856"/>
                    <a:pt x="29413" y="5775"/>
                  </a:cubicBezTo>
                  <a:cubicBezTo>
                    <a:pt x="29425" y="5740"/>
                    <a:pt x="29448" y="5706"/>
                    <a:pt x="29471" y="5671"/>
                  </a:cubicBezTo>
                  <a:cubicBezTo>
                    <a:pt x="29494" y="5637"/>
                    <a:pt x="29517" y="5614"/>
                    <a:pt x="29540" y="5579"/>
                  </a:cubicBezTo>
                  <a:cubicBezTo>
                    <a:pt x="29932" y="5118"/>
                    <a:pt x="29782" y="4796"/>
                    <a:pt x="29632" y="4634"/>
                  </a:cubicBezTo>
                  <a:lnTo>
                    <a:pt x="29609" y="4611"/>
                  </a:lnTo>
                  <a:cubicBezTo>
                    <a:pt x="29563" y="4565"/>
                    <a:pt x="29517" y="4531"/>
                    <a:pt x="29459" y="4496"/>
                  </a:cubicBezTo>
                  <a:cubicBezTo>
                    <a:pt x="29363" y="4436"/>
                    <a:pt x="29267" y="4411"/>
                    <a:pt x="29166" y="4411"/>
                  </a:cubicBezTo>
                  <a:cubicBezTo>
                    <a:pt x="28652" y="4411"/>
                    <a:pt x="28037" y="5072"/>
                    <a:pt x="26890" y="5072"/>
                  </a:cubicBezTo>
                  <a:cubicBezTo>
                    <a:pt x="26671" y="5072"/>
                    <a:pt x="26464" y="5049"/>
                    <a:pt x="26256" y="4980"/>
                  </a:cubicBezTo>
                  <a:cubicBezTo>
                    <a:pt x="26176" y="4957"/>
                    <a:pt x="26107" y="4934"/>
                    <a:pt x="26038" y="4899"/>
                  </a:cubicBezTo>
                  <a:cubicBezTo>
                    <a:pt x="26014" y="4888"/>
                    <a:pt x="25991" y="4876"/>
                    <a:pt x="25968" y="4865"/>
                  </a:cubicBezTo>
                  <a:cubicBezTo>
                    <a:pt x="25945" y="4865"/>
                    <a:pt x="25888" y="4819"/>
                    <a:pt x="25842" y="4796"/>
                  </a:cubicBezTo>
                  <a:cubicBezTo>
                    <a:pt x="25231" y="4404"/>
                    <a:pt x="24874" y="3609"/>
                    <a:pt x="25024" y="2330"/>
                  </a:cubicBezTo>
                  <a:cubicBezTo>
                    <a:pt x="25058" y="2123"/>
                    <a:pt x="24978" y="1915"/>
                    <a:pt x="24828" y="1777"/>
                  </a:cubicBezTo>
                  <a:cubicBezTo>
                    <a:pt x="24805" y="1743"/>
                    <a:pt x="24770" y="1720"/>
                    <a:pt x="24736" y="1697"/>
                  </a:cubicBezTo>
                  <a:cubicBezTo>
                    <a:pt x="24623" y="1623"/>
                    <a:pt x="24496" y="1586"/>
                    <a:pt x="24370" y="1586"/>
                  </a:cubicBezTo>
                  <a:cubicBezTo>
                    <a:pt x="24239" y="1586"/>
                    <a:pt x="24110" y="1626"/>
                    <a:pt x="23998" y="1708"/>
                  </a:cubicBezTo>
                  <a:cubicBezTo>
                    <a:pt x="23975" y="1720"/>
                    <a:pt x="23941" y="1743"/>
                    <a:pt x="23918" y="1766"/>
                  </a:cubicBezTo>
                  <a:lnTo>
                    <a:pt x="23849" y="1835"/>
                  </a:lnTo>
                  <a:cubicBezTo>
                    <a:pt x="23814" y="1858"/>
                    <a:pt x="23791" y="1881"/>
                    <a:pt x="23768" y="1904"/>
                  </a:cubicBezTo>
                  <a:cubicBezTo>
                    <a:pt x="23745" y="1927"/>
                    <a:pt x="23710" y="1950"/>
                    <a:pt x="23676" y="1973"/>
                  </a:cubicBezTo>
                  <a:cubicBezTo>
                    <a:pt x="23664" y="1996"/>
                    <a:pt x="23641" y="2008"/>
                    <a:pt x="23618" y="2019"/>
                  </a:cubicBezTo>
                  <a:cubicBezTo>
                    <a:pt x="23572" y="2054"/>
                    <a:pt x="23537" y="2077"/>
                    <a:pt x="23503" y="2100"/>
                  </a:cubicBezTo>
                  <a:cubicBezTo>
                    <a:pt x="23457" y="2134"/>
                    <a:pt x="23399" y="2169"/>
                    <a:pt x="23353" y="2192"/>
                  </a:cubicBezTo>
                  <a:lnTo>
                    <a:pt x="23319" y="2215"/>
                  </a:lnTo>
                  <a:cubicBezTo>
                    <a:pt x="23307" y="2226"/>
                    <a:pt x="23284" y="2226"/>
                    <a:pt x="23273" y="2238"/>
                  </a:cubicBezTo>
                  <a:cubicBezTo>
                    <a:pt x="23157" y="2296"/>
                    <a:pt x="23054" y="2353"/>
                    <a:pt x="22938" y="2399"/>
                  </a:cubicBezTo>
                  <a:cubicBezTo>
                    <a:pt x="22869" y="2422"/>
                    <a:pt x="22800" y="2445"/>
                    <a:pt x="22731" y="2468"/>
                  </a:cubicBezTo>
                  <a:lnTo>
                    <a:pt x="22650" y="2491"/>
                  </a:lnTo>
                  <a:cubicBezTo>
                    <a:pt x="22547" y="2515"/>
                    <a:pt x="22431" y="2538"/>
                    <a:pt x="22328" y="2549"/>
                  </a:cubicBezTo>
                  <a:cubicBezTo>
                    <a:pt x="22488" y="1835"/>
                    <a:pt x="21712" y="1447"/>
                    <a:pt x="20556" y="1447"/>
                  </a:cubicBezTo>
                  <a:cubicBezTo>
                    <a:pt x="20462" y="1447"/>
                    <a:pt x="20365" y="1449"/>
                    <a:pt x="20266" y="1455"/>
                  </a:cubicBezTo>
                  <a:cubicBezTo>
                    <a:pt x="20243" y="1420"/>
                    <a:pt x="20231" y="1385"/>
                    <a:pt x="20208" y="1351"/>
                  </a:cubicBezTo>
                  <a:cubicBezTo>
                    <a:pt x="20070" y="1086"/>
                    <a:pt x="19966" y="809"/>
                    <a:pt x="19897" y="510"/>
                  </a:cubicBezTo>
                  <a:cubicBezTo>
                    <a:pt x="19897" y="510"/>
                    <a:pt x="19897" y="498"/>
                    <a:pt x="19885" y="487"/>
                  </a:cubicBezTo>
                  <a:cubicBezTo>
                    <a:pt x="19885" y="452"/>
                    <a:pt x="19874" y="418"/>
                    <a:pt x="19851" y="383"/>
                  </a:cubicBezTo>
                  <a:cubicBezTo>
                    <a:pt x="19839" y="337"/>
                    <a:pt x="19816" y="303"/>
                    <a:pt x="19793" y="268"/>
                  </a:cubicBezTo>
                  <a:cubicBezTo>
                    <a:pt x="19656" y="88"/>
                    <a:pt x="19456" y="1"/>
                    <a:pt x="19258" y="1"/>
                  </a:cubicBezTo>
                  <a:close/>
                </a:path>
              </a:pathLst>
            </a:custGeom>
            <a:solidFill>
              <a:schemeClr val="accent4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" name="Google Shape;4607;p60">
              <a:extLst>
                <a:ext uri="{FF2B5EF4-FFF2-40B4-BE49-F238E27FC236}">
                  <a16:creationId xmlns:a16="http://schemas.microsoft.com/office/drawing/2014/main" id="{1894D08C-D0E2-5B08-1792-CD52BD71D74B}"/>
                </a:ext>
              </a:extLst>
            </p:cNvPr>
            <p:cNvSpPr/>
            <p:nvPr/>
          </p:nvSpPr>
          <p:spPr>
            <a:xfrm>
              <a:off x="7478463" y="3554385"/>
              <a:ext cx="1454193" cy="1443308"/>
            </a:xfrm>
            <a:custGeom>
              <a:avLst/>
              <a:gdLst/>
              <a:ahLst/>
              <a:cxnLst/>
              <a:rect l="l" t="t" r="r" b="b"/>
              <a:pathLst>
                <a:path w="34068" h="33813" extrusionOk="0">
                  <a:moveTo>
                    <a:pt x="19205" y="0"/>
                  </a:moveTo>
                  <a:cubicBezTo>
                    <a:pt x="18979" y="0"/>
                    <a:pt x="18751" y="115"/>
                    <a:pt x="18630" y="359"/>
                  </a:cubicBezTo>
                  <a:cubicBezTo>
                    <a:pt x="18128" y="1323"/>
                    <a:pt x="17322" y="1812"/>
                    <a:pt x="16505" y="1812"/>
                  </a:cubicBezTo>
                  <a:cubicBezTo>
                    <a:pt x="16102" y="1812"/>
                    <a:pt x="15696" y="1693"/>
                    <a:pt x="15323" y="1453"/>
                  </a:cubicBezTo>
                  <a:cubicBezTo>
                    <a:pt x="15312" y="1430"/>
                    <a:pt x="15288" y="1407"/>
                    <a:pt x="15254" y="1395"/>
                  </a:cubicBezTo>
                  <a:cubicBezTo>
                    <a:pt x="15196" y="1361"/>
                    <a:pt x="15139" y="1315"/>
                    <a:pt x="15093" y="1280"/>
                  </a:cubicBezTo>
                  <a:cubicBezTo>
                    <a:pt x="15058" y="1234"/>
                    <a:pt x="15000" y="1188"/>
                    <a:pt x="14954" y="1142"/>
                  </a:cubicBezTo>
                  <a:cubicBezTo>
                    <a:pt x="14908" y="1107"/>
                    <a:pt x="14851" y="1061"/>
                    <a:pt x="14805" y="1004"/>
                  </a:cubicBezTo>
                  <a:cubicBezTo>
                    <a:pt x="14747" y="958"/>
                    <a:pt x="14712" y="900"/>
                    <a:pt x="14666" y="842"/>
                  </a:cubicBezTo>
                  <a:lnTo>
                    <a:pt x="14540" y="670"/>
                  </a:lnTo>
                  <a:cubicBezTo>
                    <a:pt x="14494" y="612"/>
                    <a:pt x="14447" y="554"/>
                    <a:pt x="14401" y="485"/>
                  </a:cubicBezTo>
                  <a:cubicBezTo>
                    <a:pt x="14378" y="439"/>
                    <a:pt x="14344" y="393"/>
                    <a:pt x="14309" y="359"/>
                  </a:cubicBezTo>
                  <a:cubicBezTo>
                    <a:pt x="14180" y="229"/>
                    <a:pt x="14016" y="170"/>
                    <a:pt x="13852" y="170"/>
                  </a:cubicBezTo>
                  <a:cubicBezTo>
                    <a:pt x="13550" y="170"/>
                    <a:pt x="13252" y="375"/>
                    <a:pt x="13192" y="727"/>
                  </a:cubicBezTo>
                  <a:cubicBezTo>
                    <a:pt x="13053" y="1695"/>
                    <a:pt x="12443" y="2548"/>
                    <a:pt x="11729" y="2801"/>
                  </a:cubicBezTo>
                  <a:cubicBezTo>
                    <a:pt x="11501" y="2880"/>
                    <a:pt x="11262" y="2919"/>
                    <a:pt x="11019" y="2919"/>
                  </a:cubicBezTo>
                  <a:cubicBezTo>
                    <a:pt x="10410" y="2919"/>
                    <a:pt x="9775" y="2678"/>
                    <a:pt x="9240" y="2225"/>
                  </a:cubicBezTo>
                  <a:cubicBezTo>
                    <a:pt x="9106" y="2121"/>
                    <a:pt x="8956" y="2074"/>
                    <a:pt x="8811" y="2074"/>
                  </a:cubicBezTo>
                  <a:cubicBezTo>
                    <a:pt x="8618" y="2074"/>
                    <a:pt x="8437" y="2156"/>
                    <a:pt x="8318" y="2294"/>
                  </a:cubicBezTo>
                  <a:cubicBezTo>
                    <a:pt x="8284" y="2329"/>
                    <a:pt x="8261" y="2352"/>
                    <a:pt x="8238" y="2398"/>
                  </a:cubicBezTo>
                  <a:cubicBezTo>
                    <a:pt x="8215" y="2444"/>
                    <a:pt x="8180" y="2513"/>
                    <a:pt x="8169" y="2571"/>
                  </a:cubicBezTo>
                  <a:cubicBezTo>
                    <a:pt x="8157" y="2663"/>
                    <a:pt x="8157" y="2743"/>
                    <a:pt x="8169" y="2847"/>
                  </a:cubicBezTo>
                  <a:cubicBezTo>
                    <a:pt x="8484" y="4570"/>
                    <a:pt x="7480" y="5765"/>
                    <a:pt x="6038" y="5765"/>
                  </a:cubicBezTo>
                  <a:cubicBezTo>
                    <a:pt x="5687" y="5765"/>
                    <a:pt x="5310" y="5694"/>
                    <a:pt x="4920" y="5543"/>
                  </a:cubicBezTo>
                  <a:cubicBezTo>
                    <a:pt x="4839" y="5511"/>
                    <a:pt x="4755" y="5496"/>
                    <a:pt x="4673" y="5496"/>
                  </a:cubicBezTo>
                  <a:cubicBezTo>
                    <a:pt x="4488" y="5496"/>
                    <a:pt x="4310" y="5575"/>
                    <a:pt x="4182" y="5727"/>
                  </a:cubicBezTo>
                  <a:cubicBezTo>
                    <a:pt x="4010" y="5946"/>
                    <a:pt x="3964" y="6234"/>
                    <a:pt x="4113" y="6476"/>
                  </a:cubicBezTo>
                  <a:cubicBezTo>
                    <a:pt x="4609" y="7363"/>
                    <a:pt x="4655" y="8285"/>
                    <a:pt x="4229" y="9011"/>
                  </a:cubicBezTo>
                  <a:cubicBezTo>
                    <a:pt x="4205" y="9057"/>
                    <a:pt x="4194" y="9080"/>
                    <a:pt x="4171" y="9114"/>
                  </a:cubicBezTo>
                  <a:cubicBezTo>
                    <a:pt x="4136" y="9137"/>
                    <a:pt x="4125" y="9172"/>
                    <a:pt x="4090" y="9195"/>
                  </a:cubicBezTo>
                  <a:cubicBezTo>
                    <a:pt x="4056" y="9253"/>
                    <a:pt x="4010" y="9310"/>
                    <a:pt x="3952" y="9368"/>
                  </a:cubicBezTo>
                  <a:cubicBezTo>
                    <a:pt x="3860" y="9460"/>
                    <a:pt x="3779" y="9529"/>
                    <a:pt x="3687" y="9598"/>
                  </a:cubicBezTo>
                  <a:cubicBezTo>
                    <a:pt x="3629" y="9644"/>
                    <a:pt x="3572" y="9690"/>
                    <a:pt x="3503" y="9725"/>
                  </a:cubicBezTo>
                  <a:cubicBezTo>
                    <a:pt x="3399" y="9783"/>
                    <a:pt x="3307" y="9840"/>
                    <a:pt x="3192" y="9886"/>
                  </a:cubicBezTo>
                  <a:cubicBezTo>
                    <a:pt x="2849" y="10025"/>
                    <a:pt x="2457" y="10095"/>
                    <a:pt x="2034" y="10095"/>
                  </a:cubicBezTo>
                  <a:cubicBezTo>
                    <a:pt x="2002" y="10095"/>
                    <a:pt x="1969" y="10094"/>
                    <a:pt x="1936" y="10094"/>
                  </a:cubicBezTo>
                  <a:cubicBezTo>
                    <a:pt x="1914" y="10091"/>
                    <a:pt x="1893" y="10090"/>
                    <a:pt x="1873" y="10090"/>
                  </a:cubicBezTo>
                  <a:cubicBezTo>
                    <a:pt x="1672" y="10090"/>
                    <a:pt x="1510" y="10189"/>
                    <a:pt x="1406" y="10336"/>
                  </a:cubicBezTo>
                  <a:cubicBezTo>
                    <a:pt x="1406" y="10347"/>
                    <a:pt x="1383" y="10382"/>
                    <a:pt x="1371" y="10393"/>
                  </a:cubicBezTo>
                  <a:cubicBezTo>
                    <a:pt x="1256" y="10577"/>
                    <a:pt x="1233" y="10819"/>
                    <a:pt x="1325" y="11027"/>
                  </a:cubicBezTo>
                  <a:cubicBezTo>
                    <a:pt x="1325" y="11050"/>
                    <a:pt x="1360" y="11084"/>
                    <a:pt x="1371" y="11107"/>
                  </a:cubicBezTo>
                  <a:cubicBezTo>
                    <a:pt x="1406" y="11142"/>
                    <a:pt x="1429" y="11188"/>
                    <a:pt x="1475" y="11223"/>
                  </a:cubicBezTo>
                  <a:cubicBezTo>
                    <a:pt x="3042" y="12651"/>
                    <a:pt x="2627" y="14725"/>
                    <a:pt x="565" y="15347"/>
                  </a:cubicBezTo>
                  <a:cubicBezTo>
                    <a:pt x="438" y="15393"/>
                    <a:pt x="323" y="15462"/>
                    <a:pt x="254" y="15566"/>
                  </a:cubicBezTo>
                  <a:cubicBezTo>
                    <a:pt x="254" y="15577"/>
                    <a:pt x="231" y="15589"/>
                    <a:pt x="219" y="15601"/>
                  </a:cubicBezTo>
                  <a:cubicBezTo>
                    <a:pt x="0" y="15923"/>
                    <a:pt x="93" y="16407"/>
                    <a:pt x="507" y="16580"/>
                  </a:cubicBezTo>
                  <a:cubicBezTo>
                    <a:pt x="738" y="16683"/>
                    <a:pt x="945" y="16799"/>
                    <a:pt x="1129" y="16925"/>
                  </a:cubicBezTo>
                  <a:cubicBezTo>
                    <a:pt x="1947" y="17490"/>
                    <a:pt x="2282" y="18331"/>
                    <a:pt x="2120" y="19149"/>
                  </a:cubicBezTo>
                  <a:cubicBezTo>
                    <a:pt x="2074" y="19368"/>
                    <a:pt x="2005" y="19575"/>
                    <a:pt x="1890" y="19783"/>
                  </a:cubicBezTo>
                  <a:cubicBezTo>
                    <a:pt x="1867" y="19840"/>
                    <a:pt x="1832" y="19898"/>
                    <a:pt x="1809" y="19944"/>
                  </a:cubicBezTo>
                  <a:cubicBezTo>
                    <a:pt x="1613" y="20243"/>
                    <a:pt x="1348" y="20531"/>
                    <a:pt x="1003" y="20773"/>
                  </a:cubicBezTo>
                  <a:cubicBezTo>
                    <a:pt x="496" y="21154"/>
                    <a:pt x="726" y="21925"/>
                    <a:pt x="1348" y="21971"/>
                  </a:cubicBezTo>
                  <a:cubicBezTo>
                    <a:pt x="1694" y="21995"/>
                    <a:pt x="2005" y="22075"/>
                    <a:pt x="2293" y="22190"/>
                  </a:cubicBezTo>
                  <a:cubicBezTo>
                    <a:pt x="2362" y="22213"/>
                    <a:pt x="2420" y="22248"/>
                    <a:pt x="2477" y="22271"/>
                  </a:cubicBezTo>
                  <a:cubicBezTo>
                    <a:pt x="2535" y="22306"/>
                    <a:pt x="2593" y="22340"/>
                    <a:pt x="2650" y="22375"/>
                  </a:cubicBezTo>
                  <a:cubicBezTo>
                    <a:pt x="2685" y="22398"/>
                    <a:pt x="2708" y="22421"/>
                    <a:pt x="2742" y="22432"/>
                  </a:cubicBezTo>
                  <a:cubicBezTo>
                    <a:pt x="3284" y="22789"/>
                    <a:pt x="3629" y="23354"/>
                    <a:pt x="3687" y="23999"/>
                  </a:cubicBezTo>
                  <a:cubicBezTo>
                    <a:pt x="3710" y="24091"/>
                    <a:pt x="3710" y="24160"/>
                    <a:pt x="3710" y="24241"/>
                  </a:cubicBezTo>
                  <a:cubicBezTo>
                    <a:pt x="3710" y="24333"/>
                    <a:pt x="3710" y="24414"/>
                    <a:pt x="3687" y="24506"/>
                  </a:cubicBezTo>
                  <a:cubicBezTo>
                    <a:pt x="3676" y="24633"/>
                    <a:pt x="3652" y="24760"/>
                    <a:pt x="3606" y="24898"/>
                  </a:cubicBezTo>
                  <a:cubicBezTo>
                    <a:pt x="3560" y="25071"/>
                    <a:pt x="3491" y="25255"/>
                    <a:pt x="3388" y="25428"/>
                  </a:cubicBezTo>
                  <a:cubicBezTo>
                    <a:pt x="3318" y="25554"/>
                    <a:pt x="3226" y="25704"/>
                    <a:pt x="3146" y="25831"/>
                  </a:cubicBezTo>
                  <a:cubicBezTo>
                    <a:pt x="3134" y="25842"/>
                    <a:pt x="3111" y="25877"/>
                    <a:pt x="3099" y="25889"/>
                  </a:cubicBezTo>
                  <a:cubicBezTo>
                    <a:pt x="2996" y="26073"/>
                    <a:pt x="2996" y="26280"/>
                    <a:pt x="3076" y="26453"/>
                  </a:cubicBezTo>
                  <a:cubicBezTo>
                    <a:pt x="3088" y="26465"/>
                    <a:pt x="3088" y="26488"/>
                    <a:pt x="3099" y="26511"/>
                  </a:cubicBezTo>
                  <a:cubicBezTo>
                    <a:pt x="3146" y="26591"/>
                    <a:pt x="3215" y="26683"/>
                    <a:pt x="3307" y="26741"/>
                  </a:cubicBezTo>
                  <a:cubicBezTo>
                    <a:pt x="3341" y="26753"/>
                    <a:pt x="3376" y="26776"/>
                    <a:pt x="3422" y="26799"/>
                  </a:cubicBezTo>
                  <a:cubicBezTo>
                    <a:pt x="3434" y="26810"/>
                    <a:pt x="3457" y="26822"/>
                    <a:pt x="3480" y="26822"/>
                  </a:cubicBezTo>
                  <a:cubicBezTo>
                    <a:pt x="3514" y="26833"/>
                    <a:pt x="3560" y="26856"/>
                    <a:pt x="3606" y="26856"/>
                  </a:cubicBezTo>
                  <a:cubicBezTo>
                    <a:pt x="3636" y="26861"/>
                    <a:pt x="3667" y="26863"/>
                    <a:pt x="3698" y="26863"/>
                  </a:cubicBezTo>
                  <a:cubicBezTo>
                    <a:pt x="3753" y="26863"/>
                    <a:pt x="3809" y="26855"/>
                    <a:pt x="3860" y="26833"/>
                  </a:cubicBezTo>
                  <a:cubicBezTo>
                    <a:pt x="4153" y="26758"/>
                    <a:pt x="4440" y="26722"/>
                    <a:pt x="4707" y="26722"/>
                  </a:cubicBezTo>
                  <a:cubicBezTo>
                    <a:pt x="4850" y="26722"/>
                    <a:pt x="4987" y="26733"/>
                    <a:pt x="5116" y="26753"/>
                  </a:cubicBezTo>
                  <a:cubicBezTo>
                    <a:pt x="5231" y="26764"/>
                    <a:pt x="5335" y="26799"/>
                    <a:pt x="5450" y="26822"/>
                  </a:cubicBezTo>
                  <a:cubicBezTo>
                    <a:pt x="5519" y="26833"/>
                    <a:pt x="5588" y="26868"/>
                    <a:pt x="5669" y="26891"/>
                  </a:cubicBezTo>
                  <a:cubicBezTo>
                    <a:pt x="5761" y="26937"/>
                    <a:pt x="5864" y="26983"/>
                    <a:pt x="5957" y="27041"/>
                  </a:cubicBezTo>
                  <a:cubicBezTo>
                    <a:pt x="5980" y="27052"/>
                    <a:pt x="6014" y="27087"/>
                    <a:pt x="6037" y="27098"/>
                  </a:cubicBezTo>
                  <a:cubicBezTo>
                    <a:pt x="6302" y="27283"/>
                    <a:pt x="6510" y="27513"/>
                    <a:pt x="6671" y="27801"/>
                  </a:cubicBezTo>
                  <a:cubicBezTo>
                    <a:pt x="6682" y="27813"/>
                    <a:pt x="6706" y="27847"/>
                    <a:pt x="6717" y="27870"/>
                  </a:cubicBezTo>
                  <a:cubicBezTo>
                    <a:pt x="6740" y="27905"/>
                    <a:pt x="6763" y="27951"/>
                    <a:pt x="6775" y="27985"/>
                  </a:cubicBezTo>
                  <a:cubicBezTo>
                    <a:pt x="6947" y="28412"/>
                    <a:pt x="7005" y="28907"/>
                    <a:pt x="6901" y="29460"/>
                  </a:cubicBezTo>
                  <a:cubicBezTo>
                    <a:pt x="6890" y="29575"/>
                    <a:pt x="6855" y="29702"/>
                    <a:pt x="6821" y="29829"/>
                  </a:cubicBezTo>
                  <a:cubicBezTo>
                    <a:pt x="6798" y="29875"/>
                    <a:pt x="6786" y="29932"/>
                    <a:pt x="6786" y="29990"/>
                  </a:cubicBezTo>
                  <a:cubicBezTo>
                    <a:pt x="6786" y="30105"/>
                    <a:pt x="6821" y="30220"/>
                    <a:pt x="6878" y="30324"/>
                  </a:cubicBezTo>
                  <a:cubicBezTo>
                    <a:pt x="6890" y="30347"/>
                    <a:pt x="6901" y="30370"/>
                    <a:pt x="6913" y="30393"/>
                  </a:cubicBezTo>
                  <a:cubicBezTo>
                    <a:pt x="6947" y="30439"/>
                    <a:pt x="6994" y="30485"/>
                    <a:pt x="7028" y="30508"/>
                  </a:cubicBezTo>
                  <a:cubicBezTo>
                    <a:pt x="7063" y="30520"/>
                    <a:pt x="7074" y="30543"/>
                    <a:pt x="7086" y="30554"/>
                  </a:cubicBezTo>
                  <a:cubicBezTo>
                    <a:pt x="7166" y="30601"/>
                    <a:pt x="7235" y="30635"/>
                    <a:pt x="7316" y="30658"/>
                  </a:cubicBezTo>
                  <a:cubicBezTo>
                    <a:pt x="7339" y="30670"/>
                    <a:pt x="7351" y="30670"/>
                    <a:pt x="7374" y="30670"/>
                  </a:cubicBezTo>
                  <a:cubicBezTo>
                    <a:pt x="7395" y="30671"/>
                    <a:pt x="7416" y="30672"/>
                    <a:pt x="7437" y="30672"/>
                  </a:cubicBezTo>
                  <a:cubicBezTo>
                    <a:pt x="7557" y="30672"/>
                    <a:pt x="7684" y="30642"/>
                    <a:pt x="7811" y="30554"/>
                  </a:cubicBezTo>
                  <a:cubicBezTo>
                    <a:pt x="8261" y="30255"/>
                    <a:pt x="8699" y="30094"/>
                    <a:pt x="9136" y="30048"/>
                  </a:cubicBezTo>
                  <a:cubicBezTo>
                    <a:pt x="9206" y="30036"/>
                    <a:pt x="9298" y="30036"/>
                    <a:pt x="9367" y="30036"/>
                  </a:cubicBezTo>
                  <a:lnTo>
                    <a:pt x="9597" y="30036"/>
                  </a:lnTo>
                  <a:cubicBezTo>
                    <a:pt x="9643" y="30036"/>
                    <a:pt x="9666" y="30048"/>
                    <a:pt x="9712" y="30048"/>
                  </a:cubicBezTo>
                  <a:cubicBezTo>
                    <a:pt x="9759" y="30048"/>
                    <a:pt x="9793" y="30048"/>
                    <a:pt x="9828" y="30059"/>
                  </a:cubicBezTo>
                  <a:cubicBezTo>
                    <a:pt x="9874" y="30082"/>
                    <a:pt x="9897" y="30082"/>
                    <a:pt x="9931" y="30094"/>
                  </a:cubicBezTo>
                  <a:cubicBezTo>
                    <a:pt x="10012" y="30105"/>
                    <a:pt x="10104" y="30140"/>
                    <a:pt x="10173" y="30163"/>
                  </a:cubicBezTo>
                  <a:cubicBezTo>
                    <a:pt x="10196" y="30174"/>
                    <a:pt x="10219" y="30174"/>
                    <a:pt x="10242" y="30197"/>
                  </a:cubicBezTo>
                  <a:cubicBezTo>
                    <a:pt x="10277" y="30209"/>
                    <a:pt x="10312" y="30220"/>
                    <a:pt x="10346" y="30232"/>
                  </a:cubicBezTo>
                  <a:cubicBezTo>
                    <a:pt x="10358" y="30255"/>
                    <a:pt x="10369" y="30255"/>
                    <a:pt x="10392" y="30266"/>
                  </a:cubicBezTo>
                  <a:lnTo>
                    <a:pt x="10473" y="30313"/>
                  </a:lnTo>
                  <a:cubicBezTo>
                    <a:pt x="10473" y="30324"/>
                    <a:pt x="10484" y="30324"/>
                    <a:pt x="10484" y="30324"/>
                  </a:cubicBezTo>
                  <a:cubicBezTo>
                    <a:pt x="10519" y="30347"/>
                    <a:pt x="10565" y="30382"/>
                    <a:pt x="10600" y="30405"/>
                  </a:cubicBezTo>
                  <a:cubicBezTo>
                    <a:pt x="10646" y="30439"/>
                    <a:pt x="10692" y="30485"/>
                    <a:pt x="10738" y="30508"/>
                  </a:cubicBezTo>
                  <a:cubicBezTo>
                    <a:pt x="10761" y="30543"/>
                    <a:pt x="10795" y="30554"/>
                    <a:pt x="10818" y="30577"/>
                  </a:cubicBezTo>
                  <a:lnTo>
                    <a:pt x="10865" y="30624"/>
                  </a:lnTo>
                  <a:cubicBezTo>
                    <a:pt x="10876" y="30635"/>
                    <a:pt x="10888" y="30635"/>
                    <a:pt x="10888" y="30658"/>
                  </a:cubicBezTo>
                  <a:lnTo>
                    <a:pt x="10980" y="30739"/>
                  </a:lnTo>
                  <a:cubicBezTo>
                    <a:pt x="11003" y="30785"/>
                    <a:pt x="11049" y="30831"/>
                    <a:pt x="11083" y="30866"/>
                  </a:cubicBezTo>
                  <a:cubicBezTo>
                    <a:pt x="11118" y="30912"/>
                    <a:pt x="11153" y="30958"/>
                    <a:pt x="11176" y="31004"/>
                  </a:cubicBezTo>
                  <a:cubicBezTo>
                    <a:pt x="11210" y="31027"/>
                    <a:pt x="11233" y="31073"/>
                    <a:pt x="11256" y="31096"/>
                  </a:cubicBezTo>
                  <a:cubicBezTo>
                    <a:pt x="11268" y="31142"/>
                    <a:pt x="11291" y="31188"/>
                    <a:pt x="11314" y="31211"/>
                  </a:cubicBezTo>
                  <a:cubicBezTo>
                    <a:pt x="11325" y="31257"/>
                    <a:pt x="11348" y="31292"/>
                    <a:pt x="11371" y="31326"/>
                  </a:cubicBezTo>
                  <a:cubicBezTo>
                    <a:pt x="11394" y="31361"/>
                    <a:pt x="11406" y="31407"/>
                    <a:pt x="11429" y="31442"/>
                  </a:cubicBezTo>
                  <a:cubicBezTo>
                    <a:pt x="11510" y="31672"/>
                    <a:pt x="11579" y="31925"/>
                    <a:pt x="11613" y="32190"/>
                  </a:cubicBezTo>
                  <a:cubicBezTo>
                    <a:pt x="11625" y="32283"/>
                    <a:pt x="11636" y="32363"/>
                    <a:pt x="11636" y="32455"/>
                  </a:cubicBezTo>
                  <a:cubicBezTo>
                    <a:pt x="11659" y="32571"/>
                    <a:pt x="11682" y="32674"/>
                    <a:pt x="11729" y="32755"/>
                  </a:cubicBezTo>
                  <a:cubicBezTo>
                    <a:pt x="11740" y="32789"/>
                    <a:pt x="11775" y="32824"/>
                    <a:pt x="11798" y="32859"/>
                  </a:cubicBezTo>
                  <a:lnTo>
                    <a:pt x="11844" y="32905"/>
                  </a:lnTo>
                  <a:cubicBezTo>
                    <a:pt x="11867" y="32928"/>
                    <a:pt x="11913" y="32939"/>
                    <a:pt x="11947" y="32974"/>
                  </a:cubicBezTo>
                  <a:cubicBezTo>
                    <a:pt x="12053" y="33038"/>
                    <a:pt x="12177" y="33073"/>
                    <a:pt x="12302" y="33073"/>
                  </a:cubicBezTo>
                  <a:cubicBezTo>
                    <a:pt x="12491" y="33073"/>
                    <a:pt x="12684" y="32993"/>
                    <a:pt x="12823" y="32813"/>
                  </a:cubicBezTo>
                  <a:cubicBezTo>
                    <a:pt x="13393" y="32063"/>
                    <a:pt x="14121" y="31693"/>
                    <a:pt x="14824" y="31693"/>
                  </a:cubicBezTo>
                  <a:cubicBezTo>
                    <a:pt x="15699" y="31693"/>
                    <a:pt x="16535" y="32265"/>
                    <a:pt x="16982" y="33389"/>
                  </a:cubicBezTo>
                  <a:cubicBezTo>
                    <a:pt x="17051" y="33550"/>
                    <a:pt x="17166" y="33665"/>
                    <a:pt x="17305" y="33734"/>
                  </a:cubicBezTo>
                  <a:cubicBezTo>
                    <a:pt x="17374" y="33780"/>
                    <a:pt x="17443" y="33792"/>
                    <a:pt x="17512" y="33803"/>
                  </a:cubicBezTo>
                  <a:cubicBezTo>
                    <a:pt x="17548" y="33809"/>
                    <a:pt x="17583" y="33812"/>
                    <a:pt x="17617" y="33812"/>
                  </a:cubicBezTo>
                  <a:cubicBezTo>
                    <a:pt x="17715" y="33812"/>
                    <a:pt x="17807" y="33788"/>
                    <a:pt x="17892" y="33746"/>
                  </a:cubicBezTo>
                  <a:cubicBezTo>
                    <a:pt x="17950" y="33734"/>
                    <a:pt x="17996" y="33711"/>
                    <a:pt x="18030" y="33665"/>
                  </a:cubicBezTo>
                  <a:cubicBezTo>
                    <a:pt x="18077" y="33619"/>
                    <a:pt x="18123" y="33573"/>
                    <a:pt x="18146" y="33538"/>
                  </a:cubicBezTo>
                  <a:cubicBezTo>
                    <a:pt x="18192" y="33481"/>
                    <a:pt x="18226" y="33423"/>
                    <a:pt x="18238" y="33366"/>
                  </a:cubicBezTo>
                  <a:cubicBezTo>
                    <a:pt x="18595" y="32271"/>
                    <a:pt x="19344" y="31637"/>
                    <a:pt x="20185" y="31534"/>
                  </a:cubicBezTo>
                  <a:cubicBezTo>
                    <a:pt x="20277" y="31522"/>
                    <a:pt x="20381" y="31522"/>
                    <a:pt x="20484" y="31522"/>
                  </a:cubicBezTo>
                  <a:cubicBezTo>
                    <a:pt x="20623" y="31522"/>
                    <a:pt x="20772" y="31534"/>
                    <a:pt x="20934" y="31580"/>
                  </a:cubicBezTo>
                  <a:cubicBezTo>
                    <a:pt x="21072" y="31603"/>
                    <a:pt x="21233" y="31660"/>
                    <a:pt x="21371" y="31730"/>
                  </a:cubicBezTo>
                  <a:lnTo>
                    <a:pt x="21683" y="31902"/>
                  </a:lnTo>
                  <a:cubicBezTo>
                    <a:pt x="21924" y="32064"/>
                    <a:pt x="22166" y="32271"/>
                    <a:pt x="22385" y="32525"/>
                  </a:cubicBezTo>
                  <a:cubicBezTo>
                    <a:pt x="22408" y="32571"/>
                    <a:pt x="22466" y="32617"/>
                    <a:pt x="22512" y="32640"/>
                  </a:cubicBezTo>
                  <a:cubicBezTo>
                    <a:pt x="22570" y="32674"/>
                    <a:pt x="22616" y="32697"/>
                    <a:pt x="22673" y="32709"/>
                  </a:cubicBezTo>
                  <a:cubicBezTo>
                    <a:pt x="22742" y="32738"/>
                    <a:pt x="22817" y="32752"/>
                    <a:pt x="22894" y="32752"/>
                  </a:cubicBezTo>
                  <a:cubicBezTo>
                    <a:pt x="22970" y="32752"/>
                    <a:pt x="23048" y="32738"/>
                    <a:pt x="23123" y="32709"/>
                  </a:cubicBezTo>
                  <a:cubicBezTo>
                    <a:pt x="23180" y="32686"/>
                    <a:pt x="23238" y="32651"/>
                    <a:pt x="23295" y="32617"/>
                  </a:cubicBezTo>
                  <a:cubicBezTo>
                    <a:pt x="23422" y="32513"/>
                    <a:pt x="23503" y="32363"/>
                    <a:pt x="23537" y="32190"/>
                  </a:cubicBezTo>
                  <a:lnTo>
                    <a:pt x="23537" y="32156"/>
                  </a:lnTo>
                  <a:lnTo>
                    <a:pt x="23537" y="32121"/>
                  </a:lnTo>
                  <a:lnTo>
                    <a:pt x="23537" y="32075"/>
                  </a:lnTo>
                  <a:cubicBezTo>
                    <a:pt x="23537" y="31960"/>
                    <a:pt x="23537" y="31845"/>
                    <a:pt x="23549" y="31730"/>
                  </a:cubicBezTo>
                  <a:cubicBezTo>
                    <a:pt x="23560" y="31707"/>
                    <a:pt x="23560" y="31695"/>
                    <a:pt x="23560" y="31660"/>
                  </a:cubicBezTo>
                  <a:cubicBezTo>
                    <a:pt x="23572" y="31637"/>
                    <a:pt x="23572" y="31603"/>
                    <a:pt x="23572" y="31580"/>
                  </a:cubicBezTo>
                  <a:cubicBezTo>
                    <a:pt x="23595" y="31488"/>
                    <a:pt x="23606" y="31419"/>
                    <a:pt x="23618" y="31349"/>
                  </a:cubicBezTo>
                  <a:cubicBezTo>
                    <a:pt x="23630" y="31234"/>
                    <a:pt x="23676" y="31119"/>
                    <a:pt x="23710" y="31015"/>
                  </a:cubicBezTo>
                  <a:cubicBezTo>
                    <a:pt x="23745" y="30900"/>
                    <a:pt x="23791" y="30808"/>
                    <a:pt x="23837" y="30716"/>
                  </a:cubicBezTo>
                  <a:cubicBezTo>
                    <a:pt x="23860" y="30658"/>
                    <a:pt x="23906" y="30601"/>
                    <a:pt x="23941" y="30543"/>
                  </a:cubicBezTo>
                  <a:cubicBezTo>
                    <a:pt x="23952" y="30508"/>
                    <a:pt x="23987" y="30485"/>
                    <a:pt x="23998" y="30451"/>
                  </a:cubicBezTo>
                  <a:cubicBezTo>
                    <a:pt x="24021" y="30393"/>
                    <a:pt x="24067" y="30347"/>
                    <a:pt x="24113" y="30289"/>
                  </a:cubicBezTo>
                  <a:cubicBezTo>
                    <a:pt x="24183" y="30209"/>
                    <a:pt x="24240" y="30140"/>
                    <a:pt x="24309" y="30082"/>
                  </a:cubicBezTo>
                  <a:cubicBezTo>
                    <a:pt x="24355" y="30025"/>
                    <a:pt x="24413" y="29990"/>
                    <a:pt x="24459" y="29944"/>
                  </a:cubicBezTo>
                  <a:cubicBezTo>
                    <a:pt x="24736" y="29736"/>
                    <a:pt x="25058" y="29598"/>
                    <a:pt x="25427" y="29541"/>
                  </a:cubicBezTo>
                  <a:cubicBezTo>
                    <a:pt x="25507" y="29529"/>
                    <a:pt x="25577" y="29518"/>
                    <a:pt x="25657" y="29518"/>
                  </a:cubicBezTo>
                  <a:cubicBezTo>
                    <a:pt x="25807" y="29518"/>
                    <a:pt x="25968" y="29518"/>
                    <a:pt x="26130" y="29541"/>
                  </a:cubicBezTo>
                  <a:cubicBezTo>
                    <a:pt x="26279" y="29575"/>
                    <a:pt x="26441" y="29598"/>
                    <a:pt x="26602" y="29656"/>
                  </a:cubicBezTo>
                  <a:cubicBezTo>
                    <a:pt x="26694" y="29679"/>
                    <a:pt x="26763" y="29713"/>
                    <a:pt x="26844" y="29748"/>
                  </a:cubicBezTo>
                  <a:cubicBezTo>
                    <a:pt x="26959" y="29806"/>
                    <a:pt x="27097" y="29863"/>
                    <a:pt x="27201" y="29932"/>
                  </a:cubicBezTo>
                  <a:cubicBezTo>
                    <a:pt x="27270" y="29967"/>
                    <a:pt x="27316" y="29990"/>
                    <a:pt x="27385" y="30001"/>
                  </a:cubicBezTo>
                  <a:cubicBezTo>
                    <a:pt x="27440" y="30019"/>
                    <a:pt x="27497" y="30027"/>
                    <a:pt x="27553" y="30027"/>
                  </a:cubicBezTo>
                  <a:cubicBezTo>
                    <a:pt x="27757" y="30027"/>
                    <a:pt x="27957" y="29919"/>
                    <a:pt x="28065" y="29748"/>
                  </a:cubicBezTo>
                  <a:cubicBezTo>
                    <a:pt x="28180" y="29587"/>
                    <a:pt x="28226" y="29368"/>
                    <a:pt x="28146" y="29137"/>
                  </a:cubicBezTo>
                  <a:cubicBezTo>
                    <a:pt x="27996" y="28757"/>
                    <a:pt x="27938" y="28377"/>
                    <a:pt x="27961" y="28031"/>
                  </a:cubicBezTo>
                  <a:cubicBezTo>
                    <a:pt x="27961" y="27962"/>
                    <a:pt x="27961" y="27870"/>
                    <a:pt x="27973" y="27801"/>
                  </a:cubicBezTo>
                  <a:cubicBezTo>
                    <a:pt x="27996" y="27571"/>
                    <a:pt x="28054" y="27352"/>
                    <a:pt x="28146" y="27156"/>
                  </a:cubicBezTo>
                  <a:cubicBezTo>
                    <a:pt x="28180" y="27052"/>
                    <a:pt x="28238" y="26948"/>
                    <a:pt x="28295" y="26868"/>
                  </a:cubicBezTo>
                  <a:lnTo>
                    <a:pt x="28434" y="26695"/>
                  </a:lnTo>
                  <a:cubicBezTo>
                    <a:pt x="28837" y="26188"/>
                    <a:pt x="29471" y="25900"/>
                    <a:pt x="30219" y="25889"/>
                  </a:cubicBezTo>
                  <a:cubicBezTo>
                    <a:pt x="30392" y="25889"/>
                    <a:pt x="30565" y="25900"/>
                    <a:pt x="30749" y="25935"/>
                  </a:cubicBezTo>
                  <a:cubicBezTo>
                    <a:pt x="30876" y="25958"/>
                    <a:pt x="30991" y="25992"/>
                    <a:pt x="31130" y="26015"/>
                  </a:cubicBezTo>
                  <a:cubicBezTo>
                    <a:pt x="31186" y="26037"/>
                    <a:pt x="31244" y="26047"/>
                    <a:pt x="31302" y="26047"/>
                  </a:cubicBezTo>
                  <a:cubicBezTo>
                    <a:pt x="31396" y="26047"/>
                    <a:pt x="31488" y="26019"/>
                    <a:pt x="31567" y="25969"/>
                  </a:cubicBezTo>
                  <a:cubicBezTo>
                    <a:pt x="31740" y="25889"/>
                    <a:pt x="31855" y="25704"/>
                    <a:pt x="31867" y="25508"/>
                  </a:cubicBezTo>
                  <a:cubicBezTo>
                    <a:pt x="31890" y="25370"/>
                    <a:pt x="31844" y="25197"/>
                    <a:pt x="31717" y="25048"/>
                  </a:cubicBezTo>
                  <a:lnTo>
                    <a:pt x="31625" y="24967"/>
                  </a:lnTo>
                  <a:cubicBezTo>
                    <a:pt x="31602" y="24932"/>
                    <a:pt x="31590" y="24909"/>
                    <a:pt x="31556" y="24875"/>
                  </a:cubicBezTo>
                  <a:cubicBezTo>
                    <a:pt x="31452" y="24748"/>
                    <a:pt x="31372" y="24633"/>
                    <a:pt x="31302" y="24518"/>
                  </a:cubicBezTo>
                  <a:cubicBezTo>
                    <a:pt x="30726" y="23630"/>
                    <a:pt x="30795" y="22720"/>
                    <a:pt x="31233" y="22052"/>
                  </a:cubicBezTo>
                  <a:cubicBezTo>
                    <a:pt x="31256" y="22029"/>
                    <a:pt x="31268" y="21995"/>
                    <a:pt x="31302" y="21971"/>
                  </a:cubicBezTo>
                  <a:cubicBezTo>
                    <a:pt x="31325" y="21937"/>
                    <a:pt x="31337" y="21914"/>
                    <a:pt x="31372" y="21879"/>
                  </a:cubicBezTo>
                  <a:cubicBezTo>
                    <a:pt x="31418" y="21822"/>
                    <a:pt x="31452" y="21787"/>
                    <a:pt x="31510" y="21730"/>
                  </a:cubicBezTo>
                  <a:cubicBezTo>
                    <a:pt x="31984" y="21278"/>
                    <a:pt x="32647" y="20992"/>
                    <a:pt x="33422" y="20992"/>
                  </a:cubicBezTo>
                  <a:cubicBezTo>
                    <a:pt x="33438" y="20992"/>
                    <a:pt x="33453" y="20992"/>
                    <a:pt x="33468" y="20992"/>
                  </a:cubicBezTo>
                  <a:cubicBezTo>
                    <a:pt x="33664" y="20992"/>
                    <a:pt x="33802" y="20900"/>
                    <a:pt x="33895" y="20785"/>
                  </a:cubicBezTo>
                  <a:cubicBezTo>
                    <a:pt x="33918" y="20762"/>
                    <a:pt x="33929" y="20727"/>
                    <a:pt x="33952" y="20704"/>
                  </a:cubicBezTo>
                  <a:cubicBezTo>
                    <a:pt x="34067" y="20462"/>
                    <a:pt x="34010" y="20140"/>
                    <a:pt x="33699" y="20001"/>
                  </a:cubicBezTo>
                  <a:cubicBezTo>
                    <a:pt x="31740" y="19091"/>
                    <a:pt x="31418" y="16718"/>
                    <a:pt x="33583" y="15624"/>
                  </a:cubicBezTo>
                  <a:cubicBezTo>
                    <a:pt x="33676" y="15577"/>
                    <a:pt x="33756" y="15520"/>
                    <a:pt x="33814" y="15428"/>
                  </a:cubicBezTo>
                  <a:cubicBezTo>
                    <a:pt x="33895" y="15347"/>
                    <a:pt x="33929" y="15232"/>
                    <a:pt x="33952" y="15117"/>
                  </a:cubicBezTo>
                  <a:lnTo>
                    <a:pt x="33952" y="15059"/>
                  </a:lnTo>
                  <a:lnTo>
                    <a:pt x="33952" y="14955"/>
                  </a:lnTo>
                  <a:cubicBezTo>
                    <a:pt x="33918" y="14702"/>
                    <a:pt x="33756" y="14495"/>
                    <a:pt x="33388" y="14322"/>
                  </a:cubicBezTo>
                  <a:cubicBezTo>
                    <a:pt x="33353" y="14310"/>
                    <a:pt x="33330" y="14310"/>
                    <a:pt x="33295" y="14299"/>
                  </a:cubicBezTo>
                  <a:cubicBezTo>
                    <a:pt x="33169" y="14264"/>
                    <a:pt x="33042" y="14218"/>
                    <a:pt x="32915" y="14183"/>
                  </a:cubicBezTo>
                  <a:cubicBezTo>
                    <a:pt x="32835" y="14149"/>
                    <a:pt x="32777" y="14137"/>
                    <a:pt x="32719" y="14103"/>
                  </a:cubicBezTo>
                  <a:cubicBezTo>
                    <a:pt x="32604" y="14045"/>
                    <a:pt x="32489" y="13988"/>
                    <a:pt x="32397" y="13930"/>
                  </a:cubicBezTo>
                  <a:cubicBezTo>
                    <a:pt x="31452" y="13377"/>
                    <a:pt x="31107" y="12363"/>
                    <a:pt x="31441" y="11372"/>
                  </a:cubicBezTo>
                  <a:cubicBezTo>
                    <a:pt x="31475" y="11269"/>
                    <a:pt x="31510" y="11188"/>
                    <a:pt x="31556" y="11084"/>
                  </a:cubicBezTo>
                  <a:cubicBezTo>
                    <a:pt x="31706" y="10796"/>
                    <a:pt x="31901" y="10520"/>
                    <a:pt x="32166" y="10243"/>
                  </a:cubicBezTo>
                  <a:cubicBezTo>
                    <a:pt x="32201" y="10209"/>
                    <a:pt x="32236" y="10163"/>
                    <a:pt x="32259" y="10117"/>
                  </a:cubicBezTo>
                  <a:cubicBezTo>
                    <a:pt x="32282" y="10071"/>
                    <a:pt x="32305" y="10013"/>
                    <a:pt x="32316" y="9978"/>
                  </a:cubicBezTo>
                  <a:cubicBezTo>
                    <a:pt x="32339" y="9932"/>
                    <a:pt x="32351" y="9886"/>
                    <a:pt x="32351" y="9829"/>
                  </a:cubicBezTo>
                  <a:cubicBezTo>
                    <a:pt x="32362" y="9488"/>
                    <a:pt x="32089" y="9147"/>
                    <a:pt x="31683" y="9147"/>
                  </a:cubicBezTo>
                  <a:cubicBezTo>
                    <a:pt x="31664" y="9147"/>
                    <a:pt x="31645" y="9147"/>
                    <a:pt x="31625" y="9149"/>
                  </a:cubicBezTo>
                  <a:cubicBezTo>
                    <a:pt x="31505" y="9163"/>
                    <a:pt x="31386" y="9170"/>
                    <a:pt x="31268" y="9170"/>
                  </a:cubicBezTo>
                  <a:cubicBezTo>
                    <a:pt x="30733" y="9170"/>
                    <a:pt x="30234" y="9024"/>
                    <a:pt x="29828" y="8769"/>
                  </a:cubicBezTo>
                  <a:cubicBezTo>
                    <a:pt x="29747" y="8711"/>
                    <a:pt x="29655" y="8654"/>
                    <a:pt x="29586" y="8573"/>
                  </a:cubicBezTo>
                  <a:cubicBezTo>
                    <a:pt x="29471" y="8481"/>
                    <a:pt x="29355" y="8377"/>
                    <a:pt x="29263" y="8250"/>
                  </a:cubicBezTo>
                  <a:cubicBezTo>
                    <a:pt x="29252" y="8216"/>
                    <a:pt x="29240" y="8204"/>
                    <a:pt x="29229" y="8170"/>
                  </a:cubicBezTo>
                  <a:cubicBezTo>
                    <a:pt x="29194" y="8112"/>
                    <a:pt x="29183" y="8077"/>
                    <a:pt x="29148" y="8020"/>
                  </a:cubicBezTo>
                  <a:cubicBezTo>
                    <a:pt x="29136" y="7974"/>
                    <a:pt x="29113" y="7916"/>
                    <a:pt x="29090" y="7859"/>
                  </a:cubicBezTo>
                  <a:cubicBezTo>
                    <a:pt x="28975" y="7513"/>
                    <a:pt x="28964" y="7121"/>
                    <a:pt x="29010" y="6764"/>
                  </a:cubicBezTo>
                  <a:cubicBezTo>
                    <a:pt x="29010" y="6707"/>
                    <a:pt x="29010" y="6660"/>
                    <a:pt x="29021" y="6614"/>
                  </a:cubicBezTo>
                  <a:cubicBezTo>
                    <a:pt x="29056" y="6476"/>
                    <a:pt x="29079" y="6349"/>
                    <a:pt x="29125" y="6211"/>
                  </a:cubicBezTo>
                  <a:cubicBezTo>
                    <a:pt x="29136" y="6142"/>
                    <a:pt x="29171" y="6073"/>
                    <a:pt x="29194" y="6015"/>
                  </a:cubicBezTo>
                  <a:cubicBezTo>
                    <a:pt x="29240" y="5912"/>
                    <a:pt x="29286" y="5831"/>
                    <a:pt x="29344" y="5739"/>
                  </a:cubicBezTo>
                  <a:cubicBezTo>
                    <a:pt x="29367" y="5716"/>
                    <a:pt x="29378" y="5670"/>
                    <a:pt x="29413" y="5635"/>
                  </a:cubicBezTo>
                  <a:cubicBezTo>
                    <a:pt x="29436" y="5612"/>
                    <a:pt x="29459" y="5577"/>
                    <a:pt x="29482" y="5554"/>
                  </a:cubicBezTo>
                  <a:cubicBezTo>
                    <a:pt x="29874" y="5082"/>
                    <a:pt x="29713" y="4759"/>
                    <a:pt x="29574" y="4598"/>
                  </a:cubicBezTo>
                  <a:lnTo>
                    <a:pt x="29540" y="4575"/>
                  </a:lnTo>
                  <a:cubicBezTo>
                    <a:pt x="29494" y="4529"/>
                    <a:pt x="29436" y="4483"/>
                    <a:pt x="29401" y="4460"/>
                  </a:cubicBezTo>
                  <a:cubicBezTo>
                    <a:pt x="29300" y="4397"/>
                    <a:pt x="29199" y="4371"/>
                    <a:pt x="29095" y="4371"/>
                  </a:cubicBezTo>
                  <a:cubicBezTo>
                    <a:pt x="28571" y="4371"/>
                    <a:pt x="27964" y="5036"/>
                    <a:pt x="26821" y="5036"/>
                  </a:cubicBezTo>
                  <a:cubicBezTo>
                    <a:pt x="26602" y="5036"/>
                    <a:pt x="26383" y="5001"/>
                    <a:pt x="26187" y="4944"/>
                  </a:cubicBezTo>
                  <a:lnTo>
                    <a:pt x="25968" y="4863"/>
                  </a:lnTo>
                  <a:cubicBezTo>
                    <a:pt x="25945" y="4863"/>
                    <a:pt x="25922" y="4852"/>
                    <a:pt x="25899" y="4829"/>
                  </a:cubicBezTo>
                  <a:cubicBezTo>
                    <a:pt x="25853" y="4817"/>
                    <a:pt x="25807" y="4794"/>
                    <a:pt x="25772" y="4759"/>
                  </a:cubicBezTo>
                  <a:cubicBezTo>
                    <a:pt x="25162" y="4368"/>
                    <a:pt x="24816" y="3584"/>
                    <a:pt x="24966" y="2294"/>
                  </a:cubicBezTo>
                  <a:cubicBezTo>
                    <a:pt x="24977" y="2087"/>
                    <a:pt x="24908" y="1879"/>
                    <a:pt x="24759" y="1753"/>
                  </a:cubicBezTo>
                  <a:cubicBezTo>
                    <a:pt x="24736" y="1718"/>
                    <a:pt x="24689" y="1707"/>
                    <a:pt x="24655" y="1683"/>
                  </a:cubicBezTo>
                  <a:cubicBezTo>
                    <a:pt x="24549" y="1613"/>
                    <a:pt x="24423" y="1573"/>
                    <a:pt x="24294" y="1573"/>
                  </a:cubicBezTo>
                  <a:cubicBezTo>
                    <a:pt x="24169" y="1573"/>
                    <a:pt x="24042" y="1610"/>
                    <a:pt x="23929" y="1695"/>
                  </a:cubicBezTo>
                  <a:cubicBezTo>
                    <a:pt x="23895" y="1707"/>
                    <a:pt x="23883" y="1718"/>
                    <a:pt x="23848" y="1753"/>
                  </a:cubicBezTo>
                  <a:cubicBezTo>
                    <a:pt x="23825" y="1776"/>
                    <a:pt x="23791" y="1799"/>
                    <a:pt x="23768" y="1822"/>
                  </a:cubicBezTo>
                  <a:cubicBezTo>
                    <a:pt x="23733" y="1856"/>
                    <a:pt x="23722" y="1879"/>
                    <a:pt x="23699" y="1891"/>
                  </a:cubicBezTo>
                  <a:cubicBezTo>
                    <a:pt x="23664" y="1925"/>
                    <a:pt x="23641" y="1937"/>
                    <a:pt x="23606" y="1971"/>
                  </a:cubicBezTo>
                  <a:cubicBezTo>
                    <a:pt x="23595" y="1983"/>
                    <a:pt x="23583" y="1995"/>
                    <a:pt x="23549" y="2006"/>
                  </a:cubicBezTo>
                  <a:cubicBezTo>
                    <a:pt x="23526" y="2041"/>
                    <a:pt x="23480" y="2064"/>
                    <a:pt x="23434" y="2098"/>
                  </a:cubicBezTo>
                  <a:cubicBezTo>
                    <a:pt x="23388" y="2121"/>
                    <a:pt x="23330" y="2156"/>
                    <a:pt x="23295" y="2179"/>
                  </a:cubicBezTo>
                  <a:cubicBezTo>
                    <a:pt x="23272" y="2179"/>
                    <a:pt x="23272" y="2202"/>
                    <a:pt x="23261" y="2202"/>
                  </a:cubicBezTo>
                  <a:cubicBezTo>
                    <a:pt x="23249" y="2213"/>
                    <a:pt x="23238" y="2213"/>
                    <a:pt x="23215" y="2225"/>
                  </a:cubicBezTo>
                  <a:cubicBezTo>
                    <a:pt x="23123" y="2283"/>
                    <a:pt x="23007" y="2340"/>
                    <a:pt x="22892" y="2386"/>
                  </a:cubicBezTo>
                  <a:cubicBezTo>
                    <a:pt x="22812" y="2409"/>
                    <a:pt x="22754" y="2444"/>
                    <a:pt x="22685" y="2455"/>
                  </a:cubicBezTo>
                  <a:cubicBezTo>
                    <a:pt x="22673" y="2467"/>
                    <a:pt x="22639" y="2490"/>
                    <a:pt x="22616" y="2490"/>
                  </a:cubicBezTo>
                  <a:cubicBezTo>
                    <a:pt x="22399" y="2544"/>
                    <a:pt x="22196" y="2563"/>
                    <a:pt x="21991" y="2563"/>
                  </a:cubicBezTo>
                  <a:cubicBezTo>
                    <a:pt x="21934" y="2563"/>
                    <a:pt x="21878" y="2562"/>
                    <a:pt x="21821" y="2559"/>
                  </a:cubicBezTo>
                  <a:cubicBezTo>
                    <a:pt x="21694" y="2559"/>
                    <a:pt x="21567" y="2524"/>
                    <a:pt x="21452" y="2501"/>
                  </a:cubicBezTo>
                  <a:cubicBezTo>
                    <a:pt x="21360" y="2467"/>
                    <a:pt x="21256" y="2432"/>
                    <a:pt x="21176" y="2386"/>
                  </a:cubicBezTo>
                  <a:cubicBezTo>
                    <a:pt x="20772" y="2167"/>
                    <a:pt x="20415" y="1810"/>
                    <a:pt x="20162" y="1349"/>
                  </a:cubicBezTo>
                  <a:cubicBezTo>
                    <a:pt x="20024" y="1084"/>
                    <a:pt x="19920" y="819"/>
                    <a:pt x="19851" y="508"/>
                  </a:cubicBezTo>
                  <a:cubicBezTo>
                    <a:pt x="19839" y="497"/>
                    <a:pt x="19839" y="497"/>
                    <a:pt x="19839" y="485"/>
                  </a:cubicBezTo>
                  <a:cubicBezTo>
                    <a:pt x="19839" y="451"/>
                    <a:pt x="19816" y="416"/>
                    <a:pt x="19805" y="382"/>
                  </a:cubicBezTo>
                  <a:cubicBezTo>
                    <a:pt x="19782" y="336"/>
                    <a:pt x="19759" y="312"/>
                    <a:pt x="19736" y="266"/>
                  </a:cubicBezTo>
                  <a:cubicBezTo>
                    <a:pt x="19610" y="92"/>
                    <a:pt x="19408" y="0"/>
                    <a:pt x="1920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4608;p60">
              <a:extLst>
                <a:ext uri="{FF2B5EF4-FFF2-40B4-BE49-F238E27FC236}">
                  <a16:creationId xmlns:a16="http://schemas.microsoft.com/office/drawing/2014/main" id="{8DA9C35E-E90F-3B18-DDFA-058398FC9C0C}"/>
                </a:ext>
              </a:extLst>
            </p:cNvPr>
            <p:cNvSpPr/>
            <p:nvPr/>
          </p:nvSpPr>
          <p:spPr>
            <a:xfrm>
              <a:off x="7764668" y="3627078"/>
              <a:ext cx="1167990" cy="1371384"/>
            </a:xfrm>
            <a:custGeom>
              <a:avLst/>
              <a:gdLst/>
              <a:ahLst/>
              <a:cxnLst/>
              <a:rect l="l" t="t" r="r" b="b"/>
              <a:pathLst>
                <a:path w="27363" h="32128" extrusionOk="0">
                  <a:moveTo>
                    <a:pt x="17617" y="0"/>
                  </a:moveTo>
                  <a:cubicBezTo>
                    <a:pt x="17494" y="0"/>
                    <a:pt x="17369" y="36"/>
                    <a:pt x="17259" y="119"/>
                  </a:cubicBezTo>
                  <a:cubicBezTo>
                    <a:pt x="17236" y="130"/>
                    <a:pt x="17224" y="153"/>
                    <a:pt x="17190" y="176"/>
                  </a:cubicBezTo>
                  <a:cubicBezTo>
                    <a:pt x="17178" y="211"/>
                    <a:pt x="17143" y="222"/>
                    <a:pt x="17120" y="245"/>
                  </a:cubicBezTo>
                  <a:cubicBezTo>
                    <a:pt x="17086" y="280"/>
                    <a:pt x="17074" y="303"/>
                    <a:pt x="17051" y="326"/>
                  </a:cubicBezTo>
                  <a:cubicBezTo>
                    <a:pt x="17017" y="349"/>
                    <a:pt x="16994" y="361"/>
                    <a:pt x="16959" y="395"/>
                  </a:cubicBezTo>
                  <a:cubicBezTo>
                    <a:pt x="16948" y="407"/>
                    <a:pt x="16936" y="418"/>
                    <a:pt x="16901" y="441"/>
                  </a:cubicBezTo>
                  <a:cubicBezTo>
                    <a:pt x="16878" y="464"/>
                    <a:pt x="16832" y="499"/>
                    <a:pt x="16786" y="522"/>
                  </a:cubicBezTo>
                  <a:cubicBezTo>
                    <a:pt x="16740" y="556"/>
                    <a:pt x="16683" y="580"/>
                    <a:pt x="16648" y="614"/>
                  </a:cubicBezTo>
                  <a:cubicBezTo>
                    <a:pt x="16625" y="614"/>
                    <a:pt x="16625" y="626"/>
                    <a:pt x="16613" y="626"/>
                  </a:cubicBezTo>
                  <a:cubicBezTo>
                    <a:pt x="17236" y="1778"/>
                    <a:pt x="18203" y="3782"/>
                    <a:pt x="19010" y="6156"/>
                  </a:cubicBezTo>
                  <a:cubicBezTo>
                    <a:pt x="19021" y="6156"/>
                    <a:pt x="19033" y="6167"/>
                    <a:pt x="19044" y="6179"/>
                  </a:cubicBezTo>
                  <a:cubicBezTo>
                    <a:pt x="20819" y="7884"/>
                    <a:pt x="22120" y="10130"/>
                    <a:pt x="22639" y="12734"/>
                  </a:cubicBezTo>
                  <a:cubicBezTo>
                    <a:pt x="23987" y="19520"/>
                    <a:pt x="19597" y="26110"/>
                    <a:pt x="12812" y="27480"/>
                  </a:cubicBezTo>
                  <a:cubicBezTo>
                    <a:pt x="11976" y="27651"/>
                    <a:pt x="11138" y="27734"/>
                    <a:pt x="10311" y="27734"/>
                  </a:cubicBezTo>
                  <a:cubicBezTo>
                    <a:pt x="9234" y="27734"/>
                    <a:pt x="8176" y="27593"/>
                    <a:pt x="7166" y="27319"/>
                  </a:cubicBezTo>
                  <a:cubicBezTo>
                    <a:pt x="6164" y="27043"/>
                    <a:pt x="5185" y="26663"/>
                    <a:pt x="4275" y="26156"/>
                  </a:cubicBezTo>
                  <a:cubicBezTo>
                    <a:pt x="3419" y="26200"/>
                    <a:pt x="2520" y="26226"/>
                    <a:pt x="1581" y="26226"/>
                  </a:cubicBezTo>
                  <a:cubicBezTo>
                    <a:pt x="1066" y="26226"/>
                    <a:pt x="539" y="26218"/>
                    <a:pt x="1" y="26202"/>
                  </a:cubicBezTo>
                  <a:lnTo>
                    <a:pt x="1" y="26202"/>
                  </a:lnTo>
                  <a:cubicBezTo>
                    <a:pt x="24" y="26225"/>
                    <a:pt x="35" y="26271"/>
                    <a:pt x="58" y="26317"/>
                  </a:cubicBezTo>
                  <a:cubicBezTo>
                    <a:pt x="231" y="26732"/>
                    <a:pt x="289" y="27239"/>
                    <a:pt x="185" y="27780"/>
                  </a:cubicBezTo>
                  <a:cubicBezTo>
                    <a:pt x="173" y="27895"/>
                    <a:pt x="139" y="28033"/>
                    <a:pt x="93" y="28160"/>
                  </a:cubicBezTo>
                  <a:cubicBezTo>
                    <a:pt x="81" y="28206"/>
                    <a:pt x="70" y="28264"/>
                    <a:pt x="70" y="28322"/>
                  </a:cubicBezTo>
                  <a:cubicBezTo>
                    <a:pt x="70" y="28437"/>
                    <a:pt x="93" y="28552"/>
                    <a:pt x="150" y="28644"/>
                  </a:cubicBezTo>
                  <a:cubicBezTo>
                    <a:pt x="173" y="28679"/>
                    <a:pt x="185" y="28690"/>
                    <a:pt x="196" y="28725"/>
                  </a:cubicBezTo>
                  <a:cubicBezTo>
                    <a:pt x="231" y="28759"/>
                    <a:pt x="265" y="28805"/>
                    <a:pt x="312" y="28840"/>
                  </a:cubicBezTo>
                  <a:cubicBezTo>
                    <a:pt x="346" y="28851"/>
                    <a:pt x="358" y="28863"/>
                    <a:pt x="369" y="28874"/>
                  </a:cubicBezTo>
                  <a:cubicBezTo>
                    <a:pt x="438" y="28921"/>
                    <a:pt x="519" y="28967"/>
                    <a:pt x="600" y="28978"/>
                  </a:cubicBezTo>
                  <a:cubicBezTo>
                    <a:pt x="611" y="28990"/>
                    <a:pt x="634" y="28990"/>
                    <a:pt x="657" y="28990"/>
                  </a:cubicBezTo>
                  <a:cubicBezTo>
                    <a:pt x="687" y="28994"/>
                    <a:pt x="716" y="28997"/>
                    <a:pt x="745" y="28997"/>
                  </a:cubicBezTo>
                  <a:cubicBezTo>
                    <a:pt x="866" y="28997"/>
                    <a:pt x="986" y="28958"/>
                    <a:pt x="1106" y="28874"/>
                  </a:cubicBezTo>
                  <a:cubicBezTo>
                    <a:pt x="1556" y="28575"/>
                    <a:pt x="1994" y="28402"/>
                    <a:pt x="2431" y="28356"/>
                  </a:cubicBezTo>
                  <a:cubicBezTo>
                    <a:pt x="2501" y="28345"/>
                    <a:pt x="2593" y="28345"/>
                    <a:pt x="2662" y="28345"/>
                  </a:cubicBezTo>
                  <a:lnTo>
                    <a:pt x="2892" y="28345"/>
                  </a:lnTo>
                  <a:cubicBezTo>
                    <a:pt x="2938" y="28345"/>
                    <a:pt x="2961" y="28356"/>
                    <a:pt x="3007" y="28356"/>
                  </a:cubicBezTo>
                  <a:cubicBezTo>
                    <a:pt x="3054" y="28356"/>
                    <a:pt x="3088" y="28356"/>
                    <a:pt x="3123" y="28379"/>
                  </a:cubicBezTo>
                  <a:cubicBezTo>
                    <a:pt x="3169" y="28391"/>
                    <a:pt x="3192" y="28391"/>
                    <a:pt x="3226" y="28402"/>
                  </a:cubicBezTo>
                  <a:cubicBezTo>
                    <a:pt x="3307" y="28414"/>
                    <a:pt x="3399" y="28448"/>
                    <a:pt x="3468" y="28471"/>
                  </a:cubicBezTo>
                  <a:cubicBezTo>
                    <a:pt x="3491" y="28494"/>
                    <a:pt x="3514" y="28494"/>
                    <a:pt x="3537" y="28506"/>
                  </a:cubicBezTo>
                  <a:cubicBezTo>
                    <a:pt x="3572" y="28517"/>
                    <a:pt x="3607" y="28529"/>
                    <a:pt x="3641" y="28552"/>
                  </a:cubicBezTo>
                  <a:cubicBezTo>
                    <a:pt x="3653" y="28563"/>
                    <a:pt x="3664" y="28563"/>
                    <a:pt x="3687" y="28575"/>
                  </a:cubicBezTo>
                  <a:lnTo>
                    <a:pt x="3768" y="28621"/>
                  </a:lnTo>
                  <a:cubicBezTo>
                    <a:pt x="3768" y="28633"/>
                    <a:pt x="3779" y="28633"/>
                    <a:pt x="3779" y="28633"/>
                  </a:cubicBezTo>
                  <a:cubicBezTo>
                    <a:pt x="3814" y="28667"/>
                    <a:pt x="3860" y="28690"/>
                    <a:pt x="3895" y="28725"/>
                  </a:cubicBezTo>
                  <a:cubicBezTo>
                    <a:pt x="3941" y="28748"/>
                    <a:pt x="3987" y="28794"/>
                    <a:pt x="4033" y="28817"/>
                  </a:cubicBezTo>
                  <a:cubicBezTo>
                    <a:pt x="4056" y="28851"/>
                    <a:pt x="4090" y="28863"/>
                    <a:pt x="4113" y="28898"/>
                  </a:cubicBezTo>
                  <a:lnTo>
                    <a:pt x="4160" y="28932"/>
                  </a:lnTo>
                  <a:cubicBezTo>
                    <a:pt x="4171" y="28955"/>
                    <a:pt x="4183" y="28955"/>
                    <a:pt x="4183" y="28967"/>
                  </a:cubicBezTo>
                  <a:lnTo>
                    <a:pt x="4275" y="29047"/>
                  </a:lnTo>
                  <a:cubicBezTo>
                    <a:pt x="4298" y="29093"/>
                    <a:pt x="4344" y="29139"/>
                    <a:pt x="4378" y="29186"/>
                  </a:cubicBezTo>
                  <a:cubicBezTo>
                    <a:pt x="4413" y="29220"/>
                    <a:pt x="4448" y="29266"/>
                    <a:pt x="4471" y="29312"/>
                  </a:cubicBezTo>
                  <a:cubicBezTo>
                    <a:pt x="4505" y="29335"/>
                    <a:pt x="4528" y="29381"/>
                    <a:pt x="4551" y="29416"/>
                  </a:cubicBezTo>
                  <a:cubicBezTo>
                    <a:pt x="4563" y="29451"/>
                    <a:pt x="4586" y="29497"/>
                    <a:pt x="4609" y="29531"/>
                  </a:cubicBezTo>
                  <a:cubicBezTo>
                    <a:pt x="4620" y="29566"/>
                    <a:pt x="4643" y="29600"/>
                    <a:pt x="4666" y="29646"/>
                  </a:cubicBezTo>
                  <a:cubicBezTo>
                    <a:pt x="4689" y="29669"/>
                    <a:pt x="4701" y="29716"/>
                    <a:pt x="4724" y="29762"/>
                  </a:cubicBezTo>
                  <a:cubicBezTo>
                    <a:pt x="4805" y="29992"/>
                    <a:pt x="4874" y="30234"/>
                    <a:pt x="4908" y="30510"/>
                  </a:cubicBezTo>
                  <a:cubicBezTo>
                    <a:pt x="4920" y="30591"/>
                    <a:pt x="4931" y="30683"/>
                    <a:pt x="4931" y="30764"/>
                  </a:cubicBezTo>
                  <a:cubicBezTo>
                    <a:pt x="4954" y="30879"/>
                    <a:pt x="4977" y="30983"/>
                    <a:pt x="5024" y="31063"/>
                  </a:cubicBezTo>
                  <a:cubicBezTo>
                    <a:pt x="5035" y="31098"/>
                    <a:pt x="5070" y="31144"/>
                    <a:pt x="5093" y="31167"/>
                  </a:cubicBezTo>
                  <a:lnTo>
                    <a:pt x="5139" y="31213"/>
                  </a:lnTo>
                  <a:cubicBezTo>
                    <a:pt x="5162" y="31236"/>
                    <a:pt x="5208" y="31259"/>
                    <a:pt x="5242" y="31282"/>
                  </a:cubicBezTo>
                  <a:cubicBezTo>
                    <a:pt x="5350" y="31348"/>
                    <a:pt x="5477" y="31385"/>
                    <a:pt x="5605" y="31385"/>
                  </a:cubicBezTo>
                  <a:cubicBezTo>
                    <a:pt x="5792" y="31385"/>
                    <a:pt x="5981" y="31306"/>
                    <a:pt x="6118" y="31121"/>
                  </a:cubicBezTo>
                  <a:cubicBezTo>
                    <a:pt x="6688" y="30371"/>
                    <a:pt x="7416" y="30002"/>
                    <a:pt x="8119" y="30002"/>
                  </a:cubicBezTo>
                  <a:cubicBezTo>
                    <a:pt x="8994" y="30002"/>
                    <a:pt x="9830" y="30573"/>
                    <a:pt x="10277" y="31697"/>
                  </a:cubicBezTo>
                  <a:cubicBezTo>
                    <a:pt x="10346" y="31858"/>
                    <a:pt x="10461" y="31974"/>
                    <a:pt x="10600" y="32043"/>
                  </a:cubicBezTo>
                  <a:cubicBezTo>
                    <a:pt x="10669" y="32089"/>
                    <a:pt x="10738" y="32100"/>
                    <a:pt x="10807" y="32123"/>
                  </a:cubicBezTo>
                  <a:cubicBezTo>
                    <a:pt x="10838" y="32126"/>
                    <a:pt x="10869" y="32127"/>
                    <a:pt x="10898" y="32127"/>
                  </a:cubicBezTo>
                  <a:cubicBezTo>
                    <a:pt x="11002" y="32127"/>
                    <a:pt x="11098" y="32110"/>
                    <a:pt x="11187" y="32066"/>
                  </a:cubicBezTo>
                  <a:cubicBezTo>
                    <a:pt x="11245" y="32043"/>
                    <a:pt x="11291" y="32020"/>
                    <a:pt x="11325" y="31974"/>
                  </a:cubicBezTo>
                  <a:cubicBezTo>
                    <a:pt x="11372" y="31927"/>
                    <a:pt x="11418" y="31893"/>
                    <a:pt x="11441" y="31847"/>
                  </a:cubicBezTo>
                  <a:cubicBezTo>
                    <a:pt x="11487" y="31789"/>
                    <a:pt x="11521" y="31732"/>
                    <a:pt x="11533" y="31674"/>
                  </a:cubicBezTo>
                  <a:cubicBezTo>
                    <a:pt x="11890" y="30580"/>
                    <a:pt x="12639" y="29946"/>
                    <a:pt x="13480" y="29842"/>
                  </a:cubicBezTo>
                  <a:cubicBezTo>
                    <a:pt x="13572" y="29831"/>
                    <a:pt x="13676" y="29831"/>
                    <a:pt x="13779" y="29831"/>
                  </a:cubicBezTo>
                  <a:cubicBezTo>
                    <a:pt x="13918" y="29831"/>
                    <a:pt x="14067" y="29842"/>
                    <a:pt x="14229" y="29888"/>
                  </a:cubicBezTo>
                  <a:cubicBezTo>
                    <a:pt x="14367" y="29911"/>
                    <a:pt x="14528" y="29969"/>
                    <a:pt x="14666" y="30050"/>
                  </a:cubicBezTo>
                  <a:lnTo>
                    <a:pt x="14978" y="30222"/>
                  </a:lnTo>
                  <a:cubicBezTo>
                    <a:pt x="15219" y="30372"/>
                    <a:pt x="15461" y="30580"/>
                    <a:pt x="15680" y="30833"/>
                  </a:cubicBezTo>
                  <a:cubicBezTo>
                    <a:pt x="15703" y="30879"/>
                    <a:pt x="15761" y="30925"/>
                    <a:pt x="15807" y="30948"/>
                  </a:cubicBezTo>
                  <a:cubicBezTo>
                    <a:pt x="15865" y="30983"/>
                    <a:pt x="15911" y="31006"/>
                    <a:pt x="15968" y="31029"/>
                  </a:cubicBezTo>
                  <a:cubicBezTo>
                    <a:pt x="16037" y="31058"/>
                    <a:pt x="16112" y="31072"/>
                    <a:pt x="16189" y="31072"/>
                  </a:cubicBezTo>
                  <a:cubicBezTo>
                    <a:pt x="16265" y="31072"/>
                    <a:pt x="16343" y="31058"/>
                    <a:pt x="16418" y="31029"/>
                  </a:cubicBezTo>
                  <a:cubicBezTo>
                    <a:pt x="16475" y="30994"/>
                    <a:pt x="16533" y="30971"/>
                    <a:pt x="16590" y="30925"/>
                  </a:cubicBezTo>
                  <a:cubicBezTo>
                    <a:pt x="16717" y="30822"/>
                    <a:pt x="16798" y="30683"/>
                    <a:pt x="16832" y="30510"/>
                  </a:cubicBezTo>
                  <a:lnTo>
                    <a:pt x="16832" y="30464"/>
                  </a:lnTo>
                  <a:lnTo>
                    <a:pt x="16832" y="30430"/>
                  </a:lnTo>
                  <a:lnTo>
                    <a:pt x="16832" y="30395"/>
                  </a:lnTo>
                  <a:cubicBezTo>
                    <a:pt x="16832" y="30280"/>
                    <a:pt x="16832" y="30165"/>
                    <a:pt x="16844" y="30050"/>
                  </a:cubicBezTo>
                  <a:cubicBezTo>
                    <a:pt x="16855" y="30015"/>
                    <a:pt x="16855" y="30004"/>
                    <a:pt x="16855" y="29969"/>
                  </a:cubicBezTo>
                  <a:cubicBezTo>
                    <a:pt x="16867" y="29946"/>
                    <a:pt x="16867" y="29911"/>
                    <a:pt x="16867" y="29888"/>
                  </a:cubicBezTo>
                  <a:cubicBezTo>
                    <a:pt x="16890" y="29796"/>
                    <a:pt x="16901" y="29727"/>
                    <a:pt x="16913" y="29658"/>
                  </a:cubicBezTo>
                  <a:cubicBezTo>
                    <a:pt x="16925" y="29543"/>
                    <a:pt x="16971" y="29427"/>
                    <a:pt x="17005" y="29324"/>
                  </a:cubicBezTo>
                  <a:cubicBezTo>
                    <a:pt x="17040" y="29209"/>
                    <a:pt x="17086" y="29128"/>
                    <a:pt x="17132" y="29024"/>
                  </a:cubicBezTo>
                  <a:cubicBezTo>
                    <a:pt x="17155" y="28967"/>
                    <a:pt x="17201" y="28909"/>
                    <a:pt x="17236" y="28851"/>
                  </a:cubicBezTo>
                  <a:cubicBezTo>
                    <a:pt x="17247" y="28817"/>
                    <a:pt x="17282" y="28794"/>
                    <a:pt x="17293" y="28759"/>
                  </a:cubicBezTo>
                  <a:cubicBezTo>
                    <a:pt x="17316" y="28702"/>
                    <a:pt x="17362" y="28667"/>
                    <a:pt x="17408" y="28610"/>
                  </a:cubicBezTo>
                  <a:cubicBezTo>
                    <a:pt x="17478" y="28517"/>
                    <a:pt x="17535" y="28448"/>
                    <a:pt x="17604" y="28391"/>
                  </a:cubicBezTo>
                  <a:cubicBezTo>
                    <a:pt x="17650" y="28333"/>
                    <a:pt x="17708" y="28298"/>
                    <a:pt x="17754" y="28264"/>
                  </a:cubicBezTo>
                  <a:cubicBezTo>
                    <a:pt x="18031" y="28045"/>
                    <a:pt x="18353" y="27918"/>
                    <a:pt x="18722" y="27861"/>
                  </a:cubicBezTo>
                  <a:cubicBezTo>
                    <a:pt x="18802" y="27838"/>
                    <a:pt x="18872" y="27826"/>
                    <a:pt x="18952" y="27826"/>
                  </a:cubicBezTo>
                  <a:cubicBezTo>
                    <a:pt x="19102" y="27826"/>
                    <a:pt x="19263" y="27826"/>
                    <a:pt x="19425" y="27861"/>
                  </a:cubicBezTo>
                  <a:cubicBezTo>
                    <a:pt x="19574" y="27884"/>
                    <a:pt x="19736" y="27918"/>
                    <a:pt x="19897" y="27976"/>
                  </a:cubicBezTo>
                  <a:cubicBezTo>
                    <a:pt x="19989" y="27987"/>
                    <a:pt x="20058" y="28033"/>
                    <a:pt x="20139" y="28057"/>
                  </a:cubicBezTo>
                  <a:cubicBezTo>
                    <a:pt x="20254" y="28114"/>
                    <a:pt x="20392" y="28172"/>
                    <a:pt x="20496" y="28241"/>
                  </a:cubicBezTo>
                  <a:cubicBezTo>
                    <a:pt x="20565" y="28275"/>
                    <a:pt x="20611" y="28298"/>
                    <a:pt x="20680" y="28322"/>
                  </a:cubicBezTo>
                  <a:cubicBezTo>
                    <a:pt x="20732" y="28335"/>
                    <a:pt x="20785" y="28342"/>
                    <a:pt x="20836" y="28342"/>
                  </a:cubicBezTo>
                  <a:cubicBezTo>
                    <a:pt x="21048" y="28342"/>
                    <a:pt x="21249" y="28233"/>
                    <a:pt x="21360" y="28057"/>
                  </a:cubicBezTo>
                  <a:cubicBezTo>
                    <a:pt x="21475" y="27895"/>
                    <a:pt x="21521" y="27688"/>
                    <a:pt x="21441" y="27457"/>
                  </a:cubicBezTo>
                  <a:cubicBezTo>
                    <a:pt x="21291" y="27066"/>
                    <a:pt x="21233" y="26686"/>
                    <a:pt x="21256" y="26340"/>
                  </a:cubicBezTo>
                  <a:cubicBezTo>
                    <a:pt x="21256" y="26271"/>
                    <a:pt x="21256" y="26190"/>
                    <a:pt x="21268" y="26110"/>
                  </a:cubicBezTo>
                  <a:cubicBezTo>
                    <a:pt x="21291" y="25879"/>
                    <a:pt x="21349" y="25672"/>
                    <a:pt x="21441" y="25464"/>
                  </a:cubicBezTo>
                  <a:cubicBezTo>
                    <a:pt x="21475" y="25361"/>
                    <a:pt x="21533" y="25269"/>
                    <a:pt x="21590" y="25176"/>
                  </a:cubicBezTo>
                  <a:lnTo>
                    <a:pt x="21729" y="25004"/>
                  </a:lnTo>
                  <a:cubicBezTo>
                    <a:pt x="22132" y="24497"/>
                    <a:pt x="22766" y="24209"/>
                    <a:pt x="23514" y="24197"/>
                  </a:cubicBezTo>
                  <a:cubicBezTo>
                    <a:pt x="23687" y="24197"/>
                    <a:pt x="23860" y="24209"/>
                    <a:pt x="24044" y="24243"/>
                  </a:cubicBezTo>
                  <a:cubicBezTo>
                    <a:pt x="24171" y="24266"/>
                    <a:pt x="24286" y="24301"/>
                    <a:pt x="24425" y="24324"/>
                  </a:cubicBezTo>
                  <a:cubicBezTo>
                    <a:pt x="24476" y="24340"/>
                    <a:pt x="24529" y="24347"/>
                    <a:pt x="24581" y="24347"/>
                  </a:cubicBezTo>
                  <a:cubicBezTo>
                    <a:pt x="24681" y="24347"/>
                    <a:pt x="24779" y="24319"/>
                    <a:pt x="24862" y="24266"/>
                  </a:cubicBezTo>
                  <a:cubicBezTo>
                    <a:pt x="25035" y="24186"/>
                    <a:pt x="25150" y="24001"/>
                    <a:pt x="25162" y="23805"/>
                  </a:cubicBezTo>
                  <a:cubicBezTo>
                    <a:pt x="25185" y="23667"/>
                    <a:pt x="25139" y="23494"/>
                    <a:pt x="25012" y="23345"/>
                  </a:cubicBezTo>
                  <a:lnTo>
                    <a:pt x="24920" y="23264"/>
                  </a:lnTo>
                  <a:cubicBezTo>
                    <a:pt x="24897" y="23229"/>
                    <a:pt x="24885" y="23206"/>
                    <a:pt x="24851" y="23172"/>
                  </a:cubicBezTo>
                  <a:cubicBezTo>
                    <a:pt x="24747" y="23045"/>
                    <a:pt x="24667" y="22930"/>
                    <a:pt x="24597" y="22815"/>
                  </a:cubicBezTo>
                  <a:cubicBezTo>
                    <a:pt x="24021" y="21927"/>
                    <a:pt x="24090" y="21017"/>
                    <a:pt x="24528" y="20349"/>
                  </a:cubicBezTo>
                  <a:cubicBezTo>
                    <a:pt x="24551" y="20326"/>
                    <a:pt x="24574" y="20292"/>
                    <a:pt x="24597" y="20268"/>
                  </a:cubicBezTo>
                  <a:cubicBezTo>
                    <a:pt x="24620" y="20234"/>
                    <a:pt x="24632" y="20211"/>
                    <a:pt x="24667" y="20176"/>
                  </a:cubicBezTo>
                  <a:cubicBezTo>
                    <a:pt x="24713" y="20119"/>
                    <a:pt x="24747" y="20084"/>
                    <a:pt x="24805" y="20027"/>
                  </a:cubicBezTo>
                  <a:cubicBezTo>
                    <a:pt x="25279" y="19575"/>
                    <a:pt x="25942" y="19289"/>
                    <a:pt x="26717" y="19289"/>
                  </a:cubicBezTo>
                  <a:cubicBezTo>
                    <a:pt x="26733" y="19289"/>
                    <a:pt x="26748" y="19289"/>
                    <a:pt x="26763" y="19289"/>
                  </a:cubicBezTo>
                  <a:cubicBezTo>
                    <a:pt x="26959" y="19289"/>
                    <a:pt x="27097" y="19197"/>
                    <a:pt x="27190" y="19082"/>
                  </a:cubicBezTo>
                  <a:cubicBezTo>
                    <a:pt x="27213" y="19059"/>
                    <a:pt x="27224" y="19024"/>
                    <a:pt x="27247" y="19001"/>
                  </a:cubicBezTo>
                  <a:cubicBezTo>
                    <a:pt x="27362" y="18759"/>
                    <a:pt x="27305" y="18437"/>
                    <a:pt x="26994" y="18298"/>
                  </a:cubicBezTo>
                  <a:cubicBezTo>
                    <a:pt x="25035" y="17388"/>
                    <a:pt x="24713" y="15015"/>
                    <a:pt x="26878" y="13921"/>
                  </a:cubicBezTo>
                  <a:cubicBezTo>
                    <a:pt x="26971" y="13874"/>
                    <a:pt x="27051" y="13817"/>
                    <a:pt x="27109" y="13725"/>
                  </a:cubicBezTo>
                  <a:cubicBezTo>
                    <a:pt x="27190" y="13644"/>
                    <a:pt x="27224" y="13529"/>
                    <a:pt x="27247" y="13414"/>
                  </a:cubicBezTo>
                  <a:lnTo>
                    <a:pt x="27247" y="13356"/>
                  </a:lnTo>
                  <a:lnTo>
                    <a:pt x="27247" y="13252"/>
                  </a:lnTo>
                  <a:cubicBezTo>
                    <a:pt x="27213" y="12999"/>
                    <a:pt x="27051" y="12792"/>
                    <a:pt x="26729" y="12768"/>
                  </a:cubicBezTo>
                  <a:cubicBezTo>
                    <a:pt x="26694" y="12745"/>
                    <a:pt x="26671" y="12745"/>
                    <a:pt x="26637" y="12734"/>
                  </a:cubicBezTo>
                  <a:cubicBezTo>
                    <a:pt x="26510" y="12711"/>
                    <a:pt x="26383" y="12665"/>
                    <a:pt x="26245" y="12619"/>
                  </a:cubicBezTo>
                  <a:cubicBezTo>
                    <a:pt x="26176" y="12596"/>
                    <a:pt x="26118" y="12573"/>
                    <a:pt x="26061" y="12550"/>
                  </a:cubicBezTo>
                  <a:cubicBezTo>
                    <a:pt x="25945" y="12492"/>
                    <a:pt x="25830" y="12434"/>
                    <a:pt x="25726" y="12377"/>
                  </a:cubicBezTo>
                  <a:cubicBezTo>
                    <a:pt x="24793" y="11812"/>
                    <a:pt x="24448" y="10810"/>
                    <a:pt x="24782" y="9808"/>
                  </a:cubicBezTo>
                  <a:cubicBezTo>
                    <a:pt x="24805" y="9715"/>
                    <a:pt x="24851" y="9623"/>
                    <a:pt x="24897" y="9520"/>
                  </a:cubicBezTo>
                  <a:cubicBezTo>
                    <a:pt x="25035" y="9232"/>
                    <a:pt x="25243" y="8967"/>
                    <a:pt x="25496" y="8690"/>
                  </a:cubicBezTo>
                  <a:cubicBezTo>
                    <a:pt x="25542" y="8633"/>
                    <a:pt x="25577" y="8586"/>
                    <a:pt x="25600" y="8540"/>
                  </a:cubicBezTo>
                  <a:cubicBezTo>
                    <a:pt x="25634" y="8506"/>
                    <a:pt x="25646" y="8448"/>
                    <a:pt x="25657" y="8402"/>
                  </a:cubicBezTo>
                  <a:cubicBezTo>
                    <a:pt x="25669" y="8356"/>
                    <a:pt x="25692" y="8298"/>
                    <a:pt x="25692" y="8252"/>
                  </a:cubicBezTo>
                  <a:cubicBezTo>
                    <a:pt x="25703" y="7916"/>
                    <a:pt x="25438" y="7580"/>
                    <a:pt x="25042" y="7580"/>
                  </a:cubicBezTo>
                  <a:cubicBezTo>
                    <a:pt x="25017" y="7580"/>
                    <a:pt x="24992" y="7581"/>
                    <a:pt x="24966" y="7584"/>
                  </a:cubicBezTo>
                  <a:cubicBezTo>
                    <a:pt x="24856" y="7595"/>
                    <a:pt x="24748" y="7601"/>
                    <a:pt x="24641" y="7601"/>
                  </a:cubicBezTo>
                  <a:cubicBezTo>
                    <a:pt x="24086" y="7601"/>
                    <a:pt x="23575" y="7453"/>
                    <a:pt x="23169" y="7192"/>
                  </a:cubicBezTo>
                  <a:cubicBezTo>
                    <a:pt x="23077" y="7135"/>
                    <a:pt x="22996" y="7077"/>
                    <a:pt x="22927" y="7008"/>
                  </a:cubicBezTo>
                  <a:cubicBezTo>
                    <a:pt x="22812" y="6904"/>
                    <a:pt x="22696" y="6801"/>
                    <a:pt x="22604" y="6674"/>
                  </a:cubicBezTo>
                  <a:cubicBezTo>
                    <a:pt x="22593" y="6639"/>
                    <a:pt x="22581" y="6628"/>
                    <a:pt x="22558" y="6605"/>
                  </a:cubicBezTo>
                  <a:cubicBezTo>
                    <a:pt x="22535" y="6547"/>
                    <a:pt x="22524" y="6501"/>
                    <a:pt x="22489" y="6444"/>
                  </a:cubicBezTo>
                  <a:cubicBezTo>
                    <a:pt x="22478" y="6398"/>
                    <a:pt x="22443" y="6340"/>
                    <a:pt x="22431" y="6282"/>
                  </a:cubicBezTo>
                  <a:cubicBezTo>
                    <a:pt x="22316" y="5937"/>
                    <a:pt x="22305" y="5545"/>
                    <a:pt x="22351" y="5188"/>
                  </a:cubicBezTo>
                  <a:cubicBezTo>
                    <a:pt x="22351" y="5130"/>
                    <a:pt x="22351" y="5084"/>
                    <a:pt x="22362" y="5050"/>
                  </a:cubicBezTo>
                  <a:cubicBezTo>
                    <a:pt x="22385" y="4900"/>
                    <a:pt x="22420" y="4773"/>
                    <a:pt x="22466" y="4646"/>
                  </a:cubicBezTo>
                  <a:cubicBezTo>
                    <a:pt x="22478" y="4566"/>
                    <a:pt x="22501" y="4497"/>
                    <a:pt x="22535" y="4439"/>
                  </a:cubicBezTo>
                  <a:cubicBezTo>
                    <a:pt x="22581" y="4335"/>
                    <a:pt x="22616" y="4255"/>
                    <a:pt x="22673" y="4162"/>
                  </a:cubicBezTo>
                  <a:cubicBezTo>
                    <a:pt x="22708" y="4139"/>
                    <a:pt x="22719" y="4093"/>
                    <a:pt x="22754" y="4070"/>
                  </a:cubicBezTo>
                  <a:cubicBezTo>
                    <a:pt x="22777" y="4036"/>
                    <a:pt x="22789" y="4013"/>
                    <a:pt x="22823" y="3978"/>
                  </a:cubicBezTo>
                  <a:cubicBezTo>
                    <a:pt x="23215" y="3506"/>
                    <a:pt x="23054" y="3183"/>
                    <a:pt x="22904" y="3033"/>
                  </a:cubicBezTo>
                  <a:lnTo>
                    <a:pt x="22881" y="2999"/>
                  </a:lnTo>
                  <a:cubicBezTo>
                    <a:pt x="22835" y="2953"/>
                    <a:pt x="22777" y="2918"/>
                    <a:pt x="22731" y="2884"/>
                  </a:cubicBezTo>
                  <a:cubicBezTo>
                    <a:pt x="22633" y="2823"/>
                    <a:pt x="22535" y="2798"/>
                    <a:pt x="22433" y="2798"/>
                  </a:cubicBezTo>
                  <a:cubicBezTo>
                    <a:pt x="21913" y="2798"/>
                    <a:pt x="21299" y="3460"/>
                    <a:pt x="20162" y="3460"/>
                  </a:cubicBezTo>
                  <a:cubicBezTo>
                    <a:pt x="19943" y="3460"/>
                    <a:pt x="19724" y="3437"/>
                    <a:pt x="19528" y="3379"/>
                  </a:cubicBezTo>
                  <a:lnTo>
                    <a:pt x="19309" y="3287"/>
                  </a:lnTo>
                  <a:cubicBezTo>
                    <a:pt x="19275" y="3287"/>
                    <a:pt x="19263" y="3275"/>
                    <a:pt x="19240" y="3264"/>
                  </a:cubicBezTo>
                  <a:cubicBezTo>
                    <a:pt x="19194" y="3241"/>
                    <a:pt x="19148" y="3218"/>
                    <a:pt x="19102" y="3183"/>
                  </a:cubicBezTo>
                  <a:cubicBezTo>
                    <a:pt x="18503" y="2803"/>
                    <a:pt x="18157" y="2008"/>
                    <a:pt x="18296" y="729"/>
                  </a:cubicBezTo>
                  <a:cubicBezTo>
                    <a:pt x="18319" y="510"/>
                    <a:pt x="18238" y="303"/>
                    <a:pt x="18100" y="176"/>
                  </a:cubicBezTo>
                  <a:cubicBezTo>
                    <a:pt x="18065" y="153"/>
                    <a:pt x="18031" y="130"/>
                    <a:pt x="17996" y="107"/>
                  </a:cubicBezTo>
                  <a:cubicBezTo>
                    <a:pt x="17882" y="41"/>
                    <a:pt x="17750" y="0"/>
                    <a:pt x="17617" y="0"/>
                  </a:cubicBezTo>
                  <a:close/>
                </a:path>
              </a:pathLst>
            </a:custGeom>
            <a:solidFill>
              <a:srgbClr val="DA510B">
                <a:alpha val="37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4609;p60">
              <a:extLst>
                <a:ext uri="{FF2B5EF4-FFF2-40B4-BE49-F238E27FC236}">
                  <a16:creationId xmlns:a16="http://schemas.microsoft.com/office/drawing/2014/main" id="{55557DEB-B308-74EF-ED09-5FCB0E7E68EF}"/>
                </a:ext>
              </a:extLst>
            </p:cNvPr>
            <p:cNvSpPr/>
            <p:nvPr/>
          </p:nvSpPr>
          <p:spPr>
            <a:xfrm>
              <a:off x="7625983" y="3738786"/>
              <a:ext cx="1165514" cy="1070070"/>
            </a:xfrm>
            <a:custGeom>
              <a:avLst/>
              <a:gdLst/>
              <a:ahLst/>
              <a:cxnLst/>
              <a:rect l="l" t="t" r="r" b="b"/>
              <a:pathLst>
                <a:path w="27305" h="25069" extrusionOk="0">
                  <a:moveTo>
                    <a:pt x="13684" y="1"/>
                  </a:moveTo>
                  <a:cubicBezTo>
                    <a:pt x="12861" y="1"/>
                    <a:pt x="12025" y="83"/>
                    <a:pt x="11187" y="255"/>
                  </a:cubicBezTo>
                  <a:cubicBezTo>
                    <a:pt x="4390" y="1615"/>
                    <a:pt x="1" y="8228"/>
                    <a:pt x="1372" y="15013"/>
                  </a:cubicBezTo>
                  <a:cubicBezTo>
                    <a:pt x="2120" y="18700"/>
                    <a:pt x="4413" y="21695"/>
                    <a:pt x="7443" y="23423"/>
                  </a:cubicBezTo>
                  <a:cubicBezTo>
                    <a:pt x="7489" y="23446"/>
                    <a:pt x="7535" y="23469"/>
                    <a:pt x="7581" y="23493"/>
                  </a:cubicBezTo>
                  <a:cubicBezTo>
                    <a:pt x="8480" y="23999"/>
                    <a:pt x="9459" y="24391"/>
                    <a:pt x="10473" y="24668"/>
                  </a:cubicBezTo>
                  <a:cubicBezTo>
                    <a:pt x="11486" y="24929"/>
                    <a:pt x="12543" y="25068"/>
                    <a:pt x="13621" y="25068"/>
                  </a:cubicBezTo>
                  <a:cubicBezTo>
                    <a:pt x="14445" y="25068"/>
                    <a:pt x="15280" y="24987"/>
                    <a:pt x="16118" y="24817"/>
                  </a:cubicBezTo>
                  <a:cubicBezTo>
                    <a:pt x="22904" y="23469"/>
                    <a:pt x="27305" y="16857"/>
                    <a:pt x="25945" y="10071"/>
                  </a:cubicBezTo>
                  <a:cubicBezTo>
                    <a:pt x="25427" y="7467"/>
                    <a:pt x="24125" y="5221"/>
                    <a:pt x="22362" y="3504"/>
                  </a:cubicBezTo>
                  <a:cubicBezTo>
                    <a:pt x="22351" y="3504"/>
                    <a:pt x="22339" y="3492"/>
                    <a:pt x="22328" y="3481"/>
                  </a:cubicBezTo>
                  <a:cubicBezTo>
                    <a:pt x="21268" y="2467"/>
                    <a:pt x="20047" y="1661"/>
                    <a:pt x="18722" y="1073"/>
                  </a:cubicBezTo>
                  <a:cubicBezTo>
                    <a:pt x="17165" y="381"/>
                    <a:pt x="15453" y="1"/>
                    <a:pt x="13684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4610;p60">
              <a:extLst>
                <a:ext uri="{FF2B5EF4-FFF2-40B4-BE49-F238E27FC236}">
                  <a16:creationId xmlns:a16="http://schemas.microsoft.com/office/drawing/2014/main" id="{CB1A78D8-745A-DBAC-59D5-8336FEEE70FE}"/>
                </a:ext>
              </a:extLst>
            </p:cNvPr>
            <p:cNvSpPr/>
            <p:nvPr/>
          </p:nvSpPr>
          <p:spPr>
            <a:xfrm>
              <a:off x="7949581" y="3887331"/>
              <a:ext cx="841919" cy="921526"/>
            </a:xfrm>
            <a:custGeom>
              <a:avLst/>
              <a:gdLst/>
              <a:ahLst/>
              <a:cxnLst/>
              <a:rect l="l" t="t" r="r" b="b"/>
              <a:pathLst>
                <a:path w="19724" h="21589" extrusionOk="0">
                  <a:moveTo>
                    <a:pt x="14724" y="1"/>
                  </a:moveTo>
                  <a:lnTo>
                    <a:pt x="14724" y="1"/>
                  </a:lnTo>
                  <a:cubicBezTo>
                    <a:pt x="17270" y="7570"/>
                    <a:pt x="18053" y="19068"/>
                    <a:pt x="0" y="20013"/>
                  </a:cubicBezTo>
                  <a:cubicBezTo>
                    <a:pt x="899" y="20519"/>
                    <a:pt x="1878" y="20911"/>
                    <a:pt x="2892" y="21188"/>
                  </a:cubicBezTo>
                  <a:cubicBezTo>
                    <a:pt x="3905" y="21449"/>
                    <a:pt x="4962" y="21588"/>
                    <a:pt x="6040" y="21588"/>
                  </a:cubicBezTo>
                  <a:cubicBezTo>
                    <a:pt x="6864" y="21588"/>
                    <a:pt x="7699" y="21507"/>
                    <a:pt x="8537" y="21337"/>
                  </a:cubicBezTo>
                  <a:cubicBezTo>
                    <a:pt x="15323" y="19989"/>
                    <a:pt x="19724" y="13377"/>
                    <a:pt x="18364" y="6591"/>
                  </a:cubicBezTo>
                  <a:cubicBezTo>
                    <a:pt x="17846" y="3987"/>
                    <a:pt x="16544" y="1741"/>
                    <a:pt x="14770" y="24"/>
                  </a:cubicBezTo>
                  <a:cubicBezTo>
                    <a:pt x="14758" y="24"/>
                    <a:pt x="14747" y="12"/>
                    <a:pt x="14724" y="1"/>
                  </a:cubicBezTo>
                  <a:close/>
                </a:path>
              </a:pathLst>
            </a:custGeom>
            <a:solidFill>
              <a:srgbClr val="DA510B">
                <a:alpha val="37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4611;p60">
              <a:extLst>
                <a:ext uri="{FF2B5EF4-FFF2-40B4-BE49-F238E27FC236}">
                  <a16:creationId xmlns:a16="http://schemas.microsoft.com/office/drawing/2014/main" id="{57369039-8B5C-F318-4DFC-A027565A3BC8}"/>
                </a:ext>
              </a:extLst>
            </p:cNvPr>
            <p:cNvSpPr/>
            <p:nvPr/>
          </p:nvSpPr>
          <p:spPr>
            <a:xfrm>
              <a:off x="7711055" y="4031479"/>
              <a:ext cx="121055" cy="384080"/>
            </a:xfrm>
            <a:custGeom>
              <a:avLst/>
              <a:gdLst/>
              <a:ahLst/>
              <a:cxnLst/>
              <a:rect l="l" t="t" r="r" b="b"/>
              <a:pathLst>
                <a:path w="2836" h="8998" extrusionOk="0">
                  <a:moveTo>
                    <a:pt x="2523" y="0"/>
                  </a:moveTo>
                  <a:cubicBezTo>
                    <a:pt x="2455" y="0"/>
                    <a:pt x="2385" y="28"/>
                    <a:pt x="2328" y="92"/>
                  </a:cubicBezTo>
                  <a:cubicBezTo>
                    <a:pt x="807" y="1924"/>
                    <a:pt x="1" y="5506"/>
                    <a:pt x="1464" y="8836"/>
                  </a:cubicBezTo>
                  <a:cubicBezTo>
                    <a:pt x="1510" y="8947"/>
                    <a:pt x="1607" y="8997"/>
                    <a:pt x="1704" y="8997"/>
                  </a:cubicBezTo>
                  <a:cubicBezTo>
                    <a:pt x="1848" y="8997"/>
                    <a:pt x="1991" y="8888"/>
                    <a:pt x="1971" y="8709"/>
                  </a:cubicBezTo>
                  <a:lnTo>
                    <a:pt x="1971" y="8709"/>
                  </a:lnTo>
                  <a:cubicBezTo>
                    <a:pt x="1971" y="8709"/>
                    <a:pt x="1971" y="8709"/>
                    <a:pt x="1971" y="8709"/>
                  </a:cubicBezTo>
                  <a:cubicBezTo>
                    <a:pt x="1968" y="8709"/>
                    <a:pt x="1752" y="7070"/>
                    <a:pt x="1740" y="6555"/>
                  </a:cubicBezTo>
                  <a:cubicBezTo>
                    <a:pt x="1487" y="3087"/>
                    <a:pt x="2651" y="668"/>
                    <a:pt x="2754" y="357"/>
                  </a:cubicBezTo>
                  <a:cubicBezTo>
                    <a:pt x="2836" y="161"/>
                    <a:pt x="2687" y="0"/>
                    <a:pt x="2523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4612;p60">
              <a:extLst>
                <a:ext uri="{FF2B5EF4-FFF2-40B4-BE49-F238E27FC236}">
                  <a16:creationId xmlns:a16="http://schemas.microsoft.com/office/drawing/2014/main" id="{3B5DF343-CE6F-4E09-A7C6-AE577C4AD6B3}"/>
                </a:ext>
              </a:extLst>
            </p:cNvPr>
            <p:cNvGrpSpPr/>
            <p:nvPr/>
          </p:nvGrpSpPr>
          <p:grpSpPr>
            <a:xfrm rot="-353013">
              <a:off x="7881773" y="4050181"/>
              <a:ext cx="676057" cy="261626"/>
              <a:chOff x="7630332" y="3932421"/>
              <a:chExt cx="501451" cy="194056"/>
            </a:xfrm>
          </p:grpSpPr>
          <p:sp>
            <p:nvSpPr>
              <p:cNvPr id="10" name="Google Shape;4613;p60">
                <a:extLst>
                  <a:ext uri="{FF2B5EF4-FFF2-40B4-BE49-F238E27FC236}">
                    <a16:creationId xmlns:a16="http://schemas.microsoft.com/office/drawing/2014/main" id="{1FBFA781-48A5-077C-83A0-FF17A81139AC}"/>
                  </a:ext>
                </a:extLst>
              </p:cNvPr>
              <p:cNvSpPr/>
              <p:nvPr/>
            </p:nvSpPr>
            <p:spPr>
              <a:xfrm>
                <a:off x="7948927" y="3932421"/>
                <a:ext cx="110704" cy="107057"/>
              </a:xfrm>
              <a:custGeom>
                <a:avLst/>
                <a:gdLst/>
                <a:ahLst/>
                <a:cxnLst/>
                <a:rect l="l" t="t" r="r" b="b"/>
                <a:pathLst>
                  <a:path w="3400" h="3288" extrusionOk="0">
                    <a:moveTo>
                      <a:pt x="1672" y="0"/>
                    </a:moveTo>
                    <a:cubicBezTo>
                      <a:pt x="755" y="0"/>
                      <a:pt x="224" y="683"/>
                      <a:pt x="116" y="1416"/>
                    </a:cubicBezTo>
                    <a:cubicBezTo>
                      <a:pt x="1" y="2257"/>
                      <a:pt x="427" y="3190"/>
                      <a:pt x="1522" y="3282"/>
                    </a:cubicBezTo>
                    <a:cubicBezTo>
                      <a:pt x="1561" y="3285"/>
                      <a:pt x="1601" y="3287"/>
                      <a:pt x="1640" y="3287"/>
                    </a:cubicBezTo>
                    <a:cubicBezTo>
                      <a:pt x="2451" y="3287"/>
                      <a:pt x="3230" y="2621"/>
                      <a:pt x="3307" y="1808"/>
                    </a:cubicBezTo>
                    <a:cubicBezTo>
                      <a:pt x="3399" y="955"/>
                      <a:pt x="2708" y="114"/>
                      <a:pt x="1867" y="10"/>
                    </a:cubicBezTo>
                    <a:cubicBezTo>
                      <a:pt x="1800" y="4"/>
                      <a:pt x="1735" y="0"/>
                      <a:pt x="167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" name="Google Shape;4614;p60">
                <a:extLst>
                  <a:ext uri="{FF2B5EF4-FFF2-40B4-BE49-F238E27FC236}">
                    <a16:creationId xmlns:a16="http://schemas.microsoft.com/office/drawing/2014/main" id="{898DAFFE-01CC-B569-F2E2-F0C581704115}"/>
                  </a:ext>
                </a:extLst>
              </p:cNvPr>
              <p:cNvSpPr/>
              <p:nvPr/>
            </p:nvSpPr>
            <p:spPr>
              <a:xfrm>
                <a:off x="7686367" y="3933008"/>
                <a:ext cx="110671" cy="107220"/>
              </a:xfrm>
              <a:custGeom>
                <a:avLst/>
                <a:gdLst/>
                <a:ahLst/>
                <a:cxnLst/>
                <a:rect l="l" t="t" r="r" b="b"/>
                <a:pathLst>
                  <a:path w="3399" h="3293" extrusionOk="0">
                    <a:moveTo>
                      <a:pt x="1751" y="1"/>
                    </a:moveTo>
                    <a:cubicBezTo>
                      <a:pt x="1676" y="1"/>
                      <a:pt x="1600" y="6"/>
                      <a:pt x="1521" y="15"/>
                    </a:cubicBezTo>
                    <a:cubicBezTo>
                      <a:pt x="680" y="119"/>
                      <a:pt x="0" y="972"/>
                      <a:pt x="81" y="1824"/>
                    </a:cubicBezTo>
                    <a:cubicBezTo>
                      <a:pt x="169" y="2626"/>
                      <a:pt x="948" y="3292"/>
                      <a:pt x="1750" y="3292"/>
                    </a:cubicBezTo>
                    <a:cubicBezTo>
                      <a:pt x="1789" y="3292"/>
                      <a:pt x="1828" y="3291"/>
                      <a:pt x="1867" y="3287"/>
                    </a:cubicBezTo>
                    <a:cubicBezTo>
                      <a:pt x="2961" y="3184"/>
                      <a:pt x="3399" y="2262"/>
                      <a:pt x="3284" y="1432"/>
                    </a:cubicBezTo>
                    <a:cubicBezTo>
                      <a:pt x="3177" y="677"/>
                      <a:pt x="2639" y="1"/>
                      <a:pt x="175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4615;p60">
                <a:extLst>
                  <a:ext uri="{FF2B5EF4-FFF2-40B4-BE49-F238E27FC236}">
                    <a16:creationId xmlns:a16="http://schemas.microsoft.com/office/drawing/2014/main" id="{56EE342E-DD4E-BE4B-2306-0E5848239296}"/>
                  </a:ext>
                </a:extLst>
              </p:cNvPr>
              <p:cNvSpPr/>
              <p:nvPr/>
            </p:nvSpPr>
            <p:spPr>
              <a:xfrm>
                <a:off x="7803028" y="4036384"/>
                <a:ext cx="136557" cy="71209"/>
              </a:xfrm>
              <a:custGeom>
                <a:avLst/>
                <a:gdLst/>
                <a:ahLst/>
                <a:cxnLst/>
                <a:rect l="l" t="t" r="r" b="b"/>
                <a:pathLst>
                  <a:path w="4194" h="2187" extrusionOk="0">
                    <a:moveTo>
                      <a:pt x="228" y="0"/>
                    </a:moveTo>
                    <a:cubicBezTo>
                      <a:pt x="124" y="0"/>
                      <a:pt x="24" y="73"/>
                      <a:pt x="12" y="216"/>
                    </a:cubicBezTo>
                    <a:cubicBezTo>
                      <a:pt x="0" y="757"/>
                      <a:pt x="392" y="1357"/>
                      <a:pt x="795" y="1679"/>
                    </a:cubicBezTo>
                    <a:cubicBezTo>
                      <a:pt x="807" y="1679"/>
                      <a:pt x="807" y="1691"/>
                      <a:pt x="818" y="1691"/>
                    </a:cubicBezTo>
                    <a:cubicBezTo>
                      <a:pt x="1177" y="1993"/>
                      <a:pt x="1633" y="2187"/>
                      <a:pt x="2103" y="2187"/>
                    </a:cubicBezTo>
                    <a:cubicBezTo>
                      <a:pt x="2116" y="2187"/>
                      <a:pt x="2130" y="2186"/>
                      <a:pt x="2143" y="2186"/>
                    </a:cubicBezTo>
                    <a:cubicBezTo>
                      <a:pt x="2604" y="2186"/>
                      <a:pt x="3053" y="1990"/>
                      <a:pt x="3410" y="1679"/>
                    </a:cubicBezTo>
                    <a:cubicBezTo>
                      <a:pt x="3814" y="1357"/>
                      <a:pt x="4194" y="757"/>
                      <a:pt x="4194" y="216"/>
                    </a:cubicBezTo>
                    <a:cubicBezTo>
                      <a:pt x="4194" y="73"/>
                      <a:pt x="4093" y="0"/>
                      <a:pt x="3985" y="0"/>
                    </a:cubicBezTo>
                    <a:cubicBezTo>
                      <a:pt x="3894" y="0"/>
                      <a:pt x="3798" y="53"/>
                      <a:pt x="3756" y="158"/>
                    </a:cubicBezTo>
                    <a:cubicBezTo>
                      <a:pt x="3687" y="366"/>
                      <a:pt x="3641" y="585"/>
                      <a:pt x="3526" y="792"/>
                    </a:cubicBezTo>
                    <a:cubicBezTo>
                      <a:pt x="3433" y="988"/>
                      <a:pt x="3284" y="1161"/>
                      <a:pt x="3111" y="1322"/>
                    </a:cubicBezTo>
                    <a:cubicBezTo>
                      <a:pt x="2834" y="1564"/>
                      <a:pt x="2466" y="1725"/>
                      <a:pt x="2109" y="1725"/>
                    </a:cubicBezTo>
                    <a:cubicBezTo>
                      <a:pt x="1728" y="1725"/>
                      <a:pt x="1360" y="1564"/>
                      <a:pt x="1095" y="1322"/>
                    </a:cubicBezTo>
                    <a:cubicBezTo>
                      <a:pt x="922" y="1184"/>
                      <a:pt x="795" y="988"/>
                      <a:pt x="680" y="792"/>
                    </a:cubicBezTo>
                    <a:cubicBezTo>
                      <a:pt x="565" y="585"/>
                      <a:pt x="530" y="366"/>
                      <a:pt x="450" y="158"/>
                    </a:cubicBezTo>
                    <a:cubicBezTo>
                      <a:pt x="407" y="53"/>
                      <a:pt x="316" y="0"/>
                      <a:pt x="22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4616;p60">
                <a:extLst>
                  <a:ext uri="{FF2B5EF4-FFF2-40B4-BE49-F238E27FC236}">
                    <a16:creationId xmlns:a16="http://schemas.microsoft.com/office/drawing/2014/main" id="{B42E555F-31C8-4121-B99A-AA76D3EA0690}"/>
                  </a:ext>
                </a:extLst>
              </p:cNvPr>
              <p:cNvSpPr/>
              <p:nvPr/>
            </p:nvSpPr>
            <p:spPr>
              <a:xfrm>
                <a:off x="7697600" y="3952250"/>
                <a:ext cx="46919" cy="46789"/>
              </a:xfrm>
              <a:custGeom>
                <a:avLst/>
                <a:gdLst/>
                <a:ahLst/>
                <a:cxnLst/>
                <a:rect l="l" t="t" r="r" b="b"/>
                <a:pathLst>
                  <a:path w="1441" h="1437" extrusionOk="0">
                    <a:moveTo>
                      <a:pt x="704" y="0"/>
                    </a:moveTo>
                    <a:cubicBezTo>
                      <a:pt x="646" y="24"/>
                      <a:pt x="577" y="24"/>
                      <a:pt x="519" y="35"/>
                    </a:cubicBezTo>
                    <a:cubicBezTo>
                      <a:pt x="404" y="58"/>
                      <a:pt x="300" y="139"/>
                      <a:pt x="197" y="219"/>
                    </a:cubicBezTo>
                    <a:cubicBezTo>
                      <a:pt x="128" y="277"/>
                      <a:pt x="82" y="369"/>
                      <a:pt x="58" y="450"/>
                    </a:cubicBezTo>
                    <a:cubicBezTo>
                      <a:pt x="12" y="530"/>
                      <a:pt x="1" y="623"/>
                      <a:pt x="1" y="726"/>
                    </a:cubicBezTo>
                    <a:cubicBezTo>
                      <a:pt x="1" y="853"/>
                      <a:pt x="24" y="968"/>
                      <a:pt x="105" y="1083"/>
                    </a:cubicBezTo>
                    <a:cubicBezTo>
                      <a:pt x="162" y="1187"/>
                      <a:pt x="243" y="1268"/>
                      <a:pt x="358" y="1348"/>
                    </a:cubicBezTo>
                    <a:cubicBezTo>
                      <a:pt x="416" y="1371"/>
                      <a:pt x="473" y="1383"/>
                      <a:pt x="531" y="1418"/>
                    </a:cubicBezTo>
                    <a:cubicBezTo>
                      <a:pt x="585" y="1431"/>
                      <a:pt x="639" y="1437"/>
                      <a:pt x="693" y="1437"/>
                    </a:cubicBezTo>
                    <a:cubicBezTo>
                      <a:pt x="731" y="1437"/>
                      <a:pt x="769" y="1434"/>
                      <a:pt x="807" y="1429"/>
                    </a:cubicBezTo>
                    <a:cubicBezTo>
                      <a:pt x="865" y="1429"/>
                      <a:pt x="934" y="1418"/>
                      <a:pt x="980" y="1383"/>
                    </a:cubicBezTo>
                    <a:cubicBezTo>
                      <a:pt x="1061" y="1360"/>
                      <a:pt x="1141" y="1314"/>
                      <a:pt x="1211" y="1245"/>
                    </a:cubicBezTo>
                    <a:cubicBezTo>
                      <a:pt x="1257" y="1199"/>
                      <a:pt x="1280" y="1141"/>
                      <a:pt x="1326" y="1095"/>
                    </a:cubicBezTo>
                    <a:lnTo>
                      <a:pt x="1395" y="922"/>
                    </a:lnTo>
                    <a:cubicBezTo>
                      <a:pt x="1429" y="807"/>
                      <a:pt x="1441" y="726"/>
                      <a:pt x="1406" y="623"/>
                    </a:cubicBezTo>
                    <a:cubicBezTo>
                      <a:pt x="1406" y="542"/>
                      <a:pt x="1383" y="438"/>
                      <a:pt x="1326" y="369"/>
                    </a:cubicBezTo>
                    <a:cubicBezTo>
                      <a:pt x="1268" y="265"/>
                      <a:pt x="1176" y="173"/>
                      <a:pt x="1061" y="104"/>
                    </a:cubicBezTo>
                    <a:cubicBezTo>
                      <a:pt x="946" y="47"/>
                      <a:pt x="830" y="0"/>
                      <a:pt x="7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4617;p60">
                <a:extLst>
                  <a:ext uri="{FF2B5EF4-FFF2-40B4-BE49-F238E27FC236}">
                    <a16:creationId xmlns:a16="http://schemas.microsoft.com/office/drawing/2014/main" id="{FCC8B0BF-FED7-6260-F910-F89A8FBC7B55}"/>
                  </a:ext>
                </a:extLst>
              </p:cNvPr>
              <p:cNvSpPr/>
              <p:nvPr/>
            </p:nvSpPr>
            <p:spPr>
              <a:xfrm>
                <a:off x="7742630" y="3992396"/>
                <a:ext cx="27416" cy="27025"/>
              </a:xfrm>
              <a:custGeom>
                <a:avLst/>
                <a:gdLst/>
                <a:ahLst/>
                <a:cxnLst/>
                <a:rect l="l" t="t" r="r" b="b"/>
                <a:pathLst>
                  <a:path w="842" h="830" extrusionOk="0">
                    <a:moveTo>
                      <a:pt x="415" y="0"/>
                    </a:moveTo>
                    <a:cubicBezTo>
                      <a:pt x="358" y="0"/>
                      <a:pt x="300" y="12"/>
                      <a:pt x="254" y="23"/>
                    </a:cubicBezTo>
                    <a:cubicBezTo>
                      <a:pt x="196" y="35"/>
                      <a:pt x="162" y="69"/>
                      <a:pt x="127" y="115"/>
                    </a:cubicBezTo>
                    <a:cubicBezTo>
                      <a:pt x="81" y="150"/>
                      <a:pt x="58" y="196"/>
                      <a:pt x="46" y="242"/>
                    </a:cubicBezTo>
                    <a:cubicBezTo>
                      <a:pt x="12" y="288"/>
                      <a:pt x="0" y="346"/>
                      <a:pt x="12" y="403"/>
                    </a:cubicBezTo>
                    <a:cubicBezTo>
                      <a:pt x="12" y="438"/>
                      <a:pt x="23" y="473"/>
                      <a:pt x="23" y="519"/>
                    </a:cubicBezTo>
                    <a:cubicBezTo>
                      <a:pt x="46" y="588"/>
                      <a:pt x="81" y="645"/>
                      <a:pt x="127" y="703"/>
                    </a:cubicBezTo>
                    <a:cubicBezTo>
                      <a:pt x="162" y="726"/>
                      <a:pt x="185" y="738"/>
                      <a:pt x="219" y="772"/>
                    </a:cubicBezTo>
                    <a:cubicBezTo>
                      <a:pt x="277" y="818"/>
                      <a:pt x="346" y="830"/>
                      <a:pt x="427" y="830"/>
                    </a:cubicBezTo>
                    <a:cubicBezTo>
                      <a:pt x="484" y="830"/>
                      <a:pt x="542" y="818"/>
                      <a:pt x="588" y="807"/>
                    </a:cubicBezTo>
                    <a:cubicBezTo>
                      <a:pt x="646" y="784"/>
                      <a:pt x="692" y="761"/>
                      <a:pt x="715" y="714"/>
                    </a:cubicBezTo>
                    <a:cubicBezTo>
                      <a:pt x="761" y="668"/>
                      <a:pt x="795" y="634"/>
                      <a:pt x="807" y="588"/>
                    </a:cubicBezTo>
                    <a:cubicBezTo>
                      <a:pt x="830" y="542"/>
                      <a:pt x="841" y="484"/>
                      <a:pt x="830" y="426"/>
                    </a:cubicBezTo>
                    <a:cubicBezTo>
                      <a:pt x="830" y="380"/>
                      <a:pt x="818" y="357"/>
                      <a:pt x="818" y="311"/>
                    </a:cubicBezTo>
                    <a:cubicBezTo>
                      <a:pt x="807" y="242"/>
                      <a:pt x="761" y="185"/>
                      <a:pt x="715" y="127"/>
                    </a:cubicBezTo>
                    <a:cubicBezTo>
                      <a:pt x="692" y="92"/>
                      <a:pt x="657" y="81"/>
                      <a:pt x="634" y="58"/>
                    </a:cubicBezTo>
                    <a:cubicBezTo>
                      <a:pt x="576" y="12"/>
                      <a:pt x="507" y="0"/>
                      <a:pt x="41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4618;p60">
                <a:extLst>
                  <a:ext uri="{FF2B5EF4-FFF2-40B4-BE49-F238E27FC236}">
                    <a16:creationId xmlns:a16="http://schemas.microsoft.com/office/drawing/2014/main" id="{DB0BBC13-D490-2BCB-2DA0-0B1EF228E661}"/>
                  </a:ext>
                </a:extLst>
              </p:cNvPr>
              <p:cNvSpPr/>
              <p:nvPr/>
            </p:nvSpPr>
            <p:spPr>
              <a:xfrm>
                <a:off x="7968072" y="3959478"/>
                <a:ext cx="43175" cy="42686"/>
              </a:xfrm>
              <a:custGeom>
                <a:avLst/>
                <a:gdLst/>
                <a:ahLst/>
                <a:cxnLst/>
                <a:rect l="l" t="t" r="r" b="b"/>
                <a:pathLst>
                  <a:path w="1326" h="1311" extrusionOk="0">
                    <a:moveTo>
                      <a:pt x="651" y="0"/>
                    </a:moveTo>
                    <a:cubicBezTo>
                      <a:pt x="622" y="0"/>
                      <a:pt x="594" y="3"/>
                      <a:pt x="565" y="9"/>
                    </a:cubicBezTo>
                    <a:cubicBezTo>
                      <a:pt x="473" y="9"/>
                      <a:pt x="392" y="43"/>
                      <a:pt x="323" y="90"/>
                    </a:cubicBezTo>
                    <a:cubicBezTo>
                      <a:pt x="277" y="113"/>
                      <a:pt x="231" y="159"/>
                      <a:pt x="185" y="182"/>
                    </a:cubicBezTo>
                    <a:cubicBezTo>
                      <a:pt x="162" y="228"/>
                      <a:pt x="116" y="274"/>
                      <a:pt x="93" y="320"/>
                    </a:cubicBezTo>
                    <a:cubicBezTo>
                      <a:pt x="46" y="389"/>
                      <a:pt x="12" y="470"/>
                      <a:pt x="12" y="562"/>
                    </a:cubicBezTo>
                    <a:cubicBezTo>
                      <a:pt x="0" y="619"/>
                      <a:pt x="0" y="677"/>
                      <a:pt x="12" y="735"/>
                    </a:cubicBezTo>
                    <a:cubicBezTo>
                      <a:pt x="12" y="792"/>
                      <a:pt x="35" y="850"/>
                      <a:pt x="58" y="896"/>
                    </a:cubicBezTo>
                    <a:cubicBezTo>
                      <a:pt x="93" y="977"/>
                      <a:pt x="127" y="1034"/>
                      <a:pt x="185" y="1103"/>
                    </a:cubicBezTo>
                    <a:lnTo>
                      <a:pt x="323" y="1207"/>
                    </a:lnTo>
                    <a:cubicBezTo>
                      <a:pt x="381" y="1242"/>
                      <a:pt x="415" y="1253"/>
                      <a:pt x="473" y="1276"/>
                    </a:cubicBezTo>
                    <a:cubicBezTo>
                      <a:pt x="530" y="1299"/>
                      <a:pt x="588" y="1299"/>
                      <a:pt x="646" y="1311"/>
                    </a:cubicBezTo>
                    <a:cubicBezTo>
                      <a:pt x="738" y="1311"/>
                      <a:pt x="818" y="1299"/>
                      <a:pt x="899" y="1253"/>
                    </a:cubicBezTo>
                    <a:cubicBezTo>
                      <a:pt x="980" y="1219"/>
                      <a:pt x="1037" y="1184"/>
                      <a:pt x="1106" y="1126"/>
                    </a:cubicBezTo>
                    <a:cubicBezTo>
                      <a:pt x="1210" y="1034"/>
                      <a:pt x="1245" y="931"/>
                      <a:pt x="1302" y="815"/>
                    </a:cubicBezTo>
                    <a:cubicBezTo>
                      <a:pt x="1314" y="758"/>
                      <a:pt x="1314" y="700"/>
                      <a:pt x="1325" y="666"/>
                    </a:cubicBezTo>
                    <a:cubicBezTo>
                      <a:pt x="1314" y="573"/>
                      <a:pt x="1302" y="481"/>
                      <a:pt x="1256" y="412"/>
                    </a:cubicBezTo>
                    <a:cubicBezTo>
                      <a:pt x="1245" y="355"/>
                      <a:pt x="1210" y="308"/>
                      <a:pt x="1187" y="285"/>
                    </a:cubicBezTo>
                    <a:cubicBezTo>
                      <a:pt x="1164" y="251"/>
                      <a:pt x="1141" y="239"/>
                      <a:pt x="1129" y="216"/>
                    </a:cubicBezTo>
                    <a:lnTo>
                      <a:pt x="1106" y="193"/>
                    </a:lnTo>
                    <a:cubicBezTo>
                      <a:pt x="1106" y="193"/>
                      <a:pt x="1095" y="193"/>
                      <a:pt x="1095" y="182"/>
                    </a:cubicBezTo>
                    <a:cubicBezTo>
                      <a:pt x="1037" y="124"/>
                      <a:pt x="980" y="90"/>
                      <a:pt x="899" y="55"/>
                    </a:cubicBezTo>
                    <a:cubicBezTo>
                      <a:pt x="841" y="20"/>
                      <a:pt x="795" y="9"/>
                      <a:pt x="738" y="9"/>
                    </a:cubicBezTo>
                    <a:cubicBezTo>
                      <a:pt x="709" y="3"/>
                      <a:pt x="680" y="0"/>
                      <a:pt x="65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4619;p60">
                <a:extLst>
                  <a:ext uri="{FF2B5EF4-FFF2-40B4-BE49-F238E27FC236}">
                    <a16:creationId xmlns:a16="http://schemas.microsoft.com/office/drawing/2014/main" id="{18FB8D47-8B55-9B04-B344-ADD43B8D1822}"/>
                  </a:ext>
                </a:extLst>
              </p:cNvPr>
              <p:cNvSpPr/>
              <p:nvPr/>
            </p:nvSpPr>
            <p:spPr>
              <a:xfrm>
                <a:off x="8007078" y="3996140"/>
                <a:ext cx="35653" cy="27416"/>
              </a:xfrm>
              <a:custGeom>
                <a:avLst/>
                <a:gdLst/>
                <a:ahLst/>
                <a:cxnLst/>
                <a:rect l="l" t="t" r="r" b="b"/>
                <a:pathLst>
                  <a:path w="1095" h="842" extrusionOk="0">
                    <a:moveTo>
                      <a:pt x="542" y="0"/>
                    </a:moveTo>
                    <a:cubicBezTo>
                      <a:pt x="1" y="0"/>
                      <a:pt x="1" y="841"/>
                      <a:pt x="542" y="841"/>
                    </a:cubicBezTo>
                    <a:cubicBezTo>
                      <a:pt x="1095" y="841"/>
                      <a:pt x="1095" y="0"/>
                      <a:pt x="54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4620;p60">
                <a:extLst>
                  <a:ext uri="{FF2B5EF4-FFF2-40B4-BE49-F238E27FC236}">
                    <a16:creationId xmlns:a16="http://schemas.microsoft.com/office/drawing/2014/main" id="{065DBEB7-C05D-B0CB-A06A-9DB9609489E2}"/>
                  </a:ext>
                </a:extLst>
              </p:cNvPr>
              <p:cNvSpPr/>
              <p:nvPr/>
            </p:nvSpPr>
            <p:spPr>
              <a:xfrm>
                <a:off x="7630332" y="4056213"/>
                <a:ext cx="134473" cy="70264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158" extrusionOk="0">
                    <a:moveTo>
                      <a:pt x="2161" y="1"/>
                    </a:moveTo>
                    <a:cubicBezTo>
                      <a:pt x="1591" y="1"/>
                      <a:pt x="1020" y="182"/>
                      <a:pt x="673" y="575"/>
                    </a:cubicBezTo>
                    <a:cubicBezTo>
                      <a:pt x="1" y="1314"/>
                      <a:pt x="897" y="2158"/>
                      <a:pt x="2142" y="2158"/>
                    </a:cubicBezTo>
                    <a:cubicBezTo>
                      <a:pt x="2391" y="2158"/>
                      <a:pt x="2653" y="2124"/>
                      <a:pt x="2919" y="2049"/>
                    </a:cubicBezTo>
                    <a:cubicBezTo>
                      <a:pt x="4083" y="1704"/>
                      <a:pt x="4129" y="725"/>
                      <a:pt x="3357" y="298"/>
                    </a:cubicBezTo>
                    <a:cubicBezTo>
                      <a:pt x="3024" y="105"/>
                      <a:pt x="2593" y="1"/>
                      <a:pt x="21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4621;p60">
                <a:extLst>
                  <a:ext uri="{FF2B5EF4-FFF2-40B4-BE49-F238E27FC236}">
                    <a16:creationId xmlns:a16="http://schemas.microsoft.com/office/drawing/2014/main" id="{D3DD0E5A-2C15-FDBD-070C-39FE3F5F2726}"/>
                  </a:ext>
                </a:extLst>
              </p:cNvPr>
              <p:cNvSpPr/>
              <p:nvPr/>
            </p:nvSpPr>
            <p:spPr>
              <a:xfrm>
                <a:off x="7997701" y="4055692"/>
                <a:ext cx="134082" cy="70590"/>
              </a:xfrm>
              <a:custGeom>
                <a:avLst/>
                <a:gdLst/>
                <a:ahLst/>
                <a:cxnLst/>
                <a:rect l="l" t="t" r="r" b="b"/>
                <a:pathLst>
                  <a:path w="4118" h="2168" extrusionOk="0">
                    <a:moveTo>
                      <a:pt x="1978" y="1"/>
                    </a:moveTo>
                    <a:cubicBezTo>
                      <a:pt x="1541" y="1"/>
                      <a:pt x="1103" y="107"/>
                      <a:pt x="761" y="303"/>
                    </a:cubicBezTo>
                    <a:cubicBezTo>
                      <a:pt x="1" y="741"/>
                      <a:pt x="47" y="1708"/>
                      <a:pt x="1210" y="2054"/>
                    </a:cubicBezTo>
                    <a:cubicBezTo>
                      <a:pt x="1478" y="2132"/>
                      <a:pt x="1742" y="2167"/>
                      <a:pt x="1992" y="2167"/>
                    </a:cubicBezTo>
                    <a:cubicBezTo>
                      <a:pt x="3219" y="2167"/>
                      <a:pt x="4117" y="1324"/>
                      <a:pt x="3457" y="568"/>
                    </a:cubicBezTo>
                    <a:cubicBezTo>
                      <a:pt x="3106" y="178"/>
                      <a:pt x="2543" y="1"/>
                      <a:pt x="197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023120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C6C01C3-7130-A1D9-2C5B-0B2A6BE83370}"/>
              </a:ext>
            </a:extLst>
          </p:cNvPr>
          <p:cNvSpPr/>
          <p:nvPr/>
        </p:nvSpPr>
        <p:spPr>
          <a:xfrm>
            <a:off x="271282" y="107670"/>
            <a:ext cx="8665029" cy="4928160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83C8BF-496F-7995-BCCD-3F596865D7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8728" y="328432"/>
            <a:ext cx="3586418" cy="435800"/>
          </a:xfrm>
          <a:prstGeom prst="rect">
            <a:avLst/>
          </a:prstGeom>
        </p:spPr>
      </p:pic>
      <p:grpSp>
        <p:nvGrpSpPr>
          <p:cNvPr id="2" name="Google Shape;3301;p51">
            <a:extLst>
              <a:ext uri="{FF2B5EF4-FFF2-40B4-BE49-F238E27FC236}">
                <a16:creationId xmlns:a16="http://schemas.microsoft.com/office/drawing/2014/main" id="{BF344A25-4B2C-6544-7B17-3E0648CD41FA}"/>
              </a:ext>
            </a:extLst>
          </p:cNvPr>
          <p:cNvGrpSpPr/>
          <p:nvPr/>
        </p:nvGrpSpPr>
        <p:grpSpPr>
          <a:xfrm rot="-537628">
            <a:off x="42155" y="161743"/>
            <a:ext cx="892724" cy="616315"/>
            <a:chOff x="7069300" y="3549750"/>
            <a:chExt cx="1694404" cy="1223279"/>
          </a:xfrm>
        </p:grpSpPr>
        <p:sp>
          <p:nvSpPr>
            <p:cNvPr id="5" name="Google Shape;3302;p51">
              <a:extLst>
                <a:ext uri="{FF2B5EF4-FFF2-40B4-BE49-F238E27FC236}">
                  <a16:creationId xmlns:a16="http://schemas.microsoft.com/office/drawing/2014/main" id="{E26B1651-6C49-26B5-F214-14D6FDF20B82}"/>
                </a:ext>
              </a:extLst>
            </p:cNvPr>
            <p:cNvSpPr/>
            <p:nvPr/>
          </p:nvSpPr>
          <p:spPr>
            <a:xfrm>
              <a:off x="7074933" y="3550499"/>
              <a:ext cx="1677556" cy="1222530"/>
            </a:xfrm>
            <a:custGeom>
              <a:avLst/>
              <a:gdLst/>
              <a:ahLst/>
              <a:cxnLst/>
              <a:rect l="l" t="t" r="r" b="b"/>
              <a:pathLst>
                <a:path w="51522" h="37547" extrusionOk="0">
                  <a:moveTo>
                    <a:pt x="24986" y="1"/>
                  </a:moveTo>
                  <a:cubicBezTo>
                    <a:pt x="24960" y="1"/>
                    <a:pt x="24934" y="1"/>
                    <a:pt x="24908" y="1"/>
                  </a:cubicBezTo>
                  <a:cubicBezTo>
                    <a:pt x="24378" y="1"/>
                    <a:pt x="23860" y="24"/>
                    <a:pt x="23353" y="70"/>
                  </a:cubicBezTo>
                  <a:cubicBezTo>
                    <a:pt x="17846" y="508"/>
                    <a:pt x="12938" y="3710"/>
                    <a:pt x="10311" y="8561"/>
                  </a:cubicBezTo>
                  <a:cubicBezTo>
                    <a:pt x="9563" y="9886"/>
                    <a:pt x="8998" y="11303"/>
                    <a:pt x="8641" y="12789"/>
                  </a:cubicBezTo>
                  <a:cubicBezTo>
                    <a:pt x="8652" y="12858"/>
                    <a:pt x="8676" y="12916"/>
                    <a:pt x="8687" y="12985"/>
                  </a:cubicBezTo>
                  <a:cubicBezTo>
                    <a:pt x="8226" y="15231"/>
                    <a:pt x="8226" y="17547"/>
                    <a:pt x="8710" y="19782"/>
                  </a:cubicBezTo>
                  <a:cubicBezTo>
                    <a:pt x="8088" y="19966"/>
                    <a:pt x="7570" y="20392"/>
                    <a:pt x="7247" y="20957"/>
                  </a:cubicBezTo>
                  <a:cubicBezTo>
                    <a:pt x="7086" y="21314"/>
                    <a:pt x="6982" y="21694"/>
                    <a:pt x="6924" y="22086"/>
                  </a:cubicBezTo>
                  <a:cubicBezTo>
                    <a:pt x="6473" y="21619"/>
                    <a:pt x="5909" y="21371"/>
                    <a:pt x="5334" y="21371"/>
                  </a:cubicBezTo>
                  <a:cubicBezTo>
                    <a:pt x="5088" y="21371"/>
                    <a:pt x="4839" y="21417"/>
                    <a:pt x="4597" y="21510"/>
                  </a:cubicBezTo>
                  <a:cubicBezTo>
                    <a:pt x="3733" y="21844"/>
                    <a:pt x="3169" y="22685"/>
                    <a:pt x="3203" y="23607"/>
                  </a:cubicBezTo>
                  <a:cubicBezTo>
                    <a:pt x="3203" y="23780"/>
                    <a:pt x="3226" y="23941"/>
                    <a:pt x="3272" y="24102"/>
                  </a:cubicBezTo>
                  <a:cubicBezTo>
                    <a:pt x="3272" y="24114"/>
                    <a:pt x="3272" y="24125"/>
                    <a:pt x="3272" y="24125"/>
                  </a:cubicBezTo>
                  <a:lnTo>
                    <a:pt x="3249" y="24125"/>
                  </a:lnTo>
                  <a:cubicBezTo>
                    <a:pt x="2316" y="24171"/>
                    <a:pt x="1037" y="24747"/>
                    <a:pt x="415" y="25922"/>
                  </a:cubicBezTo>
                  <a:cubicBezTo>
                    <a:pt x="81" y="26533"/>
                    <a:pt x="0" y="27247"/>
                    <a:pt x="208" y="27904"/>
                  </a:cubicBezTo>
                  <a:cubicBezTo>
                    <a:pt x="438" y="28595"/>
                    <a:pt x="945" y="29171"/>
                    <a:pt x="1613" y="29494"/>
                  </a:cubicBezTo>
                  <a:cubicBezTo>
                    <a:pt x="1671" y="29517"/>
                    <a:pt x="1717" y="29540"/>
                    <a:pt x="1775" y="29563"/>
                  </a:cubicBezTo>
                  <a:cubicBezTo>
                    <a:pt x="1821" y="29586"/>
                    <a:pt x="1867" y="29609"/>
                    <a:pt x="1913" y="29621"/>
                  </a:cubicBezTo>
                  <a:cubicBezTo>
                    <a:pt x="1970" y="29632"/>
                    <a:pt x="1993" y="29644"/>
                    <a:pt x="2028" y="29655"/>
                  </a:cubicBezTo>
                  <a:lnTo>
                    <a:pt x="2040" y="29655"/>
                  </a:lnTo>
                  <a:cubicBezTo>
                    <a:pt x="2086" y="29667"/>
                    <a:pt x="2120" y="29678"/>
                    <a:pt x="2155" y="29690"/>
                  </a:cubicBezTo>
                  <a:cubicBezTo>
                    <a:pt x="2178" y="29701"/>
                    <a:pt x="2189" y="29701"/>
                    <a:pt x="2201" y="29701"/>
                  </a:cubicBezTo>
                  <a:cubicBezTo>
                    <a:pt x="2235" y="29713"/>
                    <a:pt x="2258" y="29724"/>
                    <a:pt x="2293" y="29724"/>
                  </a:cubicBezTo>
                  <a:cubicBezTo>
                    <a:pt x="2305" y="29736"/>
                    <a:pt x="2316" y="29736"/>
                    <a:pt x="2339" y="29736"/>
                  </a:cubicBezTo>
                  <a:lnTo>
                    <a:pt x="2431" y="29759"/>
                  </a:lnTo>
                  <a:lnTo>
                    <a:pt x="2512" y="29770"/>
                  </a:lnTo>
                  <a:lnTo>
                    <a:pt x="2535" y="29770"/>
                  </a:lnTo>
                  <a:cubicBezTo>
                    <a:pt x="2581" y="29782"/>
                    <a:pt x="2627" y="29793"/>
                    <a:pt x="2673" y="29793"/>
                  </a:cubicBezTo>
                  <a:cubicBezTo>
                    <a:pt x="2859" y="29816"/>
                    <a:pt x="3040" y="29828"/>
                    <a:pt x="3220" y="29828"/>
                  </a:cubicBezTo>
                  <a:cubicBezTo>
                    <a:pt x="3318" y="29828"/>
                    <a:pt x="3416" y="29825"/>
                    <a:pt x="3514" y="29816"/>
                  </a:cubicBezTo>
                  <a:lnTo>
                    <a:pt x="3526" y="29816"/>
                  </a:lnTo>
                  <a:lnTo>
                    <a:pt x="3618" y="29805"/>
                  </a:lnTo>
                  <a:lnTo>
                    <a:pt x="3652" y="29805"/>
                  </a:lnTo>
                  <a:cubicBezTo>
                    <a:pt x="3699" y="29793"/>
                    <a:pt x="3756" y="29782"/>
                    <a:pt x="3802" y="29770"/>
                  </a:cubicBezTo>
                  <a:cubicBezTo>
                    <a:pt x="3802" y="29793"/>
                    <a:pt x="3825" y="29839"/>
                    <a:pt x="3837" y="29874"/>
                  </a:cubicBezTo>
                  <a:lnTo>
                    <a:pt x="3871" y="29989"/>
                  </a:lnTo>
                  <a:lnTo>
                    <a:pt x="3883" y="30024"/>
                  </a:lnTo>
                  <a:lnTo>
                    <a:pt x="3883" y="30035"/>
                  </a:lnTo>
                  <a:cubicBezTo>
                    <a:pt x="3906" y="30104"/>
                    <a:pt x="3929" y="30162"/>
                    <a:pt x="3952" y="30231"/>
                  </a:cubicBezTo>
                  <a:lnTo>
                    <a:pt x="3975" y="30254"/>
                  </a:lnTo>
                  <a:cubicBezTo>
                    <a:pt x="3987" y="30300"/>
                    <a:pt x="4010" y="30358"/>
                    <a:pt x="4033" y="30404"/>
                  </a:cubicBezTo>
                  <a:cubicBezTo>
                    <a:pt x="4252" y="30865"/>
                    <a:pt x="4574" y="31268"/>
                    <a:pt x="4954" y="31602"/>
                  </a:cubicBezTo>
                  <a:lnTo>
                    <a:pt x="4977" y="31614"/>
                  </a:lnTo>
                  <a:cubicBezTo>
                    <a:pt x="5185" y="31786"/>
                    <a:pt x="5392" y="31925"/>
                    <a:pt x="5623" y="32040"/>
                  </a:cubicBezTo>
                  <a:lnTo>
                    <a:pt x="5692" y="32063"/>
                  </a:lnTo>
                  <a:lnTo>
                    <a:pt x="5726" y="32086"/>
                  </a:lnTo>
                  <a:cubicBezTo>
                    <a:pt x="5761" y="32098"/>
                    <a:pt x="5784" y="32109"/>
                    <a:pt x="5830" y="32132"/>
                  </a:cubicBezTo>
                  <a:cubicBezTo>
                    <a:pt x="5864" y="32144"/>
                    <a:pt x="5945" y="32178"/>
                    <a:pt x="5991" y="32190"/>
                  </a:cubicBezTo>
                  <a:cubicBezTo>
                    <a:pt x="6325" y="32305"/>
                    <a:pt x="6671" y="32363"/>
                    <a:pt x="7017" y="32374"/>
                  </a:cubicBezTo>
                  <a:cubicBezTo>
                    <a:pt x="7247" y="32363"/>
                    <a:pt x="7466" y="32339"/>
                    <a:pt x="7685" y="32293"/>
                  </a:cubicBezTo>
                  <a:cubicBezTo>
                    <a:pt x="7754" y="32282"/>
                    <a:pt x="7823" y="32270"/>
                    <a:pt x="7892" y="32247"/>
                  </a:cubicBezTo>
                  <a:cubicBezTo>
                    <a:pt x="8341" y="32132"/>
                    <a:pt x="8756" y="31913"/>
                    <a:pt x="9113" y="31602"/>
                  </a:cubicBezTo>
                  <a:lnTo>
                    <a:pt x="9136" y="31591"/>
                  </a:lnTo>
                  <a:cubicBezTo>
                    <a:pt x="9321" y="31406"/>
                    <a:pt x="9505" y="31210"/>
                    <a:pt x="9678" y="31015"/>
                  </a:cubicBezTo>
                  <a:lnTo>
                    <a:pt x="9747" y="30934"/>
                  </a:lnTo>
                  <a:lnTo>
                    <a:pt x="9805" y="31003"/>
                  </a:lnTo>
                  <a:cubicBezTo>
                    <a:pt x="9839" y="31049"/>
                    <a:pt x="9874" y="31084"/>
                    <a:pt x="9908" y="31130"/>
                  </a:cubicBezTo>
                  <a:cubicBezTo>
                    <a:pt x="10277" y="31545"/>
                    <a:pt x="10749" y="31844"/>
                    <a:pt x="11279" y="32005"/>
                  </a:cubicBezTo>
                  <a:lnTo>
                    <a:pt x="11417" y="32040"/>
                  </a:lnTo>
                  <a:cubicBezTo>
                    <a:pt x="11615" y="32087"/>
                    <a:pt x="11815" y="32110"/>
                    <a:pt x="12014" y="32110"/>
                  </a:cubicBezTo>
                  <a:cubicBezTo>
                    <a:pt x="12590" y="32110"/>
                    <a:pt x="13155" y="31916"/>
                    <a:pt x="13618" y="31556"/>
                  </a:cubicBezTo>
                  <a:lnTo>
                    <a:pt x="13629" y="31545"/>
                  </a:lnTo>
                  <a:cubicBezTo>
                    <a:pt x="14010" y="31245"/>
                    <a:pt x="14298" y="30842"/>
                    <a:pt x="14459" y="30404"/>
                  </a:cubicBezTo>
                  <a:cubicBezTo>
                    <a:pt x="14470" y="30369"/>
                    <a:pt x="14482" y="30335"/>
                    <a:pt x="14494" y="30312"/>
                  </a:cubicBezTo>
                  <a:cubicBezTo>
                    <a:pt x="14505" y="30289"/>
                    <a:pt x="14517" y="30231"/>
                    <a:pt x="14528" y="30208"/>
                  </a:cubicBezTo>
                  <a:lnTo>
                    <a:pt x="14528" y="30197"/>
                  </a:lnTo>
                  <a:lnTo>
                    <a:pt x="14551" y="30128"/>
                  </a:lnTo>
                  <a:lnTo>
                    <a:pt x="14574" y="30139"/>
                  </a:lnTo>
                  <a:lnTo>
                    <a:pt x="14643" y="30162"/>
                  </a:lnTo>
                  <a:lnTo>
                    <a:pt x="14678" y="30174"/>
                  </a:lnTo>
                  <a:cubicBezTo>
                    <a:pt x="15162" y="30369"/>
                    <a:pt x="15692" y="30462"/>
                    <a:pt x="16210" y="30462"/>
                  </a:cubicBezTo>
                  <a:cubicBezTo>
                    <a:pt x="18249" y="31729"/>
                    <a:pt x="20553" y="32524"/>
                    <a:pt x="22938" y="32766"/>
                  </a:cubicBezTo>
                  <a:cubicBezTo>
                    <a:pt x="22938" y="33215"/>
                    <a:pt x="23030" y="33664"/>
                    <a:pt x="23180" y="34102"/>
                  </a:cubicBezTo>
                  <a:cubicBezTo>
                    <a:pt x="23802" y="35830"/>
                    <a:pt x="25381" y="37040"/>
                    <a:pt x="27212" y="37190"/>
                  </a:cubicBezTo>
                  <a:cubicBezTo>
                    <a:pt x="27381" y="37207"/>
                    <a:pt x="27549" y="37215"/>
                    <a:pt x="27715" y="37215"/>
                  </a:cubicBezTo>
                  <a:cubicBezTo>
                    <a:pt x="29226" y="37215"/>
                    <a:pt x="30596" y="36518"/>
                    <a:pt x="31406" y="35335"/>
                  </a:cubicBezTo>
                  <a:cubicBezTo>
                    <a:pt x="31613" y="35773"/>
                    <a:pt x="31901" y="36187"/>
                    <a:pt x="32247" y="36533"/>
                  </a:cubicBezTo>
                  <a:cubicBezTo>
                    <a:pt x="32801" y="37118"/>
                    <a:pt x="33565" y="37447"/>
                    <a:pt x="34360" y="37447"/>
                  </a:cubicBezTo>
                  <a:cubicBezTo>
                    <a:pt x="34458" y="37447"/>
                    <a:pt x="34556" y="37442"/>
                    <a:pt x="34655" y="37432"/>
                  </a:cubicBezTo>
                  <a:cubicBezTo>
                    <a:pt x="35646" y="37316"/>
                    <a:pt x="36567" y="36660"/>
                    <a:pt x="37247" y="35577"/>
                  </a:cubicBezTo>
                  <a:cubicBezTo>
                    <a:pt x="38030" y="36833"/>
                    <a:pt x="39252" y="37547"/>
                    <a:pt x="40542" y="37547"/>
                  </a:cubicBezTo>
                  <a:cubicBezTo>
                    <a:pt x="40761" y="37547"/>
                    <a:pt x="40991" y="37524"/>
                    <a:pt x="41210" y="37478"/>
                  </a:cubicBezTo>
                  <a:cubicBezTo>
                    <a:pt x="42673" y="37190"/>
                    <a:pt x="43768" y="36038"/>
                    <a:pt x="44056" y="34459"/>
                  </a:cubicBezTo>
                  <a:lnTo>
                    <a:pt x="44079" y="34310"/>
                  </a:lnTo>
                  <a:cubicBezTo>
                    <a:pt x="44113" y="34321"/>
                    <a:pt x="44160" y="34333"/>
                    <a:pt x="44206" y="34344"/>
                  </a:cubicBezTo>
                  <a:cubicBezTo>
                    <a:pt x="44486" y="34412"/>
                    <a:pt x="44770" y="34446"/>
                    <a:pt x="45052" y="34446"/>
                  </a:cubicBezTo>
                  <a:cubicBezTo>
                    <a:pt x="46057" y="34446"/>
                    <a:pt x="47036" y="34023"/>
                    <a:pt x="47719" y="33250"/>
                  </a:cubicBezTo>
                  <a:cubicBezTo>
                    <a:pt x="48607" y="32259"/>
                    <a:pt x="48883" y="30853"/>
                    <a:pt x="48434" y="29586"/>
                  </a:cubicBezTo>
                  <a:cubicBezTo>
                    <a:pt x="47940" y="28200"/>
                    <a:pt x="46624" y="27302"/>
                    <a:pt x="45182" y="27302"/>
                  </a:cubicBezTo>
                  <a:cubicBezTo>
                    <a:pt x="45042" y="27302"/>
                    <a:pt x="44901" y="27311"/>
                    <a:pt x="44759" y="27328"/>
                  </a:cubicBezTo>
                  <a:cubicBezTo>
                    <a:pt x="44632" y="27339"/>
                    <a:pt x="44494" y="27363"/>
                    <a:pt x="44367" y="27397"/>
                  </a:cubicBezTo>
                  <a:cubicBezTo>
                    <a:pt x="44367" y="27374"/>
                    <a:pt x="44378" y="27351"/>
                    <a:pt x="44390" y="27339"/>
                  </a:cubicBezTo>
                  <a:cubicBezTo>
                    <a:pt x="44563" y="26498"/>
                    <a:pt x="44321" y="25750"/>
                    <a:pt x="43710" y="25277"/>
                  </a:cubicBezTo>
                  <a:cubicBezTo>
                    <a:pt x="43323" y="24984"/>
                    <a:pt x="42859" y="24837"/>
                    <a:pt x="42392" y="24837"/>
                  </a:cubicBezTo>
                  <a:cubicBezTo>
                    <a:pt x="42052" y="24837"/>
                    <a:pt x="41710" y="24915"/>
                    <a:pt x="41395" y="25070"/>
                  </a:cubicBezTo>
                  <a:cubicBezTo>
                    <a:pt x="41383" y="25058"/>
                    <a:pt x="41383" y="25035"/>
                    <a:pt x="41383" y="25024"/>
                  </a:cubicBezTo>
                  <a:cubicBezTo>
                    <a:pt x="41153" y="23998"/>
                    <a:pt x="40600" y="23077"/>
                    <a:pt x="39782" y="22409"/>
                  </a:cubicBezTo>
                  <a:cubicBezTo>
                    <a:pt x="41291" y="18653"/>
                    <a:pt x="41348" y="14482"/>
                    <a:pt x="39966" y="10692"/>
                  </a:cubicBezTo>
                  <a:lnTo>
                    <a:pt x="39966" y="10692"/>
                  </a:lnTo>
                  <a:cubicBezTo>
                    <a:pt x="40646" y="11683"/>
                    <a:pt x="41763" y="12282"/>
                    <a:pt x="42973" y="12282"/>
                  </a:cubicBezTo>
                  <a:lnTo>
                    <a:pt x="43100" y="12282"/>
                  </a:lnTo>
                  <a:cubicBezTo>
                    <a:pt x="44436" y="12236"/>
                    <a:pt x="45623" y="11452"/>
                    <a:pt x="46187" y="10231"/>
                  </a:cubicBezTo>
                  <a:cubicBezTo>
                    <a:pt x="46199" y="10208"/>
                    <a:pt x="46210" y="10185"/>
                    <a:pt x="46222" y="10162"/>
                  </a:cubicBezTo>
                  <a:cubicBezTo>
                    <a:pt x="46754" y="10578"/>
                    <a:pt x="47484" y="10740"/>
                    <a:pt x="48210" y="10740"/>
                  </a:cubicBezTo>
                  <a:cubicBezTo>
                    <a:pt x="49294" y="10740"/>
                    <a:pt x="50368" y="10380"/>
                    <a:pt x="50761" y="9966"/>
                  </a:cubicBezTo>
                  <a:cubicBezTo>
                    <a:pt x="51302" y="9402"/>
                    <a:pt x="51521" y="8607"/>
                    <a:pt x="51337" y="7846"/>
                  </a:cubicBezTo>
                  <a:cubicBezTo>
                    <a:pt x="51141" y="6959"/>
                    <a:pt x="50438" y="6176"/>
                    <a:pt x="49505" y="5807"/>
                  </a:cubicBezTo>
                  <a:cubicBezTo>
                    <a:pt x="49874" y="4701"/>
                    <a:pt x="49655" y="3584"/>
                    <a:pt x="48964" y="2962"/>
                  </a:cubicBezTo>
                  <a:cubicBezTo>
                    <a:pt x="48619" y="2651"/>
                    <a:pt x="48196" y="2494"/>
                    <a:pt x="47736" y="2494"/>
                  </a:cubicBezTo>
                  <a:cubicBezTo>
                    <a:pt x="47428" y="2494"/>
                    <a:pt x="47103" y="2565"/>
                    <a:pt x="46775" y="2708"/>
                  </a:cubicBezTo>
                  <a:cubicBezTo>
                    <a:pt x="46395" y="2881"/>
                    <a:pt x="46049" y="3123"/>
                    <a:pt x="45761" y="3434"/>
                  </a:cubicBezTo>
                  <a:cubicBezTo>
                    <a:pt x="44993" y="1558"/>
                    <a:pt x="43515" y="900"/>
                    <a:pt x="42280" y="900"/>
                  </a:cubicBezTo>
                  <a:cubicBezTo>
                    <a:pt x="42089" y="900"/>
                    <a:pt x="41904" y="916"/>
                    <a:pt x="41729" y="945"/>
                  </a:cubicBezTo>
                  <a:cubicBezTo>
                    <a:pt x="39782" y="1257"/>
                    <a:pt x="38825" y="2962"/>
                    <a:pt x="38745" y="4494"/>
                  </a:cubicBezTo>
                  <a:lnTo>
                    <a:pt x="38745" y="4551"/>
                  </a:lnTo>
                  <a:lnTo>
                    <a:pt x="38745" y="4655"/>
                  </a:lnTo>
                  <a:lnTo>
                    <a:pt x="38583" y="4655"/>
                  </a:lnTo>
                  <a:cubicBezTo>
                    <a:pt x="38548" y="4654"/>
                    <a:pt x="38513" y="4653"/>
                    <a:pt x="38478" y="4653"/>
                  </a:cubicBezTo>
                  <a:cubicBezTo>
                    <a:pt x="37812" y="4653"/>
                    <a:pt x="37161" y="4860"/>
                    <a:pt x="36625" y="5254"/>
                  </a:cubicBezTo>
                  <a:cubicBezTo>
                    <a:pt x="35323" y="3837"/>
                    <a:pt x="33768" y="2662"/>
                    <a:pt x="32051" y="1786"/>
                  </a:cubicBezTo>
                  <a:cubicBezTo>
                    <a:pt x="32017" y="1706"/>
                    <a:pt x="31982" y="1625"/>
                    <a:pt x="31948" y="1545"/>
                  </a:cubicBezTo>
                  <a:cubicBezTo>
                    <a:pt x="29759" y="530"/>
                    <a:pt x="27390" y="1"/>
                    <a:pt x="24986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66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3303;p51">
              <a:extLst>
                <a:ext uri="{FF2B5EF4-FFF2-40B4-BE49-F238E27FC236}">
                  <a16:creationId xmlns:a16="http://schemas.microsoft.com/office/drawing/2014/main" id="{5DEA00B3-8516-21F4-5D45-57C8CD5396A1}"/>
                </a:ext>
              </a:extLst>
            </p:cNvPr>
            <p:cNvSpPr/>
            <p:nvPr/>
          </p:nvSpPr>
          <p:spPr>
            <a:xfrm>
              <a:off x="7346511" y="3550499"/>
              <a:ext cx="1062368" cy="1062758"/>
            </a:xfrm>
            <a:custGeom>
              <a:avLst/>
              <a:gdLst/>
              <a:ahLst/>
              <a:cxnLst/>
              <a:rect l="l" t="t" r="r" b="b"/>
              <a:pathLst>
                <a:path w="32628" h="32640" extrusionOk="0">
                  <a:moveTo>
                    <a:pt x="16314" y="1"/>
                  </a:moveTo>
                  <a:cubicBezTo>
                    <a:pt x="7305" y="1"/>
                    <a:pt x="0" y="7305"/>
                    <a:pt x="0" y="16314"/>
                  </a:cubicBezTo>
                  <a:cubicBezTo>
                    <a:pt x="0" y="25323"/>
                    <a:pt x="7305" y="32639"/>
                    <a:pt x="16314" y="32639"/>
                  </a:cubicBezTo>
                  <a:cubicBezTo>
                    <a:pt x="25323" y="32639"/>
                    <a:pt x="32627" y="25323"/>
                    <a:pt x="32627" y="16314"/>
                  </a:cubicBezTo>
                  <a:cubicBezTo>
                    <a:pt x="32627" y="7305"/>
                    <a:pt x="25323" y="1"/>
                    <a:pt x="16314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3304;p51">
              <a:extLst>
                <a:ext uri="{FF2B5EF4-FFF2-40B4-BE49-F238E27FC236}">
                  <a16:creationId xmlns:a16="http://schemas.microsoft.com/office/drawing/2014/main" id="{8BC144C5-0498-13CB-A6CA-49C239157DB1}"/>
                </a:ext>
              </a:extLst>
            </p:cNvPr>
            <p:cNvSpPr/>
            <p:nvPr/>
          </p:nvSpPr>
          <p:spPr>
            <a:xfrm>
              <a:off x="7538580" y="3748558"/>
              <a:ext cx="860919" cy="871436"/>
            </a:xfrm>
            <a:custGeom>
              <a:avLst/>
              <a:gdLst/>
              <a:ahLst/>
              <a:cxnLst/>
              <a:rect l="l" t="t" r="r" b="b"/>
              <a:pathLst>
                <a:path w="26441" h="26764" extrusionOk="0">
                  <a:moveTo>
                    <a:pt x="22903" y="1"/>
                  </a:moveTo>
                  <a:lnTo>
                    <a:pt x="22903" y="1"/>
                  </a:lnTo>
                  <a:cubicBezTo>
                    <a:pt x="23479" y="2420"/>
                    <a:pt x="23410" y="5035"/>
                    <a:pt x="22880" y="7328"/>
                  </a:cubicBezTo>
                  <a:cubicBezTo>
                    <a:pt x="21267" y="14240"/>
                    <a:pt x="15449" y="18676"/>
                    <a:pt x="9171" y="20934"/>
                  </a:cubicBezTo>
                  <a:cubicBezTo>
                    <a:pt x="6233" y="21982"/>
                    <a:pt x="3145" y="22662"/>
                    <a:pt x="0" y="22939"/>
                  </a:cubicBezTo>
                  <a:cubicBezTo>
                    <a:pt x="2800" y="25323"/>
                    <a:pt x="6394" y="26763"/>
                    <a:pt x="10311" y="26763"/>
                  </a:cubicBezTo>
                  <a:cubicBezTo>
                    <a:pt x="19194" y="26763"/>
                    <a:pt x="26429" y="19379"/>
                    <a:pt x="26429" y="10289"/>
                  </a:cubicBezTo>
                  <a:cubicBezTo>
                    <a:pt x="26440" y="6383"/>
                    <a:pt x="25115" y="2823"/>
                    <a:pt x="22903" y="1"/>
                  </a:cubicBezTo>
                  <a:close/>
                </a:path>
              </a:pathLst>
            </a:custGeom>
            <a:solidFill>
              <a:srgbClr val="DA510B">
                <a:alpha val="20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3305;p51">
              <a:extLst>
                <a:ext uri="{FF2B5EF4-FFF2-40B4-BE49-F238E27FC236}">
                  <a16:creationId xmlns:a16="http://schemas.microsoft.com/office/drawing/2014/main" id="{E5B29BD4-942F-C309-69B4-0F83F41244A4}"/>
                </a:ext>
              </a:extLst>
            </p:cNvPr>
            <p:cNvSpPr/>
            <p:nvPr/>
          </p:nvSpPr>
          <p:spPr>
            <a:xfrm>
              <a:off x="7355888" y="3549750"/>
              <a:ext cx="827545" cy="608025"/>
            </a:xfrm>
            <a:custGeom>
              <a:avLst/>
              <a:gdLst/>
              <a:ahLst/>
              <a:cxnLst/>
              <a:rect l="l" t="t" r="r" b="b"/>
              <a:pathLst>
                <a:path w="25416" h="18674" extrusionOk="0">
                  <a:moveTo>
                    <a:pt x="16268" y="1"/>
                  </a:moveTo>
                  <a:cubicBezTo>
                    <a:pt x="8388" y="1"/>
                    <a:pt x="1786" y="5450"/>
                    <a:pt x="0" y="12789"/>
                  </a:cubicBezTo>
                  <a:cubicBezTo>
                    <a:pt x="81" y="13157"/>
                    <a:pt x="173" y="13503"/>
                    <a:pt x="265" y="13849"/>
                  </a:cubicBezTo>
                  <a:cubicBezTo>
                    <a:pt x="841" y="15796"/>
                    <a:pt x="2155" y="17812"/>
                    <a:pt x="4148" y="18515"/>
                  </a:cubicBezTo>
                  <a:cubicBezTo>
                    <a:pt x="4451" y="18625"/>
                    <a:pt x="4746" y="18673"/>
                    <a:pt x="5034" y="18673"/>
                  </a:cubicBezTo>
                  <a:cubicBezTo>
                    <a:pt x="6220" y="18673"/>
                    <a:pt x="7271" y="17842"/>
                    <a:pt x="8180" y="17063"/>
                  </a:cubicBezTo>
                  <a:cubicBezTo>
                    <a:pt x="9540" y="15876"/>
                    <a:pt x="10795" y="14632"/>
                    <a:pt x="12524" y="13964"/>
                  </a:cubicBezTo>
                  <a:cubicBezTo>
                    <a:pt x="15623" y="12766"/>
                    <a:pt x="19298" y="13883"/>
                    <a:pt x="22132" y="11867"/>
                  </a:cubicBezTo>
                  <a:cubicBezTo>
                    <a:pt x="25415" y="9540"/>
                    <a:pt x="24966" y="5070"/>
                    <a:pt x="23295" y="1556"/>
                  </a:cubicBezTo>
                  <a:cubicBezTo>
                    <a:pt x="21153" y="554"/>
                    <a:pt x="18779" y="1"/>
                    <a:pt x="16268" y="1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3306;p51">
              <a:extLst>
                <a:ext uri="{FF2B5EF4-FFF2-40B4-BE49-F238E27FC236}">
                  <a16:creationId xmlns:a16="http://schemas.microsoft.com/office/drawing/2014/main" id="{0F80DB5A-2306-9223-4006-4EF42CC9EA13}"/>
                </a:ext>
              </a:extLst>
            </p:cNvPr>
            <p:cNvSpPr/>
            <p:nvPr/>
          </p:nvSpPr>
          <p:spPr>
            <a:xfrm>
              <a:off x="7948927" y="3932421"/>
              <a:ext cx="110704" cy="107057"/>
            </a:xfrm>
            <a:custGeom>
              <a:avLst/>
              <a:gdLst/>
              <a:ahLst/>
              <a:cxnLst/>
              <a:rect l="l" t="t" r="r" b="b"/>
              <a:pathLst>
                <a:path w="3400" h="3288" extrusionOk="0">
                  <a:moveTo>
                    <a:pt x="1672" y="0"/>
                  </a:moveTo>
                  <a:cubicBezTo>
                    <a:pt x="755" y="0"/>
                    <a:pt x="224" y="683"/>
                    <a:pt x="116" y="1416"/>
                  </a:cubicBezTo>
                  <a:cubicBezTo>
                    <a:pt x="1" y="2257"/>
                    <a:pt x="427" y="3190"/>
                    <a:pt x="1522" y="3282"/>
                  </a:cubicBezTo>
                  <a:cubicBezTo>
                    <a:pt x="1561" y="3285"/>
                    <a:pt x="1601" y="3287"/>
                    <a:pt x="1640" y="3287"/>
                  </a:cubicBezTo>
                  <a:cubicBezTo>
                    <a:pt x="2451" y="3287"/>
                    <a:pt x="3230" y="2621"/>
                    <a:pt x="3307" y="1808"/>
                  </a:cubicBezTo>
                  <a:cubicBezTo>
                    <a:pt x="3399" y="955"/>
                    <a:pt x="2708" y="114"/>
                    <a:pt x="1867" y="10"/>
                  </a:cubicBezTo>
                  <a:cubicBezTo>
                    <a:pt x="1800" y="4"/>
                    <a:pt x="1735" y="0"/>
                    <a:pt x="16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3307;p51">
              <a:extLst>
                <a:ext uri="{FF2B5EF4-FFF2-40B4-BE49-F238E27FC236}">
                  <a16:creationId xmlns:a16="http://schemas.microsoft.com/office/drawing/2014/main" id="{9BE2013A-0CA7-0C1A-E0C2-68C347610DC1}"/>
                </a:ext>
              </a:extLst>
            </p:cNvPr>
            <p:cNvSpPr/>
            <p:nvPr/>
          </p:nvSpPr>
          <p:spPr>
            <a:xfrm>
              <a:off x="7686367" y="3933008"/>
              <a:ext cx="110671" cy="107220"/>
            </a:xfrm>
            <a:custGeom>
              <a:avLst/>
              <a:gdLst/>
              <a:ahLst/>
              <a:cxnLst/>
              <a:rect l="l" t="t" r="r" b="b"/>
              <a:pathLst>
                <a:path w="3399" h="3293" extrusionOk="0">
                  <a:moveTo>
                    <a:pt x="1751" y="1"/>
                  </a:moveTo>
                  <a:cubicBezTo>
                    <a:pt x="1676" y="1"/>
                    <a:pt x="1600" y="6"/>
                    <a:pt x="1521" y="15"/>
                  </a:cubicBezTo>
                  <a:cubicBezTo>
                    <a:pt x="680" y="119"/>
                    <a:pt x="0" y="972"/>
                    <a:pt x="81" y="1824"/>
                  </a:cubicBezTo>
                  <a:cubicBezTo>
                    <a:pt x="169" y="2626"/>
                    <a:pt x="948" y="3292"/>
                    <a:pt x="1750" y="3292"/>
                  </a:cubicBezTo>
                  <a:cubicBezTo>
                    <a:pt x="1789" y="3292"/>
                    <a:pt x="1828" y="3291"/>
                    <a:pt x="1867" y="3287"/>
                  </a:cubicBezTo>
                  <a:cubicBezTo>
                    <a:pt x="2961" y="3184"/>
                    <a:pt x="3399" y="2262"/>
                    <a:pt x="3284" y="1432"/>
                  </a:cubicBezTo>
                  <a:cubicBezTo>
                    <a:pt x="3177" y="677"/>
                    <a:pt x="2639" y="1"/>
                    <a:pt x="17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308;p51">
              <a:extLst>
                <a:ext uri="{FF2B5EF4-FFF2-40B4-BE49-F238E27FC236}">
                  <a16:creationId xmlns:a16="http://schemas.microsoft.com/office/drawing/2014/main" id="{71C0F0EE-D0E7-13A8-E9FD-AAF6A11580C1}"/>
                </a:ext>
              </a:extLst>
            </p:cNvPr>
            <p:cNvSpPr/>
            <p:nvPr/>
          </p:nvSpPr>
          <p:spPr>
            <a:xfrm>
              <a:off x="7803028" y="4036384"/>
              <a:ext cx="136557" cy="71209"/>
            </a:xfrm>
            <a:custGeom>
              <a:avLst/>
              <a:gdLst/>
              <a:ahLst/>
              <a:cxnLst/>
              <a:rect l="l" t="t" r="r" b="b"/>
              <a:pathLst>
                <a:path w="4194" h="2187" extrusionOk="0">
                  <a:moveTo>
                    <a:pt x="228" y="0"/>
                  </a:moveTo>
                  <a:cubicBezTo>
                    <a:pt x="124" y="0"/>
                    <a:pt x="24" y="73"/>
                    <a:pt x="12" y="216"/>
                  </a:cubicBezTo>
                  <a:cubicBezTo>
                    <a:pt x="0" y="757"/>
                    <a:pt x="392" y="1357"/>
                    <a:pt x="795" y="1679"/>
                  </a:cubicBezTo>
                  <a:cubicBezTo>
                    <a:pt x="807" y="1679"/>
                    <a:pt x="807" y="1691"/>
                    <a:pt x="818" y="1691"/>
                  </a:cubicBezTo>
                  <a:cubicBezTo>
                    <a:pt x="1177" y="1993"/>
                    <a:pt x="1633" y="2187"/>
                    <a:pt x="2103" y="2187"/>
                  </a:cubicBezTo>
                  <a:cubicBezTo>
                    <a:pt x="2116" y="2187"/>
                    <a:pt x="2130" y="2186"/>
                    <a:pt x="2143" y="2186"/>
                  </a:cubicBezTo>
                  <a:cubicBezTo>
                    <a:pt x="2604" y="2186"/>
                    <a:pt x="3053" y="1990"/>
                    <a:pt x="3410" y="1679"/>
                  </a:cubicBezTo>
                  <a:cubicBezTo>
                    <a:pt x="3814" y="1357"/>
                    <a:pt x="4194" y="757"/>
                    <a:pt x="4194" y="216"/>
                  </a:cubicBezTo>
                  <a:cubicBezTo>
                    <a:pt x="4194" y="73"/>
                    <a:pt x="4093" y="0"/>
                    <a:pt x="3985" y="0"/>
                  </a:cubicBezTo>
                  <a:cubicBezTo>
                    <a:pt x="3894" y="0"/>
                    <a:pt x="3798" y="53"/>
                    <a:pt x="3756" y="158"/>
                  </a:cubicBezTo>
                  <a:cubicBezTo>
                    <a:pt x="3687" y="366"/>
                    <a:pt x="3641" y="585"/>
                    <a:pt x="3526" y="792"/>
                  </a:cubicBezTo>
                  <a:cubicBezTo>
                    <a:pt x="3433" y="988"/>
                    <a:pt x="3284" y="1161"/>
                    <a:pt x="3111" y="1322"/>
                  </a:cubicBezTo>
                  <a:cubicBezTo>
                    <a:pt x="2834" y="1564"/>
                    <a:pt x="2466" y="1725"/>
                    <a:pt x="2109" y="1725"/>
                  </a:cubicBezTo>
                  <a:cubicBezTo>
                    <a:pt x="1728" y="1725"/>
                    <a:pt x="1360" y="1564"/>
                    <a:pt x="1095" y="1322"/>
                  </a:cubicBezTo>
                  <a:cubicBezTo>
                    <a:pt x="922" y="1184"/>
                    <a:pt x="795" y="988"/>
                    <a:pt x="680" y="792"/>
                  </a:cubicBezTo>
                  <a:cubicBezTo>
                    <a:pt x="565" y="585"/>
                    <a:pt x="530" y="366"/>
                    <a:pt x="450" y="158"/>
                  </a:cubicBezTo>
                  <a:cubicBezTo>
                    <a:pt x="407" y="53"/>
                    <a:pt x="316" y="0"/>
                    <a:pt x="2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309;p51">
              <a:extLst>
                <a:ext uri="{FF2B5EF4-FFF2-40B4-BE49-F238E27FC236}">
                  <a16:creationId xmlns:a16="http://schemas.microsoft.com/office/drawing/2014/main" id="{F09FA031-2B6E-2582-8C69-BD6CFF90F97B}"/>
                </a:ext>
              </a:extLst>
            </p:cNvPr>
            <p:cNvSpPr/>
            <p:nvPr/>
          </p:nvSpPr>
          <p:spPr>
            <a:xfrm>
              <a:off x="7697600" y="3952250"/>
              <a:ext cx="46919" cy="46789"/>
            </a:xfrm>
            <a:custGeom>
              <a:avLst/>
              <a:gdLst/>
              <a:ahLst/>
              <a:cxnLst/>
              <a:rect l="l" t="t" r="r" b="b"/>
              <a:pathLst>
                <a:path w="1441" h="1437" extrusionOk="0">
                  <a:moveTo>
                    <a:pt x="704" y="0"/>
                  </a:moveTo>
                  <a:cubicBezTo>
                    <a:pt x="646" y="24"/>
                    <a:pt x="577" y="24"/>
                    <a:pt x="519" y="35"/>
                  </a:cubicBezTo>
                  <a:cubicBezTo>
                    <a:pt x="404" y="58"/>
                    <a:pt x="300" y="139"/>
                    <a:pt x="197" y="219"/>
                  </a:cubicBezTo>
                  <a:cubicBezTo>
                    <a:pt x="128" y="277"/>
                    <a:pt x="82" y="369"/>
                    <a:pt x="58" y="450"/>
                  </a:cubicBezTo>
                  <a:cubicBezTo>
                    <a:pt x="12" y="530"/>
                    <a:pt x="1" y="623"/>
                    <a:pt x="1" y="726"/>
                  </a:cubicBezTo>
                  <a:cubicBezTo>
                    <a:pt x="1" y="853"/>
                    <a:pt x="24" y="968"/>
                    <a:pt x="105" y="1083"/>
                  </a:cubicBezTo>
                  <a:cubicBezTo>
                    <a:pt x="162" y="1187"/>
                    <a:pt x="243" y="1268"/>
                    <a:pt x="358" y="1348"/>
                  </a:cubicBezTo>
                  <a:cubicBezTo>
                    <a:pt x="416" y="1371"/>
                    <a:pt x="473" y="1383"/>
                    <a:pt x="531" y="1418"/>
                  </a:cubicBezTo>
                  <a:cubicBezTo>
                    <a:pt x="585" y="1431"/>
                    <a:pt x="639" y="1437"/>
                    <a:pt x="693" y="1437"/>
                  </a:cubicBezTo>
                  <a:cubicBezTo>
                    <a:pt x="731" y="1437"/>
                    <a:pt x="769" y="1434"/>
                    <a:pt x="807" y="1429"/>
                  </a:cubicBezTo>
                  <a:cubicBezTo>
                    <a:pt x="865" y="1429"/>
                    <a:pt x="934" y="1418"/>
                    <a:pt x="980" y="1383"/>
                  </a:cubicBezTo>
                  <a:cubicBezTo>
                    <a:pt x="1061" y="1360"/>
                    <a:pt x="1141" y="1314"/>
                    <a:pt x="1211" y="1245"/>
                  </a:cubicBezTo>
                  <a:cubicBezTo>
                    <a:pt x="1257" y="1199"/>
                    <a:pt x="1280" y="1141"/>
                    <a:pt x="1326" y="1095"/>
                  </a:cubicBezTo>
                  <a:lnTo>
                    <a:pt x="1395" y="922"/>
                  </a:lnTo>
                  <a:cubicBezTo>
                    <a:pt x="1429" y="807"/>
                    <a:pt x="1441" y="726"/>
                    <a:pt x="1406" y="623"/>
                  </a:cubicBezTo>
                  <a:cubicBezTo>
                    <a:pt x="1406" y="542"/>
                    <a:pt x="1383" y="438"/>
                    <a:pt x="1326" y="369"/>
                  </a:cubicBezTo>
                  <a:cubicBezTo>
                    <a:pt x="1268" y="265"/>
                    <a:pt x="1176" y="173"/>
                    <a:pt x="1061" y="104"/>
                  </a:cubicBezTo>
                  <a:cubicBezTo>
                    <a:pt x="946" y="47"/>
                    <a:pt x="830" y="0"/>
                    <a:pt x="70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310;p51">
              <a:extLst>
                <a:ext uri="{FF2B5EF4-FFF2-40B4-BE49-F238E27FC236}">
                  <a16:creationId xmlns:a16="http://schemas.microsoft.com/office/drawing/2014/main" id="{B2346AD9-9DDC-08B7-B128-4F0D6959B1FA}"/>
                </a:ext>
              </a:extLst>
            </p:cNvPr>
            <p:cNvSpPr/>
            <p:nvPr/>
          </p:nvSpPr>
          <p:spPr>
            <a:xfrm>
              <a:off x="7742630" y="3992396"/>
              <a:ext cx="27416" cy="27025"/>
            </a:xfrm>
            <a:custGeom>
              <a:avLst/>
              <a:gdLst/>
              <a:ahLst/>
              <a:cxnLst/>
              <a:rect l="l" t="t" r="r" b="b"/>
              <a:pathLst>
                <a:path w="842" h="830" extrusionOk="0">
                  <a:moveTo>
                    <a:pt x="415" y="0"/>
                  </a:moveTo>
                  <a:cubicBezTo>
                    <a:pt x="358" y="0"/>
                    <a:pt x="300" y="12"/>
                    <a:pt x="254" y="23"/>
                  </a:cubicBezTo>
                  <a:cubicBezTo>
                    <a:pt x="196" y="35"/>
                    <a:pt x="162" y="69"/>
                    <a:pt x="127" y="115"/>
                  </a:cubicBezTo>
                  <a:cubicBezTo>
                    <a:pt x="81" y="150"/>
                    <a:pt x="58" y="196"/>
                    <a:pt x="46" y="242"/>
                  </a:cubicBezTo>
                  <a:cubicBezTo>
                    <a:pt x="12" y="288"/>
                    <a:pt x="0" y="346"/>
                    <a:pt x="12" y="403"/>
                  </a:cubicBezTo>
                  <a:cubicBezTo>
                    <a:pt x="12" y="438"/>
                    <a:pt x="23" y="473"/>
                    <a:pt x="23" y="519"/>
                  </a:cubicBezTo>
                  <a:cubicBezTo>
                    <a:pt x="46" y="588"/>
                    <a:pt x="81" y="645"/>
                    <a:pt x="127" y="703"/>
                  </a:cubicBezTo>
                  <a:cubicBezTo>
                    <a:pt x="162" y="726"/>
                    <a:pt x="185" y="738"/>
                    <a:pt x="219" y="772"/>
                  </a:cubicBezTo>
                  <a:cubicBezTo>
                    <a:pt x="277" y="818"/>
                    <a:pt x="346" y="830"/>
                    <a:pt x="427" y="830"/>
                  </a:cubicBezTo>
                  <a:cubicBezTo>
                    <a:pt x="484" y="830"/>
                    <a:pt x="542" y="818"/>
                    <a:pt x="588" y="807"/>
                  </a:cubicBezTo>
                  <a:cubicBezTo>
                    <a:pt x="646" y="784"/>
                    <a:pt x="692" y="761"/>
                    <a:pt x="715" y="714"/>
                  </a:cubicBezTo>
                  <a:cubicBezTo>
                    <a:pt x="761" y="668"/>
                    <a:pt x="795" y="634"/>
                    <a:pt x="807" y="588"/>
                  </a:cubicBezTo>
                  <a:cubicBezTo>
                    <a:pt x="830" y="542"/>
                    <a:pt x="841" y="484"/>
                    <a:pt x="830" y="426"/>
                  </a:cubicBezTo>
                  <a:cubicBezTo>
                    <a:pt x="830" y="380"/>
                    <a:pt x="818" y="357"/>
                    <a:pt x="818" y="311"/>
                  </a:cubicBezTo>
                  <a:cubicBezTo>
                    <a:pt x="807" y="242"/>
                    <a:pt x="761" y="185"/>
                    <a:pt x="715" y="127"/>
                  </a:cubicBezTo>
                  <a:cubicBezTo>
                    <a:pt x="692" y="92"/>
                    <a:pt x="657" y="81"/>
                    <a:pt x="634" y="58"/>
                  </a:cubicBezTo>
                  <a:cubicBezTo>
                    <a:pt x="576" y="12"/>
                    <a:pt x="507" y="0"/>
                    <a:pt x="4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311;p51">
              <a:extLst>
                <a:ext uri="{FF2B5EF4-FFF2-40B4-BE49-F238E27FC236}">
                  <a16:creationId xmlns:a16="http://schemas.microsoft.com/office/drawing/2014/main" id="{D01068B6-961B-56D1-834E-D1944F1C64D6}"/>
                </a:ext>
              </a:extLst>
            </p:cNvPr>
            <p:cNvSpPr/>
            <p:nvPr/>
          </p:nvSpPr>
          <p:spPr>
            <a:xfrm>
              <a:off x="7968072" y="3959478"/>
              <a:ext cx="43175" cy="42686"/>
            </a:xfrm>
            <a:custGeom>
              <a:avLst/>
              <a:gdLst/>
              <a:ahLst/>
              <a:cxnLst/>
              <a:rect l="l" t="t" r="r" b="b"/>
              <a:pathLst>
                <a:path w="1326" h="1311" extrusionOk="0">
                  <a:moveTo>
                    <a:pt x="651" y="0"/>
                  </a:moveTo>
                  <a:cubicBezTo>
                    <a:pt x="622" y="0"/>
                    <a:pt x="594" y="3"/>
                    <a:pt x="565" y="9"/>
                  </a:cubicBezTo>
                  <a:cubicBezTo>
                    <a:pt x="473" y="9"/>
                    <a:pt x="392" y="43"/>
                    <a:pt x="323" y="90"/>
                  </a:cubicBezTo>
                  <a:cubicBezTo>
                    <a:pt x="277" y="113"/>
                    <a:pt x="231" y="159"/>
                    <a:pt x="185" y="182"/>
                  </a:cubicBezTo>
                  <a:cubicBezTo>
                    <a:pt x="162" y="228"/>
                    <a:pt x="116" y="274"/>
                    <a:pt x="93" y="320"/>
                  </a:cubicBezTo>
                  <a:cubicBezTo>
                    <a:pt x="46" y="389"/>
                    <a:pt x="12" y="470"/>
                    <a:pt x="12" y="562"/>
                  </a:cubicBezTo>
                  <a:cubicBezTo>
                    <a:pt x="0" y="619"/>
                    <a:pt x="0" y="677"/>
                    <a:pt x="12" y="735"/>
                  </a:cubicBezTo>
                  <a:cubicBezTo>
                    <a:pt x="12" y="792"/>
                    <a:pt x="35" y="850"/>
                    <a:pt x="58" y="896"/>
                  </a:cubicBezTo>
                  <a:cubicBezTo>
                    <a:pt x="93" y="977"/>
                    <a:pt x="127" y="1034"/>
                    <a:pt x="185" y="1103"/>
                  </a:cubicBezTo>
                  <a:lnTo>
                    <a:pt x="323" y="1207"/>
                  </a:lnTo>
                  <a:cubicBezTo>
                    <a:pt x="381" y="1242"/>
                    <a:pt x="415" y="1253"/>
                    <a:pt x="473" y="1276"/>
                  </a:cubicBezTo>
                  <a:cubicBezTo>
                    <a:pt x="530" y="1299"/>
                    <a:pt x="588" y="1299"/>
                    <a:pt x="646" y="1311"/>
                  </a:cubicBezTo>
                  <a:cubicBezTo>
                    <a:pt x="738" y="1311"/>
                    <a:pt x="818" y="1299"/>
                    <a:pt x="899" y="1253"/>
                  </a:cubicBezTo>
                  <a:cubicBezTo>
                    <a:pt x="980" y="1219"/>
                    <a:pt x="1037" y="1184"/>
                    <a:pt x="1106" y="1126"/>
                  </a:cubicBezTo>
                  <a:cubicBezTo>
                    <a:pt x="1210" y="1034"/>
                    <a:pt x="1245" y="931"/>
                    <a:pt x="1302" y="815"/>
                  </a:cubicBezTo>
                  <a:cubicBezTo>
                    <a:pt x="1314" y="758"/>
                    <a:pt x="1314" y="700"/>
                    <a:pt x="1325" y="666"/>
                  </a:cubicBezTo>
                  <a:cubicBezTo>
                    <a:pt x="1314" y="573"/>
                    <a:pt x="1302" y="481"/>
                    <a:pt x="1256" y="412"/>
                  </a:cubicBezTo>
                  <a:cubicBezTo>
                    <a:pt x="1245" y="355"/>
                    <a:pt x="1210" y="308"/>
                    <a:pt x="1187" y="285"/>
                  </a:cubicBezTo>
                  <a:cubicBezTo>
                    <a:pt x="1164" y="251"/>
                    <a:pt x="1141" y="239"/>
                    <a:pt x="1129" y="216"/>
                  </a:cubicBezTo>
                  <a:lnTo>
                    <a:pt x="1106" y="193"/>
                  </a:lnTo>
                  <a:cubicBezTo>
                    <a:pt x="1106" y="193"/>
                    <a:pt x="1095" y="193"/>
                    <a:pt x="1095" y="182"/>
                  </a:cubicBezTo>
                  <a:cubicBezTo>
                    <a:pt x="1037" y="124"/>
                    <a:pt x="980" y="90"/>
                    <a:pt x="899" y="55"/>
                  </a:cubicBezTo>
                  <a:cubicBezTo>
                    <a:pt x="841" y="20"/>
                    <a:pt x="795" y="9"/>
                    <a:pt x="738" y="9"/>
                  </a:cubicBezTo>
                  <a:cubicBezTo>
                    <a:pt x="709" y="3"/>
                    <a:pt x="680" y="0"/>
                    <a:pt x="65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312;p51">
              <a:extLst>
                <a:ext uri="{FF2B5EF4-FFF2-40B4-BE49-F238E27FC236}">
                  <a16:creationId xmlns:a16="http://schemas.microsoft.com/office/drawing/2014/main" id="{33CFB8D7-D4EE-1B8D-E4EC-B0E9E45FDA77}"/>
                </a:ext>
              </a:extLst>
            </p:cNvPr>
            <p:cNvSpPr/>
            <p:nvPr/>
          </p:nvSpPr>
          <p:spPr>
            <a:xfrm>
              <a:off x="8007078" y="3996140"/>
              <a:ext cx="35653" cy="27416"/>
            </a:xfrm>
            <a:custGeom>
              <a:avLst/>
              <a:gdLst/>
              <a:ahLst/>
              <a:cxnLst/>
              <a:rect l="l" t="t" r="r" b="b"/>
              <a:pathLst>
                <a:path w="1095" h="842" extrusionOk="0">
                  <a:moveTo>
                    <a:pt x="542" y="0"/>
                  </a:moveTo>
                  <a:cubicBezTo>
                    <a:pt x="1" y="0"/>
                    <a:pt x="1" y="841"/>
                    <a:pt x="542" y="841"/>
                  </a:cubicBezTo>
                  <a:cubicBezTo>
                    <a:pt x="1095" y="841"/>
                    <a:pt x="1095" y="0"/>
                    <a:pt x="54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313;p51">
              <a:extLst>
                <a:ext uri="{FF2B5EF4-FFF2-40B4-BE49-F238E27FC236}">
                  <a16:creationId xmlns:a16="http://schemas.microsoft.com/office/drawing/2014/main" id="{2E194165-D24E-F2A9-6D53-EBFF557352ED}"/>
                </a:ext>
              </a:extLst>
            </p:cNvPr>
            <p:cNvSpPr/>
            <p:nvPr/>
          </p:nvSpPr>
          <p:spPr>
            <a:xfrm>
              <a:off x="7543073" y="3701738"/>
              <a:ext cx="103573" cy="98494"/>
            </a:xfrm>
            <a:custGeom>
              <a:avLst/>
              <a:gdLst/>
              <a:ahLst/>
              <a:cxnLst/>
              <a:rect l="l" t="t" r="r" b="b"/>
              <a:pathLst>
                <a:path w="3181" h="3025" extrusionOk="0">
                  <a:moveTo>
                    <a:pt x="1574" y="1"/>
                  </a:moveTo>
                  <a:cubicBezTo>
                    <a:pt x="814" y="1"/>
                    <a:pt x="167" y="584"/>
                    <a:pt x="81" y="1358"/>
                  </a:cubicBezTo>
                  <a:cubicBezTo>
                    <a:pt x="0" y="2188"/>
                    <a:pt x="599" y="2936"/>
                    <a:pt x="1440" y="3017"/>
                  </a:cubicBezTo>
                  <a:cubicBezTo>
                    <a:pt x="1491" y="3022"/>
                    <a:pt x="1541" y="3024"/>
                    <a:pt x="1590" y="3024"/>
                  </a:cubicBezTo>
                  <a:cubicBezTo>
                    <a:pt x="2357" y="3024"/>
                    <a:pt x="3013" y="2448"/>
                    <a:pt x="3099" y="1669"/>
                  </a:cubicBezTo>
                  <a:cubicBezTo>
                    <a:pt x="3180" y="840"/>
                    <a:pt x="2569" y="91"/>
                    <a:pt x="1740" y="10"/>
                  </a:cubicBezTo>
                  <a:cubicBezTo>
                    <a:pt x="1684" y="4"/>
                    <a:pt x="1629" y="1"/>
                    <a:pt x="15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314;p51">
              <a:extLst>
                <a:ext uri="{FF2B5EF4-FFF2-40B4-BE49-F238E27FC236}">
                  <a16:creationId xmlns:a16="http://schemas.microsoft.com/office/drawing/2014/main" id="{6F54475D-2C1A-AF35-D5E6-F8FA3F129A90}"/>
                </a:ext>
              </a:extLst>
            </p:cNvPr>
            <p:cNvSpPr/>
            <p:nvPr/>
          </p:nvSpPr>
          <p:spPr>
            <a:xfrm>
              <a:off x="7428268" y="4164180"/>
              <a:ext cx="98689" cy="98689"/>
            </a:xfrm>
            <a:custGeom>
              <a:avLst/>
              <a:gdLst/>
              <a:ahLst/>
              <a:cxnLst/>
              <a:rect l="l" t="t" r="r" b="b"/>
              <a:pathLst>
                <a:path w="3031" h="3031" extrusionOk="0">
                  <a:moveTo>
                    <a:pt x="1510" y="1"/>
                  </a:moveTo>
                  <a:cubicBezTo>
                    <a:pt x="681" y="1"/>
                    <a:pt x="1" y="680"/>
                    <a:pt x="1" y="1521"/>
                  </a:cubicBezTo>
                  <a:cubicBezTo>
                    <a:pt x="1" y="2351"/>
                    <a:pt x="681" y="3031"/>
                    <a:pt x="1510" y="3031"/>
                  </a:cubicBezTo>
                  <a:cubicBezTo>
                    <a:pt x="2351" y="3031"/>
                    <a:pt x="3031" y="2351"/>
                    <a:pt x="3031" y="1521"/>
                  </a:cubicBezTo>
                  <a:cubicBezTo>
                    <a:pt x="3031" y="680"/>
                    <a:pt x="2351" y="1"/>
                    <a:pt x="15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315;p51">
              <a:extLst>
                <a:ext uri="{FF2B5EF4-FFF2-40B4-BE49-F238E27FC236}">
                  <a16:creationId xmlns:a16="http://schemas.microsoft.com/office/drawing/2014/main" id="{7D974B9F-E7ED-D06A-E4D9-89DEA5E15FB5}"/>
                </a:ext>
              </a:extLst>
            </p:cNvPr>
            <p:cNvSpPr/>
            <p:nvPr/>
          </p:nvSpPr>
          <p:spPr>
            <a:xfrm>
              <a:off x="7782027" y="3582016"/>
              <a:ext cx="98299" cy="98299"/>
            </a:xfrm>
            <a:custGeom>
              <a:avLst/>
              <a:gdLst/>
              <a:ahLst/>
              <a:cxnLst/>
              <a:rect l="l" t="t" r="r" b="b"/>
              <a:pathLst>
                <a:path w="3019" h="3019" extrusionOk="0">
                  <a:moveTo>
                    <a:pt x="1509" y="0"/>
                  </a:moveTo>
                  <a:cubicBezTo>
                    <a:pt x="680" y="0"/>
                    <a:pt x="0" y="680"/>
                    <a:pt x="0" y="1510"/>
                  </a:cubicBezTo>
                  <a:cubicBezTo>
                    <a:pt x="0" y="2339"/>
                    <a:pt x="680" y="3019"/>
                    <a:pt x="1509" y="3019"/>
                  </a:cubicBezTo>
                  <a:cubicBezTo>
                    <a:pt x="2339" y="3019"/>
                    <a:pt x="3019" y="2339"/>
                    <a:pt x="3019" y="1510"/>
                  </a:cubicBezTo>
                  <a:cubicBezTo>
                    <a:pt x="3019" y="680"/>
                    <a:pt x="2339" y="0"/>
                    <a:pt x="15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316;p51">
              <a:extLst>
                <a:ext uri="{FF2B5EF4-FFF2-40B4-BE49-F238E27FC236}">
                  <a16:creationId xmlns:a16="http://schemas.microsoft.com/office/drawing/2014/main" id="{8BEE30A3-A400-E000-17C4-4B6A47D3FF0B}"/>
                </a:ext>
              </a:extLst>
            </p:cNvPr>
            <p:cNvSpPr/>
            <p:nvPr/>
          </p:nvSpPr>
          <p:spPr>
            <a:xfrm>
              <a:off x="8188629" y="4109578"/>
              <a:ext cx="153097" cy="138771"/>
            </a:xfrm>
            <a:custGeom>
              <a:avLst/>
              <a:gdLst/>
              <a:ahLst/>
              <a:cxnLst/>
              <a:rect l="l" t="t" r="r" b="b"/>
              <a:pathLst>
                <a:path w="4702" h="4262" extrusionOk="0">
                  <a:moveTo>
                    <a:pt x="2361" y="0"/>
                  </a:moveTo>
                  <a:cubicBezTo>
                    <a:pt x="2190" y="0"/>
                    <a:pt x="2017" y="21"/>
                    <a:pt x="1844" y="65"/>
                  </a:cubicBezTo>
                  <a:cubicBezTo>
                    <a:pt x="703" y="341"/>
                    <a:pt x="1" y="1505"/>
                    <a:pt x="289" y="2645"/>
                  </a:cubicBezTo>
                  <a:cubicBezTo>
                    <a:pt x="524" y="3616"/>
                    <a:pt x="1402" y="4262"/>
                    <a:pt x="2362" y="4262"/>
                  </a:cubicBezTo>
                  <a:cubicBezTo>
                    <a:pt x="2529" y="4262"/>
                    <a:pt x="2700" y="4242"/>
                    <a:pt x="2869" y="4201"/>
                  </a:cubicBezTo>
                  <a:cubicBezTo>
                    <a:pt x="4010" y="3913"/>
                    <a:pt x="4701" y="2761"/>
                    <a:pt x="4425" y="1620"/>
                  </a:cubicBezTo>
                  <a:cubicBezTo>
                    <a:pt x="4180" y="653"/>
                    <a:pt x="3314" y="0"/>
                    <a:pt x="23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317;p51">
              <a:extLst>
                <a:ext uri="{FF2B5EF4-FFF2-40B4-BE49-F238E27FC236}">
                  <a16:creationId xmlns:a16="http://schemas.microsoft.com/office/drawing/2014/main" id="{77460D72-467D-B6DC-2DE2-73E2BBE893B8}"/>
                </a:ext>
              </a:extLst>
            </p:cNvPr>
            <p:cNvSpPr/>
            <p:nvPr/>
          </p:nvSpPr>
          <p:spPr>
            <a:xfrm>
              <a:off x="7984579" y="4256095"/>
              <a:ext cx="80684" cy="80684"/>
            </a:xfrm>
            <a:custGeom>
              <a:avLst/>
              <a:gdLst/>
              <a:ahLst/>
              <a:cxnLst/>
              <a:rect l="l" t="t" r="r" b="b"/>
              <a:pathLst>
                <a:path w="2478" h="2478" extrusionOk="0">
                  <a:moveTo>
                    <a:pt x="1233" y="0"/>
                  </a:moveTo>
                  <a:cubicBezTo>
                    <a:pt x="553" y="0"/>
                    <a:pt x="0" y="553"/>
                    <a:pt x="0" y="1245"/>
                  </a:cubicBezTo>
                  <a:cubicBezTo>
                    <a:pt x="0" y="1924"/>
                    <a:pt x="553" y="2477"/>
                    <a:pt x="1233" y="2477"/>
                  </a:cubicBezTo>
                  <a:cubicBezTo>
                    <a:pt x="1924" y="2477"/>
                    <a:pt x="2477" y="1924"/>
                    <a:pt x="2477" y="1245"/>
                  </a:cubicBezTo>
                  <a:cubicBezTo>
                    <a:pt x="2477" y="553"/>
                    <a:pt x="1924" y="0"/>
                    <a:pt x="12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318;p51">
              <a:extLst>
                <a:ext uri="{FF2B5EF4-FFF2-40B4-BE49-F238E27FC236}">
                  <a16:creationId xmlns:a16="http://schemas.microsoft.com/office/drawing/2014/main" id="{C2643593-DA71-5018-98D4-FC32E4106E5F}"/>
                </a:ext>
              </a:extLst>
            </p:cNvPr>
            <p:cNvSpPr/>
            <p:nvPr/>
          </p:nvSpPr>
          <p:spPr>
            <a:xfrm>
              <a:off x="7794009" y="4438754"/>
              <a:ext cx="61180" cy="60822"/>
            </a:xfrm>
            <a:custGeom>
              <a:avLst/>
              <a:gdLst/>
              <a:ahLst/>
              <a:cxnLst/>
              <a:rect l="l" t="t" r="r" b="b"/>
              <a:pathLst>
                <a:path w="1879" h="1868" extrusionOk="0">
                  <a:moveTo>
                    <a:pt x="945" y="1"/>
                  </a:moveTo>
                  <a:cubicBezTo>
                    <a:pt x="427" y="1"/>
                    <a:pt x="1" y="404"/>
                    <a:pt x="1" y="934"/>
                  </a:cubicBezTo>
                  <a:cubicBezTo>
                    <a:pt x="1" y="1452"/>
                    <a:pt x="427" y="1867"/>
                    <a:pt x="945" y="1867"/>
                  </a:cubicBezTo>
                  <a:cubicBezTo>
                    <a:pt x="1452" y="1867"/>
                    <a:pt x="1879" y="1452"/>
                    <a:pt x="1879" y="934"/>
                  </a:cubicBezTo>
                  <a:cubicBezTo>
                    <a:pt x="1879" y="416"/>
                    <a:pt x="1452" y="1"/>
                    <a:pt x="9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319;p51">
              <a:extLst>
                <a:ext uri="{FF2B5EF4-FFF2-40B4-BE49-F238E27FC236}">
                  <a16:creationId xmlns:a16="http://schemas.microsoft.com/office/drawing/2014/main" id="{7A33E76F-C898-AF9F-87FA-79450B9D1AD3}"/>
                </a:ext>
              </a:extLst>
            </p:cNvPr>
            <p:cNvSpPr/>
            <p:nvPr/>
          </p:nvSpPr>
          <p:spPr>
            <a:xfrm>
              <a:off x="7600475" y="4399748"/>
              <a:ext cx="79902" cy="79577"/>
            </a:xfrm>
            <a:custGeom>
              <a:avLst/>
              <a:gdLst/>
              <a:ahLst/>
              <a:cxnLst/>
              <a:rect l="l" t="t" r="r" b="b"/>
              <a:pathLst>
                <a:path w="2454" h="2444" extrusionOk="0">
                  <a:moveTo>
                    <a:pt x="1221" y="1"/>
                  </a:moveTo>
                  <a:cubicBezTo>
                    <a:pt x="553" y="1"/>
                    <a:pt x="0" y="542"/>
                    <a:pt x="0" y="1222"/>
                  </a:cubicBezTo>
                  <a:cubicBezTo>
                    <a:pt x="0" y="1902"/>
                    <a:pt x="553" y="2443"/>
                    <a:pt x="1221" y="2443"/>
                  </a:cubicBezTo>
                  <a:cubicBezTo>
                    <a:pt x="1901" y="2443"/>
                    <a:pt x="2454" y="1902"/>
                    <a:pt x="2454" y="1222"/>
                  </a:cubicBezTo>
                  <a:cubicBezTo>
                    <a:pt x="2454" y="542"/>
                    <a:pt x="1901" y="1"/>
                    <a:pt x="1221" y="1"/>
                  </a:cubicBezTo>
                  <a:close/>
                </a:path>
              </a:pathLst>
            </a:custGeom>
            <a:solidFill>
              <a:srgbClr val="E389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320;p51">
              <a:extLst>
                <a:ext uri="{FF2B5EF4-FFF2-40B4-BE49-F238E27FC236}">
                  <a16:creationId xmlns:a16="http://schemas.microsoft.com/office/drawing/2014/main" id="{DDBA6DE9-2E59-D4A4-BBAE-744034B0D23B}"/>
                </a:ext>
              </a:extLst>
            </p:cNvPr>
            <p:cNvSpPr/>
            <p:nvPr/>
          </p:nvSpPr>
          <p:spPr>
            <a:xfrm>
              <a:off x="7623332" y="4182576"/>
              <a:ext cx="61929" cy="61929"/>
            </a:xfrm>
            <a:custGeom>
              <a:avLst/>
              <a:gdLst/>
              <a:ahLst/>
              <a:cxnLst/>
              <a:rect l="l" t="t" r="r" b="b"/>
              <a:pathLst>
                <a:path w="1902" h="1902" extrusionOk="0">
                  <a:moveTo>
                    <a:pt x="957" y="0"/>
                  </a:moveTo>
                  <a:cubicBezTo>
                    <a:pt x="427" y="0"/>
                    <a:pt x="1" y="438"/>
                    <a:pt x="1" y="956"/>
                  </a:cubicBezTo>
                  <a:cubicBezTo>
                    <a:pt x="1" y="1475"/>
                    <a:pt x="427" y="1901"/>
                    <a:pt x="957" y="1901"/>
                  </a:cubicBezTo>
                  <a:cubicBezTo>
                    <a:pt x="1487" y="1901"/>
                    <a:pt x="1902" y="1486"/>
                    <a:pt x="1902" y="956"/>
                  </a:cubicBezTo>
                  <a:cubicBezTo>
                    <a:pt x="1902" y="415"/>
                    <a:pt x="1487" y="0"/>
                    <a:pt x="9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321;p51">
              <a:extLst>
                <a:ext uri="{FF2B5EF4-FFF2-40B4-BE49-F238E27FC236}">
                  <a16:creationId xmlns:a16="http://schemas.microsoft.com/office/drawing/2014/main" id="{5C4CEAC3-F94E-0347-DC36-585BBDA1243E}"/>
                </a:ext>
              </a:extLst>
            </p:cNvPr>
            <p:cNvSpPr/>
            <p:nvPr/>
          </p:nvSpPr>
          <p:spPr>
            <a:xfrm>
              <a:off x="7812763" y="4253100"/>
              <a:ext cx="36793" cy="36402"/>
            </a:xfrm>
            <a:custGeom>
              <a:avLst/>
              <a:gdLst/>
              <a:ahLst/>
              <a:cxnLst/>
              <a:rect l="l" t="t" r="r" b="b"/>
              <a:pathLst>
                <a:path w="1130" h="1118" extrusionOk="0">
                  <a:moveTo>
                    <a:pt x="565" y="0"/>
                  </a:moveTo>
                  <a:cubicBezTo>
                    <a:pt x="266" y="0"/>
                    <a:pt x="1" y="242"/>
                    <a:pt x="1" y="553"/>
                  </a:cubicBezTo>
                  <a:cubicBezTo>
                    <a:pt x="1" y="876"/>
                    <a:pt x="266" y="1118"/>
                    <a:pt x="565" y="1118"/>
                  </a:cubicBezTo>
                  <a:cubicBezTo>
                    <a:pt x="888" y="1118"/>
                    <a:pt x="1130" y="864"/>
                    <a:pt x="1130" y="553"/>
                  </a:cubicBezTo>
                  <a:cubicBezTo>
                    <a:pt x="1130" y="254"/>
                    <a:pt x="865" y="0"/>
                    <a:pt x="5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322;p51">
              <a:extLst>
                <a:ext uri="{FF2B5EF4-FFF2-40B4-BE49-F238E27FC236}">
                  <a16:creationId xmlns:a16="http://schemas.microsoft.com/office/drawing/2014/main" id="{590D625A-F067-1555-AF0F-35AF881E130C}"/>
                </a:ext>
              </a:extLst>
            </p:cNvPr>
            <p:cNvSpPr/>
            <p:nvPr/>
          </p:nvSpPr>
          <p:spPr>
            <a:xfrm>
              <a:off x="8174759" y="3983768"/>
              <a:ext cx="36793" cy="36793"/>
            </a:xfrm>
            <a:custGeom>
              <a:avLst/>
              <a:gdLst/>
              <a:ahLst/>
              <a:cxnLst/>
              <a:rect l="l" t="t" r="r" b="b"/>
              <a:pathLst>
                <a:path w="1130" h="1130" extrusionOk="0">
                  <a:moveTo>
                    <a:pt x="565" y="0"/>
                  </a:moveTo>
                  <a:cubicBezTo>
                    <a:pt x="265" y="0"/>
                    <a:pt x="0" y="265"/>
                    <a:pt x="0" y="565"/>
                  </a:cubicBezTo>
                  <a:cubicBezTo>
                    <a:pt x="0" y="876"/>
                    <a:pt x="265" y="1129"/>
                    <a:pt x="565" y="1129"/>
                  </a:cubicBezTo>
                  <a:cubicBezTo>
                    <a:pt x="864" y="1129"/>
                    <a:pt x="1129" y="864"/>
                    <a:pt x="1129" y="565"/>
                  </a:cubicBezTo>
                  <a:cubicBezTo>
                    <a:pt x="1129" y="242"/>
                    <a:pt x="864" y="0"/>
                    <a:pt x="5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323;p51">
              <a:extLst>
                <a:ext uri="{FF2B5EF4-FFF2-40B4-BE49-F238E27FC236}">
                  <a16:creationId xmlns:a16="http://schemas.microsoft.com/office/drawing/2014/main" id="{CCB3092D-9016-E97A-8A8A-F7049B3E6887}"/>
                </a:ext>
              </a:extLst>
            </p:cNvPr>
            <p:cNvSpPr/>
            <p:nvPr/>
          </p:nvSpPr>
          <p:spPr>
            <a:xfrm>
              <a:off x="7439534" y="3923370"/>
              <a:ext cx="115555" cy="115197"/>
            </a:xfrm>
            <a:custGeom>
              <a:avLst/>
              <a:gdLst/>
              <a:ahLst/>
              <a:cxnLst/>
              <a:rect l="l" t="t" r="r" b="b"/>
              <a:pathLst>
                <a:path w="3549" h="3538" extrusionOk="0">
                  <a:moveTo>
                    <a:pt x="1775" y="0"/>
                  </a:moveTo>
                  <a:cubicBezTo>
                    <a:pt x="796" y="0"/>
                    <a:pt x="1" y="795"/>
                    <a:pt x="1" y="1775"/>
                  </a:cubicBezTo>
                  <a:cubicBezTo>
                    <a:pt x="1" y="2742"/>
                    <a:pt x="796" y="3537"/>
                    <a:pt x="1775" y="3537"/>
                  </a:cubicBezTo>
                  <a:cubicBezTo>
                    <a:pt x="2754" y="3537"/>
                    <a:pt x="3549" y="2742"/>
                    <a:pt x="3549" y="1775"/>
                  </a:cubicBezTo>
                  <a:cubicBezTo>
                    <a:pt x="3549" y="795"/>
                    <a:pt x="2754" y="0"/>
                    <a:pt x="17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324;p51">
              <a:extLst>
                <a:ext uri="{FF2B5EF4-FFF2-40B4-BE49-F238E27FC236}">
                  <a16:creationId xmlns:a16="http://schemas.microsoft.com/office/drawing/2014/main" id="{98C71D10-E178-711F-291C-41FBBAFA7767}"/>
                </a:ext>
              </a:extLst>
            </p:cNvPr>
            <p:cNvSpPr/>
            <p:nvPr/>
          </p:nvSpPr>
          <p:spPr>
            <a:xfrm>
              <a:off x="7904288" y="4468774"/>
              <a:ext cx="94587" cy="94554"/>
            </a:xfrm>
            <a:custGeom>
              <a:avLst/>
              <a:gdLst/>
              <a:ahLst/>
              <a:cxnLst/>
              <a:rect l="l" t="t" r="r" b="b"/>
              <a:pathLst>
                <a:path w="2905" h="2904" extrusionOk="0">
                  <a:moveTo>
                    <a:pt x="1452" y="1"/>
                  </a:moveTo>
                  <a:cubicBezTo>
                    <a:pt x="646" y="1"/>
                    <a:pt x="1" y="646"/>
                    <a:pt x="1" y="1452"/>
                  </a:cubicBezTo>
                  <a:cubicBezTo>
                    <a:pt x="1" y="2259"/>
                    <a:pt x="646" y="2904"/>
                    <a:pt x="1452" y="2904"/>
                  </a:cubicBezTo>
                  <a:cubicBezTo>
                    <a:pt x="2259" y="2904"/>
                    <a:pt x="2904" y="2259"/>
                    <a:pt x="2904" y="1452"/>
                  </a:cubicBezTo>
                  <a:cubicBezTo>
                    <a:pt x="2904" y="646"/>
                    <a:pt x="2259" y="1"/>
                    <a:pt x="1452" y="1"/>
                  </a:cubicBezTo>
                  <a:close/>
                </a:path>
              </a:pathLst>
            </a:custGeom>
            <a:solidFill>
              <a:srgbClr val="E389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325;p51">
              <a:extLst>
                <a:ext uri="{FF2B5EF4-FFF2-40B4-BE49-F238E27FC236}">
                  <a16:creationId xmlns:a16="http://schemas.microsoft.com/office/drawing/2014/main" id="{6E3321DB-D175-94E9-AE22-E387191908B4}"/>
                </a:ext>
              </a:extLst>
            </p:cNvPr>
            <p:cNvSpPr/>
            <p:nvPr/>
          </p:nvSpPr>
          <p:spPr>
            <a:xfrm>
              <a:off x="8251665" y="3887359"/>
              <a:ext cx="94912" cy="94554"/>
            </a:xfrm>
            <a:custGeom>
              <a:avLst/>
              <a:gdLst/>
              <a:ahLst/>
              <a:cxnLst/>
              <a:rect l="l" t="t" r="r" b="b"/>
              <a:pathLst>
                <a:path w="2915" h="2904" extrusionOk="0">
                  <a:moveTo>
                    <a:pt x="1463" y="0"/>
                  </a:moveTo>
                  <a:cubicBezTo>
                    <a:pt x="657" y="0"/>
                    <a:pt x="0" y="646"/>
                    <a:pt x="0" y="1452"/>
                  </a:cubicBezTo>
                  <a:cubicBezTo>
                    <a:pt x="0" y="2258"/>
                    <a:pt x="657" y="2904"/>
                    <a:pt x="1463" y="2904"/>
                  </a:cubicBezTo>
                  <a:cubicBezTo>
                    <a:pt x="2270" y="2904"/>
                    <a:pt x="2915" y="2258"/>
                    <a:pt x="2915" y="1452"/>
                  </a:cubicBezTo>
                  <a:cubicBezTo>
                    <a:pt x="2915" y="646"/>
                    <a:pt x="2270" y="0"/>
                    <a:pt x="14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326;p51">
              <a:extLst>
                <a:ext uri="{FF2B5EF4-FFF2-40B4-BE49-F238E27FC236}">
                  <a16:creationId xmlns:a16="http://schemas.microsoft.com/office/drawing/2014/main" id="{EFD3699F-41FC-FB2B-F9E2-D1AE123E0C8A}"/>
                </a:ext>
              </a:extLst>
            </p:cNvPr>
            <p:cNvSpPr/>
            <p:nvPr/>
          </p:nvSpPr>
          <p:spPr>
            <a:xfrm>
              <a:off x="7773008" y="3777080"/>
              <a:ext cx="61929" cy="61929"/>
            </a:xfrm>
            <a:custGeom>
              <a:avLst/>
              <a:gdLst/>
              <a:ahLst/>
              <a:cxnLst/>
              <a:rect l="l" t="t" r="r" b="b"/>
              <a:pathLst>
                <a:path w="1902" h="1902" extrusionOk="0">
                  <a:moveTo>
                    <a:pt x="945" y="0"/>
                  </a:moveTo>
                  <a:cubicBezTo>
                    <a:pt x="415" y="0"/>
                    <a:pt x="1" y="427"/>
                    <a:pt x="1" y="945"/>
                  </a:cubicBezTo>
                  <a:cubicBezTo>
                    <a:pt x="1" y="1463"/>
                    <a:pt x="415" y="1901"/>
                    <a:pt x="945" y="1901"/>
                  </a:cubicBezTo>
                  <a:cubicBezTo>
                    <a:pt x="1487" y="1901"/>
                    <a:pt x="1901" y="1475"/>
                    <a:pt x="1901" y="945"/>
                  </a:cubicBezTo>
                  <a:cubicBezTo>
                    <a:pt x="1901" y="427"/>
                    <a:pt x="1487" y="0"/>
                    <a:pt x="9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327;p51">
              <a:extLst>
                <a:ext uri="{FF2B5EF4-FFF2-40B4-BE49-F238E27FC236}">
                  <a16:creationId xmlns:a16="http://schemas.microsoft.com/office/drawing/2014/main" id="{1BE819F4-7FF0-C713-5248-B1EC8ED75676}"/>
                </a:ext>
              </a:extLst>
            </p:cNvPr>
            <p:cNvSpPr/>
            <p:nvPr/>
          </p:nvSpPr>
          <p:spPr>
            <a:xfrm>
              <a:off x="8131618" y="4379137"/>
              <a:ext cx="61929" cy="61897"/>
            </a:xfrm>
            <a:custGeom>
              <a:avLst/>
              <a:gdLst/>
              <a:ahLst/>
              <a:cxnLst/>
              <a:rect l="l" t="t" r="r" b="b"/>
              <a:pathLst>
                <a:path w="1902" h="1901" extrusionOk="0">
                  <a:moveTo>
                    <a:pt x="957" y="0"/>
                  </a:moveTo>
                  <a:cubicBezTo>
                    <a:pt x="427" y="0"/>
                    <a:pt x="0" y="415"/>
                    <a:pt x="0" y="945"/>
                  </a:cubicBezTo>
                  <a:cubicBezTo>
                    <a:pt x="0" y="1463"/>
                    <a:pt x="427" y="1901"/>
                    <a:pt x="957" y="1901"/>
                  </a:cubicBezTo>
                  <a:cubicBezTo>
                    <a:pt x="1487" y="1901"/>
                    <a:pt x="1901" y="1475"/>
                    <a:pt x="1901" y="945"/>
                  </a:cubicBezTo>
                  <a:cubicBezTo>
                    <a:pt x="1901" y="426"/>
                    <a:pt x="1487" y="0"/>
                    <a:pt x="957" y="0"/>
                  </a:cubicBezTo>
                  <a:close/>
                </a:path>
              </a:pathLst>
            </a:custGeom>
            <a:solidFill>
              <a:srgbClr val="E389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28;p51">
              <a:extLst>
                <a:ext uri="{FF2B5EF4-FFF2-40B4-BE49-F238E27FC236}">
                  <a16:creationId xmlns:a16="http://schemas.microsoft.com/office/drawing/2014/main" id="{1DAB0EB1-5B54-53D7-15C8-934020885885}"/>
                </a:ext>
              </a:extLst>
            </p:cNvPr>
            <p:cNvSpPr/>
            <p:nvPr/>
          </p:nvSpPr>
          <p:spPr>
            <a:xfrm>
              <a:off x="8123348" y="3771806"/>
              <a:ext cx="78828" cy="78828"/>
            </a:xfrm>
            <a:custGeom>
              <a:avLst/>
              <a:gdLst/>
              <a:ahLst/>
              <a:cxnLst/>
              <a:rect l="l" t="t" r="r" b="b"/>
              <a:pathLst>
                <a:path w="2421" h="2421" extrusionOk="0">
                  <a:moveTo>
                    <a:pt x="1211" y="1"/>
                  </a:moveTo>
                  <a:cubicBezTo>
                    <a:pt x="531" y="13"/>
                    <a:pt x="1" y="554"/>
                    <a:pt x="1" y="1211"/>
                  </a:cubicBezTo>
                  <a:cubicBezTo>
                    <a:pt x="1" y="1867"/>
                    <a:pt x="542" y="2420"/>
                    <a:pt x="1211" y="2420"/>
                  </a:cubicBezTo>
                  <a:cubicBezTo>
                    <a:pt x="1867" y="2420"/>
                    <a:pt x="2420" y="1879"/>
                    <a:pt x="2420" y="1211"/>
                  </a:cubicBezTo>
                  <a:cubicBezTo>
                    <a:pt x="2420" y="554"/>
                    <a:pt x="1867" y="1"/>
                    <a:pt x="12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329;p51">
              <a:extLst>
                <a:ext uri="{FF2B5EF4-FFF2-40B4-BE49-F238E27FC236}">
                  <a16:creationId xmlns:a16="http://schemas.microsoft.com/office/drawing/2014/main" id="{EE9C085C-AA6A-A21D-2B54-2F6A81017483}"/>
                </a:ext>
              </a:extLst>
            </p:cNvPr>
            <p:cNvSpPr/>
            <p:nvPr/>
          </p:nvSpPr>
          <p:spPr>
            <a:xfrm>
              <a:off x="8022837" y="3640917"/>
              <a:ext cx="31160" cy="31160"/>
            </a:xfrm>
            <a:custGeom>
              <a:avLst/>
              <a:gdLst/>
              <a:ahLst/>
              <a:cxnLst/>
              <a:rect l="l" t="t" r="r" b="b"/>
              <a:pathLst>
                <a:path w="957" h="957" extrusionOk="0">
                  <a:moveTo>
                    <a:pt x="484" y="0"/>
                  </a:moveTo>
                  <a:cubicBezTo>
                    <a:pt x="208" y="0"/>
                    <a:pt x="0" y="219"/>
                    <a:pt x="0" y="473"/>
                  </a:cubicBezTo>
                  <a:cubicBezTo>
                    <a:pt x="0" y="738"/>
                    <a:pt x="219" y="956"/>
                    <a:pt x="484" y="956"/>
                  </a:cubicBezTo>
                  <a:cubicBezTo>
                    <a:pt x="738" y="956"/>
                    <a:pt x="957" y="738"/>
                    <a:pt x="957" y="473"/>
                  </a:cubicBezTo>
                  <a:cubicBezTo>
                    <a:pt x="957" y="219"/>
                    <a:pt x="738" y="0"/>
                    <a:pt x="4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330;p51">
              <a:extLst>
                <a:ext uri="{FF2B5EF4-FFF2-40B4-BE49-F238E27FC236}">
                  <a16:creationId xmlns:a16="http://schemas.microsoft.com/office/drawing/2014/main" id="{EC65B046-E711-A5FF-9758-C3E51A204CED}"/>
                </a:ext>
              </a:extLst>
            </p:cNvPr>
            <p:cNvSpPr/>
            <p:nvPr/>
          </p:nvSpPr>
          <p:spPr>
            <a:xfrm>
              <a:off x="7630332" y="4056213"/>
              <a:ext cx="134473" cy="70264"/>
            </a:xfrm>
            <a:custGeom>
              <a:avLst/>
              <a:gdLst/>
              <a:ahLst/>
              <a:cxnLst/>
              <a:rect l="l" t="t" r="r" b="b"/>
              <a:pathLst>
                <a:path w="4130" h="2158" extrusionOk="0">
                  <a:moveTo>
                    <a:pt x="2161" y="1"/>
                  </a:moveTo>
                  <a:cubicBezTo>
                    <a:pt x="1591" y="1"/>
                    <a:pt x="1020" y="182"/>
                    <a:pt x="673" y="575"/>
                  </a:cubicBezTo>
                  <a:cubicBezTo>
                    <a:pt x="1" y="1314"/>
                    <a:pt x="897" y="2158"/>
                    <a:pt x="2142" y="2158"/>
                  </a:cubicBezTo>
                  <a:cubicBezTo>
                    <a:pt x="2391" y="2158"/>
                    <a:pt x="2653" y="2124"/>
                    <a:pt x="2919" y="2049"/>
                  </a:cubicBezTo>
                  <a:cubicBezTo>
                    <a:pt x="4083" y="1704"/>
                    <a:pt x="4129" y="725"/>
                    <a:pt x="3357" y="298"/>
                  </a:cubicBezTo>
                  <a:cubicBezTo>
                    <a:pt x="3024" y="105"/>
                    <a:pt x="2593" y="1"/>
                    <a:pt x="21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331;p51">
              <a:extLst>
                <a:ext uri="{FF2B5EF4-FFF2-40B4-BE49-F238E27FC236}">
                  <a16:creationId xmlns:a16="http://schemas.microsoft.com/office/drawing/2014/main" id="{E00C0933-C004-5EC3-9400-AF118876C2AC}"/>
                </a:ext>
              </a:extLst>
            </p:cNvPr>
            <p:cNvSpPr/>
            <p:nvPr/>
          </p:nvSpPr>
          <p:spPr>
            <a:xfrm>
              <a:off x="7997701" y="4055692"/>
              <a:ext cx="134082" cy="70590"/>
            </a:xfrm>
            <a:custGeom>
              <a:avLst/>
              <a:gdLst/>
              <a:ahLst/>
              <a:cxnLst/>
              <a:rect l="l" t="t" r="r" b="b"/>
              <a:pathLst>
                <a:path w="4118" h="2168" extrusionOk="0">
                  <a:moveTo>
                    <a:pt x="1978" y="1"/>
                  </a:moveTo>
                  <a:cubicBezTo>
                    <a:pt x="1541" y="1"/>
                    <a:pt x="1103" y="107"/>
                    <a:pt x="761" y="303"/>
                  </a:cubicBezTo>
                  <a:cubicBezTo>
                    <a:pt x="1" y="741"/>
                    <a:pt x="47" y="1708"/>
                    <a:pt x="1210" y="2054"/>
                  </a:cubicBezTo>
                  <a:cubicBezTo>
                    <a:pt x="1478" y="2132"/>
                    <a:pt x="1742" y="2167"/>
                    <a:pt x="1992" y="2167"/>
                  </a:cubicBezTo>
                  <a:cubicBezTo>
                    <a:pt x="3219" y="2167"/>
                    <a:pt x="4117" y="1324"/>
                    <a:pt x="3457" y="568"/>
                  </a:cubicBezTo>
                  <a:cubicBezTo>
                    <a:pt x="3106" y="178"/>
                    <a:pt x="2543" y="1"/>
                    <a:pt x="19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332;p51">
              <a:extLst>
                <a:ext uri="{FF2B5EF4-FFF2-40B4-BE49-F238E27FC236}">
                  <a16:creationId xmlns:a16="http://schemas.microsoft.com/office/drawing/2014/main" id="{6B7EA2D5-74BC-C499-66DD-A2EE4453DF5D}"/>
                </a:ext>
              </a:extLst>
            </p:cNvPr>
            <p:cNvSpPr/>
            <p:nvPr/>
          </p:nvSpPr>
          <p:spPr>
            <a:xfrm>
              <a:off x="8226724" y="3585207"/>
              <a:ext cx="536980" cy="360602"/>
            </a:xfrm>
            <a:custGeom>
              <a:avLst/>
              <a:gdLst/>
              <a:ahLst/>
              <a:cxnLst/>
              <a:rect l="l" t="t" r="r" b="b"/>
              <a:pathLst>
                <a:path w="16492" h="11075" extrusionOk="0">
                  <a:moveTo>
                    <a:pt x="6886" y="1"/>
                  </a:moveTo>
                  <a:cubicBezTo>
                    <a:pt x="5218" y="1"/>
                    <a:pt x="3617" y="1247"/>
                    <a:pt x="3508" y="3462"/>
                  </a:cubicBezTo>
                  <a:cubicBezTo>
                    <a:pt x="3481" y="3716"/>
                    <a:pt x="3496" y="3756"/>
                    <a:pt x="3343" y="3756"/>
                  </a:cubicBezTo>
                  <a:cubicBezTo>
                    <a:pt x="3300" y="3756"/>
                    <a:pt x="3246" y="3753"/>
                    <a:pt x="3174" y="3750"/>
                  </a:cubicBezTo>
                  <a:cubicBezTo>
                    <a:pt x="3122" y="3748"/>
                    <a:pt x="3071" y="3747"/>
                    <a:pt x="3020" y="3747"/>
                  </a:cubicBezTo>
                  <a:cubicBezTo>
                    <a:pt x="1267" y="3747"/>
                    <a:pt x="1" y="5270"/>
                    <a:pt x="225" y="6826"/>
                  </a:cubicBezTo>
                  <a:cubicBezTo>
                    <a:pt x="386" y="7909"/>
                    <a:pt x="1112" y="8704"/>
                    <a:pt x="2056" y="9027"/>
                  </a:cubicBezTo>
                  <a:cubicBezTo>
                    <a:pt x="2352" y="9129"/>
                    <a:pt x="2670" y="9184"/>
                    <a:pt x="2997" y="9184"/>
                  </a:cubicBezTo>
                  <a:cubicBezTo>
                    <a:pt x="3332" y="9184"/>
                    <a:pt x="3677" y="9126"/>
                    <a:pt x="4015" y="9004"/>
                  </a:cubicBezTo>
                  <a:cubicBezTo>
                    <a:pt x="4088" y="8967"/>
                    <a:pt x="4168" y="8895"/>
                    <a:pt x="4244" y="8895"/>
                  </a:cubicBezTo>
                  <a:cubicBezTo>
                    <a:pt x="4264" y="8895"/>
                    <a:pt x="4284" y="8900"/>
                    <a:pt x="4303" y="8912"/>
                  </a:cubicBezTo>
                  <a:cubicBezTo>
                    <a:pt x="4384" y="8969"/>
                    <a:pt x="4418" y="9085"/>
                    <a:pt x="4476" y="9177"/>
                  </a:cubicBezTo>
                  <a:cubicBezTo>
                    <a:pt x="5205" y="10462"/>
                    <a:pt x="6408" y="11075"/>
                    <a:pt x="7588" y="11075"/>
                  </a:cubicBezTo>
                  <a:cubicBezTo>
                    <a:pt x="8831" y="11075"/>
                    <a:pt x="10048" y="10396"/>
                    <a:pt x="10662" y="9108"/>
                  </a:cubicBezTo>
                  <a:cubicBezTo>
                    <a:pt x="10735" y="8956"/>
                    <a:pt x="10773" y="8906"/>
                    <a:pt x="10814" y="8906"/>
                  </a:cubicBezTo>
                  <a:cubicBezTo>
                    <a:pt x="10845" y="8906"/>
                    <a:pt x="10878" y="8935"/>
                    <a:pt x="10927" y="8969"/>
                  </a:cubicBezTo>
                  <a:cubicBezTo>
                    <a:pt x="11425" y="9361"/>
                    <a:pt x="12125" y="9513"/>
                    <a:pt x="12823" y="9513"/>
                  </a:cubicBezTo>
                  <a:cubicBezTo>
                    <a:pt x="13868" y="9513"/>
                    <a:pt x="14911" y="9172"/>
                    <a:pt x="15271" y="8785"/>
                  </a:cubicBezTo>
                  <a:cubicBezTo>
                    <a:pt x="16492" y="7472"/>
                    <a:pt x="15732" y="5536"/>
                    <a:pt x="14061" y="4879"/>
                  </a:cubicBezTo>
                  <a:cubicBezTo>
                    <a:pt x="13946" y="4845"/>
                    <a:pt x="13934" y="4822"/>
                    <a:pt x="13980" y="4707"/>
                  </a:cubicBezTo>
                  <a:cubicBezTo>
                    <a:pt x="14268" y="3831"/>
                    <a:pt x="14165" y="3002"/>
                    <a:pt x="13808" y="2426"/>
                  </a:cubicBezTo>
                  <a:cubicBezTo>
                    <a:pt x="13490" y="1917"/>
                    <a:pt x="12963" y="1600"/>
                    <a:pt x="12338" y="1600"/>
                  </a:cubicBezTo>
                  <a:cubicBezTo>
                    <a:pt x="12058" y="1600"/>
                    <a:pt x="11757" y="1664"/>
                    <a:pt x="11446" y="1803"/>
                  </a:cubicBezTo>
                  <a:cubicBezTo>
                    <a:pt x="10646" y="2154"/>
                    <a:pt x="10433" y="2613"/>
                    <a:pt x="10337" y="2613"/>
                  </a:cubicBezTo>
                  <a:cubicBezTo>
                    <a:pt x="10320" y="2613"/>
                    <a:pt x="10306" y="2597"/>
                    <a:pt x="10294" y="2564"/>
                  </a:cubicBezTo>
                  <a:cubicBezTo>
                    <a:pt x="9611" y="807"/>
                    <a:pt x="8227" y="1"/>
                    <a:pt x="6886" y="1"/>
                  </a:cubicBezTo>
                  <a:close/>
                </a:path>
              </a:pathLst>
            </a:custGeom>
            <a:solidFill>
              <a:srgbClr val="6B7FF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333;p51">
              <a:extLst>
                <a:ext uri="{FF2B5EF4-FFF2-40B4-BE49-F238E27FC236}">
                  <a16:creationId xmlns:a16="http://schemas.microsoft.com/office/drawing/2014/main" id="{8CD068B4-3760-A6B4-898F-7EE359C670C0}"/>
                </a:ext>
              </a:extLst>
            </p:cNvPr>
            <p:cNvSpPr/>
            <p:nvPr/>
          </p:nvSpPr>
          <p:spPr>
            <a:xfrm>
              <a:off x="8293666" y="3664164"/>
              <a:ext cx="470036" cy="281644"/>
            </a:xfrm>
            <a:custGeom>
              <a:avLst/>
              <a:gdLst/>
              <a:ahLst/>
              <a:cxnLst/>
              <a:rect l="l" t="t" r="r" b="b"/>
              <a:pathLst>
                <a:path w="14436" h="8650" extrusionOk="0">
                  <a:moveTo>
                    <a:pt x="11729" y="1"/>
                  </a:moveTo>
                  <a:cubicBezTo>
                    <a:pt x="11026" y="496"/>
                    <a:pt x="10657" y="1268"/>
                    <a:pt x="10726" y="2132"/>
                  </a:cubicBezTo>
                  <a:cubicBezTo>
                    <a:pt x="10807" y="3134"/>
                    <a:pt x="12881" y="5150"/>
                    <a:pt x="10888" y="5623"/>
                  </a:cubicBezTo>
                  <a:cubicBezTo>
                    <a:pt x="10755" y="5653"/>
                    <a:pt x="10621" y="5666"/>
                    <a:pt x="10485" y="5666"/>
                  </a:cubicBezTo>
                  <a:cubicBezTo>
                    <a:pt x="9934" y="5666"/>
                    <a:pt x="9364" y="5462"/>
                    <a:pt x="8817" y="5462"/>
                  </a:cubicBezTo>
                  <a:cubicBezTo>
                    <a:pt x="8588" y="5462"/>
                    <a:pt x="8363" y="5498"/>
                    <a:pt x="8146" y="5600"/>
                  </a:cubicBezTo>
                  <a:cubicBezTo>
                    <a:pt x="7218" y="6041"/>
                    <a:pt x="6812" y="6972"/>
                    <a:pt x="5673" y="6972"/>
                  </a:cubicBezTo>
                  <a:cubicBezTo>
                    <a:pt x="5653" y="6972"/>
                    <a:pt x="5632" y="6971"/>
                    <a:pt x="5611" y="6971"/>
                  </a:cubicBezTo>
                  <a:cubicBezTo>
                    <a:pt x="4816" y="6925"/>
                    <a:pt x="4332" y="6452"/>
                    <a:pt x="3802" y="5934"/>
                  </a:cubicBezTo>
                  <a:cubicBezTo>
                    <a:pt x="3344" y="5488"/>
                    <a:pt x="2771" y="5295"/>
                    <a:pt x="2205" y="5295"/>
                  </a:cubicBezTo>
                  <a:cubicBezTo>
                    <a:pt x="1277" y="5295"/>
                    <a:pt x="365" y="5815"/>
                    <a:pt x="0" y="6602"/>
                  </a:cubicBezTo>
                  <a:cubicBezTo>
                    <a:pt x="296" y="6704"/>
                    <a:pt x="614" y="6759"/>
                    <a:pt x="941" y="6759"/>
                  </a:cubicBezTo>
                  <a:cubicBezTo>
                    <a:pt x="1276" y="6759"/>
                    <a:pt x="1621" y="6701"/>
                    <a:pt x="1959" y="6579"/>
                  </a:cubicBezTo>
                  <a:cubicBezTo>
                    <a:pt x="2032" y="6542"/>
                    <a:pt x="2112" y="6470"/>
                    <a:pt x="2188" y="6470"/>
                  </a:cubicBezTo>
                  <a:cubicBezTo>
                    <a:pt x="2208" y="6470"/>
                    <a:pt x="2228" y="6475"/>
                    <a:pt x="2247" y="6487"/>
                  </a:cubicBezTo>
                  <a:cubicBezTo>
                    <a:pt x="2328" y="6544"/>
                    <a:pt x="2362" y="6660"/>
                    <a:pt x="2420" y="6752"/>
                  </a:cubicBezTo>
                  <a:cubicBezTo>
                    <a:pt x="3149" y="8037"/>
                    <a:pt x="4352" y="8650"/>
                    <a:pt x="5532" y="8650"/>
                  </a:cubicBezTo>
                  <a:cubicBezTo>
                    <a:pt x="6775" y="8650"/>
                    <a:pt x="7992" y="7971"/>
                    <a:pt x="8606" y="6683"/>
                  </a:cubicBezTo>
                  <a:cubicBezTo>
                    <a:pt x="8679" y="6531"/>
                    <a:pt x="8717" y="6481"/>
                    <a:pt x="8758" y="6481"/>
                  </a:cubicBezTo>
                  <a:cubicBezTo>
                    <a:pt x="8789" y="6481"/>
                    <a:pt x="8822" y="6510"/>
                    <a:pt x="8871" y="6544"/>
                  </a:cubicBezTo>
                  <a:cubicBezTo>
                    <a:pt x="9369" y="6936"/>
                    <a:pt x="10069" y="7088"/>
                    <a:pt x="10767" y="7088"/>
                  </a:cubicBezTo>
                  <a:cubicBezTo>
                    <a:pt x="11812" y="7088"/>
                    <a:pt x="12855" y="6747"/>
                    <a:pt x="13215" y="6360"/>
                  </a:cubicBezTo>
                  <a:cubicBezTo>
                    <a:pt x="14436" y="5047"/>
                    <a:pt x="13676" y="3111"/>
                    <a:pt x="11994" y="2454"/>
                  </a:cubicBezTo>
                  <a:cubicBezTo>
                    <a:pt x="11878" y="2420"/>
                    <a:pt x="11867" y="2397"/>
                    <a:pt x="11901" y="2282"/>
                  </a:cubicBezTo>
                  <a:cubicBezTo>
                    <a:pt x="12189" y="1406"/>
                    <a:pt x="12097" y="577"/>
                    <a:pt x="11729" y="1"/>
                  </a:cubicBezTo>
                  <a:close/>
                </a:path>
              </a:pathLst>
            </a:custGeom>
            <a:solidFill>
              <a:srgbClr val="0A1640">
                <a:alpha val="17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334;p51">
              <a:extLst>
                <a:ext uri="{FF2B5EF4-FFF2-40B4-BE49-F238E27FC236}">
                  <a16:creationId xmlns:a16="http://schemas.microsoft.com/office/drawing/2014/main" id="{B1313390-BF38-6195-2609-D1344D5A4D32}"/>
                </a:ext>
              </a:extLst>
            </p:cNvPr>
            <p:cNvSpPr/>
            <p:nvPr/>
          </p:nvSpPr>
          <p:spPr>
            <a:xfrm>
              <a:off x="8371679" y="3629618"/>
              <a:ext cx="148376" cy="93122"/>
            </a:xfrm>
            <a:custGeom>
              <a:avLst/>
              <a:gdLst/>
              <a:ahLst/>
              <a:cxnLst/>
              <a:rect l="l" t="t" r="r" b="b"/>
              <a:pathLst>
                <a:path w="4557" h="2860" extrusionOk="0">
                  <a:moveTo>
                    <a:pt x="2429" y="0"/>
                  </a:moveTo>
                  <a:cubicBezTo>
                    <a:pt x="2205" y="0"/>
                    <a:pt x="1977" y="33"/>
                    <a:pt x="1752" y="105"/>
                  </a:cubicBezTo>
                  <a:cubicBezTo>
                    <a:pt x="611" y="509"/>
                    <a:pt x="1" y="1764"/>
                    <a:pt x="289" y="2767"/>
                  </a:cubicBezTo>
                  <a:cubicBezTo>
                    <a:pt x="309" y="2831"/>
                    <a:pt x="361" y="2859"/>
                    <a:pt x="413" y="2859"/>
                  </a:cubicBezTo>
                  <a:cubicBezTo>
                    <a:pt x="481" y="2859"/>
                    <a:pt x="549" y="2811"/>
                    <a:pt x="542" y="2732"/>
                  </a:cubicBezTo>
                  <a:cubicBezTo>
                    <a:pt x="455" y="1580"/>
                    <a:pt x="1327" y="486"/>
                    <a:pt x="2510" y="486"/>
                  </a:cubicBezTo>
                  <a:cubicBezTo>
                    <a:pt x="2735" y="486"/>
                    <a:pt x="2972" y="526"/>
                    <a:pt x="3215" y="612"/>
                  </a:cubicBezTo>
                  <a:cubicBezTo>
                    <a:pt x="3952" y="866"/>
                    <a:pt x="4263" y="1396"/>
                    <a:pt x="4298" y="1442"/>
                  </a:cubicBezTo>
                  <a:cubicBezTo>
                    <a:pt x="4324" y="1478"/>
                    <a:pt x="4361" y="1494"/>
                    <a:pt x="4398" y="1494"/>
                  </a:cubicBezTo>
                  <a:cubicBezTo>
                    <a:pt x="4477" y="1494"/>
                    <a:pt x="4556" y="1421"/>
                    <a:pt x="4517" y="1327"/>
                  </a:cubicBezTo>
                  <a:cubicBezTo>
                    <a:pt x="4211" y="566"/>
                    <a:pt x="3353" y="0"/>
                    <a:pt x="2429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335;p51">
              <a:extLst>
                <a:ext uri="{FF2B5EF4-FFF2-40B4-BE49-F238E27FC236}">
                  <a16:creationId xmlns:a16="http://schemas.microsoft.com/office/drawing/2014/main" id="{13C2BC15-012A-FF8A-2A81-7FA950F3E3EA}"/>
                </a:ext>
              </a:extLst>
            </p:cNvPr>
            <p:cNvSpPr/>
            <p:nvPr/>
          </p:nvSpPr>
          <p:spPr>
            <a:xfrm>
              <a:off x="8247757" y="3739214"/>
              <a:ext cx="93577" cy="91168"/>
            </a:xfrm>
            <a:custGeom>
              <a:avLst/>
              <a:gdLst/>
              <a:ahLst/>
              <a:cxnLst/>
              <a:rect l="l" t="t" r="r" b="b"/>
              <a:pathLst>
                <a:path w="2874" h="2800" extrusionOk="0">
                  <a:moveTo>
                    <a:pt x="2342" y="1"/>
                  </a:moveTo>
                  <a:cubicBezTo>
                    <a:pt x="869" y="1"/>
                    <a:pt x="0" y="1468"/>
                    <a:pt x="615" y="2730"/>
                  </a:cubicBezTo>
                  <a:cubicBezTo>
                    <a:pt x="639" y="2776"/>
                    <a:pt x="685" y="2799"/>
                    <a:pt x="731" y="2799"/>
                  </a:cubicBezTo>
                  <a:cubicBezTo>
                    <a:pt x="961" y="2776"/>
                    <a:pt x="719" y="2477"/>
                    <a:pt x="857" y="1785"/>
                  </a:cubicBezTo>
                  <a:cubicBezTo>
                    <a:pt x="1065" y="829"/>
                    <a:pt x="1791" y="437"/>
                    <a:pt x="2735" y="288"/>
                  </a:cubicBezTo>
                  <a:cubicBezTo>
                    <a:pt x="2874" y="265"/>
                    <a:pt x="2874" y="69"/>
                    <a:pt x="2735" y="34"/>
                  </a:cubicBezTo>
                  <a:cubicBezTo>
                    <a:pt x="2600" y="11"/>
                    <a:pt x="2469" y="1"/>
                    <a:pt x="2342" y="1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336;p51">
              <a:extLst>
                <a:ext uri="{FF2B5EF4-FFF2-40B4-BE49-F238E27FC236}">
                  <a16:creationId xmlns:a16="http://schemas.microsoft.com/office/drawing/2014/main" id="{51D9D8B6-27EA-961D-55AA-0FD314A2672A}"/>
                </a:ext>
              </a:extLst>
            </p:cNvPr>
            <p:cNvSpPr/>
            <p:nvPr/>
          </p:nvSpPr>
          <p:spPr>
            <a:xfrm>
              <a:off x="8356701" y="3778252"/>
              <a:ext cx="87033" cy="45454"/>
            </a:xfrm>
            <a:custGeom>
              <a:avLst/>
              <a:gdLst/>
              <a:ahLst/>
              <a:cxnLst/>
              <a:rect l="l" t="t" r="r" b="b"/>
              <a:pathLst>
                <a:path w="2673" h="1396" extrusionOk="0">
                  <a:moveTo>
                    <a:pt x="1391" y="0"/>
                  </a:moveTo>
                  <a:cubicBezTo>
                    <a:pt x="1027" y="0"/>
                    <a:pt x="665" y="114"/>
                    <a:pt x="438" y="368"/>
                  </a:cubicBezTo>
                  <a:cubicBezTo>
                    <a:pt x="1" y="853"/>
                    <a:pt x="595" y="1396"/>
                    <a:pt x="1413" y="1396"/>
                  </a:cubicBezTo>
                  <a:cubicBezTo>
                    <a:pt x="1566" y="1396"/>
                    <a:pt x="1726" y="1377"/>
                    <a:pt x="1889" y="1335"/>
                  </a:cubicBezTo>
                  <a:cubicBezTo>
                    <a:pt x="2638" y="1116"/>
                    <a:pt x="2673" y="483"/>
                    <a:pt x="2177" y="195"/>
                  </a:cubicBezTo>
                  <a:cubicBezTo>
                    <a:pt x="1956" y="69"/>
                    <a:pt x="1673" y="0"/>
                    <a:pt x="1391" y="0"/>
                  </a:cubicBezTo>
                  <a:close/>
                </a:path>
              </a:pathLst>
            </a:custGeom>
            <a:solidFill>
              <a:srgbClr val="D811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337;p51">
              <a:extLst>
                <a:ext uri="{FF2B5EF4-FFF2-40B4-BE49-F238E27FC236}">
                  <a16:creationId xmlns:a16="http://schemas.microsoft.com/office/drawing/2014/main" id="{B15F4A3C-4D8A-8C00-E000-CBC7FA1D8F2B}"/>
                </a:ext>
              </a:extLst>
            </p:cNvPr>
            <p:cNvSpPr/>
            <p:nvPr/>
          </p:nvSpPr>
          <p:spPr>
            <a:xfrm>
              <a:off x="8529983" y="3778252"/>
              <a:ext cx="86642" cy="45454"/>
            </a:xfrm>
            <a:custGeom>
              <a:avLst/>
              <a:gdLst/>
              <a:ahLst/>
              <a:cxnLst/>
              <a:rect l="l" t="t" r="r" b="b"/>
              <a:pathLst>
                <a:path w="2661" h="1396" extrusionOk="0">
                  <a:moveTo>
                    <a:pt x="1271" y="0"/>
                  </a:moveTo>
                  <a:cubicBezTo>
                    <a:pt x="989" y="0"/>
                    <a:pt x="706" y="69"/>
                    <a:pt x="484" y="195"/>
                  </a:cubicBezTo>
                  <a:cubicBezTo>
                    <a:pt x="1" y="483"/>
                    <a:pt x="24" y="1116"/>
                    <a:pt x="772" y="1335"/>
                  </a:cubicBezTo>
                  <a:cubicBezTo>
                    <a:pt x="935" y="1377"/>
                    <a:pt x="1096" y="1396"/>
                    <a:pt x="1248" y="1396"/>
                  </a:cubicBezTo>
                  <a:cubicBezTo>
                    <a:pt x="2067" y="1396"/>
                    <a:pt x="2661" y="853"/>
                    <a:pt x="2224" y="368"/>
                  </a:cubicBezTo>
                  <a:cubicBezTo>
                    <a:pt x="1997" y="114"/>
                    <a:pt x="1635" y="0"/>
                    <a:pt x="12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338;p51">
              <a:extLst>
                <a:ext uri="{FF2B5EF4-FFF2-40B4-BE49-F238E27FC236}">
                  <a16:creationId xmlns:a16="http://schemas.microsoft.com/office/drawing/2014/main" id="{F123DB4D-7AF5-B293-3E68-CA5FDDD3F9B5}"/>
                </a:ext>
              </a:extLst>
            </p:cNvPr>
            <p:cNvSpPr/>
            <p:nvPr/>
          </p:nvSpPr>
          <p:spPr>
            <a:xfrm>
              <a:off x="8439956" y="3750740"/>
              <a:ext cx="88172" cy="52519"/>
            </a:xfrm>
            <a:custGeom>
              <a:avLst/>
              <a:gdLst/>
              <a:ahLst/>
              <a:cxnLst/>
              <a:rect l="l" t="t" r="r" b="b"/>
              <a:pathLst>
                <a:path w="2708" h="1613" extrusionOk="0">
                  <a:moveTo>
                    <a:pt x="1411" y="0"/>
                  </a:moveTo>
                  <a:cubicBezTo>
                    <a:pt x="960" y="0"/>
                    <a:pt x="577" y="67"/>
                    <a:pt x="438" y="130"/>
                  </a:cubicBezTo>
                  <a:cubicBezTo>
                    <a:pt x="1" y="337"/>
                    <a:pt x="242" y="971"/>
                    <a:pt x="473" y="1224"/>
                  </a:cubicBezTo>
                  <a:cubicBezTo>
                    <a:pt x="704" y="1488"/>
                    <a:pt x="1058" y="1612"/>
                    <a:pt x="1416" y="1612"/>
                  </a:cubicBezTo>
                  <a:cubicBezTo>
                    <a:pt x="2056" y="1612"/>
                    <a:pt x="2707" y="1216"/>
                    <a:pt x="2685" y="521"/>
                  </a:cubicBezTo>
                  <a:cubicBezTo>
                    <a:pt x="2685" y="314"/>
                    <a:pt x="2570" y="164"/>
                    <a:pt x="2339" y="107"/>
                  </a:cubicBezTo>
                  <a:cubicBezTo>
                    <a:pt x="2033" y="29"/>
                    <a:pt x="1708" y="0"/>
                    <a:pt x="141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3339;p51">
              <a:extLst>
                <a:ext uri="{FF2B5EF4-FFF2-40B4-BE49-F238E27FC236}">
                  <a16:creationId xmlns:a16="http://schemas.microsoft.com/office/drawing/2014/main" id="{273F6C76-68DF-8272-9A39-FF432F1F6895}"/>
                </a:ext>
              </a:extLst>
            </p:cNvPr>
            <p:cNvSpPr/>
            <p:nvPr/>
          </p:nvSpPr>
          <p:spPr>
            <a:xfrm>
              <a:off x="8385582" y="3732278"/>
              <a:ext cx="48807" cy="39235"/>
            </a:xfrm>
            <a:custGeom>
              <a:avLst/>
              <a:gdLst/>
              <a:ahLst/>
              <a:cxnLst/>
              <a:rect l="l" t="t" r="r" b="b"/>
              <a:pathLst>
                <a:path w="1499" h="1205" extrusionOk="0">
                  <a:moveTo>
                    <a:pt x="717" y="0"/>
                  </a:moveTo>
                  <a:cubicBezTo>
                    <a:pt x="669" y="0"/>
                    <a:pt x="622" y="6"/>
                    <a:pt x="576" y="17"/>
                  </a:cubicBezTo>
                  <a:cubicBezTo>
                    <a:pt x="81" y="132"/>
                    <a:pt x="0" y="789"/>
                    <a:pt x="369" y="1077"/>
                  </a:cubicBezTo>
                  <a:cubicBezTo>
                    <a:pt x="491" y="1165"/>
                    <a:pt x="626" y="1204"/>
                    <a:pt x="756" y="1204"/>
                  </a:cubicBezTo>
                  <a:cubicBezTo>
                    <a:pt x="1150" y="1204"/>
                    <a:pt x="1498" y="845"/>
                    <a:pt x="1325" y="420"/>
                  </a:cubicBezTo>
                  <a:cubicBezTo>
                    <a:pt x="1209" y="149"/>
                    <a:pt x="963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3340;p51">
              <a:extLst>
                <a:ext uri="{FF2B5EF4-FFF2-40B4-BE49-F238E27FC236}">
                  <a16:creationId xmlns:a16="http://schemas.microsoft.com/office/drawing/2014/main" id="{FCBA108D-FA82-6E44-8DF3-701F7D65C564}"/>
                </a:ext>
              </a:extLst>
            </p:cNvPr>
            <p:cNvSpPr/>
            <p:nvPr/>
          </p:nvSpPr>
          <p:spPr>
            <a:xfrm>
              <a:off x="8539360" y="3732278"/>
              <a:ext cx="49166" cy="39235"/>
            </a:xfrm>
            <a:custGeom>
              <a:avLst/>
              <a:gdLst/>
              <a:ahLst/>
              <a:cxnLst/>
              <a:rect l="l" t="t" r="r" b="b"/>
              <a:pathLst>
                <a:path w="1510" h="1205" extrusionOk="0">
                  <a:moveTo>
                    <a:pt x="781" y="0"/>
                  </a:moveTo>
                  <a:cubicBezTo>
                    <a:pt x="532" y="0"/>
                    <a:pt x="280" y="149"/>
                    <a:pt x="173" y="420"/>
                  </a:cubicBezTo>
                  <a:cubicBezTo>
                    <a:pt x="0" y="845"/>
                    <a:pt x="348" y="1204"/>
                    <a:pt x="737" y="1204"/>
                  </a:cubicBezTo>
                  <a:cubicBezTo>
                    <a:pt x="866" y="1204"/>
                    <a:pt x="998" y="1165"/>
                    <a:pt x="1118" y="1077"/>
                  </a:cubicBezTo>
                  <a:cubicBezTo>
                    <a:pt x="1510" y="789"/>
                    <a:pt x="1406" y="132"/>
                    <a:pt x="922" y="17"/>
                  </a:cubicBezTo>
                  <a:cubicBezTo>
                    <a:pt x="876" y="6"/>
                    <a:pt x="828" y="0"/>
                    <a:pt x="7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3341;p51">
              <a:extLst>
                <a:ext uri="{FF2B5EF4-FFF2-40B4-BE49-F238E27FC236}">
                  <a16:creationId xmlns:a16="http://schemas.microsoft.com/office/drawing/2014/main" id="{0186DE4F-0EE2-E465-3590-4AB45E6A07D5}"/>
                </a:ext>
              </a:extLst>
            </p:cNvPr>
            <p:cNvSpPr/>
            <p:nvPr/>
          </p:nvSpPr>
          <p:spPr>
            <a:xfrm>
              <a:off x="7808660" y="4251472"/>
              <a:ext cx="863817" cy="515588"/>
            </a:xfrm>
            <a:custGeom>
              <a:avLst/>
              <a:gdLst/>
              <a:ahLst/>
              <a:cxnLst/>
              <a:rect l="l" t="t" r="r" b="b"/>
              <a:pathLst>
                <a:path w="26530" h="15835" extrusionOk="0">
                  <a:moveTo>
                    <a:pt x="14320" y="1"/>
                  </a:moveTo>
                  <a:cubicBezTo>
                    <a:pt x="13415" y="1"/>
                    <a:pt x="12497" y="299"/>
                    <a:pt x="11705" y="960"/>
                  </a:cubicBezTo>
                  <a:cubicBezTo>
                    <a:pt x="10887" y="1651"/>
                    <a:pt x="10645" y="2343"/>
                    <a:pt x="10519" y="2573"/>
                  </a:cubicBezTo>
                  <a:cubicBezTo>
                    <a:pt x="10499" y="2613"/>
                    <a:pt x="10475" y="2629"/>
                    <a:pt x="10443" y="2629"/>
                  </a:cubicBezTo>
                  <a:cubicBezTo>
                    <a:pt x="10383" y="2629"/>
                    <a:pt x="10294" y="2568"/>
                    <a:pt x="10150" y="2493"/>
                  </a:cubicBezTo>
                  <a:cubicBezTo>
                    <a:pt x="9576" y="2197"/>
                    <a:pt x="8969" y="2019"/>
                    <a:pt x="8335" y="2019"/>
                  </a:cubicBezTo>
                  <a:cubicBezTo>
                    <a:pt x="8129" y="2019"/>
                    <a:pt x="7919" y="2038"/>
                    <a:pt x="7707" y="2078"/>
                  </a:cubicBezTo>
                  <a:cubicBezTo>
                    <a:pt x="7523" y="2101"/>
                    <a:pt x="7327" y="2112"/>
                    <a:pt x="7143" y="2158"/>
                  </a:cubicBezTo>
                  <a:cubicBezTo>
                    <a:pt x="5012" y="2746"/>
                    <a:pt x="3975" y="4877"/>
                    <a:pt x="4389" y="6605"/>
                  </a:cubicBezTo>
                  <a:cubicBezTo>
                    <a:pt x="4413" y="6698"/>
                    <a:pt x="4424" y="6801"/>
                    <a:pt x="4436" y="6882"/>
                  </a:cubicBezTo>
                  <a:cubicBezTo>
                    <a:pt x="4447" y="6997"/>
                    <a:pt x="4424" y="7043"/>
                    <a:pt x="4320" y="7055"/>
                  </a:cubicBezTo>
                  <a:cubicBezTo>
                    <a:pt x="1429" y="7516"/>
                    <a:pt x="0" y="10234"/>
                    <a:pt x="841" y="12516"/>
                  </a:cubicBezTo>
                  <a:cubicBezTo>
                    <a:pt x="933" y="12792"/>
                    <a:pt x="1048" y="13034"/>
                    <a:pt x="1187" y="13264"/>
                  </a:cubicBezTo>
                  <a:cubicBezTo>
                    <a:pt x="2058" y="14768"/>
                    <a:pt x="3637" y="15521"/>
                    <a:pt x="5184" y="15521"/>
                  </a:cubicBezTo>
                  <a:cubicBezTo>
                    <a:pt x="6624" y="15521"/>
                    <a:pt x="8036" y="14869"/>
                    <a:pt x="8825" y="13564"/>
                  </a:cubicBezTo>
                  <a:cubicBezTo>
                    <a:pt x="8848" y="13528"/>
                    <a:pt x="8867" y="13511"/>
                    <a:pt x="8886" y="13511"/>
                  </a:cubicBezTo>
                  <a:cubicBezTo>
                    <a:pt x="8998" y="13511"/>
                    <a:pt x="9089" y="14128"/>
                    <a:pt x="9850" y="14889"/>
                  </a:cubicBezTo>
                  <a:cubicBezTo>
                    <a:pt x="10408" y="15446"/>
                    <a:pt x="11103" y="15749"/>
                    <a:pt x="11819" y="15749"/>
                  </a:cubicBezTo>
                  <a:cubicBezTo>
                    <a:pt x="12790" y="15749"/>
                    <a:pt x="13800" y="15194"/>
                    <a:pt x="14562" y="13967"/>
                  </a:cubicBezTo>
                  <a:cubicBezTo>
                    <a:pt x="14632" y="13845"/>
                    <a:pt x="14673" y="13784"/>
                    <a:pt x="14714" y="13784"/>
                  </a:cubicBezTo>
                  <a:cubicBezTo>
                    <a:pt x="14753" y="13784"/>
                    <a:pt x="14794" y="13842"/>
                    <a:pt x="14862" y="13956"/>
                  </a:cubicBezTo>
                  <a:cubicBezTo>
                    <a:pt x="15667" y="15241"/>
                    <a:pt x="16863" y="15834"/>
                    <a:pt x="18014" y="15834"/>
                  </a:cubicBezTo>
                  <a:cubicBezTo>
                    <a:pt x="19546" y="15834"/>
                    <a:pt x="20999" y="14782"/>
                    <a:pt x="21348" y="12907"/>
                  </a:cubicBezTo>
                  <a:cubicBezTo>
                    <a:pt x="21391" y="12658"/>
                    <a:pt x="21407" y="12589"/>
                    <a:pt x="21484" y="12589"/>
                  </a:cubicBezTo>
                  <a:cubicBezTo>
                    <a:pt x="21531" y="12589"/>
                    <a:pt x="21602" y="12616"/>
                    <a:pt x="21717" y="12642"/>
                  </a:cubicBezTo>
                  <a:cubicBezTo>
                    <a:pt x="21996" y="12707"/>
                    <a:pt x="22269" y="12738"/>
                    <a:pt x="22534" y="12738"/>
                  </a:cubicBezTo>
                  <a:cubicBezTo>
                    <a:pt x="24852" y="12738"/>
                    <a:pt x="26530" y="10391"/>
                    <a:pt x="25703" y="8138"/>
                  </a:cubicBezTo>
                  <a:cubicBezTo>
                    <a:pt x="25258" y="6856"/>
                    <a:pt x="24025" y="5974"/>
                    <a:pt x="22603" y="5974"/>
                  </a:cubicBezTo>
                  <a:cubicBezTo>
                    <a:pt x="22478" y="5974"/>
                    <a:pt x="22351" y="5981"/>
                    <a:pt x="22224" y="5995"/>
                  </a:cubicBezTo>
                  <a:cubicBezTo>
                    <a:pt x="22051" y="6018"/>
                    <a:pt x="21878" y="6052"/>
                    <a:pt x="21717" y="6110"/>
                  </a:cubicBezTo>
                  <a:cubicBezTo>
                    <a:pt x="21687" y="6120"/>
                    <a:pt x="21663" y="6125"/>
                    <a:pt x="21643" y="6125"/>
                  </a:cubicBezTo>
                  <a:cubicBezTo>
                    <a:pt x="21507" y="6125"/>
                    <a:pt x="21617" y="5898"/>
                    <a:pt x="21648" y="5787"/>
                  </a:cubicBezTo>
                  <a:cubicBezTo>
                    <a:pt x="21820" y="4969"/>
                    <a:pt x="21555" y="4336"/>
                    <a:pt x="21095" y="3944"/>
                  </a:cubicBezTo>
                  <a:cubicBezTo>
                    <a:pt x="20763" y="3654"/>
                    <a:pt x="20319" y="3496"/>
                    <a:pt x="19850" y="3496"/>
                  </a:cubicBezTo>
                  <a:cubicBezTo>
                    <a:pt x="19538" y="3496"/>
                    <a:pt x="19214" y="3566"/>
                    <a:pt x="18906" y="3714"/>
                  </a:cubicBezTo>
                  <a:cubicBezTo>
                    <a:pt x="18869" y="3736"/>
                    <a:pt x="18835" y="3748"/>
                    <a:pt x="18803" y="3748"/>
                  </a:cubicBezTo>
                  <a:cubicBezTo>
                    <a:pt x="18736" y="3748"/>
                    <a:pt x="18684" y="3690"/>
                    <a:pt x="18652" y="3541"/>
                  </a:cubicBezTo>
                  <a:cubicBezTo>
                    <a:pt x="18195" y="1404"/>
                    <a:pt x="16285" y="1"/>
                    <a:pt x="14320" y="1"/>
                  </a:cubicBezTo>
                  <a:close/>
                </a:path>
              </a:pathLst>
            </a:custGeom>
            <a:solidFill>
              <a:srgbClr val="6B7FF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3342;p51">
              <a:extLst>
                <a:ext uri="{FF2B5EF4-FFF2-40B4-BE49-F238E27FC236}">
                  <a16:creationId xmlns:a16="http://schemas.microsoft.com/office/drawing/2014/main" id="{32D5DF2D-C63D-B37B-9958-86462E4A55CD}"/>
                </a:ext>
              </a:extLst>
            </p:cNvPr>
            <p:cNvSpPr/>
            <p:nvPr/>
          </p:nvSpPr>
          <p:spPr>
            <a:xfrm>
              <a:off x="7847276" y="4379886"/>
              <a:ext cx="825331" cy="387171"/>
            </a:xfrm>
            <a:custGeom>
              <a:avLst/>
              <a:gdLst/>
              <a:ahLst/>
              <a:cxnLst/>
              <a:rect l="l" t="t" r="r" b="b"/>
              <a:pathLst>
                <a:path w="25348" h="11891" extrusionOk="0">
                  <a:moveTo>
                    <a:pt x="19943" y="0"/>
                  </a:moveTo>
                  <a:cubicBezTo>
                    <a:pt x="18964" y="242"/>
                    <a:pt x="17812" y="1429"/>
                    <a:pt x="18238" y="4678"/>
                  </a:cubicBezTo>
                  <a:cubicBezTo>
                    <a:pt x="18353" y="5565"/>
                    <a:pt x="18549" y="6383"/>
                    <a:pt x="18088" y="7201"/>
                  </a:cubicBezTo>
                  <a:cubicBezTo>
                    <a:pt x="17444" y="8328"/>
                    <a:pt x="16166" y="8711"/>
                    <a:pt x="14808" y="8711"/>
                  </a:cubicBezTo>
                  <a:cubicBezTo>
                    <a:pt x="13445" y="8711"/>
                    <a:pt x="12001" y="8325"/>
                    <a:pt x="11038" y="7915"/>
                  </a:cubicBezTo>
                  <a:cubicBezTo>
                    <a:pt x="10015" y="7473"/>
                    <a:pt x="9009" y="7188"/>
                    <a:pt x="7951" y="7188"/>
                  </a:cubicBezTo>
                  <a:cubicBezTo>
                    <a:pt x="7519" y="7188"/>
                    <a:pt x="7079" y="7235"/>
                    <a:pt x="6625" y="7339"/>
                  </a:cubicBezTo>
                  <a:cubicBezTo>
                    <a:pt x="4978" y="7708"/>
                    <a:pt x="3860" y="9240"/>
                    <a:pt x="2155" y="9562"/>
                  </a:cubicBezTo>
                  <a:cubicBezTo>
                    <a:pt x="1956" y="9602"/>
                    <a:pt x="1742" y="9623"/>
                    <a:pt x="1521" y="9623"/>
                  </a:cubicBezTo>
                  <a:cubicBezTo>
                    <a:pt x="1038" y="9623"/>
                    <a:pt x="514" y="9526"/>
                    <a:pt x="1" y="9320"/>
                  </a:cubicBezTo>
                  <a:lnTo>
                    <a:pt x="1" y="9320"/>
                  </a:lnTo>
                  <a:cubicBezTo>
                    <a:pt x="872" y="10824"/>
                    <a:pt x="2451" y="11577"/>
                    <a:pt x="3998" y="11577"/>
                  </a:cubicBezTo>
                  <a:cubicBezTo>
                    <a:pt x="5438" y="11577"/>
                    <a:pt x="6850" y="10925"/>
                    <a:pt x="7639" y="9620"/>
                  </a:cubicBezTo>
                  <a:cubicBezTo>
                    <a:pt x="7662" y="9584"/>
                    <a:pt x="7681" y="9567"/>
                    <a:pt x="7700" y="9567"/>
                  </a:cubicBezTo>
                  <a:cubicBezTo>
                    <a:pt x="7812" y="9567"/>
                    <a:pt x="7903" y="10184"/>
                    <a:pt x="8664" y="10945"/>
                  </a:cubicBezTo>
                  <a:cubicBezTo>
                    <a:pt x="9222" y="11502"/>
                    <a:pt x="9917" y="11805"/>
                    <a:pt x="10633" y="11805"/>
                  </a:cubicBezTo>
                  <a:cubicBezTo>
                    <a:pt x="11604" y="11805"/>
                    <a:pt x="12614" y="11250"/>
                    <a:pt x="13376" y="10023"/>
                  </a:cubicBezTo>
                  <a:cubicBezTo>
                    <a:pt x="13446" y="9901"/>
                    <a:pt x="13487" y="9840"/>
                    <a:pt x="13528" y="9840"/>
                  </a:cubicBezTo>
                  <a:cubicBezTo>
                    <a:pt x="13567" y="9840"/>
                    <a:pt x="13608" y="9898"/>
                    <a:pt x="13676" y="10012"/>
                  </a:cubicBezTo>
                  <a:cubicBezTo>
                    <a:pt x="14481" y="11297"/>
                    <a:pt x="15677" y="11890"/>
                    <a:pt x="16828" y="11890"/>
                  </a:cubicBezTo>
                  <a:cubicBezTo>
                    <a:pt x="18360" y="11890"/>
                    <a:pt x="19813" y="10838"/>
                    <a:pt x="20162" y="8963"/>
                  </a:cubicBezTo>
                  <a:cubicBezTo>
                    <a:pt x="20205" y="8714"/>
                    <a:pt x="20221" y="8645"/>
                    <a:pt x="20298" y="8645"/>
                  </a:cubicBezTo>
                  <a:cubicBezTo>
                    <a:pt x="20345" y="8645"/>
                    <a:pt x="20416" y="8672"/>
                    <a:pt x="20531" y="8698"/>
                  </a:cubicBezTo>
                  <a:cubicBezTo>
                    <a:pt x="20810" y="8763"/>
                    <a:pt x="21083" y="8794"/>
                    <a:pt x="21348" y="8794"/>
                  </a:cubicBezTo>
                  <a:cubicBezTo>
                    <a:pt x="23667" y="8794"/>
                    <a:pt x="25348" y="6447"/>
                    <a:pt x="24551" y="4194"/>
                  </a:cubicBezTo>
                  <a:cubicBezTo>
                    <a:pt x="24096" y="2912"/>
                    <a:pt x="22872" y="2030"/>
                    <a:pt x="21442" y="2030"/>
                  </a:cubicBezTo>
                  <a:cubicBezTo>
                    <a:pt x="21316" y="2030"/>
                    <a:pt x="21189" y="2037"/>
                    <a:pt x="21061" y="2051"/>
                  </a:cubicBezTo>
                  <a:cubicBezTo>
                    <a:pt x="20888" y="2074"/>
                    <a:pt x="20715" y="2108"/>
                    <a:pt x="20565" y="2166"/>
                  </a:cubicBezTo>
                  <a:cubicBezTo>
                    <a:pt x="20534" y="2176"/>
                    <a:pt x="20509" y="2181"/>
                    <a:pt x="20489" y="2181"/>
                  </a:cubicBezTo>
                  <a:cubicBezTo>
                    <a:pt x="20347" y="2181"/>
                    <a:pt x="20464" y="1954"/>
                    <a:pt x="20485" y="1843"/>
                  </a:cubicBezTo>
                  <a:cubicBezTo>
                    <a:pt x="20657" y="1025"/>
                    <a:pt x="20404" y="392"/>
                    <a:pt x="19943" y="0"/>
                  </a:cubicBezTo>
                  <a:close/>
                </a:path>
              </a:pathLst>
            </a:custGeom>
            <a:solidFill>
              <a:srgbClr val="0A1640">
                <a:alpha val="17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3343;p51">
              <a:extLst>
                <a:ext uri="{FF2B5EF4-FFF2-40B4-BE49-F238E27FC236}">
                  <a16:creationId xmlns:a16="http://schemas.microsoft.com/office/drawing/2014/main" id="{03F61510-2715-B850-E5EC-A339E2926860}"/>
                </a:ext>
              </a:extLst>
            </p:cNvPr>
            <p:cNvSpPr/>
            <p:nvPr/>
          </p:nvSpPr>
          <p:spPr>
            <a:xfrm>
              <a:off x="7984189" y="4357225"/>
              <a:ext cx="123988" cy="132584"/>
            </a:xfrm>
            <a:custGeom>
              <a:avLst/>
              <a:gdLst/>
              <a:ahLst/>
              <a:cxnLst/>
              <a:rect l="l" t="t" r="r" b="b"/>
              <a:pathLst>
                <a:path w="3808" h="4072" extrusionOk="0">
                  <a:moveTo>
                    <a:pt x="2864" y="0"/>
                  </a:moveTo>
                  <a:cubicBezTo>
                    <a:pt x="1478" y="0"/>
                    <a:pt x="237" y="1086"/>
                    <a:pt x="81" y="2424"/>
                  </a:cubicBezTo>
                  <a:cubicBezTo>
                    <a:pt x="1" y="2943"/>
                    <a:pt x="35" y="3496"/>
                    <a:pt x="231" y="3968"/>
                  </a:cubicBezTo>
                  <a:cubicBezTo>
                    <a:pt x="255" y="4039"/>
                    <a:pt x="312" y="4072"/>
                    <a:pt x="371" y="4072"/>
                  </a:cubicBezTo>
                  <a:cubicBezTo>
                    <a:pt x="453" y="4072"/>
                    <a:pt x="537" y="4007"/>
                    <a:pt x="531" y="3899"/>
                  </a:cubicBezTo>
                  <a:lnTo>
                    <a:pt x="531" y="3899"/>
                  </a:lnTo>
                  <a:cubicBezTo>
                    <a:pt x="531" y="3899"/>
                    <a:pt x="531" y="3899"/>
                    <a:pt x="531" y="3899"/>
                  </a:cubicBezTo>
                  <a:cubicBezTo>
                    <a:pt x="528" y="3899"/>
                    <a:pt x="442" y="3219"/>
                    <a:pt x="634" y="2539"/>
                  </a:cubicBezTo>
                  <a:cubicBezTo>
                    <a:pt x="989" y="1224"/>
                    <a:pt x="2855" y="408"/>
                    <a:pt x="3591" y="408"/>
                  </a:cubicBezTo>
                  <a:cubicBezTo>
                    <a:pt x="3597" y="408"/>
                    <a:pt x="3602" y="408"/>
                    <a:pt x="3607" y="408"/>
                  </a:cubicBezTo>
                  <a:cubicBezTo>
                    <a:pt x="3614" y="409"/>
                    <a:pt x="3621" y="410"/>
                    <a:pt x="3628" y="410"/>
                  </a:cubicBezTo>
                  <a:cubicBezTo>
                    <a:pt x="3782" y="410"/>
                    <a:pt x="3807" y="175"/>
                    <a:pt x="3653" y="120"/>
                  </a:cubicBezTo>
                  <a:cubicBezTo>
                    <a:pt x="3389" y="38"/>
                    <a:pt x="3124" y="0"/>
                    <a:pt x="2864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3344;p51">
              <a:extLst>
                <a:ext uri="{FF2B5EF4-FFF2-40B4-BE49-F238E27FC236}">
                  <a16:creationId xmlns:a16="http://schemas.microsoft.com/office/drawing/2014/main" id="{407BECA6-0642-A708-8024-E914CCEF7227}"/>
                </a:ext>
              </a:extLst>
            </p:cNvPr>
            <p:cNvSpPr/>
            <p:nvPr/>
          </p:nvSpPr>
          <p:spPr>
            <a:xfrm>
              <a:off x="7853365" y="4523050"/>
              <a:ext cx="125616" cy="126398"/>
            </a:xfrm>
            <a:custGeom>
              <a:avLst/>
              <a:gdLst/>
              <a:ahLst/>
              <a:cxnLst/>
              <a:rect l="l" t="t" r="r" b="b"/>
              <a:pathLst>
                <a:path w="3858" h="3882" extrusionOk="0">
                  <a:moveTo>
                    <a:pt x="3482" y="1"/>
                  </a:moveTo>
                  <a:cubicBezTo>
                    <a:pt x="1355" y="1"/>
                    <a:pt x="0" y="1705"/>
                    <a:pt x="528" y="3760"/>
                  </a:cubicBezTo>
                  <a:cubicBezTo>
                    <a:pt x="549" y="3843"/>
                    <a:pt x="612" y="3882"/>
                    <a:pt x="678" y="3882"/>
                  </a:cubicBezTo>
                  <a:cubicBezTo>
                    <a:pt x="757" y="3882"/>
                    <a:pt x="838" y="3826"/>
                    <a:pt x="851" y="3725"/>
                  </a:cubicBezTo>
                  <a:cubicBezTo>
                    <a:pt x="908" y="2389"/>
                    <a:pt x="1219" y="1387"/>
                    <a:pt x="2498" y="730"/>
                  </a:cubicBezTo>
                  <a:cubicBezTo>
                    <a:pt x="2890" y="546"/>
                    <a:pt x="3696" y="315"/>
                    <a:pt x="3685" y="292"/>
                  </a:cubicBezTo>
                  <a:cubicBezTo>
                    <a:pt x="3857" y="246"/>
                    <a:pt x="3823" y="4"/>
                    <a:pt x="3650" y="4"/>
                  </a:cubicBezTo>
                  <a:cubicBezTo>
                    <a:pt x="3594" y="2"/>
                    <a:pt x="3538" y="1"/>
                    <a:pt x="3482" y="1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3345;p51">
              <a:extLst>
                <a:ext uri="{FF2B5EF4-FFF2-40B4-BE49-F238E27FC236}">
                  <a16:creationId xmlns:a16="http://schemas.microsoft.com/office/drawing/2014/main" id="{DA3159E5-31E8-D30B-BB32-4AB13CF38254}"/>
                </a:ext>
              </a:extLst>
            </p:cNvPr>
            <p:cNvSpPr/>
            <p:nvPr/>
          </p:nvSpPr>
          <p:spPr>
            <a:xfrm>
              <a:off x="8179252" y="4295362"/>
              <a:ext cx="196955" cy="101457"/>
            </a:xfrm>
            <a:custGeom>
              <a:avLst/>
              <a:gdLst/>
              <a:ahLst/>
              <a:cxnLst/>
              <a:rect l="l" t="t" r="r" b="b"/>
              <a:pathLst>
                <a:path w="6049" h="3116" extrusionOk="0">
                  <a:moveTo>
                    <a:pt x="3036" y="1"/>
                  </a:moveTo>
                  <a:cubicBezTo>
                    <a:pt x="1863" y="1"/>
                    <a:pt x="654" y="727"/>
                    <a:pt x="24" y="2227"/>
                  </a:cubicBezTo>
                  <a:cubicBezTo>
                    <a:pt x="1" y="2297"/>
                    <a:pt x="12" y="2366"/>
                    <a:pt x="81" y="2423"/>
                  </a:cubicBezTo>
                  <a:cubicBezTo>
                    <a:pt x="103" y="2441"/>
                    <a:pt x="132" y="2450"/>
                    <a:pt x="162" y="2450"/>
                  </a:cubicBezTo>
                  <a:cubicBezTo>
                    <a:pt x="210" y="2450"/>
                    <a:pt x="260" y="2427"/>
                    <a:pt x="289" y="2377"/>
                  </a:cubicBezTo>
                  <a:lnTo>
                    <a:pt x="289" y="2377"/>
                  </a:lnTo>
                  <a:cubicBezTo>
                    <a:pt x="288" y="2377"/>
                    <a:pt x="288" y="2377"/>
                    <a:pt x="288" y="2377"/>
                  </a:cubicBezTo>
                  <a:cubicBezTo>
                    <a:pt x="280" y="2377"/>
                    <a:pt x="1352" y="635"/>
                    <a:pt x="3005" y="635"/>
                  </a:cubicBezTo>
                  <a:cubicBezTo>
                    <a:pt x="3089" y="635"/>
                    <a:pt x="3174" y="640"/>
                    <a:pt x="3261" y="649"/>
                  </a:cubicBezTo>
                  <a:cubicBezTo>
                    <a:pt x="4528" y="787"/>
                    <a:pt x="5300" y="1824"/>
                    <a:pt x="5726" y="3021"/>
                  </a:cubicBezTo>
                  <a:lnTo>
                    <a:pt x="5726" y="3021"/>
                  </a:lnTo>
                  <a:cubicBezTo>
                    <a:pt x="5725" y="3020"/>
                    <a:pt x="5725" y="3020"/>
                    <a:pt x="5725" y="3020"/>
                  </a:cubicBezTo>
                  <a:lnTo>
                    <a:pt x="5725" y="3020"/>
                  </a:lnTo>
                  <a:cubicBezTo>
                    <a:pt x="5725" y="3020"/>
                    <a:pt x="5725" y="3020"/>
                    <a:pt x="5726" y="3022"/>
                  </a:cubicBezTo>
                  <a:cubicBezTo>
                    <a:pt x="5726" y="3022"/>
                    <a:pt x="5726" y="3022"/>
                    <a:pt x="5726" y="3021"/>
                  </a:cubicBezTo>
                  <a:lnTo>
                    <a:pt x="5726" y="3021"/>
                  </a:lnTo>
                  <a:cubicBezTo>
                    <a:pt x="5734" y="3035"/>
                    <a:pt x="5787" y="3115"/>
                    <a:pt x="5883" y="3115"/>
                  </a:cubicBezTo>
                  <a:cubicBezTo>
                    <a:pt x="5888" y="3115"/>
                    <a:pt x="5894" y="3115"/>
                    <a:pt x="5899" y="3115"/>
                  </a:cubicBezTo>
                  <a:cubicBezTo>
                    <a:pt x="5991" y="3103"/>
                    <a:pt x="6049" y="3022"/>
                    <a:pt x="6026" y="2930"/>
                  </a:cubicBezTo>
                  <a:cubicBezTo>
                    <a:pt x="5740" y="1002"/>
                    <a:pt x="4412" y="1"/>
                    <a:pt x="3036" y="1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3346;p51">
              <a:extLst>
                <a:ext uri="{FF2B5EF4-FFF2-40B4-BE49-F238E27FC236}">
                  <a16:creationId xmlns:a16="http://schemas.microsoft.com/office/drawing/2014/main" id="{1F402A84-C2A1-93D8-6D7E-082B9203F2E3}"/>
                </a:ext>
              </a:extLst>
            </p:cNvPr>
            <p:cNvSpPr/>
            <p:nvPr/>
          </p:nvSpPr>
          <p:spPr>
            <a:xfrm>
              <a:off x="8049796" y="4514617"/>
              <a:ext cx="130240" cy="69841"/>
            </a:xfrm>
            <a:custGeom>
              <a:avLst/>
              <a:gdLst/>
              <a:ahLst/>
              <a:cxnLst/>
              <a:rect l="l" t="t" r="r" b="b"/>
              <a:pathLst>
                <a:path w="4000" h="2145" extrusionOk="0">
                  <a:moveTo>
                    <a:pt x="2109" y="1"/>
                  </a:moveTo>
                  <a:cubicBezTo>
                    <a:pt x="1577" y="1"/>
                    <a:pt x="1076" y="198"/>
                    <a:pt x="762" y="505"/>
                  </a:cubicBezTo>
                  <a:cubicBezTo>
                    <a:pt x="1" y="1238"/>
                    <a:pt x="899" y="2144"/>
                    <a:pt x="2040" y="2144"/>
                  </a:cubicBezTo>
                  <a:cubicBezTo>
                    <a:pt x="2280" y="2144"/>
                    <a:pt x="2530" y="2104"/>
                    <a:pt x="2778" y="2014"/>
                  </a:cubicBezTo>
                  <a:cubicBezTo>
                    <a:pt x="4000" y="1553"/>
                    <a:pt x="3838" y="666"/>
                    <a:pt x="3147" y="275"/>
                  </a:cubicBezTo>
                  <a:cubicBezTo>
                    <a:pt x="2816" y="84"/>
                    <a:pt x="2456" y="1"/>
                    <a:pt x="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3347;p51">
              <a:extLst>
                <a:ext uri="{FF2B5EF4-FFF2-40B4-BE49-F238E27FC236}">
                  <a16:creationId xmlns:a16="http://schemas.microsoft.com/office/drawing/2014/main" id="{65FB7E66-44A3-BBF5-11B5-68A5D61FB7F6}"/>
                </a:ext>
              </a:extLst>
            </p:cNvPr>
            <p:cNvSpPr/>
            <p:nvPr/>
          </p:nvSpPr>
          <p:spPr>
            <a:xfrm>
              <a:off x="8271851" y="4514617"/>
              <a:ext cx="130631" cy="69841"/>
            </a:xfrm>
            <a:custGeom>
              <a:avLst/>
              <a:gdLst/>
              <a:ahLst/>
              <a:cxnLst/>
              <a:rect l="l" t="t" r="r" b="b"/>
              <a:pathLst>
                <a:path w="4012" h="2145" extrusionOk="0">
                  <a:moveTo>
                    <a:pt x="2112" y="1"/>
                  </a:moveTo>
                  <a:cubicBezTo>
                    <a:pt x="1577" y="1"/>
                    <a:pt x="1077" y="198"/>
                    <a:pt x="763" y="505"/>
                  </a:cubicBezTo>
                  <a:cubicBezTo>
                    <a:pt x="1" y="1238"/>
                    <a:pt x="907" y="2144"/>
                    <a:pt x="2045" y="2144"/>
                  </a:cubicBezTo>
                  <a:cubicBezTo>
                    <a:pt x="2284" y="2144"/>
                    <a:pt x="2533" y="2104"/>
                    <a:pt x="2779" y="2014"/>
                  </a:cubicBezTo>
                  <a:cubicBezTo>
                    <a:pt x="4011" y="1553"/>
                    <a:pt x="3850" y="666"/>
                    <a:pt x="3159" y="275"/>
                  </a:cubicBezTo>
                  <a:cubicBezTo>
                    <a:pt x="2823" y="84"/>
                    <a:pt x="2460" y="1"/>
                    <a:pt x="2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3348;p51">
              <a:extLst>
                <a:ext uri="{FF2B5EF4-FFF2-40B4-BE49-F238E27FC236}">
                  <a16:creationId xmlns:a16="http://schemas.microsoft.com/office/drawing/2014/main" id="{30B4C8C7-4B02-720A-5D19-645F9BC56A8E}"/>
                </a:ext>
              </a:extLst>
            </p:cNvPr>
            <p:cNvSpPr/>
            <p:nvPr/>
          </p:nvSpPr>
          <p:spPr>
            <a:xfrm>
              <a:off x="8182248" y="4490165"/>
              <a:ext cx="93056" cy="54798"/>
            </a:xfrm>
            <a:custGeom>
              <a:avLst/>
              <a:gdLst/>
              <a:ahLst/>
              <a:cxnLst/>
              <a:rect l="l" t="t" r="r" b="b"/>
              <a:pathLst>
                <a:path w="2858" h="1683" extrusionOk="0">
                  <a:moveTo>
                    <a:pt x="220" y="0"/>
                  </a:moveTo>
                  <a:cubicBezTo>
                    <a:pt x="116" y="0"/>
                    <a:pt x="35" y="69"/>
                    <a:pt x="35" y="173"/>
                  </a:cubicBezTo>
                  <a:cubicBezTo>
                    <a:pt x="1" y="565"/>
                    <a:pt x="151" y="956"/>
                    <a:pt x="427" y="1244"/>
                  </a:cubicBezTo>
                  <a:cubicBezTo>
                    <a:pt x="680" y="1509"/>
                    <a:pt x="1061" y="1682"/>
                    <a:pt x="1429" y="1682"/>
                  </a:cubicBezTo>
                  <a:lnTo>
                    <a:pt x="1441" y="1682"/>
                  </a:lnTo>
                  <a:cubicBezTo>
                    <a:pt x="1821" y="1682"/>
                    <a:pt x="2190" y="1509"/>
                    <a:pt x="2455" y="1244"/>
                  </a:cubicBezTo>
                  <a:cubicBezTo>
                    <a:pt x="2708" y="956"/>
                    <a:pt x="2858" y="576"/>
                    <a:pt x="2846" y="185"/>
                  </a:cubicBezTo>
                  <a:cubicBezTo>
                    <a:pt x="2823" y="69"/>
                    <a:pt x="2754" y="0"/>
                    <a:pt x="2651" y="0"/>
                  </a:cubicBezTo>
                  <a:cubicBezTo>
                    <a:pt x="2558" y="0"/>
                    <a:pt x="2478" y="92"/>
                    <a:pt x="2478" y="185"/>
                  </a:cubicBezTo>
                  <a:cubicBezTo>
                    <a:pt x="2489" y="473"/>
                    <a:pt x="2397" y="761"/>
                    <a:pt x="2190" y="979"/>
                  </a:cubicBezTo>
                  <a:cubicBezTo>
                    <a:pt x="1994" y="1198"/>
                    <a:pt x="1717" y="1314"/>
                    <a:pt x="1441" y="1314"/>
                  </a:cubicBezTo>
                  <a:lnTo>
                    <a:pt x="1429" y="1314"/>
                  </a:lnTo>
                  <a:cubicBezTo>
                    <a:pt x="1153" y="1314"/>
                    <a:pt x="888" y="1198"/>
                    <a:pt x="680" y="979"/>
                  </a:cubicBezTo>
                  <a:cubicBezTo>
                    <a:pt x="473" y="761"/>
                    <a:pt x="369" y="473"/>
                    <a:pt x="392" y="185"/>
                  </a:cubicBezTo>
                  <a:cubicBezTo>
                    <a:pt x="392" y="92"/>
                    <a:pt x="323" y="0"/>
                    <a:pt x="2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3349;p51">
              <a:extLst>
                <a:ext uri="{FF2B5EF4-FFF2-40B4-BE49-F238E27FC236}">
                  <a16:creationId xmlns:a16="http://schemas.microsoft.com/office/drawing/2014/main" id="{48CF5882-CB63-887D-B162-C5D14F7128BE}"/>
                </a:ext>
              </a:extLst>
            </p:cNvPr>
            <p:cNvSpPr/>
            <p:nvPr/>
          </p:nvSpPr>
          <p:spPr>
            <a:xfrm>
              <a:off x="8280545" y="4447252"/>
              <a:ext cx="102043" cy="51933"/>
            </a:xfrm>
            <a:custGeom>
              <a:avLst/>
              <a:gdLst/>
              <a:ahLst/>
              <a:cxnLst/>
              <a:rect l="l" t="t" r="r" b="b"/>
              <a:pathLst>
                <a:path w="3134" h="1595" extrusionOk="0">
                  <a:moveTo>
                    <a:pt x="2277" y="0"/>
                  </a:moveTo>
                  <a:cubicBezTo>
                    <a:pt x="2192" y="0"/>
                    <a:pt x="2127" y="64"/>
                    <a:pt x="2097" y="155"/>
                  </a:cubicBezTo>
                  <a:cubicBezTo>
                    <a:pt x="1990" y="626"/>
                    <a:pt x="1624" y="967"/>
                    <a:pt x="1213" y="967"/>
                  </a:cubicBezTo>
                  <a:cubicBezTo>
                    <a:pt x="1181" y="967"/>
                    <a:pt x="1150" y="965"/>
                    <a:pt x="1118" y="961"/>
                  </a:cubicBezTo>
                  <a:cubicBezTo>
                    <a:pt x="761" y="915"/>
                    <a:pt x="461" y="581"/>
                    <a:pt x="369" y="155"/>
                  </a:cubicBezTo>
                  <a:cubicBezTo>
                    <a:pt x="358" y="60"/>
                    <a:pt x="271" y="3"/>
                    <a:pt x="176" y="3"/>
                  </a:cubicBezTo>
                  <a:cubicBezTo>
                    <a:pt x="167" y="3"/>
                    <a:pt x="159" y="4"/>
                    <a:pt x="150" y="5"/>
                  </a:cubicBezTo>
                  <a:cubicBezTo>
                    <a:pt x="58" y="16"/>
                    <a:pt x="0" y="120"/>
                    <a:pt x="12" y="224"/>
                  </a:cubicBezTo>
                  <a:cubicBezTo>
                    <a:pt x="127" y="800"/>
                    <a:pt x="553" y="1249"/>
                    <a:pt x="1060" y="1307"/>
                  </a:cubicBezTo>
                  <a:cubicBezTo>
                    <a:pt x="1106" y="1307"/>
                    <a:pt x="1164" y="1318"/>
                    <a:pt x="1210" y="1318"/>
                  </a:cubicBezTo>
                  <a:cubicBezTo>
                    <a:pt x="1452" y="1318"/>
                    <a:pt x="1682" y="1238"/>
                    <a:pt x="1878" y="1088"/>
                  </a:cubicBezTo>
                  <a:lnTo>
                    <a:pt x="2420" y="1549"/>
                  </a:lnTo>
                  <a:cubicBezTo>
                    <a:pt x="2443" y="1583"/>
                    <a:pt x="2489" y="1595"/>
                    <a:pt x="2535" y="1595"/>
                  </a:cubicBezTo>
                  <a:cubicBezTo>
                    <a:pt x="2592" y="1595"/>
                    <a:pt x="2627" y="1583"/>
                    <a:pt x="2661" y="1537"/>
                  </a:cubicBezTo>
                  <a:cubicBezTo>
                    <a:pt x="2731" y="1456"/>
                    <a:pt x="2719" y="1341"/>
                    <a:pt x="2650" y="1272"/>
                  </a:cubicBezTo>
                  <a:lnTo>
                    <a:pt x="2143" y="846"/>
                  </a:lnTo>
                  <a:cubicBezTo>
                    <a:pt x="2166" y="811"/>
                    <a:pt x="2189" y="788"/>
                    <a:pt x="2212" y="742"/>
                  </a:cubicBezTo>
                  <a:lnTo>
                    <a:pt x="2857" y="973"/>
                  </a:lnTo>
                  <a:cubicBezTo>
                    <a:pt x="2880" y="973"/>
                    <a:pt x="2903" y="984"/>
                    <a:pt x="2915" y="984"/>
                  </a:cubicBezTo>
                  <a:cubicBezTo>
                    <a:pt x="2996" y="984"/>
                    <a:pt x="3065" y="938"/>
                    <a:pt x="3088" y="869"/>
                  </a:cubicBezTo>
                  <a:cubicBezTo>
                    <a:pt x="3134" y="754"/>
                    <a:pt x="3088" y="662"/>
                    <a:pt x="2996" y="615"/>
                  </a:cubicBezTo>
                  <a:lnTo>
                    <a:pt x="2397" y="408"/>
                  </a:lnTo>
                  <a:cubicBezTo>
                    <a:pt x="2431" y="350"/>
                    <a:pt x="2443" y="281"/>
                    <a:pt x="2454" y="224"/>
                  </a:cubicBezTo>
                  <a:cubicBezTo>
                    <a:pt x="2477" y="120"/>
                    <a:pt x="2420" y="39"/>
                    <a:pt x="2316" y="5"/>
                  </a:cubicBezTo>
                  <a:cubicBezTo>
                    <a:pt x="2302" y="2"/>
                    <a:pt x="2289" y="0"/>
                    <a:pt x="22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3350;p51">
              <a:extLst>
                <a:ext uri="{FF2B5EF4-FFF2-40B4-BE49-F238E27FC236}">
                  <a16:creationId xmlns:a16="http://schemas.microsoft.com/office/drawing/2014/main" id="{E40BF629-9846-2CD9-1CA4-63D304E77527}"/>
                </a:ext>
              </a:extLst>
            </p:cNvPr>
            <p:cNvSpPr/>
            <p:nvPr/>
          </p:nvSpPr>
          <p:spPr>
            <a:xfrm>
              <a:off x="8074964" y="4447349"/>
              <a:ext cx="102434" cy="50728"/>
            </a:xfrm>
            <a:custGeom>
              <a:avLst/>
              <a:gdLst/>
              <a:ahLst/>
              <a:cxnLst/>
              <a:rect l="l" t="t" r="r" b="b"/>
              <a:pathLst>
                <a:path w="3146" h="1558" extrusionOk="0">
                  <a:moveTo>
                    <a:pt x="845" y="0"/>
                  </a:moveTo>
                  <a:cubicBezTo>
                    <a:pt x="836" y="0"/>
                    <a:pt x="828" y="1"/>
                    <a:pt x="819" y="2"/>
                  </a:cubicBezTo>
                  <a:cubicBezTo>
                    <a:pt x="727" y="13"/>
                    <a:pt x="669" y="117"/>
                    <a:pt x="681" y="221"/>
                  </a:cubicBezTo>
                  <a:cubicBezTo>
                    <a:pt x="692" y="290"/>
                    <a:pt x="704" y="347"/>
                    <a:pt x="738" y="405"/>
                  </a:cubicBezTo>
                  <a:lnTo>
                    <a:pt x="151" y="612"/>
                  </a:lnTo>
                  <a:cubicBezTo>
                    <a:pt x="47" y="636"/>
                    <a:pt x="1" y="739"/>
                    <a:pt x="35" y="843"/>
                  </a:cubicBezTo>
                  <a:cubicBezTo>
                    <a:pt x="58" y="912"/>
                    <a:pt x="128" y="958"/>
                    <a:pt x="208" y="958"/>
                  </a:cubicBezTo>
                  <a:cubicBezTo>
                    <a:pt x="220" y="958"/>
                    <a:pt x="243" y="958"/>
                    <a:pt x="266" y="947"/>
                  </a:cubicBezTo>
                  <a:lnTo>
                    <a:pt x="911" y="716"/>
                  </a:lnTo>
                  <a:cubicBezTo>
                    <a:pt x="934" y="739"/>
                    <a:pt x="957" y="774"/>
                    <a:pt x="980" y="808"/>
                  </a:cubicBezTo>
                  <a:lnTo>
                    <a:pt x="473" y="1246"/>
                  </a:lnTo>
                  <a:cubicBezTo>
                    <a:pt x="404" y="1315"/>
                    <a:pt x="393" y="1419"/>
                    <a:pt x="462" y="1500"/>
                  </a:cubicBezTo>
                  <a:cubicBezTo>
                    <a:pt x="496" y="1546"/>
                    <a:pt x="554" y="1557"/>
                    <a:pt x="588" y="1557"/>
                  </a:cubicBezTo>
                  <a:cubicBezTo>
                    <a:pt x="634" y="1557"/>
                    <a:pt x="681" y="1546"/>
                    <a:pt x="704" y="1523"/>
                  </a:cubicBezTo>
                  <a:lnTo>
                    <a:pt x="1245" y="1062"/>
                  </a:lnTo>
                  <a:cubicBezTo>
                    <a:pt x="1441" y="1200"/>
                    <a:pt x="1671" y="1292"/>
                    <a:pt x="1913" y="1292"/>
                  </a:cubicBezTo>
                  <a:cubicBezTo>
                    <a:pt x="1959" y="1292"/>
                    <a:pt x="2017" y="1292"/>
                    <a:pt x="2063" y="1269"/>
                  </a:cubicBezTo>
                  <a:cubicBezTo>
                    <a:pt x="2581" y="1200"/>
                    <a:pt x="2996" y="774"/>
                    <a:pt x="3111" y="198"/>
                  </a:cubicBezTo>
                  <a:cubicBezTo>
                    <a:pt x="3146" y="117"/>
                    <a:pt x="3088" y="25"/>
                    <a:pt x="2985" y="2"/>
                  </a:cubicBezTo>
                  <a:cubicBezTo>
                    <a:pt x="2976" y="1"/>
                    <a:pt x="2967" y="0"/>
                    <a:pt x="2959" y="0"/>
                  </a:cubicBezTo>
                  <a:cubicBezTo>
                    <a:pt x="2868" y="0"/>
                    <a:pt x="2797" y="57"/>
                    <a:pt x="2766" y="152"/>
                  </a:cubicBezTo>
                  <a:cubicBezTo>
                    <a:pt x="2685" y="578"/>
                    <a:pt x="2374" y="900"/>
                    <a:pt x="2017" y="958"/>
                  </a:cubicBezTo>
                  <a:cubicBezTo>
                    <a:pt x="1986" y="962"/>
                    <a:pt x="1955" y="964"/>
                    <a:pt x="1924" y="964"/>
                  </a:cubicBezTo>
                  <a:cubicBezTo>
                    <a:pt x="1529" y="964"/>
                    <a:pt x="1144" y="632"/>
                    <a:pt x="1038" y="152"/>
                  </a:cubicBezTo>
                  <a:cubicBezTo>
                    <a:pt x="1027" y="57"/>
                    <a:pt x="939" y="0"/>
                    <a:pt x="8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3351;p51">
              <a:extLst>
                <a:ext uri="{FF2B5EF4-FFF2-40B4-BE49-F238E27FC236}">
                  <a16:creationId xmlns:a16="http://schemas.microsoft.com/office/drawing/2014/main" id="{05E36289-B4C0-257D-CCD2-BA69D76D3B71}"/>
                </a:ext>
              </a:extLst>
            </p:cNvPr>
            <p:cNvSpPr/>
            <p:nvPr/>
          </p:nvSpPr>
          <p:spPr>
            <a:xfrm>
              <a:off x="7069300" y="4193451"/>
              <a:ext cx="640032" cy="407977"/>
            </a:xfrm>
            <a:custGeom>
              <a:avLst/>
              <a:gdLst/>
              <a:ahLst/>
              <a:cxnLst/>
              <a:rect l="l" t="t" r="r" b="b"/>
              <a:pathLst>
                <a:path w="19657" h="12530" extrusionOk="0">
                  <a:moveTo>
                    <a:pt x="9854" y="0"/>
                  </a:moveTo>
                  <a:cubicBezTo>
                    <a:pt x="8899" y="0"/>
                    <a:pt x="7932" y="465"/>
                    <a:pt x="7512" y="1279"/>
                  </a:cubicBezTo>
                  <a:cubicBezTo>
                    <a:pt x="7328" y="1659"/>
                    <a:pt x="7213" y="2258"/>
                    <a:pt x="7190" y="2500"/>
                  </a:cubicBezTo>
                  <a:cubicBezTo>
                    <a:pt x="7190" y="2531"/>
                    <a:pt x="7169" y="2546"/>
                    <a:pt x="7145" y="2546"/>
                  </a:cubicBezTo>
                  <a:cubicBezTo>
                    <a:pt x="7133" y="2546"/>
                    <a:pt x="7120" y="2543"/>
                    <a:pt x="7109" y="2535"/>
                  </a:cubicBezTo>
                  <a:cubicBezTo>
                    <a:pt x="6641" y="1995"/>
                    <a:pt x="6060" y="1757"/>
                    <a:pt x="5501" y="1757"/>
                  </a:cubicBezTo>
                  <a:cubicBezTo>
                    <a:pt x="4448" y="1757"/>
                    <a:pt x="3472" y="2604"/>
                    <a:pt x="3480" y="3883"/>
                  </a:cubicBezTo>
                  <a:cubicBezTo>
                    <a:pt x="3503" y="4447"/>
                    <a:pt x="3710" y="4505"/>
                    <a:pt x="3445" y="4516"/>
                  </a:cubicBezTo>
                  <a:cubicBezTo>
                    <a:pt x="2489" y="4563"/>
                    <a:pt x="1268" y="5173"/>
                    <a:pt x="692" y="6268"/>
                  </a:cubicBezTo>
                  <a:cubicBezTo>
                    <a:pt x="1" y="7569"/>
                    <a:pt x="507" y="9010"/>
                    <a:pt x="1844" y="9689"/>
                  </a:cubicBezTo>
                  <a:cubicBezTo>
                    <a:pt x="1902" y="9724"/>
                    <a:pt x="1948" y="9735"/>
                    <a:pt x="2005" y="9758"/>
                  </a:cubicBezTo>
                  <a:cubicBezTo>
                    <a:pt x="2063" y="9793"/>
                    <a:pt x="2097" y="9804"/>
                    <a:pt x="2143" y="9816"/>
                  </a:cubicBezTo>
                  <a:cubicBezTo>
                    <a:pt x="2190" y="9839"/>
                    <a:pt x="2213" y="9851"/>
                    <a:pt x="2259" y="9862"/>
                  </a:cubicBezTo>
                  <a:cubicBezTo>
                    <a:pt x="2293" y="9862"/>
                    <a:pt x="2328" y="9874"/>
                    <a:pt x="2374" y="9897"/>
                  </a:cubicBezTo>
                  <a:cubicBezTo>
                    <a:pt x="2385" y="9908"/>
                    <a:pt x="2385" y="9908"/>
                    <a:pt x="2408" y="9908"/>
                  </a:cubicBezTo>
                  <a:cubicBezTo>
                    <a:pt x="2431" y="9920"/>
                    <a:pt x="2478" y="9931"/>
                    <a:pt x="2501" y="9931"/>
                  </a:cubicBezTo>
                  <a:cubicBezTo>
                    <a:pt x="2524" y="9954"/>
                    <a:pt x="2535" y="9954"/>
                    <a:pt x="2547" y="9954"/>
                  </a:cubicBezTo>
                  <a:cubicBezTo>
                    <a:pt x="2581" y="9954"/>
                    <a:pt x="2616" y="9966"/>
                    <a:pt x="2650" y="9966"/>
                  </a:cubicBezTo>
                  <a:cubicBezTo>
                    <a:pt x="2696" y="9966"/>
                    <a:pt x="2719" y="9977"/>
                    <a:pt x="2754" y="9977"/>
                  </a:cubicBezTo>
                  <a:cubicBezTo>
                    <a:pt x="2789" y="9977"/>
                    <a:pt x="2835" y="9989"/>
                    <a:pt x="2881" y="9989"/>
                  </a:cubicBezTo>
                  <a:cubicBezTo>
                    <a:pt x="3036" y="10012"/>
                    <a:pt x="3186" y="10020"/>
                    <a:pt x="3323" y="10020"/>
                  </a:cubicBezTo>
                  <a:cubicBezTo>
                    <a:pt x="3460" y="10020"/>
                    <a:pt x="3584" y="10012"/>
                    <a:pt x="3687" y="10000"/>
                  </a:cubicBezTo>
                  <a:lnTo>
                    <a:pt x="3699" y="10000"/>
                  </a:lnTo>
                  <a:cubicBezTo>
                    <a:pt x="3745" y="10000"/>
                    <a:pt x="3791" y="9989"/>
                    <a:pt x="3814" y="9989"/>
                  </a:cubicBezTo>
                  <a:cubicBezTo>
                    <a:pt x="3860" y="9977"/>
                    <a:pt x="3918" y="9977"/>
                    <a:pt x="3941" y="9966"/>
                  </a:cubicBezTo>
                  <a:cubicBezTo>
                    <a:pt x="3964" y="9954"/>
                    <a:pt x="3975" y="9954"/>
                    <a:pt x="3987" y="9954"/>
                  </a:cubicBezTo>
                  <a:cubicBezTo>
                    <a:pt x="3995" y="9951"/>
                    <a:pt x="4002" y="9949"/>
                    <a:pt x="4009" y="9949"/>
                  </a:cubicBezTo>
                  <a:cubicBezTo>
                    <a:pt x="4048" y="9949"/>
                    <a:pt x="4062" y="10010"/>
                    <a:pt x="4102" y="10139"/>
                  </a:cubicBezTo>
                  <a:cubicBezTo>
                    <a:pt x="4102" y="10162"/>
                    <a:pt x="4113" y="10196"/>
                    <a:pt x="4137" y="10242"/>
                  </a:cubicBezTo>
                  <a:cubicBezTo>
                    <a:pt x="4137" y="10254"/>
                    <a:pt x="4148" y="10265"/>
                    <a:pt x="4148" y="10277"/>
                  </a:cubicBezTo>
                  <a:cubicBezTo>
                    <a:pt x="4171" y="10357"/>
                    <a:pt x="4194" y="10404"/>
                    <a:pt x="4217" y="10473"/>
                  </a:cubicBezTo>
                  <a:cubicBezTo>
                    <a:pt x="4229" y="10530"/>
                    <a:pt x="4263" y="10576"/>
                    <a:pt x="4286" y="10645"/>
                  </a:cubicBezTo>
                  <a:cubicBezTo>
                    <a:pt x="4505" y="11095"/>
                    <a:pt x="4805" y="11487"/>
                    <a:pt x="5185" y="11809"/>
                  </a:cubicBezTo>
                  <a:cubicBezTo>
                    <a:pt x="5196" y="11809"/>
                    <a:pt x="5196" y="11821"/>
                    <a:pt x="5208" y="11821"/>
                  </a:cubicBezTo>
                  <a:cubicBezTo>
                    <a:pt x="5404" y="11982"/>
                    <a:pt x="5611" y="12109"/>
                    <a:pt x="5830" y="12224"/>
                  </a:cubicBezTo>
                  <a:cubicBezTo>
                    <a:pt x="5865" y="12235"/>
                    <a:pt x="5899" y="12247"/>
                    <a:pt x="5934" y="12270"/>
                  </a:cubicBezTo>
                  <a:cubicBezTo>
                    <a:pt x="5957" y="12281"/>
                    <a:pt x="6003" y="12293"/>
                    <a:pt x="6037" y="12304"/>
                  </a:cubicBezTo>
                  <a:cubicBezTo>
                    <a:pt x="6095" y="12328"/>
                    <a:pt x="6130" y="12351"/>
                    <a:pt x="6187" y="12362"/>
                  </a:cubicBezTo>
                  <a:cubicBezTo>
                    <a:pt x="6498" y="12471"/>
                    <a:pt x="6837" y="12529"/>
                    <a:pt x="7188" y="12529"/>
                  </a:cubicBezTo>
                  <a:cubicBezTo>
                    <a:pt x="7396" y="12529"/>
                    <a:pt x="7609" y="12509"/>
                    <a:pt x="7823" y="12466"/>
                  </a:cubicBezTo>
                  <a:cubicBezTo>
                    <a:pt x="7892" y="12454"/>
                    <a:pt x="7961" y="12443"/>
                    <a:pt x="8019" y="12420"/>
                  </a:cubicBezTo>
                  <a:cubicBezTo>
                    <a:pt x="8549" y="12281"/>
                    <a:pt x="8929" y="12051"/>
                    <a:pt x="9217" y="11786"/>
                  </a:cubicBezTo>
                  <a:lnTo>
                    <a:pt x="9229" y="11775"/>
                  </a:lnTo>
                  <a:cubicBezTo>
                    <a:pt x="9471" y="11556"/>
                    <a:pt x="9678" y="11314"/>
                    <a:pt x="9851" y="11118"/>
                  </a:cubicBezTo>
                  <a:cubicBezTo>
                    <a:pt x="9862" y="11095"/>
                    <a:pt x="9862" y="11083"/>
                    <a:pt x="9874" y="11083"/>
                  </a:cubicBezTo>
                  <a:lnTo>
                    <a:pt x="9897" y="11072"/>
                  </a:lnTo>
                  <a:cubicBezTo>
                    <a:pt x="9905" y="11064"/>
                    <a:pt x="9914" y="11060"/>
                    <a:pt x="9923" y="11060"/>
                  </a:cubicBezTo>
                  <a:cubicBezTo>
                    <a:pt x="9942" y="11060"/>
                    <a:pt x="9962" y="11076"/>
                    <a:pt x="9978" y="11106"/>
                  </a:cubicBezTo>
                  <a:lnTo>
                    <a:pt x="9989" y="11118"/>
                  </a:lnTo>
                  <a:cubicBezTo>
                    <a:pt x="9989" y="11118"/>
                    <a:pt x="10012" y="11118"/>
                    <a:pt x="10012" y="11129"/>
                  </a:cubicBezTo>
                  <a:cubicBezTo>
                    <a:pt x="10024" y="11152"/>
                    <a:pt x="10047" y="11175"/>
                    <a:pt x="10070" y="11198"/>
                  </a:cubicBezTo>
                  <a:cubicBezTo>
                    <a:pt x="10093" y="11245"/>
                    <a:pt x="10139" y="11268"/>
                    <a:pt x="10162" y="11314"/>
                  </a:cubicBezTo>
                  <a:cubicBezTo>
                    <a:pt x="10542" y="11751"/>
                    <a:pt x="11003" y="12039"/>
                    <a:pt x="11475" y="12166"/>
                  </a:cubicBezTo>
                  <a:cubicBezTo>
                    <a:pt x="11521" y="12178"/>
                    <a:pt x="11579" y="12201"/>
                    <a:pt x="11625" y="12212"/>
                  </a:cubicBezTo>
                  <a:cubicBezTo>
                    <a:pt x="11815" y="12256"/>
                    <a:pt x="12006" y="12278"/>
                    <a:pt x="12195" y="12278"/>
                  </a:cubicBezTo>
                  <a:cubicBezTo>
                    <a:pt x="12753" y="12278"/>
                    <a:pt x="13295" y="12090"/>
                    <a:pt x="13733" y="11728"/>
                  </a:cubicBezTo>
                  <a:cubicBezTo>
                    <a:pt x="14079" y="11463"/>
                    <a:pt x="14367" y="11083"/>
                    <a:pt x="14540" y="10622"/>
                  </a:cubicBezTo>
                  <a:cubicBezTo>
                    <a:pt x="14563" y="10599"/>
                    <a:pt x="14563" y="10565"/>
                    <a:pt x="14574" y="10542"/>
                  </a:cubicBezTo>
                  <a:cubicBezTo>
                    <a:pt x="14586" y="10496"/>
                    <a:pt x="14586" y="10473"/>
                    <a:pt x="14597" y="10438"/>
                  </a:cubicBezTo>
                  <a:lnTo>
                    <a:pt x="14597" y="10427"/>
                  </a:lnTo>
                  <a:cubicBezTo>
                    <a:pt x="14620" y="10392"/>
                    <a:pt x="14620" y="10369"/>
                    <a:pt x="14632" y="10334"/>
                  </a:cubicBezTo>
                  <a:cubicBezTo>
                    <a:pt x="14643" y="10334"/>
                    <a:pt x="14643" y="10323"/>
                    <a:pt x="14643" y="10323"/>
                  </a:cubicBezTo>
                  <a:cubicBezTo>
                    <a:pt x="14669" y="10288"/>
                    <a:pt x="14689" y="10275"/>
                    <a:pt x="14715" y="10275"/>
                  </a:cubicBezTo>
                  <a:cubicBezTo>
                    <a:pt x="14749" y="10275"/>
                    <a:pt x="14791" y="10297"/>
                    <a:pt x="14862" y="10323"/>
                  </a:cubicBezTo>
                  <a:cubicBezTo>
                    <a:pt x="14874" y="10323"/>
                    <a:pt x="14885" y="10334"/>
                    <a:pt x="14908" y="10334"/>
                  </a:cubicBezTo>
                  <a:cubicBezTo>
                    <a:pt x="15398" y="10525"/>
                    <a:pt x="15874" y="10612"/>
                    <a:pt x="16322" y="10612"/>
                  </a:cubicBezTo>
                  <a:cubicBezTo>
                    <a:pt x="18256" y="10612"/>
                    <a:pt x="19656" y="8993"/>
                    <a:pt x="19263" y="7132"/>
                  </a:cubicBezTo>
                  <a:cubicBezTo>
                    <a:pt x="19114" y="6406"/>
                    <a:pt x="18687" y="5841"/>
                    <a:pt x="18134" y="5438"/>
                  </a:cubicBezTo>
                  <a:cubicBezTo>
                    <a:pt x="17650" y="5116"/>
                    <a:pt x="17097" y="4897"/>
                    <a:pt x="16498" y="4793"/>
                  </a:cubicBezTo>
                  <a:cubicBezTo>
                    <a:pt x="16130" y="4735"/>
                    <a:pt x="16003" y="4804"/>
                    <a:pt x="16014" y="4436"/>
                  </a:cubicBezTo>
                  <a:cubicBezTo>
                    <a:pt x="16026" y="3963"/>
                    <a:pt x="16095" y="3560"/>
                    <a:pt x="15853" y="3111"/>
                  </a:cubicBezTo>
                  <a:cubicBezTo>
                    <a:pt x="15478" y="2416"/>
                    <a:pt x="14711" y="2135"/>
                    <a:pt x="13950" y="2135"/>
                  </a:cubicBezTo>
                  <a:cubicBezTo>
                    <a:pt x="13752" y="2135"/>
                    <a:pt x="13555" y="2154"/>
                    <a:pt x="13365" y="2189"/>
                  </a:cubicBezTo>
                  <a:cubicBezTo>
                    <a:pt x="12968" y="2261"/>
                    <a:pt x="12678" y="2329"/>
                    <a:pt x="12496" y="2329"/>
                  </a:cubicBezTo>
                  <a:cubicBezTo>
                    <a:pt x="12356" y="2329"/>
                    <a:pt x="12280" y="2288"/>
                    <a:pt x="12270" y="2178"/>
                  </a:cubicBezTo>
                  <a:cubicBezTo>
                    <a:pt x="12114" y="661"/>
                    <a:pt x="10992" y="0"/>
                    <a:pt x="9854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3352;p51">
              <a:extLst>
                <a:ext uri="{FF2B5EF4-FFF2-40B4-BE49-F238E27FC236}">
                  <a16:creationId xmlns:a16="http://schemas.microsoft.com/office/drawing/2014/main" id="{F05B42AC-6D2F-66F2-1140-CFD55B5EC314}"/>
                </a:ext>
              </a:extLst>
            </p:cNvPr>
            <p:cNvSpPr/>
            <p:nvPr/>
          </p:nvSpPr>
          <p:spPr>
            <a:xfrm>
              <a:off x="7269183" y="4411046"/>
              <a:ext cx="85991" cy="46203"/>
            </a:xfrm>
            <a:custGeom>
              <a:avLst/>
              <a:gdLst/>
              <a:ahLst/>
              <a:cxnLst/>
              <a:rect l="l" t="t" r="r" b="b"/>
              <a:pathLst>
                <a:path w="2641" h="1419" extrusionOk="0">
                  <a:moveTo>
                    <a:pt x="1393" y="1"/>
                  </a:moveTo>
                  <a:cubicBezTo>
                    <a:pt x="1038" y="1"/>
                    <a:pt x="707" y="131"/>
                    <a:pt x="498" y="333"/>
                  </a:cubicBezTo>
                  <a:cubicBezTo>
                    <a:pt x="1" y="820"/>
                    <a:pt x="597" y="1418"/>
                    <a:pt x="1353" y="1418"/>
                  </a:cubicBezTo>
                  <a:cubicBezTo>
                    <a:pt x="1509" y="1418"/>
                    <a:pt x="1672" y="1393"/>
                    <a:pt x="1834" y="1336"/>
                  </a:cubicBezTo>
                  <a:cubicBezTo>
                    <a:pt x="2640" y="1036"/>
                    <a:pt x="2548" y="437"/>
                    <a:pt x="2087" y="184"/>
                  </a:cubicBezTo>
                  <a:cubicBezTo>
                    <a:pt x="1865" y="56"/>
                    <a:pt x="1624" y="1"/>
                    <a:pt x="13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3353;p51">
              <a:extLst>
                <a:ext uri="{FF2B5EF4-FFF2-40B4-BE49-F238E27FC236}">
                  <a16:creationId xmlns:a16="http://schemas.microsoft.com/office/drawing/2014/main" id="{EAC5E681-854D-D374-DF39-BBE51005B797}"/>
                </a:ext>
              </a:extLst>
            </p:cNvPr>
            <p:cNvSpPr/>
            <p:nvPr/>
          </p:nvSpPr>
          <p:spPr>
            <a:xfrm>
              <a:off x="7415505" y="4411046"/>
              <a:ext cx="85958" cy="46203"/>
            </a:xfrm>
            <a:custGeom>
              <a:avLst/>
              <a:gdLst/>
              <a:ahLst/>
              <a:cxnLst/>
              <a:rect l="l" t="t" r="r" b="b"/>
              <a:pathLst>
                <a:path w="2640" h="1419" extrusionOk="0">
                  <a:moveTo>
                    <a:pt x="1392" y="1"/>
                  </a:moveTo>
                  <a:cubicBezTo>
                    <a:pt x="1037" y="1"/>
                    <a:pt x="706" y="131"/>
                    <a:pt x="497" y="333"/>
                  </a:cubicBezTo>
                  <a:cubicBezTo>
                    <a:pt x="0" y="820"/>
                    <a:pt x="604" y="1418"/>
                    <a:pt x="1356" y="1418"/>
                  </a:cubicBezTo>
                  <a:cubicBezTo>
                    <a:pt x="1512" y="1418"/>
                    <a:pt x="1673" y="1393"/>
                    <a:pt x="1833" y="1336"/>
                  </a:cubicBezTo>
                  <a:cubicBezTo>
                    <a:pt x="2640" y="1036"/>
                    <a:pt x="2547" y="437"/>
                    <a:pt x="2087" y="184"/>
                  </a:cubicBezTo>
                  <a:cubicBezTo>
                    <a:pt x="1864" y="56"/>
                    <a:pt x="1623" y="1"/>
                    <a:pt x="13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3354;p51">
              <a:extLst>
                <a:ext uri="{FF2B5EF4-FFF2-40B4-BE49-F238E27FC236}">
                  <a16:creationId xmlns:a16="http://schemas.microsoft.com/office/drawing/2014/main" id="{2B214EA5-9EDE-0E56-B4FF-CD485CC00883}"/>
                </a:ext>
              </a:extLst>
            </p:cNvPr>
            <p:cNvSpPr/>
            <p:nvPr/>
          </p:nvSpPr>
          <p:spPr>
            <a:xfrm>
              <a:off x="7131196" y="4372007"/>
              <a:ext cx="578396" cy="230199"/>
            </a:xfrm>
            <a:custGeom>
              <a:avLst/>
              <a:gdLst/>
              <a:ahLst/>
              <a:cxnLst/>
              <a:rect l="l" t="t" r="r" b="b"/>
              <a:pathLst>
                <a:path w="17764" h="7070" extrusionOk="0">
                  <a:moveTo>
                    <a:pt x="16268" y="0"/>
                  </a:moveTo>
                  <a:cubicBezTo>
                    <a:pt x="16256" y="1440"/>
                    <a:pt x="16153" y="3065"/>
                    <a:pt x="14056" y="3491"/>
                  </a:cubicBezTo>
                  <a:cubicBezTo>
                    <a:pt x="13870" y="3528"/>
                    <a:pt x="13683" y="3543"/>
                    <a:pt x="13495" y="3543"/>
                  </a:cubicBezTo>
                  <a:cubicBezTo>
                    <a:pt x="12693" y="3543"/>
                    <a:pt x="11874" y="3272"/>
                    <a:pt x="11099" y="3272"/>
                  </a:cubicBezTo>
                  <a:cubicBezTo>
                    <a:pt x="11086" y="3272"/>
                    <a:pt x="11073" y="3272"/>
                    <a:pt x="11060" y="3272"/>
                  </a:cubicBezTo>
                  <a:cubicBezTo>
                    <a:pt x="10104" y="3272"/>
                    <a:pt x="9183" y="3514"/>
                    <a:pt x="8365" y="4009"/>
                  </a:cubicBezTo>
                  <a:cubicBezTo>
                    <a:pt x="7615" y="4455"/>
                    <a:pt x="6937" y="4890"/>
                    <a:pt x="6051" y="4890"/>
                  </a:cubicBezTo>
                  <a:cubicBezTo>
                    <a:pt x="5997" y="4890"/>
                    <a:pt x="5943" y="4888"/>
                    <a:pt x="5888" y="4885"/>
                  </a:cubicBezTo>
                  <a:cubicBezTo>
                    <a:pt x="5127" y="4839"/>
                    <a:pt x="4620" y="4332"/>
                    <a:pt x="4102" y="3848"/>
                  </a:cubicBezTo>
                  <a:cubicBezTo>
                    <a:pt x="3548" y="3350"/>
                    <a:pt x="2846" y="2947"/>
                    <a:pt x="2097" y="2947"/>
                  </a:cubicBezTo>
                  <a:cubicBezTo>
                    <a:pt x="2066" y="2947"/>
                    <a:pt x="2036" y="2948"/>
                    <a:pt x="2005" y="2950"/>
                  </a:cubicBezTo>
                  <a:cubicBezTo>
                    <a:pt x="1233" y="2996"/>
                    <a:pt x="623" y="3514"/>
                    <a:pt x="116" y="4044"/>
                  </a:cubicBezTo>
                  <a:cubicBezTo>
                    <a:pt x="1" y="4182"/>
                    <a:pt x="12" y="4240"/>
                    <a:pt x="127" y="4297"/>
                  </a:cubicBezTo>
                  <a:cubicBezTo>
                    <a:pt x="139" y="4297"/>
                    <a:pt x="173" y="4309"/>
                    <a:pt x="196" y="4320"/>
                  </a:cubicBezTo>
                  <a:cubicBezTo>
                    <a:pt x="219" y="4332"/>
                    <a:pt x="242" y="4355"/>
                    <a:pt x="254" y="4355"/>
                  </a:cubicBezTo>
                  <a:cubicBezTo>
                    <a:pt x="300" y="4367"/>
                    <a:pt x="335" y="4378"/>
                    <a:pt x="369" y="4390"/>
                  </a:cubicBezTo>
                  <a:cubicBezTo>
                    <a:pt x="404" y="4390"/>
                    <a:pt x="450" y="4413"/>
                    <a:pt x="484" y="4424"/>
                  </a:cubicBezTo>
                  <a:cubicBezTo>
                    <a:pt x="507" y="4436"/>
                    <a:pt x="507" y="4436"/>
                    <a:pt x="519" y="4436"/>
                  </a:cubicBezTo>
                  <a:cubicBezTo>
                    <a:pt x="542" y="4447"/>
                    <a:pt x="588" y="4470"/>
                    <a:pt x="623" y="4470"/>
                  </a:cubicBezTo>
                  <a:cubicBezTo>
                    <a:pt x="634" y="4482"/>
                    <a:pt x="646" y="4482"/>
                    <a:pt x="657" y="4482"/>
                  </a:cubicBezTo>
                  <a:cubicBezTo>
                    <a:pt x="692" y="4482"/>
                    <a:pt x="738" y="4493"/>
                    <a:pt x="761" y="4493"/>
                  </a:cubicBezTo>
                  <a:cubicBezTo>
                    <a:pt x="807" y="4493"/>
                    <a:pt x="830" y="4505"/>
                    <a:pt x="865" y="4505"/>
                  </a:cubicBezTo>
                  <a:cubicBezTo>
                    <a:pt x="911" y="4505"/>
                    <a:pt x="945" y="4516"/>
                    <a:pt x="991" y="4516"/>
                  </a:cubicBezTo>
                  <a:cubicBezTo>
                    <a:pt x="1159" y="4538"/>
                    <a:pt x="1327" y="4546"/>
                    <a:pt x="1498" y="4546"/>
                  </a:cubicBezTo>
                  <a:cubicBezTo>
                    <a:pt x="1597" y="4546"/>
                    <a:pt x="1697" y="4544"/>
                    <a:pt x="1798" y="4539"/>
                  </a:cubicBezTo>
                  <a:lnTo>
                    <a:pt x="1867" y="4539"/>
                  </a:lnTo>
                  <a:cubicBezTo>
                    <a:pt x="1890" y="4539"/>
                    <a:pt x="1901" y="4516"/>
                    <a:pt x="1913" y="4516"/>
                  </a:cubicBezTo>
                  <a:cubicBezTo>
                    <a:pt x="1969" y="4498"/>
                    <a:pt x="2018" y="4479"/>
                    <a:pt x="2066" y="4479"/>
                  </a:cubicBezTo>
                  <a:cubicBezTo>
                    <a:pt x="2076" y="4479"/>
                    <a:pt x="2087" y="4480"/>
                    <a:pt x="2097" y="4482"/>
                  </a:cubicBezTo>
                  <a:cubicBezTo>
                    <a:pt x="2120" y="4482"/>
                    <a:pt x="2132" y="4493"/>
                    <a:pt x="2143" y="4505"/>
                  </a:cubicBezTo>
                  <a:cubicBezTo>
                    <a:pt x="2155" y="4539"/>
                    <a:pt x="2189" y="4597"/>
                    <a:pt x="2212" y="4678"/>
                  </a:cubicBezTo>
                  <a:cubicBezTo>
                    <a:pt x="2212" y="4712"/>
                    <a:pt x="2236" y="4735"/>
                    <a:pt x="2247" y="4781"/>
                  </a:cubicBezTo>
                  <a:cubicBezTo>
                    <a:pt x="2270" y="4850"/>
                    <a:pt x="2305" y="4931"/>
                    <a:pt x="2328" y="5012"/>
                  </a:cubicBezTo>
                  <a:cubicBezTo>
                    <a:pt x="2351" y="5069"/>
                    <a:pt x="2374" y="5127"/>
                    <a:pt x="2408" y="5185"/>
                  </a:cubicBezTo>
                  <a:cubicBezTo>
                    <a:pt x="2558" y="5530"/>
                    <a:pt x="2835" y="5956"/>
                    <a:pt x="3295" y="6348"/>
                  </a:cubicBezTo>
                  <a:cubicBezTo>
                    <a:pt x="3307" y="6348"/>
                    <a:pt x="3307" y="6360"/>
                    <a:pt x="3330" y="6360"/>
                  </a:cubicBezTo>
                  <a:cubicBezTo>
                    <a:pt x="3422" y="6440"/>
                    <a:pt x="3537" y="6521"/>
                    <a:pt x="3653" y="6590"/>
                  </a:cubicBezTo>
                  <a:cubicBezTo>
                    <a:pt x="3745" y="6671"/>
                    <a:pt x="3848" y="6728"/>
                    <a:pt x="3941" y="6763"/>
                  </a:cubicBezTo>
                  <a:cubicBezTo>
                    <a:pt x="3975" y="6786"/>
                    <a:pt x="4021" y="6797"/>
                    <a:pt x="4044" y="6809"/>
                  </a:cubicBezTo>
                  <a:cubicBezTo>
                    <a:pt x="4079" y="6820"/>
                    <a:pt x="4113" y="6844"/>
                    <a:pt x="4148" y="6855"/>
                  </a:cubicBezTo>
                  <a:cubicBezTo>
                    <a:pt x="4206" y="6867"/>
                    <a:pt x="4252" y="6901"/>
                    <a:pt x="4309" y="6913"/>
                  </a:cubicBezTo>
                  <a:cubicBezTo>
                    <a:pt x="4378" y="6924"/>
                    <a:pt x="4436" y="6959"/>
                    <a:pt x="4505" y="6970"/>
                  </a:cubicBezTo>
                  <a:cubicBezTo>
                    <a:pt x="4551" y="6982"/>
                    <a:pt x="4597" y="6982"/>
                    <a:pt x="4632" y="7005"/>
                  </a:cubicBezTo>
                  <a:cubicBezTo>
                    <a:pt x="4666" y="7005"/>
                    <a:pt x="4678" y="7016"/>
                    <a:pt x="4713" y="7016"/>
                  </a:cubicBezTo>
                  <a:cubicBezTo>
                    <a:pt x="4770" y="7028"/>
                    <a:pt x="4828" y="7028"/>
                    <a:pt x="4885" y="7039"/>
                  </a:cubicBezTo>
                  <a:lnTo>
                    <a:pt x="4908" y="7039"/>
                  </a:lnTo>
                  <a:cubicBezTo>
                    <a:pt x="5053" y="7059"/>
                    <a:pt x="5199" y="7070"/>
                    <a:pt x="5345" y="7070"/>
                  </a:cubicBezTo>
                  <a:cubicBezTo>
                    <a:pt x="5617" y="7070"/>
                    <a:pt x="5890" y="7034"/>
                    <a:pt x="6153" y="6959"/>
                  </a:cubicBezTo>
                  <a:cubicBezTo>
                    <a:pt x="6579" y="6820"/>
                    <a:pt x="6982" y="6625"/>
                    <a:pt x="7339" y="6325"/>
                  </a:cubicBezTo>
                  <a:lnTo>
                    <a:pt x="7362" y="6314"/>
                  </a:lnTo>
                  <a:cubicBezTo>
                    <a:pt x="7616" y="6083"/>
                    <a:pt x="7950" y="5680"/>
                    <a:pt x="8007" y="5622"/>
                  </a:cubicBezTo>
                  <a:lnTo>
                    <a:pt x="8019" y="5599"/>
                  </a:lnTo>
                  <a:cubicBezTo>
                    <a:pt x="8029" y="5593"/>
                    <a:pt x="8037" y="5590"/>
                    <a:pt x="8046" y="5590"/>
                  </a:cubicBezTo>
                  <a:cubicBezTo>
                    <a:pt x="8067" y="5590"/>
                    <a:pt x="8086" y="5609"/>
                    <a:pt x="8111" y="5634"/>
                  </a:cubicBezTo>
                  <a:lnTo>
                    <a:pt x="8123" y="5645"/>
                  </a:lnTo>
                  <a:lnTo>
                    <a:pt x="8134" y="5657"/>
                  </a:lnTo>
                  <a:cubicBezTo>
                    <a:pt x="8134" y="5668"/>
                    <a:pt x="8146" y="5691"/>
                    <a:pt x="8169" y="5703"/>
                  </a:cubicBezTo>
                  <a:cubicBezTo>
                    <a:pt x="8169" y="5714"/>
                    <a:pt x="8180" y="5714"/>
                    <a:pt x="8180" y="5738"/>
                  </a:cubicBezTo>
                  <a:cubicBezTo>
                    <a:pt x="8203" y="5772"/>
                    <a:pt x="8249" y="5807"/>
                    <a:pt x="8284" y="5853"/>
                  </a:cubicBezTo>
                  <a:cubicBezTo>
                    <a:pt x="8653" y="6279"/>
                    <a:pt x="9113" y="6555"/>
                    <a:pt x="9586" y="6694"/>
                  </a:cubicBezTo>
                  <a:cubicBezTo>
                    <a:pt x="9632" y="6717"/>
                    <a:pt x="9689" y="6728"/>
                    <a:pt x="9736" y="6740"/>
                  </a:cubicBezTo>
                  <a:cubicBezTo>
                    <a:pt x="9930" y="6785"/>
                    <a:pt x="10126" y="6807"/>
                    <a:pt x="10320" y="6807"/>
                  </a:cubicBezTo>
                  <a:cubicBezTo>
                    <a:pt x="10874" y="6807"/>
                    <a:pt x="11412" y="6626"/>
                    <a:pt x="11855" y="6267"/>
                  </a:cubicBezTo>
                  <a:cubicBezTo>
                    <a:pt x="11982" y="6152"/>
                    <a:pt x="12109" y="6026"/>
                    <a:pt x="12224" y="5876"/>
                  </a:cubicBezTo>
                  <a:cubicBezTo>
                    <a:pt x="12489" y="5542"/>
                    <a:pt x="12616" y="5254"/>
                    <a:pt x="12685" y="5069"/>
                  </a:cubicBezTo>
                  <a:cubicBezTo>
                    <a:pt x="12696" y="5023"/>
                    <a:pt x="12696" y="5000"/>
                    <a:pt x="12719" y="4966"/>
                  </a:cubicBezTo>
                  <a:cubicBezTo>
                    <a:pt x="12731" y="4931"/>
                    <a:pt x="12731" y="4897"/>
                    <a:pt x="12742" y="4873"/>
                  </a:cubicBezTo>
                  <a:cubicBezTo>
                    <a:pt x="12754" y="4873"/>
                    <a:pt x="12754" y="4850"/>
                    <a:pt x="12754" y="4850"/>
                  </a:cubicBezTo>
                  <a:lnTo>
                    <a:pt x="12754" y="4839"/>
                  </a:lnTo>
                  <a:cubicBezTo>
                    <a:pt x="12775" y="4801"/>
                    <a:pt x="12802" y="4784"/>
                    <a:pt x="12838" y="4784"/>
                  </a:cubicBezTo>
                  <a:cubicBezTo>
                    <a:pt x="12879" y="4784"/>
                    <a:pt x="12933" y="4807"/>
                    <a:pt x="13007" y="4850"/>
                  </a:cubicBezTo>
                  <a:cubicBezTo>
                    <a:pt x="13498" y="5041"/>
                    <a:pt x="13975" y="5128"/>
                    <a:pt x="14423" y="5128"/>
                  </a:cubicBezTo>
                  <a:cubicBezTo>
                    <a:pt x="16358" y="5128"/>
                    <a:pt x="17764" y="3515"/>
                    <a:pt x="17408" y="1682"/>
                  </a:cubicBezTo>
                  <a:cubicBezTo>
                    <a:pt x="17247" y="968"/>
                    <a:pt x="16832" y="403"/>
                    <a:pt x="16268" y="0"/>
                  </a:cubicBezTo>
                  <a:close/>
                </a:path>
              </a:pathLst>
            </a:custGeom>
            <a:solidFill>
              <a:srgbClr val="0A1640">
                <a:alpha val="17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3355;p51">
              <a:extLst>
                <a:ext uri="{FF2B5EF4-FFF2-40B4-BE49-F238E27FC236}">
                  <a16:creationId xmlns:a16="http://schemas.microsoft.com/office/drawing/2014/main" id="{E0103B87-0443-9C4C-253A-DF6146001F37}"/>
                </a:ext>
              </a:extLst>
            </p:cNvPr>
            <p:cNvSpPr/>
            <p:nvPr/>
          </p:nvSpPr>
          <p:spPr>
            <a:xfrm>
              <a:off x="7099776" y="4374872"/>
              <a:ext cx="92959" cy="96117"/>
            </a:xfrm>
            <a:custGeom>
              <a:avLst/>
              <a:gdLst/>
              <a:ahLst/>
              <a:cxnLst/>
              <a:rect l="l" t="t" r="r" b="b"/>
              <a:pathLst>
                <a:path w="2855" h="2952" extrusionOk="0">
                  <a:moveTo>
                    <a:pt x="2540" y="0"/>
                  </a:moveTo>
                  <a:cubicBezTo>
                    <a:pt x="533" y="0"/>
                    <a:pt x="0" y="1841"/>
                    <a:pt x="516" y="2885"/>
                  </a:cubicBezTo>
                  <a:cubicBezTo>
                    <a:pt x="537" y="2931"/>
                    <a:pt x="576" y="2951"/>
                    <a:pt x="614" y="2951"/>
                  </a:cubicBezTo>
                  <a:cubicBezTo>
                    <a:pt x="681" y="2951"/>
                    <a:pt x="750" y="2891"/>
                    <a:pt x="735" y="2804"/>
                  </a:cubicBezTo>
                  <a:cubicBezTo>
                    <a:pt x="735" y="2804"/>
                    <a:pt x="516" y="1825"/>
                    <a:pt x="1127" y="1064"/>
                  </a:cubicBezTo>
                  <a:cubicBezTo>
                    <a:pt x="1645" y="362"/>
                    <a:pt x="2475" y="315"/>
                    <a:pt x="2740" y="212"/>
                  </a:cubicBezTo>
                  <a:cubicBezTo>
                    <a:pt x="2855" y="189"/>
                    <a:pt x="2832" y="4"/>
                    <a:pt x="2705" y="4"/>
                  </a:cubicBezTo>
                  <a:cubicBezTo>
                    <a:pt x="2649" y="2"/>
                    <a:pt x="2594" y="0"/>
                    <a:pt x="2540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3356;p51">
              <a:extLst>
                <a:ext uri="{FF2B5EF4-FFF2-40B4-BE49-F238E27FC236}">
                  <a16:creationId xmlns:a16="http://schemas.microsoft.com/office/drawing/2014/main" id="{67A0A5E8-5C0F-A715-03B0-B93631F6EB95}"/>
                </a:ext>
              </a:extLst>
            </p:cNvPr>
            <p:cNvSpPr/>
            <p:nvPr/>
          </p:nvSpPr>
          <p:spPr>
            <a:xfrm>
              <a:off x="7199994" y="4280905"/>
              <a:ext cx="76907" cy="60496"/>
            </a:xfrm>
            <a:custGeom>
              <a:avLst/>
              <a:gdLst/>
              <a:ahLst/>
              <a:cxnLst/>
              <a:rect l="l" t="t" r="r" b="b"/>
              <a:pathLst>
                <a:path w="2362" h="1858" extrusionOk="0">
                  <a:moveTo>
                    <a:pt x="1568" y="0"/>
                  </a:moveTo>
                  <a:cubicBezTo>
                    <a:pt x="766" y="0"/>
                    <a:pt x="0" y="804"/>
                    <a:pt x="249" y="1773"/>
                  </a:cubicBezTo>
                  <a:cubicBezTo>
                    <a:pt x="261" y="1829"/>
                    <a:pt x="307" y="1858"/>
                    <a:pt x="357" y="1858"/>
                  </a:cubicBezTo>
                  <a:cubicBezTo>
                    <a:pt x="408" y="1858"/>
                    <a:pt x="462" y="1826"/>
                    <a:pt x="480" y="1761"/>
                  </a:cubicBezTo>
                  <a:cubicBezTo>
                    <a:pt x="480" y="1762"/>
                    <a:pt x="480" y="1762"/>
                    <a:pt x="480" y="1762"/>
                  </a:cubicBezTo>
                  <a:cubicBezTo>
                    <a:pt x="482" y="1762"/>
                    <a:pt x="539" y="1411"/>
                    <a:pt x="664" y="1139"/>
                  </a:cubicBezTo>
                  <a:cubicBezTo>
                    <a:pt x="977" y="514"/>
                    <a:pt x="1473" y="403"/>
                    <a:pt x="1811" y="403"/>
                  </a:cubicBezTo>
                  <a:cubicBezTo>
                    <a:pt x="1998" y="403"/>
                    <a:pt x="2137" y="437"/>
                    <a:pt x="2169" y="437"/>
                  </a:cubicBezTo>
                  <a:cubicBezTo>
                    <a:pt x="2171" y="437"/>
                    <a:pt x="2172" y="437"/>
                    <a:pt x="2173" y="436"/>
                  </a:cubicBezTo>
                  <a:cubicBezTo>
                    <a:pt x="2181" y="438"/>
                    <a:pt x="2189" y="439"/>
                    <a:pt x="2197" y="439"/>
                  </a:cubicBezTo>
                  <a:cubicBezTo>
                    <a:pt x="2299" y="439"/>
                    <a:pt x="2362" y="304"/>
                    <a:pt x="2265" y="229"/>
                  </a:cubicBezTo>
                  <a:cubicBezTo>
                    <a:pt x="2047" y="71"/>
                    <a:pt x="1806" y="0"/>
                    <a:pt x="1568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3357;p51">
              <a:extLst>
                <a:ext uri="{FF2B5EF4-FFF2-40B4-BE49-F238E27FC236}">
                  <a16:creationId xmlns:a16="http://schemas.microsoft.com/office/drawing/2014/main" id="{6A4CF89C-38DB-AB3B-3522-D65EE1F6A5B5}"/>
                </a:ext>
              </a:extLst>
            </p:cNvPr>
            <p:cNvSpPr/>
            <p:nvPr/>
          </p:nvSpPr>
          <p:spPr>
            <a:xfrm>
              <a:off x="7324664" y="4215233"/>
              <a:ext cx="90159" cy="72609"/>
            </a:xfrm>
            <a:custGeom>
              <a:avLst/>
              <a:gdLst/>
              <a:ahLst/>
              <a:cxnLst/>
              <a:rect l="l" t="t" r="r" b="b"/>
              <a:pathLst>
                <a:path w="2769" h="2230" extrusionOk="0">
                  <a:moveTo>
                    <a:pt x="1908" y="1"/>
                  </a:moveTo>
                  <a:cubicBezTo>
                    <a:pt x="789" y="1"/>
                    <a:pt x="1" y="969"/>
                    <a:pt x="95" y="2131"/>
                  </a:cubicBezTo>
                  <a:cubicBezTo>
                    <a:pt x="107" y="2177"/>
                    <a:pt x="130" y="2212"/>
                    <a:pt x="176" y="2223"/>
                  </a:cubicBezTo>
                  <a:cubicBezTo>
                    <a:pt x="193" y="2228"/>
                    <a:pt x="208" y="2230"/>
                    <a:pt x="221" y="2230"/>
                  </a:cubicBezTo>
                  <a:cubicBezTo>
                    <a:pt x="370" y="2230"/>
                    <a:pt x="307" y="1930"/>
                    <a:pt x="614" y="1347"/>
                  </a:cubicBezTo>
                  <a:cubicBezTo>
                    <a:pt x="1008" y="569"/>
                    <a:pt x="1580" y="361"/>
                    <a:pt x="2372" y="361"/>
                  </a:cubicBezTo>
                  <a:cubicBezTo>
                    <a:pt x="2459" y="361"/>
                    <a:pt x="2549" y="364"/>
                    <a:pt x="2641" y="368"/>
                  </a:cubicBezTo>
                  <a:cubicBezTo>
                    <a:pt x="2636" y="368"/>
                    <a:pt x="2638" y="369"/>
                    <a:pt x="2643" y="369"/>
                  </a:cubicBezTo>
                  <a:cubicBezTo>
                    <a:pt x="2661" y="369"/>
                    <a:pt x="2730" y="362"/>
                    <a:pt x="2757" y="299"/>
                  </a:cubicBezTo>
                  <a:cubicBezTo>
                    <a:pt x="2768" y="230"/>
                    <a:pt x="2745" y="184"/>
                    <a:pt x="2688" y="149"/>
                  </a:cubicBezTo>
                  <a:cubicBezTo>
                    <a:pt x="2416" y="48"/>
                    <a:pt x="2154" y="1"/>
                    <a:pt x="1908" y="1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3358;p51">
              <a:extLst>
                <a:ext uri="{FF2B5EF4-FFF2-40B4-BE49-F238E27FC236}">
                  <a16:creationId xmlns:a16="http://schemas.microsoft.com/office/drawing/2014/main" id="{DF803F63-8D13-F0DB-706D-ADC09717884D}"/>
                </a:ext>
              </a:extLst>
            </p:cNvPr>
            <p:cNvSpPr/>
            <p:nvPr/>
          </p:nvSpPr>
          <p:spPr>
            <a:xfrm>
              <a:off x="7356247" y="4395938"/>
              <a:ext cx="61571" cy="35718"/>
            </a:xfrm>
            <a:custGeom>
              <a:avLst/>
              <a:gdLst/>
              <a:ahLst/>
              <a:cxnLst/>
              <a:rect l="l" t="t" r="r" b="b"/>
              <a:pathLst>
                <a:path w="1891" h="1097" extrusionOk="0">
                  <a:moveTo>
                    <a:pt x="1796" y="0"/>
                  </a:moveTo>
                  <a:cubicBezTo>
                    <a:pt x="1789" y="0"/>
                    <a:pt x="1782" y="1"/>
                    <a:pt x="1775" y="3"/>
                  </a:cubicBezTo>
                  <a:cubicBezTo>
                    <a:pt x="1718" y="3"/>
                    <a:pt x="1671" y="60"/>
                    <a:pt x="1671" y="118"/>
                  </a:cubicBezTo>
                  <a:cubicBezTo>
                    <a:pt x="1683" y="314"/>
                    <a:pt x="1614" y="509"/>
                    <a:pt x="1464" y="659"/>
                  </a:cubicBezTo>
                  <a:cubicBezTo>
                    <a:pt x="1337" y="809"/>
                    <a:pt x="1153" y="890"/>
                    <a:pt x="946" y="890"/>
                  </a:cubicBezTo>
                  <a:cubicBezTo>
                    <a:pt x="761" y="890"/>
                    <a:pt x="577" y="809"/>
                    <a:pt x="427" y="659"/>
                  </a:cubicBezTo>
                  <a:cubicBezTo>
                    <a:pt x="289" y="521"/>
                    <a:pt x="220" y="314"/>
                    <a:pt x="231" y="118"/>
                  </a:cubicBezTo>
                  <a:cubicBezTo>
                    <a:pt x="231" y="60"/>
                    <a:pt x="185" y="3"/>
                    <a:pt x="128" y="3"/>
                  </a:cubicBezTo>
                  <a:cubicBezTo>
                    <a:pt x="70" y="3"/>
                    <a:pt x="12" y="37"/>
                    <a:pt x="12" y="106"/>
                  </a:cubicBezTo>
                  <a:cubicBezTo>
                    <a:pt x="1" y="360"/>
                    <a:pt x="105" y="613"/>
                    <a:pt x="277" y="809"/>
                  </a:cubicBezTo>
                  <a:cubicBezTo>
                    <a:pt x="450" y="993"/>
                    <a:pt x="692" y="1097"/>
                    <a:pt x="946" y="1097"/>
                  </a:cubicBezTo>
                  <a:cubicBezTo>
                    <a:pt x="1199" y="1097"/>
                    <a:pt x="1441" y="982"/>
                    <a:pt x="1614" y="797"/>
                  </a:cubicBezTo>
                  <a:cubicBezTo>
                    <a:pt x="1787" y="602"/>
                    <a:pt x="1890" y="360"/>
                    <a:pt x="1867" y="106"/>
                  </a:cubicBezTo>
                  <a:cubicBezTo>
                    <a:pt x="1867" y="36"/>
                    <a:pt x="1841" y="0"/>
                    <a:pt x="17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3359;p51">
              <a:extLst>
                <a:ext uri="{FF2B5EF4-FFF2-40B4-BE49-F238E27FC236}">
                  <a16:creationId xmlns:a16="http://schemas.microsoft.com/office/drawing/2014/main" id="{58B90FF6-C084-3F4C-D39D-C62D76B175D3}"/>
                </a:ext>
              </a:extLst>
            </p:cNvPr>
            <p:cNvSpPr/>
            <p:nvPr/>
          </p:nvSpPr>
          <p:spPr>
            <a:xfrm>
              <a:off x="7277127" y="4352927"/>
              <a:ext cx="70525" cy="34676"/>
            </a:xfrm>
            <a:custGeom>
              <a:avLst/>
              <a:gdLst/>
              <a:ahLst/>
              <a:cxnLst/>
              <a:rect l="l" t="t" r="r" b="b"/>
              <a:pathLst>
                <a:path w="2166" h="1065" extrusionOk="0">
                  <a:moveTo>
                    <a:pt x="378" y="1"/>
                  </a:moveTo>
                  <a:cubicBezTo>
                    <a:pt x="346" y="1"/>
                    <a:pt x="313" y="13"/>
                    <a:pt x="300" y="33"/>
                  </a:cubicBezTo>
                  <a:cubicBezTo>
                    <a:pt x="254" y="79"/>
                    <a:pt x="265" y="148"/>
                    <a:pt x="311" y="183"/>
                  </a:cubicBezTo>
                  <a:lnTo>
                    <a:pt x="668" y="494"/>
                  </a:lnTo>
                  <a:cubicBezTo>
                    <a:pt x="645" y="529"/>
                    <a:pt x="634" y="563"/>
                    <a:pt x="599" y="586"/>
                  </a:cubicBezTo>
                  <a:lnTo>
                    <a:pt x="138" y="425"/>
                  </a:lnTo>
                  <a:cubicBezTo>
                    <a:pt x="129" y="423"/>
                    <a:pt x="119" y="422"/>
                    <a:pt x="110" y="422"/>
                  </a:cubicBezTo>
                  <a:cubicBezTo>
                    <a:pt x="63" y="422"/>
                    <a:pt x="21" y="446"/>
                    <a:pt x="12" y="494"/>
                  </a:cubicBezTo>
                  <a:cubicBezTo>
                    <a:pt x="0" y="563"/>
                    <a:pt x="23" y="609"/>
                    <a:pt x="81" y="632"/>
                  </a:cubicBezTo>
                  <a:lnTo>
                    <a:pt x="519" y="782"/>
                  </a:lnTo>
                  <a:cubicBezTo>
                    <a:pt x="495" y="828"/>
                    <a:pt x="484" y="886"/>
                    <a:pt x="472" y="932"/>
                  </a:cubicBezTo>
                  <a:cubicBezTo>
                    <a:pt x="461" y="989"/>
                    <a:pt x="495" y="1047"/>
                    <a:pt x="553" y="1059"/>
                  </a:cubicBezTo>
                  <a:lnTo>
                    <a:pt x="588" y="1059"/>
                  </a:lnTo>
                  <a:cubicBezTo>
                    <a:pt x="622" y="1059"/>
                    <a:pt x="668" y="1036"/>
                    <a:pt x="691" y="978"/>
                  </a:cubicBezTo>
                  <a:cubicBezTo>
                    <a:pt x="766" y="648"/>
                    <a:pt x="1027" y="397"/>
                    <a:pt x="1321" y="397"/>
                  </a:cubicBezTo>
                  <a:cubicBezTo>
                    <a:pt x="1345" y="397"/>
                    <a:pt x="1370" y="398"/>
                    <a:pt x="1394" y="402"/>
                  </a:cubicBezTo>
                  <a:cubicBezTo>
                    <a:pt x="1648" y="425"/>
                    <a:pt x="1866" y="655"/>
                    <a:pt x="1936" y="978"/>
                  </a:cubicBezTo>
                  <a:cubicBezTo>
                    <a:pt x="1954" y="1025"/>
                    <a:pt x="1997" y="1065"/>
                    <a:pt x="2043" y="1065"/>
                  </a:cubicBezTo>
                  <a:cubicBezTo>
                    <a:pt x="2053" y="1065"/>
                    <a:pt x="2063" y="1063"/>
                    <a:pt x="2074" y="1059"/>
                  </a:cubicBezTo>
                  <a:cubicBezTo>
                    <a:pt x="2131" y="1047"/>
                    <a:pt x="2166" y="989"/>
                    <a:pt x="2154" y="932"/>
                  </a:cubicBezTo>
                  <a:cubicBezTo>
                    <a:pt x="2028" y="540"/>
                    <a:pt x="1740" y="241"/>
                    <a:pt x="1394" y="194"/>
                  </a:cubicBezTo>
                  <a:cubicBezTo>
                    <a:pt x="1364" y="191"/>
                    <a:pt x="1334" y="190"/>
                    <a:pt x="1305" y="190"/>
                  </a:cubicBezTo>
                  <a:cubicBezTo>
                    <a:pt x="1131" y="190"/>
                    <a:pt x="966" y="247"/>
                    <a:pt x="818" y="356"/>
                  </a:cubicBezTo>
                  <a:lnTo>
                    <a:pt x="438" y="22"/>
                  </a:lnTo>
                  <a:cubicBezTo>
                    <a:pt x="423" y="7"/>
                    <a:pt x="401" y="1"/>
                    <a:pt x="3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3360;p51">
              <a:extLst>
                <a:ext uri="{FF2B5EF4-FFF2-40B4-BE49-F238E27FC236}">
                  <a16:creationId xmlns:a16="http://schemas.microsoft.com/office/drawing/2014/main" id="{88C33C26-CD59-ED52-FCF9-2D6723F024C8}"/>
                </a:ext>
              </a:extLst>
            </p:cNvPr>
            <p:cNvSpPr/>
            <p:nvPr/>
          </p:nvSpPr>
          <p:spPr>
            <a:xfrm>
              <a:off x="7427910" y="4353090"/>
              <a:ext cx="70916" cy="34383"/>
            </a:xfrm>
            <a:custGeom>
              <a:avLst/>
              <a:gdLst/>
              <a:ahLst/>
              <a:cxnLst/>
              <a:rect l="l" t="t" r="r" b="b"/>
              <a:pathLst>
                <a:path w="2178" h="1056" extrusionOk="0">
                  <a:moveTo>
                    <a:pt x="1750" y="1"/>
                  </a:moveTo>
                  <a:cubicBezTo>
                    <a:pt x="1726" y="1"/>
                    <a:pt x="1703" y="6"/>
                    <a:pt x="1682" y="17"/>
                  </a:cubicBezTo>
                  <a:lnTo>
                    <a:pt x="1314" y="351"/>
                  </a:lnTo>
                  <a:cubicBezTo>
                    <a:pt x="1166" y="242"/>
                    <a:pt x="993" y="185"/>
                    <a:pt x="823" y="185"/>
                  </a:cubicBezTo>
                  <a:cubicBezTo>
                    <a:pt x="795" y="185"/>
                    <a:pt x="766" y="186"/>
                    <a:pt x="738" y="189"/>
                  </a:cubicBezTo>
                  <a:cubicBezTo>
                    <a:pt x="392" y="236"/>
                    <a:pt x="104" y="535"/>
                    <a:pt x="12" y="927"/>
                  </a:cubicBezTo>
                  <a:cubicBezTo>
                    <a:pt x="0" y="984"/>
                    <a:pt x="47" y="1042"/>
                    <a:pt x="104" y="1054"/>
                  </a:cubicBezTo>
                  <a:cubicBezTo>
                    <a:pt x="112" y="1055"/>
                    <a:pt x="119" y="1056"/>
                    <a:pt x="126" y="1056"/>
                  </a:cubicBezTo>
                  <a:cubicBezTo>
                    <a:pt x="176" y="1056"/>
                    <a:pt x="221" y="1023"/>
                    <a:pt x="231" y="973"/>
                  </a:cubicBezTo>
                  <a:cubicBezTo>
                    <a:pt x="288" y="673"/>
                    <a:pt x="507" y="443"/>
                    <a:pt x="784" y="397"/>
                  </a:cubicBezTo>
                  <a:cubicBezTo>
                    <a:pt x="808" y="393"/>
                    <a:pt x="831" y="392"/>
                    <a:pt x="855" y="392"/>
                  </a:cubicBezTo>
                  <a:cubicBezTo>
                    <a:pt x="1139" y="392"/>
                    <a:pt x="1401" y="643"/>
                    <a:pt x="1487" y="973"/>
                  </a:cubicBezTo>
                  <a:cubicBezTo>
                    <a:pt x="1498" y="1019"/>
                    <a:pt x="1544" y="1054"/>
                    <a:pt x="1590" y="1054"/>
                  </a:cubicBezTo>
                  <a:lnTo>
                    <a:pt x="1613" y="1054"/>
                  </a:lnTo>
                  <a:cubicBezTo>
                    <a:pt x="1671" y="1042"/>
                    <a:pt x="1706" y="984"/>
                    <a:pt x="1706" y="927"/>
                  </a:cubicBezTo>
                  <a:cubicBezTo>
                    <a:pt x="1682" y="869"/>
                    <a:pt x="1671" y="823"/>
                    <a:pt x="1659" y="777"/>
                  </a:cubicBezTo>
                  <a:lnTo>
                    <a:pt x="2086" y="627"/>
                  </a:lnTo>
                  <a:cubicBezTo>
                    <a:pt x="2143" y="616"/>
                    <a:pt x="2178" y="535"/>
                    <a:pt x="2166" y="489"/>
                  </a:cubicBezTo>
                  <a:cubicBezTo>
                    <a:pt x="2116" y="449"/>
                    <a:pt x="2066" y="418"/>
                    <a:pt x="2016" y="418"/>
                  </a:cubicBezTo>
                  <a:cubicBezTo>
                    <a:pt x="2009" y="418"/>
                    <a:pt x="2001" y="418"/>
                    <a:pt x="1994" y="420"/>
                  </a:cubicBezTo>
                  <a:lnTo>
                    <a:pt x="1533" y="581"/>
                  </a:lnTo>
                  <a:cubicBezTo>
                    <a:pt x="1510" y="547"/>
                    <a:pt x="1487" y="524"/>
                    <a:pt x="1452" y="489"/>
                  </a:cubicBezTo>
                  <a:lnTo>
                    <a:pt x="1821" y="178"/>
                  </a:lnTo>
                  <a:cubicBezTo>
                    <a:pt x="1855" y="132"/>
                    <a:pt x="1855" y="74"/>
                    <a:pt x="1832" y="28"/>
                  </a:cubicBezTo>
                  <a:cubicBezTo>
                    <a:pt x="1807" y="9"/>
                    <a:pt x="1778" y="1"/>
                    <a:pt x="17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" name="Google Shape;3361;p51">
            <a:extLst>
              <a:ext uri="{FF2B5EF4-FFF2-40B4-BE49-F238E27FC236}">
                <a16:creationId xmlns:a16="http://schemas.microsoft.com/office/drawing/2014/main" id="{20541ADA-4FCA-0377-6D5A-FB357E8112AD}"/>
              </a:ext>
            </a:extLst>
          </p:cNvPr>
          <p:cNvGrpSpPr/>
          <p:nvPr/>
        </p:nvGrpSpPr>
        <p:grpSpPr>
          <a:xfrm flipH="1">
            <a:off x="8264171" y="4260854"/>
            <a:ext cx="669610" cy="667306"/>
            <a:chOff x="7682075" y="172963"/>
            <a:chExt cx="1012892" cy="1116820"/>
          </a:xfrm>
        </p:grpSpPr>
        <p:sp>
          <p:nvSpPr>
            <p:cNvPr id="67" name="Google Shape;3362;p51">
              <a:extLst>
                <a:ext uri="{FF2B5EF4-FFF2-40B4-BE49-F238E27FC236}">
                  <a16:creationId xmlns:a16="http://schemas.microsoft.com/office/drawing/2014/main" id="{B1D2E98E-3A46-EE8A-ED86-C0FB3A1C64EB}"/>
                </a:ext>
              </a:extLst>
            </p:cNvPr>
            <p:cNvSpPr/>
            <p:nvPr/>
          </p:nvSpPr>
          <p:spPr>
            <a:xfrm>
              <a:off x="7683126" y="291691"/>
              <a:ext cx="1004393" cy="997502"/>
            </a:xfrm>
            <a:custGeom>
              <a:avLst/>
              <a:gdLst/>
              <a:ahLst/>
              <a:cxnLst/>
              <a:rect l="l" t="t" r="r" b="b"/>
              <a:pathLst>
                <a:path w="32502" h="32279" extrusionOk="0">
                  <a:moveTo>
                    <a:pt x="13723" y="0"/>
                  </a:moveTo>
                  <a:cubicBezTo>
                    <a:pt x="13641" y="0"/>
                    <a:pt x="13566" y="16"/>
                    <a:pt x="13561" y="16"/>
                  </a:cubicBezTo>
                  <a:cubicBezTo>
                    <a:pt x="5727" y="1249"/>
                    <a:pt x="1718" y="8484"/>
                    <a:pt x="1118" y="10120"/>
                  </a:cubicBezTo>
                  <a:cubicBezTo>
                    <a:pt x="761" y="11110"/>
                    <a:pt x="473" y="12113"/>
                    <a:pt x="266" y="13150"/>
                  </a:cubicBezTo>
                  <a:cubicBezTo>
                    <a:pt x="93" y="14106"/>
                    <a:pt x="1" y="15074"/>
                    <a:pt x="1" y="16041"/>
                  </a:cubicBezTo>
                  <a:cubicBezTo>
                    <a:pt x="1" y="16387"/>
                    <a:pt x="12" y="16756"/>
                    <a:pt x="47" y="17113"/>
                  </a:cubicBezTo>
                  <a:cubicBezTo>
                    <a:pt x="47" y="17136"/>
                    <a:pt x="47" y="17147"/>
                    <a:pt x="59" y="17159"/>
                  </a:cubicBezTo>
                  <a:cubicBezTo>
                    <a:pt x="93" y="17723"/>
                    <a:pt x="151" y="18276"/>
                    <a:pt x="254" y="18829"/>
                  </a:cubicBezTo>
                  <a:cubicBezTo>
                    <a:pt x="531" y="20500"/>
                    <a:pt x="865" y="21226"/>
                    <a:pt x="865" y="21226"/>
                  </a:cubicBezTo>
                  <a:cubicBezTo>
                    <a:pt x="1936" y="24359"/>
                    <a:pt x="3930" y="27101"/>
                    <a:pt x="6591" y="29083"/>
                  </a:cubicBezTo>
                  <a:cubicBezTo>
                    <a:pt x="9411" y="31179"/>
                    <a:pt x="12809" y="32278"/>
                    <a:pt x="16259" y="32278"/>
                  </a:cubicBezTo>
                  <a:cubicBezTo>
                    <a:pt x="17531" y="32278"/>
                    <a:pt x="18810" y="32129"/>
                    <a:pt x="20070" y="31825"/>
                  </a:cubicBezTo>
                  <a:cubicBezTo>
                    <a:pt x="22109" y="31341"/>
                    <a:pt x="24045" y="30454"/>
                    <a:pt x="25750" y="29221"/>
                  </a:cubicBezTo>
                  <a:cubicBezTo>
                    <a:pt x="26188" y="28933"/>
                    <a:pt x="26614" y="28599"/>
                    <a:pt x="26983" y="28219"/>
                  </a:cubicBezTo>
                  <a:cubicBezTo>
                    <a:pt x="30370" y="25200"/>
                    <a:pt x="32363" y="20926"/>
                    <a:pt x="32490" y="16398"/>
                  </a:cubicBezTo>
                  <a:cubicBezTo>
                    <a:pt x="32501" y="16053"/>
                    <a:pt x="32501" y="15707"/>
                    <a:pt x="32490" y="15362"/>
                  </a:cubicBezTo>
                  <a:lnTo>
                    <a:pt x="32478" y="15419"/>
                  </a:lnTo>
                  <a:cubicBezTo>
                    <a:pt x="32443" y="14440"/>
                    <a:pt x="32317" y="13461"/>
                    <a:pt x="32098" y="12504"/>
                  </a:cubicBezTo>
                  <a:cubicBezTo>
                    <a:pt x="32098" y="12470"/>
                    <a:pt x="32063" y="12447"/>
                    <a:pt x="32029" y="12447"/>
                  </a:cubicBezTo>
                  <a:cubicBezTo>
                    <a:pt x="31994" y="12447"/>
                    <a:pt x="31971" y="12470"/>
                    <a:pt x="31960" y="12504"/>
                  </a:cubicBezTo>
                  <a:cubicBezTo>
                    <a:pt x="30980" y="17332"/>
                    <a:pt x="27086" y="21041"/>
                    <a:pt x="22213" y="21779"/>
                  </a:cubicBezTo>
                  <a:cubicBezTo>
                    <a:pt x="21615" y="21871"/>
                    <a:pt x="21017" y="21915"/>
                    <a:pt x="20425" y="21915"/>
                  </a:cubicBezTo>
                  <a:cubicBezTo>
                    <a:pt x="16191" y="21915"/>
                    <a:pt x="12220" y="19624"/>
                    <a:pt x="10128" y="15834"/>
                  </a:cubicBezTo>
                  <a:cubicBezTo>
                    <a:pt x="9851" y="15373"/>
                    <a:pt x="9609" y="14889"/>
                    <a:pt x="9390" y="14394"/>
                  </a:cubicBezTo>
                  <a:cubicBezTo>
                    <a:pt x="9206" y="13956"/>
                    <a:pt x="9068" y="13495"/>
                    <a:pt x="8987" y="13023"/>
                  </a:cubicBezTo>
                  <a:cubicBezTo>
                    <a:pt x="8999" y="13000"/>
                    <a:pt x="8999" y="12977"/>
                    <a:pt x="8999" y="12965"/>
                  </a:cubicBezTo>
                  <a:cubicBezTo>
                    <a:pt x="8768" y="12044"/>
                    <a:pt x="8653" y="11099"/>
                    <a:pt x="8653" y="10143"/>
                  </a:cubicBezTo>
                  <a:cubicBezTo>
                    <a:pt x="8653" y="8127"/>
                    <a:pt x="8872" y="4210"/>
                    <a:pt x="13849" y="396"/>
                  </a:cubicBezTo>
                  <a:cubicBezTo>
                    <a:pt x="13953" y="327"/>
                    <a:pt x="13987" y="200"/>
                    <a:pt x="13941" y="97"/>
                  </a:cubicBezTo>
                  <a:cubicBezTo>
                    <a:pt x="13911" y="19"/>
                    <a:pt x="13813" y="0"/>
                    <a:pt x="13723" y="0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66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3363;p51">
              <a:extLst>
                <a:ext uri="{FF2B5EF4-FFF2-40B4-BE49-F238E27FC236}">
                  <a16:creationId xmlns:a16="http://schemas.microsoft.com/office/drawing/2014/main" id="{DC095395-9699-52D5-7021-9DC40E628300}"/>
                </a:ext>
              </a:extLst>
            </p:cNvPr>
            <p:cNvSpPr/>
            <p:nvPr/>
          </p:nvSpPr>
          <p:spPr>
            <a:xfrm>
              <a:off x="7682075" y="686288"/>
              <a:ext cx="321880" cy="261713"/>
            </a:xfrm>
            <a:custGeom>
              <a:avLst/>
              <a:gdLst/>
              <a:ahLst/>
              <a:cxnLst/>
              <a:rect l="l" t="t" r="r" b="b"/>
              <a:pathLst>
                <a:path w="10416" h="8469" extrusionOk="0">
                  <a:moveTo>
                    <a:pt x="8987" y="0"/>
                  </a:moveTo>
                  <a:lnTo>
                    <a:pt x="3917" y="934"/>
                  </a:lnTo>
                  <a:lnTo>
                    <a:pt x="116" y="3733"/>
                  </a:lnTo>
                  <a:cubicBezTo>
                    <a:pt x="116" y="3733"/>
                    <a:pt x="0" y="4401"/>
                    <a:pt x="277" y="6072"/>
                  </a:cubicBezTo>
                  <a:cubicBezTo>
                    <a:pt x="565" y="7742"/>
                    <a:pt x="899" y="8468"/>
                    <a:pt x="899" y="8468"/>
                  </a:cubicBezTo>
                  <a:lnTo>
                    <a:pt x="3906" y="6302"/>
                  </a:lnTo>
                  <a:lnTo>
                    <a:pt x="10415" y="3503"/>
                  </a:lnTo>
                  <a:cubicBezTo>
                    <a:pt x="10415" y="3503"/>
                    <a:pt x="9793" y="2535"/>
                    <a:pt x="9424" y="1625"/>
                  </a:cubicBezTo>
                  <a:cubicBezTo>
                    <a:pt x="9044" y="738"/>
                    <a:pt x="8987" y="0"/>
                    <a:pt x="8987" y="0"/>
                  </a:cubicBezTo>
                  <a:close/>
                </a:path>
              </a:pathLst>
            </a:custGeom>
            <a:solidFill>
              <a:schemeClr val="accent4"/>
            </a:solidFill>
            <a:ln w="8925" cap="flat" cmpd="sng">
              <a:solidFill>
                <a:srgbClr val="0A1640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3364;p51">
              <a:extLst>
                <a:ext uri="{FF2B5EF4-FFF2-40B4-BE49-F238E27FC236}">
                  <a16:creationId xmlns:a16="http://schemas.microsoft.com/office/drawing/2014/main" id="{617A0788-E2FF-A3F3-91FD-1BF549A71332}"/>
                </a:ext>
              </a:extLst>
            </p:cNvPr>
            <p:cNvSpPr/>
            <p:nvPr/>
          </p:nvSpPr>
          <p:spPr>
            <a:xfrm>
              <a:off x="7706643" y="676306"/>
              <a:ext cx="980876" cy="613476"/>
            </a:xfrm>
            <a:custGeom>
              <a:avLst/>
              <a:gdLst/>
              <a:ahLst/>
              <a:cxnLst/>
              <a:rect l="l" t="t" r="r" b="b"/>
              <a:pathLst>
                <a:path w="31741" h="19852" extrusionOk="0">
                  <a:moveTo>
                    <a:pt x="9506" y="4659"/>
                  </a:moveTo>
                  <a:cubicBezTo>
                    <a:pt x="9543" y="4659"/>
                    <a:pt x="9589" y="4674"/>
                    <a:pt x="9620" y="4736"/>
                  </a:cubicBezTo>
                  <a:cubicBezTo>
                    <a:pt x="9897" y="5220"/>
                    <a:pt x="9793" y="5911"/>
                    <a:pt x="9597" y="6337"/>
                  </a:cubicBezTo>
                  <a:cubicBezTo>
                    <a:pt x="9401" y="6775"/>
                    <a:pt x="9079" y="7132"/>
                    <a:pt x="8710" y="7317"/>
                  </a:cubicBezTo>
                  <a:cubicBezTo>
                    <a:pt x="8466" y="7450"/>
                    <a:pt x="8174" y="7517"/>
                    <a:pt x="7871" y="7517"/>
                  </a:cubicBezTo>
                  <a:cubicBezTo>
                    <a:pt x="7702" y="7517"/>
                    <a:pt x="7531" y="7496"/>
                    <a:pt x="7362" y="7455"/>
                  </a:cubicBezTo>
                  <a:lnTo>
                    <a:pt x="7328" y="7455"/>
                  </a:lnTo>
                  <a:cubicBezTo>
                    <a:pt x="6867" y="7340"/>
                    <a:pt x="6268" y="6994"/>
                    <a:pt x="6037" y="6510"/>
                  </a:cubicBezTo>
                  <a:cubicBezTo>
                    <a:pt x="5991" y="6418"/>
                    <a:pt x="6049" y="6360"/>
                    <a:pt x="6083" y="6337"/>
                  </a:cubicBezTo>
                  <a:cubicBezTo>
                    <a:pt x="6106" y="6326"/>
                    <a:pt x="6129" y="6314"/>
                    <a:pt x="6164" y="6314"/>
                  </a:cubicBezTo>
                  <a:cubicBezTo>
                    <a:pt x="6210" y="6314"/>
                    <a:pt x="6233" y="6326"/>
                    <a:pt x="6279" y="6349"/>
                  </a:cubicBezTo>
                  <a:cubicBezTo>
                    <a:pt x="6337" y="6406"/>
                    <a:pt x="6383" y="6452"/>
                    <a:pt x="6417" y="6510"/>
                  </a:cubicBezTo>
                  <a:cubicBezTo>
                    <a:pt x="6521" y="6625"/>
                    <a:pt x="6625" y="6741"/>
                    <a:pt x="6751" y="6833"/>
                  </a:cubicBezTo>
                  <a:cubicBezTo>
                    <a:pt x="6936" y="6971"/>
                    <a:pt x="7155" y="7075"/>
                    <a:pt x="7374" y="7132"/>
                  </a:cubicBezTo>
                  <a:cubicBezTo>
                    <a:pt x="7532" y="7179"/>
                    <a:pt x="7693" y="7203"/>
                    <a:pt x="7852" y="7203"/>
                  </a:cubicBezTo>
                  <a:cubicBezTo>
                    <a:pt x="8087" y="7203"/>
                    <a:pt x="8315" y="7150"/>
                    <a:pt x="8514" y="7040"/>
                  </a:cubicBezTo>
                  <a:cubicBezTo>
                    <a:pt x="8837" y="6867"/>
                    <a:pt x="9125" y="6568"/>
                    <a:pt x="9275" y="6199"/>
                  </a:cubicBezTo>
                  <a:cubicBezTo>
                    <a:pt x="9355" y="5980"/>
                    <a:pt x="9401" y="5750"/>
                    <a:pt x="9413" y="5519"/>
                  </a:cubicBezTo>
                  <a:cubicBezTo>
                    <a:pt x="9413" y="5358"/>
                    <a:pt x="9401" y="5197"/>
                    <a:pt x="9378" y="5058"/>
                  </a:cubicBezTo>
                  <a:cubicBezTo>
                    <a:pt x="9355" y="4989"/>
                    <a:pt x="9344" y="4909"/>
                    <a:pt x="9344" y="4840"/>
                  </a:cubicBezTo>
                  <a:cubicBezTo>
                    <a:pt x="9332" y="4759"/>
                    <a:pt x="9390" y="4701"/>
                    <a:pt x="9459" y="4667"/>
                  </a:cubicBezTo>
                  <a:cubicBezTo>
                    <a:pt x="9470" y="4663"/>
                    <a:pt x="9487" y="4659"/>
                    <a:pt x="9506" y="4659"/>
                  </a:cubicBezTo>
                  <a:close/>
                  <a:moveTo>
                    <a:pt x="4386" y="7220"/>
                  </a:moveTo>
                  <a:cubicBezTo>
                    <a:pt x="4422" y="7220"/>
                    <a:pt x="4465" y="7240"/>
                    <a:pt x="4493" y="7305"/>
                  </a:cubicBezTo>
                  <a:cubicBezTo>
                    <a:pt x="4758" y="7777"/>
                    <a:pt x="4655" y="8469"/>
                    <a:pt x="4470" y="8906"/>
                  </a:cubicBezTo>
                  <a:cubicBezTo>
                    <a:pt x="4275" y="9333"/>
                    <a:pt x="3952" y="9701"/>
                    <a:pt x="3583" y="9886"/>
                  </a:cubicBezTo>
                  <a:cubicBezTo>
                    <a:pt x="3341" y="10011"/>
                    <a:pt x="3051" y="10075"/>
                    <a:pt x="2751" y="10075"/>
                  </a:cubicBezTo>
                  <a:cubicBezTo>
                    <a:pt x="2580" y="10075"/>
                    <a:pt x="2406" y="10054"/>
                    <a:pt x="2235" y="10012"/>
                  </a:cubicBezTo>
                  <a:lnTo>
                    <a:pt x="2201" y="10012"/>
                  </a:lnTo>
                  <a:cubicBezTo>
                    <a:pt x="1740" y="9897"/>
                    <a:pt x="1141" y="9552"/>
                    <a:pt x="910" y="9079"/>
                  </a:cubicBezTo>
                  <a:cubicBezTo>
                    <a:pt x="864" y="8976"/>
                    <a:pt x="922" y="8918"/>
                    <a:pt x="945" y="8906"/>
                  </a:cubicBezTo>
                  <a:cubicBezTo>
                    <a:pt x="972" y="8885"/>
                    <a:pt x="1005" y="8873"/>
                    <a:pt x="1038" y="8873"/>
                  </a:cubicBezTo>
                  <a:cubicBezTo>
                    <a:pt x="1076" y="8873"/>
                    <a:pt x="1116" y="8888"/>
                    <a:pt x="1152" y="8918"/>
                  </a:cubicBezTo>
                  <a:cubicBezTo>
                    <a:pt x="1210" y="8976"/>
                    <a:pt x="1256" y="9022"/>
                    <a:pt x="1291" y="9079"/>
                  </a:cubicBezTo>
                  <a:cubicBezTo>
                    <a:pt x="1394" y="9194"/>
                    <a:pt x="1498" y="9310"/>
                    <a:pt x="1625" y="9390"/>
                  </a:cubicBezTo>
                  <a:cubicBezTo>
                    <a:pt x="1809" y="9540"/>
                    <a:pt x="2028" y="9644"/>
                    <a:pt x="2247" y="9701"/>
                  </a:cubicBezTo>
                  <a:cubicBezTo>
                    <a:pt x="2400" y="9746"/>
                    <a:pt x="2556" y="9768"/>
                    <a:pt x="2710" y="9768"/>
                  </a:cubicBezTo>
                  <a:cubicBezTo>
                    <a:pt x="2950" y="9768"/>
                    <a:pt x="3184" y="9715"/>
                    <a:pt x="3387" y="9609"/>
                  </a:cubicBezTo>
                  <a:cubicBezTo>
                    <a:pt x="3710" y="9436"/>
                    <a:pt x="3998" y="9137"/>
                    <a:pt x="4148" y="8757"/>
                  </a:cubicBezTo>
                  <a:cubicBezTo>
                    <a:pt x="4228" y="8549"/>
                    <a:pt x="4275" y="8319"/>
                    <a:pt x="4286" y="8088"/>
                  </a:cubicBezTo>
                  <a:cubicBezTo>
                    <a:pt x="4286" y="7927"/>
                    <a:pt x="4275" y="7766"/>
                    <a:pt x="4251" y="7616"/>
                  </a:cubicBezTo>
                  <a:cubicBezTo>
                    <a:pt x="4228" y="7547"/>
                    <a:pt x="4217" y="7478"/>
                    <a:pt x="4217" y="7409"/>
                  </a:cubicBezTo>
                  <a:cubicBezTo>
                    <a:pt x="4205" y="7317"/>
                    <a:pt x="4263" y="7259"/>
                    <a:pt x="4332" y="7236"/>
                  </a:cubicBezTo>
                  <a:cubicBezTo>
                    <a:pt x="4345" y="7227"/>
                    <a:pt x="4364" y="7220"/>
                    <a:pt x="4386" y="7220"/>
                  </a:cubicBezTo>
                  <a:close/>
                  <a:moveTo>
                    <a:pt x="7938" y="9298"/>
                  </a:moveTo>
                  <a:cubicBezTo>
                    <a:pt x="8053" y="9298"/>
                    <a:pt x="8169" y="9321"/>
                    <a:pt x="8272" y="9390"/>
                  </a:cubicBezTo>
                  <a:cubicBezTo>
                    <a:pt x="8341" y="9436"/>
                    <a:pt x="8410" y="9505"/>
                    <a:pt x="8468" y="9598"/>
                  </a:cubicBezTo>
                  <a:cubicBezTo>
                    <a:pt x="8652" y="9874"/>
                    <a:pt x="8572" y="10335"/>
                    <a:pt x="8272" y="10531"/>
                  </a:cubicBezTo>
                  <a:cubicBezTo>
                    <a:pt x="8160" y="10605"/>
                    <a:pt x="8032" y="10640"/>
                    <a:pt x="7904" y="10640"/>
                  </a:cubicBezTo>
                  <a:cubicBezTo>
                    <a:pt x="7676" y="10640"/>
                    <a:pt x="7449" y="10531"/>
                    <a:pt x="7316" y="10347"/>
                  </a:cubicBezTo>
                  <a:cubicBezTo>
                    <a:pt x="7097" y="10012"/>
                    <a:pt x="7212" y="9701"/>
                    <a:pt x="7408" y="9529"/>
                  </a:cubicBezTo>
                  <a:cubicBezTo>
                    <a:pt x="7535" y="9390"/>
                    <a:pt x="7731" y="9298"/>
                    <a:pt x="7938" y="9298"/>
                  </a:cubicBezTo>
                  <a:close/>
                  <a:moveTo>
                    <a:pt x="31279" y="1"/>
                  </a:moveTo>
                  <a:cubicBezTo>
                    <a:pt x="31256" y="1"/>
                    <a:pt x="31222" y="35"/>
                    <a:pt x="31210" y="58"/>
                  </a:cubicBezTo>
                  <a:cubicBezTo>
                    <a:pt x="30104" y="5519"/>
                    <a:pt x="25242" y="9482"/>
                    <a:pt x="19678" y="9482"/>
                  </a:cubicBezTo>
                  <a:cubicBezTo>
                    <a:pt x="15392" y="9482"/>
                    <a:pt x="11452" y="7144"/>
                    <a:pt x="9378" y="3399"/>
                  </a:cubicBezTo>
                  <a:cubicBezTo>
                    <a:pt x="9377" y="3398"/>
                    <a:pt x="9375" y="3397"/>
                    <a:pt x="9370" y="3397"/>
                  </a:cubicBezTo>
                  <a:cubicBezTo>
                    <a:pt x="9300" y="3397"/>
                    <a:pt x="8833" y="3542"/>
                    <a:pt x="8618" y="3607"/>
                  </a:cubicBezTo>
                  <a:cubicBezTo>
                    <a:pt x="8468" y="3641"/>
                    <a:pt x="7420" y="4022"/>
                    <a:pt x="7039" y="4183"/>
                  </a:cubicBezTo>
                  <a:cubicBezTo>
                    <a:pt x="5749" y="4713"/>
                    <a:pt x="4470" y="5370"/>
                    <a:pt x="3226" y="6153"/>
                  </a:cubicBezTo>
                  <a:cubicBezTo>
                    <a:pt x="2627" y="6545"/>
                    <a:pt x="2016" y="6948"/>
                    <a:pt x="1452" y="7374"/>
                  </a:cubicBezTo>
                  <a:cubicBezTo>
                    <a:pt x="1187" y="7593"/>
                    <a:pt x="0" y="8515"/>
                    <a:pt x="12" y="8549"/>
                  </a:cubicBezTo>
                  <a:cubicBezTo>
                    <a:pt x="1037" y="11752"/>
                    <a:pt x="3111" y="14621"/>
                    <a:pt x="5818" y="16648"/>
                  </a:cubicBezTo>
                  <a:cubicBezTo>
                    <a:pt x="8629" y="18745"/>
                    <a:pt x="11970" y="19851"/>
                    <a:pt x="15484" y="19851"/>
                  </a:cubicBezTo>
                  <a:cubicBezTo>
                    <a:pt x="17512" y="19851"/>
                    <a:pt x="19505" y="19471"/>
                    <a:pt x="21371" y="18745"/>
                  </a:cubicBezTo>
                  <a:cubicBezTo>
                    <a:pt x="21464" y="18711"/>
                    <a:pt x="21533" y="18688"/>
                    <a:pt x="21590" y="18653"/>
                  </a:cubicBezTo>
                  <a:cubicBezTo>
                    <a:pt x="21752" y="18584"/>
                    <a:pt x="21947" y="18480"/>
                    <a:pt x="22166" y="18376"/>
                  </a:cubicBezTo>
                  <a:lnTo>
                    <a:pt x="22224" y="18376"/>
                  </a:lnTo>
                  <a:cubicBezTo>
                    <a:pt x="22984" y="18031"/>
                    <a:pt x="23722" y="17616"/>
                    <a:pt x="24436" y="17144"/>
                  </a:cubicBezTo>
                  <a:cubicBezTo>
                    <a:pt x="24459" y="17144"/>
                    <a:pt x="24459" y="17121"/>
                    <a:pt x="24470" y="17109"/>
                  </a:cubicBezTo>
                  <a:cubicBezTo>
                    <a:pt x="25219" y="16648"/>
                    <a:pt x="25899" y="16164"/>
                    <a:pt x="26268" y="15738"/>
                  </a:cubicBezTo>
                  <a:lnTo>
                    <a:pt x="26268" y="15727"/>
                  </a:lnTo>
                  <a:cubicBezTo>
                    <a:pt x="29712" y="12662"/>
                    <a:pt x="31729" y="8238"/>
                    <a:pt x="31729" y="3607"/>
                  </a:cubicBezTo>
                  <a:cubicBezTo>
                    <a:pt x="31740" y="2409"/>
                    <a:pt x="31613" y="1211"/>
                    <a:pt x="31348" y="58"/>
                  </a:cubicBezTo>
                  <a:cubicBezTo>
                    <a:pt x="31337" y="35"/>
                    <a:pt x="31314" y="1"/>
                    <a:pt x="31279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3365;p51">
              <a:extLst>
                <a:ext uri="{FF2B5EF4-FFF2-40B4-BE49-F238E27FC236}">
                  <a16:creationId xmlns:a16="http://schemas.microsoft.com/office/drawing/2014/main" id="{E6D2C5F6-274E-2C77-D3FB-5072879FE330}"/>
                </a:ext>
              </a:extLst>
            </p:cNvPr>
            <p:cNvSpPr/>
            <p:nvPr/>
          </p:nvSpPr>
          <p:spPr>
            <a:xfrm>
              <a:off x="8067278" y="173117"/>
              <a:ext cx="172343" cy="178524"/>
            </a:xfrm>
            <a:custGeom>
              <a:avLst/>
              <a:gdLst/>
              <a:ahLst/>
              <a:cxnLst/>
              <a:rect l="l" t="t" r="r" b="b"/>
              <a:pathLst>
                <a:path w="5577" h="5777" extrusionOk="0">
                  <a:moveTo>
                    <a:pt x="2222" y="1"/>
                  </a:moveTo>
                  <a:cubicBezTo>
                    <a:pt x="2214" y="1"/>
                    <a:pt x="2207" y="2"/>
                    <a:pt x="2201" y="5"/>
                  </a:cubicBezTo>
                  <a:cubicBezTo>
                    <a:pt x="2178" y="17"/>
                    <a:pt x="2155" y="40"/>
                    <a:pt x="2155" y="63"/>
                  </a:cubicBezTo>
                  <a:lnTo>
                    <a:pt x="1821" y="1883"/>
                  </a:lnTo>
                  <a:cubicBezTo>
                    <a:pt x="1810" y="1929"/>
                    <a:pt x="1775" y="1975"/>
                    <a:pt x="1729" y="1998"/>
                  </a:cubicBezTo>
                  <a:lnTo>
                    <a:pt x="47" y="2759"/>
                  </a:lnTo>
                  <a:cubicBezTo>
                    <a:pt x="24" y="2770"/>
                    <a:pt x="1" y="2793"/>
                    <a:pt x="1" y="2816"/>
                  </a:cubicBezTo>
                  <a:cubicBezTo>
                    <a:pt x="1" y="2851"/>
                    <a:pt x="24" y="2874"/>
                    <a:pt x="47" y="2885"/>
                  </a:cubicBezTo>
                  <a:lnTo>
                    <a:pt x="1671" y="3761"/>
                  </a:lnTo>
                  <a:cubicBezTo>
                    <a:pt x="1694" y="3772"/>
                    <a:pt x="1717" y="3784"/>
                    <a:pt x="1729" y="3807"/>
                  </a:cubicBezTo>
                  <a:cubicBezTo>
                    <a:pt x="1740" y="3830"/>
                    <a:pt x="1752" y="3853"/>
                    <a:pt x="1752" y="3888"/>
                  </a:cubicBezTo>
                  <a:lnTo>
                    <a:pt x="1959" y="5719"/>
                  </a:lnTo>
                  <a:cubicBezTo>
                    <a:pt x="1959" y="5742"/>
                    <a:pt x="1982" y="5765"/>
                    <a:pt x="2005" y="5777"/>
                  </a:cubicBezTo>
                  <a:lnTo>
                    <a:pt x="2029" y="5777"/>
                  </a:lnTo>
                  <a:cubicBezTo>
                    <a:pt x="2040" y="5777"/>
                    <a:pt x="2063" y="5765"/>
                    <a:pt x="2075" y="5754"/>
                  </a:cubicBezTo>
                  <a:lnTo>
                    <a:pt x="3411" y="4487"/>
                  </a:lnTo>
                  <a:cubicBezTo>
                    <a:pt x="3437" y="4451"/>
                    <a:pt x="3477" y="4436"/>
                    <a:pt x="3515" y="4436"/>
                  </a:cubicBezTo>
                  <a:cubicBezTo>
                    <a:pt x="3527" y="4436"/>
                    <a:pt x="3538" y="4438"/>
                    <a:pt x="3549" y="4441"/>
                  </a:cubicBezTo>
                  <a:lnTo>
                    <a:pt x="5358" y="4821"/>
                  </a:lnTo>
                  <a:cubicBezTo>
                    <a:pt x="5393" y="4821"/>
                    <a:pt x="5416" y="4809"/>
                    <a:pt x="5427" y="4786"/>
                  </a:cubicBezTo>
                  <a:cubicBezTo>
                    <a:pt x="5450" y="4775"/>
                    <a:pt x="5450" y="4740"/>
                    <a:pt x="5439" y="4717"/>
                  </a:cubicBezTo>
                  <a:lnTo>
                    <a:pt x="4644" y="3047"/>
                  </a:lnTo>
                  <a:cubicBezTo>
                    <a:pt x="4621" y="3000"/>
                    <a:pt x="4621" y="2954"/>
                    <a:pt x="4644" y="2908"/>
                  </a:cubicBezTo>
                  <a:lnTo>
                    <a:pt x="5565" y="1307"/>
                  </a:lnTo>
                  <a:cubicBezTo>
                    <a:pt x="5577" y="1284"/>
                    <a:pt x="5577" y="1249"/>
                    <a:pt x="5565" y="1226"/>
                  </a:cubicBezTo>
                  <a:cubicBezTo>
                    <a:pt x="5542" y="1203"/>
                    <a:pt x="5519" y="1192"/>
                    <a:pt x="5496" y="1192"/>
                  </a:cubicBezTo>
                  <a:lnTo>
                    <a:pt x="3664" y="1445"/>
                  </a:lnTo>
                  <a:cubicBezTo>
                    <a:pt x="3654" y="1447"/>
                    <a:pt x="3644" y="1448"/>
                    <a:pt x="3634" y="1448"/>
                  </a:cubicBezTo>
                  <a:cubicBezTo>
                    <a:pt x="3587" y="1448"/>
                    <a:pt x="3543" y="1428"/>
                    <a:pt x="3515" y="1399"/>
                  </a:cubicBezTo>
                  <a:lnTo>
                    <a:pt x="2282" y="28"/>
                  </a:lnTo>
                  <a:cubicBezTo>
                    <a:pt x="2265" y="11"/>
                    <a:pt x="2242" y="1"/>
                    <a:pt x="222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66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3366;p51">
              <a:extLst>
                <a:ext uri="{FF2B5EF4-FFF2-40B4-BE49-F238E27FC236}">
                  <a16:creationId xmlns:a16="http://schemas.microsoft.com/office/drawing/2014/main" id="{1AA694C1-20FD-46C1-2EE6-FBD694D15347}"/>
                </a:ext>
              </a:extLst>
            </p:cNvPr>
            <p:cNvSpPr/>
            <p:nvPr/>
          </p:nvSpPr>
          <p:spPr>
            <a:xfrm>
              <a:off x="8067649" y="172963"/>
              <a:ext cx="171632" cy="178678"/>
            </a:xfrm>
            <a:custGeom>
              <a:avLst/>
              <a:gdLst/>
              <a:ahLst/>
              <a:cxnLst/>
              <a:rect l="l" t="t" r="r" b="b"/>
              <a:pathLst>
                <a:path w="5554" h="5782" extrusionOk="0">
                  <a:moveTo>
                    <a:pt x="2213" y="0"/>
                  </a:moveTo>
                  <a:cubicBezTo>
                    <a:pt x="2205" y="0"/>
                    <a:pt x="2196" y="3"/>
                    <a:pt x="2189" y="10"/>
                  </a:cubicBezTo>
                  <a:cubicBezTo>
                    <a:pt x="2155" y="22"/>
                    <a:pt x="2143" y="33"/>
                    <a:pt x="2143" y="68"/>
                  </a:cubicBezTo>
                  <a:lnTo>
                    <a:pt x="1809" y="1876"/>
                  </a:lnTo>
                  <a:cubicBezTo>
                    <a:pt x="1798" y="1934"/>
                    <a:pt x="1775" y="1980"/>
                    <a:pt x="1728" y="1992"/>
                  </a:cubicBezTo>
                  <a:lnTo>
                    <a:pt x="46" y="2752"/>
                  </a:lnTo>
                  <a:cubicBezTo>
                    <a:pt x="12" y="2764"/>
                    <a:pt x="0" y="2787"/>
                    <a:pt x="0" y="2810"/>
                  </a:cubicBezTo>
                  <a:cubicBezTo>
                    <a:pt x="0" y="2844"/>
                    <a:pt x="12" y="2867"/>
                    <a:pt x="46" y="2879"/>
                  </a:cubicBezTo>
                  <a:lnTo>
                    <a:pt x="1671" y="3766"/>
                  </a:lnTo>
                  <a:cubicBezTo>
                    <a:pt x="1694" y="3777"/>
                    <a:pt x="1717" y="3789"/>
                    <a:pt x="1728" y="3823"/>
                  </a:cubicBezTo>
                  <a:cubicBezTo>
                    <a:pt x="1740" y="3846"/>
                    <a:pt x="1752" y="3858"/>
                    <a:pt x="1752" y="3893"/>
                  </a:cubicBezTo>
                  <a:lnTo>
                    <a:pt x="1959" y="5724"/>
                  </a:lnTo>
                  <a:cubicBezTo>
                    <a:pt x="1959" y="5747"/>
                    <a:pt x="1970" y="5759"/>
                    <a:pt x="2005" y="5782"/>
                  </a:cubicBezTo>
                  <a:lnTo>
                    <a:pt x="2028" y="5782"/>
                  </a:lnTo>
                  <a:cubicBezTo>
                    <a:pt x="2040" y="5782"/>
                    <a:pt x="2063" y="5782"/>
                    <a:pt x="2074" y="5759"/>
                  </a:cubicBezTo>
                  <a:lnTo>
                    <a:pt x="3411" y="4480"/>
                  </a:lnTo>
                  <a:cubicBezTo>
                    <a:pt x="3444" y="4455"/>
                    <a:pt x="3477" y="4436"/>
                    <a:pt x="3514" y="4436"/>
                  </a:cubicBezTo>
                  <a:cubicBezTo>
                    <a:pt x="3529" y="4436"/>
                    <a:pt x="3544" y="4439"/>
                    <a:pt x="3560" y="4446"/>
                  </a:cubicBezTo>
                  <a:lnTo>
                    <a:pt x="5369" y="4814"/>
                  </a:lnTo>
                  <a:cubicBezTo>
                    <a:pt x="5404" y="4814"/>
                    <a:pt x="5427" y="4814"/>
                    <a:pt x="5438" y="4780"/>
                  </a:cubicBezTo>
                  <a:cubicBezTo>
                    <a:pt x="5461" y="4768"/>
                    <a:pt x="5461" y="4745"/>
                    <a:pt x="5461" y="4711"/>
                  </a:cubicBezTo>
                  <a:lnTo>
                    <a:pt x="4655" y="3040"/>
                  </a:lnTo>
                  <a:cubicBezTo>
                    <a:pt x="4620" y="3005"/>
                    <a:pt x="4632" y="2936"/>
                    <a:pt x="4655" y="2902"/>
                  </a:cubicBezTo>
                  <a:lnTo>
                    <a:pt x="5542" y="1300"/>
                  </a:lnTo>
                  <a:cubicBezTo>
                    <a:pt x="5553" y="1277"/>
                    <a:pt x="5553" y="1243"/>
                    <a:pt x="5542" y="1231"/>
                  </a:cubicBezTo>
                  <a:cubicBezTo>
                    <a:pt x="5530" y="1197"/>
                    <a:pt x="5496" y="1197"/>
                    <a:pt x="5473" y="1197"/>
                  </a:cubicBezTo>
                  <a:lnTo>
                    <a:pt x="3641" y="1450"/>
                  </a:lnTo>
                  <a:cubicBezTo>
                    <a:pt x="3633" y="1452"/>
                    <a:pt x="3626" y="1452"/>
                    <a:pt x="3618" y="1452"/>
                  </a:cubicBezTo>
                  <a:cubicBezTo>
                    <a:pt x="3571" y="1452"/>
                    <a:pt x="3531" y="1422"/>
                    <a:pt x="3491" y="1393"/>
                  </a:cubicBezTo>
                  <a:lnTo>
                    <a:pt x="2258" y="22"/>
                  </a:lnTo>
                  <a:cubicBezTo>
                    <a:pt x="2250" y="14"/>
                    <a:pt x="2232" y="0"/>
                    <a:pt x="2213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3367;p51">
              <a:extLst>
                <a:ext uri="{FF2B5EF4-FFF2-40B4-BE49-F238E27FC236}">
                  <a16:creationId xmlns:a16="http://schemas.microsoft.com/office/drawing/2014/main" id="{75BE9E2A-19E5-1ACF-E5A9-981A4CDC20D1}"/>
                </a:ext>
              </a:extLst>
            </p:cNvPr>
            <p:cNvSpPr/>
            <p:nvPr/>
          </p:nvSpPr>
          <p:spPr>
            <a:xfrm>
              <a:off x="7730314" y="897570"/>
              <a:ext cx="125526" cy="91564"/>
            </a:xfrm>
            <a:custGeom>
              <a:avLst/>
              <a:gdLst/>
              <a:ahLst/>
              <a:cxnLst/>
              <a:rect l="l" t="t" r="r" b="b"/>
              <a:pathLst>
                <a:path w="4062" h="2963" extrusionOk="0">
                  <a:moveTo>
                    <a:pt x="3634" y="0"/>
                  </a:moveTo>
                  <a:cubicBezTo>
                    <a:pt x="3514" y="0"/>
                    <a:pt x="3395" y="104"/>
                    <a:pt x="3416" y="249"/>
                  </a:cubicBezTo>
                  <a:cubicBezTo>
                    <a:pt x="3439" y="479"/>
                    <a:pt x="3497" y="675"/>
                    <a:pt x="3485" y="905"/>
                  </a:cubicBezTo>
                  <a:cubicBezTo>
                    <a:pt x="3474" y="1136"/>
                    <a:pt x="3428" y="1355"/>
                    <a:pt x="3336" y="1562"/>
                  </a:cubicBezTo>
                  <a:cubicBezTo>
                    <a:pt x="3197" y="1885"/>
                    <a:pt x="2932" y="2207"/>
                    <a:pt x="2610" y="2369"/>
                  </a:cubicBezTo>
                  <a:cubicBezTo>
                    <a:pt x="2412" y="2457"/>
                    <a:pt x="2191" y="2501"/>
                    <a:pt x="1969" y="2501"/>
                  </a:cubicBezTo>
                  <a:cubicBezTo>
                    <a:pt x="1815" y="2501"/>
                    <a:pt x="1662" y="2480"/>
                    <a:pt x="1515" y="2438"/>
                  </a:cubicBezTo>
                  <a:cubicBezTo>
                    <a:pt x="1297" y="2380"/>
                    <a:pt x="1089" y="2276"/>
                    <a:pt x="905" y="2150"/>
                  </a:cubicBezTo>
                  <a:cubicBezTo>
                    <a:pt x="720" y="2023"/>
                    <a:pt x="582" y="1850"/>
                    <a:pt x="432" y="1677"/>
                  </a:cubicBezTo>
                  <a:cubicBezTo>
                    <a:pt x="385" y="1630"/>
                    <a:pt x="329" y="1609"/>
                    <a:pt x="274" y="1609"/>
                  </a:cubicBezTo>
                  <a:cubicBezTo>
                    <a:pt x="131" y="1609"/>
                    <a:pt x="0" y="1752"/>
                    <a:pt x="75" y="1919"/>
                  </a:cubicBezTo>
                  <a:cubicBezTo>
                    <a:pt x="306" y="2403"/>
                    <a:pt x="905" y="2772"/>
                    <a:pt x="1412" y="2898"/>
                  </a:cubicBezTo>
                  <a:lnTo>
                    <a:pt x="1435" y="2898"/>
                  </a:lnTo>
                  <a:cubicBezTo>
                    <a:pt x="1603" y="2940"/>
                    <a:pt x="1778" y="2963"/>
                    <a:pt x="1954" y="2963"/>
                  </a:cubicBezTo>
                  <a:cubicBezTo>
                    <a:pt x="2261" y="2963"/>
                    <a:pt x="2569" y="2895"/>
                    <a:pt x="2840" y="2749"/>
                  </a:cubicBezTo>
                  <a:cubicBezTo>
                    <a:pt x="3255" y="2576"/>
                    <a:pt x="3589" y="2207"/>
                    <a:pt x="3762" y="1769"/>
                  </a:cubicBezTo>
                  <a:cubicBezTo>
                    <a:pt x="3969" y="1297"/>
                    <a:pt x="4062" y="594"/>
                    <a:pt x="3820" y="122"/>
                  </a:cubicBezTo>
                  <a:cubicBezTo>
                    <a:pt x="3777" y="36"/>
                    <a:pt x="3705" y="0"/>
                    <a:pt x="36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3368;p51">
              <a:extLst>
                <a:ext uri="{FF2B5EF4-FFF2-40B4-BE49-F238E27FC236}">
                  <a16:creationId xmlns:a16="http://schemas.microsoft.com/office/drawing/2014/main" id="{32C1CEC3-FFE9-5BF3-9496-AC2B9CAD5874}"/>
                </a:ext>
              </a:extLst>
            </p:cNvPr>
            <p:cNvSpPr/>
            <p:nvPr/>
          </p:nvSpPr>
          <p:spPr>
            <a:xfrm>
              <a:off x="7889093" y="817810"/>
              <a:ext cx="125526" cy="92491"/>
            </a:xfrm>
            <a:custGeom>
              <a:avLst/>
              <a:gdLst/>
              <a:ahLst/>
              <a:cxnLst/>
              <a:rect l="l" t="t" r="r" b="b"/>
              <a:pathLst>
                <a:path w="4062" h="2993" extrusionOk="0">
                  <a:moveTo>
                    <a:pt x="3634" y="0"/>
                  </a:moveTo>
                  <a:cubicBezTo>
                    <a:pt x="3514" y="0"/>
                    <a:pt x="3395" y="104"/>
                    <a:pt x="3417" y="249"/>
                  </a:cubicBezTo>
                  <a:cubicBezTo>
                    <a:pt x="3440" y="479"/>
                    <a:pt x="3497" y="687"/>
                    <a:pt x="3486" y="917"/>
                  </a:cubicBezTo>
                  <a:cubicBezTo>
                    <a:pt x="3474" y="1148"/>
                    <a:pt x="3428" y="1355"/>
                    <a:pt x="3347" y="1562"/>
                  </a:cubicBezTo>
                  <a:cubicBezTo>
                    <a:pt x="3198" y="1885"/>
                    <a:pt x="2944" y="2208"/>
                    <a:pt x="2610" y="2369"/>
                  </a:cubicBezTo>
                  <a:cubicBezTo>
                    <a:pt x="2417" y="2462"/>
                    <a:pt x="2202" y="2505"/>
                    <a:pt x="1985" y="2505"/>
                  </a:cubicBezTo>
                  <a:cubicBezTo>
                    <a:pt x="1826" y="2505"/>
                    <a:pt x="1667" y="2482"/>
                    <a:pt x="1516" y="2438"/>
                  </a:cubicBezTo>
                  <a:cubicBezTo>
                    <a:pt x="1297" y="2380"/>
                    <a:pt x="1101" y="2277"/>
                    <a:pt x="905" y="2150"/>
                  </a:cubicBezTo>
                  <a:cubicBezTo>
                    <a:pt x="721" y="2023"/>
                    <a:pt x="594" y="1850"/>
                    <a:pt x="433" y="1678"/>
                  </a:cubicBezTo>
                  <a:cubicBezTo>
                    <a:pt x="385" y="1630"/>
                    <a:pt x="329" y="1610"/>
                    <a:pt x="275" y="1610"/>
                  </a:cubicBezTo>
                  <a:cubicBezTo>
                    <a:pt x="131" y="1610"/>
                    <a:pt x="0" y="1752"/>
                    <a:pt x="76" y="1920"/>
                  </a:cubicBezTo>
                  <a:cubicBezTo>
                    <a:pt x="306" y="2438"/>
                    <a:pt x="905" y="2818"/>
                    <a:pt x="1412" y="2933"/>
                  </a:cubicBezTo>
                  <a:lnTo>
                    <a:pt x="1447" y="2933"/>
                  </a:lnTo>
                  <a:cubicBezTo>
                    <a:pt x="1615" y="2971"/>
                    <a:pt x="1792" y="2992"/>
                    <a:pt x="1968" y="2992"/>
                  </a:cubicBezTo>
                  <a:cubicBezTo>
                    <a:pt x="2273" y="2992"/>
                    <a:pt x="2578" y="2930"/>
                    <a:pt x="2841" y="2784"/>
                  </a:cubicBezTo>
                  <a:cubicBezTo>
                    <a:pt x="3255" y="2565"/>
                    <a:pt x="3578" y="2196"/>
                    <a:pt x="3762" y="1781"/>
                  </a:cubicBezTo>
                  <a:cubicBezTo>
                    <a:pt x="3981" y="1297"/>
                    <a:pt x="4062" y="595"/>
                    <a:pt x="3820" y="122"/>
                  </a:cubicBezTo>
                  <a:cubicBezTo>
                    <a:pt x="3777" y="37"/>
                    <a:pt x="3706" y="0"/>
                    <a:pt x="36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3369;p51">
              <a:extLst>
                <a:ext uri="{FF2B5EF4-FFF2-40B4-BE49-F238E27FC236}">
                  <a16:creationId xmlns:a16="http://schemas.microsoft.com/office/drawing/2014/main" id="{F1ECFB0C-53E6-5BAA-365F-B3C932C1BDE3}"/>
                </a:ext>
              </a:extLst>
            </p:cNvPr>
            <p:cNvSpPr/>
            <p:nvPr/>
          </p:nvSpPr>
          <p:spPr>
            <a:xfrm>
              <a:off x="7918790" y="960612"/>
              <a:ext cx="57757" cy="46477"/>
            </a:xfrm>
            <a:custGeom>
              <a:avLst/>
              <a:gdLst/>
              <a:ahLst/>
              <a:cxnLst/>
              <a:rect l="l" t="t" r="r" b="b"/>
              <a:pathLst>
                <a:path w="1869" h="1504" extrusionOk="0">
                  <a:moveTo>
                    <a:pt x="1065" y="1"/>
                  </a:moveTo>
                  <a:cubicBezTo>
                    <a:pt x="536" y="1"/>
                    <a:pt x="0" y="593"/>
                    <a:pt x="382" y="1170"/>
                  </a:cubicBezTo>
                  <a:cubicBezTo>
                    <a:pt x="522" y="1384"/>
                    <a:pt x="777" y="1504"/>
                    <a:pt x="1030" y="1504"/>
                  </a:cubicBezTo>
                  <a:cubicBezTo>
                    <a:pt x="1171" y="1504"/>
                    <a:pt x="1311" y="1467"/>
                    <a:pt x="1430" y="1388"/>
                  </a:cubicBezTo>
                  <a:cubicBezTo>
                    <a:pt x="1764" y="1170"/>
                    <a:pt x="1868" y="674"/>
                    <a:pt x="1649" y="340"/>
                  </a:cubicBezTo>
                  <a:cubicBezTo>
                    <a:pt x="1592" y="236"/>
                    <a:pt x="1522" y="167"/>
                    <a:pt x="1430" y="110"/>
                  </a:cubicBezTo>
                  <a:cubicBezTo>
                    <a:pt x="1317" y="34"/>
                    <a:pt x="1191" y="1"/>
                    <a:pt x="10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3370;p51">
              <a:extLst>
                <a:ext uri="{FF2B5EF4-FFF2-40B4-BE49-F238E27FC236}">
                  <a16:creationId xmlns:a16="http://schemas.microsoft.com/office/drawing/2014/main" id="{B9A7A265-4502-CFA0-03B8-12A1C6BD8247}"/>
                </a:ext>
              </a:extLst>
            </p:cNvPr>
            <p:cNvSpPr/>
            <p:nvPr/>
          </p:nvSpPr>
          <p:spPr>
            <a:xfrm>
              <a:off x="7683497" y="291845"/>
              <a:ext cx="432944" cy="530472"/>
            </a:xfrm>
            <a:custGeom>
              <a:avLst/>
              <a:gdLst/>
              <a:ahLst/>
              <a:cxnLst/>
              <a:rect l="l" t="t" r="r" b="b"/>
              <a:pathLst>
                <a:path w="14010" h="17166" extrusionOk="0">
                  <a:moveTo>
                    <a:pt x="13742" y="1"/>
                  </a:moveTo>
                  <a:cubicBezTo>
                    <a:pt x="13650" y="1"/>
                    <a:pt x="13561" y="23"/>
                    <a:pt x="13549" y="23"/>
                  </a:cubicBezTo>
                  <a:cubicBezTo>
                    <a:pt x="5715" y="1244"/>
                    <a:pt x="1717" y="8479"/>
                    <a:pt x="1106" y="10126"/>
                  </a:cubicBezTo>
                  <a:cubicBezTo>
                    <a:pt x="507" y="11774"/>
                    <a:pt x="254" y="13122"/>
                    <a:pt x="254" y="13133"/>
                  </a:cubicBezTo>
                  <a:cubicBezTo>
                    <a:pt x="81" y="14089"/>
                    <a:pt x="0" y="15069"/>
                    <a:pt x="0" y="16036"/>
                  </a:cubicBezTo>
                  <a:cubicBezTo>
                    <a:pt x="0" y="16382"/>
                    <a:pt x="12" y="16739"/>
                    <a:pt x="47" y="17108"/>
                  </a:cubicBezTo>
                  <a:cubicBezTo>
                    <a:pt x="47" y="17142"/>
                    <a:pt x="58" y="17165"/>
                    <a:pt x="81" y="17165"/>
                  </a:cubicBezTo>
                  <a:lnTo>
                    <a:pt x="116" y="17165"/>
                  </a:lnTo>
                  <a:cubicBezTo>
                    <a:pt x="127" y="17165"/>
                    <a:pt x="150" y="17165"/>
                    <a:pt x="162" y="17154"/>
                  </a:cubicBezTo>
                  <a:lnTo>
                    <a:pt x="461" y="16900"/>
                  </a:lnTo>
                  <a:cubicBezTo>
                    <a:pt x="473" y="16877"/>
                    <a:pt x="507" y="16866"/>
                    <a:pt x="519" y="16854"/>
                  </a:cubicBezTo>
                  <a:cubicBezTo>
                    <a:pt x="519" y="16854"/>
                    <a:pt x="1233" y="16290"/>
                    <a:pt x="1406" y="16175"/>
                  </a:cubicBezTo>
                  <a:cubicBezTo>
                    <a:pt x="2305" y="15541"/>
                    <a:pt x="3929" y="14665"/>
                    <a:pt x="4712" y="14343"/>
                  </a:cubicBezTo>
                  <a:cubicBezTo>
                    <a:pt x="5761" y="13917"/>
                    <a:pt x="8630" y="13110"/>
                    <a:pt x="8641" y="13110"/>
                  </a:cubicBezTo>
                  <a:cubicBezTo>
                    <a:pt x="8722" y="13087"/>
                    <a:pt x="8825" y="13064"/>
                    <a:pt x="8929" y="13064"/>
                  </a:cubicBezTo>
                  <a:cubicBezTo>
                    <a:pt x="8941" y="13064"/>
                    <a:pt x="8975" y="13052"/>
                    <a:pt x="8987" y="13029"/>
                  </a:cubicBezTo>
                  <a:cubicBezTo>
                    <a:pt x="8998" y="13018"/>
                    <a:pt x="8998" y="12995"/>
                    <a:pt x="8998" y="12983"/>
                  </a:cubicBezTo>
                  <a:cubicBezTo>
                    <a:pt x="8768" y="12062"/>
                    <a:pt x="8653" y="11105"/>
                    <a:pt x="8653" y="10172"/>
                  </a:cubicBezTo>
                  <a:cubicBezTo>
                    <a:pt x="8653" y="8156"/>
                    <a:pt x="8860" y="4228"/>
                    <a:pt x="13848" y="414"/>
                  </a:cubicBezTo>
                  <a:cubicBezTo>
                    <a:pt x="13871" y="380"/>
                    <a:pt x="14010" y="253"/>
                    <a:pt x="13941" y="92"/>
                  </a:cubicBezTo>
                  <a:cubicBezTo>
                    <a:pt x="13913" y="20"/>
                    <a:pt x="13826" y="1"/>
                    <a:pt x="13742" y="1"/>
                  </a:cubicBezTo>
                  <a:close/>
                </a:path>
              </a:pathLst>
            </a:custGeom>
            <a:solidFill>
              <a:schemeClr val="lt1"/>
            </a:solidFill>
            <a:ln w="8925" cap="flat" cmpd="sng">
              <a:solidFill>
                <a:srgbClr val="0A1640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3371;p51">
              <a:extLst>
                <a:ext uri="{FF2B5EF4-FFF2-40B4-BE49-F238E27FC236}">
                  <a16:creationId xmlns:a16="http://schemas.microsoft.com/office/drawing/2014/main" id="{2839F081-DB14-D2AC-D59E-CD83B12CF64F}"/>
                </a:ext>
              </a:extLst>
            </p:cNvPr>
            <p:cNvSpPr/>
            <p:nvPr/>
          </p:nvSpPr>
          <p:spPr>
            <a:xfrm>
              <a:off x="7825896" y="766388"/>
              <a:ext cx="869071" cy="521603"/>
            </a:xfrm>
            <a:custGeom>
              <a:avLst/>
              <a:gdLst/>
              <a:ahLst/>
              <a:cxnLst/>
              <a:rect l="l" t="t" r="r" b="b"/>
              <a:pathLst>
                <a:path w="28123" h="16879" extrusionOk="0">
                  <a:moveTo>
                    <a:pt x="27881" y="1"/>
                  </a:moveTo>
                  <a:cubicBezTo>
                    <a:pt x="27524" y="1452"/>
                    <a:pt x="27524" y="3238"/>
                    <a:pt x="26441" y="4402"/>
                  </a:cubicBezTo>
                  <a:cubicBezTo>
                    <a:pt x="24056" y="6994"/>
                    <a:pt x="20577" y="8595"/>
                    <a:pt x="17109" y="8998"/>
                  </a:cubicBezTo>
                  <a:cubicBezTo>
                    <a:pt x="16620" y="9059"/>
                    <a:pt x="16136" y="9085"/>
                    <a:pt x="15655" y="9085"/>
                  </a:cubicBezTo>
                  <a:cubicBezTo>
                    <a:pt x="14391" y="9085"/>
                    <a:pt x="13147" y="8904"/>
                    <a:pt x="11879" y="8687"/>
                  </a:cubicBezTo>
                  <a:cubicBezTo>
                    <a:pt x="11365" y="8597"/>
                    <a:pt x="10881" y="8547"/>
                    <a:pt x="10414" y="8547"/>
                  </a:cubicBezTo>
                  <a:cubicBezTo>
                    <a:pt x="9394" y="8547"/>
                    <a:pt x="8451" y="8783"/>
                    <a:pt x="7432" y="9344"/>
                  </a:cubicBezTo>
                  <a:cubicBezTo>
                    <a:pt x="6717" y="9747"/>
                    <a:pt x="6153" y="10312"/>
                    <a:pt x="5519" y="10796"/>
                  </a:cubicBezTo>
                  <a:cubicBezTo>
                    <a:pt x="4851" y="11302"/>
                    <a:pt x="4125" y="11602"/>
                    <a:pt x="3319" y="11798"/>
                  </a:cubicBezTo>
                  <a:cubicBezTo>
                    <a:pt x="2585" y="11960"/>
                    <a:pt x="1841" y="12039"/>
                    <a:pt x="1097" y="12039"/>
                  </a:cubicBezTo>
                  <a:cubicBezTo>
                    <a:pt x="731" y="12039"/>
                    <a:pt x="365" y="12020"/>
                    <a:pt x="1" y="11982"/>
                  </a:cubicBezTo>
                  <a:lnTo>
                    <a:pt x="1" y="11982"/>
                  </a:lnTo>
                  <a:cubicBezTo>
                    <a:pt x="3031" y="15001"/>
                    <a:pt x="7213" y="16879"/>
                    <a:pt x="11821" y="16879"/>
                  </a:cubicBezTo>
                  <a:cubicBezTo>
                    <a:pt x="20946" y="16879"/>
                    <a:pt x="28123" y="9229"/>
                    <a:pt x="27881" y="1"/>
                  </a:cubicBezTo>
                  <a:close/>
                </a:path>
              </a:pathLst>
            </a:custGeom>
            <a:solidFill>
              <a:srgbClr val="DA510B">
                <a:alpha val="20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3372;p51">
              <a:extLst>
                <a:ext uri="{FF2B5EF4-FFF2-40B4-BE49-F238E27FC236}">
                  <a16:creationId xmlns:a16="http://schemas.microsoft.com/office/drawing/2014/main" id="{00355FAC-2DC7-B175-CC9C-2AE93D30AF40}"/>
                </a:ext>
              </a:extLst>
            </p:cNvPr>
            <p:cNvSpPr/>
            <p:nvPr/>
          </p:nvSpPr>
          <p:spPr>
            <a:xfrm>
              <a:off x="8139911" y="1051736"/>
              <a:ext cx="98270" cy="93727"/>
            </a:xfrm>
            <a:custGeom>
              <a:avLst/>
              <a:gdLst/>
              <a:ahLst/>
              <a:cxnLst/>
              <a:rect l="l" t="t" r="r" b="b"/>
              <a:pathLst>
                <a:path w="3180" h="3033" extrusionOk="0">
                  <a:moveTo>
                    <a:pt x="1593" y="0"/>
                  </a:moveTo>
                  <a:cubicBezTo>
                    <a:pt x="825" y="0"/>
                    <a:pt x="167" y="587"/>
                    <a:pt x="81" y="1367"/>
                  </a:cubicBezTo>
                  <a:cubicBezTo>
                    <a:pt x="0" y="2196"/>
                    <a:pt x="599" y="2934"/>
                    <a:pt x="1429" y="3026"/>
                  </a:cubicBezTo>
                  <a:cubicBezTo>
                    <a:pt x="1479" y="3031"/>
                    <a:pt x="1529" y="3033"/>
                    <a:pt x="1578" y="3033"/>
                  </a:cubicBezTo>
                  <a:cubicBezTo>
                    <a:pt x="2346" y="3033"/>
                    <a:pt x="3012" y="2456"/>
                    <a:pt x="3088" y="1666"/>
                  </a:cubicBezTo>
                  <a:cubicBezTo>
                    <a:pt x="3180" y="837"/>
                    <a:pt x="2569" y="99"/>
                    <a:pt x="1740" y="7"/>
                  </a:cubicBezTo>
                  <a:cubicBezTo>
                    <a:pt x="1690" y="2"/>
                    <a:pt x="1641" y="0"/>
                    <a:pt x="15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3373;p51">
              <a:extLst>
                <a:ext uri="{FF2B5EF4-FFF2-40B4-BE49-F238E27FC236}">
                  <a16:creationId xmlns:a16="http://schemas.microsoft.com/office/drawing/2014/main" id="{27B2EA71-4619-3385-8946-7BA50C69CFF9}"/>
                </a:ext>
              </a:extLst>
            </p:cNvPr>
            <p:cNvSpPr/>
            <p:nvPr/>
          </p:nvSpPr>
          <p:spPr>
            <a:xfrm>
              <a:off x="7901023" y="1085774"/>
              <a:ext cx="93295" cy="93665"/>
            </a:xfrm>
            <a:custGeom>
              <a:avLst/>
              <a:gdLst/>
              <a:ahLst/>
              <a:cxnLst/>
              <a:rect l="l" t="t" r="r" b="b"/>
              <a:pathLst>
                <a:path w="3019" h="3031" extrusionOk="0">
                  <a:moveTo>
                    <a:pt x="1510" y="0"/>
                  </a:moveTo>
                  <a:cubicBezTo>
                    <a:pt x="680" y="0"/>
                    <a:pt x="1" y="680"/>
                    <a:pt x="1" y="1521"/>
                  </a:cubicBezTo>
                  <a:cubicBezTo>
                    <a:pt x="1" y="2351"/>
                    <a:pt x="680" y="3030"/>
                    <a:pt x="1510" y="3030"/>
                  </a:cubicBezTo>
                  <a:cubicBezTo>
                    <a:pt x="2339" y="3030"/>
                    <a:pt x="3019" y="2351"/>
                    <a:pt x="3019" y="1521"/>
                  </a:cubicBezTo>
                  <a:cubicBezTo>
                    <a:pt x="3019" y="680"/>
                    <a:pt x="2339" y="0"/>
                    <a:pt x="15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3374;p51">
              <a:extLst>
                <a:ext uri="{FF2B5EF4-FFF2-40B4-BE49-F238E27FC236}">
                  <a16:creationId xmlns:a16="http://schemas.microsoft.com/office/drawing/2014/main" id="{E76432BD-77D9-DDE0-16CF-2652E2AF2CC7}"/>
                </a:ext>
              </a:extLst>
            </p:cNvPr>
            <p:cNvSpPr/>
            <p:nvPr/>
          </p:nvSpPr>
          <p:spPr>
            <a:xfrm>
              <a:off x="8521209" y="902144"/>
              <a:ext cx="102936" cy="93480"/>
            </a:xfrm>
            <a:custGeom>
              <a:avLst/>
              <a:gdLst/>
              <a:ahLst/>
              <a:cxnLst/>
              <a:rect l="l" t="t" r="r" b="b"/>
              <a:pathLst>
                <a:path w="3331" h="3025" extrusionOk="0">
                  <a:moveTo>
                    <a:pt x="1659" y="0"/>
                  </a:moveTo>
                  <a:cubicBezTo>
                    <a:pt x="1541" y="0"/>
                    <a:pt x="1422" y="14"/>
                    <a:pt x="1303" y="43"/>
                  </a:cubicBezTo>
                  <a:cubicBezTo>
                    <a:pt x="485" y="250"/>
                    <a:pt x="1" y="1068"/>
                    <a:pt x="197" y="1875"/>
                  </a:cubicBezTo>
                  <a:cubicBezTo>
                    <a:pt x="363" y="2570"/>
                    <a:pt x="979" y="3024"/>
                    <a:pt x="1663" y="3024"/>
                  </a:cubicBezTo>
                  <a:cubicBezTo>
                    <a:pt x="1783" y="3024"/>
                    <a:pt x="1906" y="3010"/>
                    <a:pt x="2029" y="2981"/>
                  </a:cubicBezTo>
                  <a:cubicBezTo>
                    <a:pt x="2835" y="2785"/>
                    <a:pt x="3330" y="1956"/>
                    <a:pt x="3135" y="1149"/>
                  </a:cubicBezTo>
                  <a:cubicBezTo>
                    <a:pt x="2958" y="462"/>
                    <a:pt x="2337" y="0"/>
                    <a:pt x="16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3375;p51">
              <a:extLst>
                <a:ext uri="{FF2B5EF4-FFF2-40B4-BE49-F238E27FC236}">
                  <a16:creationId xmlns:a16="http://schemas.microsoft.com/office/drawing/2014/main" id="{9F4B681D-2809-B163-1CBC-54B6251C090B}"/>
                </a:ext>
              </a:extLst>
            </p:cNvPr>
            <p:cNvSpPr/>
            <p:nvPr/>
          </p:nvSpPr>
          <p:spPr>
            <a:xfrm>
              <a:off x="8334649" y="1009191"/>
              <a:ext cx="76576" cy="76576"/>
            </a:xfrm>
            <a:custGeom>
              <a:avLst/>
              <a:gdLst/>
              <a:ahLst/>
              <a:cxnLst/>
              <a:rect l="l" t="t" r="r" b="b"/>
              <a:pathLst>
                <a:path w="2478" h="2478" extrusionOk="0">
                  <a:moveTo>
                    <a:pt x="1234" y="1"/>
                  </a:moveTo>
                  <a:cubicBezTo>
                    <a:pt x="554" y="1"/>
                    <a:pt x="1" y="554"/>
                    <a:pt x="1" y="1245"/>
                  </a:cubicBezTo>
                  <a:cubicBezTo>
                    <a:pt x="1" y="1925"/>
                    <a:pt x="554" y="2478"/>
                    <a:pt x="1234" y="2478"/>
                  </a:cubicBezTo>
                  <a:cubicBezTo>
                    <a:pt x="1925" y="2478"/>
                    <a:pt x="2478" y="1925"/>
                    <a:pt x="2478" y="1245"/>
                  </a:cubicBezTo>
                  <a:cubicBezTo>
                    <a:pt x="2478" y="554"/>
                    <a:pt x="1925" y="1"/>
                    <a:pt x="12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3376;p51">
              <a:extLst>
                <a:ext uri="{FF2B5EF4-FFF2-40B4-BE49-F238E27FC236}">
                  <a16:creationId xmlns:a16="http://schemas.microsoft.com/office/drawing/2014/main" id="{20072BC9-5E8A-7365-6DA9-9BE1ECD19240}"/>
                </a:ext>
              </a:extLst>
            </p:cNvPr>
            <p:cNvSpPr/>
            <p:nvPr/>
          </p:nvSpPr>
          <p:spPr>
            <a:xfrm>
              <a:off x="8128527" y="1192197"/>
              <a:ext cx="76576" cy="76576"/>
            </a:xfrm>
            <a:custGeom>
              <a:avLst/>
              <a:gdLst/>
              <a:ahLst/>
              <a:cxnLst/>
              <a:rect l="l" t="t" r="r" b="b"/>
              <a:pathLst>
                <a:path w="2478" h="2478" extrusionOk="0">
                  <a:moveTo>
                    <a:pt x="1233" y="0"/>
                  </a:moveTo>
                  <a:cubicBezTo>
                    <a:pt x="565" y="0"/>
                    <a:pt x="0" y="553"/>
                    <a:pt x="0" y="1245"/>
                  </a:cubicBezTo>
                  <a:cubicBezTo>
                    <a:pt x="0" y="1913"/>
                    <a:pt x="542" y="2477"/>
                    <a:pt x="1233" y="2477"/>
                  </a:cubicBezTo>
                  <a:cubicBezTo>
                    <a:pt x="1913" y="2477"/>
                    <a:pt x="2477" y="1936"/>
                    <a:pt x="2477" y="1245"/>
                  </a:cubicBezTo>
                  <a:cubicBezTo>
                    <a:pt x="2477" y="565"/>
                    <a:pt x="1924" y="0"/>
                    <a:pt x="12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3377;p51">
              <a:extLst>
                <a:ext uri="{FF2B5EF4-FFF2-40B4-BE49-F238E27FC236}">
                  <a16:creationId xmlns:a16="http://schemas.microsoft.com/office/drawing/2014/main" id="{7B5E31EF-8A4B-9780-5E33-75F6BEAF1A7C}"/>
                </a:ext>
              </a:extLst>
            </p:cNvPr>
            <p:cNvSpPr/>
            <p:nvPr/>
          </p:nvSpPr>
          <p:spPr>
            <a:xfrm>
              <a:off x="8057682" y="1124171"/>
              <a:ext cx="58777" cy="58777"/>
            </a:xfrm>
            <a:custGeom>
              <a:avLst/>
              <a:gdLst/>
              <a:ahLst/>
              <a:cxnLst/>
              <a:rect l="l" t="t" r="r" b="b"/>
              <a:pathLst>
                <a:path w="1902" h="1902" extrusionOk="0">
                  <a:moveTo>
                    <a:pt x="946" y="0"/>
                  </a:moveTo>
                  <a:cubicBezTo>
                    <a:pt x="427" y="0"/>
                    <a:pt x="1" y="426"/>
                    <a:pt x="1" y="956"/>
                  </a:cubicBezTo>
                  <a:cubicBezTo>
                    <a:pt x="1" y="1475"/>
                    <a:pt x="416" y="1901"/>
                    <a:pt x="946" y="1901"/>
                  </a:cubicBezTo>
                  <a:cubicBezTo>
                    <a:pt x="1464" y="1901"/>
                    <a:pt x="1902" y="1486"/>
                    <a:pt x="1902" y="956"/>
                  </a:cubicBezTo>
                  <a:cubicBezTo>
                    <a:pt x="1902" y="438"/>
                    <a:pt x="1476" y="0"/>
                    <a:pt x="9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3378;p51">
              <a:extLst>
                <a:ext uri="{FF2B5EF4-FFF2-40B4-BE49-F238E27FC236}">
                  <a16:creationId xmlns:a16="http://schemas.microsoft.com/office/drawing/2014/main" id="{2AB750AA-D6C7-660E-5855-B41770305708}"/>
                </a:ext>
              </a:extLst>
            </p:cNvPr>
            <p:cNvSpPr/>
            <p:nvPr/>
          </p:nvSpPr>
          <p:spPr>
            <a:xfrm>
              <a:off x="8089713" y="953658"/>
              <a:ext cx="58777" cy="58777"/>
            </a:xfrm>
            <a:custGeom>
              <a:avLst/>
              <a:gdLst/>
              <a:ahLst/>
              <a:cxnLst/>
              <a:rect l="l" t="t" r="r" b="b"/>
              <a:pathLst>
                <a:path w="1902" h="1902" extrusionOk="0">
                  <a:moveTo>
                    <a:pt x="957" y="1"/>
                  </a:moveTo>
                  <a:cubicBezTo>
                    <a:pt x="438" y="1"/>
                    <a:pt x="1" y="415"/>
                    <a:pt x="1" y="957"/>
                  </a:cubicBezTo>
                  <a:cubicBezTo>
                    <a:pt x="1" y="1475"/>
                    <a:pt x="427" y="1901"/>
                    <a:pt x="957" y="1901"/>
                  </a:cubicBezTo>
                  <a:cubicBezTo>
                    <a:pt x="1475" y="1901"/>
                    <a:pt x="1902" y="1487"/>
                    <a:pt x="1902" y="957"/>
                  </a:cubicBezTo>
                  <a:cubicBezTo>
                    <a:pt x="1902" y="438"/>
                    <a:pt x="1487" y="1"/>
                    <a:pt x="9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3379;p51">
              <a:extLst>
                <a:ext uri="{FF2B5EF4-FFF2-40B4-BE49-F238E27FC236}">
                  <a16:creationId xmlns:a16="http://schemas.microsoft.com/office/drawing/2014/main" id="{ACE5C467-B5CB-1EBF-1691-AE7DA8FAA2A1}"/>
                </a:ext>
              </a:extLst>
            </p:cNvPr>
            <p:cNvSpPr/>
            <p:nvPr/>
          </p:nvSpPr>
          <p:spPr>
            <a:xfrm>
              <a:off x="8275563" y="1174397"/>
              <a:ext cx="58406" cy="58777"/>
            </a:xfrm>
            <a:custGeom>
              <a:avLst/>
              <a:gdLst/>
              <a:ahLst/>
              <a:cxnLst/>
              <a:rect l="l" t="t" r="r" b="b"/>
              <a:pathLst>
                <a:path w="1890" h="1902" extrusionOk="0">
                  <a:moveTo>
                    <a:pt x="945" y="0"/>
                  </a:moveTo>
                  <a:cubicBezTo>
                    <a:pt x="415" y="0"/>
                    <a:pt x="1" y="438"/>
                    <a:pt x="1" y="957"/>
                  </a:cubicBezTo>
                  <a:cubicBezTo>
                    <a:pt x="1" y="1475"/>
                    <a:pt x="415" y="1901"/>
                    <a:pt x="945" y="1901"/>
                  </a:cubicBezTo>
                  <a:cubicBezTo>
                    <a:pt x="1475" y="1901"/>
                    <a:pt x="1890" y="1487"/>
                    <a:pt x="1890" y="957"/>
                  </a:cubicBezTo>
                  <a:cubicBezTo>
                    <a:pt x="1890" y="438"/>
                    <a:pt x="1475" y="0"/>
                    <a:pt x="945" y="0"/>
                  </a:cubicBezTo>
                  <a:close/>
                </a:path>
              </a:pathLst>
            </a:custGeom>
            <a:solidFill>
              <a:srgbClr val="E389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3380;p51">
              <a:extLst>
                <a:ext uri="{FF2B5EF4-FFF2-40B4-BE49-F238E27FC236}">
                  <a16:creationId xmlns:a16="http://schemas.microsoft.com/office/drawing/2014/main" id="{0E5313AA-75BC-6780-8DCB-F471E3677ACB}"/>
                </a:ext>
              </a:extLst>
            </p:cNvPr>
            <p:cNvSpPr/>
            <p:nvPr/>
          </p:nvSpPr>
          <p:spPr>
            <a:xfrm>
              <a:off x="8420095" y="1124180"/>
              <a:ext cx="58777" cy="58777"/>
            </a:xfrm>
            <a:custGeom>
              <a:avLst/>
              <a:gdLst/>
              <a:ahLst/>
              <a:cxnLst/>
              <a:rect l="l" t="t" r="r" b="b"/>
              <a:pathLst>
                <a:path w="1902" h="1902" extrusionOk="0">
                  <a:moveTo>
                    <a:pt x="946" y="1"/>
                  </a:moveTo>
                  <a:cubicBezTo>
                    <a:pt x="416" y="1"/>
                    <a:pt x="1" y="427"/>
                    <a:pt x="1" y="946"/>
                  </a:cubicBezTo>
                  <a:cubicBezTo>
                    <a:pt x="1" y="1464"/>
                    <a:pt x="416" y="1902"/>
                    <a:pt x="946" y="1902"/>
                  </a:cubicBezTo>
                  <a:cubicBezTo>
                    <a:pt x="1476" y="1902"/>
                    <a:pt x="1902" y="1487"/>
                    <a:pt x="1902" y="946"/>
                  </a:cubicBezTo>
                  <a:cubicBezTo>
                    <a:pt x="1902" y="427"/>
                    <a:pt x="1476" y="1"/>
                    <a:pt x="9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3381;p51">
              <a:extLst>
                <a:ext uri="{FF2B5EF4-FFF2-40B4-BE49-F238E27FC236}">
                  <a16:creationId xmlns:a16="http://schemas.microsoft.com/office/drawing/2014/main" id="{A5802358-99B0-A40C-C96C-CA64A2B29BAD}"/>
                </a:ext>
              </a:extLst>
            </p:cNvPr>
            <p:cNvSpPr/>
            <p:nvPr/>
          </p:nvSpPr>
          <p:spPr>
            <a:xfrm>
              <a:off x="7813875" y="980698"/>
              <a:ext cx="110353" cy="80470"/>
            </a:xfrm>
            <a:custGeom>
              <a:avLst/>
              <a:gdLst/>
              <a:ahLst/>
              <a:cxnLst/>
              <a:rect l="l" t="t" r="r" b="b"/>
              <a:pathLst>
                <a:path w="3571" h="2604" extrusionOk="0">
                  <a:moveTo>
                    <a:pt x="2268" y="1"/>
                  </a:moveTo>
                  <a:cubicBezTo>
                    <a:pt x="2256" y="1"/>
                    <a:pt x="2245" y="1"/>
                    <a:pt x="2233" y="1"/>
                  </a:cubicBezTo>
                  <a:cubicBezTo>
                    <a:pt x="1346" y="36"/>
                    <a:pt x="263" y="750"/>
                    <a:pt x="102" y="1660"/>
                  </a:cubicBezTo>
                  <a:cubicBezTo>
                    <a:pt x="0" y="2276"/>
                    <a:pt x="432" y="2603"/>
                    <a:pt x="1023" y="2603"/>
                  </a:cubicBezTo>
                  <a:cubicBezTo>
                    <a:pt x="1570" y="2603"/>
                    <a:pt x="2254" y="2322"/>
                    <a:pt x="2775" y="1729"/>
                  </a:cubicBezTo>
                  <a:cubicBezTo>
                    <a:pt x="3570" y="843"/>
                    <a:pt x="3121" y="1"/>
                    <a:pt x="2268" y="1"/>
                  </a:cubicBezTo>
                  <a:close/>
                </a:path>
              </a:pathLst>
            </a:custGeom>
            <a:solidFill>
              <a:srgbClr val="D811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3382;p51">
              <a:extLst>
                <a:ext uri="{FF2B5EF4-FFF2-40B4-BE49-F238E27FC236}">
                  <a16:creationId xmlns:a16="http://schemas.microsoft.com/office/drawing/2014/main" id="{E3DC524B-B210-6D6E-6C04-F76A644F1EA4}"/>
                </a:ext>
              </a:extLst>
            </p:cNvPr>
            <p:cNvSpPr/>
            <p:nvPr/>
          </p:nvSpPr>
          <p:spPr>
            <a:xfrm>
              <a:off x="7965021" y="889164"/>
              <a:ext cx="121169" cy="79728"/>
            </a:xfrm>
            <a:custGeom>
              <a:avLst/>
              <a:gdLst/>
              <a:ahLst/>
              <a:cxnLst/>
              <a:rect l="l" t="t" r="r" b="b"/>
              <a:pathLst>
                <a:path w="3921" h="2580" extrusionOk="0">
                  <a:moveTo>
                    <a:pt x="2351" y="1"/>
                  </a:moveTo>
                  <a:cubicBezTo>
                    <a:pt x="1555" y="1"/>
                    <a:pt x="691" y="584"/>
                    <a:pt x="349" y="1258"/>
                  </a:cubicBezTo>
                  <a:cubicBezTo>
                    <a:pt x="0" y="1907"/>
                    <a:pt x="344" y="2580"/>
                    <a:pt x="1153" y="2580"/>
                  </a:cubicBezTo>
                  <a:cubicBezTo>
                    <a:pt x="1306" y="2580"/>
                    <a:pt x="1477" y="2556"/>
                    <a:pt x="1662" y="2502"/>
                  </a:cubicBezTo>
                  <a:cubicBezTo>
                    <a:pt x="3241" y="2041"/>
                    <a:pt x="3920" y="394"/>
                    <a:pt x="2768" y="60"/>
                  </a:cubicBezTo>
                  <a:cubicBezTo>
                    <a:pt x="2634" y="20"/>
                    <a:pt x="2493" y="1"/>
                    <a:pt x="2351" y="1"/>
                  </a:cubicBezTo>
                  <a:close/>
                </a:path>
              </a:pathLst>
            </a:custGeom>
            <a:solidFill>
              <a:srgbClr val="D811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89" name="Picture 88">
            <a:extLst>
              <a:ext uri="{FF2B5EF4-FFF2-40B4-BE49-F238E27FC236}">
                <a16:creationId xmlns:a16="http://schemas.microsoft.com/office/drawing/2014/main" id="{D95289F4-C4F5-780B-53D3-18A0458653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5229" y="1287729"/>
            <a:ext cx="4775061" cy="984494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337AB2EF-4C56-70DB-4D94-145FAF22A25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35885" y="1969895"/>
            <a:ext cx="4028286" cy="1766594"/>
          </a:xfrm>
          <a:prstGeom prst="rect">
            <a:avLst/>
          </a:prstGeom>
        </p:spPr>
      </p:pic>
      <p:pic>
        <p:nvPicPr>
          <p:cNvPr id="88" name="sb smart 4 cd 1 (53)">
            <a:hlinkClick r:id="" action="ppaction://media"/>
            <a:extLst>
              <a:ext uri="{FF2B5EF4-FFF2-40B4-BE49-F238E27FC236}">
                <a16:creationId xmlns:a16="http://schemas.microsoft.com/office/drawing/2014/main" id="{0D9D6AA0-DEEB-B34B-ECF6-C34EE52A251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126" end="3693.1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39184" y="1938792"/>
            <a:ext cx="609600" cy="609600"/>
          </a:xfrm>
          <a:prstGeom prst="rect">
            <a:avLst/>
          </a:prstGeom>
        </p:spPr>
      </p:pic>
      <p:pic>
        <p:nvPicPr>
          <p:cNvPr id="90" name="sb smart 4 cd 1 (53)">
            <a:hlinkClick r:id="" action="ppaction://media"/>
            <a:extLst>
              <a:ext uri="{FF2B5EF4-FFF2-40B4-BE49-F238E27FC236}">
                <a16:creationId xmlns:a16="http://schemas.microsoft.com/office/drawing/2014/main" id="{E96D5217-B530-E7D9-456B-6D9029BD665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838" end="1664.1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89980" y="3332164"/>
            <a:ext cx="609600" cy="609600"/>
          </a:xfrm>
          <a:prstGeom prst="rect">
            <a:avLst/>
          </a:prstGeom>
        </p:spPr>
      </p:pic>
      <p:pic>
        <p:nvPicPr>
          <p:cNvPr id="92" name="sb smart 4 cd 1 (53)">
            <a:hlinkClick r:id="" action="ppaction://media"/>
            <a:extLst>
              <a:ext uri="{FF2B5EF4-FFF2-40B4-BE49-F238E27FC236}">
                <a16:creationId xmlns:a16="http://schemas.microsoft.com/office/drawing/2014/main" id="{08A92856-DD52-2979-89D3-9204DF972EF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0.1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087671" y="3013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859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3" fill="hold"/>
                                        <p:tgtEl>
                                          <p:spTgt spid="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70" fill="hold"/>
                                        <p:tgtEl>
                                          <p:spTgt spid="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1572" fill="hold"/>
                                        <p:tgtEl>
                                          <p:spTgt spid="9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8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0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C6C01C3-7130-A1D9-2C5B-0B2A6BE83370}"/>
              </a:ext>
            </a:extLst>
          </p:cNvPr>
          <p:cNvSpPr/>
          <p:nvPr/>
        </p:nvSpPr>
        <p:spPr>
          <a:xfrm>
            <a:off x="239485" y="185601"/>
            <a:ext cx="8665029" cy="4772297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oogle Shape;3301;p51">
            <a:extLst>
              <a:ext uri="{FF2B5EF4-FFF2-40B4-BE49-F238E27FC236}">
                <a16:creationId xmlns:a16="http://schemas.microsoft.com/office/drawing/2014/main" id="{98BCB7AF-1AE6-BD11-9EA2-2681556D973A}"/>
              </a:ext>
            </a:extLst>
          </p:cNvPr>
          <p:cNvGrpSpPr/>
          <p:nvPr/>
        </p:nvGrpSpPr>
        <p:grpSpPr>
          <a:xfrm rot="-537628">
            <a:off x="42155" y="161743"/>
            <a:ext cx="892724" cy="616315"/>
            <a:chOff x="7069300" y="3549750"/>
            <a:chExt cx="1694404" cy="1223279"/>
          </a:xfrm>
        </p:grpSpPr>
        <p:sp>
          <p:nvSpPr>
            <p:cNvPr id="3" name="Google Shape;3302;p51">
              <a:extLst>
                <a:ext uri="{FF2B5EF4-FFF2-40B4-BE49-F238E27FC236}">
                  <a16:creationId xmlns:a16="http://schemas.microsoft.com/office/drawing/2014/main" id="{1AAC8D33-9889-4311-C464-8CB5EE1FAF0B}"/>
                </a:ext>
              </a:extLst>
            </p:cNvPr>
            <p:cNvSpPr/>
            <p:nvPr/>
          </p:nvSpPr>
          <p:spPr>
            <a:xfrm>
              <a:off x="7074933" y="3550499"/>
              <a:ext cx="1677556" cy="1222530"/>
            </a:xfrm>
            <a:custGeom>
              <a:avLst/>
              <a:gdLst/>
              <a:ahLst/>
              <a:cxnLst/>
              <a:rect l="l" t="t" r="r" b="b"/>
              <a:pathLst>
                <a:path w="51522" h="37547" extrusionOk="0">
                  <a:moveTo>
                    <a:pt x="24986" y="1"/>
                  </a:moveTo>
                  <a:cubicBezTo>
                    <a:pt x="24960" y="1"/>
                    <a:pt x="24934" y="1"/>
                    <a:pt x="24908" y="1"/>
                  </a:cubicBezTo>
                  <a:cubicBezTo>
                    <a:pt x="24378" y="1"/>
                    <a:pt x="23860" y="24"/>
                    <a:pt x="23353" y="70"/>
                  </a:cubicBezTo>
                  <a:cubicBezTo>
                    <a:pt x="17846" y="508"/>
                    <a:pt x="12938" y="3710"/>
                    <a:pt x="10311" y="8561"/>
                  </a:cubicBezTo>
                  <a:cubicBezTo>
                    <a:pt x="9563" y="9886"/>
                    <a:pt x="8998" y="11303"/>
                    <a:pt x="8641" y="12789"/>
                  </a:cubicBezTo>
                  <a:cubicBezTo>
                    <a:pt x="8652" y="12858"/>
                    <a:pt x="8676" y="12916"/>
                    <a:pt x="8687" y="12985"/>
                  </a:cubicBezTo>
                  <a:cubicBezTo>
                    <a:pt x="8226" y="15231"/>
                    <a:pt x="8226" y="17547"/>
                    <a:pt x="8710" y="19782"/>
                  </a:cubicBezTo>
                  <a:cubicBezTo>
                    <a:pt x="8088" y="19966"/>
                    <a:pt x="7570" y="20392"/>
                    <a:pt x="7247" y="20957"/>
                  </a:cubicBezTo>
                  <a:cubicBezTo>
                    <a:pt x="7086" y="21314"/>
                    <a:pt x="6982" y="21694"/>
                    <a:pt x="6924" y="22086"/>
                  </a:cubicBezTo>
                  <a:cubicBezTo>
                    <a:pt x="6473" y="21619"/>
                    <a:pt x="5909" y="21371"/>
                    <a:pt x="5334" y="21371"/>
                  </a:cubicBezTo>
                  <a:cubicBezTo>
                    <a:pt x="5088" y="21371"/>
                    <a:pt x="4839" y="21417"/>
                    <a:pt x="4597" y="21510"/>
                  </a:cubicBezTo>
                  <a:cubicBezTo>
                    <a:pt x="3733" y="21844"/>
                    <a:pt x="3169" y="22685"/>
                    <a:pt x="3203" y="23607"/>
                  </a:cubicBezTo>
                  <a:cubicBezTo>
                    <a:pt x="3203" y="23780"/>
                    <a:pt x="3226" y="23941"/>
                    <a:pt x="3272" y="24102"/>
                  </a:cubicBezTo>
                  <a:cubicBezTo>
                    <a:pt x="3272" y="24114"/>
                    <a:pt x="3272" y="24125"/>
                    <a:pt x="3272" y="24125"/>
                  </a:cubicBezTo>
                  <a:lnTo>
                    <a:pt x="3249" y="24125"/>
                  </a:lnTo>
                  <a:cubicBezTo>
                    <a:pt x="2316" y="24171"/>
                    <a:pt x="1037" y="24747"/>
                    <a:pt x="415" y="25922"/>
                  </a:cubicBezTo>
                  <a:cubicBezTo>
                    <a:pt x="81" y="26533"/>
                    <a:pt x="0" y="27247"/>
                    <a:pt x="208" y="27904"/>
                  </a:cubicBezTo>
                  <a:cubicBezTo>
                    <a:pt x="438" y="28595"/>
                    <a:pt x="945" y="29171"/>
                    <a:pt x="1613" y="29494"/>
                  </a:cubicBezTo>
                  <a:cubicBezTo>
                    <a:pt x="1671" y="29517"/>
                    <a:pt x="1717" y="29540"/>
                    <a:pt x="1775" y="29563"/>
                  </a:cubicBezTo>
                  <a:cubicBezTo>
                    <a:pt x="1821" y="29586"/>
                    <a:pt x="1867" y="29609"/>
                    <a:pt x="1913" y="29621"/>
                  </a:cubicBezTo>
                  <a:cubicBezTo>
                    <a:pt x="1970" y="29632"/>
                    <a:pt x="1993" y="29644"/>
                    <a:pt x="2028" y="29655"/>
                  </a:cubicBezTo>
                  <a:lnTo>
                    <a:pt x="2040" y="29655"/>
                  </a:lnTo>
                  <a:cubicBezTo>
                    <a:pt x="2086" y="29667"/>
                    <a:pt x="2120" y="29678"/>
                    <a:pt x="2155" y="29690"/>
                  </a:cubicBezTo>
                  <a:cubicBezTo>
                    <a:pt x="2178" y="29701"/>
                    <a:pt x="2189" y="29701"/>
                    <a:pt x="2201" y="29701"/>
                  </a:cubicBezTo>
                  <a:cubicBezTo>
                    <a:pt x="2235" y="29713"/>
                    <a:pt x="2258" y="29724"/>
                    <a:pt x="2293" y="29724"/>
                  </a:cubicBezTo>
                  <a:cubicBezTo>
                    <a:pt x="2305" y="29736"/>
                    <a:pt x="2316" y="29736"/>
                    <a:pt x="2339" y="29736"/>
                  </a:cubicBezTo>
                  <a:lnTo>
                    <a:pt x="2431" y="29759"/>
                  </a:lnTo>
                  <a:lnTo>
                    <a:pt x="2512" y="29770"/>
                  </a:lnTo>
                  <a:lnTo>
                    <a:pt x="2535" y="29770"/>
                  </a:lnTo>
                  <a:cubicBezTo>
                    <a:pt x="2581" y="29782"/>
                    <a:pt x="2627" y="29793"/>
                    <a:pt x="2673" y="29793"/>
                  </a:cubicBezTo>
                  <a:cubicBezTo>
                    <a:pt x="2859" y="29816"/>
                    <a:pt x="3040" y="29828"/>
                    <a:pt x="3220" y="29828"/>
                  </a:cubicBezTo>
                  <a:cubicBezTo>
                    <a:pt x="3318" y="29828"/>
                    <a:pt x="3416" y="29825"/>
                    <a:pt x="3514" y="29816"/>
                  </a:cubicBezTo>
                  <a:lnTo>
                    <a:pt x="3526" y="29816"/>
                  </a:lnTo>
                  <a:lnTo>
                    <a:pt x="3618" y="29805"/>
                  </a:lnTo>
                  <a:lnTo>
                    <a:pt x="3652" y="29805"/>
                  </a:lnTo>
                  <a:cubicBezTo>
                    <a:pt x="3699" y="29793"/>
                    <a:pt x="3756" y="29782"/>
                    <a:pt x="3802" y="29770"/>
                  </a:cubicBezTo>
                  <a:cubicBezTo>
                    <a:pt x="3802" y="29793"/>
                    <a:pt x="3825" y="29839"/>
                    <a:pt x="3837" y="29874"/>
                  </a:cubicBezTo>
                  <a:lnTo>
                    <a:pt x="3871" y="29989"/>
                  </a:lnTo>
                  <a:lnTo>
                    <a:pt x="3883" y="30024"/>
                  </a:lnTo>
                  <a:lnTo>
                    <a:pt x="3883" y="30035"/>
                  </a:lnTo>
                  <a:cubicBezTo>
                    <a:pt x="3906" y="30104"/>
                    <a:pt x="3929" y="30162"/>
                    <a:pt x="3952" y="30231"/>
                  </a:cubicBezTo>
                  <a:lnTo>
                    <a:pt x="3975" y="30254"/>
                  </a:lnTo>
                  <a:cubicBezTo>
                    <a:pt x="3987" y="30300"/>
                    <a:pt x="4010" y="30358"/>
                    <a:pt x="4033" y="30404"/>
                  </a:cubicBezTo>
                  <a:cubicBezTo>
                    <a:pt x="4252" y="30865"/>
                    <a:pt x="4574" y="31268"/>
                    <a:pt x="4954" y="31602"/>
                  </a:cubicBezTo>
                  <a:lnTo>
                    <a:pt x="4977" y="31614"/>
                  </a:lnTo>
                  <a:cubicBezTo>
                    <a:pt x="5185" y="31786"/>
                    <a:pt x="5392" y="31925"/>
                    <a:pt x="5623" y="32040"/>
                  </a:cubicBezTo>
                  <a:lnTo>
                    <a:pt x="5692" y="32063"/>
                  </a:lnTo>
                  <a:lnTo>
                    <a:pt x="5726" y="32086"/>
                  </a:lnTo>
                  <a:cubicBezTo>
                    <a:pt x="5761" y="32098"/>
                    <a:pt x="5784" y="32109"/>
                    <a:pt x="5830" y="32132"/>
                  </a:cubicBezTo>
                  <a:cubicBezTo>
                    <a:pt x="5864" y="32144"/>
                    <a:pt x="5945" y="32178"/>
                    <a:pt x="5991" y="32190"/>
                  </a:cubicBezTo>
                  <a:cubicBezTo>
                    <a:pt x="6325" y="32305"/>
                    <a:pt x="6671" y="32363"/>
                    <a:pt x="7017" y="32374"/>
                  </a:cubicBezTo>
                  <a:cubicBezTo>
                    <a:pt x="7247" y="32363"/>
                    <a:pt x="7466" y="32339"/>
                    <a:pt x="7685" y="32293"/>
                  </a:cubicBezTo>
                  <a:cubicBezTo>
                    <a:pt x="7754" y="32282"/>
                    <a:pt x="7823" y="32270"/>
                    <a:pt x="7892" y="32247"/>
                  </a:cubicBezTo>
                  <a:cubicBezTo>
                    <a:pt x="8341" y="32132"/>
                    <a:pt x="8756" y="31913"/>
                    <a:pt x="9113" y="31602"/>
                  </a:cubicBezTo>
                  <a:lnTo>
                    <a:pt x="9136" y="31591"/>
                  </a:lnTo>
                  <a:cubicBezTo>
                    <a:pt x="9321" y="31406"/>
                    <a:pt x="9505" y="31210"/>
                    <a:pt x="9678" y="31015"/>
                  </a:cubicBezTo>
                  <a:lnTo>
                    <a:pt x="9747" y="30934"/>
                  </a:lnTo>
                  <a:lnTo>
                    <a:pt x="9805" y="31003"/>
                  </a:lnTo>
                  <a:cubicBezTo>
                    <a:pt x="9839" y="31049"/>
                    <a:pt x="9874" y="31084"/>
                    <a:pt x="9908" y="31130"/>
                  </a:cubicBezTo>
                  <a:cubicBezTo>
                    <a:pt x="10277" y="31545"/>
                    <a:pt x="10749" y="31844"/>
                    <a:pt x="11279" y="32005"/>
                  </a:cubicBezTo>
                  <a:lnTo>
                    <a:pt x="11417" y="32040"/>
                  </a:lnTo>
                  <a:cubicBezTo>
                    <a:pt x="11615" y="32087"/>
                    <a:pt x="11815" y="32110"/>
                    <a:pt x="12014" y="32110"/>
                  </a:cubicBezTo>
                  <a:cubicBezTo>
                    <a:pt x="12590" y="32110"/>
                    <a:pt x="13155" y="31916"/>
                    <a:pt x="13618" y="31556"/>
                  </a:cubicBezTo>
                  <a:lnTo>
                    <a:pt x="13629" y="31545"/>
                  </a:lnTo>
                  <a:cubicBezTo>
                    <a:pt x="14010" y="31245"/>
                    <a:pt x="14298" y="30842"/>
                    <a:pt x="14459" y="30404"/>
                  </a:cubicBezTo>
                  <a:cubicBezTo>
                    <a:pt x="14470" y="30369"/>
                    <a:pt x="14482" y="30335"/>
                    <a:pt x="14494" y="30312"/>
                  </a:cubicBezTo>
                  <a:cubicBezTo>
                    <a:pt x="14505" y="30289"/>
                    <a:pt x="14517" y="30231"/>
                    <a:pt x="14528" y="30208"/>
                  </a:cubicBezTo>
                  <a:lnTo>
                    <a:pt x="14528" y="30197"/>
                  </a:lnTo>
                  <a:lnTo>
                    <a:pt x="14551" y="30128"/>
                  </a:lnTo>
                  <a:lnTo>
                    <a:pt x="14574" y="30139"/>
                  </a:lnTo>
                  <a:lnTo>
                    <a:pt x="14643" y="30162"/>
                  </a:lnTo>
                  <a:lnTo>
                    <a:pt x="14678" y="30174"/>
                  </a:lnTo>
                  <a:cubicBezTo>
                    <a:pt x="15162" y="30369"/>
                    <a:pt x="15692" y="30462"/>
                    <a:pt x="16210" y="30462"/>
                  </a:cubicBezTo>
                  <a:cubicBezTo>
                    <a:pt x="18249" y="31729"/>
                    <a:pt x="20553" y="32524"/>
                    <a:pt x="22938" y="32766"/>
                  </a:cubicBezTo>
                  <a:cubicBezTo>
                    <a:pt x="22938" y="33215"/>
                    <a:pt x="23030" y="33664"/>
                    <a:pt x="23180" y="34102"/>
                  </a:cubicBezTo>
                  <a:cubicBezTo>
                    <a:pt x="23802" y="35830"/>
                    <a:pt x="25381" y="37040"/>
                    <a:pt x="27212" y="37190"/>
                  </a:cubicBezTo>
                  <a:cubicBezTo>
                    <a:pt x="27381" y="37207"/>
                    <a:pt x="27549" y="37215"/>
                    <a:pt x="27715" y="37215"/>
                  </a:cubicBezTo>
                  <a:cubicBezTo>
                    <a:pt x="29226" y="37215"/>
                    <a:pt x="30596" y="36518"/>
                    <a:pt x="31406" y="35335"/>
                  </a:cubicBezTo>
                  <a:cubicBezTo>
                    <a:pt x="31613" y="35773"/>
                    <a:pt x="31901" y="36187"/>
                    <a:pt x="32247" y="36533"/>
                  </a:cubicBezTo>
                  <a:cubicBezTo>
                    <a:pt x="32801" y="37118"/>
                    <a:pt x="33565" y="37447"/>
                    <a:pt x="34360" y="37447"/>
                  </a:cubicBezTo>
                  <a:cubicBezTo>
                    <a:pt x="34458" y="37447"/>
                    <a:pt x="34556" y="37442"/>
                    <a:pt x="34655" y="37432"/>
                  </a:cubicBezTo>
                  <a:cubicBezTo>
                    <a:pt x="35646" y="37316"/>
                    <a:pt x="36567" y="36660"/>
                    <a:pt x="37247" y="35577"/>
                  </a:cubicBezTo>
                  <a:cubicBezTo>
                    <a:pt x="38030" y="36833"/>
                    <a:pt x="39252" y="37547"/>
                    <a:pt x="40542" y="37547"/>
                  </a:cubicBezTo>
                  <a:cubicBezTo>
                    <a:pt x="40761" y="37547"/>
                    <a:pt x="40991" y="37524"/>
                    <a:pt x="41210" y="37478"/>
                  </a:cubicBezTo>
                  <a:cubicBezTo>
                    <a:pt x="42673" y="37190"/>
                    <a:pt x="43768" y="36038"/>
                    <a:pt x="44056" y="34459"/>
                  </a:cubicBezTo>
                  <a:lnTo>
                    <a:pt x="44079" y="34310"/>
                  </a:lnTo>
                  <a:cubicBezTo>
                    <a:pt x="44113" y="34321"/>
                    <a:pt x="44160" y="34333"/>
                    <a:pt x="44206" y="34344"/>
                  </a:cubicBezTo>
                  <a:cubicBezTo>
                    <a:pt x="44486" y="34412"/>
                    <a:pt x="44770" y="34446"/>
                    <a:pt x="45052" y="34446"/>
                  </a:cubicBezTo>
                  <a:cubicBezTo>
                    <a:pt x="46057" y="34446"/>
                    <a:pt x="47036" y="34023"/>
                    <a:pt x="47719" y="33250"/>
                  </a:cubicBezTo>
                  <a:cubicBezTo>
                    <a:pt x="48607" y="32259"/>
                    <a:pt x="48883" y="30853"/>
                    <a:pt x="48434" y="29586"/>
                  </a:cubicBezTo>
                  <a:cubicBezTo>
                    <a:pt x="47940" y="28200"/>
                    <a:pt x="46624" y="27302"/>
                    <a:pt x="45182" y="27302"/>
                  </a:cubicBezTo>
                  <a:cubicBezTo>
                    <a:pt x="45042" y="27302"/>
                    <a:pt x="44901" y="27311"/>
                    <a:pt x="44759" y="27328"/>
                  </a:cubicBezTo>
                  <a:cubicBezTo>
                    <a:pt x="44632" y="27339"/>
                    <a:pt x="44494" y="27363"/>
                    <a:pt x="44367" y="27397"/>
                  </a:cubicBezTo>
                  <a:cubicBezTo>
                    <a:pt x="44367" y="27374"/>
                    <a:pt x="44378" y="27351"/>
                    <a:pt x="44390" y="27339"/>
                  </a:cubicBezTo>
                  <a:cubicBezTo>
                    <a:pt x="44563" y="26498"/>
                    <a:pt x="44321" y="25750"/>
                    <a:pt x="43710" y="25277"/>
                  </a:cubicBezTo>
                  <a:cubicBezTo>
                    <a:pt x="43323" y="24984"/>
                    <a:pt x="42859" y="24837"/>
                    <a:pt x="42392" y="24837"/>
                  </a:cubicBezTo>
                  <a:cubicBezTo>
                    <a:pt x="42052" y="24837"/>
                    <a:pt x="41710" y="24915"/>
                    <a:pt x="41395" y="25070"/>
                  </a:cubicBezTo>
                  <a:cubicBezTo>
                    <a:pt x="41383" y="25058"/>
                    <a:pt x="41383" y="25035"/>
                    <a:pt x="41383" y="25024"/>
                  </a:cubicBezTo>
                  <a:cubicBezTo>
                    <a:pt x="41153" y="23998"/>
                    <a:pt x="40600" y="23077"/>
                    <a:pt x="39782" y="22409"/>
                  </a:cubicBezTo>
                  <a:cubicBezTo>
                    <a:pt x="41291" y="18653"/>
                    <a:pt x="41348" y="14482"/>
                    <a:pt x="39966" y="10692"/>
                  </a:cubicBezTo>
                  <a:lnTo>
                    <a:pt x="39966" y="10692"/>
                  </a:lnTo>
                  <a:cubicBezTo>
                    <a:pt x="40646" y="11683"/>
                    <a:pt x="41763" y="12282"/>
                    <a:pt x="42973" y="12282"/>
                  </a:cubicBezTo>
                  <a:lnTo>
                    <a:pt x="43100" y="12282"/>
                  </a:lnTo>
                  <a:cubicBezTo>
                    <a:pt x="44436" y="12236"/>
                    <a:pt x="45623" y="11452"/>
                    <a:pt x="46187" y="10231"/>
                  </a:cubicBezTo>
                  <a:cubicBezTo>
                    <a:pt x="46199" y="10208"/>
                    <a:pt x="46210" y="10185"/>
                    <a:pt x="46222" y="10162"/>
                  </a:cubicBezTo>
                  <a:cubicBezTo>
                    <a:pt x="46754" y="10578"/>
                    <a:pt x="47484" y="10740"/>
                    <a:pt x="48210" y="10740"/>
                  </a:cubicBezTo>
                  <a:cubicBezTo>
                    <a:pt x="49294" y="10740"/>
                    <a:pt x="50368" y="10380"/>
                    <a:pt x="50761" y="9966"/>
                  </a:cubicBezTo>
                  <a:cubicBezTo>
                    <a:pt x="51302" y="9402"/>
                    <a:pt x="51521" y="8607"/>
                    <a:pt x="51337" y="7846"/>
                  </a:cubicBezTo>
                  <a:cubicBezTo>
                    <a:pt x="51141" y="6959"/>
                    <a:pt x="50438" y="6176"/>
                    <a:pt x="49505" y="5807"/>
                  </a:cubicBezTo>
                  <a:cubicBezTo>
                    <a:pt x="49874" y="4701"/>
                    <a:pt x="49655" y="3584"/>
                    <a:pt x="48964" y="2962"/>
                  </a:cubicBezTo>
                  <a:cubicBezTo>
                    <a:pt x="48619" y="2651"/>
                    <a:pt x="48196" y="2494"/>
                    <a:pt x="47736" y="2494"/>
                  </a:cubicBezTo>
                  <a:cubicBezTo>
                    <a:pt x="47428" y="2494"/>
                    <a:pt x="47103" y="2565"/>
                    <a:pt x="46775" y="2708"/>
                  </a:cubicBezTo>
                  <a:cubicBezTo>
                    <a:pt x="46395" y="2881"/>
                    <a:pt x="46049" y="3123"/>
                    <a:pt x="45761" y="3434"/>
                  </a:cubicBezTo>
                  <a:cubicBezTo>
                    <a:pt x="44993" y="1558"/>
                    <a:pt x="43515" y="900"/>
                    <a:pt x="42280" y="900"/>
                  </a:cubicBezTo>
                  <a:cubicBezTo>
                    <a:pt x="42089" y="900"/>
                    <a:pt x="41904" y="916"/>
                    <a:pt x="41729" y="945"/>
                  </a:cubicBezTo>
                  <a:cubicBezTo>
                    <a:pt x="39782" y="1257"/>
                    <a:pt x="38825" y="2962"/>
                    <a:pt x="38745" y="4494"/>
                  </a:cubicBezTo>
                  <a:lnTo>
                    <a:pt x="38745" y="4551"/>
                  </a:lnTo>
                  <a:lnTo>
                    <a:pt x="38745" y="4655"/>
                  </a:lnTo>
                  <a:lnTo>
                    <a:pt x="38583" y="4655"/>
                  </a:lnTo>
                  <a:cubicBezTo>
                    <a:pt x="38548" y="4654"/>
                    <a:pt x="38513" y="4653"/>
                    <a:pt x="38478" y="4653"/>
                  </a:cubicBezTo>
                  <a:cubicBezTo>
                    <a:pt x="37812" y="4653"/>
                    <a:pt x="37161" y="4860"/>
                    <a:pt x="36625" y="5254"/>
                  </a:cubicBezTo>
                  <a:cubicBezTo>
                    <a:pt x="35323" y="3837"/>
                    <a:pt x="33768" y="2662"/>
                    <a:pt x="32051" y="1786"/>
                  </a:cubicBezTo>
                  <a:cubicBezTo>
                    <a:pt x="32017" y="1706"/>
                    <a:pt x="31982" y="1625"/>
                    <a:pt x="31948" y="1545"/>
                  </a:cubicBezTo>
                  <a:cubicBezTo>
                    <a:pt x="29759" y="530"/>
                    <a:pt x="27390" y="1"/>
                    <a:pt x="24986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66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3303;p51">
              <a:extLst>
                <a:ext uri="{FF2B5EF4-FFF2-40B4-BE49-F238E27FC236}">
                  <a16:creationId xmlns:a16="http://schemas.microsoft.com/office/drawing/2014/main" id="{CC8920EB-070D-2143-7D07-084D6C575639}"/>
                </a:ext>
              </a:extLst>
            </p:cNvPr>
            <p:cNvSpPr/>
            <p:nvPr/>
          </p:nvSpPr>
          <p:spPr>
            <a:xfrm>
              <a:off x="7346511" y="3550499"/>
              <a:ext cx="1062368" cy="1062758"/>
            </a:xfrm>
            <a:custGeom>
              <a:avLst/>
              <a:gdLst/>
              <a:ahLst/>
              <a:cxnLst/>
              <a:rect l="l" t="t" r="r" b="b"/>
              <a:pathLst>
                <a:path w="32628" h="32640" extrusionOk="0">
                  <a:moveTo>
                    <a:pt x="16314" y="1"/>
                  </a:moveTo>
                  <a:cubicBezTo>
                    <a:pt x="7305" y="1"/>
                    <a:pt x="0" y="7305"/>
                    <a:pt x="0" y="16314"/>
                  </a:cubicBezTo>
                  <a:cubicBezTo>
                    <a:pt x="0" y="25323"/>
                    <a:pt x="7305" y="32639"/>
                    <a:pt x="16314" y="32639"/>
                  </a:cubicBezTo>
                  <a:cubicBezTo>
                    <a:pt x="25323" y="32639"/>
                    <a:pt x="32627" y="25323"/>
                    <a:pt x="32627" y="16314"/>
                  </a:cubicBezTo>
                  <a:cubicBezTo>
                    <a:pt x="32627" y="7305"/>
                    <a:pt x="25323" y="1"/>
                    <a:pt x="16314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3304;p51">
              <a:extLst>
                <a:ext uri="{FF2B5EF4-FFF2-40B4-BE49-F238E27FC236}">
                  <a16:creationId xmlns:a16="http://schemas.microsoft.com/office/drawing/2014/main" id="{9C0B1356-91E5-6C63-4F0D-3A9ABFAC6EA8}"/>
                </a:ext>
              </a:extLst>
            </p:cNvPr>
            <p:cNvSpPr/>
            <p:nvPr/>
          </p:nvSpPr>
          <p:spPr>
            <a:xfrm>
              <a:off x="7538580" y="3748558"/>
              <a:ext cx="860919" cy="871436"/>
            </a:xfrm>
            <a:custGeom>
              <a:avLst/>
              <a:gdLst/>
              <a:ahLst/>
              <a:cxnLst/>
              <a:rect l="l" t="t" r="r" b="b"/>
              <a:pathLst>
                <a:path w="26441" h="26764" extrusionOk="0">
                  <a:moveTo>
                    <a:pt x="22903" y="1"/>
                  </a:moveTo>
                  <a:lnTo>
                    <a:pt x="22903" y="1"/>
                  </a:lnTo>
                  <a:cubicBezTo>
                    <a:pt x="23479" y="2420"/>
                    <a:pt x="23410" y="5035"/>
                    <a:pt x="22880" y="7328"/>
                  </a:cubicBezTo>
                  <a:cubicBezTo>
                    <a:pt x="21267" y="14240"/>
                    <a:pt x="15449" y="18676"/>
                    <a:pt x="9171" y="20934"/>
                  </a:cubicBezTo>
                  <a:cubicBezTo>
                    <a:pt x="6233" y="21982"/>
                    <a:pt x="3145" y="22662"/>
                    <a:pt x="0" y="22939"/>
                  </a:cubicBezTo>
                  <a:cubicBezTo>
                    <a:pt x="2800" y="25323"/>
                    <a:pt x="6394" y="26763"/>
                    <a:pt x="10311" y="26763"/>
                  </a:cubicBezTo>
                  <a:cubicBezTo>
                    <a:pt x="19194" y="26763"/>
                    <a:pt x="26429" y="19379"/>
                    <a:pt x="26429" y="10289"/>
                  </a:cubicBezTo>
                  <a:cubicBezTo>
                    <a:pt x="26440" y="6383"/>
                    <a:pt x="25115" y="2823"/>
                    <a:pt x="22903" y="1"/>
                  </a:cubicBezTo>
                  <a:close/>
                </a:path>
              </a:pathLst>
            </a:custGeom>
            <a:solidFill>
              <a:srgbClr val="DA510B">
                <a:alpha val="20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3305;p51">
              <a:extLst>
                <a:ext uri="{FF2B5EF4-FFF2-40B4-BE49-F238E27FC236}">
                  <a16:creationId xmlns:a16="http://schemas.microsoft.com/office/drawing/2014/main" id="{AA3D270D-1980-625C-1FA7-D25322835B03}"/>
                </a:ext>
              </a:extLst>
            </p:cNvPr>
            <p:cNvSpPr/>
            <p:nvPr/>
          </p:nvSpPr>
          <p:spPr>
            <a:xfrm>
              <a:off x="7355888" y="3549750"/>
              <a:ext cx="827545" cy="608025"/>
            </a:xfrm>
            <a:custGeom>
              <a:avLst/>
              <a:gdLst/>
              <a:ahLst/>
              <a:cxnLst/>
              <a:rect l="l" t="t" r="r" b="b"/>
              <a:pathLst>
                <a:path w="25416" h="18674" extrusionOk="0">
                  <a:moveTo>
                    <a:pt x="16268" y="1"/>
                  </a:moveTo>
                  <a:cubicBezTo>
                    <a:pt x="8388" y="1"/>
                    <a:pt x="1786" y="5450"/>
                    <a:pt x="0" y="12789"/>
                  </a:cubicBezTo>
                  <a:cubicBezTo>
                    <a:pt x="81" y="13157"/>
                    <a:pt x="173" y="13503"/>
                    <a:pt x="265" y="13849"/>
                  </a:cubicBezTo>
                  <a:cubicBezTo>
                    <a:pt x="841" y="15796"/>
                    <a:pt x="2155" y="17812"/>
                    <a:pt x="4148" y="18515"/>
                  </a:cubicBezTo>
                  <a:cubicBezTo>
                    <a:pt x="4451" y="18625"/>
                    <a:pt x="4746" y="18673"/>
                    <a:pt x="5034" y="18673"/>
                  </a:cubicBezTo>
                  <a:cubicBezTo>
                    <a:pt x="6220" y="18673"/>
                    <a:pt x="7271" y="17842"/>
                    <a:pt x="8180" y="17063"/>
                  </a:cubicBezTo>
                  <a:cubicBezTo>
                    <a:pt x="9540" y="15876"/>
                    <a:pt x="10795" y="14632"/>
                    <a:pt x="12524" y="13964"/>
                  </a:cubicBezTo>
                  <a:cubicBezTo>
                    <a:pt x="15623" y="12766"/>
                    <a:pt x="19298" y="13883"/>
                    <a:pt x="22132" y="11867"/>
                  </a:cubicBezTo>
                  <a:cubicBezTo>
                    <a:pt x="25415" y="9540"/>
                    <a:pt x="24966" y="5070"/>
                    <a:pt x="23295" y="1556"/>
                  </a:cubicBezTo>
                  <a:cubicBezTo>
                    <a:pt x="21153" y="554"/>
                    <a:pt x="18779" y="1"/>
                    <a:pt x="16268" y="1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3306;p51">
              <a:extLst>
                <a:ext uri="{FF2B5EF4-FFF2-40B4-BE49-F238E27FC236}">
                  <a16:creationId xmlns:a16="http://schemas.microsoft.com/office/drawing/2014/main" id="{0F805312-4E24-F938-8AE9-FBA5F18E0775}"/>
                </a:ext>
              </a:extLst>
            </p:cNvPr>
            <p:cNvSpPr/>
            <p:nvPr/>
          </p:nvSpPr>
          <p:spPr>
            <a:xfrm>
              <a:off x="7948927" y="3932421"/>
              <a:ext cx="110704" cy="107057"/>
            </a:xfrm>
            <a:custGeom>
              <a:avLst/>
              <a:gdLst/>
              <a:ahLst/>
              <a:cxnLst/>
              <a:rect l="l" t="t" r="r" b="b"/>
              <a:pathLst>
                <a:path w="3400" h="3288" extrusionOk="0">
                  <a:moveTo>
                    <a:pt x="1672" y="0"/>
                  </a:moveTo>
                  <a:cubicBezTo>
                    <a:pt x="755" y="0"/>
                    <a:pt x="224" y="683"/>
                    <a:pt x="116" y="1416"/>
                  </a:cubicBezTo>
                  <a:cubicBezTo>
                    <a:pt x="1" y="2257"/>
                    <a:pt x="427" y="3190"/>
                    <a:pt x="1522" y="3282"/>
                  </a:cubicBezTo>
                  <a:cubicBezTo>
                    <a:pt x="1561" y="3285"/>
                    <a:pt x="1601" y="3287"/>
                    <a:pt x="1640" y="3287"/>
                  </a:cubicBezTo>
                  <a:cubicBezTo>
                    <a:pt x="2451" y="3287"/>
                    <a:pt x="3230" y="2621"/>
                    <a:pt x="3307" y="1808"/>
                  </a:cubicBezTo>
                  <a:cubicBezTo>
                    <a:pt x="3399" y="955"/>
                    <a:pt x="2708" y="114"/>
                    <a:pt x="1867" y="10"/>
                  </a:cubicBezTo>
                  <a:cubicBezTo>
                    <a:pt x="1800" y="4"/>
                    <a:pt x="1735" y="0"/>
                    <a:pt x="16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3307;p51">
              <a:extLst>
                <a:ext uri="{FF2B5EF4-FFF2-40B4-BE49-F238E27FC236}">
                  <a16:creationId xmlns:a16="http://schemas.microsoft.com/office/drawing/2014/main" id="{C87114B4-3AFE-A2C0-9DC6-8BA27ECB2355}"/>
                </a:ext>
              </a:extLst>
            </p:cNvPr>
            <p:cNvSpPr/>
            <p:nvPr/>
          </p:nvSpPr>
          <p:spPr>
            <a:xfrm>
              <a:off x="7686367" y="3933008"/>
              <a:ext cx="110671" cy="107220"/>
            </a:xfrm>
            <a:custGeom>
              <a:avLst/>
              <a:gdLst/>
              <a:ahLst/>
              <a:cxnLst/>
              <a:rect l="l" t="t" r="r" b="b"/>
              <a:pathLst>
                <a:path w="3399" h="3293" extrusionOk="0">
                  <a:moveTo>
                    <a:pt x="1751" y="1"/>
                  </a:moveTo>
                  <a:cubicBezTo>
                    <a:pt x="1676" y="1"/>
                    <a:pt x="1600" y="6"/>
                    <a:pt x="1521" y="15"/>
                  </a:cubicBezTo>
                  <a:cubicBezTo>
                    <a:pt x="680" y="119"/>
                    <a:pt x="0" y="972"/>
                    <a:pt x="81" y="1824"/>
                  </a:cubicBezTo>
                  <a:cubicBezTo>
                    <a:pt x="169" y="2626"/>
                    <a:pt x="948" y="3292"/>
                    <a:pt x="1750" y="3292"/>
                  </a:cubicBezTo>
                  <a:cubicBezTo>
                    <a:pt x="1789" y="3292"/>
                    <a:pt x="1828" y="3291"/>
                    <a:pt x="1867" y="3287"/>
                  </a:cubicBezTo>
                  <a:cubicBezTo>
                    <a:pt x="2961" y="3184"/>
                    <a:pt x="3399" y="2262"/>
                    <a:pt x="3284" y="1432"/>
                  </a:cubicBezTo>
                  <a:cubicBezTo>
                    <a:pt x="3177" y="677"/>
                    <a:pt x="2639" y="1"/>
                    <a:pt x="17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3308;p51">
              <a:extLst>
                <a:ext uri="{FF2B5EF4-FFF2-40B4-BE49-F238E27FC236}">
                  <a16:creationId xmlns:a16="http://schemas.microsoft.com/office/drawing/2014/main" id="{DED8DBB7-DB9B-0494-FB39-77AD0C4BB833}"/>
                </a:ext>
              </a:extLst>
            </p:cNvPr>
            <p:cNvSpPr/>
            <p:nvPr/>
          </p:nvSpPr>
          <p:spPr>
            <a:xfrm>
              <a:off x="7803028" y="4036384"/>
              <a:ext cx="136557" cy="71209"/>
            </a:xfrm>
            <a:custGeom>
              <a:avLst/>
              <a:gdLst/>
              <a:ahLst/>
              <a:cxnLst/>
              <a:rect l="l" t="t" r="r" b="b"/>
              <a:pathLst>
                <a:path w="4194" h="2187" extrusionOk="0">
                  <a:moveTo>
                    <a:pt x="228" y="0"/>
                  </a:moveTo>
                  <a:cubicBezTo>
                    <a:pt x="124" y="0"/>
                    <a:pt x="24" y="73"/>
                    <a:pt x="12" y="216"/>
                  </a:cubicBezTo>
                  <a:cubicBezTo>
                    <a:pt x="0" y="757"/>
                    <a:pt x="392" y="1357"/>
                    <a:pt x="795" y="1679"/>
                  </a:cubicBezTo>
                  <a:cubicBezTo>
                    <a:pt x="807" y="1679"/>
                    <a:pt x="807" y="1691"/>
                    <a:pt x="818" y="1691"/>
                  </a:cubicBezTo>
                  <a:cubicBezTo>
                    <a:pt x="1177" y="1993"/>
                    <a:pt x="1633" y="2187"/>
                    <a:pt x="2103" y="2187"/>
                  </a:cubicBezTo>
                  <a:cubicBezTo>
                    <a:pt x="2116" y="2187"/>
                    <a:pt x="2130" y="2186"/>
                    <a:pt x="2143" y="2186"/>
                  </a:cubicBezTo>
                  <a:cubicBezTo>
                    <a:pt x="2604" y="2186"/>
                    <a:pt x="3053" y="1990"/>
                    <a:pt x="3410" y="1679"/>
                  </a:cubicBezTo>
                  <a:cubicBezTo>
                    <a:pt x="3814" y="1357"/>
                    <a:pt x="4194" y="757"/>
                    <a:pt x="4194" y="216"/>
                  </a:cubicBezTo>
                  <a:cubicBezTo>
                    <a:pt x="4194" y="73"/>
                    <a:pt x="4093" y="0"/>
                    <a:pt x="3985" y="0"/>
                  </a:cubicBezTo>
                  <a:cubicBezTo>
                    <a:pt x="3894" y="0"/>
                    <a:pt x="3798" y="53"/>
                    <a:pt x="3756" y="158"/>
                  </a:cubicBezTo>
                  <a:cubicBezTo>
                    <a:pt x="3687" y="366"/>
                    <a:pt x="3641" y="585"/>
                    <a:pt x="3526" y="792"/>
                  </a:cubicBezTo>
                  <a:cubicBezTo>
                    <a:pt x="3433" y="988"/>
                    <a:pt x="3284" y="1161"/>
                    <a:pt x="3111" y="1322"/>
                  </a:cubicBezTo>
                  <a:cubicBezTo>
                    <a:pt x="2834" y="1564"/>
                    <a:pt x="2466" y="1725"/>
                    <a:pt x="2109" y="1725"/>
                  </a:cubicBezTo>
                  <a:cubicBezTo>
                    <a:pt x="1728" y="1725"/>
                    <a:pt x="1360" y="1564"/>
                    <a:pt x="1095" y="1322"/>
                  </a:cubicBezTo>
                  <a:cubicBezTo>
                    <a:pt x="922" y="1184"/>
                    <a:pt x="795" y="988"/>
                    <a:pt x="680" y="792"/>
                  </a:cubicBezTo>
                  <a:cubicBezTo>
                    <a:pt x="565" y="585"/>
                    <a:pt x="530" y="366"/>
                    <a:pt x="450" y="158"/>
                  </a:cubicBezTo>
                  <a:cubicBezTo>
                    <a:pt x="407" y="53"/>
                    <a:pt x="316" y="0"/>
                    <a:pt x="2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3309;p51">
              <a:extLst>
                <a:ext uri="{FF2B5EF4-FFF2-40B4-BE49-F238E27FC236}">
                  <a16:creationId xmlns:a16="http://schemas.microsoft.com/office/drawing/2014/main" id="{DE3521B0-412E-70C9-80C9-B9CDD435694C}"/>
                </a:ext>
              </a:extLst>
            </p:cNvPr>
            <p:cNvSpPr/>
            <p:nvPr/>
          </p:nvSpPr>
          <p:spPr>
            <a:xfrm>
              <a:off x="7697600" y="3952250"/>
              <a:ext cx="46919" cy="46789"/>
            </a:xfrm>
            <a:custGeom>
              <a:avLst/>
              <a:gdLst/>
              <a:ahLst/>
              <a:cxnLst/>
              <a:rect l="l" t="t" r="r" b="b"/>
              <a:pathLst>
                <a:path w="1441" h="1437" extrusionOk="0">
                  <a:moveTo>
                    <a:pt x="704" y="0"/>
                  </a:moveTo>
                  <a:cubicBezTo>
                    <a:pt x="646" y="24"/>
                    <a:pt x="577" y="24"/>
                    <a:pt x="519" y="35"/>
                  </a:cubicBezTo>
                  <a:cubicBezTo>
                    <a:pt x="404" y="58"/>
                    <a:pt x="300" y="139"/>
                    <a:pt x="197" y="219"/>
                  </a:cubicBezTo>
                  <a:cubicBezTo>
                    <a:pt x="128" y="277"/>
                    <a:pt x="82" y="369"/>
                    <a:pt x="58" y="450"/>
                  </a:cubicBezTo>
                  <a:cubicBezTo>
                    <a:pt x="12" y="530"/>
                    <a:pt x="1" y="623"/>
                    <a:pt x="1" y="726"/>
                  </a:cubicBezTo>
                  <a:cubicBezTo>
                    <a:pt x="1" y="853"/>
                    <a:pt x="24" y="968"/>
                    <a:pt x="105" y="1083"/>
                  </a:cubicBezTo>
                  <a:cubicBezTo>
                    <a:pt x="162" y="1187"/>
                    <a:pt x="243" y="1268"/>
                    <a:pt x="358" y="1348"/>
                  </a:cubicBezTo>
                  <a:cubicBezTo>
                    <a:pt x="416" y="1371"/>
                    <a:pt x="473" y="1383"/>
                    <a:pt x="531" y="1418"/>
                  </a:cubicBezTo>
                  <a:cubicBezTo>
                    <a:pt x="585" y="1431"/>
                    <a:pt x="639" y="1437"/>
                    <a:pt x="693" y="1437"/>
                  </a:cubicBezTo>
                  <a:cubicBezTo>
                    <a:pt x="731" y="1437"/>
                    <a:pt x="769" y="1434"/>
                    <a:pt x="807" y="1429"/>
                  </a:cubicBezTo>
                  <a:cubicBezTo>
                    <a:pt x="865" y="1429"/>
                    <a:pt x="934" y="1418"/>
                    <a:pt x="980" y="1383"/>
                  </a:cubicBezTo>
                  <a:cubicBezTo>
                    <a:pt x="1061" y="1360"/>
                    <a:pt x="1141" y="1314"/>
                    <a:pt x="1211" y="1245"/>
                  </a:cubicBezTo>
                  <a:cubicBezTo>
                    <a:pt x="1257" y="1199"/>
                    <a:pt x="1280" y="1141"/>
                    <a:pt x="1326" y="1095"/>
                  </a:cubicBezTo>
                  <a:lnTo>
                    <a:pt x="1395" y="922"/>
                  </a:lnTo>
                  <a:cubicBezTo>
                    <a:pt x="1429" y="807"/>
                    <a:pt x="1441" y="726"/>
                    <a:pt x="1406" y="623"/>
                  </a:cubicBezTo>
                  <a:cubicBezTo>
                    <a:pt x="1406" y="542"/>
                    <a:pt x="1383" y="438"/>
                    <a:pt x="1326" y="369"/>
                  </a:cubicBezTo>
                  <a:cubicBezTo>
                    <a:pt x="1268" y="265"/>
                    <a:pt x="1176" y="173"/>
                    <a:pt x="1061" y="104"/>
                  </a:cubicBezTo>
                  <a:cubicBezTo>
                    <a:pt x="946" y="47"/>
                    <a:pt x="830" y="0"/>
                    <a:pt x="70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3310;p51">
              <a:extLst>
                <a:ext uri="{FF2B5EF4-FFF2-40B4-BE49-F238E27FC236}">
                  <a16:creationId xmlns:a16="http://schemas.microsoft.com/office/drawing/2014/main" id="{34F58E83-825D-F036-D40A-3F6C736439C3}"/>
                </a:ext>
              </a:extLst>
            </p:cNvPr>
            <p:cNvSpPr/>
            <p:nvPr/>
          </p:nvSpPr>
          <p:spPr>
            <a:xfrm>
              <a:off x="7742630" y="3992396"/>
              <a:ext cx="27416" cy="27025"/>
            </a:xfrm>
            <a:custGeom>
              <a:avLst/>
              <a:gdLst/>
              <a:ahLst/>
              <a:cxnLst/>
              <a:rect l="l" t="t" r="r" b="b"/>
              <a:pathLst>
                <a:path w="842" h="830" extrusionOk="0">
                  <a:moveTo>
                    <a:pt x="415" y="0"/>
                  </a:moveTo>
                  <a:cubicBezTo>
                    <a:pt x="358" y="0"/>
                    <a:pt x="300" y="12"/>
                    <a:pt x="254" y="23"/>
                  </a:cubicBezTo>
                  <a:cubicBezTo>
                    <a:pt x="196" y="35"/>
                    <a:pt x="162" y="69"/>
                    <a:pt x="127" y="115"/>
                  </a:cubicBezTo>
                  <a:cubicBezTo>
                    <a:pt x="81" y="150"/>
                    <a:pt x="58" y="196"/>
                    <a:pt x="46" y="242"/>
                  </a:cubicBezTo>
                  <a:cubicBezTo>
                    <a:pt x="12" y="288"/>
                    <a:pt x="0" y="346"/>
                    <a:pt x="12" y="403"/>
                  </a:cubicBezTo>
                  <a:cubicBezTo>
                    <a:pt x="12" y="438"/>
                    <a:pt x="23" y="473"/>
                    <a:pt x="23" y="519"/>
                  </a:cubicBezTo>
                  <a:cubicBezTo>
                    <a:pt x="46" y="588"/>
                    <a:pt x="81" y="645"/>
                    <a:pt x="127" y="703"/>
                  </a:cubicBezTo>
                  <a:cubicBezTo>
                    <a:pt x="162" y="726"/>
                    <a:pt x="185" y="738"/>
                    <a:pt x="219" y="772"/>
                  </a:cubicBezTo>
                  <a:cubicBezTo>
                    <a:pt x="277" y="818"/>
                    <a:pt x="346" y="830"/>
                    <a:pt x="427" y="830"/>
                  </a:cubicBezTo>
                  <a:cubicBezTo>
                    <a:pt x="484" y="830"/>
                    <a:pt x="542" y="818"/>
                    <a:pt x="588" y="807"/>
                  </a:cubicBezTo>
                  <a:cubicBezTo>
                    <a:pt x="646" y="784"/>
                    <a:pt x="692" y="761"/>
                    <a:pt x="715" y="714"/>
                  </a:cubicBezTo>
                  <a:cubicBezTo>
                    <a:pt x="761" y="668"/>
                    <a:pt x="795" y="634"/>
                    <a:pt x="807" y="588"/>
                  </a:cubicBezTo>
                  <a:cubicBezTo>
                    <a:pt x="830" y="542"/>
                    <a:pt x="841" y="484"/>
                    <a:pt x="830" y="426"/>
                  </a:cubicBezTo>
                  <a:cubicBezTo>
                    <a:pt x="830" y="380"/>
                    <a:pt x="818" y="357"/>
                    <a:pt x="818" y="311"/>
                  </a:cubicBezTo>
                  <a:cubicBezTo>
                    <a:pt x="807" y="242"/>
                    <a:pt x="761" y="185"/>
                    <a:pt x="715" y="127"/>
                  </a:cubicBezTo>
                  <a:cubicBezTo>
                    <a:pt x="692" y="92"/>
                    <a:pt x="657" y="81"/>
                    <a:pt x="634" y="58"/>
                  </a:cubicBezTo>
                  <a:cubicBezTo>
                    <a:pt x="576" y="12"/>
                    <a:pt x="507" y="0"/>
                    <a:pt x="4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311;p51">
              <a:extLst>
                <a:ext uri="{FF2B5EF4-FFF2-40B4-BE49-F238E27FC236}">
                  <a16:creationId xmlns:a16="http://schemas.microsoft.com/office/drawing/2014/main" id="{0B76C4D6-5925-3811-2DA0-56AB746CDAEB}"/>
                </a:ext>
              </a:extLst>
            </p:cNvPr>
            <p:cNvSpPr/>
            <p:nvPr/>
          </p:nvSpPr>
          <p:spPr>
            <a:xfrm>
              <a:off x="7968072" y="3959478"/>
              <a:ext cx="43175" cy="42686"/>
            </a:xfrm>
            <a:custGeom>
              <a:avLst/>
              <a:gdLst/>
              <a:ahLst/>
              <a:cxnLst/>
              <a:rect l="l" t="t" r="r" b="b"/>
              <a:pathLst>
                <a:path w="1326" h="1311" extrusionOk="0">
                  <a:moveTo>
                    <a:pt x="651" y="0"/>
                  </a:moveTo>
                  <a:cubicBezTo>
                    <a:pt x="622" y="0"/>
                    <a:pt x="594" y="3"/>
                    <a:pt x="565" y="9"/>
                  </a:cubicBezTo>
                  <a:cubicBezTo>
                    <a:pt x="473" y="9"/>
                    <a:pt x="392" y="43"/>
                    <a:pt x="323" y="90"/>
                  </a:cubicBezTo>
                  <a:cubicBezTo>
                    <a:pt x="277" y="113"/>
                    <a:pt x="231" y="159"/>
                    <a:pt x="185" y="182"/>
                  </a:cubicBezTo>
                  <a:cubicBezTo>
                    <a:pt x="162" y="228"/>
                    <a:pt x="116" y="274"/>
                    <a:pt x="93" y="320"/>
                  </a:cubicBezTo>
                  <a:cubicBezTo>
                    <a:pt x="46" y="389"/>
                    <a:pt x="12" y="470"/>
                    <a:pt x="12" y="562"/>
                  </a:cubicBezTo>
                  <a:cubicBezTo>
                    <a:pt x="0" y="619"/>
                    <a:pt x="0" y="677"/>
                    <a:pt x="12" y="735"/>
                  </a:cubicBezTo>
                  <a:cubicBezTo>
                    <a:pt x="12" y="792"/>
                    <a:pt x="35" y="850"/>
                    <a:pt x="58" y="896"/>
                  </a:cubicBezTo>
                  <a:cubicBezTo>
                    <a:pt x="93" y="977"/>
                    <a:pt x="127" y="1034"/>
                    <a:pt x="185" y="1103"/>
                  </a:cubicBezTo>
                  <a:lnTo>
                    <a:pt x="323" y="1207"/>
                  </a:lnTo>
                  <a:cubicBezTo>
                    <a:pt x="381" y="1242"/>
                    <a:pt x="415" y="1253"/>
                    <a:pt x="473" y="1276"/>
                  </a:cubicBezTo>
                  <a:cubicBezTo>
                    <a:pt x="530" y="1299"/>
                    <a:pt x="588" y="1299"/>
                    <a:pt x="646" y="1311"/>
                  </a:cubicBezTo>
                  <a:cubicBezTo>
                    <a:pt x="738" y="1311"/>
                    <a:pt x="818" y="1299"/>
                    <a:pt x="899" y="1253"/>
                  </a:cubicBezTo>
                  <a:cubicBezTo>
                    <a:pt x="980" y="1219"/>
                    <a:pt x="1037" y="1184"/>
                    <a:pt x="1106" y="1126"/>
                  </a:cubicBezTo>
                  <a:cubicBezTo>
                    <a:pt x="1210" y="1034"/>
                    <a:pt x="1245" y="931"/>
                    <a:pt x="1302" y="815"/>
                  </a:cubicBezTo>
                  <a:cubicBezTo>
                    <a:pt x="1314" y="758"/>
                    <a:pt x="1314" y="700"/>
                    <a:pt x="1325" y="666"/>
                  </a:cubicBezTo>
                  <a:cubicBezTo>
                    <a:pt x="1314" y="573"/>
                    <a:pt x="1302" y="481"/>
                    <a:pt x="1256" y="412"/>
                  </a:cubicBezTo>
                  <a:cubicBezTo>
                    <a:pt x="1245" y="355"/>
                    <a:pt x="1210" y="308"/>
                    <a:pt x="1187" y="285"/>
                  </a:cubicBezTo>
                  <a:cubicBezTo>
                    <a:pt x="1164" y="251"/>
                    <a:pt x="1141" y="239"/>
                    <a:pt x="1129" y="216"/>
                  </a:cubicBezTo>
                  <a:lnTo>
                    <a:pt x="1106" y="193"/>
                  </a:lnTo>
                  <a:cubicBezTo>
                    <a:pt x="1106" y="193"/>
                    <a:pt x="1095" y="193"/>
                    <a:pt x="1095" y="182"/>
                  </a:cubicBezTo>
                  <a:cubicBezTo>
                    <a:pt x="1037" y="124"/>
                    <a:pt x="980" y="90"/>
                    <a:pt x="899" y="55"/>
                  </a:cubicBezTo>
                  <a:cubicBezTo>
                    <a:pt x="841" y="20"/>
                    <a:pt x="795" y="9"/>
                    <a:pt x="738" y="9"/>
                  </a:cubicBezTo>
                  <a:cubicBezTo>
                    <a:pt x="709" y="3"/>
                    <a:pt x="680" y="0"/>
                    <a:pt x="65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312;p51">
              <a:extLst>
                <a:ext uri="{FF2B5EF4-FFF2-40B4-BE49-F238E27FC236}">
                  <a16:creationId xmlns:a16="http://schemas.microsoft.com/office/drawing/2014/main" id="{AFEBD12A-8689-0C84-D00C-7DD6A9C2A059}"/>
                </a:ext>
              </a:extLst>
            </p:cNvPr>
            <p:cNvSpPr/>
            <p:nvPr/>
          </p:nvSpPr>
          <p:spPr>
            <a:xfrm>
              <a:off x="8007078" y="3996140"/>
              <a:ext cx="35653" cy="27416"/>
            </a:xfrm>
            <a:custGeom>
              <a:avLst/>
              <a:gdLst/>
              <a:ahLst/>
              <a:cxnLst/>
              <a:rect l="l" t="t" r="r" b="b"/>
              <a:pathLst>
                <a:path w="1095" h="842" extrusionOk="0">
                  <a:moveTo>
                    <a:pt x="542" y="0"/>
                  </a:moveTo>
                  <a:cubicBezTo>
                    <a:pt x="1" y="0"/>
                    <a:pt x="1" y="841"/>
                    <a:pt x="542" y="841"/>
                  </a:cubicBezTo>
                  <a:cubicBezTo>
                    <a:pt x="1095" y="841"/>
                    <a:pt x="1095" y="0"/>
                    <a:pt x="54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313;p51">
              <a:extLst>
                <a:ext uri="{FF2B5EF4-FFF2-40B4-BE49-F238E27FC236}">
                  <a16:creationId xmlns:a16="http://schemas.microsoft.com/office/drawing/2014/main" id="{745272FC-8A7D-5E5B-15F9-6668A883F6E2}"/>
                </a:ext>
              </a:extLst>
            </p:cNvPr>
            <p:cNvSpPr/>
            <p:nvPr/>
          </p:nvSpPr>
          <p:spPr>
            <a:xfrm>
              <a:off x="7543073" y="3701738"/>
              <a:ext cx="103573" cy="98494"/>
            </a:xfrm>
            <a:custGeom>
              <a:avLst/>
              <a:gdLst/>
              <a:ahLst/>
              <a:cxnLst/>
              <a:rect l="l" t="t" r="r" b="b"/>
              <a:pathLst>
                <a:path w="3181" h="3025" extrusionOk="0">
                  <a:moveTo>
                    <a:pt x="1574" y="1"/>
                  </a:moveTo>
                  <a:cubicBezTo>
                    <a:pt x="814" y="1"/>
                    <a:pt x="167" y="584"/>
                    <a:pt x="81" y="1358"/>
                  </a:cubicBezTo>
                  <a:cubicBezTo>
                    <a:pt x="0" y="2188"/>
                    <a:pt x="599" y="2936"/>
                    <a:pt x="1440" y="3017"/>
                  </a:cubicBezTo>
                  <a:cubicBezTo>
                    <a:pt x="1491" y="3022"/>
                    <a:pt x="1541" y="3024"/>
                    <a:pt x="1590" y="3024"/>
                  </a:cubicBezTo>
                  <a:cubicBezTo>
                    <a:pt x="2357" y="3024"/>
                    <a:pt x="3013" y="2448"/>
                    <a:pt x="3099" y="1669"/>
                  </a:cubicBezTo>
                  <a:cubicBezTo>
                    <a:pt x="3180" y="840"/>
                    <a:pt x="2569" y="91"/>
                    <a:pt x="1740" y="10"/>
                  </a:cubicBezTo>
                  <a:cubicBezTo>
                    <a:pt x="1684" y="4"/>
                    <a:pt x="1629" y="1"/>
                    <a:pt x="15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314;p51">
              <a:extLst>
                <a:ext uri="{FF2B5EF4-FFF2-40B4-BE49-F238E27FC236}">
                  <a16:creationId xmlns:a16="http://schemas.microsoft.com/office/drawing/2014/main" id="{C2B75646-ACB0-CC5B-8304-F28FCD844AFB}"/>
                </a:ext>
              </a:extLst>
            </p:cNvPr>
            <p:cNvSpPr/>
            <p:nvPr/>
          </p:nvSpPr>
          <p:spPr>
            <a:xfrm>
              <a:off x="7428268" y="4164180"/>
              <a:ext cx="98689" cy="98689"/>
            </a:xfrm>
            <a:custGeom>
              <a:avLst/>
              <a:gdLst/>
              <a:ahLst/>
              <a:cxnLst/>
              <a:rect l="l" t="t" r="r" b="b"/>
              <a:pathLst>
                <a:path w="3031" h="3031" extrusionOk="0">
                  <a:moveTo>
                    <a:pt x="1510" y="1"/>
                  </a:moveTo>
                  <a:cubicBezTo>
                    <a:pt x="681" y="1"/>
                    <a:pt x="1" y="680"/>
                    <a:pt x="1" y="1521"/>
                  </a:cubicBezTo>
                  <a:cubicBezTo>
                    <a:pt x="1" y="2351"/>
                    <a:pt x="681" y="3031"/>
                    <a:pt x="1510" y="3031"/>
                  </a:cubicBezTo>
                  <a:cubicBezTo>
                    <a:pt x="2351" y="3031"/>
                    <a:pt x="3031" y="2351"/>
                    <a:pt x="3031" y="1521"/>
                  </a:cubicBezTo>
                  <a:cubicBezTo>
                    <a:pt x="3031" y="680"/>
                    <a:pt x="2351" y="1"/>
                    <a:pt x="15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315;p51">
              <a:extLst>
                <a:ext uri="{FF2B5EF4-FFF2-40B4-BE49-F238E27FC236}">
                  <a16:creationId xmlns:a16="http://schemas.microsoft.com/office/drawing/2014/main" id="{01750BE3-FED8-FA90-86A2-3A960042ECD7}"/>
                </a:ext>
              </a:extLst>
            </p:cNvPr>
            <p:cNvSpPr/>
            <p:nvPr/>
          </p:nvSpPr>
          <p:spPr>
            <a:xfrm>
              <a:off x="7782027" y="3582016"/>
              <a:ext cx="98299" cy="98299"/>
            </a:xfrm>
            <a:custGeom>
              <a:avLst/>
              <a:gdLst/>
              <a:ahLst/>
              <a:cxnLst/>
              <a:rect l="l" t="t" r="r" b="b"/>
              <a:pathLst>
                <a:path w="3019" h="3019" extrusionOk="0">
                  <a:moveTo>
                    <a:pt x="1509" y="0"/>
                  </a:moveTo>
                  <a:cubicBezTo>
                    <a:pt x="680" y="0"/>
                    <a:pt x="0" y="680"/>
                    <a:pt x="0" y="1510"/>
                  </a:cubicBezTo>
                  <a:cubicBezTo>
                    <a:pt x="0" y="2339"/>
                    <a:pt x="680" y="3019"/>
                    <a:pt x="1509" y="3019"/>
                  </a:cubicBezTo>
                  <a:cubicBezTo>
                    <a:pt x="2339" y="3019"/>
                    <a:pt x="3019" y="2339"/>
                    <a:pt x="3019" y="1510"/>
                  </a:cubicBezTo>
                  <a:cubicBezTo>
                    <a:pt x="3019" y="680"/>
                    <a:pt x="2339" y="0"/>
                    <a:pt x="15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316;p51">
              <a:extLst>
                <a:ext uri="{FF2B5EF4-FFF2-40B4-BE49-F238E27FC236}">
                  <a16:creationId xmlns:a16="http://schemas.microsoft.com/office/drawing/2014/main" id="{15497D90-B49F-F852-E075-C7DA39CC5040}"/>
                </a:ext>
              </a:extLst>
            </p:cNvPr>
            <p:cNvSpPr/>
            <p:nvPr/>
          </p:nvSpPr>
          <p:spPr>
            <a:xfrm>
              <a:off x="8188629" y="4109578"/>
              <a:ext cx="153097" cy="138771"/>
            </a:xfrm>
            <a:custGeom>
              <a:avLst/>
              <a:gdLst/>
              <a:ahLst/>
              <a:cxnLst/>
              <a:rect l="l" t="t" r="r" b="b"/>
              <a:pathLst>
                <a:path w="4702" h="4262" extrusionOk="0">
                  <a:moveTo>
                    <a:pt x="2361" y="0"/>
                  </a:moveTo>
                  <a:cubicBezTo>
                    <a:pt x="2190" y="0"/>
                    <a:pt x="2017" y="21"/>
                    <a:pt x="1844" y="65"/>
                  </a:cubicBezTo>
                  <a:cubicBezTo>
                    <a:pt x="703" y="341"/>
                    <a:pt x="1" y="1505"/>
                    <a:pt x="289" y="2645"/>
                  </a:cubicBezTo>
                  <a:cubicBezTo>
                    <a:pt x="524" y="3616"/>
                    <a:pt x="1402" y="4262"/>
                    <a:pt x="2362" y="4262"/>
                  </a:cubicBezTo>
                  <a:cubicBezTo>
                    <a:pt x="2529" y="4262"/>
                    <a:pt x="2700" y="4242"/>
                    <a:pt x="2869" y="4201"/>
                  </a:cubicBezTo>
                  <a:cubicBezTo>
                    <a:pt x="4010" y="3913"/>
                    <a:pt x="4701" y="2761"/>
                    <a:pt x="4425" y="1620"/>
                  </a:cubicBezTo>
                  <a:cubicBezTo>
                    <a:pt x="4180" y="653"/>
                    <a:pt x="3314" y="0"/>
                    <a:pt x="23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317;p51">
              <a:extLst>
                <a:ext uri="{FF2B5EF4-FFF2-40B4-BE49-F238E27FC236}">
                  <a16:creationId xmlns:a16="http://schemas.microsoft.com/office/drawing/2014/main" id="{C9EA3826-BAA0-A425-D2ED-A2668E37BC6E}"/>
                </a:ext>
              </a:extLst>
            </p:cNvPr>
            <p:cNvSpPr/>
            <p:nvPr/>
          </p:nvSpPr>
          <p:spPr>
            <a:xfrm>
              <a:off x="7984579" y="4256095"/>
              <a:ext cx="80684" cy="80684"/>
            </a:xfrm>
            <a:custGeom>
              <a:avLst/>
              <a:gdLst/>
              <a:ahLst/>
              <a:cxnLst/>
              <a:rect l="l" t="t" r="r" b="b"/>
              <a:pathLst>
                <a:path w="2478" h="2478" extrusionOk="0">
                  <a:moveTo>
                    <a:pt x="1233" y="0"/>
                  </a:moveTo>
                  <a:cubicBezTo>
                    <a:pt x="553" y="0"/>
                    <a:pt x="0" y="553"/>
                    <a:pt x="0" y="1245"/>
                  </a:cubicBezTo>
                  <a:cubicBezTo>
                    <a:pt x="0" y="1924"/>
                    <a:pt x="553" y="2477"/>
                    <a:pt x="1233" y="2477"/>
                  </a:cubicBezTo>
                  <a:cubicBezTo>
                    <a:pt x="1924" y="2477"/>
                    <a:pt x="2477" y="1924"/>
                    <a:pt x="2477" y="1245"/>
                  </a:cubicBezTo>
                  <a:cubicBezTo>
                    <a:pt x="2477" y="553"/>
                    <a:pt x="1924" y="0"/>
                    <a:pt x="12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318;p51">
              <a:extLst>
                <a:ext uri="{FF2B5EF4-FFF2-40B4-BE49-F238E27FC236}">
                  <a16:creationId xmlns:a16="http://schemas.microsoft.com/office/drawing/2014/main" id="{E39C4324-0038-F232-5A3A-A5E58E3C46C3}"/>
                </a:ext>
              </a:extLst>
            </p:cNvPr>
            <p:cNvSpPr/>
            <p:nvPr/>
          </p:nvSpPr>
          <p:spPr>
            <a:xfrm>
              <a:off x="7794009" y="4438754"/>
              <a:ext cx="61180" cy="60822"/>
            </a:xfrm>
            <a:custGeom>
              <a:avLst/>
              <a:gdLst/>
              <a:ahLst/>
              <a:cxnLst/>
              <a:rect l="l" t="t" r="r" b="b"/>
              <a:pathLst>
                <a:path w="1879" h="1868" extrusionOk="0">
                  <a:moveTo>
                    <a:pt x="945" y="1"/>
                  </a:moveTo>
                  <a:cubicBezTo>
                    <a:pt x="427" y="1"/>
                    <a:pt x="1" y="404"/>
                    <a:pt x="1" y="934"/>
                  </a:cubicBezTo>
                  <a:cubicBezTo>
                    <a:pt x="1" y="1452"/>
                    <a:pt x="427" y="1867"/>
                    <a:pt x="945" y="1867"/>
                  </a:cubicBezTo>
                  <a:cubicBezTo>
                    <a:pt x="1452" y="1867"/>
                    <a:pt x="1879" y="1452"/>
                    <a:pt x="1879" y="934"/>
                  </a:cubicBezTo>
                  <a:cubicBezTo>
                    <a:pt x="1879" y="416"/>
                    <a:pt x="1452" y="1"/>
                    <a:pt x="9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319;p51">
              <a:extLst>
                <a:ext uri="{FF2B5EF4-FFF2-40B4-BE49-F238E27FC236}">
                  <a16:creationId xmlns:a16="http://schemas.microsoft.com/office/drawing/2014/main" id="{220E9CB7-DF11-1CE4-DE2C-A923FA32706D}"/>
                </a:ext>
              </a:extLst>
            </p:cNvPr>
            <p:cNvSpPr/>
            <p:nvPr/>
          </p:nvSpPr>
          <p:spPr>
            <a:xfrm>
              <a:off x="7600475" y="4399748"/>
              <a:ext cx="79902" cy="79577"/>
            </a:xfrm>
            <a:custGeom>
              <a:avLst/>
              <a:gdLst/>
              <a:ahLst/>
              <a:cxnLst/>
              <a:rect l="l" t="t" r="r" b="b"/>
              <a:pathLst>
                <a:path w="2454" h="2444" extrusionOk="0">
                  <a:moveTo>
                    <a:pt x="1221" y="1"/>
                  </a:moveTo>
                  <a:cubicBezTo>
                    <a:pt x="553" y="1"/>
                    <a:pt x="0" y="542"/>
                    <a:pt x="0" y="1222"/>
                  </a:cubicBezTo>
                  <a:cubicBezTo>
                    <a:pt x="0" y="1902"/>
                    <a:pt x="553" y="2443"/>
                    <a:pt x="1221" y="2443"/>
                  </a:cubicBezTo>
                  <a:cubicBezTo>
                    <a:pt x="1901" y="2443"/>
                    <a:pt x="2454" y="1902"/>
                    <a:pt x="2454" y="1222"/>
                  </a:cubicBezTo>
                  <a:cubicBezTo>
                    <a:pt x="2454" y="542"/>
                    <a:pt x="1901" y="1"/>
                    <a:pt x="1221" y="1"/>
                  </a:cubicBezTo>
                  <a:close/>
                </a:path>
              </a:pathLst>
            </a:custGeom>
            <a:solidFill>
              <a:srgbClr val="E389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320;p51">
              <a:extLst>
                <a:ext uri="{FF2B5EF4-FFF2-40B4-BE49-F238E27FC236}">
                  <a16:creationId xmlns:a16="http://schemas.microsoft.com/office/drawing/2014/main" id="{E593E36B-C35B-411D-D47C-6235AA1240E8}"/>
                </a:ext>
              </a:extLst>
            </p:cNvPr>
            <p:cNvSpPr/>
            <p:nvPr/>
          </p:nvSpPr>
          <p:spPr>
            <a:xfrm>
              <a:off x="7623332" y="4182576"/>
              <a:ext cx="61929" cy="61929"/>
            </a:xfrm>
            <a:custGeom>
              <a:avLst/>
              <a:gdLst/>
              <a:ahLst/>
              <a:cxnLst/>
              <a:rect l="l" t="t" r="r" b="b"/>
              <a:pathLst>
                <a:path w="1902" h="1902" extrusionOk="0">
                  <a:moveTo>
                    <a:pt x="957" y="0"/>
                  </a:moveTo>
                  <a:cubicBezTo>
                    <a:pt x="427" y="0"/>
                    <a:pt x="1" y="438"/>
                    <a:pt x="1" y="956"/>
                  </a:cubicBezTo>
                  <a:cubicBezTo>
                    <a:pt x="1" y="1475"/>
                    <a:pt x="427" y="1901"/>
                    <a:pt x="957" y="1901"/>
                  </a:cubicBezTo>
                  <a:cubicBezTo>
                    <a:pt x="1487" y="1901"/>
                    <a:pt x="1902" y="1486"/>
                    <a:pt x="1902" y="956"/>
                  </a:cubicBezTo>
                  <a:cubicBezTo>
                    <a:pt x="1902" y="415"/>
                    <a:pt x="1487" y="0"/>
                    <a:pt x="9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321;p51">
              <a:extLst>
                <a:ext uri="{FF2B5EF4-FFF2-40B4-BE49-F238E27FC236}">
                  <a16:creationId xmlns:a16="http://schemas.microsoft.com/office/drawing/2014/main" id="{00FDB274-4A73-146C-09DA-E08E6F510F4C}"/>
                </a:ext>
              </a:extLst>
            </p:cNvPr>
            <p:cNvSpPr/>
            <p:nvPr/>
          </p:nvSpPr>
          <p:spPr>
            <a:xfrm>
              <a:off x="7812763" y="4253100"/>
              <a:ext cx="36793" cy="36402"/>
            </a:xfrm>
            <a:custGeom>
              <a:avLst/>
              <a:gdLst/>
              <a:ahLst/>
              <a:cxnLst/>
              <a:rect l="l" t="t" r="r" b="b"/>
              <a:pathLst>
                <a:path w="1130" h="1118" extrusionOk="0">
                  <a:moveTo>
                    <a:pt x="565" y="0"/>
                  </a:moveTo>
                  <a:cubicBezTo>
                    <a:pt x="266" y="0"/>
                    <a:pt x="1" y="242"/>
                    <a:pt x="1" y="553"/>
                  </a:cubicBezTo>
                  <a:cubicBezTo>
                    <a:pt x="1" y="876"/>
                    <a:pt x="266" y="1118"/>
                    <a:pt x="565" y="1118"/>
                  </a:cubicBezTo>
                  <a:cubicBezTo>
                    <a:pt x="888" y="1118"/>
                    <a:pt x="1130" y="864"/>
                    <a:pt x="1130" y="553"/>
                  </a:cubicBezTo>
                  <a:cubicBezTo>
                    <a:pt x="1130" y="254"/>
                    <a:pt x="865" y="0"/>
                    <a:pt x="5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322;p51">
              <a:extLst>
                <a:ext uri="{FF2B5EF4-FFF2-40B4-BE49-F238E27FC236}">
                  <a16:creationId xmlns:a16="http://schemas.microsoft.com/office/drawing/2014/main" id="{4DBDB22D-A226-EE2A-E0EF-FD22B971BD79}"/>
                </a:ext>
              </a:extLst>
            </p:cNvPr>
            <p:cNvSpPr/>
            <p:nvPr/>
          </p:nvSpPr>
          <p:spPr>
            <a:xfrm>
              <a:off x="8174759" y="3983768"/>
              <a:ext cx="36793" cy="36793"/>
            </a:xfrm>
            <a:custGeom>
              <a:avLst/>
              <a:gdLst/>
              <a:ahLst/>
              <a:cxnLst/>
              <a:rect l="l" t="t" r="r" b="b"/>
              <a:pathLst>
                <a:path w="1130" h="1130" extrusionOk="0">
                  <a:moveTo>
                    <a:pt x="565" y="0"/>
                  </a:moveTo>
                  <a:cubicBezTo>
                    <a:pt x="265" y="0"/>
                    <a:pt x="0" y="265"/>
                    <a:pt x="0" y="565"/>
                  </a:cubicBezTo>
                  <a:cubicBezTo>
                    <a:pt x="0" y="876"/>
                    <a:pt x="265" y="1129"/>
                    <a:pt x="565" y="1129"/>
                  </a:cubicBezTo>
                  <a:cubicBezTo>
                    <a:pt x="864" y="1129"/>
                    <a:pt x="1129" y="864"/>
                    <a:pt x="1129" y="565"/>
                  </a:cubicBezTo>
                  <a:cubicBezTo>
                    <a:pt x="1129" y="242"/>
                    <a:pt x="864" y="0"/>
                    <a:pt x="5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323;p51">
              <a:extLst>
                <a:ext uri="{FF2B5EF4-FFF2-40B4-BE49-F238E27FC236}">
                  <a16:creationId xmlns:a16="http://schemas.microsoft.com/office/drawing/2014/main" id="{04B37D9A-2604-D6E5-0B83-54E87C5F9E8E}"/>
                </a:ext>
              </a:extLst>
            </p:cNvPr>
            <p:cNvSpPr/>
            <p:nvPr/>
          </p:nvSpPr>
          <p:spPr>
            <a:xfrm>
              <a:off x="7439534" y="3923370"/>
              <a:ext cx="115555" cy="115197"/>
            </a:xfrm>
            <a:custGeom>
              <a:avLst/>
              <a:gdLst/>
              <a:ahLst/>
              <a:cxnLst/>
              <a:rect l="l" t="t" r="r" b="b"/>
              <a:pathLst>
                <a:path w="3549" h="3538" extrusionOk="0">
                  <a:moveTo>
                    <a:pt x="1775" y="0"/>
                  </a:moveTo>
                  <a:cubicBezTo>
                    <a:pt x="796" y="0"/>
                    <a:pt x="1" y="795"/>
                    <a:pt x="1" y="1775"/>
                  </a:cubicBezTo>
                  <a:cubicBezTo>
                    <a:pt x="1" y="2742"/>
                    <a:pt x="796" y="3537"/>
                    <a:pt x="1775" y="3537"/>
                  </a:cubicBezTo>
                  <a:cubicBezTo>
                    <a:pt x="2754" y="3537"/>
                    <a:pt x="3549" y="2742"/>
                    <a:pt x="3549" y="1775"/>
                  </a:cubicBezTo>
                  <a:cubicBezTo>
                    <a:pt x="3549" y="795"/>
                    <a:pt x="2754" y="0"/>
                    <a:pt x="17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324;p51">
              <a:extLst>
                <a:ext uri="{FF2B5EF4-FFF2-40B4-BE49-F238E27FC236}">
                  <a16:creationId xmlns:a16="http://schemas.microsoft.com/office/drawing/2014/main" id="{3FE70F60-6C22-8B1C-E640-1ECCDCBA2457}"/>
                </a:ext>
              </a:extLst>
            </p:cNvPr>
            <p:cNvSpPr/>
            <p:nvPr/>
          </p:nvSpPr>
          <p:spPr>
            <a:xfrm>
              <a:off x="7904288" y="4468774"/>
              <a:ext cx="94587" cy="94554"/>
            </a:xfrm>
            <a:custGeom>
              <a:avLst/>
              <a:gdLst/>
              <a:ahLst/>
              <a:cxnLst/>
              <a:rect l="l" t="t" r="r" b="b"/>
              <a:pathLst>
                <a:path w="2905" h="2904" extrusionOk="0">
                  <a:moveTo>
                    <a:pt x="1452" y="1"/>
                  </a:moveTo>
                  <a:cubicBezTo>
                    <a:pt x="646" y="1"/>
                    <a:pt x="1" y="646"/>
                    <a:pt x="1" y="1452"/>
                  </a:cubicBezTo>
                  <a:cubicBezTo>
                    <a:pt x="1" y="2259"/>
                    <a:pt x="646" y="2904"/>
                    <a:pt x="1452" y="2904"/>
                  </a:cubicBezTo>
                  <a:cubicBezTo>
                    <a:pt x="2259" y="2904"/>
                    <a:pt x="2904" y="2259"/>
                    <a:pt x="2904" y="1452"/>
                  </a:cubicBezTo>
                  <a:cubicBezTo>
                    <a:pt x="2904" y="646"/>
                    <a:pt x="2259" y="1"/>
                    <a:pt x="1452" y="1"/>
                  </a:cubicBezTo>
                  <a:close/>
                </a:path>
              </a:pathLst>
            </a:custGeom>
            <a:solidFill>
              <a:srgbClr val="E389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325;p51">
              <a:extLst>
                <a:ext uri="{FF2B5EF4-FFF2-40B4-BE49-F238E27FC236}">
                  <a16:creationId xmlns:a16="http://schemas.microsoft.com/office/drawing/2014/main" id="{23C975B3-B082-D63C-9655-76EFBDF7AEE3}"/>
                </a:ext>
              </a:extLst>
            </p:cNvPr>
            <p:cNvSpPr/>
            <p:nvPr/>
          </p:nvSpPr>
          <p:spPr>
            <a:xfrm>
              <a:off x="8251665" y="3887359"/>
              <a:ext cx="94912" cy="94554"/>
            </a:xfrm>
            <a:custGeom>
              <a:avLst/>
              <a:gdLst/>
              <a:ahLst/>
              <a:cxnLst/>
              <a:rect l="l" t="t" r="r" b="b"/>
              <a:pathLst>
                <a:path w="2915" h="2904" extrusionOk="0">
                  <a:moveTo>
                    <a:pt x="1463" y="0"/>
                  </a:moveTo>
                  <a:cubicBezTo>
                    <a:pt x="657" y="0"/>
                    <a:pt x="0" y="646"/>
                    <a:pt x="0" y="1452"/>
                  </a:cubicBezTo>
                  <a:cubicBezTo>
                    <a:pt x="0" y="2258"/>
                    <a:pt x="657" y="2904"/>
                    <a:pt x="1463" y="2904"/>
                  </a:cubicBezTo>
                  <a:cubicBezTo>
                    <a:pt x="2270" y="2904"/>
                    <a:pt x="2915" y="2258"/>
                    <a:pt x="2915" y="1452"/>
                  </a:cubicBezTo>
                  <a:cubicBezTo>
                    <a:pt x="2915" y="646"/>
                    <a:pt x="2270" y="0"/>
                    <a:pt x="14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326;p51">
              <a:extLst>
                <a:ext uri="{FF2B5EF4-FFF2-40B4-BE49-F238E27FC236}">
                  <a16:creationId xmlns:a16="http://schemas.microsoft.com/office/drawing/2014/main" id="{7F72CE80-97D1-5955-C86A-54C1A4D2B6A7}"/>
                </a:ext>
              </a:extLst>
            </p:cNvPr>
            <p:cNvSpPr/>
            <p:nvPr/>
          </p:nvSpPr>
          <p:spPr>
            <a:xfrm>
              <a:off x="7773008" y="3777080"/>
              <a:ext cx="61929" cy="61929"/>
            </a:xfrm>
            <a:custGeom>
              <a:avLst/>
              <a:gdLst/>
              <a:ahLst/>
              <a:cxnLst/>
              <a:rect l="l" t="t" r="r" b="b"/>
              <a:pathLst>
                <a:path w="1902" h="1902" extrusionOk="0">
                  <a:moveTo>
                    <a:pt x="945" y="0"/>
                  </a:moveTo>
                  <a:cubicBezTo>
                    <a:pt x="415" y="0"/>
                    <a:pt x="1" y="427"/>
                    <a:pt x="1" y="945"/>
                  </a:cubicBezTo>
                  <a:cubicBezTo>
                    <a:pt x="1" y="1463"/>
                    <a:pt x="415" y="1901"/>
                    <a:pt x="945" y="1901"/>
                  </a:cubicBezTo>
                  <a:cubicBezTo>
                    <a:pt x="1487" y="1901"/>
                    <a:pt x="1901" y="1475"/>
                    <a:pt x="1901" y="945"/>
                  </a:cubicBezTo>
                  <a:cubicBezTo>
                    <a:pt x="1901" y="427"/>
                    <a:pt x="1487" y="0"/>
                    <a:pt x="9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327;p51">
              <a:extLst>
                <a:ext uri="{FF2B5EF4-FFF2-40B4-BE49-F238E27FC236}">
                  <a16:creationId xmlns:a16="http://schemas.microsoft.com/office/drawing/2014/main" id="{F380A413-A6ED-C84F-000A-C1F4C6427B6A}"/>
                </a:ext>
              </a:extLst>
            </p:cNvPr>
            <p:cNvSpPr/>
            <p:nvPr/>
          </p:nvSpPr>
          <p:spPr>
            <a:xfrm>
              <a:off x="8131618" y="4379137"/>
              <a:ext cx="61929" cy="61897"/>
            </a:xfrm>
            <a:custGeom>
              <a:avLst/>
              <a:gdLst/>
              <a:ahLst/>
              <a:cxnLst/>
              <a:rect l="l" t="t" r="r" b="b"/>
              <a:pathLst>
                <a:path w="1902" h="1901" extrusionOk="0">
                  <a:moveTo>
                    <a:pt x="957" y="0"/>
                  </a:moveTo>
                  <a:cubicBezTo>
                    <a:pt x="427" y="0"/>
                    <a:pt x="0" y="415"/>
                    <a:pt x="0" y="945"/>
                  </a:cubicBezTo>
                  <a:cubicBezTo>
                    <a:pt x="0" y="1463"/>
                    <a:pt x="427" y="1901"/>
                    <a:pt x="957" y="1901"/>
                  </a:cubicBezTo>
                  <a:cubicBezTo>
                    <a:pt x="1487" y="1901"/>
                    <a:pt x="1901" y="1475"/>
                    <a:pt x="1901" y="945"/>
                  </a:cubicBezTo>
                  <a:cubicBezTo>
                    <a:pt x="1901" y="426"/>
                    <a:pt x="1487" y="0"/>
                    <a:pt x="957" y="0"/>
                  </a:cubicBezTo>
                  <a:close/>
                </a:path>
              </a:pathLst>
            </a:custGeom>
            <a:solidFill>
              <a:srgbClr val="E389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328;p51">
              <a:extLst>
                <a:ext uri="{FF2B5EF4-FFF2-40B4-BE49-F238E27FC236}">
                  <a16:creationId xmlns:a16="http://schemas.microsoft.com/office/drawing/2014/main" id="{5CF79368-8E48-148A-D18E-9ECA71F43EF5}"/>
                </a:ext>
              </a:extLst>
            </p:cNvPr>
            <p:cNvSpPr/>
            <p:nvPr/>
          </p:nvSpPr>
          <p:spPr>
            <a:xfrm>
              <a:off x="8123348" y="3771806"/>
              <a:ext cx="78828" cy="78828"/>
            </a:xfrm>
            <a:custGeom>
              <a:avLst/>
              <a:gdLst/>
              <a:ahLst/>
              <a:cxnLst/>
              <a:rect l="l" t="t" r="r" b="b"/>
              <a:pathLst>
                <a:path w="2421" h="2421" extrusionOk="0">
                  <a:moveTo>
                    <a:pt x="1211" y="1"/>
                  </a:moveTo>
                  <a:cubicBezTo>
                    <a:pt x="531" y="13"/>
                    <a:pt x="1" y="554"/>
                    <a:pt x="1" y="1211"/>
                  </a:cubicBezTo>
                  <a:cubicBezTo>
                    <a:pt x="1" y="1867"/>
                    <a:pt x="542" y="2420"/>
                    <a:pt x="1211" y="2420"/>
                  </a:cubicBezTo>
                  <a:cubicBezTo>
                    <a:pt x="1867" y="2420"/>
                    <a:pt x="2420" y="1879"/>
                    <a:pt x="2420" y="1211"/>
                  </a:cubicBezTo>
                  <a:cubicBezTo>
                    <a:pt x="2420" y="554"/>
                    <a:pt x="1867" y="1"/>
                    <a:pt x="12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329;p51">
              <a:extLst>
                <a:ext uri="{FF2B5EF4-FFF2-40B4-BE49-F238E27FC236}">
                  <a16:creationId xmlns:a16="http://schemas.microsoft.com/office/drawing/2014/main" id="{21E315DA-0E23-87A3-DCD9-34813900432D}"/>
                </a:ext>
              </a:extLst>
            </p:cNvPr>
            <p:cNvSpPr/>
            <p:nvPr/>
          </p:nvSpPr>
          <p:spPr>
            <a:xfrm>
              <a:off x="8022837" y="3640917"/>
              <a:ext cx="31160" cy="31160"/>
            </a:xfrm>
            <a:custGeom>
              <a:avLst/>
              <a:gdLst/>
              <a:ahLst/>
              <a:cxnLst/>
              <a:rect l="l" t="t" r="r" b="b"/>
              <a:pathLst>
                <a:path w="957" h="957" extrusionOk="0">
                  <a:moveTo>
                    <a:pt x="484" y="0"/>
                  </a:moveTo>
                  <a:cubicBezTo>
                    <a:pt x="208" y="0"/>
                    <a:pt x="0" y="219"/>
                    <a:pt x="0" y="473"/>
                  </a:cubicBezTo>
                  <a:cubicBezTo>
                    <a:pt x="0" y="738"/>
                    <a:pt x="219" y="956"/>
                    <a:pt x="484" y="956"/>
                  </a:cubicBezTo>
                  <a:cubicBezTo>
                    <a:pt x="738" y="956"/>
                    <a:pt x="957" y="738"/>
                    <a:pt x="957" y="473"/>
                  </a:cubicBezTo>
                  <a:cubicBezTo>
                    <a:pt x="957" y="219"/>
                    <a:pt x="738" y="0"/>
                    <a:pt x="4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330;p51">
              <a:extLst>
                <a:ext uri="{FF2B5EF4-FFF2-40B4-BE49-F238E27FC236}">
                  <a16:creationId xmlns:a16="http://schemas.microsoft.com/office/drawing/2014/main" id="{1FF264B5-479E-CF21-0580-304CAE3FEE4E}"/>
                </a:ext>
              </a:extLst>
            </p:cNvPr>
            <p:cNvSpPr/>
            <p:nvPr/>
          </p:nvSpPr>
          <p:spPr>
            <a:xfrm>
              <a:off x="7630332" y="4056213"/>
              <a:ext cx="134473" cy="70264"/>
            </a:xfrm>
            <a:custGeom>
              <a:avLst/>
              <a:gdLst/>
              <a:ahLst/>
              <a:cxnLst/>
              <a:rect l="l" t="t" r="r" b="b"/>
              <a:pathLst>
                <a:path w="4130" h="2158" extrusionOk="0">
                  <a:moveTo>
                    <a:pt x="2161" y="1"/>
                  </a:moveTo>
                  <a:cubicBezTo>
                    <a:pt x="1591" y="1"/>
                    <a:pt x="1020" y="182"/>
                    <a:pt x="673" y="575"/>
                  </a:cubicBezTo>
                  <a:cubicBezTo>
                    <a:pt x="1" y="1314"/>
                    <a:pt x="897" y="2158"/>
                    <a:pt x="2142" y="2158"/>
                  </a:cubicBezTo>
                  <a:cubicBezTo>
                    <a:pt x="2391" y="2158"/>
                    <a:pt x="2653" y="2124"/>
                    <a:pt x="2919" y="2049"/>
                  </a:cubicBezTo>
                  <a:cubicBezTo>
                    <a:pt x="4083" y="1704"/>
                    <a:pt x="4129" y="725"/>
                    <a:pt x="3357" y="298"/>
                  </a:cubicBezTo>
                  <a:cubicBezTo>
                    <a:pt x="3024" y="105"/>
                    <a:pt x="2593" y="1"/>
                    <a:pt x="21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31;p51">
              <a:extLst>
                <a:ext uri="{FF2B5EF4-FFF2-40B4-BE49-F238E27FC236}">
                  <a16:creationId xmlns:a16="http://schemas.microsoft.com/office/drawing/2014/main" id="{2C73D2C3-BB49-0F9A-312B-8CF0B263408D}"/>
                </a:ext>
              </a:extLst>
            </p:cNvPr>
            <p:cNvSpPr/>
            <p:nvPr/>
          </p:nvSpPr>
          <p:spPr>
            <a:xfrm>
              <a:off x="7997701" y="4055692"/>
              <a:ext cx="134082" cy="70590"/>
            </a:xfrm>
            <a:custGeom>
              <a:avLst/>
              <a:gdLst/>
              <a:ahLst/>
              <a:cxnLst/>
              <a:rect l="l" t="t" r="r" b="b"/>
              <a:pathLst>
                <a:path w="4118" h="2168" extrusionOk="0">
                  <a:moveTo>
                    <a:pt x="1978" y="1"/>
                  </a:moveTo>
                  <a:cubicBezTo>
                    <a:pt x="1541" y="1"/>
                    <a:pt x="1103" y="107"/>
                    <a:pt x="761" y="303"/>
                  </a:cubicBezTo>
                  <a:cubicBezTo>
                    <a:pt x="1" y="741"/>
                    <a:pt x="47" y="1708"/>
                    <a:pt x="1210" y="2054"/>
                  </a:cubicBezTo>
                  <a:cubicBezTo>
                    <a:pt x="1478" y="2132"/>
                    <a:pt x="1742" y="2167"/>
                    <a:pt x="1992" y="2167"/>
                  </a:cubicBezTo>
                  <a:cubicBezTo>
                    <a:pt x="3219" y="2167"/>
                    <a:pt x="4117" y="1324"/>
                    <a:pt x="3457" y="568"/>
                  </a:cubicBezTo>
                  <a:cubicBezTo>
                    <a:pt x="3106" y="178"/>
                    <a:pt x="2543" y="1"/>
                    <a:pt x="19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332;p51">
              <a:extLst>
                <a:ext uri="{FF2B5EF4-FFF2-40B4-BE49-F238E27FC236}">
                  <a16:creationId xmlns:a16="http://schemas.microsoft.com/office/drawing/2014/main" id="{17A3775D-93FF-C98C-3145-54F968802C23}"/>
                </a:ext>
              </a:extLst>
            </p:cNvPr>
            <p:cNvSpPr/>
            <p:nvPr/>
          </p:nvSpPr>
          <p:spPr>
            <a:xfrm>
              <a:off x="8226724" y="3585207"/>
              <a:ext cx="536980" cy="360602"/>
            </a:xfrm>
            <a:custGeom>
              <a:avLst/>
              <a:gdLst/>
              <a:ahLst/>
              <a:cxnLst/>
              <a:rect l="l" t="t" r="r" b="b"/>
              <a:pathLst>
                <a:path w="16492" h="11075" extrusionOk="0">
                  <a:moveTo>
                    <a:pt x="6886" y="1"/>
                  </a:moveTo>
                  <a:cubicBezTo>
                    <a:pt x="5218" y="1"/>
                    <a:pt x="3617" y="1247"/>
                    <a:pt x="3508" y="3462"/>
                  </a:cubicBezTo>
                  <a:cubicBezTo>
                    <a:pt x="3481" y="3716"/>
                    <a:pt x="3496" y="3756"/>
                    <a:pt x="3343" y="3756"/>
                  </a:cubicBezTo>
                  <a:cubicBezTo>
                    <a:pt x="3300" y="3756"/>
                    <a:pt x="3246" y="3753"/>
                    <a:pt x="3174" y="3750"/>
                  </a:cubicBezTo>
                  <a:cubicBezTo>
                    <a:pt x="3122" y="3748"/>
                    <a:pt x="3071" y="3747"/>
                    <a:pt x="3020" y="3747"/>
                  </a:cubicBezTo>
                  <a:cubicBezTo>
                    <a:pt x="1267" y="3747"/>
                    <a:pt x="1" y="5270"/>
                    <a:pt x="225" y="6826"/>
                  </a:cubicBezTo>
                  <a:cubicBezTo>
                    <a:pt x="386" y="7909"/>
                    <a:pt x="1112" y="8704"/>
                    <a:pt x="2056" y="9027"/>
                  </a:cubicBezTo>
                  <a:cubicBezTo>
                    <a:pt x="2352" y="9129"/>
                    <a:pt x="2670" y="9184"/>
                    <a:pt x="2997" y="9184"/>
                  </a:cubicBezTo>
                  <a:cubicBezTo>
                    <a:pt x="3332" y="9184"/>
                    <a:pt x="3677" y="9126"/>
                    <a:pt x="4015" y="9004"/>
                  </a:cubicBezTo>
                  <a:cubicBezTo>
                    <a:pt x="4088" y="8967"/>
                    <a:pt x="4168" y="8895"/>
                    <a:pt x="4244" y="8895"/>
                  </a:cubicBezTo>
                  <a:cubicBezTo>
                    <a:pt x="4264" y="8895"/>
                    <a:pt x="4284" y="8900"/>
                    <a:pt x="4303" y="8912"/>
                  </a:cubicBezTo>
                  <a:cubicBezTo>
                    <a:pt x="4384" y="8969"/>
                    <a:pt x="4418" y="9085"/>
                    <a:pt x="4476" y="9177"/>
                  </a:cubicBezTo>
                  <a:cubicBezTo>
                    <a:pt x="5205" y="10462"/>
                    <a:pt x="6408" y="11075"/>
                    <a:pt x="7588" y="11075"/>
                  </a:cubicBezTo>
                  <a:cubicBezTo>
                    <a:pt x="8831" y="11075"/>
                    <a:pt x="10048" y="10396"/>
                    <a:pt x="10662" y="9108"/>
                  </a:cubicBezTo>
                  <a:cubicBezTo>
                    <a:pt x="10735" y="8956"/>
                    <a:pt x="10773" y="8906"/>
                    <a:pt x="10814" y="8906"/>
                  </a:cubicBezTo>
                  <a:cubicBezTo>
                    <a:pt x="10845" y="8906"/>
                    <a:pt x="10878" y="8935"/>
                    <a:pt x="10927" y="8969"/>
                  </a:cubicBezTo>
                  <a:cubicBezTo>
                    <a:pt x="11425" y="9361"/>
                    <a:pt x="12125" y="9513"/>
                    <a:pt x="12823" y="9513"/>
                  </a:cubicBezTo>
                  <a:cubicBezTo>
                    <a:pt x="13868" y="9513"/>
                    <a:pt x="14911" y="9172"/>
                    <a:pt x="15271" y="8785"/>
                  </a:cubicBezTo>
                  <a:cubicBezTo>
                    <a:pt x="16492" y="7472"/>
                    <a:pt x="15732" y="5536"/>
                    <a:pt x="14061" y="4879"/>
                  </a:cubicBezTo>
                  <a:cubicBezTo>
                    <a:pt x="13946" y="4845"/>
                    <a:pt x="13934" y="4822"/>
                    <a:pt x="13980" y="4707"/>
                  </a:cubicBezTo>
                  <a:cubicBezTo>
                    <a:pt x="14268" y="3831"/>
                    <a:pt x="14165" y="3002"/>
                    <a:pt x="13808" y="2426"/>
                  </a:cubicBezTo>
                  <a:cubicBezTo>
                    <a:pt x="13490" y="1917"/>
                    <a:pt x="12963" y="1600"/>
                    <a:pt x="12338" y="1600"/>
                  </a:cubicBezTo>
                  <a:cubicBezTo>
                    <a:pt x="12058" y="1600"/>
                    <a:pt x="11757" y="1664"/>
                    <a:pt x="11446" y="1803"/>
                  </a:cubicBezTo>
                  <a:cubicBezTo>
                    <a:pt x="10646" y="2154"/>
                    <a:pt x="10433" y="2613"/>
                    <a:pt x="10337" y="2613"/>
                  </a:cubicBezTo>
                  <a:cubicBezTo>
                    <a:pt x="10320" y="2613"/>
                    <a:pt x="10306" y="2597"/>
                    <a:pt x="10294" y="2564"/>
                  </a:cubicBezTo>
                  <a:cubicBezTo>
                    <a:pt x="9611" y="807"/>
                    <a:pt x="8227" y="1"/>
                    <a:pt x="6886" y="1"/>
                  </a:cubicBezTo>
                  <a:close/>
                </a:path>
              </a:pathLst>
            </a:custGeom>
            <a:solidFill>
              <a:srgbClr val="6B7FF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333;p51">
              <a:extLst>
                <a:ext uri="{FF2B5EF4-FFF2-40B4-BE49-F238E27FC236}">
                  <a16:creationId xmlns:a16="http://schemas.microsoft.com/office/drawing/2014/main" id="{7781AC5F-05C6-A51A-18D1-FB83C7365747}"/>
                </a:ext>
              </a:extLst>
            </p:cNvPr>
            <p:cNvSpPr/>
            <p:nvPr/>
          </p:nvSpPr>
          <p:spPr>
            <a:xfrm>
              <a:off x="8293666" y="3664164"/>
              <a:ext cx="470036" cy="281644"/>
            </a:xfrm>
            <a:custGeom>
              <a:avLst/>
              <a:gdLst/>
              <a:ahLst/>
              <a:cxnLst/>
              <a:rect l="l" t="t" r="r" b="b"/>
              <a:pathLst>
                <a:path w="14436" h="8650" extrusionOk="0">
                  <a:moveTo>
                    <a:pt x="11729" y="1"/>
                  </a:moveTo>
                  <a:cubicBezTo>
                    <a:pt x="11026" y="496"/>
                    <a:pt x="10657" y="1268"/>
                    <a:pt x="10726" y="2132"/>
                  </a:cubicBezTo>
                  <a:cubicBezTo>
                    <a:pt x="10807" y="3134"/>
                    <a:pt x="12881" y="5150"/>
                    <a:pt x="10888" y="5623"/>
                  </a:cubicBezTo>
                  <a:cubicBezTo>
                    <a:pt x="10755" y="5653"/>
                    <a:pt x="10621" y="5666"/>
                    <a:pt x="10485" y="5666"/>
                  </a:cubicBezTo>
                  <a:cubicBezTo>
                    <a:pt x="9934" y="5666"/>
                    <a:pt x="9364" y="5462"/>
                    <a:pt x="8817" y="5462"/>
                  </a:cubicBezTo>
                  <a:cubicBezTo>
                    <a:pt x="8588" y="5462"/>
                    <a:pt x="8363" y="5498"/>
                    <a:pt x="8146" y="5600"/>
                  </a:cubicBezTo>
                  <a:cubicBezTo>
                    <a:pt x="7218" y="6041"/>
                    <a:pt x="6812" y="6972"/>
                    <a:pt x="5673" y="6972"/>
                  </a:cubicBezTo>
                  <a:cubicBezTo>
                    <a:pt x="5653" y="6972"/>
                    <a:pt x="5632" y="6971"/>
                    <a:pt x="5611" y="6971"/>
                  </a:cubicBezTo>
                  <a:cubicBezTo>
                    <a:pt x="4816" y="6925"/>
                    <a:pt x="4332" y="6452"/>
                    <a:pt x="3802" y="5934"/>
                  </a:cubicBezTo>
                  <a:cubicBezTo>
                    <a:pt x="3344" y="5488"/>
                    <a:pt x="2771" y="5295"/>
                    <a:pt x="2205" y="5295"/>
                  </a:cubicBezTo>
                  <a:cubicBezTo>
                    <a:pt x="1277" y="5295"/>
                    <a:pt x="365" y="5815"/>
                    <a:pt x="0" y="6602"/>
                  </a:cubicBezTo>
                  <a:cubicBezTo>
                    <a:pt x="296" y="6704"/>
                    <a:pt x="614" y="6759"/>
                    <a:pt x="941" y="6759"/>
                  </a:cubicBezTo>
                  <a:cubicBezTo>
                    <a:pt x="1276" y="6759"/>
                    <a:pt x="1621" y="6701"/>
                    <a:pt x="1959" y="6579"/>
                  </a:cubicBezTo>
                  <a:cubicBezTo>
                    <a:pt x="2032" y="6542"/>
                    <a:pt x="2112" y="6470"/>
                    <a:pt x="2188" y="6470"/>
                  </a:cubicBezTo>
                  <a:cubicBezTo>
                    <a:pt x="2208" y="6470"/>
                    <a:pt x="2228" y="6475"/>
                    <a:pt x="2247" y="6487"/>
                  </a:cubicBezTo>
                  <a:cubicBezTo>
                    <a:pt x="2328" y="6544"/>
                    <a:pt x="2362" y="6660"/>
                    <a:pt x="2420" y="6752"/>
                  </a:cubicBezTo>
                  <a:cubicBezTo>
                    <a:pt x="3149" y="8037"/>
                    <a:pt x="4352" y="8650"/>
                    <a:pt x="5532" y="8650"/>
                  </a:cubicBezTo>
                  <a:cubicBezTo>
                    <a:pt x="6775" y="8650"/>
                    <a:pt x="7992" y="7971"/>
                    <a:pt x="8606" y="6683"/>
                  </a:cubicBezTo>
                  <a:cubicBezTo>
                    <a:pt x="8679" y="6531"/>
                    <a:pt x="8717" y="6481"/>
                    <a:pt x="8758" y="6481"/>
                  </a:cubicBezTo>
                  <a:cubicBezTo>
                    <a:pt x="8789" y="6481"/>
                    <a:pt x="8822" y="6510"/>
                    <a:pt x="8871" y="6544"/>
                  </a:cubicBezTo>
                  <a:cubicBezTo>
                    <a:pt x="9369" y="6936"/>
                    <a:pt x="10069" y="7088"/>
                    <a:pt x="10767" y="7088"/>
                  </a:cubicBezTo>
                  <a:cubicBezTo>
                    <a:pt x="11812" y="7088"/>
                    <a:pt x="12855" y="6747"/>
                    <a:pt x="13215" y="6360"/>
                  </a:cubicBezTo>
                  <a:cubicBezTo>
                    <a:pt x="14436" y="5047"/>
                    <a:pt x="13676" y="3111"/>
                    <a:pt x="11994" y="2454"/>
                  </a:cubicBezTo>
                  <a:cubicBezTo>
                    <a:pt x="11878" y="2420"/>
                    <a:pt x="11867" y="2397"/>
                    <a:pt x="11901" y="2282"/>
                  </a:cubicBezTo>
                  <a:cubicBezTo>
                    <a:pt x="12189" y="1406"/>
                    <a:pt x="12097" y="577"/>
                    <a:pt x="11729" y="1"/>
                  </a:cubicBezTo>
                  <a:close/>
                </a:path>
              </a:pathLst>
            </a:custGeom>
            <a:solidFill>
              <a:srgbClr val="0A1640">
                <a:alpha val="17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334;p51">
              <a:extLst>
                <a:ext uri="{FF2B5EF4-FFF2-40B4-BE49-F238E27FC236}">
                  <a16:creationId xmlns:a16="http://schemas.microsoft.com/office/drawing/2014/main" id="{085B0457-3E6C-0D0D-6DC8-3F74ABC07690}"/>
                </a:ext>
              </a:extLst>
            </p:cNvPr>
            <p:cNvSpPr/>
            <p:nvPr/>
          </p:nvSpPr>
          <p:spPr>
            <a:xfrm>
              <a:off x="8371679" y="3629618"/>
              <a:ext cx="148376" cy="93122"/>
            </a:xfrm>
            <a:custGeom>
              <a:avLst/>
              <a:gdLst/>
              <a:ahLst/>
              <a:cxnLst/>
              <a:rect l="l" t="t" r="r" b="b"/>
              <a:pathLst>
                <a:path w="4557" h="2860" extrusionOk="0">
                  <a:moveTo>
                    <a:pt x="2429" y="0"/>
                  </a:moveTo>
                  <a:cubicBezTo>
                    <a:pt x="2205" y="0"/>
                    <a:pt x="1977" y="33"/>
                    <a:pt x="1752" y="105"/>
                  </a:cubicBezTo>
                  <a:cubicBezTo>
                    <a:pt x="611" y="509"/>
                    <a:pt x="1" y="1764"/>
                    <a:pt x="289" y="2767"/>
                  </a:cubicBezTo>
                  <a:cubicBezTo>
                    <a:pt x="309" y="2831"/>
                    <a:pt x="361" y="2859"/>
                    <a:pt x="413" y="2859"/>
                  </a:cubicBezTo>
                  <a:cubicBezTo>
                    <a:pt x="481" y="2859"/>
                    <a:pt x="549" y="2811"/>
                    <a:pt x="542" y="2732"/>
                  </a:cubicBezTo>
                  <a:cubicBezTo>
                    <a:pt x="455" y="1580"/>
                    <a:pt x="1327" y="486"/>
                    <a:pt x="2510" y="486"/>
                  </a:cubicBezTo>
                  <a:cubicBezTo>
                    <a:pt x="2735" y="486"/>
                    <a:pt x="2972" y="526"/>
                    <a:pt x="3215" y="612"/>
                  </a:cubicBezTo>
                  <a:cubicBezTo>
                    <a:pt x="3952" y="866"/>
                    <a:pt x="4263" y="1396"/>
                    <a:pt x="4298" y="1442"/>
                  </a:cubicBezTo>
                  <a:cubicBezTo>
                    <a:pt x="4324" y="1478"/>
                    <a:pt x="4361" y="1494"/>
                    <a:pt x="4398" y="1494"/>
                  </a:cubicBezTo>
                  <a:cubicBezTo>
                    <a:pt x="4477" y="1494"/>
                    <a:pt x="4556" y="1421"/>
                    <a:pt x="4517" y="1327"/>
                  </a:cubicBezTo>
                  <a:cubicBezTo>
                    <a:pt x="4211" y="566"/>
                    <a:pt x="3353" y="0"/>
                    <a:pt x="2429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335;p51">
              <a:extLst>
                <a:ext uri="{FF2B5EF4-FFF2-40B4-BE49-F238E27FC236}">
                  <a16:creationId xmlns:a16="http://schemas.microsoft.com/office/drawing/2014/main" id="{4ED84329-1D9B-23FA-436E-AE44BEC55311}"/>
                </a:ext>
              </a:extLst>
            </p:cNvPr>
            <p:cNvSpPr/>
            <p:nvPr/>
          </p:nvSpPr>
          <p:spPr>
            <a:xfrm>
              <a:off x="8247757" y="3739214"/>
              <a:ext cx="93577" cy="91168"/>
            </a:xfrm>
            <a:custGeom>
              <a:avLst/>
              <a:gdLst/>
              <a:ahLst/>
              <a:cxnLst/>
              <a:rect l="l" t="t" r="r" b="b"/>
              <a:pathLst>
                <a:path w="2874" h="2800" extrusionOk="0">
                  <a:moveTo>
                    <a:pt x="2342" y="1"/>
                  </a:moveTo>
                  <a:cubicBezTo>
                    <a:pt x="869" y="1"/>
                    <a:pt x="0" y="1468"/>
                    <a:pt x="615" y="2730"/>
                  </a:cubicBezTo>
                  <a:cubicBezTo>
                    <a:pt x="639" y="2776"/>
                    <a:pt x="685" y="2799"/>
                    <a:pt x="731" y="2799"/>
                  </a:cubicBezTo>
                  <a:cubicBezTo>
                    <a:pt x="961" y="2776"/>
                    <a:pt x="719" y="2477"/>
                    <a:pt x="857" y="1785"/>
                  </a:cubicBezTo>
                  <a:cubicBezTo>
                    <a:pt x="1065" y="829"/>
                    <a:pt x="1791" y="437"/>
                    <a:pt x="2735" y="288"/>
                  </a:cubicBezTo>
                  <a:cubicBezTo>
                    <a:pt x="2874" y="265"/>
                    <a:pt x="2874" y="69"/>
                    <a:pt x="2735" y="34"/>
                  </a:cubicBezTo>
                  <a:cubicBezTo>
                    <a:pt x="2600" y="11"/>
                    <a:pt x="2469" y="1"/>
                    <a:pt x="2342" y="1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336;p51">
              <a:extLst>
                <a:ext uri="{FF2B5EF4-FFF2-40B4-BE49-F238E27FC236}">
                  <a16:creationId xmlns:a16="http://schemas.microsoft.com/office/drawing/2014/main" id="{2C94CD2A-5876-F285-CA95-D500680D9508}"/>
                </a:ext>
              </a:extLst>
            </p:cNvPr>
            <p:cNvSpPr/>
            <p:nvPr/>
          </p:nvSpPr>
          <p:spPr>
            <a:xfrm>
              <a:off x="8356701" y="3778252"/>
              <a:ext cx="87033" cy="45454"/>
            </a:xfrm>
            <a:custGeom>
              <a:avLst/>
              <a:gdLst/>
              <a:ahLst/>
              <a:cxnLst/>
              <a:rect l="l" t="t" r="r" b="b"/>
              <a:pathLst>
                <a:path w="2673" h="1396" extrusionOk="0">
                  <a:moveTo>
                    <a:pt x="1391" y="0"/>
                  </a:moveTo>
                  <a:cubicBezTo>
                    <a:pt x="1027" y="0"/>
                    <a:pt x="665" y="114"/>
                    <a:pt x="438" y="368"/>
                  </a:cubicBezTo>
                  <a:cubicBezTo>
                    <a:pt x="1" y="853"/>
                    <a:pt x="595" y="1396"/>
                    <a:pt x="1413" y="1396"/>
                  </a:cubicBezTo>
                  <a:cubicBezTo>
                    <a:pt x="1566" y="1396"/>
                    <a:pt x="1726" y="1377"/>
                    <a:pt x="1889" y="1335"/>
                  </a:cubicBezTo>
                  <a:cubicBezTo>
                    <a:pt x="2638" y="1116"/>
                    <a:pt x="2673" y="483"/>
                    <a:pt x="2177" y="195"/>
                  </a:cubicBezTo>
                  <a:cubicBezTo>
                    <a:pt x="1956" y="69"/>
                    <a:pt x="1673" y="0"/>
                    <a:pt x="1391" y="0"/>
                  </a:cubicBezTo>
                  <a:close/>
                </a:path>
              </a:pathLst>
            </a:custGeom>
            <a:solidFill>
              <a:srgbClr val="D811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337;p51">
              <a:extLst>
                <a:ext uri="{FF2B5EF4-FFF2-40B4-BE49-F238E27FC236}">
                  <a16:creationId xmlns:a16="http://schemas.microsoft.com/office/drawing/2014/main" id="{68A26122-7A25-04F2-A89D-7A4AFD146B01}"/>
                </a:ext>
              </a:extLst>
            </p:cNvPr>
            <p:cNvSpPr/>
            <p:nvPr/>
          </p:nvSpPr>
          <p:spPr>
            <a:xfrm>
              <a:off x="8529983" y="3778252"/>
              <a:ext cx="86642" cy="45454"/>
            </a:xfrm>
            <a:custGeom>
              <a:avLst/>
              <a:gdLst/>
              <a:ahLst/>
              <a:cxnLst/>
              <a:rect l="l" t="t" r="r" b="b"/>
              <a:pathLst>
                <a:path w="2661" h="1396" extrusionOk="0">
                  <a:moveTo>
                    <a:pt x="1271" y="0"/>
                  </a:moveTo>
                  <a:cubicBezTo>
                    <a:pt x="989" y="0"/>
                    <a:pt x="706" y="69"/>
                    <a:pt x="484" y="195"/>
                  </a:cubicBezTo>
                  <a:cubicBezTo>
                    <a:pt x="1" y="483"/>
                    <a:pt x="24" y="1116"/>
                    <a:pt x="772" y="1335"/>
                  </a:cubicBezTo>
                  <a:cubicBezTo>
                    <a:pt x="935" y="1377"/>
                    <a:pt x="1096" y="1396"/>
                    <a:pt x="1248" y="1396"/>
                  </a:cubicBezTo>
                  <a:cubicBezTo>
                    <a:pt x="2067" y="1396"/>
                    <a:pt x="2661" y="853"/>
                    <a:pt x="2224" y="368"/>
                  </a:cubicBezTo>
                  <a:cubicBezTo>
                    <a:pt x="1997" y="114"/>
                    <a:pt x="1635" y="0"/>
                    <a:pt x="12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338;p51">
              <a:extLst>
                <a:ext uri="{FF2B5EF4-FFF2-40B4-BE49-F238E27FC236}">
                  <a16:creationId xmlns:a16="http://schemas.microsoft.com/office/drawing/2014/main" id="{228673F8-AD3A-3772-6DE7-D9F7D9EBEA47}"/>
                </a:ext>
              </a:extLst>
            </p:cNvPr>
            <p:cNvSpPr/>
            <p:nvPr/>
          </p:nvSpPr>
          <p:spPr>
            <a:xfrm>
              <a:off x="8439956" y="3750740"/>
              <a:ext cx="88172" cy="52519"/>
            </a:xfrm>
            <a:custGeom>
              <a:avLst/>
              <a:gdLst/>
              <a:ahLst/>
              <a:cxnLst/>
              <a:rect l="l" t="t" r="r" b="b"/>
              <a:pathLst>
                <a:path w="2708" h="1613" extrusionOk="0">
                  <a:moveTo>
                    <a:pt x="1411" y="0"/>
                  </a:moveTo>
                  <a:cubicBezTo>
                    <a:pt x="960" y="0"/>
                    <a:pt x="577" y="67"/>
                    <a:pt x="438" y="130"/>
                  </a:cubicBezTo>
                  <a:cubicBezTo>
                    <a:pt x="1" y="337"/>
                    <a:pt x="242" y="971"/>
                    <a:pt x="473" y="1224"/>
                  </a:cubicBezTo>
                  <a:cubicBezTo>
                    <a:pt x="704" y="1488"/>
                    <a:pt x="1058" y="1612"/>
                    <a:pt x="1416" y="1612"/>
                  </a:cubicBezTo>
                  <a:cubicBezTo>
                    <a:pt x="2056" y="1612"/>
                    <a:pt x="2707" y="1216"/>
                    <a:pt x="2685" y="521"/>
                  </a:cubicBezTo>
                  <a:cubicBezTo>
                    <a:pt x="2685" y="314"/>
                    <a:pt x="2570" y="164"/>
                    <a:pt x="2339" y="107"/>
                  </a:cubicBezTo>
                  <a:cubicBezTo>
                    <a:pt x="2033" y="29"/>
                    <a:pt x="1708" y="0"/>
                    <a:pt x="141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339;p51">
              <a:extLst>
                <a:ext uri="{FF2B5EF4-FFF2-40B4-BE49-F238E27FC236}">
                  <a16:creationId xmlns:a16="http://schemas.microsoft.com/office/drawing/2014/main" id="{C40631BB-7DEF-B02F-C557-A7108D6ED5D9}"/>
                </a:ext>
              </a:extLst>
            </p:cNvPr>
            <p:cNvSpPr/>
            <p:nvPr/>
          </p:nvSpPr>
          <p:spPr>
            <a:xfrm>
              <a:off x="8385582" y="3732278"/>
              <a:ext cx="48807" cy="39235"/>
            </a:xfrm>
            <a:custGeom>
              <a:avLst/>
              <a:gdLst/>
              <a:ahLst/>
              <a:cxnLst/>
              <a:rect l="l" t="t" r="r" b="b"/>
              <a:pathLst>
                <a:path w="1499" h="1205" extrusionOk="0">
                  <a:moveTo>
                    <a:pt x="717" y="0"/>
                  </a:moveTo>
                  <a:cubicBezTo>
                    <a:pt x="669" y="0"/>
                    <a:pt x="622" y="6"/>
                    <a:pt x="576" y="17"/>
                  </a:cubicBezTo>
                  <a:cubicBezTo>
                    <a:pt x="81" y="132"/>
                    <a:pt x="0" y="789"/>
                    <a:pt x="369" y="1077"/>
                  </a:cubicBezTo>
                  <a:cubicBezTo>
                    <a:pt x="491" y="1165"/>
                    <a:pt x="626" y="1204"/>
                    <a:pt x="756" y="1204"/>
                  </a:cubicBezTo>
                  <a:cubicBezTo>
                    <a:pt x="1150" y="1204"/>
                    <a:pt x="1498" y="845"/>
                    <a:pt x="1325" y="420"/>
                  </a:cubicBezTo>
                  <a:cubicBezTo>
                    <a:pt x="1209" y="149"/>
                    <a:pt x="963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340;p51">
              <a:extLst>
                <a:ext uri="{FF2B5EF4-FFF2-40B4-BE49-F238E27FC236}">
                  <a16:creationId xmlns:a16="http://schemas.microsoft.com/office/drawing/2014/main" id="{672FC1F5-56A6-2466-066D-F607A9A47C18}"/>
                </a:ext>
              </a:extLst>
            </p:cNvPr>
            <p:cNvSpPr/>
            <p:nvPr/>
          </p:nvSpPr>
          <p:spPr>
            <a:xfrm>
              <a:off x="8539360" y="3732278"/>
              <a:ext cx="49166" cy="39235"/>
            </a:xfrm>
            <a:custGeom>
              <a:avLst/>
              <a:gdLst/>
              <a:ahLst/>
              <a:cxnLst/>
              <a:rect l="l" t="t" r="r" b="b"/>
              <a:pathLst>
                <a:path w="1510" h="1205" extrusionOk="0">
                  <a:moveTo>
                    <a:pt x="781" y="0"/>
                  </a:moveTo>
                  <a:cubicBezTo>
                    <a:pt x="532" y="0"/>
                    <a:pt x="280" y="149"/>
                    <a:pt x="173" y="420"/>
                  </a:cubicBezTo>
                  <a:cubicBezTo>
                    <a:pt x="0" y="845"/>
                    <a:pt x="348" y="1204"/>
                    <a:pt x="737" y="1204"/>
                  </a:cubicBezTo>
                  <a:cubicBezTo>
                    <a:pt x="866" y="1204"/>
                    <a:pt x="998" y="1165"/>
                    <a:pt x="1118" y="1077"/>
                  </a:cubicBezTo>
                  <a:cubicBezTo>
                    <a:pt x="1510" y="789"/>
                    <a:pt x="1406" y="132"/>
                    <a:pt x="922" y="17"/>
                  </a:cubicBezTo>
                  <a:cubicBezTo>
                    <a:pt x="876" y="6"/>
                    <a:pt x="828" y="0"/>
                    <a:pt x="7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341;p51">
              <a:extLst>
                <a:ext uri="{FF2B5EF4-FFF2-40B4-BE49-F238E27FC236}">
                  <a16:creationId xmlns:a16="http://schemas.microsoft.com/office/drawing/2014/main" id="{A1698644-51AE-1C07-4BB2-698A72413A43}"/>
                </a:ext>
              </a:extLst>
            </p:cNvPr>
            <p:cNvSpPr/>
            <p:nvPr/>
          </p:nvSpPr>
          <p:spPr>
            <a:xfrm>
              <a:off x="7808660" y="4251472"/>
              <a:ext cx="863817" cy="515588"/>
            </a:xfrm>
            <a:custGeom>
              <a:avLst/>
              <a:gdLst/>
              <a:ahLst/>
              <a:cxnLst/>
              <a:rect l="l" t="t" r="r" b="b"/>
              <a:pathLst>
                <a:path w="26530" h="15835" extrusionOk="0">
                  <a:moveTo>
                    <a:pt x="14320" y="1"/>
                  </a:moveTo>
                  <a:cubicBezTo>
                    <a:pt x="13415" y="1"/>
                    <a:pt x="12497" y="299"/>
                    <a:pt x="11705" y="960"/>
                  </a:cubicBezTo>
                  <a:cubicBezTo>
                    <a:pt x="10887" y="1651"/>
                    <a:pt x="10645" y="2343"/>
                    <a:pt x="10519" y="2573"/>
                  </a:cubicBezTo>
                  <a:cubicBezTo>
                    <a:pt x="10499" y="2613"/>
                    <a:pt x="10475" y="2629"/>
                    <a:pt x="10443" y="2629"/>
                  </a:cubicBezTo>
                  <a:cubicBezTo>
                    <a:pt x="10383" y="2629"/>
                    <a:pt x="10294" y="2568"/>
                    <a:pt x="10150" y="2493"/>
                  </a:cubicBezTo>
                  <a:cubicBezTo>
                    <a:pt x="9576" y="2197"/>
                    <a:pt x="8969" y="2019"/>
                    <a:pt x="8335" y="2019"/>
                  </a:cubicBezTo>
                  <a:cubicBezTo>
                    <a:pt x="8129" y="2019"/>
                    <a:pt x="7919" y="2038"/>
                    <a:pt x="7707" y="2078"/>
                  </a:cubicBezTo>
                  <a:cubicBezTo>
                    <a:pt x="7523" y="2101"/>
                    <a:pt x="7327" y="2112"/>
                    <a:pt x="7143" y="2158"/>
                  </a:cubicBezTo>
                  <a:cubicBezTo>
                    <a:pt x="5012" y="2746"/>
                    <a:pt x="3975" y="4877"/>
                    <a:pt x="4389" y="6605"/>
                  </a:cubicBezTo>
                  <a:cubicBezTo>
                    <a:pt x="4413" y="6698"/>
                    <a:pt x="4424" y="6801"/>
                    <a:pt x="4436" y="6882"/>
                  </a:cubicBezTo>
                  <a:cubicBezTo>
                    <a:pt x="4447" y="6997"/>
                    <a:pt x="4424" y="7043"/>
                    <a:pt x="4320" y="7055"/>
                  </a:cubicBezTo>
                  <a:cubicBezTo>
                    <a:pt x="1429" y="7516"/>
                    <a:pt x="0" y="10234"/>
                    <a:pt x="841" y="12516"/>
                  </a:cubicBezTo>
                  <a:cubicBezTo>
                    <a:pt x="933" y="12792"/>
                    <a:pt x="1048" y="13034"/>
                    <a:pt x="1187" y="13264"/>
                  </a:cubicBezTo>
                  <a:cubicBezTo>
                    <a:pt x="2058" y="14768"/>
                    <a:pt x="3637" y="15521"/>
                    <a:pt x="5184" y="15521"/>
                  </a:cubicBezTo>
                  <a:cubicBezTo>
                    <a:pt x="6624" y="15521"/>
                    <a:pt x="8036" y="14869"/>
                    <a:pt x="8825" y="13564"/>
                  </a:cubicBezTo>
                  <a:cubicBezTo>
                    <a:pt x="8848" y="13528"/>
                    <a:pt x="8867" y="13511"/>
                    <a:pt x="8886" y="13511"/>
                  </a:cubicBezTo>
                  <a:cubicBezTo>
                    <a:pt x="8998" y="13511"/>
                    <a:pt x="9089" y="14128"/>
                    <a:pt x="9850" y="14889"/>
                  </a:cubicBezTo>
                  <a:cubicBezTo>
                    <a:pt x="10408" y="15446"/>
                    <a:pt x="11103" y="15749"/>
                    <a:pt x="11819" y="15749"/>
                  </a:cubicBezTo>
                  <a:cubicBezTo>
                    <a:pt x="12790" y="15749"/>
                    <a:pt x="13800" y="15194"/>
                    <a:pt x="14562" y="13967"/>
                  </a:cubicBezTo>
                  <a:cubicBezTo>
                    <a:pt x="14632" y="13845"/>
                    <a:pt x="14673" y="13784"/>
                    <a:pt x="14714" y="13784"/>
                  </a:cubicBezTo>
                  <a:cubicBezTo>
                    <a:pt x="14753" y="13784"/>
                    <a:pt x="14794" y="13842"/>
                    <a:pt x="14862" y="13956"/>
                  </a:cubicBezTo>
                  <a:cubicBezTo>
                    <a:pt x="15667" y="15241"/>
                    <a:pt x="16863" y="15834"/>
                    <a:pt x="18014" y="15834"/>
                  </a:cubicBezTo>
                  <a:cubicBezTo>
                    <a:pt x="19546" y="15834"/>
                    <a:pt x="20999" y="14782"/>
                    <a:pt x="21348" y="12907"/>
                  </a:cubicBezTo>
                  <a:cubicBezTo>
                    <a:pt x="21391" y="12658"/>
                    <a:pt x="21407" y="12589"/>
                    <a:pt x="21484" y="12589"/>
                  </a:cubicBezTo>
                  <a:cubicBezTo>
                    <a:pt x="21531" y="12589"/>
                    <a:pt x="21602" y="12616"/>
                    <a:pt x="21717" y="12642"/>
                  </a:cubicBezTo>
                  <a:cubicBezTo>
                    <a:pt x="21996" y="12707"/>
                    <a:pt x="22269" y="12738"/>
                    <a:pt x="22534" y="12738"/>
                  </a:cubicBezTo>
                  <a:cubicBezTo>
                    <a:pt x="24852" y="12738"/>
                    <a:pt x="26530" y="10391"/>
                    <a:pt x="25703" y="8138"/>
                  </a:cubicBezTo>
                  <a:cubicBezTo>
                    <a:pt x="25258" y="6856"/>
                    <a:pt x="24025" y="5974"/>
                    <a:pt x="22603" y="5974"/>
                  </a:cubicBezTo>
                  <a:cubicBezTo>
                    <a:pt x="22478" y="5974"/>
                    <a:pt x="22351" y="5981"/>
                    <a:pt x="22224" y="5995"/>
                  </a:cubicBezTo>
                  <a:cubicBezTo>
                    <a:pt x="22051" y="6018"/>
                    <a:pt x="21878" y="6052"/>
                    <a:pt x="21717" y="6110"/>
                  </a:cubicBezTo>
                  <a:cubicBezTo>
                    <a:pt x="21687" y="6120"/>
                    <a:pt x="21663" y="6125"/>
                    <a:pt x="21643" y="6125"/>
                  </a:cubicBezTo>
                  <a:cubicBezTo>
                    <a:pt x="21507" y="6125"/>
                    <a:pt x="21617" y="5898"/>
                    <a:pt x="21648" y="5787"/>
                  </a:cubicBezTo>
                  <a:cubicBezTo>
                    <a:pt x="21820" y="4969"/>
                    <a:pt x="21555" y="4336"/>
                    <a:pt x="21095" y="3944"/>
                  </a:cubicBezTo>
                  <a:cubicBezTo>
                    <a:pt x="20763" y="3654"/>
                    <a:pt x="20319" y="3496"/>
                    <a:pt x="19850" y="3496"/>
                  </a:cubicBezTo>
                  <a:cubicBezTo>
                    <a:pt x="19538" y="3496"/>
                    <a:pt x="19214" y="3566"/>
                    <a:pt x="18906" y="3714"/>
                  </a:cubicBezTo>
                  <a:cubicBezTo>
                    <a:pt x="18869" y="3736"/>
                    <a:pt x="18835" y="3748"/>
                    <a:pt x="18803" y="3748"/>
                  </a:cubicBezTo>
                  <a:cubicBezTo>
                    <a:pt x="18736" y="3748"/>
                    <a:pt x="18684" y="3690"/>
                    <a:pt x="18652" y="3541"/>
                  </a:cubicBezTo>
                  <a:cubicBezTo>
                    <a:pt x="18195" y="1404"/>
                    <a:pt x="16285" y="1"/>
                    <a:pt x="14320" y="1"/>
                  </a:cubicBezTo>
                  <a:close/>
                </a:path>
              </a:pathLst>
            </a:custGeom>
            <a:solidFill>
              <a:srgbClr val="6B7FF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3342;p51">
              <a:extLst>
                <a:ext uri="{FF2B5EF4-FFF2-40B4-BE49-F238E27FC236}">
                  <a16:creationId xmlns:a16="http://schemas.microsoft.com/office/drawing/2014/main" id="{1AC491E0-1922-AE0E-1246-D30CCA6E8A29}"/>
                </a:ext>
              </a:extLst>
            </p:cNvPr>
            <p:cNvSpPr/>
            <p:nvPr/>
          </p:nvSpPr>
          <p:spPr>
            <a:xfrm>
              <a:off x="7847276" y="4379886"/>
              <a:ext cx="825331" cy="387171"/>
            </a:xfrm>
            <a:custGeom>
              <a:avLst/>
              <a:gdLst/>
              <a:ahLst/>
              <a:cxnLst/>
              <a:rect l="l" t="t" r="r" b="b"/>
              <a:pathLst>
                <a:path w="25348" h="11891" extrusionOk="0">
                  <a:moveTo>
                    <a:pt x="19943" y="0"/>
                  </a:moveTo>
                  <a:cubicBezTo>
                    <a:pt x="18964" y="242"/>
                    <a:pt x="17812" y="1429"/>
                    <a:pt x="18238" y="4678"/>
                  </a:cubicBezTo>
                  <a:cubicBezTo>
                    <a:pt x="18353" y="5565"/>
                    <a:pt x="18549" y="6383"/>
                    <a:pt x="18088" y="7201"/>
                  </a:cubicBezTo>
                  <a:cubicBezTo>
                    <a:pt x="17444" y="8328"/>
                    <a:pt x="16166" y="8711"/>
                    <a:pt x="14808" y="8711"/>
                  </a:cubicBezTo>
                  <a:cubicBezTo>
                    <a:pt x="13445" y="8711"/>
                    <a:pt x="12001" y="8325"/>
                    <a:pt x="11038" y="7915"/>
                  </a:cubicBezTo>
                  <a:cubicBezTo>
                    <a:pt x="10015" y="7473"/>
                    <a:pt x="9009" y="7188"/>
                    <a:pt x="7951" y="7188"/>
                  </a:cubicBezTo>
                  <a:cubicBezTo>
                    <a:pt x="7519" y="7188"/>
                    <a:pt x="7079" y="7235"/>
                    <a:pt x="6625" y="7339"/>
                  </a:cubicBezTo>
                  <a:cubicBezTo>
                    <a:pt x="4978" y="7708"/>
                    <a:pt x="3860" y="9240"/>
                    <a:pt x="2155" y="9562"/>
                  </a:cubicBezTo>
                  <a:cubicBezTo>
                    <a:pt x="1956" y="9602"/>
                    <a:pt x="1742" y="9623"/>
                    <a:pt x="1521" y="9623"/>
                  </a:cubicBezTo>
                  <a:cubicBezTo>
                    <a:pt x="1038" y="9623"/>
                    <a:pt x="514" y="9526"/>
                    <a:pt x="1" y="9320"/>
                  </a:cubicBezTo>
                  <a:lnTo>
                    <a:pt x="1" y="9320"/>
                  </a:lnTo>
                  <a:cubicBezTo>
                    <a:pt x="872" y="10824"/>
                    <a:pt x="2451" y="11577"/>
                    <a:pt x="3998" y="11577"/>
                  </a:cubicBezTo>
                  <a:cubicBezTo>
                    <a:pt x="5438" y="11577"/>
                    <a:pt x="6850" y="10925"/>
                    <a:pt x="7639" y="9620"/>
                  </a:cubicBezTo>
                  <a:cubicBezTo>
                    <a:pt x="7662" y="9584"/>
                    <a:pt x="7681" y="9567"/>
                    <a:pt x="7700" y="9567"/>
                  </a:cubicBezTo>
                  <a:cubicBezTo>
                    <a:pt x="7812" y="9567"/>
                    <a:pt x="7903" y="10184"/>
                    <a:pt x="8664" y="10945"/>
                  </a:cubicBezTo>
                  <a:cubicBezTo>
                    <a:pt x="9222" y="11502"/>
                    <a:pt x="9917" y="11805"/>
                    <a:pt x="10633" y="11805"/>
                  </a:cubicBezTo>
                  <a:cubicBezTo>
                    <a:pt x="11604" y="11805"/>
                    <a:pt x="12614" y="11250"/>
                    <a:pt x="13376" y="10023"/>
                  </a:cubicBezTo>
                  <a:cubicBezTo>
                    <a:pt x="13446" y="9901"/>
                    <a:pt x="13487" y="9840"/>
                    <a:pt x="13528" y="9840"/>
                  </a:cubicBezTo>
                  <a:cubicBezTo>
                    <a:pt x="13567" y="9840"/>
                    <a:pt x="13608" y="9898"/>
                    <a:pt x="13676" y="10012"/>
                  </a:cubicBezTo>
                  <a:cubicBezTo>
                    <a:pt x="14481" y="11297"/>
                    <a:pt x="15677" y="11890"/>
                    <a:pt x="16828" y="11890"/>
                  </a:cubicBezTo>
                  <a:cubicBezTo>
                    <a:pt x="18360" y="11890"/>
                    <a:pt x="19813" y="10838"/>
                    <a:pt x="20162" y="8963"/>
                  </a:cubicBezTo>
                  <a:cubicBezTo>
                    <a:pt x="20205" y="8714"/>
                    <a:pt x="20221" y="8645"/>
                    <a:pt x="20298" y="8645"/>
                  </a:cubicBezTo>
                  <a:cubicBezTo>
                    <a:pt x="20345" y="8645"/>
                    <a:pt x="20416" y="8672"/>
                    <a:pt x="20531" y="8698"/>
                  </a:cubicBezTo>
                  <a:cubicBezTo>
                    <a:pt x="20810" y="8763"/>
                    <a:pt x="21083" y="8794"/>
                    <a:pt x="21348" y="8794"/>
                  </a:cubicBezTo>
                  <a:cubicBezTo>
                    <a:pt x="23667" y="8794"/>
                    <a:pt x="25348" y="6447"/>
                    <a:pt x="24551" y="4194"/>
                  </a:cubicBezTo>
                  <a:cubicBezTo>
                    <a:pt x="24096" y="2912"/>
                    <a:pt x="22872" y="2030"/>
                    <a:pt x="21442" y="2030"/>
                  </a:cubicBezTo>
                  <a:cubicBezTo>
                    <a:pt x="21316" y="2030"/>
                    <a:pt x="21189" y="2037"/>
                    <a:pt x="21061" y="2051"/>
                  </a:cubicBezTo>
                  <a:cubicBezTo>
                    <a:pt x="20888" y="2074"/>
                    <a:pt x="20715" y="2108"/>
                    <a:pt x="20565" y="2166"/>
                  </a:cubicBezTo>
                  <a:cubicBezTo>
                    <a:pt x="20534" y="2176"/>
                    <a:pt x="20509" y="2181"/>
                    <a:pt x="20489" y="2181"/>
                  </a:cubicBezTo>
                  <a:cubicBezTo>
                    <a:pt x="20347" y="2181"/>
                    <a:pt x="20464" y="1954"/>
                    <a:pt x="20485" y="1843"/>
                  </a:cubicBezTo>
                  <a:cubicBezTo>
                    <a:pt x="20657" y="1025"/>
                    <a:pt x="20404" y="392"/>
                    <a:pt x="19943" y="0"/>
                  </a:cubicBezTo>
                  <a:close/>
                </a:path>
              </a:pathLst>
            </a:custGeom>
            <a:solidFill>
              <a:srgbClr val="0A1640">
                <a:alpha val="17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3343;p51">
              <a:extLst>
                <a:ext uri="{FF2B5EF4-FFF2-40B4-BE49-F238E27FC236}">
                  <a16:creationId xmlns:a16="http://schemas.microsoft.com/office/drawing/2014/main" id="{15E0ABC8-F2F8-7C8B-0CC5-810A5687EDC0}"/>
                </a:ext>
              </a:extLst>
            </p:cNvPr>
            <p:cNvSpPr/>
            <p:nvPr/>
          </p:nvSpPr>
          <p:spPr>
            <a:xfrm>
              <a:off x="7984189" y="4357225"/>
              <a:ext cx="123988" cy="132584"/>
            </a:xfrm>
            <a:custGeom>
              <a:avLst/>
              <a:gdLst/>
              <a:ahLst/>
              <a:cxnLst/>
              <a:rect l="l" t="t" r="r" b="b"/>
              <a:pathLst>
                <a:path w="3808" h="4072" extrusionOk="0">
                  <a:moveTo>
                    <a:pt x="2864" y="0"/>
                  </a:moveTo>
                  <a:cubicBezTo>
                    <a:pt x="1478" y="0"/>
                    <a:pt x="237" y="1086"/>
                    <a:pt x="81" y="2424"/>
                  </a:cubicBezTo>
                  <a:cubicBezTo>
                    <a:pt x="1" y="2943"/>
                    <a:pt x="35" y="3496"/>
                    <a:pt x="231" y="3968"/>
                  </a:cubicBezTo>
                  <a:cubicBezTo>
                    <a:pt x="255" y="4039"/>
                    <a:pt x="312" y="4072"/>
                    <a:pt x="371" y="4072"/>
                  </a:cubicBezTo>
                  <a:cubicBezTo>
                    <a:pt x="453" y="4072"/>
                    <a:pt x="537" y="4007"/>
                    <a:pt x="531" y="3899"/>
                  </a:cubicBezTo>
                  <a:lnTo>
                    <a:pt x="531" y="3899"/>
                  </a:lnTo>
                  <a:cubicBezTo>
                    <a:pt x="531" y="3899"/>
                    <a:pt x="531" y="3899"/>
                    <a:pt x="531" y="3899"/>
                  </a:cubicBezTo>
                  <a:cubicBezTo>
                    <a:pt x="528" y="3899"/>
                    <a:pt x="442" y="3219"/>
                    <a:pt x="634" y="2539"/>
                  </a:cubicBezTo>
                  <a:cubicBezTo>
                    <a:pt x="989" y="1224"/>
                    <a:pt x="2855" y="408"/>
                    <a:pt x="3591" y="408"/>
                  </a:cubicBezTo>
                  <a:cubicBezTo>
                    <a:pt x="3597" y="408"/>
                    <a:pt x="3602" y="408"/>
                    <a:pt x="3607" y="408"/>
                  </a:cubicBezTo>
                  <a:cubicBezTo>
                    <a:pt x="3614" y="409"/>
                    <a:pt x="3621" y="410"/>
                    <a:pt x="3628" y="410"/>
                  </a:cubicBezTo>
                  <a:cubicBezTo>
                    <a:pt x="3782" y="410"/>
                    <a:pt x="3807" y="175"/>
                    <a:pt x="3653" y="120"/>
                  </a:cubicBezTo>
                  <a:cubicBezTo>
                    <a:pt x="3389" y="38"/>
                    <a:pt x="3124" y="0"/>
                    <a:pt x="2864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3344;p51">
              <a:extLst>
                <a:ext uri="{FF2B5EF4-FFF2-40B4-BE49-F238E27FC236}">
                  <a16:creationId xmlns:a16="http://schemas.microsoft.com/office/drawing/2014/main" id="{0DFECF5F-C991-4535-7DBD-5E75EB5C1E3A}"/>
                </a:ext>
              </a:extLst>
            </p:cNvPr>
            <p:cNvSpPr/>
            <p:nvPr/>
          </p:nvSpPr>
          <p:spPr>
            <a:xfrm>
              <a:off x="7853365" y="4523050"/>
              <a:ext cx="125616" cy="126398"/>
            </a:xfrm>
            <a:custGeom>
              <a:avLst/>
              <a:gdLst/>
              <a:ahLst/>
              <a:cxnLst/>
              <a:rect l="l" t="t" r="r" b="b"/>
              <a:pathLst>
                <a:path w="3858" h="3882" extrusionOk="0">
                  <a:moveTo>
                    <a:pt x="3482" y="1"/>
                  </a:moveTo>
                  <a:cubicBezTo>
                    <a:pt x="1355" y="1"/>
                    <a:pt x="0" y="1705"/>
                    <a:pt x="528" y="3760"/>
                  </a:cubicBezTo>
                  <a:cubicBezTo>
                    <a:pt x="549" y="3843"/>
                    <a:pt x="612" y="3882"/>
                    <a:pt x="678" y="3882"/>
                  </a:cubicBezTo>
                  <a:cubicBezTo>
                    <a:pt x="757" y="3882"/>
                    <a:pt x="838" y="3826"/>
                    <a:pt x="851" y="3725"/>
                  </a:cubicBezTo>
                  <a:cubicBezTo>
                    <a:pt x="908" y="2389"/>
                    <a:pt x="1219" y="1387"/>
                    <a:pt x="2498" y="730"/>
                  </a:cubicBezTo>
                  <a:cubicBezTo>
                    <a:pt x="2890" y="546"/>
                    <a:pt x="3696" y="315"/>
                    <a:pt x="3685" y="292"/>
                  </a:cubicBezTo>
                  <a:cubicBezTo>
                    <a:pt x="3857" y="246"/>
                    <a:pt x="3823" y="4"/>
                    <a:pt x="3650" y="4"/>
                  </a:cubicBezTo>
                  <a:cubicBezTo>
                    <a:pt x="3594" y="2"/>
                    <a:pt x="3538" y="1"/>
                    <a:pt x="3482" y="1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3345;p51">
              <a:extLst>
                <a:ext uri="{FF2B5EF4-FFF2-40B4-BE49-F238E27FC236}">
                  <a16:creationId xmlns:a16="http://schemas.microsoft.com/office/drawing/2014/main" id="{D8BFF457-4CD0-570B-A8B4-47CA212F8279}"/>
                </a:ext>
              </a:extLst>
            </p:cNvPr>
            <p:cNvSpPr/>
            <p:nvPr/>
          </p:nvSpPr>
          <p:spPr>
            <a:xfrm>
              <a:off x="8179252" y="4295362"/>
              <a:ext cx="196955" cy="101457"/>
            </a:xfrm>
            <a:custGeom>
              <a:avLst/>
              <a:gdLst/>
              <a:ahLst/>
              <a:cxnLst/>
              <a:rect l="l" t="t" r="r" b="b"/>
              <a:pathLst>
                <a:path w="6049" h="3116" extrusionOk="0">
                  <a:moveTo>
                    <a:pt x="3036" y="1"/>
                  </a:moveTo>
                  <a:cubicBezTo>
                    <a:pt x="1863" y="1"/>
                    <a:pt x="654" y="727"/>
                    <a:pt x="24" y="2227"/>
                  </a:cubicBezTo>
                  <a:cubicBezTo>
                    <a:pt x="1" y="2297"/>
                    <a:pt x="12" y="2366"/>
                    <a:pt x="81" y="2423"/>
                  </a:cubicBezTo>
                  <a:cubicBezTo>
                    <a:pt x="103" y="2441"/>
                    <a:pt x="132" y="2450"/>
                    <a:pt x="162" y="2450"/>
                  </a:cubicBezTo>
                  <a:cubicBezTo>
                    <a:pt x="210" y="2450"/>
                    <a:pt x="260" y="2427"/>
                    <a:pt x="289" y="2377"/>
                  </a:cubicBezTo>
                  <a:lnTo>
                    <a:pt x="289" y="2377"/>
                  </a:lnTo>
                  <a:cubicBezTo>
                    <a:pt x="288" y="2377"/>
                    <a:pt x="288" y="2377"/>
                    <a:pt x="288" y="2377"/>
                  </a:cubicBezTo>
                  <a:cubicBezTo>
                    <a:pt x="280" y="2377"/>
                    <a:pt x="1352" y="635"/>
                    <a:pt x="3005" y="635"/>
                  </a:cubicBezTo>
                  <a:cubicBezTo>
                    <a:pt x="3089" y="635"/>
                    <a:pt x="3174" y="640"/>
                    <a:pt x="3261" y="649"/>
                  </a:cubicBezTo>
                  <a:cubicBezTo>
                    <a:pt x="4528" y="787"/>
                    <a:pt x="5300" y="1824"/>
                    <a:pt x="5726" y="3021"/>
                  </a:cubicBezTo>
                  <a:lnTo>
                    <a:pt x="5726" y="3021"/>
                  </a:lnTo>
                  <a:cubicBezTo>
                    <a:pt x="5725" y="3020"/>
                    <a:pt x="5725" y="3020"/>
                    <a:pt x="5725" y="3020"/>
                  </a:cubicBezTo>
                  <a:lnTo>
                    <a:pt x="5725" y="3020"/>
                  </a:lnTo>
                  <a:cubicBezTo>
                    <a:pt x="5725" y="3020"/>
                    <a:pt x="5725" y="3020"/>
                    <a:pt x="5726" y="3022"/>
                  </a:cubicBezTo>
                  <a:cubicBezTo>
                    <a:pt x="5726" y="3022"/>
                    <a:pt x="5726" y="3022"/>
                    <a:pt x="5726" y="3021"/>
                  </a:cubicBezTo>
                  <a:lnTo>
                    <a:pt x="5726" y="3021"/>
                  </a:lnTo>
                  <a:cubicBezTo>
                    <a:pt x="5734" y="3035"/>
                    <a:pt x="5787" y="3115"/>
                    <a:pt x="5883" y="3115"/>
                  </a:cubicBezTo>
                  <a:cubicBezTo>
                    <a:pt x="5888" y="3115"/>
                    <a:pt x="5894" y="3115"/>
                    <a:pt x="5899" y="3115"/>
                  </a:cubicBezTo>
                  <a:cubicBezTo>
                    <a:pt x="5991" y="3103"/>
                    <a:pt x="6049" y="3022"/>
                    <a:pt x="6026" y="2930"/>
                  </a:cubicBezTo>
                  <a:cubicBezTo>
                    <a:pt x="5740" y="1002"/>
                    <a:pt x="4412" y="1"/>
                    <a:pt x="3036" y="1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3346;p51">
              <a:extLst>
                <a:ext uri="{FF2B5EF4-FFF2-40B4-BE49-F238E27FC236}">
                  <a16:creationId xmlns:a16="http://schemas.microsoft.com/office/drawing/2014/main" id="{960CB5ED-9E47-101F-1667-AE93BB798CBE}"/>
                </a:ext>
              </a:extLst>
            </p:cNvPr>
            <p:cNvSpPr/>
            <p:nvPr/>
          </p:nvSpPr>
          <p:spPr>
            <a:xfrm>
              <a:off x="8049796" y="4514617"/>
              <a:ext cx="130240" cy="69841"/>
            </a:xfrm>
            <a:custGeom>
              <a:avLst/>
              <a:gdLst/>
              <a:ahLst/>
              <a:cxnLst/>
              <a:rect l="l" t="t" r="r" b="b"/>
              <a:pathLst>
                <a:path w="4000" h="2145" extrusionOk="0">
                  <a:moveTo>
                    <a:pt x="2109" y="1"/>
                  </a:moveTo>
                  <a:cubicBezTo>
                    <a:pt x="1577" y="1"/>
                    <a:pt x="1076" y="198"/>
                    <a:pt x="762" y="505"/>
                  </a:cubicBezTo>
                  <a:cubicBezTo>
                    <a:pt x="1" y="1238"/>
                    <a:pt x="899" y="2144"/>
                    <a:pt x="2040" y="2144"/>
                  </a:cubicBezTo>
                  <a:cubicBezTo>
                    <a:pt x="2280" y="2144"/>
                    <a:pt x="2530" y="2104"/>
                    <a:pt x="2778" y="2014"/>
                  </a:cubicBezTo>
                  <a:cubicBezTo>
                    <a:pt x="4000" y="1553"/>
                    <a:pt x="3838" y="666"/>
                    <a:pt x="3147" y="275"/>
                  </a:cubicBezTo>
                  <a:cubicBezTo>
                    <a:pt x="2816" y="84"/>
                    <a:pt x="2456" y="1"/>
                    <a:pt x="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3347;p51">
              <a:extLst>
                <a:ext uri="{FF2B5EF4-FFF2-40B4-BE49-F238E27FC236}">
                  <a16:creationId xmlns:a16="http://schemas.microsoft.com/office/drawing/2014/main" id="{F78AAB70-CF92-CE71-096E-D54D22CA51AF}"/>
                </a:ext>
              </a:extLst>
            </p:cNvPr>
            <p:cNvSpPr/>
            <p:nvPr/>
          </p:nvSpPr>
          <p:spPr>
            <a:xfrm>
              <a:off x="8271851" y="4514617"/>
              <a:ext cx="130631" cy="69841"/>
            </a:xfrm>
            <a:custGeom>
              <a:avLst/>
              <a:gdLst/>
              <a:ahLst/>
              <a:cxnLst/>
              <a:rect l="l" t="t" r="r" b="b"/>
              <a:pathLst>
                <a:path w="4012" h="2145" extrusionOk="0">
                  <a:moveTo>
                    <a:pt x="2112" y="1"/>
                  </a:moveTo>
                  <a:cubicBezTo>
                    <a:pt x="1577" y="1"/>
                    <a:pt x="1077" y="198"/>
                    <a:pt x="763" y="505"/>
                  </a:cubicBezTo>
                  <a:cubicBezTo>
                    <a:pt x="1" y="1238"/>
                    <a:pt x="907" y="2144"/>
                    <a:pt x="2045" y="2144"/>
                  </a:cubicBezTo>
                  <a:cubicBezTo>
                    <a:pt x="2284" y="2144"/>
                    <a:pt x="2533" y="2104"/>
                    <a:pt x="2779" y="2014"/>
                  </a:cubicBezTo>
                  <a:cubicBezTo>
                    <a:pt x="4011" y="1553"/>
                    <a:pt x="3850" y="666"/>
                    <a:pt x="3159" y="275"/>
                  </a:cubicBezTo>
                  <a:cubicBezTo>
                    <a:pt x="2823" y="84"/>
                    <a:pt x="2460" y="1"/>
                    <a:pt x="2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3348;p51">
              <a:extLst>
                <a:ext uri="{FF2B5EF4-FFF2-40B4-BE49-F238E27FC236}">
                  <a16:creationId xmlns:a16="http://schemas.microsoft.com/office/drawing/2014/main" id="{290CB2FF-57F6-2CD6-CCC6-6EAA53DC7802}"/>
                </a:ext>
              </a:extLst>
            </p:cNvPr>
            <p:cNvSpPr/>
            <p:nvPr/>
          </p:nvSpPr>
          <p:spPr>
            <a:xfrm>
              <a:off x="8182248" y="4490165"/>
              <a:ext cx="93056" cy="54798"/>
            </a:xfrm>
            <a:custGeom>
              <a:avLst/>
              <a:gdLst/>
              <a:ahLst/>
              <a:cxnLst/>
              <a:rect l="l" t="t" r="r" b="b"/>
              <a:pathLst>
                <a:path w="2858" h="1683" extrusionOk="0">
                  <a:moveTo>
                    <a:pt x="220" y="0"/>
                  </a:moveTo>
                  <a:cubicBezTo>
                    <a:pt x="116" y="0"/>
                    <a:pt x="35" y="69"/>
                    <a:pt x="35" y="173"/>
                  </a:cubicBezTo>
                  <a:cubicBezTo>
                    <a:pt x="1" y="565"/>
                    <a:pt x="151" y="956"/>
                    <a:pt x="427" y="1244"/>
                  </a:cubicBezTo>
                  <a:cubicBezTo>
                    <a:pt x="680" y="1509"/>
                    <a:pt x="1061" y="1682"/>
                    <a:pt x="1429" y="1682"/>
                  </a:cubicBezTo>
                  <a:lnTo>
                    <a:pt x="1441" y="1682"/>
                  </a:lnTo>
                  <a:cubicBezTo>
                    <a:pt x="1821" y="1682"/>
                    <a:pt x="2190" y="1509"/>
                    <a:pt x="2455" y="1244"/>
                  </a:cubicBezTo>
                  <a:cubicBezTo>
                    <a:pt x="2708" y="956"/>
                    <a:pt x="2858" y="576"/>
                    <a:pt x="2846" y="185"/>
                  </a:cubicBezTo>
                  <a:cubicBezTo>
                    <a:pt x="2823" y="69"/>
                    <a:pt x="2754" y="0"/>
                    <a:pt x="2651" y="0"/>
                  </a:cubicBezTo>
                  <a:cubicBezTo>
                    <a:pt x="2558" y="0"/>
                    <a:pt x="2478" y="92"/>
                    <a:pt x="2478" y="185"/>
                  </a:cubicBezTo>
                  <a:cubicBezTo>
                    <a:pt x="2489" y="473"/>
                    <a:pt x="2397" y="761"/>
                    <a:pt x="2190" y="979"/>
                  </a:cubicBezTo>
                  <a:cubicBezTo>
                    <a:pt x="1994" y="1198"/>
                    <a:pt x="1717" y="1314"/>
                    <a:pt x="1441" y="1314"/>
                  </a:cubicBezTo>
                  <a:lnTo>
                    <a:pt x="1429" y="1314"/>
                  </a:lnTo>
                  <a:cubicBezTo>
                    <a:pt x="1153" y="1314"/>
                    <a:pt x="888" y="1198"/>
                    <a:pt x="680" y="979"/>
                  </a:cubicBezTo>
                  <a:cubicBezTo>
                    <a:pt x="473" y="761"/>
                    <a:pt x="369" y="473"/>
                    <a:pt x="392" y="185"/>
                  </a:cubicBezTo>
                  <a:cubicBezTo>
                    <a:pt x="392" y="92"/>
                    <a:pt x="323" y="0"/>
                    <a:pt x="2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3349;p51">
              <a:extLst>
                <a:ext uri="{FF2B5EF4-FFF2-40B4-BE49-F238E27FC236}">
                  <a16:creationId xmlns:a16="http://schemas.microsoft.com/office/drawing/2014/main" id="{2AD9A17D-EE74-C92A-64AF-2FFFA71FA2AE}"/>
                </a:ext>
              </a:extLst>
            </p:cNvPr>
            <p:cNvSpPr/>
            <p:nvPr/>
          </p:nvSpPr>
          <p:spPr>
            <a:xfrm>
              <a:off x="8280545" y="4447252"/>
              <a:ext cx="102043" cy="51933"/>
            </a:xfrm>
            <a:custGeom>
              <a:avLst/>
              <a:gdLst/>
              <a:ahLst/>
              <a:cxnLst/>
              <a:rect l="l" t="t" r="r" b="b"/>
              <a:pathLst>
                <a:path w="3134" h="1595" extrusionOk="0">
                  <a:moveTo>
                    <a:pt x="2277" y="0"/>
                  </a:moveTo>
                  <a:cubicBezTo>
                    <a:pt x="2192" y="0"/>
                    <a:pt x="2127" y="64"/>
                    <a:pt x="2097" y="155"/>
                  </a:cubicBezTo>
                  <a:cubicBezTo>
                    <a:pt x="1990" y="626"/>
                    <a:pt x="1624" y="967"/>
                    <a:pt x="1213" y="967"/>
                  </a:cubicBezTo>
                  <a:cubicBezTo>
                    <a:pt x="1181" y="967"/>
                    <a:pt x="1150" y="965"/>
                    <a:pt x="1118" y="961"/>
                  </a:cubicBezTo>
                  <a:cubicBezTo>
                    <a:pt x="761" y="915"/>
                    <a:pt x="461" y="581"/>
                    <a:pt x="369" y="155"/>
                  </a:cubicBezTo>
                  <a:cubicBezTo>
                    <a:pt x="358" y="60"/>
                    <a:pt x="271" y="3"/>
                    <a:pt x="176" y="3"/>
                  </a:cubicBezTo>
                  <a:cubicBezTo>
                    <a:pt x="167" y="3"/>
                    <a:pt x="159" y="4"/>
                    <a:pt x="150" y="5"/>
                  </a:cubicBezTo>
                  <a:cubicBezTo>
                    <a:pt x="58" y="16"/>
                    <a:pt x="0" y="120"/>
                    <a:pt x="12" y="224"/>
                  </a:cubicBezTo>
                  <a:cubicBezTo>
                    <a:pt x="127" y="800"/>
                    <a:pt x="553" y="1249"/>
                    <a:pt x="1060" y="1307"/>
                  </a:cubicBezTo>
                  <a:cubicBezTo>
                    <a:pt x="1106" y="1307"/>
                    <a:pt x="1164" y="1318"/>
                    <a:pt x="1210" y="1318"/>
                  </a:cubicBezTo>
                  <a:cubicBezTo>
                    <a:pt x="1452" y="1318"/>
                    <a:pt x="1682" y="1238"/>
                    <a:pt x="1878" y="1088"/>
                  </a:cubicBezTo>
                  <a:lnTo>
                    <a:pt x="2420" y="1549"/>
                  </a:lnTo>
                  <a:cubicBezTo>
                    <a:pt x="2443" y="1583"/>
                    <a:pt x="2489" y="1595"/>
                    <a:pt x="2535" y="1595"/>
                  </a:cubicBezTo>
                  <a:cubicBezTo>
                    <a:pt x="2592" y="1595"/>
                    <a:pt x="2627" y="1583"/>
                    <a:pt x="2661" y="1537"/>
                  </a:cubicBezTo>
                  <a:cubicBezTo>
                    <a:pt x="2731" y="1456"/>
                    <a:pt x="2719" y="1341"/>
                    <a:pt x="2650" y="1272"/>
                  </a:cubicBezTo>
                  <a:lnTo>
                    <a:pt x="2143" y="846"/>
                  </a:lnTo>
                  <a:cubicBezTo>
                    <a:pt x="2166" y="811"/>
                    <a:pt x="2189" y="788"/>
                    <a:pt x="2212" y="742"/>
                  </a:cubicBezTo>
                  <a:lnTo>
                    <a:pt x="2857" y="973"/>
                  </a:lnTo>
                  <a:cubicBezTo>
                    <a:pt x="2880" y="973"/>
                    <a:pt x="2903" y="984"/>
                    <a:pt x="2915" y="984"/>
                  </a:cubicBezTo>
                  <a:cubicBezTo>
                    <a:pt x="2996" y="984"/>
                    <a:pt x="3065" y="938"/>
                    <a:pt x="3088" y="869"/>
                  </a:cubicBezTo>
                  <a:cubicBezTo>
                    <a:pt x="3134" y="754"/>
                    <a:pt x="3088" y="662"/>
                    <a:pt x="2996" y="615"/>
                  </a:cubicBezTo>
                  <a:lnTo>
                    <a:pt x="2397" y="408"/>
                  </a:lnTo>
                  <a:cubicBezTo>
                    <a:pt x="2431" y="350"/>
                    <a:pt x="2443" y="281"/>
                    <a:pt x="2454" y="224"/>
                  </a:cubicBezTo>
                  <a:cubicBezTo>
                    <a:pt x="2477" y="120"/>
                    <a:pt x="2420" y="39"/>
                    <a:pt x="2316" y="5"/>
                  </a:cubicBezTo>
                  <a:cubicBezTo>
                    <a:pt x="2302" y="2"/>
                    <a:pt x="2289" y="0"/>
                    <a:pt x="22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3350;p51">
              <a:extLst>
                <a:ext uri="{FF2B5EF4-FFF2-40B4-BE49-F238E27FC236}">
                  <a16:creationId xmlns:a16="http://schemas.microsoft.com/office/drawing/2014/main" id="{4D634006-E81A-15FA-2A9C-A5E9088E27FD}"/>
                </a:ext>
              </a:extLst>
            </p:cNvPr>
            <p:cNvSpPr/>
            <p:nvPr/>
          </p:nvSpPr>
          <p:spPr>
            <a:xfrm>
              <a:off x="8074964" y="4447349"/>
              <a:ext cx="102434" cy="50728"/>
            </a:xfrm>
            <a:custGeom>
              <a:avLst/>
              <a:gdLst/>
              <a:ahLst/>
              <a:cxnLst/>
              <a:rect l="l" t="t" r="r" b="b"/>
              <a:pathLst>
                <a:path w="3146" h="1558" extrusionOk="0">
                  <a:moveTo>
                    <a:pt x="845" y="0"/>
                  </a:moveTo>
                  <a:cubicBezTo>
                    <a:pt x="836" y="0"/>
                    <a:pt x="828" y="1"/>
                    <a:pt x="819" y="2"/>
                  </a:cubicBezTo>
                  <a:cubicBezTo>
                    <a:pt x="727" y="13"/>
                    <a:pt x="669" y="117"/>
                    <a:pt x="681" y="221"/>
                  </a:cubicBezTo>
                  <a:cubicBezTo>
                    <a:pt x="692" y="290"/>
                    <a:pt x="704" y="347"/>
                    <a:pt x="738" y="405"/>
                  </a:cubicBezTo>
                  <a:lnTo>
                    <a:pt x="151" y="612"/>
                  </a:lnTo>
                  <a:cubicBezTo>
                    <a:pt x="47" y="636"/>
                    <a:pt x="1" y="739"/>
                    <a:pt x="35" y="843"/>
                  </a:cubicBezTo>
                  <a:cubicBezTo>
                    <a:pt x="58" y="912"/>
                    <a:pt x="128" y="958"/>
                    <a:pt x="208" y="958"/>
                  </a:cubicBezTo>
                  <a:cubicBezTo>
                    <a:pt x="220" y="958"/>
                    <a:pt x="243" y="958"/>
                    <a:pt x="266" y="947"/>
                  </a:cubicBezTo>
                  <a:lnTo>
                    <a:pt x="911" y="716"/>
                  </a:lnTo>
                  <a:cubicBezTo>
                    <a:pt x="934" y="739"/>
                    <a:pt x="957" y="774"/>
                    <a:pt x="980" y="808"/>
                  </a:cubicBezTo>
                  <a:lnTo>
                    <a:pt x="473" y="1246"/>
                  </a:lnTo>
                  <a:cubicBezTo>
                    <a:pt x="404" y="1315"/>
                    <a:pt x="393" y="1419"/>
                    <a:pt x="462" y="1500"/>
                  </a:cubicBezTo>
                  <a:cubicBezTo>
                    <a:pt x="496" y="1546"/>
                    <a:pt x="554" y="1557"/>
                    <a:pt x="588" y="1557"/>
                  </a:cubicBezTo>
                  <a:cubicBezTo>
                    <a:pt x="634" y="1557"/>
                    <a:pt x="681" y="1546"/>
                    <a:pt x="704" y="1523"/>
                  </a:cubicBezTo>
                  <a:lnTo>
                    <a:pt x="1245" y="1062"/>
                  </a:lnTo>
                  <a:cubicBezTo>
                    <a:pt x="1441" y="1200"/>
                    <a:pt x="1671" y="1292"/>
                    <a:pt x="1913" y="1292"/>
                  </a:cubicBezTo>
                  <a:cubicBezTo>
                    <a:pt x="1959" y="1292"/>
                    <a:pt x="2017" y="1292"/>
                    <a:pt x="2063" y="1269"/>
                  </a:cubicBezTo>
                  <a:cubicBezTo>
                    <a:pt x="2581" y="1200"/>
                    <a:pt x="2996" y="774"/>
                    <a:pt x="3111" y="198"/>
                  </a:cubicBezTo>
                  <a:cubicBezTo>
                    <a:pt x="3146" y="117"/>
                    <a:pt x="3088" y="25"/>
                    <a:pt x="2985" y="2"/>
                  </a:cubicBezTo>
                  <a:cubicBezTo>
                    <a:pt x="2976" y="1"/>
                    <a:pt x="2967" y="0"/>
                    <a:pt x="2959" y="0"/>
                  </a:cubicBezTo>
                  <a:cubicBezTo>
                    <a:pt x="2868" y="0"/>
                    <a:pt x="2797" y="57"/>
                    <a:pt x="2766" y="152"/>
                  </a:cubicBezTo>
                  <a:cubicBezTo>
                    <a:pt x="2685" y="578"/>
                    <a:pt x="2374" y="900"/>
                    <a:pt x="2017" y="958"/>
                  </a:cubicBezTo>
                  <a:cubicBezTo>
                    <a:pt x="1986" y="962"/>
                    <a:pt x="1955" y="964"/>
                    <a:pt x="1924" y="964"/>
                  </a:cubicBezTo>
                  <a:cubicBezTo>
                    <a:pt x="1529" y="964"/>
                    <a:pt x="1144" y="632"/>
                    <a:pt x="1038" y="152"/>
                  </a:cubicBezTo>
                  <a:cubicBezTo>
                    <a:pt x="1027" y="57"/>
                    <a:pt x="939" y="0"/>
                    <a:pt x="8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3351;p51">
              <a:extLst>
                <a:ext uri="{FF2B5EF4-FFF2-40B4-BE49-F238E27FC236}">
                  <a16:creationId xmlns:a16="http://schemas.microsoft.com/office/drawing/2014/main" id="{05982052-5F87-BCC5-E748-68CC85F70780}"/>
                </a:ext>
              </a:extLst>
            </p:cNvPr>
            <p:cNvSpPr/>
            <p:nvPr/>
          </p:nvSpPr>
          <p:spPr>
            <a:xfrm>
              <a:off x="7069300" y="4193451"/>
              <a:ext cx="640032" cy="407977"/>
            </a:xfrm>
            <a:custGeom>
              <a:avLst/>
              <a:gdLst/>
              <a:ahLst/>
              <a:cxnLst/>
              <a:rect l="l" t="t" r="r" b="b"/>
              <a:pathLst>
                <a:path w="19657" h="12530" extrusionOk="0">
                  <a:moveTo>
                    <a:pt x="9854" y="0"/>
                  </a:moveTo>
                  <a:cubicBezTo>
                    <a:pt x="8899" y="0"/>
                    <a:pt x="7932" y="465"/>
                    <a:pt x="7512" y="1279"/>
                  </a:cubicBezTo>
                  <a:cubicBezTo>
                    <a:pt x="7328" y="1659"/>
                    <a:pt x="7213" y="2258"/>
                    <a:pt x="7190" y="2500"/>
                  </a:cubicBezTo>
                  <a:cubicBezTo>
                    <a:pt x="7190" y="2531"/>
                    <a:pt x="7169" y="2546"/>
                    <a:pt x="7145" y="2546"/>
                  </a:cubicBezTo>
                  <a:cubicBezTo>
                    <a:pt x="7133" y="2546"/>
                    <a:pt x="7120" y="2543"/>
                    <a:pt x="7109" y="2535"/>
                  </a:cubicBezTo>
                  <a:cubicBezTo>
                    <a:pt x="6641" y="1995"/>
                    <a:pt x="6060" y="1757"/>
                    <a:pt x="5501" y="1757"/>
                  </a:cubicBezTo>
                  <a:cubicBezTo>
                    <a:pt x="4448" y="1757"/>
                    <a:pt x="3472" y="2604"/>
                    <a:pt x="3480" y="3883"/>
                  </a:cubicBezTo>
                  <a:cubicBezTo>
                    <a:pt x="3503" y="4447"/>
                    <a:pt x="3710" y="4505"/>
                    <a:pt x="3445" y="4516"/>
                  </a:cubicBezTo>
                  <a:cubicBezTo>
                    <a:pt x="2489" y="4563"/>
                    <a:pt x="1268" y="5173"/>
                    <a:pt x="692" y="6268"/>
                  </a:cubicBezTo>
                  <a:cubicBezTo>
                    <a:pt x="1" y="7569"/>
                    <a:pt x="507" y="9010"/>
                    <a:pt x="1844" y="9689"/>
                  </a:cubicBezTo>
                  <a:cubicBezTo>
                    <a:pt x="1902" y="9724"/>
                    <a:pt x="1948" y="9735"/>
                    <a:pt x="2005" y="9758"/>
                  </a:cubicBezTo>
                  <a:cubicBezTo>
                    <a:pt x="2063" y="9793"/>
                    <a:pt x="2097" y="9804"/>
                    <a:pt x="2143" y="9816"/>
                  </a:cubicBezTo>
                  <a:cubicBezTo>
                    <a:pt x="2190" y="9839"/>
                    <a:pt x="2213" y="9851"/>
                    <a:pt x="2259" y="9862"/>
                  </a:cubicBezTo>
                  <a:cubicBezTo>
                    <a:pt x="2293" y="9862"/>
                    <a:pt x="2328" y="9874"/>
                    <a:pt x="2374" y="9897"/>
                  </a:cubicBezTo>
                  <a:cubicBezTo>
                    <a:pt x="2385" y="9908"/>
                    <a:pt x="2385" y="9908"/>
                    <a:pt x="2408" y="9908"/>
                  </a:cubicBezTo>
                  <a:cubicBezTo>
                    <a:pt x="2431" y="9920"/>
                    <a:pt x="2478" y="9931"/>
                    <a:pt x="2501" y="9931"/>
                  </a:cubicBezTo>
                  <a:cubicBezTo>
                    <a:pt x="2524" y="9954"/>
                    <a:pt x="2535" y="9954"/>
                    <a:pt x="2547" y="9954"/>
                  </a:cubicBezTo>
                  <a:cubicBezTo>
                    <a:pt x="2581" y="9954"/>
                    <a:pt x="2616" y="9966"/>
                    <a:pt x="2650" y="9966"/>
                  </a:cubicBezTo>
                  <a:cubicBezTo>
                    <a:pt x="2696" y="9966"/>
                    <a:pt x="2719" y="9977"/>
                    <a:pt x="2754" y="9977"/>
                  </a:cubicBezTo>
                  <a:cubicBezTo>
                    <a:pt x="2789" y="9977"/>
                    <a:pt x="2835" y="9989"/>
                    <a:pt x="2881" y="9989"/>
                  </a:cubicBezTo>
                  <a:cubicBezTo>
                    <a:pt x="3036" y="10012"/>
                    <a:pt x="3186" y="10020"/>
                    <a:pt x="3323" y="10020"/>
                  </a:cubicBezTo>
                  <a:cubicBezTo>
                    <a:pt x="3460" y="10020"/>
                    <a:pt x="3584" y="10012"/>
                    <a:pt x="3687" y="10000"/>
                  </a:cubicBezTo>
                  <a:lnTo>
                    <a:pt x="3699" y="10000"/>
                  </a:lnTo>
                  <a:cubicBezTo>
                    <a:pt x="3745" y="10000"/>
                    <a:pt x="3791" y="9989"/>
                    <a:pt x="3814" y="9989"/>
                  </a:cubicBezTo>
                  <a:cubicBezTo>
                    <a:pt x="3860" y="9977"/>
                    <a:pt x="3918" y="9977"/>
                    <a:pt x="3941" y="9966"/>
                  </a:cubicBezTo>
                  <a:cubicBezTo>
                    <a:pt x="3964" y="9954"/>
                    <a:pt x="3975" y="9954"/>
                    <a:pt x="3987" y="9954"/>
                  </a:cubicBezTo>
                  <a:cubicBezTo>
                    <a:pt x="3995" y="9951"/>
                    <a:pt x="4002" y="9949"/>
                    <a:pt x="4009" y="9949"/>
                  </a:cubicBezTo>
                  <a:cubicBezTo>
                    <a:pt x="4048" y="9949"/>
                    <a:pt x="4062" y="10010"/>
                    <a:pt x="4102" y="10139"/>
                  </a:cubicBezTo>
                  <a:cubicBezTo>
                    <a:pt x="4102" y="10162"/>
                    <a:pt x="4113" y="10196"/>
                    <a:pt x="4137" y="10242"/>
                  </a:cubicBezTo>
                  <a:cubicBezTo>
                    <a:pt x="4137" y="10254"/>
                    <a:pt x="4148" y="10265"/>
                    <a:pt x="4148" y="10277"/>
                  </a:cubicBezTo>
                  <a:cubicBezTo>
                    <a:pt x="4171" y="10357"/>
                    <a:pt x="4194" y="10404"/>
                    <a:pt x="4217" y="10473"/>
                  </a:cubicBezTo>
                  <a:cubicBezTo>
                    <a:pt x="4229" y="10530"/>
                    <a:pt x="4263" y="10576"/>
                    <a:pt x="4286" y="10645"/>
                  </a:cubicBezTo>
                  <a:cubicBezTo>
                    <a:pt x="4505" y="11095"/>
                    <a:pt x="4805" y="11487"/>
                    <a:pt x="5185" y="11809"/>
                  </a:cubicBezTo>
                  <a:cubicBezTo>
                    <a:pt x="5196" y="11809"/>
                    <a:pt x="5196" y="11821"/>
                    <a:pt x="5208" y="11821"/>
                  </a:cubicBezTo>
                  <a:cubicBezTo>
                    <a:pt x="5404" y="11982"/>
                    <a:pt x="5611" y="12109"/>
                    <a:pt x="5830" y="12224"/>
                  </a:cubicBezTo>
                  <a:cubicBezTo>
                    <a:pt x="5865" y="12235"/>
                    <a:pt x="5899" y="12247"/>
                    <a:pt x="5934" y="12270"/>
                  </a:cubicBezTo>
                  <a:cubicBezTo>
                    <a:pt x="5957" y="12281"/>
                    <a:pt x="6003" y="12293"/>
                    <a:pt x="6037" y="12304"/>
                  </a:cubicBezTo>
                  <a:cubicBezTo>
                    <a:pt x="6095" y="12328"/>
                    <a:pt x="6130" y="12351"/>
                    <a:pt x="6187" y="12362"/>
                  </a:cubicBezTo>
                  <a:cubicBezTo>
                    <a:pt x="6498" y="12471"/>
                    <a:pt x="6837" y="12529"/>
                    <a:pt x="7188" y="12529"/>
                  </a:cubicBezTo>
                  <a:cubicBezTo>
                    <a:pt x="7396" y="12529"/>
                    <a:pt x="7609" y="12509"/>
                    <a:pt x="7823" y="12466"/>
                  </a:cubicBezTo>
                  <a:cubicBezTo>
                    <a:pt x="7892" y="12454"/>
                    <a:pt x="7961" y="12443"/>
                    <a:pt x="8019" y="12420"/>
                  </a:cubicBezTo>
                  <a:cubicBezTo>
                    <a:pt x="8549" y="12281"/>
                    <a:pt x="8929" y="12051"/>
                    <a:pt x="9217" y="11786"/>
                  </a:cubicBezTo>
                  <a:lnTo>
                    <a:pt x="9229" y="11775"/>
                  </a:lnTo>
                  <a:cubicBezTo>
                    <a:pt x="9471" y="11556"/>
                    <a:pt x="9678" y="11314"/>
                    <a:pt x="9851" y="11118"/>
                  </a:cubicBezTo>
                  <a:cubicBezTo>
                    <a:pt x="9862" y="11095"/>
                    <a:pt x="9862" y="11083"/>
                    <a:pt x="9874" y="11083"/>
                  </a:cubicBezTo>
                  <a:lnTo>
                    <a:pt x="9897" y="11072"/>
                  </a:lnTo>
                  <a:cubicBezTo>
                    <a:pt x="9905" y="11064"/>
                    <a:pt x="9914" y="11060"/>
                    <a:pt x="9923" y="11060"/>
                  </a:cubicBezTo>
                  <a:cubicBezTo>
                    <a:pt x="9942" y="11060"/>
                    <a:pt x="9962" y="11076"/>
                    <a:pt x="9978" y="11106"/>
                  </a:cubicBezTo>
                  <a:lnTo>
                    <a:pt x="9989" y="11118"/>
                  </a:lnTo>
                  <a:cubicBezTo>
                    <a:pt x="9989" y="11118"/>
                    <a:pt x="10012" y="11118"/>
                    <a:pt x="10012" y="11129"/>
                  </a:cubicBezTo>
                  <a:cubicBezTo>
                    <a:pt x="10024" y="11152"/>
                    <a:pt x="10047" y="11175"/>
                    <a:pt x="10070" y="11198"/>
                  </a:cubicBezTo>
                  <a:cubicBezTo>
                    <a:pt x="10093" y="11245"/>
                    <a:pt x="10139" y="11268"/>
                    <a:pt x="10162" y="11314"/>
                  </a:cubicBezTo>
                  <a:cubicBezTo>
                    <a:pt x="10542" y="11751"/>
                    <a:pt x="11003" y="12039"/>
                    <a:pt x="11475" y="12166"/>
                  </a:cubicBezTo>
                  <a:cubicBezTo>
                    <a:pt x="11521" y="12178"/>
                    <a:pt x="11579" y="12201"/>
                    <a:pt x="11625" y="12212"/>
                  </a:cubicBezTo>
                  <a:cubicBezTo>
                    <a:pt x="11815" y="12256"/>
                    <a:pt x="12006" y="12278"/>
                    <a:pt x="12195" y="12278"/>
                  </a:cubicBezTo>
                  <a:cubicBezTo>
                    <a:pt x="12753" y="12278"/>
                    <a:pt x="13295" y="12090"/>
                    <a:pt x="13733" y="11728"/>
                  </a:cubicBezTo>
                  <a:cubicBezTo>
                    <a:pt x="14079" y="11463"/>
                    <a:pt x="14367" y="11083"/>
                    <a:pt x="14540" y="10622"/>
                  </a:cubicBezTo>
                  <a:cubicBezTo>
                    <a:pt x="14563" y="10599"/>
                    <a:pt x="14563" y="10565"/>
                    <a:pt x="14574" y="10542"/>
                  </a:cubicBezTo>
                  <a:cubicBezTo>
                    <a:pt x="14586" y="10496"/>
                    <a:pt x="14586" y="10473"/>
                    <a:pt x="14597" y="10438"/>
                  </a:cubicBezTo>
                  <a:lnTo>
                    <a:pt x="14597" y="10427"/>
                  </a:lnTo>
                  <a:cubicBezTo>
                    <a:pt x="14620" y="10392"/>
                    <a:pt x="14620" y="10369"/>
                    <a:pt x="14632" y="10334"/>
                  </a:cubicBezTo>
                  <a:cubicBezTo>
                    <a:pt x="14643" y="10334"/>
                    <a:pt x="14643" y="10323"/>
                    <a:pt x="14643" y="10323"/>
                  </a:cubicBezTo>
                  <a:cubicBezTo>
                    <a:pt x="14669" y="10288"/>
                    <a:pt x="14689" y="10275"/>
                    <a:pt x="14715" y="10275"/>
                  </a:cubicBezTo>
                  <a:cubicBezTo>
                    <a:pt x="14749" y="10275"/>
                    <a:pt x="14791" y="10297"/>
                    <a:pt x="14862" y="10323"/>
                  </a:cubicBezTo>
                  <a:cubicBezTo>
                    <a:pt x="14874" y="10323"/>
                    <a:pt x="14885" y="10334"/>
                    <a:pt x="14908" y="10334"/>
                  </a:cubicBezTo>
                  <a:cubicBezTo>
                    <a:pt x="15398" y="10525"/>
                    <a:pt x="15874" y="10612"/>
                    <a:pt x="16322" y="10612"/>
                  </a:cubicBezTo>
                  <a:cubicBezTo>
                    <a:pt x="18256" y="10612"/>
                    <a:pt x="19656" y="8993"/>
                    <a:pt x="19263" y="7132"/>
                  </a:cubicBezTo>
                  <a:cubicBezTo>
                    <a:pt x="19114" y="6406"/>
                    <a:pt x="18687" y="5841"/>
                    <a:pt x="18134" y="5438"/>
                  </a:cubicBezTo>
                  <a:cubicBezTo>
                    <a:pt x="17650" y="5116"/>
                    <a:pt x="17097" y="4897"/>
                    <a:pt x="16498" y="4793"/>
                  </a:cubicBezTo>
                  <a:cubicBezTo>
                    <a:pt x="16130" y="4735"/>
                    <a:pt x="16003" y="4804"/>
                    <a:pt x="16014" y="4436"/>
                  </a:cubicBezTo>
                  <a:cubicBezTo>
                    <a:pt x="16026" y="3963"/>
                    <a:pt x="16095" y="3560"/>
                    <a:pt x="15853" y="3111"/>
                  </a:cubicBezTo>
                  <a:cubicBezTo>
                    <a:pt x="15478" y="2416"/>
                    <a:pt x="14711" y="2135"/>
                    <a:pt x="13950" y="2135"/>
                  </a:cubicBezTo>
                  <a:cubicBezTo>
                    <a:pt x="13752" y="2135"/>
                    <a:pt x="13555" y="2154"/>
                    <a:pt x="13365" y="2189"/>
                  </a:cubicBezTo>
                  <a:cubicBezTo>
                    <a:pt x="12968" y="2261"/>
                    <a:pt x="12678" y="2329"/>
                    <a:pt x="12496" y="2329"/>
                  </a:cubicBezTo>
                  <a:cubicBezTo>
                    <a:pt x="12356" y="2329"/>
                    <a:pt x="12280" y="2288"/>
                    <a:pt x="12270" y="2178"/>
                  </a:cubicBezTo>
                  <a:cubicBezTo>
                    <a:pt x="12114" y="661"/>
                    <a:pt x="10992" y="0"/>
                    <a:pt x="9854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3352;p51">
              <a:extLst>
                <a:ext uri="{FF2B5EF4-FFF2-40B4-BE49-F238E27FC236}">
                  <a16:creationId xmlns:a16="http://schemas.microsoft.com/office/drawing/2014/main" id="{34FC994B-A301-4482-B71F-722F0D0A5778}"/>
                </a:ext>
              </a:extLst>
            </p:cNvPr>
            <p:cNvSpPr/>
            <p:nvPr/>
          </p:nvSpPr>
          <p:spPr>
            <a:xfrm>
              <a:off x="7269183" y="4411046"/>
              <a:ext cx="85991" cy="46203"/>
            </a:xfrm>
            <a:custGeom>
              <a:avLst/>
              <a:gdLst/>
              <a:ahLst/>
              <a:cxnLst/>
              <a:rect l="l" t="t" r="r" b="b"/>
              <a:pathLst>
                <a:path w="2641" h="1419" extrusionOk="0">
                  <a:moveTo>
                    <a:pt x="1393" y="1"/>
                  </a:moveTo>
                  <a:cubicBezTo>
                    <a:pt x="1038" y="1"/>
                    <a:pt x="707" y="131"/>
                    <a:pt x="498" y="333"/>
                  </a:cubicBezTo>
                  <a:cubicBezTo>
                    <a:pt x="1" y="820"/>
                    <a:pt x="597" y="1418"/>
                    <a:pt x="1353" y="1418"/>
                  </a:cubicBezTo>
                  <a:cubicBezTo>
                    <a:pt x="1509" y="1418"/>
                    <a:pt x="1672" y="1393"/>
                    <a:pt x="1834" y="1336"/>
                  </a:cubicBezTo>
                  <a:cubicBezTo>
                    <a:pt x="2640" y="1036"/>
                    <a:pt x="2548" y="437"/>
                    <a:pt x="2087" y="184"/>
                  </a:cubicBezTo>
                  <a:cubicBezTo>
                    <a:pt x="1865" y="56"/>
                    <a:pt x="1624" y="1"/>
                    <a:pt x="13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3353;p51">
              <a:extLst>
                <a:ext uri="{FF2B5EF4-FFF2-40B4-BE49-F238E27FC236}">
                  <a16:creationId xmlns:a16="http://schemas.microsoft.com/office/drawing/2014/main" id="{618B5613-C8C0-09B8-5B7E-BE58780CD6AF}"/>
                </a:ext>
              </a:extLst>
            </p:cNvPr>
            <p:cNvSpPr/>
            <p:nvPr/>
          </p:nvSpPr>
          <p:spPr>
            <a:xfrm>
              <a:off x="7415505" y="4411046"/>
              <a:ext cx="85958" cy="46203"/>
            </a:xfrm>
            <a:custGeom>
              <a:avLst/>
              <a:gdLst/>
              <a:ahLst/>
              <a:cxnLst/>
              <a:rect l="l" t="t" r="r" b="b"/>
              <a:pathLst>
                <a:path w="2640" h="1419" extrusionOk="0">
                  <a:moveTo>
                    <a:pt x="1392" y="1"/>
                  </a:moveTo>
                  <a:cubicBezTo>
                    <a:pt x="1037" y="1"/>
                    <a:pt x="706" y="131"/>
                    <a:pt x="497" y="333"/>
                  </a:cubicBezTo>
                  <a:cubicBezTo>
                    <a:pt x="0" y="820"/>
                    <a:pt x="604" y="1418"/>
                    <a:pt x="1356" y="1418"/>
                  </a:cubicBezTo>
                  <a:cubicBezTo>
                    <a:pt x="1512" y="1418"/>
                    <a:pt x="1673" y="1393"/>
                    <a:pt x="1833" y="1336"/>
                  </a:cubicBezTo>
                  <a:cubicBezTo>
                    <a:pt x="2640" y="1036"/>
                    <a:pt x="2547" y="437"/>
                    <a:pt x="2087" y="184"/>
                  </a:cubicBezTo>
                  <a:cubicBezTo>
                    <a:pt x="1864" y="56"/>
                    <a:pt x="1623" y="1"/>
                    <a:pt x="13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3354;p51">
              <a:extLst>
                <a:ext uri="{FF2B5EF4-FFF2-40B4-BE49-F238E27FC236}">
                  <a16:creationId xmlns:a16="http://schemas.microsoft.com/office/drawing/2014/main" id="{CA365C9B-523A-D736-A0C2-74C488F12A56}"/>
                </a:ext>
              </a:extLst>
            </p:cNvPr>
            <p:cNvSpPr/>
            <p:nvPr/>
          </p:nvSpPr>
          <p:spPr>
            <a:xfrm>
              <a:off x="7131196" y="4372007"/>
              <a:ext cx="578396" cy="230199"/>
            </a:xfrm>
            <a:custGeom>
              <a:avLst/>
              <a:gdLst/>
              <a:ahLst/>
              <a:cxnLst/>
              <a:rect l="l" t="t" r="r" b="b"/>
              <a:pathLst>
                <a:path w="17764" h="7070" extrusionOk="0">
                  <a:moveTo>
                    <a:pt x="16268" y="0"/>
                  </a:moveTo>
                  <a:cubicBezTo>
                    <a:pt x="16256" y="1440"/>
                    <a:pt x="16153" y="3065"/>
                    <a:pt x="14056" y="3491"/>
                  </a:cubicBezTo>
                  <a:cubicBezTo>
                    <a:pt x="13870" y="3528"/>
                    <a:pt x="13683" y="3543"/>
                    <a:pt x="13495" y="3543"/>
                  </a:cubicBezTo>
                  <a:cubicBezTo>
                    <a:pt x="12693" y="3543"/>
                    <a:pt x="11874" y="3272"/>
                    <a:pt x="11099" y="3272"/>
                  </a:cubicBezTo>
                  <a:cubicBezTo>
                    <a:pt x="11086" y="3272"/>
                    <a:pt x="11073" y="3272"/>
                    <a:pt x="11060" y="3272"/>
                  </a:cubicBezTo>
                  <a:cubicBezTo>
                    <a:pt x="10104" y="3272"/>
                    <a:pt x="9183" y="3514"/>
                    <a:pt x="8365" y="4009"/>
                  </a:cubicBezTo>
                  <a:cubicBezTo>
                    <a:pt x="7615" y="4455"/>
                    <a:pt x="6937" y="4890"/>
                    <a:pt x="6051" y="4890"/>
                  </a:cubicBezTo>
                  <a:cubicBezTo>
                    <a:pt x="5997" y="4890"/>
                    <a:pt x="5943" y="4888"/>
                    <a:pt x="5888" y="4885"/>
                  </a:cubicBezTo>
                  <a:cubicBezTo>
                    <a:pt x="5127" y="4839"/>
                    <a:pt x="4620" y="4332"/>
                    <a:pt x="4102" y="3848"/>
                  </a:cubicBezTo>
                  <a:cubicBezTo>
                    <a:pt x="3548" y="3350"/>
                    <a:pt x="2846" y="2947"/>
                    <a:pt x="2097" y="2947"/>
                  </a:cubicBezTo>
                  <a:cubicBezTo>
                    <a:pt x="2066" y="2947"/>
                    <a:pt x="2036" y="2948"/>
                    <a:pt x="2005" y="2950"/>
                  </a:cubicBezTo>
                  <a:cubicBezTo>
                    <a:pt x="1233" y="2996"/>
                    <a:pt x="623" y="3514"/>
                    <a:pt x="116" y="4044"/>
                  </a:cubicBezTo>
                  <a:cubicBezTo>
                    <a:pt x="1" y="4182"/>
                    <a:pt x="12" y="4240"/>
                    <a:pt x="127" y="4297"/>
                  </a:cubicBezTo>
                  <a:cubicBezTo>
                    <a:pt x="139" y="4297"/>
                    <a:pt x="173" y="4309"/>
                    <a:pt x="196" y="4320"/>
                  </a:cubicBezTo>
                  <a:cubicBezTo>
                    <a:pt x="219" y="4332"/>
                    <a:pt x="242" y="4355"/>
                    <a:pt x="254" y="4355"/>
                  </a:cubicBezTo>
                  <a:cubicBezTo>
                    <a:pt x="300" y="4367"/>
                    <a:pt x="335" y="4378"/>
                    <a:pt x="369" y="4390"/>
                  </a:cubicBezTo>
                  <a:cubicBezTo>
                    <a:pt x="404" y="4390"/>
                    <a:pt x="450" y="4413"/>
                    <a:pt x="484" y="4424"/>
                  </a:cubicBezTo>
                  <a:cubicBezTo>
                    <a:pt x="507" y="4436"/>
                    <a:pt x="507" y="4436"/>
                    <a:pt x="519" y="4436"/>
                  </a:cubicBezTo>
                  <a:cubicBezTo>
                    <a:pt x="542" y="4447"/>
                    <a:pt x="588" y="4470"/>
                    <a:pt x="623" y="4470"/>
                  </a:cubicBezTo>
                  <a:cubicBezTo>
                    <a:pt x="634" y="4482"/>
                    <a:pt x="646" y="4482"/>
                    <a:pt x="657" y="4482"/>
                  </a:cubicBezTo>
                  <a:cubicBezTo>
                    <a:pt x="692" y="4482"/>
                    <a:pt x="738" y="4493"/>
                    <a:pt x="761" y="4493"/>
                  </a:cubicBezTo>
                  <a:cubicBezTo>
                    <a:pt x="807" y="4493"/>
                    <a:pt x="830" y="4505"/>
                    <a:pt x="865" y="4505"/>
                  </a:cubicBezTo>
                  <a:cubicBezTo>
                    <a:pt x="911" y="4505"/>
                    <a:pt x="945" y="4516"/>
                    <a:pt x="991" y="4516"/>
                  </a:cubicBezTo>
                  <a:cubicBezTo>
                    <a:pt x="1159" y="4538"/>
                    <a:pt x="1327" y="4546"/>
                    <a:pt x="1498" y="4546"/>
                  </a:cubicBezTo>
                  <a:cubicBezTo>
                    <a:pt x="1597" y="4546"/>
                    <a:pt x="1697" y="4544"/>
                    <a:pt x="1798" y="4539"/>
                  </a:cubicBezTo>
                  <a:lnTo>
                    <a:pt x="1867" y="4539"/>
                  </a:lnTo>
                  <a:cubicBezTo>
                    <a:pt x="1890" y="4539"/>
                    <a:pt x="1901" y="4516"/>
                    <a:pt x="1913" y="4516"/>
                  </a:cubicBezTo>
                  <a:cubicBezTo>
                    <a:pt x="1969" y="4498"/>
                    <a:pt x="2018" y="4479"/>
                    <a:pt x="2066" y="4479"/>
                  </a:cubicBezTo>
                  <a:cubicBezTo>
                    <a:pt x="2076" y="4479"/>
                    <a:pt x="2087" y="4480"/>
                    <a:pt x="2097" y="4482"/>
                  </a:cubicBezTo>
                  <a:cubicBezTo>
                    <a:pt x="2120" y="4482"/>
                    <a:pt x="2132" y="4493"/>
                    <a:pt x="2143" y="4505"/>
                  </a:cubicBezTo>
                  <a:cubicBezTo>
                    <a:pt x="2155" y="4539"/>
                    <a:pt x="2189" y="4597"/>
                    <a:pt x="2212" y="4678"/>
                  </a:cubicBezTo>
                  <a:cubicBezTo>
                    <a:pt x="2212" y="4712"/>
                    <a:pt x="2236" y="4735"/>
                    <a:pt x="2247" y="4781"/>
                  </a:cubicBezTo>
                  <a:cubicBezTo>
                    <a:pt x="2270" y="4850"/>
                    <a:pt x="2305" y="4931"/>
                    <a:pt x="2328" y="5012"/>
                  </a:cubicBezTo>
                  <a:cubicBezTo>
                    <a:pt x="2351" y="5069"/>
                    <a:pt x="2374" y="5127"/>
                    <a:pt x="2408" y="5185"/>
                  </a:cubicBezTo>
                  <a:cubicBezTo>
                    <a:pt x="2558" y="5530"/>
                    <a:pt x="2835" y="5956"/>
                    <a:pt x="3295" y="6348"/>
                  </a:cubicBezTo>
                  <a:cubicBezTo>
                    <a:pt x="3307" y="6348"/>
                    <a:pt x="3307" y="6360"/>
                    <a:pt x="3330" y="6360"/>
                  </a:cubicBezTo>
                  <a:cubicBezTo>
                    <a:pt x="3422" y="6440"/>
                    <a:pt x="3537" y="6521"/>
                    <a:pt x="3653" y="6590"/>
                  </a:cubicBezTo>
                  <a:cubicBezTo>
                    <a:pt x="3745" y="6671"/>
                    <a:pt x="3848" y="6728"/>
                    <a:pt x="3941" y="6763"/>
                  </a:cubicBezTo>
                  <a:cubicBezTo>
                    <a:pt x="3975" y="6786"/>
                    <a:pt x="4021" y="6797"/>
                    <a:pt x="4044" y="6809"/>
                  </a:cubicBezTo>
                  <a:cubicBezTo>
                    <a:pt x="4079" y="6820"/>
                    <a:pt x="4113" y="6844"/>
                    <a:pt x="4148" y="6855"/>
                  </a:cubicBezTo>
                  <a:cubicBezTo>
                    <a:pt x="4206" y="6867"/>
                    <a:pt x="4252" y="6901"/>
                    <a:pt x="4309" y="6913"/>
                  </a:cubicBezTo>
                  <a:cubicBezTo>
                    <a:pt x="4378" y="6924"/>
                    <a:pt x="4436" y="6959"/>
                    <a:pt x="4505" y="6970"/>
                  </a:cubicBezTo>
                  <a:cubicBezTo>
                    <a:pt x="4551" y="6982"/>
                    <a:pt x="4597" y="6982"/>
                    <a:pt x="4632" y="7005"/>
                  </a:cubicBezTo>
                  <a:cubicBezTo>
                    <a:pt x="4666" y="7005"/>
                    <a:pt x="4678" y="7016"/>
                    <a:pt x="4713" y="7016"/>
                  </a:cubicBezTo>
                  <a:cubicBezTo>
                    <a:pt x="4770" y="7028"/>
                    <a:pt x="4828" y="7028"/>
                    <a:pt x="4885" y="7039"/>
                  </a:cubicBezTo>
                  <a:lnTo>
                    <a:pt x="4908" y="7039"/>
                  </a:lnTo>
                  <a:cubicBezTo>
                    <a:pt x="5053" y="7059"/>
                    <a:pt x="5199" y="7070"/>
                    <a:pt x="5345" y="7070"/>
                  </a:cubicBezTo>
                  <a:cubicBezTo>
                    <a:pt x="5617" y="7070"/>
                    <a:pt x="5890" y="7034"/>
                    <a:pt x="6153" y="6959"/>
                  </a:cubicBezTo>
                  <a:cubicBezTo>
                    <a:pt x="6579" y="6820"/>
                    <a:pt x="6982" y="6625"/>
                    <a:pt x="7339" y="6325"/>
                  </a:cubicBezTo>
                  <a:lnTo>
                    <a:pt x="7362" y="6314"/>
                  </a:lnTo>
                  <a:cubicBezTo>
                    <a:pt x="7616" y="6083"/>
                    <a:pt x="7950" y="5680"/>
                    <a:pt x="8007" y="5622"/>
                  </a:cubicBezTo>
                  <a:lnTo>
                    <a:pt x="8019" y="5599"/>
                  </a:lnTo>
                  <a:cubicBezTo>
                    <a:pt x="8029" y="5593"/>
                    <a:pt x="8037" y="5590"/>
                    <a:pt x="8046" y="5590"/>
                  </a:cubicBezTo>
                  <a:cubicBezTo>
                    <a:pt x="8067" y="5590"/>
                    <a:pt x="8086" y="5609"/>
                    <a:pt x="8111" y="5634"/>
                  </a:cubicBezTo>
                  <a:lnTo>
                    <a:pt x="8123" y="5645"/>
                  </a:lnTo>
                  <a:lnTo>
                    <a:pt x="8134" y="5657"/>
                  </a:lnTo>
                  <a:cubicBezTo>
                    <a:pt x="8134" y="5668"/>
                    <a:pt x="8146" y="5691"/>
                    <a:pt x="8169" y="5703"/>
                  </a:cubicBezTo>
                  <a:cubicBezTo>
                    <a:pt x="8169" y="5714"/>
                    <a:pt x="8180" y="5714"/>
                    <a:pt x="8180" y="5738"/>
                  </a:cubicBezTo>
                  <a:cubicBezTo>
                    <a:pt x="8203" y="5772"/>
                    <a:pt x="8249" y="5807"/>
                    <a:pt x="8284" y="5853"/>
                  </a:cubicBezTo>
                  <a:cubicBezTo>
                    <a:pt x="8653" y="6279"/>
                    <a:pt x="9113" y="6555"/>
                    <a:pt x="9586" y="6694"/>
                  </a:cubicBezTo>
                  <a:cubicBezTo>
                    <a:pt x="9632" y="6717"/>
                    <a:pt x="9689" y="6728"/>
                    <a:pt x="9736" y="6740"/>
                  </a:cubicBezTo>
                  <a:cubicBezTo>
                    <a:pt x="9930" y="6785"/>
                    <a:pt x="10126" y="6807"/>
                    <a:pt x="10320" y="6807"/>
                  </a:cubicBezTo>
                  <a:cubicBezTo>
                    <a:pt x="10874" y="6807"/>
                    <a:pt x="11412" y="6626"/>
                    <a:pt x="11855" y="6267"/>
                  </a:cubicBezTo>
                  <a:cubicBezTo>
                    <a:pt x="11982" y="6152"/>
                    <a:pt x="12109" y="6026"/>
                    <a:pt x="12224" y="5876"/>
                  </a:cubicBezTo>
                  <a:cubicBezTo>
                    <a:pt x="12489" y="5542"/>
                    <a:pt x="12616" y="5254"/>
                    <a:pt x="12685" y="5069"/>
                  </a:cubicBezTo>
                  <a:cubicBezTo>
                    <a:pt x="12696" y="5023"/>
                    <a:pt x="12696" y="5000"/>
                    <a:pt x="12719" y="4966"/>
                  </a:cubicBezTo>
                  <a:cubicBezTo>
                    <a:pt x="12731" y="4931"/>
                    <a:pt x="12731" y="4897"/>
                    <a:pt x="12742" y="4873"/>
                  </a:cubicBezTo>
                  <a:cubicBezTo>
                    <a:pt x="12754" y="4873"/>
                    <a:pt x="12754" y="4850"/>
                    <a:pt x="12754" y="4850"/>
                  </a:cubicBezTo>
                  <a:lnTo>
                    <a:pt x="12754" y="4839"/>
                  </a:lnTo>
                  <a:cubicBezTo>
                    <a:pt x="12775" y="4801"/>
                    <a:pt x="12802" y="4784"/>
                    <a:pt x="12838" y="4784"/>
                  </a:cubicBezTo>
                  <a:cubicBezTo>
                    <a:pt x="12879" y="4784"/>
                    <a:pt x="12933" y="4807"/>
                    <a:pt x="13007" y="4850"/>
                  </a:cubicBezTo>
                  <a:cubicBezTo>
                    <a:pt x="13498" y="5041"/>
                    <a:pt x="13975" y="5128"/>
                    <a:pt x="14423" y="5128"/>
                  </a:cubicBezTo>
                  <a:cubicBezTo>
                    <a:pt x="16358" y="5128"/>
                    <a:pt x="17764" y="3515"/>
                    <a:pt x="17408" y="1682"/>
                  </a:cubicBezTo>
                  <a:cubicBezTo>
                    <a:pt x="17247" y="968"/>
                    <a:pt x="16832" y="403"/>
                    <a:pt x="16268" y="0"/>
                  </a:cubicBezTo>
                  <a:close/>
                </a:path>
              </a:pathLst>
            </a:custGeom>
            <a:solidFill>
              <a:srgbClr val="0A1640">
                <a:alpha val="17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3355;p51">
              <a:extLst>
                <a:ext uri="{FF2B5EF4-FFF2-40B4-BE49-F238E27FC236}">
                  <a16:creationId xmlns:a16="http://schemas.microsoft.com/office/drawing/2014/main" id="{065ADF06-6D99-E0AB-83BB-803507A855C9}"/>
                </a:ext>
              </a:extLst>
            </p:cNvPr>
            <p:cNvSpPr/>
            <p:nvPr/>
          </p:nvSpPr>
          <p:spPr>
            <a:xfrm>
              <a:off x="7099776" y="4374872"/>
              <a:ext cx="92959" cy="96117"/>
            </a:xfrm>
            <a:custGeom>
              <a:avLst/>
              <a:gdLst/>
              <a:ahLst/>
              <a:cxnLst/>
              <a:rect l="l" t="t" r="r" b="b"/>
              <a:pathLst>
                <a:path w="2855" h="2952" extrusionOk="0">
                  <a:moveTo>
                    <a:pt x="2540" y="0"/>
                  </a:moveTo>
                  <a:cubicBezTo>
                    <a:pt x="533" y="0"/>
                    <a:pt x="0" y="1841"/>
                    <a:pt x="516" y="2885"/>
                  </a:cubicBezTo>
                  <a:cubicBezTo>
                    <a:pt x="537" y="2931"/>
                    <a:pt x="576" y="2951"/>
                    <a:pt x="614" y="2951"/>
                  </a:cubicBezTo>
                  <a:cubicBezTo>
                    <a:pt x="681" y="2951"/>
                    <a:pt x="750" y="2891"/>
                    <a:pt x="735" y="2804"/>
                  </a:cubicBezTo>
                  <a:cubicBezTo>
                    <a:pt x="735" y="2804"/>
                    <a:pt x="516" y="1825"/>
                    <a:pt x="1127" y="1064"/>
                  </a:cubicBezTo>
                  <a:cubicBezTo>
                    <a:pt x="1645" y="362"/>
                    <a:pt x="2475" y="315"/>
                    <a:pt x="2740" y="212"/>
                  </a:cubicBezTo>
                  <a:cubicBezTo>
                    <a:pt x="2855" y="189"/>
                    <a:pt x="2832" y="4"/>
                    <a:pt x="2705" y="4"/>
                  </a:cubicBezTo>
                  <a:cubicBezTo>
                    <a:pt x="2649" y="2"/>
                    <a:pt x="2594" y="0"/>
                    <a:pt x="2540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3356;p51">
              <a:extLst>
                <a:ext uri="{FF2B5EF4-FFF2-40B4-BE49-F238E27FC236}">
                  <a16:creationId xmlns:a16="http://schemas.microsoft.com/office/drawing/2014/main" id="{CD2C3539-E8C9-10DD-E6CA-ED81906F7321}"/>
                </a:ext>
              </a:extLst>
            </p:cNvPr>
            <p:cNvSpPr/>
            <p:nvPr/>
          </p:nvSpPr>
          <p:spPr>
            <a:xfrm>
              <a:off x="7199994" y="4280905"/>
              <a:ext cx="76907" cy="60496"/>
            </a:xfrm>
            <a:custGeom>
              <a:avLst/>
              <a:gdLst/>
              <a:ahLst/>
              <a:cxnLst/>
              <a:rect l="l" t="t" r="r" b="b"/>
              <a:pathLst>
                <a:path w="2362" h="1858" extrusionOk="0">
                  <a:moveTo>
                    <a:pt x="1568" y="0"/>
                  </a:moveTo>
                  <a:cubicBezTo>
                    <a:pt x="766" y="0"/>
                    <a:pt x="0" y="804"/>
                    <a:pt x="249" y="1773"/>
                  </a:cubicBezTo>
                  <a:cubicBezTo>
                    <a:pt x="261" y="1829"/>
                    <a:pt x="307" y="1858"/>
                    <a:pt x="357" y="1858"/>
                  </a:cubicBezTo>
                  <a:cubicBezTo>
                    <a:pt x="408" y="1858"/>
                    <a:pt x="462" y="1826"/>
                    <a:pt x="480" y="1761"/>
                  </a:cubicBezTo>
                  <a:cubicBezTo>
                    <a:pt x="480" y="1762"/>
                    <a:pt x="480" y="1762"/>
                    <a:pt x="480" y="1762"/>
                  </a:cubicBezTo>
                  <a:cubicBezTo>
                    <a:pt x="482" y="1762"/>
                    <a:pt x="539" y="1411"/>
                    <a:pt x="664" y="1139"/>
                  </a:cubicBezTo>
                  <a:cubicBezTo>
                    <a:pt x="977" y="514"/>
                    <a:pt x="1473" y="403"/>
                    <a:pt x="1811" y="403"/>
                  </a:cubicBezTo>
                  <a:cubicBezTo>
                    <a:pt x="1998" y="403"/>
                    <a:pt x="2137" y="437"/>
                    <a:pt x="2169" y="437"/>
                  </a:cubicBezTo>
                  <a:cubicBezTo>
                    <a:pt x="2171" y="437"/>
                    <a:pt x="2172" y="437"/>
                    <a:pt x="2173" y="436"/>
                  </a:cubicBezTo>
                  <a:cubicBezTo>
                    <a:pt x="2181" y="438"/>
                    <a:pt x="2189" y="439"/>
                    <a:pt x="2197" y="439"/>
                  </a:cubicBezTo>
                  <a:cubicBezTo>
                    <a:pt x="2299" y="439"/>
                    <a:pt x="2362" y="304"/>
                    <a:pt x="2265" y="229"/>
                  </a:cubicBezTo>
                  <a:cubicBezTo>
                    <a:pt x="2047" y="71"/>
                    <a:pt x="1806" y="0"/>
                    <a:pt x="1568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3357;p51">
              <a:extLst>
                <a:ext uri="{FF2B5EF4-FFF2-40B4-BE49-F238E27FC236}">
                  <a16:creationId xmlns:a16="http://schemas.microsoft.com/office/drawing/2014/main" id="{6CA812D9-CA48-99C6-4509-4EEDFADEE413}"/>
                </a:ext>
              </a:extLst>
            </p:cNvPr>
            <p:cNvSpPr/>
            <p:nvPr/>
          </p:nvSpPr>
          <p:spPr>
            <a:xfrm>
              <a:off x="7324664" y="4215233"/>
              <a:ext cx="90159" cy="72609"/>
            </a:xfrm>
            <a:custGeom>
              <a:avLst/>
              <a:gdLst/>
              <a:ahLst/>
              <a:cxnLst/>
              <a:rect l="l" t="t" r="r" b="b"/>
              <a:pathLst>
                <a:path w="2769" h="2230" extrusionOk="0">
                  <a:moveTo>
                    <a:pt x="1908" y="1"/>
                  </a:moveTo>
                  <a:cubicBezTo>
                    <a:pt x="789" y="1"/>
                    <a:pt x="1" y="969"/>
                    <a:pt x="95" y="2131"/>
                  </a:cubicBezTo>
                  <a:cubicBezTo>
                    <a:pt x="107" y="2177"/>
                    <a:pt x="130" y="2212"/>
                    <a:pt x="176" y="2223"/>
                  </a:cubicBezTo>
                  <a:cubicBezTo>
                    <a:pt x="193" y="2228"/>
                    <a:pt x="208" y="2230"/>
                    <a:pt x="221" y="2230"/>
                  </a:cubicBezTo>
                  <a:cubicBezTo>
                    <a:pt x="370" y="2230"/>
                    <a:pt x="307" y="1930"/>
                    <a:pt x="614" y="1347"/>
                  </a:cubicBezTo>
                  <a:cubicBezTo>
                    <a:pt x="1008" y="569"/>
                    <a:pt x="1580" y="361"/>
                    <a:pt x="2372" y="361"/>
                  </a:cubicBezTo>
                  <a:cubicBezTo>
                    <a:pt x="2459" y="361"/>
                    <a:pt x="2549" y="364"/>
                    <a:pt x="2641" y="368"/>
                  </a:cubicBezTo>
                  <a:cubicBezTo>
                    <a:pt x="2636" y="368"/>
                    <a:pt x="2638" y="369"/>
                    <a:pt x="2643" y="369"/>
                  </a:cubicBezTo>
                  <a:cubicBezTo>
                    <a:pt x="2661" y="369"/>
                    <a:pt x="2730" y="362"/>
                    <a:pt x="2757" y="299"/>
                  </a:cubicBezTo>
                  <a:cubicBezTo>
                    <a:pt x="2768" y="230"/>
                    <a:pt x="2745" y="184"/>
                    <a:pt x="2688" y="149"/>
                  </a:cubicBezTo>
                  <a:cubicBezTo>
                    <a:pt x="2416" y="48"/>
                    <a:pt x="2154" y="1"/>
                    <a:pt x="1908" y="1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3358;p51">
              <a:extLst>
                <a:ext uri="{FF2B5EF4-FFF2-40B4-BE49-F238E27FC236}">
                  <a16:creationId xmlns:a16="http://schemas.microsoft.com/office/drawing/2014/main" id="{7ABD0ED0-F60F-35FA-00E0-C5B1C3AA2014}"/>
                </a:ext>
              </a:extLst>
            </p:cNvPr>
            <p:cNvSpPr/>
            <p:nvPr/>
          </p:nvSpPr>
          <p:spPr>
            <a:xfrm>
              <a:off x="7356247" y="4395938"/>
              <a:ext cx="61571" cy="35718"/>
            </a:xfrm>
            <a:custGeom>
              <a:avLst/>
              <a:gdLst/>
              <a:ahLst/>
              <a:cxnLst/>
              <a:rect l="l" t="t" r="r" b="b"/>
              <a:pathLst>
                <a:path w="1891" h="1097" extrusionOk="0">
                  <a:moveTo>
                    <a:pt x="1796" y="0"/>
                  </a:moveTo>
                  <a:cubicBezTo>
                    <a:pt x="1789" y="0"/>
                    <a:pt x="1782" y="1"/>
                    <a:pt x="1775" y="3"/>
                  </a:cubicBezTo>
                  <a:cubicBezTo>
                    <a:pt x="1718" y="3"/>
                    <a:pt x="1671" y="60"/>
                    <a:pt x="1671" y="118"/>
                  </a:cubicBezTo>
                  <a:cubicBezTo>
                    <a:pt x="1683" y="314"/>
                    <a:pt x="1614" y="509"/>
                    <a:pt x="1464" y="659"/>
                  </a:cubicBezTo>
                  <a:cubicBezTo>
                    <a:pt x="1337" y="809"/>
                    <a:pt x="1153" y="890"/>
                    <a:pt x="946" y="890"/>
                  </a:cubicBezTo>
                  <a:cubicBezTo>
                    <a:pt x="761" y="890"/>
                    <a:pt x="577" y="809"/>
                    <a:pt x="427" y="659"/>
                  </a:cubicBezTo>
                  <a:cubicBezTo>
                    <a:pt x="289" y="521"/>
                    <a:pt x="220" y="314"/>
                    <a:pt x="231" y="118"/>
                  </a:cubicBezTo>
                  <a:cubicBezTo>
                    <a:pt x="231" y="60"/>
                    <a:pt x="185" y="3"/>
                    <a:pt x="128" y="3"/>
                  </a:cubicBezTo>
                  <a:cubicBezTo>
                    <a:pt x="70" y="3"/>
                    <a:pt x="12" y="37"/>
                    <a:pt x="12" y="106"/>
                  </a:cubicBezTo>
                  <a:cubicBezTo>
                    <a:pt x="1" y="360"/>
                    <a:pt x="105" y="613"/>
                    <a:pt x="277" y="809"/>
                  </a:cubicBezTo>
                  <a:cubicBezTo>
                    <a:pt x="450" y="993"/>
                    <a:pt x="692" y="1097"/>
                    <a:pt x="946" y="1097"/>
                  </a:cubicBezTo>
                  <a:cubicBezTo>
                    <a:pt x="1199" y="1097"/>
                    <a:pt x="1441" y="982"/>
                    <a:pt x="1614" y="797"/>
                  </a:cubicBezTo>
                  <a:cubicBezTo>
                    <a:pt x="1787" y="602"/>
                    <a:pt x="1890" y="360"/>
                    <a:pt x="1867" y="106"/>
                  </a:cubicBezTo>
                  <a:cubicBezTo>
                    <a:pt x="1867" y="36"/>
                    <a:pt x="1841" y="0"/>
                    <a:pt x="17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3359;p51">
              <a:extLst>
                <a:ext uri="{FF2B5EF4-FFF2-40B4-BE49-F238E27FC236}">
                  <a16:creationId xmlns:a16="http://schemas.microsoft.com/office/drawing/2014/main" id="{D3645811-56DB-4100-6C74-BAF0289A577C}"/>
                </a:ext>
              </a:extLst>
            </p:cNvPr>
            <p:cNvSpPr/>
            <p:nvPr/>
          </p:nvSpPr>
          <p:spPr>
            <a:xfrm>
              <a:off x="7277127" y="4352927"/>
              <a:ext cx="70525" cy="34676"/>
            </a:xfrm>
            <a:custGeom>
              <a:avLst/>
              <a:gdLst/>
              <a:ahLst/>
              <a:cxnLst/>
              <a:rect l="l" t="t" r="r" b="b"/>
              <a:pathLst>
                <a:path w="2166" h="1065" extrusionOk="0">
                  <a:moveTo>
                    <a:pt x="378" y="1"/>
                  </a:moveTo>
                  <a:cubicBezTo>
                    <a:pt x="346" y="1"/>
                    <a:pt x="313" y="13"/>
                    <a:pt x="300" y="33"/>
                  </a:cubicBezTo>
                  <a:cubicBezTo>
                    <a:pt x="254" y="79"/>
                    <a:pt x="265" y="148"/>
                    <a:pt x="311" y="183"/>
                  </a:cubicBezTo>
                  <a:lnTo>
                    <a:pt x="668" y="494"/>
                  </a:lnTo>
                  <a:cubicBezTo>
                    <a:pt x="645" y="529"/>
                    <a:pt x="634" y="563"/>
                    <a:pt x="599" y="586"/>
                  </a:cubicBezTo>
                  <a:lnTo>
                    <a:pt x="138" y="425"/>
                  </a:lnTo>
                  <a:cubicBezTo>
                    <a:pt x="129" y="423"/>
                    <a:pt x="119" y="422"/>
                    <a:pt x="110" y="422"/>
                  </a:cubicBezTo>
                  <a:cubicBezTo>
                    <a:pt x="63" y="422"/>
                    <a:pt x="21" y="446"/>
                    <a:pt x="12" y="494"/>
                  </a:cubicBezTo>
                  <a:cubicBezTo>
                    <a:pt x="0" y="563"/>
                    <a:pt x="23" y="609"/>
                    <a:pt x="81" y="632"/>
                  </a:cubicBezTo>
                  <a:lnTo>
                    <a:pt x="519" y="782"/>
                  </a:lnTo>
                  <a:cubicBezTo>
                    <a:pt x="495" y="828"/>
                    <a:pt x="484" y="886"/>
                    <a:pt x="472" y="932"/>
                  </a:cubicBezTo>
                  <a:cubicBezTo>
                    <a:pt x="461" y="989"/>
                    <a:pt x="495" y="1047"/>
                    <a:pt x="553" y="1059"/>
                  </a:cubicBezTo>
                  <a:lnTo>
                    <a:pt x="588" y="1059"/>
                  </a:lnTo>
                  <a:cubicBezTo>
                    <a:pt x="622" y="1059"/>
                    <a:pt x="668" y="1036"/>
                    <a:pt x="691" y="978"/>
                  </a:cubicBezTo>
                  <a:cubicBezTo>
                    <a:pt x="766" y="648"/>
                    <a:pt x="1027" y="397"/>
                    <a:pt x="1321" y="397"/>
                  </a:cubicBezTo>
                  <a:cubicBezTo>
                    <a:pt x="1345" y="397"/>
                    <a:pt x="1370" y="398"/>
                    <a:pt x="1394" y="402"/>
                  </a:cubicBezTo>
                  <a:cubicBezTo>
                    <a:pt x="1648" y="425"/>
                    <a:pt x="1866" y="655"/>
                    <a:pt x="1936" y="978"/>
                  </a:cubicBezTo>
                  <a:cubicBezTo>
                    <a:pt x="1954" y="1025"/>
                    <a:pt x="1997" y="1065"/>
                    <a:pt x="2043" y="1065"/>
                  </a:cubicBezTo>
                  <a:cubicBezTo>
                    <a:pt x="2053" y="1065"/>
                    <a:pt x="2063" y="1063"/>
                    <a:pt x="2074" y="1059"/>
                  </a:cubicBezTo>
                  <a:cubicBezTo>
                    <a:pt x="2131" y="1047"/>
                    <a:pt x="2166" y="989"/>
                    <a:pt x="2154" y="932"/>
                  </a:cubicBezTo>
                  <a:cubicBezTo>
                    <a:pt x="2028" y="540"/>
                    <a:pt x="1740" y="241"/>
                    <a:pt x="1394" y="194"/>
                  </a:cubicBezTo>
                  <a:cubicBezTo>
                    <a:pt x="1364" y="191"/>
                    <a:pt x="1334" y="190"/>
                    <a:pt x="1305" y="190"/>
                  </a:cubicBezTo>
                  <a:cubicBezTo>
                    <a:pt x="1131" y="190"/>
                    <a:pt x="966" y="247"/>
                    <a:pt x="818" y="356"/>
                  </a:cubicBezTo>
                  <a:lnTo>
                    <a:pt x="438" y="22"/>
                  </a:lnTo>
                  <a:cubicBezTo>
                    <a:pt x="423" y="7"/>
                    <a:pt x="401" y="1"/>
                    <a:pt x="3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3360;p51">
              <a:extLst>
                <a:ext uri="{FF2B5EF4-FFF2-40B4-BE49-F238E27FC236}">
                  <a16:creationId xmlns:a16="http://schemas.microsoft.com/office/drawing/2014/main" id="{1E946571-632E-FC6B-858A-C9EC6CB95DB2}"/>
                </a:ext>
              </a:extLst>
            </p:cNvPr>
            <p:cNvSpPr/>
            <p:nvPr/>
          </p:nvSpPr>
          <p:spPr>
            <a:xfrm>
              <a:off x="7427910" y="4353090"/>
              <a:ext cx="70916" cy="34383"/>
            </a:xfrm>
            <a:custGeom>
              <a:avLst/>
              <a:gdLst/>
              <a:ahLst/>
              <a:cxnLst/>
              <a:rect l="l" t="t" r="r" b="b"/>
              <a:pathLst>
                <a:path w="2178" h="1056" extrusionOk="0">
                  <a:moveTo>
                    <a:pt x="1750" y="1"/>
                  </a:moveTo>
                  <a:cubicBezTo>
                    <a:pt x="1726" y="1"/>
                    <a:pt x="1703" y="6"/>
                    <a:pt x="1682" y="17"/>
                  </a:cubicBezTo>
                  <a:lnTo>
                    <a:pt x="1314" y="351"/>
                  </a:lnTo>
                  <a:cubicBezTo>
                    <a:pt x="1166" y="242"/>
                    <a:pt x="993" y="185"/>
                    <a:pt x="823" y="185"/>
                  </a:cubicBezTo>
                  <a:cubicBezTo>
                    <a:pt x="795" y="185"/>
                    <a:pt x="766" y="186"/>
                    <a:pt x="738" y="189"/>
                  </a:cubicBezTo>
                  <a:cubicBezTo>
                    <a:pt x="392" y="236"/>
                    <a:pt x="104" y="535"/>
                    <a:pt x="12" y="927"/>
                  </a:cubicBezTo>
                  <a:cubicBezTo>
                    <a:pt x="0" y="984"/>
                    <a:pt x="47" y="1042"/>
                    <a:pt x="104" y="1054"/>
                  </a:cubicBezTo>
                  <a:cubicBezTo>
                    <a:pt x="112" y="1055"/>
                    <a:pt x="119" y="1056"/>
                    <a:pt x="126" y="1056"/>
                  </a:cubicBezTo>
                  <a:cubicBezTo>
                    <a:pt x="176" y="1056"/>
                    <a:pt x="221" y="1023"/>
                    <a:pt x="231" y="973"/>
                  </a:cubicBezTo>
                  <a:cubicBezTo>
                    <a:pt x="288" y="673"/>
                    <a:pt x="507" y="443"/>
                    <a:pt x="784" y="397"/>
                  </a:cubicBezTo>
                  <a:cubicBezTo>
                    <a:pt x="808" y="393"/>
                    <a:pt x="831" y="392"/>
                    <a:pt x="855" y="392"/>
                  </a:cubicBezTo>
                  <a:cubicBezTo>
                    <a:pt x="1139" y="392"/>
                    <a:pt x="1401" y="643"/>
                    <a:pt x="1487" y="973"/>
                  </a:cubicBezTo>
                  <a:cubicBezTo>
                    <a:pt x="1498" y="1019"/>
                    <a:pt x="1544" y="1054"/>
                    <a:pt x="1590" y="1054"/>
                  </a:cubicBezTo>
                  <a:lnTo>
                    <a:pt x="1613" y="1054"/>
                  </a:lnTo>
                  <a:cubicBezTo>
                    <a:pt x="1671" y="1042"/>
                    <a:pt x="1706" y="984"/>
                    <a:pt x="1706" y="927"/>
                  </a:cubicBezTo>
                  <a:cubicBezTo>
                    <a:pt x="1682" y="869"/>
                    <a:pt x="1671" y="823"/>
                    <a:pt x="1659" y="777"/>
                  </a:cubicBezTo>
                  <a:lnTo>
                    <a:pt x="2086" y="627"/>
                  </a:lnTo>
                  <a:cubicBezTo>
                    <a:pt x="2143" y="616"/>
                    <a:pt x="2178" y="535"/>
                    <a:pt x="2166" y="489"/>
                  </a:cubicBezTo>
                  <a:cubicBezTo>
                    <a:pt x="2116" y="449"/>
                    <a:pt x="2066" y="418"/>
                    <a:pt x="2016" y="418"/>
                  </a:cubicBezTo>
                  <a:cubicBezTo>
                    <a:pt x="2009" y="418"/>
                    <a:pt x="2001" y="418"/>
                    <a:pt x="1994" y="420"/>
                  </a:cubicBezTo>
                  <a:lnTo>
                    <a:pt x="1533" y="581"/>
                  </a:lnTo>
                  <a:cubicBezTo>
                    <a:pt x="1510" y="547"/>
                    <a:pt x="1487" y="524"/>
                    <a:pt x="1452" y="489"/>
                  </a:cubicBezTo>
                  <a:lnTo>
                    <a:pt x="1821" y="178"/>
                  </a:lnTo>
                  <a:cubicBezTo>
                    <a:pt x="1855" y="132"/>
                    <a:pt x="1855" y="74"/>
                    <a:pt x="1832" y="28"/>
                  </a:cubicBezTo>
                  <a:cubicBezTo>
                    <a:pt x="1807" y="9"/>
                    <a:pt x="1778" y="1"/>
                    <a:pt x="17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" name="Google Shape;3361;p51">
            <a:extLst>
              <a:ext uri="{FF2B5EF4-FFF2-40B4-BE49-F238E27FC236}">
                <a16:creationId xmlns:a16="http://schemas.microsoft.com/office/drawing/2014/main" id="{B9CDC402-28CD-EDAC-A0D0-9DA61404B3EC}"/>
              </a:ext>
            </a:extLst>
          </p:cNvPr>
          <p:cNvGrpSpPr/>
          <p:nvPr/>
        </p:nvGrpSpPr>
        <p:grpSpPr>
          <a:xfrm flipH="1">
            <a:off x="8264171" y="4260854"/>
            <a:ext cx="669610" cy="667306"/>
            <a:chOff x="7682075" y="172963"/>
            <a:chExt cx="1012892" cy="1116820"/>
          </a:xfrm>
        </p:grpSpPr>
        <p:sp>
          <p:nvSpPr>
            <p:cNvPr id="64" name="Google Shape;3362;p51">
              <a:extLst>
                <a:ext uri="{FF2B5EF4-FFF2-40B4-BE49-F238E27FC236}">
                  <a16:creationId xmlns:a16="http://schemas.microsoft.com/office/drawing/2014/main" id="{32CF79DD-0F50-4B95-24DD-EBF5158DF95C}"/>
                </a:ext>
              </a:extLst>
            </p:cNvPr>
            <p:cNvSpPr/>
            <p:nvPr/>
          </p:nvSpPr>
          <p:spPr>
            <a:xfrm>
              <a:off x="7683126" y="291691"/>
              <a:ext cx="1004393" cy="997502"/>
            </a:xfrm>
            <a:custGeom>
              <a:avLst/>
              <a:gdLst/>
              <a:ahLst/>
              <a:cxnLst/>
              <a:rect l="l" t="t" r="r" b="b"/>
              <a:pathLst>
                <a:path w="32502" h="32279" extrusionOk="0">
                  <a:moveTo>
                    <a:pt x="13723" y="0"/>
                  </a:moveTo>
                  <a:cubicBezTo>
                    <a:pt x="13641" y="0"/>
                    <a:pt x="13566" y="16"/>
                    <a:pt x="13561" y="16"/>
                  </a:cubicBezTo>
                  <a:cubicBezTo>
                    <a:pt x="5727" y="1249"/>
                    <a:pt x="1718" y="8484"/>
                    <a:pt x="1118" y="10120"/>
                  </a:cubicBezTo>
                  <a:cubicBezTo>
                    <a:pt x="761" y="11110"/>
                    <a:pt x="473" y="12113"/>
                    <a:pt x="266" y="13150"/>
                  </a:cubicBezTo>
                  <a:cubicBezTo>
                    <a:pt x="93" y="14106"/>
                    <a:pt x="1" y="15074"/>
                    <a:pt x="1" y="16041"/>
                  </a:cubicBezTo>
                  <a:cubicBezTo>
                    <a:pt x="1" y="16387"/>
                    <a:pt x="12" y="16756"/>
                    <a:pt x="47" y="17113"/>
                  </a:cubicBezTo>
                  <a:cubicBezTo>
                    <a:pt x="47" y="17136"/>
                    <a:pt x="47" y="17147"/>
                    <a:pt x="59" y="17159"/>
                  </a:cubicBezTo>
                  <a:cubicBezTo>
                    <a:pt x="93" y="17723"/>
                    <a:pt x="151" y="18276"/>
                    <a:pt x="254" y="18829"/>
                  </a:cubicBezTo>
                  <a:cubicBezTo>
                    <a:pt x="531" y="20500"/>
                    <a:pt x="865" y="21226"/>
                    <a:pt x="865" y="21226"/>
                  </a:cubicBezTo>
                  <a:cubicBezTo>
                    <a:pt x="1936" y="24359"/>
                    <a:pt x="3930" y="27101"/>
                    <a:pt x="6591" y="29083"/>
                  </a:cubicBezTo>
                  <a:cubicBezTo>
                    <a:pt x="9411" y="31179"/>
                    <a:pt x="12809" y="32278"/>
                    <a:pt x="16259" y="32278"/>
                  </a:cubicBezTo>
                  <a:cubicBezTo>
                    <a:pt x="17531" y="32278"/>
                    <a:pt x="18810" y="32129"/>
                    <a:pt x="20070" y="31825"/>
                  </a:cubicBezTo>
                  <a:cubicBezTo>
                    <a:pt x="22109" y="31341"/>
                    <a:pt x="24045" y="30454"/>
                    <a:pt x="25750" y="29221"/>
                  </a:cubicBezTo>
                  <a:cubicBezTo>
                    <a:pt x="26188" y="28933"/>
                    <a:pt x="26614" y="28599"/>
                    <a:pt x="26983" y="28219"/>
                  </a:cubicBezTo>
                  <a:cubicBezTo>
                    <a:pt x="30370" y="25200"/>
                    <a:pt x="32363" y="20926"/>
                    <a:pt x="32490" y="16398"/>
                  </a:cubicBezTo>
                  <a:cubicBezTo>
                    <a:pt x="32501" y="16053"/>
                    <a:pt x="32501" y="15707"/>
                    <a:pt x="32490" y="15362"/>
                  </a:cubicBezTo>
                  <a:lnTo>
                    <a:pt x="32478" y="15419"/>
                  </a:lnTo>
                  <a:cubicBezTo>
                    <a:pt x="32443" y="14440"/>
                    <a:pt x="32317" y="13461"/>
                    <a:pt x="32098" y="12504"/>
                  </a:cubicBezTo>
                  <a:cubicBezTo>
                    <a:pt x="32098" y="12470"/>
                    <a:pt x="32063" y="12447"/>
                    <a:pt x="32029" y="12447"/>
                  </a:cubicBezTo>
                  <a:cubicBezTo>
                    <a:pt x="31994" y="12447"/>
                    <a:pt x="31971" y="12470"/>
                    <a:pt x="31960" y="12504"/>
                  </a:cubicBezTo>
                  <a:cubicBezTo>
                    <a:pt x="30980" y="17332"/>
                    <a:pt x="27086" y="21041"/>
                    <a:pt x="22213" y="21779"/>
                  </a:cubicBezTo>
                  <a:cubicBezTo>
                    <a:pt x="21615" y="21871"/>
                    <a:pt x="21017" y="21915"/>
                    <a:pt x="20425" y="21915"/>
                  </a:cubicBezTo>
                  <a:cubicBezTo>
                    <a:pt x="16191" y="21915"/>
                    <a:pt x="12220" y="19624"/>
                    <a:pt x="10128" y="15834"/>
                  </a:cubicBezTo>
                  <a:cubicBezTo>
                    <a:pt x="9851" y="15373"/>
                    <a:pt x="9609" y="14889"/>
                    <a:pt x="9390" y="14394"/>
                  </a:cubicBezTo>
                  <a:cubicBezTo>
                    <a:pt x="9206" y="13956"/>
                    <a:pt x="9068" y="13495"/>
                    <a:pt x="8987" y="13023"/>
                  </a:cubicBezTo>
                  <a:cubicBezTo>
                    <a:pt x="8999" y="13000"/>
                    <a:pt x="8999" y="12977"/>
                    <a:pt x="8999" y="12965"/>
                  </a:cubicBezTo>
                  <a:cubicBezTo>
                    <a:pt x="8768" y="12044"/>
                    <a:pt x="8653" y="11099"/>
                    <a:pt x="8653" y="10143"/>
                  </a:cubicBezTo>
                  <a:cubicBezTo>
                    <a:pt x="8653" y="8127"/>
                    <a:pt x="8872" y="4210"/>
                    <a:pt x="13849" y="396"/>
                  </a:cubicBezTo>
                  <a:cubicBezTo>
                    <a:pt x="13953" y="327"/>
                    <a:pt x="13987" y="200"/>
                    <a:pt x="13941" y="97"/>
                  </a:cubicBezTo>
                  <a:cubicBezTo>
                    <a:pt x="13911" y="19"/>
                    <a:pt x="13813" y="0"/>
                    <a:pt x="13723" y="0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66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3363;p51">
              <a:extLst>
                <a:ext uri="{FF2B5EF4-FFF2-40B4-BE49-F238E27FC236}">
                  <a16:creationId xmlns:a16="http://schemas.microsoft.com/office/drawing/2014/main" id="{66E1684D-3DAD-B36B-CD73-43520B125A5F}"/>
                </a:ext>
              </a:extLst>
            </p:cNvPr>
            <p:cNvSpPr/>
            <p:nvPr/>
          </p:nvSpPr>
          <p:spPr>
            <a:xfrm>
              <a:off x="7682075" y="686288"/>
              <a:ext cx="321880" cy="261713"/>
            </a:xfrm>
            <a:custGeom>
              <a:avLst/>
              <a:gdLst/>
              <a:ahLst/>
              <a:cxnLst/>
              <a:rect l="l" t="t" r="r" b="b"/>
              <a:pathLst>
                <a:path w="10416" h="8469" extrusionOk="0">
                  <a:moveTo>
                    <a:pt x="8987" y="0"/>
                  </a:moveTo>
                  <a:lnTo>
                    <a:pt x="3917" y="934"/>
                  </a:lnTo>
                  <a:lnTo>
                    <a:pt x="116" y="3733"/>
                  </a:lnTo>
                  <a:cubicBezTo>
                    <a:pt x="116" y="3733"/>
                    <a:pt x="0" y="4401"/>
                    <a:pt x="277" y="6072"/>
                  </a:cubicBezTo>
                  <a:cubicBezTo>
                    <a:pt x="565" y="7742"/>
                    <a:pt x="899" y="8468"/>
                    <a:pt x="899" y="8468"/>
                  </a:cubicBezTo>
                  <a:lnTo>
                    <a:pt x="3906" y="6302"/>
                  </a:lnTo>
                  <a:lnTo>
                    <a:pt x="10415" y="3503"/>
                  </a:lnTo>
                  <a:cubicBezTo>
                    <a:pt x="10415" y="3503"/>
                    <a:pt x="9793" y="2535"/>
                    <a:pt x="9424" y="1625"/>
                  </a:cubicBezTo>
                  <a:cubicBezTo>
                    <a:pt x="9044" y="738"/>
                    <a:pt x="8987" y="0"/>
                    <a:pt x="8987" y="0"/>
                  </a:cubicBezTo>
                  <a:close/>
                </a:path>
              </a:pathLst>
            </a:custGeom>
            <a:solidFill>
              <a:schemeClr val="accent4"/>
            </a:solidFill>
            <a:ln w="8925" cap="flat" cmpd="sng">
              <a:solidFill>
                <a:srgbClr val="0A1640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3364;p51">
              <a:extLst>
                <a:ext uri="{FF2B5EF4-FFF2-40B4-BE49-F238E27FC236}">
                  <a16:creationId xmlns:a16="http://schemas.microsoft.com/office/drawing/2014/main" id="{0B7E134B-B057-1E67-EB1B-F4E82FB23715}"/>
                </a:ext>
              </a:extLst>
            </p:cNvPr>
            <p:cNvSpPr/>
            <p:nvPr/>
          </p:nvSpPr>
          <p:spPr>
            <a:xfrm>
              <a:off x="7706643" y="676306"/>
              <a:ext cx="980876" cy="613476"/>
            </a:xfrm>
            <a:custGeom>
              <a:avLst/>
              <a:gdLst/>
              <a:ahLst/>
              <a:cxnLst/>
              <a:rect l="l" t="t" r="r" b="b"/>
              <a:pathLst>
                <a:path w="31741" h="19852" extrusionOk="0">
                  <a:moveTo>
                    <a:pt x="9506" y="4659"/>
                  </a:moveTo>
                  <a:cubicBezTo>
                    <a:pt x="9543" y="4659"/>
                    <a:pt x="9589" y="4674"/>
                    <a:pt x="9620" y="4736"/>
                  </a:cubicBezTo>
                  <a:cubicBezTo>
                    <a:pt x="9897" y="5220"/>
                    <a:pt x="9793" y="5911"/>
                    <a:pt x="9597" y="6337"/>
                  </a:cubicBezTo>
                  <a:cubicBezTo>
                    <a:pt x="9401" y="6775"/>
                    <a:pt x="9079" y="7132"/>
                    <a:pt x="8710" y="7317"/>
                  </a:cubicBezTo>
                  <a:cubicBezTo>
                    <a:pt x="8466" y="7450"/>
                    <a:pt x="8174" y="7517"/>
                    <a:pt x="7871" y="7517"/>
                  </a:cubicBezTo>
                  <a:cubicBezTo>
                    <a:pt x="7702" y="7517"/>
                    <a:pt x="7531" y="7496"/>
                    <a:pt x="7362" y="7455"/>
                  </a:cubicBezTo>
                  <a:lnTo>
                    <a:pt x="7328" y="7455"/>
                  </a:lnTo>
                  <a:cubicBezTo>
                    <a:pt x="6867" y="7340"/>
                    <a:pt x="6268" y="6994"/>
                    <a:pt x="6037" y="6510"/>
                  </a:cubicBezTo>
                  <a:cubicBezTo>
                    <a:pt x="5991" y="6418"/>
                    <a:pt x="6049" y="6360"/>
                    <a:pt x="6083" y="6337"/>
                  </a:cubicBezTo>
                  <a:cubicBezTo>
                    <a:pt x="6106" y="6326"/>
                    <a:pt x="6129" y="6314"/>
                    <a:pt x="6164" y="6314"/>
                  </a:cubicBezTo>
                  <a:cubicBezTo>
                    <a:pt x="6210" y="6314"/>
                    <a:pt x="6233" y="6326"/>
                    <a:pt x="6279" y="6349"/>
                  </a:cubicBezTo>
                  <a:cubicBezTo>
                    <a:pt x="6337" y="6406"/>
                    <a:pt x="6383" y="6452"/>
                    <a:pt x="6417" y="6510"/>
                  </a:cubicBezTo>
                  <a:cubicBezTo>
                    <a:pt x="6521" y="6625"/>
                    <a:pt x="6625" y="6741"/>
                    <a:pt x="6751" y="6833"/>
                  </a:cubicBezTo>
                  <a:cubicBezTo>
                    <a:pt x="6936" y="6971"/>
                    <a:pt x="7155" y="7075"/>
                    <a:pt x="7374" y="7132"/>
                  </a:cubicBezTo>
                  <a:cubicBezTo>
                    <a:pt x="7532" y="7179"/>
                    <a:pt x="7693" y="7203"/>
                    <a:pt x="7852" y="7203"/>
                  </a:cubicBezTo>
                  <a:cubicBezTo>
                    <a:pt x="8087" y="7203"/>
                    <a:pt x="8315" y="7150"/>
                    <a:pt x="8514" y="7040"/>
                  </a:cubicBezTo>
                  <a:cubicBezTo>
                    <a:pt x="8837" y="6867"/>
                    <a:pt x="9125" y="6568"/>
                    <a:pt x="9275" y="6199"/>
                  </a:cubicBezTo>
                  <a:cubicBezTo>
                    <a:pt x="9355" y="5980"/>
                    <a:pt x="9401" y="5750"/>
                    <a:pt x="9413" y="5519"/>
                  </a:cubicBezTo>
                  <a:cubicBezTo>
                    <a:pt x="9413" y="5358"/>
                    <a:pt x="9401" y="5197"/>
                    <a:pt x="9378" y="5058"/>
                  </a:cubicBezTo>
                  <a:cubicBezTo>
                    <a:pt x="9355" y="4989"/>
                    <a:pt x="9344" y="4909"/>
                    <a:pt x="9344" y="4840"/>
                  </a:cubicBezTo>
                  <a:cubicBezTo>
                    <a:pt x="9332" y="4759"/>
                    <a:pt x="9390" y="4701"/>
                    <a:pt x="9459" y="4667"/>
                  </a:cubicBezTo>
                  <a:cubicBezTo>
                    <a:pt x="9470" y="4663"/>
                    <a:pt x="9487" y="4659"/>
                    <a:pt x="9506" y="4659"/>
                  </a:cubicBezTo>
                  <a:close/>
                  <a:moveTo>
                    <a:pt x="4386" y="7220"/>
                  </a:moveTo>
                  <a:cubicBezTo>
                    <a:pt x="4422" y="7220"/>
                    <a:pt x="4465" y="7240"/>
                    <a:pt x="4493" y="7305"/>
                  </a:cubicBezTo>
                  <a:cubicBezTo>
                    <a:pt x="4758" y="7777"/>
                    <a:pt x="4655" y="8469"/>
                    <a:pt x="4470" y="8906"/>
                  </a:cubicBezTo>
                  <a:cubicBezTo>
                    <a:pt x="4275" y="9333"/>
                    <a:pt x="3952" y="9701"/>
                    <a:pt x="3583" y="9886"/>
                  </a:cubicBezTo>
                  <a:cubicBezTo>
                    <a:pt x="3341" y="10011"/>
                    <a:pt x="3051" y="10075"/>
                    <a:pt x="2751" y="10075"/>
                  </a:cubicBezTo>
                  <a:cubicBezTo>
                    <a:pt x="2580" y="10075"/>
                    <a:pt x="2406" y="10054"/>
                    <a:pt x="2235" y="10012"/>
                  </a:cubicBezTo>
                  <a:lnTo>
                    <a:pt x="2201" y="10012"/>
                  </a:lnTo>
                  <a:cubicBezTo>
                    <a:pt x="1740" y="9897"/>
                    <a:pt x="1141" y="9552"/>
                    <a:pt x="910" y="9079"/>
                  </a:cubicBezTo>
                  <a:cubicBezTo>
                    <a:pt x="864" y="8976"/>
                    <a:pt x="922" y="8918"/>
                    <a:pt x="945" y="8906"/>
                  </a:cubicBezTo>
                  <a:cubicBezTo>
                    <a:pt x="972" y="8885"/>
                    <a:pt x="1005" y="8873"/>
                    <a:pt x="1038" y="8873"/>
                  </a:cubicBezTo>
                  <a:cubicBezTo>
                    <a:pt x="1076" y="8873"/>
                    <a:pt x="1116" y="8888"/>
                    <a:pt x="1152" y="8918"/>
                  </a:cubicBezTo>
                  <a:cubicBezTo>
                    <a:pt x="1210" y="8976"/>
                    <a:pt x="1256" y="9022"/>
                    <a:pt x="1291" y="9079"/>
                  </a:cubicBezTo>
                  <a:cubicBezTo>
                    <a:pt x="1394" y="9194"/>
                    <a:pt x="1498" y="9310"/>
                    <a:pt x="1625" y="9390"/>
                  </a:cubicBezTo>
                  <a:cubicBezTo>
                    <a:pt x="1809" y="9540"/>
                    <a:pt x="2028" y="9644"/>
                    <a:pt x="2247" y="9701"/>
                  </a:cubicBezTo>
                  <a:cubicBezTo>
                    <a:pt x="2400" y="9746"/>
                    <a:pt x="2556" y="9768"/>
                    <a:pt x="2710" y="9768"/>
                  </a:cubicBezTo>
                  <a:cubicBezTo>
                    <a:pt x="2950" y="9768"/>
                    <a:pt x="3184" y="9715"/>
                    <a:pt x="3387" y="9609"/>
                  </a:cubicBezTo>
                  <a:cubicBezTo>
                    <a:pt x="3710" y="9436"/>
                    <a:pt x="3998" y="9137"/>
                    <a:pt x="4148" y="8757"/>
                  </a:cubicBezTo>
                  <a:cubicBezTo>
                    <a:pt x="4228" y="8549"/>
                    <a:pt x="4275" y="8319"/>
                    <a:pt x="4286" y="8088"/>
                  </a:cubicBezTo>
                  <a:cubicBezTo>
                    <a:pt x="4286" y="7927"/>
                    <a:pt x="4275" y="7766"/>
                    <a:pt x="4251" y="7616"/>
                  </a:cubicBezTo>
                  <a:cubicBezTo>
                    <a:pt x="4228" y="7547"/>
                    <a:pt x="4217" y="7478"/>
                    <a:pt x="4217" y="7409"/>
                  </a:cubicBezTo>
                  <a:cubicBezTo>
                    <a:pt x="4205" y="7317"/>
                    <a:pt x="4263" y="7259"/>
                    <a:pt x="4332" y="7236"/>
                  </a:cubicBezTo>
                  <a:cubicBezTo>
                    <a:pt x="4345" y="7227"/>
                    <a:pt x="4364" y="7220"/>
                    <a:pt x="4386" y="7220"/>
                  </a:cubicBezTo>
                  <a:close/>
                  <a:moveTo>
                    <a:pt x="7938" y="9298"/>
                  </a:moveTo>
                  <a:cubicBezTo>
                    <a:pt x="8053" y="9298"/>
                    <a:pt x="8169" y="9321"/>
                    <a:pt x="8272" y="9390"/>
                  </a:cubicBezTo>
                  <a:cubicBezTo>
                    <a:pt x="8341" y="9436"/>
                    <a:pt x="8410" y="9505"/>
                    <a:pt x="8468" y="9598"/>
                  </a:cubicBezTo>
                  <a:cubicBezTo>
                    <a:pt x="8652" y="9874"/>
                    <a:pt x="8572" y="10335"/>
                    <a:pt x="8272" y="10531"/>
                  </a:cubicBezTo>
                  <a:cubicBezTo>
                    <a:pt x="8160" y="10605"/>
                    <a:pt x="8032" y="10640"/>
                    <a:pt x="7904" y="10640"/>
                  </a:cubicBezTo>
                  <a:cubicBezTo>
                    <a:pt x="7676" y="10640"/>
                    <a:pt x="7449" y="10531"/>
                    <a:pt x="7316" y="10347"/>
                  </a:cubicBezTo>
                  <a:cubicBezTo>
                    <a:pt x="7097" y="10012"/>
                    <a:pt x="7212" y="9701"/>
                    <a:pt x="7408" y="9529"/>
                  </a:cubicBezTo>
                  <a:cubicBezTo>
                    <a:pt x="7535" y="9390"/>
                    <a:pt x="7731" y="9298"/>
                    <a:pt x="7938" y="9298"/>
                  </a:cubicBezTo>
                  <a:close/>
                  <a:moveTo>
                    <a:pt x="31279" y="1"/>
                  </a:moveTo>
                  <a:cubicBezTo>
                    <a:pt x="31256" y="1"/>
                    <a:pt x="31222" y="35"/>
                    <a:pt x="31210" y="58"/>
                  </a:cubicBezTo>
                  <a:cubicBezTo>
                    <a:pt x="30104" y="5519"/>
                    <a:pt x="25242" y="9482"/>
                    <a:pt x="19678" y="9482"/>
                  </a:cubicBezTo>
                  <a:cubicBezTo>
                    <a:pt x="15392" y="9482"/>
                    <a:pt x="11452" y="7144"/>
                    <a:pt x="9378" y="3399"/>
                  </a:cubicBezTo>
                  <a:cubicBezTo>
                    <a:pt x="9377" y="3398"/>
                    <a:pt x="9375" y="3397"/>
                    <a:pt x="9370" y="3397"/>
                  </a:cubicBezTo>
                  <a:cubicBezTo>
                    <a:pt x="9300" y="3397"/>
                    <a:pt x="8833" y="3542"/>
                    <a:pt x="8618" y="3607"/>
                  </a:cubicBezTo>
                  <a:cubicBezTo>
                    <a:pt x="8468" y="3641"/>
                    <a:pt x="7420" y="4022"/>
                    <a:pt x="7039" y="4183"/>
                  </a:cubicBezTo>
                  <a:cubicBezTo>
                    <a:pt x="5749" y="4713"/>
                    <a:pt x="4470" y="5370"/>
                    <a:pt x="3226" y="6153"/>
                  </a:cubicBezTo>
                  <a:cubicBezTo>
                    <a:pt x="2627" y="6545"/>
                    <a:pt x="2016" y="6948"/>
                    <a:pt x="1452" y="7374"/>
                  </a:cubicBezTo>
                  <a:cubicBezTo>
                    <a:pt x="1187" y="7593"/>
                    <a:pt x="0" y="8515"/>
                    <a:pt x="12" y="8549"/>
                  </a:cubicBezTo>
                  <a:cubicBezTo>
                    <a:pt x="1037" y="11752"/>
                    <a:pt x="3111" y="14621"/>
                    <a:pt x="5818" y="16648"/>
                  </a:cubicBezTo>
                  <a:cubicBezTo>
                    <a:pt x="8629" y="18745"/>
                    <a:pt x="11970" y="19851"/>
                    <a:pt x="15484" y="19851"/>
                  </a:cubicBezTo>
                  <a:cubicBezTo>
                    <a:pt x="17512" y="19851"/>
                    <a:pt x="19505" y="19471"/>
                    <a:pt x="21371" y="18745"/>
                  </a:cubicBezTo>
                  <a:cubicBezTo>
                    <a:pt x="21464" y="18711"/>
                    <a:pt x="21533" y="18688"/>
                    <a:pt x="21590" y="18653"/>
                  </a:cubicBezTo>
                  <a:cubicBezTo>
                    <a:pt x="21752" y="18584"/>
                    <a:pt x="21947" y="18480"/>
                    <a:pt x="22166" y="18376"/>
                  </a:cubicBezTo>
                  <a:lnTo>
                    <a:pt x="22224" y="18376"/>
                  </a:lnTo>
                  <a:cubicBezTo>
                    <a:pt x="22984" y="18031"/>
                    <a:pt x="23722" y="17616"/>
                    <a:pt x="24436" y="17144"/>
                  </a:cubicBezTo>
                  <a:cubicBezTo>
                    <a:pt x="24459" y="17144"/>
                    <a:pt x="24459" y="17121"/>
                    <a:pt x="24470" y="17109"/>
                  </a:cubicBezTo>
                  <a:cubicBezTo>
                    <a:pt x="25219" y="16648"/>
                    <a:pt x="25899" y="16164"/>
                    <a:pt x="26268" y="15738"/>
                  </a:cubicBezTo>
                  <a:lnTo>
                    <a:pt x="26268" y="15727"/>
                  </a:lnTo>
                  <a:cubicBezTo>
                    <a:pt x="29712" y="12662"/>
                    <a:pt x="31729" y="8238"/>
                    <a:pt x="31729" y="3607"/>
                  </a:cubicBezTo>
                  <a:cubicBezTo>
                    <a:pt x="31740" y="2409"/>
                    <a:pt x="31613" y="1211"/>
                    <a:pt x="31348" y="58"/>
                  </a:cubicBezTo>
                  <a:cubicBezTo>
                    <a:pt x="31337" y="35"/>
                    <a:pt x="31314" y="1"/>
                    <a:pt x="31279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3365;p51">
              <a:extLst>
                <a:ext uri="{FF2B5EF4-FFF2-40B4-BE49-F238E27FC236}">
                  <a16:creationId xmlns:a16="http://schemas.microsoft.com/office/drawing/2014/main" id="{798665AF-309D-6818-2D40-9055B37C7E18}"/>
                </a:ext>
              </a:extLst>
            </p:cNvPr>
            <p:cNvSpPr/>
            <p:nvPr/>
          </p:nvSpPr>
          <p:spPr>
            <a:xfrm>
              <a:off x="8067278" y="173117"/>
              <a:ext cx="172343" cy="178524"/>
            </a:xfrm>
            <a:custGeom>
              <a:avLst/>
              <a:gdLst/>
              <a:ahLst/>
              <a:cxnLst/>
              <a:rect l="l" t="t" r="r" b="b"/>
              <a:pathLst>
                <a:path w="5577" h="5777" extrusionOk="0">
                  <a:moveTo>
                    <a:pt x="2222" y="1"/>
                  </a:moveTo>
                  <a:cubicBezTo>
                    <a:pt x="2214" y="1"/>
                    <a:pt x="2207" y="2"/>
                    <a:pt x="2201" y="5"/>
                  </a:cubicBezTo>
                  <a:cubicBezTo>
                    <a:pt x="2178" y="17"/>
                    <a:pt x="2155" y="40"/>
                    <a:pt x="2155" y="63"/>
                  </a:cubicBezTo>
                  <a:lnTo>
                    <a:pt x="1821" y="1883"/>
                  </a:lnTo>
                  <a:cubicBezTo>
                    <a:pt x="1810" y="1929"/>
                    <a:pt x="1775" y="1975"/>
                    <a:pt x="1729" y="1998"/>
                  </a:cubicBezTo>
                  <a:lnTo>
                    <a:pt x="47" y="2759"/>
                  </a:lnTo>
                  <a:cubicBezTo>
                    <a:pt x="24" y="2770"/>
                    <a:pt x="1" y="2793"/>
                    <a:pt x="1" y="2816"/>
                  </a:cubicBezTo>
                  <a:cubicBezTo>
                    <a:pt x="1" y="2851"/>
                    <a:pt x="24" y="2874"/>
                    <a:pt x="47" y="2885"/>
                  </a:cubicBezTo>
                  <a:lnTo>
                    <a:pt x="1671" y="3761"/>
                  </a:lnTo>
                  <a:cubicBezTo>
                    <a:pt x="1694" y="3772"/>
                    <a:pt x="1717" y="3784"/>
                    <a:pt x="1729" y="3807"/>
                  </a:cubicBezTo>
                  <a:cubicBezTo>
                    <a:pt x="1740" y="3830"/>
                    <a:pt x="1752" y="3853"/>
                    <a:pt x="1752" y="3888"/>
                  </a:cubicBezTo>
                  <a:lnTo>
                    <a:pt x="1959" y="5719"/>
                  </a:lnTo>
                  <a:cubicBezTo>
                    <a:pt x="1959" y="5742"/>
                    <a:pt x="1982" y="5765"/>
                    <a:pt x="2005" y="5777"/>
                  </a:cubicBezTo>
                  <a:lnTo>
                    <a:pt x="2029" y="5777"/>
                  </a:lnTo>
                  <a:cubicBezTo>
                    <a:pt x="2040" y="5777"/>
                    <a:pt x="2063" y="5765"/>
                    <a:pt x="2075" y="5754"/>
                  </a:cubicBezTo>
                  <a:lnTo>
                    <a:pt x="3411" y="4487"/>
                  </a:lnTo>
                  <a:cubicBezTo>
                    <a:pt x="3437" y="4451"/>
                    <a:pt x="3477" y="4436"/>
                    <a:pt x="3515" y="4436"/>
                  </a:cubicBezTo>
                  <a:cubicBezTo>
                    <a:pt x="3527" y="4436"/>
                    <a:pt x="3538" y="4438"/>
                    <a:pt x="3549" y="4441"/>
                  </a:cubicBezTo>
                  <a:lnTo>
                    <a:pt x="5358" y="4821"/>
                  </a:lnTo>
                  <a:cubicBezTo>
                    <a:pt x="5393" y="4821"/>
                    <a:pt x="5416" y="4809"/>
                    <a:pt x="5427" y="4786"/>
                  </a:cubicBezTo>
                  <a:cubicBezTo>
                    <a:pt x="5450" y="4775"/>
                    <a:pt x="5450" y="4740"/>
                    <a:pt x="5439" y="4717"/>
                  </a:cubicBezTo>
                  <a:lnTo>
                    <a:pt x="4644" y="3047"/>
                  </a:lnTo>
                  <a:cubicBezTo>
                    <a:pt x="4621" y="3000"/>
                    <a:pt x="4621" y="2954"/>
                    <a:pt x="4644" y="2908"/>
                  </a:cubicBezTo>
                  <a:lnTo>
                    <a:pt x="5565" y="1307"/>
                  </a:lnTo>
                  <a:cubicBezTo>
                    <a:pt x="5577" y="1284"/>
                    <a:pt x="5577" y="1249"/>
                    <a:pt x="5565" y="1226"/>
                  </a:cubicBezTo>
                  <a:cubicBezTo>
                    <a:pt x="5542" y="1203"/>
                    <a:pt x="5519" y="1192"/>
                    <a:pt x="5496" y="1192"/>
                  </a:cubicBezTo>
                  <a:lnTo>
                    <a:pt x="3664" y="1445"/>
                  </a:lnTo>
                  <a:cubicBezTo>
                    <a:pt x="3654" y="1447"/>
                    <a:pt x="3644" y="1448"/>
                    <a:pt x="3634" y="1448"/>
                  </a:cubicBezTo>
                  <a:cubicBezTo>
                    <a:pt x="3587" y="1448"/>
                    <a:pt x="3543" y="1428"/>
                    <a:pt x="3515" y="1399"/>
                  </a:cubicBezTo>
                  <a:lnTo>
                    <a:pt x="2282" y="28"/>
                  </a:lnTo>
                  <a:cubicBezTo>
                    <a:pt x="2265" y="11"/>
                    <a:pt x="2242" y="1"/>
                    <a:pt x="222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66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3366;p51">
              <a:extLst>
                <a:ext uri="{FF2B5EF4-FFF2-40B4-BE49-F238E27FC236}">
                  <a16:creationId xmlns:a16="http://schemas.microsoft.com/office/drawing/2014/main" id="{58414358-CC4D-9FD3-D7B0-465F7C086063}"/>
                </a:ext>
              </a:extLst>
            </p:cNvPr>
            <p:cNvSpPr/>
            <p:nvPr/>
          </p:nvSpPr>
          <p:spPr>
            <a:xfrm>
              <a:off x="8067649" y="172963"/>
              <a:ext cx="171632" cy="178678"/>
            </a:xfrm>
            <a:custGeom>
              <a:avLst/>
              <a:gdLst/>
              <a:ahLst/>
              <a:cxnLst/>
              <a:rect l="l" t="t" r="r" b="b"/>
              <a:pathLst>
                <a:path w="5554" h="5782" extrusionOk="0">
                  <a:moveTo>
                    <a:pt x="2213" y="0"/>
                  </a:moveTo>
                  <a:cubicBezTo>
                    <a:pt x="2205" y="0"/>
                    <a:pt x="2196" y="3"/>
                    <a:pt x="2189" y="10"/>
                  </a:cubicBezTo>
                  <a:cubicBezTo>
                    <a:pt x="2155" y="22"/>
                    <a:pt x="2143" y="33"/>
                    <a:pt x="2143" y="68"/>
                  </a:cubicBezTo>
                  <a:lnTo>
                    <a:pt x="1809" y="1876"/>
                  </a:lnTo>
                  <a:cubicBezTo>
                    <a:pt x="1798" y="1934"/>
                    <a:pt x="1775" y="1980"/>
                    <a:pt x="1728" y="1992"/>
                  </a:cubicBezTo>
                  <a:lnTo>
                    <a:pt x="46" y="2752"/>
                  </a:lnTo>
                  <a:cubicBezTo>
                    <a:pt x="12" y="2764"/>
                    <a:pt x="0" y="2787"/>
                    <a:pt x="0" y="2810"/>
                  </a:cubicBezTo>
                  <a:cubicBezTo>
                    <a:pt x="0" y="2844"/>
                    <a:pt x="12" y="2867"/>
                    <a:pt x="46" y="2879"/>
                  </a:cubicBezTo>
                  <a:lnTo>
                    <a:pt x="1671" y="3766"/>
                  </a:lnTo>
                  <a:cubicBezTo>
                    <a:pt x="1694" y="3777"/>
                    <a:pt x="1717" y="3789"/>
                    <a:pt x="1728" y="3823"/>
                  </a:cubicBezTo>
                  <a:cubicBezTo>
                    <a:pt x="1740" y="3846"/>
                    <a:pt x="1752" y="3858"/>
                    <a:pt x="1752" y="3893"/>
                  </a:cubicBezTo>
                  <a:lnTo>
                    <a:pt x="1959" y="5724"/>
                  </a:lnTo>
                  <a:cubicBezTo>
                    <a:pt x="1959" y="5747"/>
                    <a:pt x="1970" y="5759"/>
                    <a:pt x="2005" y="5782"/>
                  </a:cubicBezTo>
                  <a:lnTo>
                    <a:pt x="2028" y="5782"/>
                  </a:lnTo>
                  <a:cubicBezTo>
                    <a:pt x="2040" y="5782"/>
                    <a:pt x="2063" y="5782"/>
                    <a:pt x="2074" y="5759"/>
                  </a:cubicBezTo>
                  <a:lnTo>
                    <a:pt x="3411" y="4480"/>
                  </a:lnTo>
                  <a:cubicBezTo>
                    <a:pt x="3444" y="4455"/>
                    <a:pt x="3477" y="4436"/>
                    <a:pt x="3514" y="4436"/>
                  </a:cubicBezTo>
                  <a:cubicBezTo>
                    <a:pt x="3529" y="4436"/>
                    <a:pt x="3544" y="4439"/>
                    <a:pt x="3560" y="4446"/>
                  </a:cubicBezTo>
                  <a:lnTo>
                    <a:pt x="5369" y="4814"/>
                  </a:lnTo>
                  <a:cubicBezTo>
                    <a:pt x="5404" y="4814"/>
                    <a:pt x="5427" y="4814"/>
                    <a:pt x="5438" y="4780"/>
                  </a:cubicBezTo>
                  <a:cubicBezTo>
                    <a:pt x="5461" y="4768"/>
                    <a:pt x="5461" y="4745"/>
                    <a:pt x="5461" y="4711"/>
                  </a:cubicBezTo>
                  <a:lnTo>
                    <a:pt x="4655" y="3040"/>
                  </a:lnTo>
                  <a:cubicBezTo>
                    <a:pt x="4620" y="3005"/>
                    <a:pt x="4632" y="2936"/>
                    <a:pt x="4655" y="2902"/>
                  </a:cubicBezTo>
                  <a:lnTo>
                    <a:pt x="5542" y="1300"/>
                  </a:lnTo>
                  <a:cubicBezTo>
                    <a:pt x="5553" y="1277"/>
                    <a:pt x="5553" y="1243"/>
                    <a:pt x="5542" y="1231"/>
                  </a:cubicBezTo>
                  <a:cubicBezTo>
                    <a:pt x="5530" y="1197"/>
                    <a:pt x="5496" y="1197"/>
                    <a:pt x="5473" y="1197"/>
                  </a:cubicBezTo>
                  <a:lnTo>
                    <a:pt x="3641" y="1450"/>
                  </a:lnTo>
                  <a:cubicBezTo>
                    <a:pt x="3633" y="1452"/>
                    <a:pt x="3626" y="1452"/>
                    <a:pt x="3618" y="1452"/>
                  </a:cubicBezTo>
                  <a:cubicBezTo>
                    <a:pt x="3571" y="1452"/>
                    <a:pt x="3531" y="1422"/>
                    <a:pt x="3491" y="1393"/>
                  </a:cubicBezTo>
                  <a:lnTo>
                    <a:pt x="2258" y="22"/>
                  </a:lnTo>
                  <a:cubicBezTo>
                    <a:pt x="2250" y="14"/>
                    <a:pt x="2232" y="0"/>
                    <a:pt x="2213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3367;p51">
              <a:extLst>
                <a:ext uri="{FF2B5EF4-FFF2-40B4-BE49-F238E27FC236}">
                  <a16:creationId xmlns:a16="http://schemas.microsoft.com/office/drawing/2014/main" id="{B981C1E2-EF17-57E9-BC7E-7677EB58C1A9}"/>
                </a:ext>
              </a:extLst>
            </p:cNvPr>
            <p:cNvSpPr/>
            <p:nvPr/>
          </p:nvSpPr>
          <p:spPr>
            <a:xfrm>
              <a:off x="7730314" y="897570"/>
              <a:ext cx="125526" cy="91564"/>
            </a:xfrm>
            <a:custGeom>
              <a:avLst/>
              <a:gdLst/>
              <a:ahLst/>
              <a:cxnLst/>
              <a:rect l="l" t="t" r="r" b="b"/>
              <a:pathLst>
                <a:path w="4062" h="2963" extrusionOk="0">
                  <a:moveTo>
                    <a:pt x="3634" y="0"/>
                  </a:moveTo>
                  <a:cubicBezTo>
                    <a:pt x="3514" y="0"/>
                    <a:pt x="3395" y="104"/>
                    <a:pt x="3416" y="249"/>
                  </a:cubicBezTo>
                  <a:cubicBezTo>
                    <a:pt x="3439" y="479"/>
                    <a:pt x="3497" y="675"/>
                    <a:pt x="3485" y="905"/>
                  </a:cubicBezTo>
                  <a:cubicBezTo>
                    <a:pt x="3474" y="1136"/>
                    <a:pt x="3428" y="1355"/>
                    <a:pt x="3336" y="1562"/>
                  </a:cubicBezTo>
                  <a:cubicBezTo>
                    <a:pt x="3197" y="1885"/>
                    <a:pt x="2932" y="2207"/>
                    <a:pt x="2610" y="2369"/>
                  </a:cubicBezTo>
                  <a:cubicBezTo>
                    <a:pt x="2412" y="2457"/>
                    <a:pt x="2191" y="2501"/>
                    <a:pt x="1969" y="2501"/>
                  </a:cubicBezTo>
                  <a:cubicBezTo>
                    <a:pt x="1815" y="2501"/>
                    <a:pt x="1662" y="2480"/>
                    <a:pt x="1515" y="2438"/>
                  </a:cubicBezTo>
                  <a:cubicBezTo>
                    <a:pt x="1297" y="2380"/>
                    <a:pt x="1089" y="2276"/>
                    <a:pt x="905" y="2150"/>
                  </a:cubicBezTo>
                  <a:cubicBezTo>
                    <a:pt x="720" y="2023"/>
                    <a:pt x="582" y="1850"/>
                    <a:pt x="432" y="1677"/>
                  </a:cubicBezTo>
                  <a:cubicBezTo>
                    <a:pt x="385" y="1630"/>
                    <a:pt x="329" y="1609"/>
                    <a:pt x="274" y="1609"/>
                  </a:cubicBezTo>
                  <a:cubicBezTo>
                    <a:pt x="131" y="1609"/>
                    <a:pt x="0" y="1752"/>
                    <a:pt x="75" y="1919"/>
                  </a:cubicBezTo>
                  <a:cubicBezTo>
                    <a:pt x="306" y="2403"/>
                    <a:pt x="905" y="2772"/>
                    <a:pt x="1412" y="2898"/>
                  </a:cubicBezTo>
                  <a:lnTo>
                    <a:pt x="1435" y="2898"/>
                  </a:lnTo>
                  <a:cubicBezTo>
                    <a:pt x="1603" y="2940"/>
                    <a:pt x="1778" y="2963"/>
                    <a:pt x="1954" y="2963"/>
                  </a:cubicBezTo>
                  <a:cubicBezTo>
                    <a:pt x="2261" y="2963"/>
                    <a:pt x="2569" y="2895"/>
                    <a:pt x="2840" y="2749"/>
                  </a:cubicBezTo>
                  <a:cubicBezTo>
                    <a:pt x="3255" y="2576"/>
                    <a:pt x="3589" y="2207"/>
                    <a:pt x="3762" y="1769"/>
                  </a:cubicBezTo>
                  <a:cubicBezTo>
                    <a:pt x="3969" y="1297"/>
                    <a:pt x="4062" y="594"/>
                    <a:pt x="3820" y="122"/>
                  </a:cubicBezTo>
                  <a:cubicBezTo>
                    <a:pt x="3777" y="36"/>
                    <a:pt x="3705" y="0"/>
                    <a:pt x="36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3368;p51">
              <a:extLst>
                <a:ext uri="{FF2B5EF4-FFF2-40B4-BE49-F238E27FC236}">
                  <a16:creationId xmlns:a16="http://schemas.microsoft.com/office/drawing/2014/main" id="{A69FE3CD-6ACE-FE30-4EDD-EBDC8C6C7207}"/>
                </a:ext>
              </a:extLst>
            </p:cNvPr>
            <p:cNvSpPr/>
            <p:nvPr/>
          </p:nvSpPr>
          <p:spPr>
            <a:xfrm>
              <a:off x="7889093" y="817810"/>
              <a:ext cx="125526" cy="92491"/>
            </a:xfrm>
            <a:custGeom>
              <a:avLst/>
              <a:gdLst/>
              <a:ahLst/>
              <a:cxnLst/>
              <a:rect l="l" t="t" r="r" b="b"/>
              <a:pathLst>
                <a:path w="4062" h="2993" extrusionOk="0">
                  <a:moveTo>
                    <a:pt x="3634" y="0"/>
                  </a:moveTo>
                  <a:cubicBezTo>
                    <a:pt x="3514" y="0"/>
                    <a:pt x="3395" y="104"/>
                    <a:pt x="3417" y="249"/>
                  </a:cubicBezTo>
                  <a:cubicBezTo>
                    <a:pt x="3440" y="479"/>
                    <a:pt x="3497" y="687"/>
                    <a:pt x="3486" y="917"/>
                  </a:cubicBezTo>
                  <a:cubicBezTo>
                    <a:pt x="3474" y="1148"/>
                    <a:pt x="3428" y="1355"/>
                    <a:pt x="3347" y="1562"/>
                  </a:cubicBezTo>
                  <a:cubicBezTo>
                    <a:pt x="3198" y="1885"/>
                    <a:pt x="2944" y="2208"/>
                    <a:pt x="2610" y="2369"/>
                  </a:cubicBezTo>
                  <a:cubicBezTo>
                    <a:pt x="2417" y="2462"/>
                    <a:pt x="2202" y="2505"/>
                    <a:pt x="1985" y="2505"/>
                  </a:cubicBezTo>
                  <a:cubicBezTo>
                    <a:pt x="1826" y="2505"/>
                    <a:pt x="1667" y="2482"/>
                    <a:pt x="1516" y="2438"/>
                  </a:cubicBezTo>
                  <a:cubicBezTo>
                    <a:pt x="1297" y="2380"/>
                    <a:pt x="1101" y="2277"/>
                    <a:pt x="905" y="2150"/>
                  </a:cubicBezTo>
                  <a:cubicBezTo>
                    <a:pt x="721" y="2023"/>
                    <a:pt x="594" y="1850"/>
                    <a:pt x="433" y="1678"/>
                  </a:cubicBezTo>
                  <a:cubicBezTo>
                    <a:pt x="385" y="1630"/>
                    <a:pt x="329" y="1610"/>
                    <a:pt x="275" y="1610"/>
                  </a:cubicBezTo>
                  <a:cubicBezTo>
                    <a:pt x="131" y="1610"/>
                    <a:pt x="0" y="1752"/>
                    <a:pt x="76" y="1920"/>
                  </a:cubicBezTo>
                  <a:cubicBezTo>
                    <a:pt x="306" y="2438"/>
                    <a:pt x="905" y="2818"/>
                    <a:pt x="1412" y="2933"/>
                  </a:cubicBezTo>
                  <a:lnTo>
                    <a:pt x="1447" y="2933"/>
                  </a:lnTo>
                  <a:cubicBezTo>
                    <a:pt x="1615" y="2971"/>
                    <a:pt x="1792" y="2992"/>
                    <a:pt x="1968" y="2992"/>
                  </a:cubicBezTo>
                  <a:cubicBezTo>
                    <a:pt x="2273" y="2992"/>
                    <a:pt x="2578" y="2930"/>
                    <a:pt x="2841" y="2784"/>
                  </a:cubicBezTo>
                  <a:cubicBezTo>
                    <a:pt x="3255" y="2565"/>
                    <a:pt x="3578" y="2196"/>
                    <a:pt x="3762" y="1781"/>
                  </a:cubicBezTo>
                  <a:cubicBezTo>
                    <a:pt x="3981" y="1297"/>
                    <a:pt x="4062" y="595"/>
                    <a:pt x="3820" y="122"/>
                  </a:cubicBezTo>
                  <a:cubicBezTo>
                    <a:pt x="3777" y="37"/>
                    <a:pt x="3706" y="0"/>
                    <a:pt x="36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3369;p51">
              <a:extLst>
                <a:ext uri="{FF2B5EF4-FFF2-40B4-BE49-F238E27FC236}">
                  <a16:creationId xmlns:a16="http://schemas.microsoft.com/office/drawing/2014/main" id="{25DF8695-EE64-757B-E4A0-81D9B0A8956A}"/>
                </a:ext>
              </a:extLst>
            </p:cNvPr>
            <p:cNvSpPr/>
            <p:nvPr/>
          </p:nvSpPr>
          <p:spPr>
            <a:xfrm>
              <a:off x="7918790" y="960612"/>
              <a:ext cx="57757" cy="46477"/>
            </a:xfrm>
            <a:custGeom>
              <a:avLst/>
              <a:gdLst/>
              <a:ahLst/>
              <a:cxnLst/>
              <a:rect l="l" t="t" r="r" b="b"/>
              <a:pathLst>
                <a:path w="1869" h="1504" extrusionOk="0">
                  <a:moveTo>
                    <a:pt x="1065" y="1"/>
                  </a:moveTo>
                  <a:cubicBezTo>
                    <a:pt x="536" y="1"/>
                    <a:pt x="0" y="593"/>
                    <a:pt x="382" y="1170"/>
                  </a:cubicBezTo>
                  <a:cubicBezTo>
                    <a:pt x="522" y="1384"/>
                    <a:pt x="777" y="1504"/>
                    <a:pt x="1030" y="1504"/>
                  </a:cubicBezTo>
                  <a:cubicBezTo>
                    <a:pt x="1171" y="1504"/>
                    <a:pt x="1311" y="1467"/>
                    <a:pt x="1430" y="1388"/>
                  </a:cubicBezTo>
                  <a:cubicBezTo>
                    <a:pt x="1764" y="1170"/>
                    <a:pt x="1868" y="674"/>
                    <a:pt x="1649" y="340"/>
                  </a:cubicBezTo>
                  <a:cubicBezTo>
                    <a:pt x="1592" y="236"/>
                    <a:pt x="1522" y="167"/>
                    <a:pt x="1430" y="110"/>
                  </a:cubicBezTo>
                  <a:cubicBezTo>
                    <a:pt x="1317" y="34"/>
                    <a:pt x="1191" y="1"/>
                    <a:pt x="10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3370;p51">
              <a:extLst>
                <a:ext uri="{FF2B5EF4-FFF2-40B4-BE49-F238E27FC236}">
                  <a16:creationId xmlns:a16="http://schemas.microsoft.com/office/drawing/2014/main" id="{2CC08CE3-0CE9-3B53-70DB-BE7836A930CF}"/>
                </a:ext>
              </a:extLst>
            </p:cNvPr>
            <p:cNvSpPr/>
            <p:nvPr/>
          </p:nvSpPr>
          <p:spPr>
            <a:xfrm>
              <a:off x="7683497" y="291845"/>
              <a:ext cx="432944" cy="530472"/>
            </a:xfrm>
            <a:custGeom>
              <a:avLst/>
              <a:gdLst/>
              <a:ahLst/>
              <a:cxnLst/>
              <a:rect l="l" t="t" r="r" b="b"/>
              <a:pathLst>
                <a:path w="14010" h="17166" extrusionOk="0">
                  <a:moveTo>
                    <a:pt x="13742" y="1"/>
                  </a:moveTo>
                  <a:cubicBezTo>
                    <a:pt x="13650" y="1"/>
                    <a:pt x="13561" y="23"/>
                    <a:pt x="13549" y="23"/>
                  </a:cubicBezTo>
                  <a:cubicBezTo>
                    <a:pt x="5715" y="1244"/>
                    <a:pt x="1717" y="8479"/>
                    <a:pt x="1106" y="10126"/>
                  </a:cubicBezTo>
                  <a:cubicBezTo>
                    <a:pt x="507" y="11774"/>
                    <a:pt x="254" y="13122"/>
                    <a:pt x="254" y="13133"/>
                  </a:cubicBezTo>
                  <a:cubicBezTo>
                    <a:pt x="81" y="14089"/>
                    <a:pt x="0" y="15069"/>
                    <a:pt x="0" y="16036"/>
                  </a:cubicBezTo>
                  <a:cubicBezTo>
                    <a:pt x="0" y="16382"/>
                    <a:pt x="12" y="16739"/>
                    <a:pt x="47" y="17108"/>
                  </a:cubicBezTo>
                  <a:cubicBezTo>
                    <a:pt x="47" y="17142"/>
                    <a:pt x="58" y="17165"/>
                    <a:pt x="81" y="17165"/>
                  </a:cubicBezTo>
                  <a:lnTo>
                    <a:pt x="116" y="17165"/>
                  </a:lnTo>
                  <a:cubicBezTo>
                    <a:pt x="127" y="17165"/>
                    <a:pt x="150" y="17165"/>
                    <a:pt x="162" y="17154"/>
                  </a:cubicBezTo>
                  <a:lnTo>
                    <a:pt x="461" y="16900"/>
                  </a:lnTo>
                  <a:cubicBezTo>
                    <a:pt x="473" y="16877"/>
                    <a:pt x="507" y="16866"/>
                    <a:pt x="519" y="16854"/>
                  </a:cubicBezTo>
                  <a:cubicBezTo>
                    <a:pt x="519" y="16854"/>
                    <a:pt x="1233" y="16290"/>
                    <a:pt x="1406" y="16175"/>
                  </a:cubicBezTo>
                  <a:cubicBezTo>
                    <a:pt x="2305" y="15541"/>
                    <a:pt x="3929" y="14665"/>
                    <a:pt x="4712" y="14343"/>
                  </a:cubicBezTo>
                  <a:cubicBezTo>
                    <a:pt x="5761" y="13917"/>
                    <a:pt x="8630" y="13110"/>
                    <a:pt x="8641" y="13110"/>
                  </a:cubicBezTo>
                  <a:cubicBezTo>
                    <a:pt x="8722" y="13087"/>
                    <a:pt x="8825" y="13064"/>
                    <a:pt x="8929" y="13064"/>
                  </a:cubicBezTo>
                  <a:cubicBezTo>
                    <a:pt x="8941" y="13064"/>
                    <a:pt x="8975" y="13052"/>
                    <a:pt x="8987" y="13029"/>
                  </a:cubicBezTo>
                  <a:cubicBezTo>
                    <a:pt x="8998" y="13018"/>
                    <a:pt x="8998" y="12995"/>
                    <a:pt x="8998" y="12983"/>
                  </a:cubicBezTo>
                  <a:cubicBezTo>
                    <a:pt x="8768" y="12062"/>
                    <a:pt x="8653" y="11105"/>
                    <a:pt x="8653" y="10172"/>
                  </a:cubicBezTo>
                  <a:cubicBezTo>
                    <a:pt x="8653" y="8156"/>
                    <a:pt x="8860" y="4228"/>
                    <a:pt x="13848" y="414"/>
                  </a:cubicBezTo>
                  <a:cubicBezTo>
                    <a:pt x="13871" y="380"/>
                    <a:pt x="14010" y="253"/>
                    <a:pt x="13941" y="92"/>
                  </a:cubicBezTo>
                  <a:cubicBezTo>
                    <a:pt x="13913" y="20"/>
                    <a:pt x="13826" y="1"/>
                    <a:pt x="13742" y="1"/>
                  </a:cubicBezTo>
                  <a:close/>
                </a:path>
              </a:pathLst>
            </a:custGeom>
            <a:solidFill>
              <a:schemeClr val="lt1"/>
            </a:solidFill>
            <a:ln w="8925" cap="flat" cmpd="sng">
              <a:solidFill>
                <a:srgbClr val="0A1640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3371;p51">
              <a:extLst>
                <a:ext uri="{FF2B5EF4-FFF2-40B4-BE49-F238E27FC236}">
                  <a16:creationId xmlns:a16="http://schemas.microsoft.com/office/drawing/2014/main" id="{43CDC1A5-27EA-9C3C-7BE3-BC4730CAC060}"/>
                </a:ext>
              </a:extLst>
            </p:cNvPr>
            <p:cNvSpPr/>
            <p:nvPr/>
          </p:nvSpPr>
          <p:spPr>
            <a:xfrm>
              <a:off x="7825896" y="766388"/>
              <a:ext cx="869071" cy="521603"/>
            </a:xfrm>
            <a:custGeom>
              <a:avLst/>
              <a:gdLst/>
              <a:ahLst/>
              <a:cxnLst/>
              <a:rect l="l" t="t" r="r" b="b"/>
              <a:pathLst>
                <a:path w="28123" h="16879" extrusionOk="0">
                  <a:moveTo>
                    <a:pt x="27881" y="1"/>
                  </a:moveTo>
                  <a:cubicBezTo>
                    <a:pt x="27524" y="1452"/>
                    <a:pt x="27524" y="3238"/>
                    <a:pt x="26441" y="4402"/>
                  </a:cubicBezTo>
                  <a:cubicBezTo>
                    <a:pt x="24056" y="6994"/>
                    <a:pt x="20577" y="8595"/>
                    <a:pt x="17109" y="8998"/>
                  </a:cubicBezTo>
                  <a:cubicBezTo>
                    <a:pt x="16620" y="9059"/>
                    <a:pt x="16136" y="9085"/>
                    <a:pt x="15655" y="9085"/>
                  </a:cubicBezTo>
                  <a:cubicBezTo>
                    <a:pt x="14391" y="9085"/>
                    <a:pt x="13147" y="8904"/>
                    <a:pt x="11879" y="8687"/>
                  </a:cubicBezTo>
                  <a:cubicBezTo>
                    <a:pt x="11365" y="8597"/>
                    <a:pt x="10881" y="8547"/>
                    <a:pt x="10414" y="8547"/>
                  </a:cubicBezTo>
                  <a:cubicBezTo>
                    <a:pt x="9394" y="8547"/>
                    <a:pt x="8451" y="8783"/>
                    <a:pt x="7432" y="9344"/>
                  </a:cubicBezTo>
                  <a:cubicBezTo>
                    <a:pt x="6717" y="9747"/>
                    <a:pt x="6153" y="10312"/>
                    <a:pt x="5519" y="10796"/>
                  </a:cubicBezTo>
                  <a:cubicBezTo>
                    <a:pt x="4851" y="11302"/>
                    <a:pt x="4125" y="11602"/>
                    <a:pt x="3319" y="11798"/>
                  </a:cubicBezTo>
                  <a:cubicBezTo>
                    <a:pt x="2585" y="11960"/>
                    <a:pt x="1841" y="12039"/>
                    <a:pt x="1097" y="12039"/>
                  </a:cubicBezTo>
                  <a:cubicBezTo>
                    <a:pt x="731" y="12039"/>
                    <a:pt x="365" y="12020"/>
                    <a:pt x="1" y="11982"/>
                  </a:cubicBezTo>
                  <a:lnTo>
                    <a:pt x="1" y="11982"/>
                  </a:lnTo>
                  <a:cubicBezTo>
                    <a:pt x="3031" y="15001"/>
                    <a:pt x="7213" y="16879"/>
                    <a:pt x="11821" y="16879"/>
                  </a:cubicBezTo>
                  <a:cubicBezTo>
                    <a:pt x="20946" y="16879"/>
                    <a:pt x="28123" y="9229"/>
                    <a:pt x="27881" y="1"/>
                  </a:cubicBezTo>
                  <a:close/>
                </a:path>
              </a:pathLst>
            </a:custGeom>
            <a:solidFill>
              <a:srgbClr val="DA510B">
                <a:alpha val="20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3372;p51">
              <a:extLst>
                <a:ext uri="{FF2B5EF4-FFF2-40B4-BE49-F238E27FC236}">
                  <a16:creationId xmlns:a16="http://schemas.microsoft.com/office/drawing/2014/main" id="{A8504EDA-573C-3417-71C0-029ACDF7A293}"/>
                </a:ext>
              </a:extLst>
            </p:cNvPr>
            <p:cNvSpPr/>
            <p:nvPr/>
          </p:nvSpPr>
          <p:spPr>
            <a:xfrm>
              <a:off x="8139911" y="1051736"/>
              <a:ext cx="98270" cy="93727"/>
            </a:xfrm>
            <a:custGeom>
              <a:avLst/>
              <a:gdLst/>
              <a:ahLst/>
              <a:cxnLst/>
              <a:rect l="l" t="t" r="r" b="b"/>
              <a:pathLst>
                <a:path w="3180" h="3033" extrusionOk="0">
                  <a:moveTo>
                    <a:pt x="1593" y="0"/>
                  </a:moveTo>
                  <a:cubicBezTo>
                    <a:pt x="825" y="0"/>
                    <a:pt x="167" y="587"/>
                    <a:pt x="81" y="1367"/>
                  </a:cubicBezTo>
                  <a:cubicBezTo>
                    <a:pt x="0" y="2196"/>
                    <a:pt x="599" y="2934"/>
                    <a:pt x="1429" y="3026"/>
                  </a:cubicBezTo>
                  <a:cubicBezTo>
                    <a:pt x="1479" y="3031"/>
                    <a:pt x="1529" y="3033"/>
                    <a:pt x="1578" y="3033"/>
                  </a:cubicBezTo>
                  <a:cubicBezTo>
                    <a:pt x="2346" y="3033"/>
                    <a:pt x="3012" y="2456"/>
                    <a:pt x="3088" y="1666"/>
                  </a:cubicBezTo>
                  <a:cubicBezTo>
                    <a:pt x="3180" y="837"/>
                    <a:pt x="2569" y="99"/>
                    <a:pt x="1740" y="7"/>
                  </a:cubicBezTo>
                  <a:cubicBezTo>
                    <a:pt x="1690" y="2"/>
                    <a:pt x="1641" y="0"/>
                    <a:pt x="15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3373;p51">
              <a:extLst>
                <a:ext uri="{FF2B5EF4-FFF2-40B4-BE49-F238E27FC236}">
                  <a16:creationId xmlns:a16="http://schemas.microsoft.com/office/drawing/2014/main" id="{AD16C613-A058-61A8-DD95-48838F59314C}"/>
                </a:ext>
              </a:extLst>
            </p:cNvPr>
            <p:cNvSpPr/>
            <p:nvPr/>
          </p:nvSpPr>
          <p:spPr>
            <a:xfrm>
              <a:off x="7901023" y="1085774"/>
              <a:ext cx="93295" cy="93665"/>
            </a:xfrm>
            <a:custGeom>
              <a:avLst/>
              <a:gdLst/>
              <a:ahLst/>
              <a:cxnLst/>
              <a:rect l="l" t="t" r="r" b="b"/>
              <a:pathLst>
                <a:path w="3019" h="3031" extrusionOk="0">
                  <a:moveTo>
                    <a:pt x="1510" y="0"/>
                  </a:moveTo>
                  <a:cubicBezTo>
                    <a:pt x="680" y="0"/>
                    <a:pt x="1" y="680"/>
                    <a:pt x="1" y="1521"/>
                  </a:cubicBezTo>
                  <a:cubicBezTo>
                    <a:pt x="1" y="2351"/>
                    <a:pt x="680" y="3030"/>
                    <a:pt x="1510" y="3030"/>
                  </a:cubicBezTo>
                  <a:cubicBezTo>
                    <a:pt x="2339" y="3030"/>
                    <a:pt x="3019" y="2351"/>
                    <a:pt x="3019" y="1521"/>
                  </a:cubicBezTo>
                  <a:cubicBezTo>
                    <a:pt x="3019" y="680"/>
                    <a:pt x="2339" y="0"/>
                    <a:pt x="15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3374;p51">
              <a:extLst>
                <a:ext uri="{FF2B5EF4-FFF2-40B4-BE49-F238E27FC236}">
                  <a16:creationId xmlns:a16="http://schemas.microsoft.com/office/drawing/2014/main" id="{233992B9-D00C-0F6E-5026-E246EB53BA8D}"/>
                </a:ext>
              </a:extLst>
            </p:cNvPr>
            <p:cNvSpPr/>
            <p:nvPr/>
          </p:nvSpPr>
          <p:spPr>
            <a:xfrm>
              <a:off x="8521209" y="902144"/>
              <a:ext cx="102936" cy="93480"/>
            </a:xfrm>
            <a:custGeom>
              <a:avLst/>
              <a:gdLst/>
              <a:ahLst/>
              <a:cxnLst/>
              <a:rect l="l" t="t" r="r" b="b"/>
              <a:pathLst>
                <a:path w="3331" h="3025" extrusionOk="0">
                  <a:moveTo>
                    <a:pt x="1659" y="0"/>
                  </a:moveTo>
                  <a:cubicBezTo>
                    <a:pt x="1541" y="0"/>
                    <a:pt x="1422" y="14"/>
                    <a:pt x="1303" y="43"/>
                  </a:cubicBezTo>
                  <a:cubicBezTo>
                    <a:pt x="485" y="250"/>
                    <a:pt x="1" y="1068"/>
                    <a:pt x="197" y="1875"/>
                  </a:cubicBezTo>
                  <a:cubicBezTo>
                    <a:pt x="363" y="2570"/>
                    <a:pt x="979" y="3024"/>
                    <a:pt x="1663" y="3024"/>
                  </a:cubicBezTo>
                  <a:cubicBezTo>
                    <a:pt x="1783" y="3024"/>
                    <a:pt x="1906" y="3010"/>
                    <a:pt x="2029" y="2981"/>
                  </a:cubicBezTo>
                  <a:cubicBezTo>
                    <a:pt x="2835" y="2785"/>
                    <a:pt x="3330" y="1956"/>
                    <a:pt x="3135" y="1149"/>
                  </a:cubicBezTo>
                  <a:cubicBezTo>
                    <a:pt x="2958" y="462"/>
                    <a:pt x="2337" y="0"/>
                    <a:pt x="16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3375;p51">
              <a:extLst>
                <a:ext uri="{FF2B5EF4-FFF2-40B4-BE49-F238E27FC236}">
                  <a16:creationId xmlns:a16="http://schemas.microsoft.com/office/drawing/2014/main" id="{FAAF6A4F-1706-3A4F-5B12-3F14266FEDC3}"/>
                </a:ext>
              </a:extLst>
            </p:cNvPr>
            <p:cNvSpPr/>
            <p:nvPr/>
          </p:nvSpPr>
          <p:spPr>
            <a:xfrm>
              <a:off x="8334649" y="1009191"/>
              <a:ext cx="76576" cy="76576"/>
            </a:xfrm>
            <a:custGeom>
              <a:avLst/>
              <a:gdLst/>
              <a:ahLst/>
              <a:cxnLst/>
              <a:rect l="l" t="t" r="r" b="b"/>
              <a:pathLst>
                <a:path w="2478" h="2478" extrusionOk="0">
                  <a:moveTo>
                    <a:pt x="1234" y="1"/>
                  </a:moveTo>
                  <a:cubicBezTo>
                    <a:pt x="554" y="1"/>
                    <a:pt x="1" y="554"/>
                    <a:pt x="1" y="1245"/>
                  </a:cubicBezTo>
                  <a:cubicBezTo>
                    <a:pt x="1" y="1925"/>
                    <a:pt x="554" y="2478"/>
                    <a:pt x="1234" y="2478"/>
                  </a:cubicBezTo>
                  <a:cubicBezTo>
                    <a:pt x="1925" y="2478"/>
                    <a:pt x="2478" y="1925"/>
                    <a:pt x="2478" y="1245"/>
                  </a:cubicBezTo>
                  <a:cubicBezTo>
                    <a:pt x="2478" y="554"/>
                    <a:pt x="1925" y="1"/>
                    <a:pt x="12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3376;p51">
              <a:extLst>
                <a:ext uri="{FF2B5EF4-FFF2-40B4-BE49-F238E27FC236}">
                  <a16:creationId xmlns:a16="http://schemas.microsoft.com/office/drawing/2014/main" id="{E065520C-29CB-26F3-6604-1A8E9C622FFB}"/>
                </a:ext>
              </a:extLst>
            </p:cNvPr>
            <p:cNvSpPr/>
            <p:nvPr/>
          </p:nvSpPr>
          <p:spPr>
            <a:xfrm>
              <a:off x="8128527" y="1192197"/>
              <a:ext cx="76576" cy="76576"/>
            </a:xfrm>
            <a:custGeom>
              <a:avLst/>
              <a:gdLst/>
              <a:ahLst/>
              <a:cxnLst/>
              <a:rect l="l" t="t" r="r" b="b"/>
              <a:pathLst>
                <a:path w="2478" h="2478" extrusionOk="0">
                  <a:moveTo>
                    <a:pt x="1233" y="0"/>
                  </a:moveTo>
                  <a:cubicBezTo>
                    <a:pt x="565" y="0"/>
                    <a:pt x="0" y="553"/>
                    <a:pt x="0" y="1245"/>
                  </a:cubicBezTo>
                  <a:cubicBezTo>
                    <a:pt x="0" y="1913"/>
                    <a:pt x="542" y="2477"/>
                    <a:pt x="1233" y="2477"/>
                  </a:cubicBezTo>
                  <a:cubicBezTo>
                    <a:pt x="1913" y="2477"/>
                    <a:pt x="2477" y="1936"/>
                    <a:pt x="2477" y="1245"/>
                  </a:cubicBezTo>
                  <a:cubicBezTo>
                    <a:pt x="2477" y="565"/>
                    <a:pt x="1924" y="0"/>
                    <a:pt x="12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3377;p51">
              <a:extLst>
                <a:ext uri="{FF2B5EF4-FFF2-40B4-BE49-F238E27FC236}">
                  <a16:creationId xmlns:a16="http://schemas.microsoft.com/office/drawing/2014/main" id="{6A8A7E1B-0BE0-0333-75AC-6838CE2B1295}"/>
                </a:ext>
              </a:extLst>
            </p:cNvPr>
            <p:cNvSpPr/>
            <p:nvPr/>
          </p:nvSpPr>
          <p:spPr>
            <a:xfrm>
              <a:off x="8057682" y="1124171"/>
              <a:ext cx="58777" cy="58777"/>
            </a:xfrm>
            <a:custGeom>
              <a:avLst/>
              <a:gdLst/>
              <a:ahLst/>
              <a:cxnLst/>
              <a:rect l="l" t="t" r="r" b="b"/>
              <a:pathLst>
                <a:path w="1902" h="1902" extrusionOk="0">
                  <a:moveTo>
                    <a:pt x="946" y="0"/>
                  </a:moveTo>
                  <a:cubicBezTo>
                    <a:pt x="427" y="0"/>
                    <a:pt x="1" y="426"/>
                    <a:pt x="1" y="956"/>
                  </a:cubicBezTo>
                  <a:cubicBezTo>
                    <a:pt x="1" y="1475"/>
                    <a:pt x="416" y="1901"/>
                    <a:pt x="946" y="1901"/>
                  </a:cubicBezTo>
                  <a:cubicBezTo>
                    <a:pt x="1464" y="1901"/>
                    <a:pt x="1902" y="1486"/>
                    <a:pt x="1902" y="956"/>
                  </a:cubicBezTo>
                  <a:cubicBezTo>
                    <a:pt x="1902" y="438"/>
                    <a:pt x="1476" y="0"/>
                    <a:pt x="9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3378;p51">
              <a:extLst>
                <a:ext uri="{FF2B5EF4-FFF2-40B4-BE49-F238E27FC236}">
                  <a16:creationId xmlns:a16="http://schemas.microsoft.com/office/drawing/2014/main" id="{99559B13-C62F-1032-0C94-2932FED89A32}"/>
                </a:ext>
              </a:extLst>
            </p:cNvPr>
            <p:cNvSpPr/>
            <p:nvPr/>
          </p:nvSpPr>
          <p:spPr>
            <a:xfrm>
              <a:off x="8089713" y="953658"/>
              <a:ext cx="58777" cy="58777"/>
            </a:xfrm>
            <a:custGeom>
              <a:avLst/>
              <a:gdLst/>
              <a:ahLst/>
              <a:cxnLst/>
              <a:rect l="l" t="t" r="r" b="b"/>
              <a:pathLst>
                <a:path w="1902" h="1902" extrusionOk="0">
                  <a:moveTo>
                    <a:pt x="957" y="1"/>
                  </a:moveTo>
                  <a:cubicBezTo>
                    <a:pt x="438" y="1"/>
                    <a:pt x="1" y="415"/>
                    <a:pt x="1" y="957"/>
                  </a:cubicBezTo>
                  <a:cubicBezTo>
                    <a:pt x="1" y="1475"/>
                    <a:pt x="427" y="1901"/>
                    <a:pt x="957" y="1901"/>
                  </a:cubicBezTo>
                  <a:cubicBezTo>
                    <a:pt x="1475" y="1901"/>
                    <a:pt x="1902" y="1487"/>
                    <a:pt x="1902" y="957"/>
                  </a:cubicBezTo>
                  <a:cubicBezTo>
                    <a:pt x="1902" y="438"/>
                    <a:pt x="1487" y="1"/>
                    <a:pt x="9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3379;p51">
              <a:extLst>
                <a:ext uri="{FF2B5EF4-FFF2-40B4-BE49-F238E27FC236}">
                  <a16:creationId xmlns:a16="http://schemas.microsoft.com/office/drawing/2014/main" id="{984AB468-1B6C-8ABD-50AF-BCC31EFB6AD5}"/>
                </a:ext>
              </a:extLst>
            </p:cNvPr>
            <p:cNvSpPr/>
            <p:nvPr/>
          </p:nvSpPr>
          <p:spPr>
            <a:xfrm>
              <a:off x="8275563" y="1174397"/>
              <a:ext cx="58406" cy="58777"/>
            </a:xfrm>
            <a:custGeom>
              <a:avLst/>
              <a:gdLst/>
              <a:ahLst/>
              <a:cxnLst/>
              <a:rect l="l" t="t" r="r" b="b"/>
              <a:pathLst>
                <a:path w="1890" h="1902" extrusionOk="0">
                  <a:moveTo>
                    <a:pt x="945" y="0"/>
                  </a:moveTo>
                  <a:cubicBezTo>
                    <a:pt x="415" y="0"/>
                    <a:pt x="1" y="438"/>
                    <a:pt x="1" y="957"/>
                  </a:cubicBezTo>
                  <a:cubicBezTo>
                    <a:pt x="1" y="1475"/>
                    <a:pt x="415" y="1901"/>
                    <a:pt x="945" y="1901"/>
                  </a:cubicBezTo>
                  <a:cubicBezTo>
                    <a:pt x="1475" y="1901"/>
                    <a:pt x="1890" y="1487"/>
                    <a:pt x="1890" y="957"/>
                  </a:cubicBezTo>
                  <a:cubicBezTo>
                    <a:pt x="1890" y="438"/>
                    <a:pt x="1475" y="0"/>
                    <a:pt x="945" y="0"/>
                  </a:cubicBezTo>
                  <a:close/>
                </a:path>
              </a:pathLst>
            </a:custGeom>
            <a:solidFill>
              <a:srgbClr val="E389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3380;p51">
              <a:extLst>
                <a:ext uri="{FF2B5EF4-FFF2-40B4-BE49-F238E27FC236}">
                  <a16:creationId xmlns:a16="http://schemas.microsoft.com/office/drawing/2014/main" id="{C903BF5C-8D83-5D39-9D56-BFB3A24B5412}"/>
                </a:ext>
              </a:extLst>
            </p:cNvPr>
            <p:cNvSpPr/>
            <p:nvPr/>
          </p:nvSpPr>
          <p:spPr>
            <a:xfrm>
              <a:off x="8420095" y="1124180"/>
              <a:ext cx="58777" cy="58777"/>
            </a:xfrm>
            <a:custGeom>
              <a:avLst/>
              <a:gdLst/>
              <a:ahLst/>
              <a:cxnLst/>
              <a:rect l="l" t="t" r="r" b="b"/>
              <a:pathLst>
                <a:path w="1902" h="1902" extrusionOk="0">
                  <a:moveTo>
                    <a:pt x="946" y="1"/>
                  </a:moveTo>
                  <a:cubicBezTo>
                    <a:pt x="416" y="1"/>
                    <a:pt x="1" y="427"/>
                    <a:pt x="1" y="946"/>
                  </a:cubicBezTo>
                  <a:cubicBezTo>
                    <a:pt x="1" y="1464"/>
                    <a:pt x="416" y="1902"/>
                    <a:pt x="946" y="1902"/>
                  </a:cubicBezTo>
                  <a:cubicBezTo>
                    <a:pt x="1476" y="1902"/>
                    <a:pt x="1902" y="1487"/>
                    <a:pt x="1902" y="946"/>
                  </a:cubicBezTo>
                  <a:cubicBezTo>
                    <a:pt x="1902" y="427"/>
                    <a:pt x="1476" y="1"/>
                    <a:pt x="9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3381;p51">
              <a:extLst>
                <a:ext uri="{FF2B5EF4-FFF2-40B4-BE49-F238E27FC236}">
                  <a16:creationId xmlns:a16="http://schemas.microsoft.com/office/drawing/2014/main" id="{996FFE0E-8D08-DE2B-CBC6-3E25E61DB2C2}"/>
                </a:ext>
              </a:extLst>
            </p:cNvPr>
            <p:cNvSpPr/>
            <p:nvPr/>
          </p:nvSpPr>
          <p:spPr>
            <a:xfrm>
              <a:off x="7813875" y="980698"/>
              <a:ext cx="110353" cy="80470"/>
            </a:xfrm>
            <a:custGeom>
              <a:avLst/>
              <a:gdLst/>
              <a:ahLst/>
              <a:cxnLst/>
              <a:rect l="l" t="t" r="r" b="b"/>
              <a:pathLst>
                <a:path w="3571" h="2604" extrusionOk="0">
                  <a:moveTo>
                    <a:pt x="2268" y="1"/>
                  </a:moveTo>
                  <a:cubicBezTo>
                    <a:pt x="2256" y="1"/>
                    <a:pt x="2245" y="1"/>
                    <a:pt x="2233" y="1"/>
                  </a:cubicBezTo>
                  <a:cubicBezTo>
                    <a:pt x="1346" y="36"/>
                    <a:pt x="263" y="750"/>
                    <a:pt x="102" y="1660"/>
                  </a:cubicBezTo>
                  <a:cubicBezTo>
                    <a:pt x="0" y="2276"/>
                    <a:pt x="432" y="2603"/>
                    <a:pt x="1023" y="2603"/>
                  </a:cubicBezTo>
                  <a:cubicBezTo>
                    <a:pt x="1570" y="2603"/>
                    <a:pt x="2254" y="2322"/>
                    <a:pt x="2775" y="1729"/>
                  </a:cubicBezTo>
                  <a:cubicBezTo>
                    <a:pt x="3570" y="843"/>
                    <a:pt x="3121" y="1"/>
                    <a:pt x="2268" y="1"/>
                  </a:cubicBezTo>
                  <a:close/>
                </a:path>
              </a:pathLst>
            </a:custGeom>
            <a:solidFill>
              <a:srgbClr val="D811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3382;p51">
              <a:extLst>
                <a:ext uri="{FF2B5EF4-FFF2-40B4-BE49-F238E27FC236}">
                  <a16:creationId xmlns:a16="http://schemas.microsoft.com/office/drawing/2014/main" id="{5E251194-9A2E-D59A-ECBF-56DF1B09FDA3}"/>
                </a:ext>
              </a:extLst>
            </p:cNvPr>
            <p:cNvSpPr/>
            <p:nvPr/>
          </p:nvSpPr>
          <p:spPr>
            <a:xfrm>
              <a:off x="7965021" y="889164"/>
              <a:ext cx="121169" cy="79728"/>
            </a:xfrm>
            <a:custGeom>
              <a:avLst/>
              <a:gdLst/>
              <a:ahLst/>
              <a:cxnLst/>
              <a:rect l="l" t="t" r="r" b="b"/>
              <a:pathLst>
                <a:path w="3921" h="2580" extrusionOk="0">
                  <a:moveTo>
                    <a:pt x="2351" y="1"/>
                  </a:moveTo>
                  <a:cubicBezTo>
                    <a:pt x="1555" y="1"/>
                    <a:pt x="691" y="584"/>
                    <a:pt x="349" y="1258"/>
                  </a:cubicBezTo>
                  <a:cubicBezTo>
                    <a:pt x="0" y="1907"/>
                    <a:pt x="344" y="2580"/>
                    <a:pt x="1153" y="2580"/>
                  </a:cubicBezTo>
                  <a:cubicBezTo>
                    <a:pt x="1306" y="2580"/>
                    <a:pt x="1477" y="2556"/>
                    <a:pt x="1662" y="2502"/>
                  </a:cubicBezTo>
                  <a:cubicBezTo>
                    <a:pt x="3241" y="2041"/>
                    <a:pt x="3920" y="394"/>
                    <a:pt x="2768" y="60"/>
                  </a:cubicBezTo>
                  <a:cubicBezTo>
                    <a:pt x="2634" y="20"/>
                    <a:pt x="2493" y="1"/>
                    <a:pt x="2351" y="1"/>
                  </a:cubicBezTo>
                  <a:close/>
                </a:path>
              </a:pathLst>
            </a:custGeom>
            <a:solidFill>
              <a:srgbClr val="D811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5" name="Rectangle 84">
            <a:extLst>
              <a:ext uri="{FF2B5EF4-FFF2-40B4-BE49-F238E27FC236}">
                <a16:creationId xmlns:a16="http://schemas.microsoft.com/office/drawing/2014/main" id="{3F889AD5-3F48-C7F2-3E19-984ABACBCA19}"/>
              </a:ext>
            </a:extLst>
          </p:cNvPr>
          <p:cNvSpPr/>
          <p:nvPr/>
        </p:nvSpPr>
        <p:spPr>
          <a:xfrm>
            <a:off x="873345" y="1477185"/>
            <a:ext cx="751680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dirty="0">
                <a:ln w="0"/>
                <a:solidFill>
                  <a:schemeClr val="bg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ata" panose="00000500000000000000" pitchFamily="2" charset="0"/>
              </a:rPr>
              <a:t>What’s the weather like today ?</a:t>
            </a:r>
          </a:p>
        </p:txBody>
      </p:sp>
      <p:sp>
        <p:nvSpPr>
          <p:cNvPr id="86" name="Arrow: Right 85">
            <a:extLst>
              <a:ext uri="{FF2B5EF4-FFF2-40B4-BE49-F238E27FC236}">
                <a16:creationId xmlns:a16="http://schemas.microsoft.com/office/drawing/2014/main" id="{4E9012F2-C1A6-F9A8-A1D4-9AD3A507CD02}"/>
              </a:ext>
            </a:extLst>
          </p:cNvPr>
          <p:cNvSpPr/>
          <p:nvPr/>
        </p:nvSpPr>
        <p:spPr>
          <a:xfrm>
            <a:off x="635774" y="3034342"/>
            <a:ext cx="766569" cy="40558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01EDDE37-EBF6-1917-BE3A-2FB40379F9E9}"/>
              </a:ext>
            </a:extLst>
          </p:cNvPr>
          <p:cNvSpPr/>
          <p:nvPr/>
        </p:nvSpPr>
        <p:spPr>
          <a:xfrm>
            <a:off x="2931290" y="2638405"/>
            <a:ext cx="29562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bg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ata" panose="00000500000000000000" pitchFamily="2" charset="0"/>
              </a:rPr>
              <a:t>It’s +……</a:t>
            </a:r>
          </a:p>
        </p:txBody>
      </p:sp>
    </p:spTree>
    <p:extLst>
      <p:ext uri="{BB962C8B-B14F-4D97-AF65-F5344CB8AC3E}">
        <p14:creationId xmlns:p14="http://schemas.microsoft.com/office/powerpoint/2010/main" val="10750160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1" name="Google Shape;2541;p45"/>
          <p:cNvSpPr txBox="1">
            <a:spLocks noGrp="1"/>
          </p:cNvSpPr>
          <p:nvPr>
            <p:ph type="title"/>
          </p:nvPr>
        </p:nvSpPr>
        <p:spPr>
          <a:xfrm>
            <a:off x="2651858" y="1362139"/>
            <a:ext cx="4505143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 dirty="0"/>
              <a:t>Review Grammar</a:t>
            </a:r>
            <a:endParaRPr sz="6600" dirty="0">
              <a:solidFill>
                <a:schemeClr val="lt1"/>
              </a:solidFill>
            </a:endParaRPr>
          </a:p>
        </p:txBody>
      </p:sp>
      <p:grpSp>
        <p:nvGrpSpPr>
          <p:cNvPr id="2542" name="Google Shape;2542;p45"/>
          <p:cNvGrpSpPr/>
          <p:nvPr/>
        </p:nvGrpSpPr>
        <p:grpSpPr>
          <a:xfrm rot="239797">
            <a:off x="7101879" y="3615447"/>
            <a:ext cx="1461079" cy="1054830"/>
            <a:chOff x="7069300" y="3549750"/>
            <a:chExt cx="1694404" cy="1223279"/>
          </a:xfrm>
        </p:grpSpPr>
        <p:sp>
          <p:nvSpPr>
            <p:cNvPr id="2543" name="Google Shape;2543;p45"/>
            <p:cNvSpPr/>
            <p:nvPr/>
          </p:nvSpPr>
          <p:spPr>
            <a:xfrm>
              <a:off x="7074933" y="3550499"/>
              <a:ext cx="1677556" cy="1222530"/>
            </a:xfrm>
            <a:custGeom>
              <a:avLst/>
              <a:gdLst/>
              <a:ahLst/>
              <a:cxnLst/>
              <a:rect l="l" t="t" r="r" b="b"/>
              <a:pathLst>
                <a:path w="51522" h="37547" extrusionOk="0">
                  <a:moveTo>
                    <a:pt x="24986" y="1"/>
                  </a:moveTo>
                  <a:cubicBezTo>
                    <a:pt x="24960" y="1"/>
                    <a:pt x="24934" y="1"/>
                    <a:pt x="24908" y="1"/>
                  </a:cubicBezTo>
                  <a:cubicBezTo>
                    <a:pt x="24378" y="1"/>
                    <a:pt x="23860" y="24"/>
                    <a:pt x="23353" y="70"/>
                  </a:cubicBezTo>
                  <a:cubicBezTo>
                    <a:pt x="17846" y="508"/>
                    <a:pt x="12938" y="3710"/>
                    <a:pt x="10311" y="8561"/>
                  </a:cubicBezTo>
                  <a:cubicBezTo>
                    <a:pt x="9563" y="9886"/>
                    <a:pt x="8998" y="11303"/>
                    <a:pt x="8641" y="12789"/>
                  </a:cubicBezTo>
                  <a:cubicBezTo>
                    <a:pt x="8652" y="12858"/>
                    <a:pt x="8676" y="12916"/>
                    <a:pt x="8687" y="12985"/>
                  </a:cubicBezTo>
                  <a:cubicBezTo>
                    <a:pt x="8226" y="15231"/>
                    <a:pt x="8226" y="17547"/>
                    <a:pt x="8710" y="19782"/>
                  </a:cubicBezTo>
                  <a:cubicBezTo>
                    <a:pt x="8088" y="19966"/>
                    <a:pt x="7570" y="20392"/>
                    <a:pt x="7247" y="20957"/>
                  </a:cubicBezTo>
                  <a:cubicBezTo>
                    <a:pt x="7086" y="21314"/>
                    <a:pt x="6982" y="21694"/>
                    <a:pt x="6924" y="22086"/>
                  </a:cubicBezTo>
                  <a:cubicBezTo>
                    <a:pt x="6473" y="21619"/>
                    <a:pt x="5909" y="21371"/>
                    <a:pt x="5334" y="21371"/>
                  </a:cubicBezTo>
                  <a:cubicBezTo>
                    <a:pt x="5088" y="21371"/>
                    <a:pt x="4839" y="21417"/>
                    <a:pt x="4597" y="21510"/>
                  </a:cubicBezTo>
                  <a:cubicBezTo>
                    <a:pt x="3733" y="21844"/>
                    <a:pt x="3169" y="22685"/>
                    <a:pt x="3203" y="23607"/>
                  </a:cubicBezTo>
                  <a:cubicBezTo>
                    <a:pt x="3203" y="23780"/>
                    <a:pt x="3226" y="23941"/>
                    <a:pt x="3272" y="24102"/>
                  </a:cubicBezTo>
                  <a:cubicBezTo>
                    <a:pt x="3272" y="24114"/>
                    <a:pt x="3272" y="24125"/>
                    <a:pt x="3272" y="24125"/>
                  </a:cubicBezTo>
                  <a:lnTo>
                    <a:pt x="3249" y="24125"/>
                  </a:lnTo>
                  <a:cubicBezTo>
                    <a:pt x="2316" y="24171"/>
                    <a:pt x="1037" y="24747"/>
                    <a:pt x="415" y="25922"/>
                  </a:cubicBezTo>
                  <a:cubicBezTo>
                    <a:pt x="81" y="26533"/>
                    <a:pt x="0" y="27247"/>
                    <a:pt x="208" y="27904"/>
                  </a:cubicBezTo>
                  <a:cubicBezTo>
                    <a:pt x="438" y="28595"/>
                    <a:pt x="945" y="29171"/>
                    <a:pt x="1613" y="29494"/>
                  </a:cubicBezTo>
                  <a:cubicBezTo>
                    <a:pt x="1671" y="29517"/>
                    <a:pt x="1717" y="29540"/>
                    <a:pt x="1775" y="29563"/>
                  </a:cubicBezTo>
                  <a:cubicBezTo>
                    <a:pt x="1821" y="29586"/>
                    <a:pt x="1867" y="29609"/>
                    <a:pt x="1913" y="29621"/>
                  </a:cubicBezTo>
                  <a:cubicBezTo>
                    <a:pt x="1970" y="29632"/>
                    <a:pt x="1993" y="29644"/>
                    <a:pt x="2028" y="29655"/>
                  </a:cubicBezTo>
                  <a:lnTo>
                    <a:pt x="2040" y="29655"/>
                  </a:lnTo>
                  <a:cubicBezTo>
                    <a:pt x="2086" y="29667"/>
                    <a:pt x="2120" y="29678"/>
                    <a:pt x="2155" y="29690"/>
                  </a:cubicBezTo>
                  <a:cubicBezTo>
                    <a:pt x="2178" y="29701"/>
                    <a:pt x="2189" y="29701"/>
                    <a:pt x="2201" y="29701"/>
                  </a:cubicBezTo>
                  <a:cubicBezTo>
                    <a:pt x="2235" y="29713"/>
                    <a:pt x="2258" y="29724"/>
                    <a:pt x="2293" y="29724"/>
                  </a:cubicBezTo>
                  <a:cubicBezTo>
                    <a:pt x="2305" y="29736"/>
                    <a:pt x="2316" y="29736"/>
                    <a:pt x="2339" y="29736"/>
                  </a:cubicBezTo>
                  <a:lnTo>
                    <a:pt x="2431" y="29759"/>
                  </a:lnTo>
                  <a:lnTo>
                    <a:pt x="2512" y="29770"/>
                  </a:lnTo>
                  <a:lnTo>
                    <a:pt x="2535" y="29770"/>
                  </a:lnTo>
                  <a:cubicBezTo>
                    <a:pt x="2581" y="29782"/>
                    <a:pt x="2627" y="29793"/>
                    <a:pt x="2673" y="29793"/>
                  </a:cubicBezTo>
                  <a:cubicBezTo>
                    <a:pt x="2859" y="29816"/>
                    <a:pt x="3040" y="29828"/>
                    <a:pt x="3220" y="29828"/>
                  </a:cubicBezTo>
                  <a:cubicBezTo>
                    <a:pt x="3318" y="29828"/>
                    <a:pt x="3416" y="29825"/>
                    <a:pt x="3514" y="29816"/>
                  </a:cubicBezTo>
                  <a:lnTo>
                    <a:pt x="3526" y="29816"/>
                  </a:lnTo>
                  <a:lnTo>
                    <a:pt x="3618" y="29805"/>
                  </a:lnTo>
                  <a:lnTo>
                    <a:pt x="3652" y="29805"/>
                  </a:lnTo>
                  <a:cubicBezTo>
                    <a:pt x="3699" y="29793"/>
                    <a:pt x="3756" y="29782"/>
                    <a:pt x="3802" y="29770"/>
                  </a:cubicBezTo>
                  <a:cubicBezTo>
                    <a:pt x="3802" y="29793"/>
                    <a:pt x="3825" y="29839"/>
                    <a:pt x="3837" y="29874"/>
                  </a:cubicBezTo>
                  <a:lnTo>
                    <a:pt x="3871" y="29989"/>
                  </a:lnTo>
                  <a:lnTo>
                    <a:pt x="3883" y="30024"/>
                  </a:lnTo>
                  <a:lnTo>
                    <a:pt x="3883" y="30035"/>
                  </a:lnTo>
                  <a:cubicBezTo>
                    <a:pt x="3906" y="30104"/>
                    <a:pt x="3929" y="30162"/>
                    <a:pt x="3952" y="30231"/>
                  </a:cubicBezTo>
                  <a:lnTo>
                    <a:pt x="3975" y="30254"/>
                  </a:lnTo>
                  <a:cubicBezTo>
                    <a:pt x="3987" y="30300"/>
                    <a:pt x="4010" y="30358"/>
                    <a:pt x="4033" y="30404"/>
                  </a:cubicBezTo>
                  <a:cubicBezTo>
                    <a:pt x="4252" y="30865"/>
                    <a:pt x="4574" y="31268"/>
                    <a:pt x="4954" y="31602"/>
                  </a:cubicBezTo>
                  <a:lnTo>
                    <a:pt x="4977" y="31614"/>
                  </a:lnTo>
                  <a:cubicBezTo>
                    <a:pt x="5185" y="31786"/>
                    <a:pt x="5392" y="31925"/>
                    <a:pt x="5623" y="32040"/>
                  </a:cubicBezTo>
                  <a:lnTo>
                    <a:pt x="5692" y="32063"/>
                  </a:lnTo>
                  <a:lnTo>
                    <a:pt x="5726" y="32086"/>
                  </a:lnTo>
                  <a:cubicBezTo>
                    <a:pt x="5761" y="32098"/>
                    <a:pt x="5784" y="32109"/>
                    <a:pt x="5830" y="32132"/>
                  </a:cubicBezTo>
                  <a:cubicBezTo>
                    <a:pt x="5864" y="32144"/>
                    <a:pt x="5945" y="32178"/>
                    <a:pt x="5991" y="32190"/>
                  </a:cubicBezTo>
                  <a:cubicBezTo>
                    <a:pt x="6325" y="32305"/>
                    <a:pt x="6671" y="32363"/>
                    <a:pt x="7017" y="32374"/>
                  </a:cubicBezTo>
                  <a:cubicBezTo>
                    <a:pt x="7247" y="32363"/>
                    <a:pt x="7466" y="32339"/>
                    <a:pt x="7685" y="32293"/>
                  </a:cubicBezTo>
                  <a:cubicBezTo>
                    <a:pt x="7754" y="32282"/>
                    <a:pt x="7823" y="32270"/>
                    <a:pt x="7892" y="32247"/>
                  </a:cubicBezTo>
                  <a:cubicBezTo>
                    <a:pt x="8341" y="32132"/>
                    <a:pt x="8756" y="31913"/>
                    <a:pt x="9113" y="31602"/>
                  </a:cubicBezTo>
                  <a:lnTo>
                    <a:pt x="9136" y="31591"/>
                  </a:lnTo>
                  <a:cubicBezTo>
                    <a:pt x="9321" y="31406"/>
                    <a:pt x="9505" y="31210"/>
                    <a:pt x="9678" y="31015"/>
                  </a:cubicBezTo>
                  <a:lnTo>
                    <a:pt x="9747" y="30934"/>
                  </a:lnTo>
                  <a:lnTo>
                    <a:pt x="9805" y="31003"/>
                  </a:lnTo>
                  <a:cubicBezTo>
                    <a:pt x="9839" y="31049"/>
                    <a:pt x="9874" y="31084"/>
                    <a:pt x="9908" y="31130"/>
                  </a:cubicBezTo>
                  <a:cubicBezTo>
                    <a:pt x="10277" y="31545"/>
                    <a:pt x="10749" y="31844"/>
                    <a:pt x="11279" y="32005"/>
                  </a:cubicBezTo>
                  <a:lnTo>
                    <a:pt x="11417" y="32040"/>
                  </a:lnTo>
                  <a:cubicBezTo>
                    <a:pt x="11615" y="32087"/>
                    <a:pt x="11815" y="32110"/>
                    <a:pt x="12014" y="32110"/>
                  </a:cubicBezTo>
                  <a:cubicBezTo>
                    <a:pt x="12590" y="32110"/>
                    <a:pt x="13155" y="31916"/>
                    <a:pt x="13618" y="31556"/>
                  </a:cubicBezTo>
                  <a:lnTo>
                    <a:pt x="13629" y="31545"/>
                  </a:lnTo>
                  <a:cubicBezTo>
                    <a:pt x="14010" y="31245"/>
                    <a:pt x="14298" y="30842"/>
                    <a:pt x="14459" y="30404"/>
                  </a:cubicBezTo>
                  <a:cubicBezTo>
                    <a:pt x="14470" y="30369"/>
                    <a:pt x="14482" y="30335"/>
                    <a:pt x="14494" y="30312"/>
                  </a:cubicBezTo>
                  <a:cubicBezTo>
                    <a:pt x="14505" y="30289"/>
                    <a:pt x="14517" y="30231"/>
                    <a:pt x="14528" y="30208"/>
                  </a:cubicBezTo>
                  <a:lnTo>
                    <a:pt x="14528" y="30197"/>
                  </a:lnTo>
                  <a:lnTo>
                    <a:pt x="14551" y="30128"/>
                  </a:lnTo>
                  <a:lnTo>
                    <a:pt x="14574" y="30139"/>
                  </a:lnTo>
                  <a:lnTo>
                    <a:pt x="14643" y="30162"/>
                  </a:lnTo>
                  <a:lnTo>
                    <a:pt x="14678" y="30174"/>
                  </a:lnTo>
                  <a:cubicBezTo>
                    <a:pt x="15162" y="30369"/>
                    <a:pt x="15692" y="30462"/>
                    <a:pt x="16210" y="30462"/>
                  </a:cubicBezTo>
                  <a:cubicBezTo>
                    <a:pt x="18249" y="31729"/>
                    <a:pt x="20553" y="32524"/>
                    <a:pt x="22938" y="32766"/>
                  </a:cubicBezTo>
                  <a:cubicBezTo>
                    <a:pt x="22938" y="33215"/>
                    <a:pt x="23030" y="33664"/>
                    <a:pt x="23180" y="34102"/>
                  </a:cubicBezTo>
                  <a:cubicBezTo>
                    <a:pt x="23802" y="35830"/>
                    <a:pt x="25381" y="37040"/>
                    <a:pt x="27212" y="37190"/>
                  </a:cubicBezTo>
                  <a:cubicBezTo>
                    <a:pt x="27381" y="37207"/>
                    <a:pt x="27549" y="37215"/>
                    <a:pt x="27715" y="37215"/>
                  </a:cubicBezTo>
                  <a:cubicBezTo>
                    <a:pt x="29226" y="37215"/>
                    <a:pt x="30596" y="36518"/>
                    <a:pt x="31406" y="35335"/>
                  </a:cubicBezTo>
                  <a:cubicBezTo>
                    <a:pt x="31613" y="35773"/>
                    <a:pt x="31901" y="36187"/>
                    <a:pt x="32247" y="36533"/>
                  </a:cubicBezTo>
                  <a:cubicBezTo>
                    <a:pt x="32801" y="37118"/>
                    <a:pt x="33565" y="37447"/>
                    <a:pt x="34360" y="37447"/>
                  </a:cubicBezTo>
                  <a:cubicBezTo>
                    <a:pt x="34458" y="37447"/>
                    <a:pt x="34556" y="37442"/>
                    <a:pt x="34655" y="37432"/>
                  </a:cubicBezTo>
                  <a:cubicBezTo>
                    <a:pt x="35646" y="37316"/>
                    <a:pt x="36567" y="36660"/>
                    <a:pt x="37247" y="35577"/>
                  </a:cubicBezTo>
                  <a:cubicBezTo>
                    <a:pt x="38030" y="36833"/>
                    <a:pt x="39252" y="37547"/>
                    <a:pt x="40542" y="37547"/>
                  </a:cubicBezTo>
                  <a:cubicBezTo>
                    <a:pt x="40761" y="37547"/>
                    <a:pt x="40991" y="37524"/>
                    <a:pt x="41210" y="37478"/>
                  </a:cubicBezTo>
                  <a:cubicBezTo>
                    <a:pt x="42673" y="37190"/>
                    <a:pt x="43768" y="36038"/>
                    <a:pt x="44056" y="34459"/>
                  </a:cubicBezTo>
                  <a:lnTo>
                    <a:pt x="44079" y="34310"/>
                  </a:lnTo>
                  <a:cubicBezTo>
                    <a:pt x="44113" y="34321"/>
                    <a:pt x="44160" y="34333"/>
                    <a:pt x="44206" y="34344"/>
                  </a:cubicBezTo>
                  <a:cubicBezTo>
                    <a:pt x="44486" y="34412"/>
                    <a:pt x="44770" y="34446"/>
                    <a:pt x="45052" y="34446"/>
                  </a:cubicBezTo>
                  <a:cubicBezTo>
                    <a:pt x="46057" y="34446"/>
                    <a:pt x="47036" y="34023"/>
                    <a:pt x="47719" y="33250"/>
                  </a:cubicBezTo>
                  <a:cubicBezTo>
                    <a:pt x="48607" y="32259"/>
                    <a:pt x="48883" y="30853"/>
                    <a:pt x="48434" y="29586"/>
                  </a:cubicBezTo>
                  <a:cubicBezTo>
                    <a:pt x="47940" y="28200"/>
                    <a:pt x="46624" y="27302"/>
                    <a:pt x="45182" y="27302"/>
                  </a:cubicBezTo>
                  <a:cubicBezTo>
                    <a:pt x="45042" y="27302"/>
                    <a:pt x="44901" y="27311"/>
                    <a:pt x="44759" y="27328"/>
                  </a:cubicBezTo>
                  <a:cubicBezTo>
                    <a:pt x="44632" y="27339"/>
                    <a:pt x="44494" y="27363"/>
                    <a:pt x="44367" y="27397"/>
                  </a:cubicBezTo>
                  <a:cubicBezTo>
                    <a:pt x="44367" y="27374"/>
                    <a:pt x="44378" y="27351"/>
                    <a:pt x="44390" y="27339"/>
                  </a:cubicBezTo>
                  <a:cubicBezTo>
                    <a:pt x="44563" y="26498"/>
                    <a:pt x="44321" y="25750"/>
                    <a:pt x="43710" y="25277"/>
                  </a:cubicBezTo>
                  <a:cubicBezTo>
                    <a:pt x="43323" y="24984"/>
                    <a:pt x="42859" y="24837"/>
                    <a:pt x="42392" y="24837"/>
                  </a:cubicBezTo>
                  <a:cubicBezTo>
                    <a:pt x="42052" y="24837"/>
                    <a:pt x="41710" y="24915"/>
                    <a:pt x="41395" y="25070"/>
                  </a:cubicBezTo>
                  <a:cubicBezTo>
                    <a:pt x="41383" y="25058"/>
                    <a:pt x="41383" y="25035"/>
                    <a:pt x="41383" y="25024"/>
                  </a:cubicBezTo>
                  <a:cubicBezTo>
                    <a:pt x="41153" y="23998"/>
                    <a:pt x="40600" y="23077"/>
                    <a:pt x="39782" y="22409"/>
                  </a:cubicBezTo>
                  <a:cubicBezTo>
                    <a:pt x="41291" y="18653"/>
                    <a:pt x="41348" y="14482"/>
                    <a:pt x="39966" y="10692"/>
                  </a:cubicBezTo>
                  <a:lnTo>
                    <a:pt x="39966" y="10692"/>
                  </a:lnTo>
                  <a:cubicBezTo>
                    <a:pt x="40646" y="11683"/>
                    <a:pt x="41763" y="12282"/>
                    <a:pt x="42973" y="12282"/>
                  </a:cubicBezTo>
                  <a:lnTo>
                    <a:pt x="43100" y="12282"/>
                  </a:lnTo>
                  <a:cubicBezTo>
                    <a:pt x="44436" y="12236"/>
                    <a:pt x="45623" y="11452"/>
                    <a:pt x="46187" y="10231"/>
                  </a:cubicBezTo>
                  <a:cubicBezTo>
                    <a:pt x="46199" y="10208"/>
                    <a:pt x="46210" y="10185"/>
                    <a:pt x="46222" y="10162"/>
                  </a:cubicBezTo>
                  <a:cubicBezTo>
                    <a:pt x="46754" y="10578"/>
                    <a:pt x="47484" y="10740"/>
                    <a:pt x="48210" y="10740"/>
                  </a:cubicBezTo>
                  <a:cubicBezTo>
                    <a:pt x="49294" y="10740"/>
                    <a:pt x="50368" y="10380"/>
                    <a:pt x="50761" y="9966"/>
                  </a:cubicBezTo>
                  <a:cubicBezTo>
                    <a:pt x="51302" y="9402"/>
                    <a:pt x="51521" y="8607"/>
                    <a:pt x="51337" y="7846"/>
                  </a:cubicBezTo>
                  <a:cubicBezTo>
                    <a:pt x="51141" y="6959"/>
                    <a:pt x="50438" y="6176"/>
                    <a:pt x="49505" y="5807"/>
                  </a:cubicBezTo>
                  <a:cubicBezTo>
                    <a:pt x="49874" y="4701"/>
                    <a:pt x="49655" y="3584"/>
                    <a:pt x="48964" y="2962"/>
                  </a:cubicBezTo>
                  <a:cubicBezTo>
                    <a:pt x="48619" y="2651"/>
                    <a:pt x="48196" y="2494"/>
                    <a:pt x="47736" y="2494"/>
                  </a:cubicBezTo>
                  <a:cubicBezTo>
                    <a:pt x="47428" y="2494"/>
                    <a:pt x="47103" y="2565"/>
                    <a:pt x="46775" y="2708"/>
                  </a:cubicBezTo>
                  <a:cubicBezTo>
                    <a:pt x="46395" y="2881"/>
                    <a:pt x="46049" y="3123"/>
                    <a:pt x="45761" y="3434"/>
                  </a:cubicBezTo>
                  <a:cubicBezTo>
                    <a:pt x="44993" y="1558"/>
                    <a:pt x="43515" y="900"/>
                    <a:pt x="42280" y="900"/>
                  </a:cubicBezTo>
                  <a:cubicBezTo>
                    <a:pt x="42089" y="900"/>
                    <a:pt x="41904" y="916"/>
                    <a:pt x="41729" y="945"/>
                  </a:cubicBezTo>
                  <a:cubicBezTo>
                    <a:pt x="39782" y="1257"/>
                    <a:pt x="38825" y="2962"/>
                    <a:pt x="38745" y="4494"/>
                  </a:cubicBezTo>
                  <a:lnTo>
                    <a:pt x="38745" y="4551"/>
                  </a:lnTo>
                  <a:lnTo>
                    <a:pt x="38745" y="4655"/>
                  </a:lnTo>
                  <a:lnTo>
                    <a:pt x="38583" y="4655"/>
                  </a:lnTo>
                  <a:cubicBezTo>
                    <a:pt x="38548" y="4654"/>
                    <a:pt x="38513" y="4653"/>
                    <a:pt x="38478" y="4653"/>
                  </a:cubicBezTo>
                  <a:cubicBezTo>
                    <a:pt x="37812" y="4653"/>
                    <a:pt x="37161" y="4860"/>
                    <a:pt x="36625" y="5254"/>
                  </a:cubicBezTo>
                  <a:cubicBezTo>
                    <a:pt x="35323" y="3837"/>
                    <a:pt x="33768" y="2662"/>
                    <a:pt x="32051" y="1786"/>
                  </a:cubicBezTo>
                  <a:cubicBezTo>
                    <a:pt x="32017" y="1706"/>
                    <a:pt x="31982" y="1625"/>
                    <a:pt x="31948" y="1545"/>
                  </a:cubicBezTo>
                  <a:cubicBezTo>
                    <a:pt x="29759" y="530"/>
                    <a:pt x="27390" y="1"/>
                    <a:pt x="24986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66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4" name="Google Shape;2544;p45"/>
            <p:cNvSpPr/>
            <p:nvPr/>
          </p:nvSpPr>
          <p:spPr>
            <a:xfrm>
              <a:off x="7346511" y="3550499"/>
              <a:ext cx="1062368" cy="1062758"/>
            </a:xfrm>
            <a:custGeom>
              <a:avLst/>
              <a:gdLst/>
              <a:ahLst/>
              <a:cxnLst/>
              <a:rect l="l" t="t" r="r" b="b"/>
              <a:pathLst>
                <a:path w="32628" h="32640" extrusionOk="0">
                  <a:moveTo>
                    <a:pt x="16314" y="1"/>
                  </a:moveTo>
                  <a:cubicBezTo>
                    <a:pt x="7305" y="1"/>
                    <a:pt x="0" y="7305"/>
                    <a:pt x="0" y="16314"/>
                  </a:cubicBezTo>
                  <a:cubicBezTo>
                    <a:pt x="0" y="25323"/>
                    <a:pt x="7305" y="32639"/>
                    <a:pt x="16314" y="32639"/>
                  </a:cubicBezTo>
                  <a:cubicBezTo>
                    <a:pt x="25323" y="32639"/>
                    <a:pt x="32627" y="25323"/>
                    <a:pt x="32627" y="16314"/>
                  </a:cubicBezTo>
                  <a:cubicBezTo>
                    <a:pt x="32627" y="7305"/>
                    <a:pt x="25323" y="1"/>
                    <a:pt x="16314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5" name="Google Shape;2545;p45"/>
            <p:cNvSpPr/>
            <p:nvPr/>
          </p:nvSpPr>
          <p:spPr>
            <a:xfrm>
              <a:off x="7538580" y="3748558"/>
              <a:ext cx="860919" cy="871436"/>
            </a:xfrm>
            <a:custGeom>
              <a:avLst/>
              <a:gdLst/>
              <a:ahLst/>
              <a:cxnLst/>
              <a:rect l="l" t="t" r="r" b="b"/>
              <a:pathLst>
                <a:path w="26441" h="26764" extrusionOk="0">
                  <a:moveTo>
                    <a:pt x="22903" y="1"/>
                  </a:moveTo>
                  <a:lnTo>
                    <a:pt x="22903" y="1"/>
                  </a:lnTo>
                  <a:cubicBezTo>
                    <a:pt x="23479" y="2420"/>
                    <a:pt x="23410" y="5035"/>
                    <a:pt x="22880" y="7328"/>
                  </a:cubicBezTo>
                  <a:cubicBezTo>
                    <a:pt x="21267" y="14240"/>
                    <a:pt x="15449" y="18676"/>
                    <a:pt x="9171" y="20934"/>
                  </a:cubicBezTo>
                  <a:cubicBezTo>
                    <a:pt x="6233" y="21982"/>
                    <a:pt x="3145" y="22662"/>
                    <a:pt x="0" y="22939"/>
                  </a:cubicBezTo>
                  <a:cubicBezTo>
                    <a:pt x="2800" y="25323"/>
                    <a:pt x="6394" y="26763"/>
                    <a:pt x="10311" y="26763"/>
                  </a:cubicBezTo>
                  <a:cubicBezTo>
                    <a:pt x="19194" y="26763"/>
                    <a:pt x="26429" y="19379"/>
                    <a:pt x="26429" y="10289"/>
                  </a:cubicBezTo>
                  <a:cubicBezTo>
                    <a:pt x="26440" y="6383"/>
                    <a:pt x="25115" y="2823"/>
                    <a:pt x="22903" y="1"/>
                  </a:cubicBezTo>
                  <a:close/>
                </a:path>
              </a:pathLst>
            </a:custGeom>
            <a:solidFill>
              <a:srgbClr val="DA510B">
                <a:alpha val="20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6" name="Google Shape;2546;p45"/>
            <p:cNvSpPr/>
            <p:nvPr/>
          </p:nvSpPr>
          <p:spPr>
            <a:xfrm>
              <a:off x="7355888" y="3549750"/>
              <a:ext cx="827545" cy="608025"/>
            </a:xfrm>
            <a:custGeom>
              <a:avLst/>
              <a:gdLst/>
              <a:ahLst/>
              <a:cxnLst/>
              <a:rect l="l" t="t" r="r" b="b"/>
              <a:pathLst>
                <a:path w="25416" h="18674" extrusionOk="0">
                  <a:moveTo>
                    <a:pt x="16268" y="1"/>
                  </a:moveTo>
                  <a:cubicBezTo>
                    <a:pt x="8388" y="1"/>
                    <a:pt x="1786" y="5450"/>
                    <a:pt x="0" y="12789"/>
                  </a:cubicBezTo>
                  <a:cubicBezTo>
                    <a:pt x="81" y="13157"/>
                    <a:pt x="173" y="13503"/>
                    <a:pt x="265" y="13849"/>
                  </a:cubicBezTo>
                  <a:cubicBezTo>
                    <a:pt x="841" y="15796"/>
                    <a:pt x="2155" y="17812"/>
                    <a:pt x="4148" y="18515"/>
                  </a:cubicBezTo>
                  <a:cubicBezTo>
                    <a:pt x="4451" y="18625"/>
                    <a:pt x="4746" y="18673"/>
                    <a:pt x="5034" y="18673"/>
                  </a:cubicBezTo>
                  <a:cubicBezTo>
                    <a:pt x="6220" y="18673"/>
                    <a:pt x="7271" y="17842"/>
                    <a:pt x="8180" y="17063"/>
                  </a:cubicBezTo>
                  <a:cubicBezTo>
                    <a:pt x="9540" y="15876"/>
                    <a:pt x="10795" y="14632"/>
                    <a:pt x="12524" y="13964"/>
                  </a:cubicBezTo>
                  <a:cubicBezTo>
                    <a:pt x="15623" y="12766"/>
                    <a:pt x="19298" y="13883"/>
                    <a:pt x="22132" y="11867"/>
                  </a:cubicBezTo>
                  <a:cubicBezTo>
                    <a:pt x="25415" y="9540"/>
                    <a:pt x="24966" y="5070"/>
                    <a:pt x="23295" y="1556"/>
                  </a:cubicBezTo>
                  <a:cubicBezTo>
                    <a:pt x="21153" y="554"/>
                    <a:pt x="18779" y="1"/>
                    <a:pt x="16268" y="1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7" name="Google Shape;2547;p45"/>
            <p:cNvSpPr/>
            <p:nvPr/>
          </p:nvSpPr>
          <p:spPr>
            <a:xfrm>
              <a:off x="7948927" y="3932421"/>
              <a:ext cx="110704" cy="107057"/>
            </a:xfrm>
            <a:custGeom>
              <a:avLst/>
              <a:gdLst/>
              <a:ahLst/>
              <a:cxnLst/>
              <a:rect l="l" t="t" r="r" b="b"/>
              <a:pathLst>
                <a:path w="3400" h="3288" extrusionOk="0">
                  <a:moveTo>
                    <a:pt x="1672" y="0"/>
                  </a:moveTo>
                  <a:cubicBezTo>
                    <a:pt x="755" y="0"/>
                    <a:pt x="224" y="683"/>
                    <a:pt x="116" y="1416"/>
                  </a:cubicBezTo>
                  <a:cubicBezTo>
                    <a:pt x="1" y="2257"/>
                    <a:pt x="427" y="3190"/>
                    <a:pt x="1522" y="3282"/>
                  </a:cubicBezTo>
                  <a:cubicBezTo>
                    <a:pt x="1561" y="3285"/>
                    <a:pt x="1601" y="3287"/>
                    <a:pt x="1640" y="3287"/>
                  </a:cubicBezTo>
                  <a:cubicBezTo>
                    <a:pt x="2451" y="3287"/>
                    <a:pt x="3230" y="2621"/>
                    <a:pt x="3307" y="1808"/>
                  </a:cubicBezTo>
                  <a:cubicBezTo>
                    <a:pt x="3399" y="955"/>
                    <a:pt x="2708" y="114"/>
                    <a:pt x="1867" y="10"/>
                  </a:cubicBezTo>
                  <a:cubicBezTo>
                    <a:pt x="1800" y="4"/>
                    <a:pt x="1735" y="0"/>
                    <a:pt x="16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8" name="Google Shape;2548;p45"/>
            <p:cNvSpPr/>
            <p:nvPr/>
          </p:nvSpPr>
          <p:spPr>
            <a:xfrm>
              <a:off x="7686367" y="3933008"/>
              <a:ext cx="110671" cy="107220"/>
            </a:xfrm>
            <a:custGeom>
              <a:avLst/>
              <a:gdLst/>
              <a:ahLst/>
              <a:cxnLst/>
              <a:rect l="l" t="t" r="r" b="b"/>
              <a:pathLst>
                <a:path w="3399" h="3293" extrusionOk="0">
                  <a:moveTo>
                    <a:pt x="1751" y="1"/>
                  </a:moveTo>
                  <a:cubicBezTo>
                    <a:pt x="1676" y="1"/>
                    <a:pt x="1600" y="6"/>
                    <a:pt x="1521" y="15"/>
                  </a:cubicBezTo>
                  <a:cubicBezTo>
                    <a:pt x="680" y="119"/>
                    <a:pt x="0" y="972"/>
                    <a:pt x="81" y="1824"/>
                  </a:cubicBezTo>
                  <a:cubicBezTo>
                    <a:pt x="169" y="2626"/>
                    <a:pt x="948" y="3292"/>
                    <a:pt x="1750" y="3292"/>
                  </a:cubicBezTo>
                  <a:cubicBezTo>
                    <a:pt x="1789" y="3292"/>
                    <a:pt x="1828" y="3291"/>
                    <a:pt x="1867" y="3287"/>
                  </a:cubicBezTo>
                  <a:cubicBezTo>
                    <a:pt x="2961" y="3184"/>
                    <a:pt x="3399" y="2262"/>
                    <a:pt x="3284" y="1432"/>
                  </a:cubicBezTo>
                  <a:cubicBezTo>
                    <a:pt x="3177" y="677"/>
                    <a:pt x="2639" y="1"/>
                    <a:pt x="17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9" name="Google Shape;2549;p45"/>
            <p:cNvSpPr/>
            <p:nvPr/>
          </p:nvSpPr>
          <p:spPr>
            <a:xfrm>
              <a:off x="7803028" y="4036384"/>
              <a:ext cx="136557" cy="71209"/>
            </a:xfrm>
            <a:custGeom>
              <a:avLst/>
              <a:gdLst/>
              <a:ahLst/>
              <a:cxnLst/>
              <a:rect l="l" t="t" r="r" b="b"/>
              <a:pathLst>
                <a:path w="4194" h="2187" extrusionOk="0">
                  <a:moveTo>
                    <a:pt x="228" y="0"/>
                  </a:moveTo>
                  <a:cubicBezTo>
                    <a:pt x="124" y="0"/>
                    <a:pt x="24" y="73"/>
                    <a:pt x="12" y="216"/>
                  </a:cubicBezTo>
                  <a:cubicBezTo>
                    <a:pt x="0" y="757"/>
                    <a:pt x="392" y="1357"/>
                    <a:pt x="795" y="1679"/>
                  </a:cubicBezTo>
                  <a:cubicBezTo>
                    <a:pt x="807" y="1679"/>
                    <a:pt x="807" y="1691"/>
                    <a:pt x="818" y="1691"/>
                  </a:cubicBezTo>
                  <a:cubicBezTo>
                    <a:pt x="1177" y="1993"/>
                    <a:pt x="1633" y="2187"/>
                    <a:pt x="2103" y="2187"/>
                  </a:cubicBezTo>
                  <a:cubicBezTo>
                    <a:pt x="2116" y="2187"/>
                    <a:pt x="2130" y="2186"/>
                    <a:pt x="2143" y="2186"/>
                  </a:cubicBezTo>
                  <a:cubicBezTo>
                    <a:pt x="2604" y="2186"/>
                    <a:pt x="3053" y="1990"/>
                    <a:pt x="3410" y="1679"/>
                  </a:cubicBezTo>
                  <a:cubicBezTo>
                    <a:pt x="3814" y="1357"/>
                    <a:pt x="4194" y="757"/>
                    <a:pt x="4194" y="216"/>
                  </a:cubicBezTo>
                  <a:cubicBezTo>
                    <a:pt x="4194" y="73"/>
                    <a:pt x="4093" y="0"/>
                    <a:pt x="3985" y="0"/>
                  </a:cubicBezTo>
                  <a:cubicBezTo>
                    <a:pt x="3894" y="0"/>
                    <a:pt x="3798" y="53"/>
                    <a:pt x="3756" y="158"/>
                  </a:cubicBezTo>
                  <a:cubicBezTo>
                    <a:pt x="3687" y="366"/>
                    <a:pt x="3641" y="585"/>
                    <a:pt x="3526" y="792"/>
                  </a:cubicBezTo>
                  <a:cubicBezTo>
                    <a:pt x="3433" y="988"/>
                    <a:pt x="3284" y="1161"/>
                    <a:pt x="3111" y="1322"/>
                  </a:cubicBezTo>
                  <a:cubicBezTo>
                    <a:pt x="2834" y="1564"/>
                    <a:pt x="2466" y="1725"/>
                    <a:pt x="2109" y="1725"/>
                  </a:cubicBezTo>
                  <a:cubicBezTo>
                    <a:pt x="1728" y="1725"/>
                    <a:pt x="1360" y="1564"/>
                    <a:pt x="1095" y="1322"/>
                  </a:cubicBezTo>
                  <a:cubicBezTo>
                    <a:pt x="922" y="1184"/>
                    <a:pt x="795" y="988"/>
                    <a:pt x="680" y="792"/>
                  </a:cubicBezTo>
                  <a:cubicBezTo>
                    <a:pt x="565" y="585"/>
                    <a:pt x="530" y="366"/>
                    <a:pt x="450" y="158"/>
                  </a:cubicBezTo>
                  <a:cubicBezTo>
                    <a:pt x="407" y="53"/>
                    <a:pt x="316" y="0"/>
                    <a:pt x="2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0" name="Google Shape;2550;p45"/>
            <p:cNvSpPr/>
            <p:nvPr/>
          </p:nvSpPr>
          <p:spPr>
            <a:xfrm>
              <a:off x="7697600" y="3952250"/>
              <a:ext cx="46919" cy="46789"/>
            </a:xfrm>
            <a:custGeom>
              <a:avLst/>
              <a:gdLst/>
              <a:ahLst/>
              <a:cxnLst/>
              <a:rect l="l" t="t" r="r" b="b"/>
              <a:pathLst>
                <a:path w="1441" h="1437" extrusionOk="0">
                  <a:moveTo>
                    <a:pt x="704" y="0"/>
                  </a:moveTo>
                  <a:cubicBezTo>
                    <a:pt x="646" y="24"/>
                    <a:pt x="577" y="24"/>
                    <a:pt x="519" y="35"/>
                  </a:cubicBezTo>
                  <a:cubicBezTo>
                    <a:pt x="404" y="58"/>
                    <a:pt x="300" y="139"/>
                    <a:pt x="197" y="219"/>
                  </a:cubicBezTo>
                  <a:cubicBezTo>
                    <a:pt x="128" y="277"/>
                    <a:pt x="82" y="369"/>
                    <a:pt x="58" y="450"/>
                  </a:cubicBezTo>
                  <a:cubicBezTo>
                    <a:pt x="12" y="530"/>
                    <a:pt x="1" y="623"/>
                    <a:pt x="1" y="726"/>
                  </a:cubicBezTo>
                  <a:cubicBezTo>
                    <a:pt x="1" y="853"/>
                    <a:pt x="24" y="968"/>
                    <a:pt x="105" y="1083"/>
                  </a:cubicBezTo>
                  <a:cubicBezTo>
                    <a:pt x="162" y="1187"/>
                    <a:pt x="243" y="1268"/>
                    <a:pt x="358" y="1348"/>
                  </a:cubicBezTo>
                  <a:cubicBezTo>
                    <a:pt x="416" y="1371"/>
                    <a:pt x="473" y="1383"/>
                    <a:pt x="531" y="1418"/>
                  </a:cubicBezTo>
                  <a:cubicBezTo>
                    <a:pt x="585" y="1431"/>
                    <a:pt x="639" y="1437"/>
                    <a:pt x="693" y="1437"/>
                  </a:cubicBezTo>
                  <a:cubicBezTo>
                    <a:pt x="731" y="1437"/>
                    <a:pt x="769" y="1434"/>
                    <a:pt x="807" y="1429"/>
                  </a:cubicBezTo>
                  <a:cubicBezTo>
                    <a:pt x="865" y="1429"/>
                    <a:pt x="934" y="1418"/>
                    <a:pt x="980" y="1383"/>
                  </a:cubicBezTo>
                  <a:cubicBezTo>
                    <a:pt x="1061" y="1360"/>
                    <a:pt x="1141" y="1314"/>
                    <a:pt x="1211" y="1245"/>
                  </a:cubicBezTo>
                  <a:cubicBezTo>
                    <a:pt x="1257" y="1199"/>
                    <a:pt x="1280" y="1141"/>
                    <a:pt x="1326" y="1095"/>
                  </a:cubicBezTo>
                  <a:lnTo>
                    <a:pt x="1395" y="922"/>
                  </a:lnTo>
                  <a:cubicBezTo>
                    <a:pt x="1429" y="807"/>
                    <a:pt x="1441" y="726"/>
                    <a:pt x="1406" y="623"/>
                  </a:cubicBezTo>
                  <a:cubicBezTo>
                    <a:pt x="1406" y="542"/>
                    <a:pt x="1383" y="438"/>
                    <a:pt x="1326" y="369"/>
                  </a:cubicBezTo>
                  <a:cubicBezTo>
                    <a:pt x="1268" y="265"/>
                    <a:pt x="1176" y="173"/>
                    <a:pt x="1061" y="104"/>
                  </a:cubicBezTo>
                  <a:cubicBezTo>
                    <a:pt x="946" y="47"/>
                    <a:pt x="830" y="0"/>
                    <a:pt x="70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1" name="Google Shape;2551;p45"/>
            <p:cNvSpPr/>
            <p:nvPr/>
          </p:nvSpPr>
          <p:spPr>
            <a:xfrm>
              <a:off x="7742630" y="3992396"/>
              <a:ext cx="27416" cy="27025"/>
            </a:xfrm>
            <a:custGeom>
              <a:avLst/>
              <a:gdLst/>
              <a:ahLst/>
              <a:cxnLst/>
              <a:rect l="l" t="t" r="r" b="b"/>
              <a:pathLst>
                <a:path w="842" h="830" extrusionOk="0">
                  <a:moveTo>
                    <a:pt x="415" y="0"/>
                  </a:moveTo>
                  <a:cubicBezTo>
                    <a:pt x="358" y="0"/>
                    <a:pt x="300" y="12"/>
                    <a:pt x="254" y="23"/>
                  </a:cubicBezTo>
                  <a:cubicBezTo>
                    <a:pt x="196" y="35"/>
                    <a:pt x="162" y="69"/>
                    <a:pt x="127" y="115"/>
                  </a:cubicBezTo>
                  <a:cubicBezTo>
                    <a:pt x="81" y="150"/>
                    <a:pt x="58" y="196"/>
                    <a:pt x="46" y="242"/>
                  </a:cubicBezTo>
                  <a:cubicBezTo>
                    <a:pt x="12" y="288"/>
                    <a:pt x="0" y="346"/>
                    <a:pt x="12" y="403"/>
                  </a:cubicBezTo>
                  <a:cubicBezTo>
                    <a:pt x="12" y="438"/>
                    <a:pt x="23" y="473"/>
                    <a:pt x="23" y="519"/>
                  </a:cubicBezTo>
                  <a:cubicBezTo>
                    <a:pt x="46" y="588"/>
                    <a:pt x="81" y="645"/>
                    <a:pt x="127" y="703"/>
                  </a:cubicBezTo>
                  <a:cubicBezTo>
                    <a:pt x="162" y="726"/>
                    <a:pt x="185" y="738"/>
                    <a:pt x="219" y="772"/>
                  </a:cubicBezTo>
                  <a:cubicBezTo>
                    <a:pt x="277" y="818"/>
                    <a:pt x="346" y="830"/>
                    <a:pt x="427" y="830"/>
                  </a:cubicBezTo>
                  <a:cubicBezTo>
                    <a:pt x="484" y="830"/>
                    <a:pt x="542" y="818"/>
                    <a:pt x="588" y="807"/>
                  </a:cubicBezTo>
                  <a:cubicBezTo>
                    <a:pt x="646" y="784"/>
                    <a:pt x="692" y="761"/>
                    <a:pt x="715" y="714"/>
                  </a:cubicBezTo>
                  <a:cubicBezTo>
                    <a:pt x="761" y="668"/>
                    <a:pt x="795" y="634"/>
                    <a:pt x="807" y="588"/>
                  </a:cubicBezTo>
                  <a:cubicBezTo>
                    <a:pt x="830" y="542"/>
                    <a:pt x="841" y="484"/>
                    <a:pt x="830" y="426"/>
                  </a:cubicBezTo>
                  <a:cubicBezTo>
                    <a:pt x="830" y="380"/>
                    <a:pt x="818" y="357"/>
                    <a:pt x="818" y="311"/>
                  </a:cubicBezTo>
                  <a:cubicBezTo>
                    <a:pt x="807" y="242"/>
                    <a:pt x="761" y="185"/>
                    <a:pt x="715" y="127"/>
                  </a:cubicBezTo>
                  <a:cubicBezTo>
                    <a:pt x="692" y="92"/>
                    <a:pt x="657" y="81"/>
                    <a:pt x="634" y="58"/>
                  </a:cubicBezTo>
                  <a:cubicBezTo>
                    <a:pt x="576" y="12"/>
                    <a:pt x="507" y="0"/>
                    <a:pt x="4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2" name="Google Shape;2552;p45"/>
            <p:cNvSpPr/>
            <p:nvPr/>
          </p:nvSpPr>
          <p:spPr>
            <a:xfrm>
              <a:off x="7968072" y="3959478"/>
              <a:ext cx="43175" cy="42686"/>
            </a:xfrm>
            <a:custGeom>
              <a:avLst/>
              <a:gdLst/>
              <a:ahLst/>
              <a:cxnLst/>
              <a:rect l="l" t="t" r="r" b="b"/>
              <a:pathLst>
                <a:path w="1326" h="1311" extrusionOk="0">
                  <a:moveTo>
                    <a:pt x="651" y="0"/>
                  </a:moveTo>
                  <a:cubicBezTo>
                    <a:pt x="622" y="0"/>
                    <a:pt x="594" y="3"/>
                    <a:pt x="565" y="9"/>
                  </a:cubicBezTo>
                  <a:cubicBezTo>
                    <a:pt x="473" y="9"/>
                    <a:pt x="392" y="43"/>
                    <a:pt x="323" y="90"/>
                  </a:cubicBezTo>
                  <a:cubicBezTo>
                    <a:pt x="277" y="113"/>
                    <a:pt x="231" y="159"/>
                    <a:pt x="185" y="182"/>
                  </a:cubicBezTo>
                  <a:cubicBezTo>
                    <a:pt x="162" y="228"/>
                    <a:pt x="116" y="274"/>
                    <a:pt x="93" y="320"/>
                  </a:cubicBezTo>
                  <a:cubicBezTo>
                    <a:pt x="46" y="389"/>
                    <a:pt x="12" y="470"/>
                    <a:pt x="12" y="562"/>
                  </a:cubicBezTo>
                  <a:cubicBezTo>
                    <a:pt x="0" y="619"/>
                    <a:pt x="0" y="677"/>
                    <a:pt x="12" y="735"/>
                  </a:cubicBezTo>
                  <a:cubicBezTo>
                    <a:pt x="12" y="792"/>
                    <a:pt x="35" y="850"/>
                    <a:pt x="58" y="896"/>
                  </a:cubicBezTo>
                  <a:cubicBezTo>
                    <a:pt x="93" y="977"/>
                    <a:pt x="127" y="1034"/>
                    <a:pt x="185" y="1103"/>
                  </a:cubicBezTo>
                  <a:lnTo>
                    <a:pt x="323" y="1207"/>
                  </a:lnTo>
                  <a:cubicBezTo>
                    <a:pt x="381" y="1242"/>
                    <a:pt x="415" y="1253"/>
                    <a:pt x="473" y="1276"/>
                  </a:cubicBezTo>
                  <a:cubicBezTo>
                    <a:pt x="530" y="1299"/>
                    <a:pt x="588" y="1299"/>
                    <a:pt x="646" y="1311"/>
                  </a:cubicBezTo>
                  <a:cubicBezTo>
                    <a:pt x="738" y="1311"/>
                    <a:pt x="818" y="1299"/>
                    <a:pt x="899" y="1253"/>
                  </a:cubicBezTo>
                  <a:cubicBezTo>
                    <a:pt x="980" y="1219"/>
                    <a:pt x="1037" y="1184"/>
                    <a:pt x="1106" y="1126"/>
                  </a:cubicBezTo>
                  <a:cubicBezTo>
                    <a:pt x="1210" y="1034"/>
                    <a:pt x="1245" y="931"/>
                    <a:pt x="1302" y="815"/>
                  </a:cubicBezTo>
                  <a:cubicBezTo>
                    <a:pt x="1314" y="758"/>
                    <a:pt x="1314" y="700"/>
                    <a:pt x="1325" y="666"/>
                  </a:cubicBezTo>
                  <a:cubicBezTo>
                    <a:pt x="1314" y="573"/>
                    <a:pt x="1302" y="481"/>
                    <a:pt x="1256" y="412"/>
                  </a:cubicBezTo>
                  <a:cubicBezTo>
                    <a:pt x="1245" y="355"/>
                    <a:pt x="1210" y="308"/>
                    <a:pt x="1187" y="285"/>
                  </a:cubicBezTo>
                  <a:cubicBezTo>
                    <a:pt x="1164" y="251"/>
                    <a:pt x="1141" y="239"/>
                    <a:pt x="1129" y="216"/>
                  </a:cubicBezTo>
                  <a:lnTo>
                    <a:pt x="1106" y="193"/>
                  </a:lnTo>
                  <a:cubicBezTo>
                    <a:pt x="1106" y="193"/>
                    <a:pt x="1095" y="193"/>
                    <a:pt x="1095" y="182"/>
                  </a:cubicBezTo>
                  <a:cubicBezTo>
                    <a:pt x="1037" y="124"/>
                    <a:pt x="980" y="90"/>
                    <a:pt x="899" y="55"/>
                  </a:cubicBezTo>
                  <a:cubicBezTo>
                    <a:pt x="841" y="20"/>
                    <a:pt x="795" y="9"/>
                    <a:pt x="738" y="9"/>
                  </a:cubicBezTo>
                  <a:cubicBezTo>
                    <a:pt x="709" y="3"/>
                    <a:pt x="680" y="0"/>
                    <a:pt x="65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3" name="Google Shape;2553;p45"/>
            <p:cNvSpPr/>
            <p:nvPr/>
          </p:nvSpPr>
          <p:spPr>
            <a:xfrm>
              <a:off x="8007078" y="3996140"/>
              <a:ext cx="35653" cy="27416"/>
            </a:xfrm>
            <a:custGeom>
              <a:avLst/>
              <a:gdLst/>
              <a:ahLst/>
              <a:cxnLst/>
              <a:rect l="l" t="t" r="r" b="b"/>
              <a:pathLst>
                <a:path w="1095" h="842" extrusionOk="0">
                  <a:moveTo>
                    <a:pt x="542" y="0"/>
                  </a:moveTo>
                  <a:cubicBezTo>
                    <a:pt x="1" y="0"/>
                    <a:pt x="1" y="841"/>
                    <a:pt x="542" y="841"/>
                  </a:cubicBezTo>
                  <a:cubicBezTo>
                    <a:pt x="1095" y="841"/>
                    <a:pt x="1095" y="0"/>
                    <a:pt x="54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4" name="Google Shape;2554;p45"/>
            <p:cNvSpPr/>
            <p:nvPr/>
          </p:nvSpPr>
          <p:spPr>
            <a:xfrm>
              <a:off x="7543073" y="3701738"/>
              <a:ext cx="103573" cy="98494"/>
            </a:xfrm>
            <a:custGeom>
              <a:avLst/>
              <a:gdLst/>
              <a:ahLst/>
              <a:cxnLst/>
              <a:rect l="l" t="t" r="r" b="b"/>
              <a:pathLst>
                <a:path w="3181" h="3025" extrusionOk="0">
                  <a:moveTo>
                    <a:pt x="1574" y="1"/>
                  </a:moveTo>
                  <a:cubicBezTo>
                    <a:pt x="814" y="1"/>
                    <a:pt x="167" y="584"/>
                    <a:pt x="81" y="1358"/>
                  </a:cubicBezTo>
                  <a:cubicBezTo>
                    <a:pt x="0" y="2188"/>
                    <a:pt x="599" y="2936"/>
                    <a:pt x="1440" y="3017"/>
                  </a:cubicBezTo>
                  <a:cubicBezTo>
                    <a:pt x="1491" y="3022"/>
                    <a:pt x="1541" y="3024"/>
                    <a:pt x="1590" y="3024"/>
                  </a:cubicBezTo>
                  <a:cubicBezTo>
                    <a:pt x="2357" y="3024"/>
                    <a:pt x="3013" y="2448"/>
                    <a:pt x="3099" y="1669"/>
                  </a:cubicBezTo>
                  <a:cubicBezTo>
                    <a:pt x="3180" y="840"/>
                    <a:pt x="2569" y="91"/>
                    <a:pt x="1740" y="10"/>
                  </a:cubicBezTo>
                  <a:cubicBezTo>
                    <a:pt x="1684" y="4"/>
                    <a:pt x="1629" y="1"/>
                    <a:pt x="15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5" name="Google Shape;2555;p45"/>
            <p:cNvSpPr/>
            <p:nvPr/>
          </p:nvSpPr>
          <p:spPr>
            <a:xfrm>
              <a:off x="7428268" y="4164180"/>
              <a:ext cx="98689" cy="98689"/>
            </a:xfrm>
            <a:custGeom>
              <a:avLst/>
              <a:gdLst/>
              <a:ahLst/>
              <a:cxnLst/>
              <a:rect l="l" t="t" r="r" b="b"/>
              <a:pathLst>
                <a:path w="3031" h="3031" extrusionOk="0">
                  <a:moveTo>
                    <a:pt x="1510" y="1"/>
                  </a:moveTo>
                  <a:cubicBezTo>
                    <a:pt x="681" y="1"/>
                    <a:pt x="1" y="680"/>
                    <a:pt x="1" y="1521"/>
                  </a:cubicBezTo>
                  <a:cubicBezTo>
                    <a:pt x="1" y="2351"/>
                    <a:pt x="681" y="3031"/>
                    <a:pt x="1510" y="3031"/>
                  </a:cubicBezTo>
                  <a:cubicBezTo>
                    <a:pt x="2351" y="3031"/>
                    <a:pt x="3031" y="2351"/>
                    <a:pt x="3031" y="1521"/>
                  </a:cubicBezTo>
                  <a:cubicBezTo>
                    <a:pt x="3031" y="680"/>
                    <a:pt x="2351" y="1"/>
                    <a:pt x="15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6" name="Google Shape;2556;p45"/>
            <p:cNvSpPr/>
            <p:nvPr/>
          </p:nvSpPr>
          <p:spPr>
            <a:xfrm>
              <a:off x="7782027" y="3582016"/>
              <a:ext cx="98299" cy="98299"/>
            </a:xfrm>
            <a:custGeom>
              <a:avLst/>
              <a:gdLst/>
              <a:ahLst/>
              <a:cxnLst/>
              <a:rect l="l" t="t" r="r" b="b"/>
              <a:pathLst>
                <a:path w="3019" h="3019" extrusionOk="0">
                  <a:moveTo>
                    <a:pt x="1509" y="0"/>
                  </a:moveTo>
                  <a:cubicBezTo>
                    <a:pt x="680" y="0"/>
                    <a:pt x="0" y="680"/>
                    <a:pt x="0" y="1510"/>
                  </a:cubicBezTo>
                  <a:cubicBezTo>
                    <a:pt x="0" y="2339"/>
                    <a:pt x="680" y="3019"/>
                    <a:pt x="1509" y="3019"/>
                  </a:cubicBezTo>
                  <a:cubicBezTo>
                    <a:pt x="2339" y="3019"/>
                    <a:pt x="3019" y="2339"/>
                    <a:pt x="3019" y="1510"/>
                  </a:cubicBezTo>
                  <a:cubicBezTo>
                    <a:pt x="3019" y="680"/>
                    <a:pt x="2339" y="0"/>
                    <a:pt x="15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7" name="Google Shape;2557;p45"/>
            <p:cNvSpPr/>
            <p:nvPr/>
          </p:nvSpPr>
          <p:spPr>
            <a:xfrm>
              <a:off x="8188629" y="4109578"/>
              <a:ext cx="153097" cy="138771"/>
            </a:xfrm>
            <a:custGeom>
              <a:avLst/>
              <a:gdLst/>
              <a:ahLst/>
              <a:cxnLst/>
              <a:rect l="l" t="t" r="r" b="b"/>
              <a:pathLst>
                <a:path w="4702" h="4262" extrusionOk="0">
                  <a:moveTo>
                    <a:pt x="2361" y="0"/>
                  </a:moveTo>
                  <a:cubicBezTo>
                    <a:pt x="2190" y="0"/>
                    <a:pt x="2017" y="21"/>
                    <a:pt x="1844" y="65"/>
                  </a:cubicBezTo>
                  <a:cubicBezTo>
                    <a:pt x="703" y="341"/>
                    <a:pt x="1" y="1505"/>
                    <a:pt x="289" y="2645"/>
                  </a:cubicBezTo>
                  <a:cubicBezTo>
                    <a:pt x="524" y="3616"/>
                    <a:pt x="1402" y="4262"/>
                    <a:pt x="2362" y="4262"/>
                  </a:cubicBezTo>
                  <a:cubicBezTo>
                    <a:pt x="2529" y="4262"/>
                    <a:pt x="2700" y="4242"/>
                    <a:pt x="2869" y="4201"/>
                  </a:cubicBezTo>
                  <a:cubicBezTo>
                    <a:pt x="4010" y="3913"/>
                    <a:pt x="4701" y="2761"/>
                    <a:pt x="4425" y="1620"/>
                  </a:cubicBezTo>
                  <a:cubicBezTo>
                    <a:pt x="4180" y="653"/>
                    <a:pt x="3314" y="0"/>
                    <a:pt x="23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8" name="Google Shape;2558;p45"/>
            <p:cNvSpPr/>
            <p:nvPr/>
          </p:nvSpPr>
          <p:spPr>
            <a:xfrm>
              <a:off x="7984579" y="4256095"/>
              <a:ext cx="80684" cy="80684"/>
            </a:xfrm>
            <a:custGeom>
              <a:avLst/>
              <a:gdLst/>
              <a:ahLst/>
              <a:cxnLst/>
              <a:rect l="l" t="t" r="r" b="b"/>
              <a:pathLst>
                <a:path w="2478" h="2478" extrusionOk="0">
                  <a:moveTo>
                    <a:pt x="1233" y="0"/>
                  </a:moveTo>
                  <a:cubicBezTo>
                    <a:pt x="553" y="0"/>
                    <a:pt x="0" y="553"/>
                    <a:pt x="0" y="1245"/>
                  </a:cubicBezTo>
                  <a:cubicBezTo>
                    <a:pt x="0" y="1924"/>
                    <a:pt x="553" y="2477"/>
                    <a:pt x="1233" y="2477"/>
                  </a:cubicBezTo>
                  <a:cubicBezTo>
                    <a:pt x="1924" y="2477"/>
                    <a:pt x="2477" y="1924"/>
                    <a:pt x="2477" y="1245"/>
                  </a:cubicBezTo>
                  <a:cubicBezTo>
                    <a:pt x="2477" y="553"/>
                    <a:pt x="1924" y="0"/>
                    <a:pt x="12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9" name="Google Shape;2559;p45"/>
            <p:cNvSpPr/>
            <p:nvPr/>
          </p:nvSpPr>
          <p:spPr>
            <a:xfrm>
              <a:off x="7794009" y="4438754"/>
              <a:ext cx="61180" cy="60822"/>
            </a:xfrm>
            <a:custGeom>
              <a:avLst/>
              <a:gdLst/>
              <a:ahLst/>
              <a:cxnLst/>
              <a:rect l="l" t="t" r="r" b="b"/>
              <a:pathLst>
                <a:path w="1879" h="1868" extrusionOk="0">
                  <a:moveTo>
                    <a:pt x="945" y="1"/>
                  </a:moveTo>
                  <a:cubicBezTo>
                    <a:pt x="427" y="1"/>
                    <a:pt x="1" y="404"/>
                    <a:pt x="1" y="934"/>
                  </a:cubicBezTo>
                  <a:cubicBezTo>
                    <a:pt x="1" y="1452"/>
                    <a:pt x="427" y="1867"/>
                    <a:pt x="945" y="1867"/>
                  </a:cubicBezTo>
                  <a:cubicBezTo>
                    <a:pt x="1452" y="1867"/>
                    <a:pt x="1879" y="1452"/>
                    <a:pt x="1879" y="934"/>
                  </a:cubicBezTo>
                  <a:cubicBezTo>
                    <a:pt x="1879" y="416"/>
                    <a:pt x="1452" y="1"/>
                    <a:pt x="9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0" name="Google Shape;2560;p45"/>
            <p:cNvSpPr/>
            <p:nvPr/>
          </p:nvSpPr>
          <p:spPr>
            <a:xfrm>
              <a:off x="7600475" y="4399748"/>
              <a:ext cx="79902" cy="79577"/>
            </a:xfrm>
            <a:custGeom>
              <a:avLst/>
              <a:gdLst/>
              <a:ahLst/>
              <a:cxnLst/>
              <a:rect l="l" t="t" r="r" b="b"/>
              <a:pathLst>
                <a:path w="2454" h="2444" extrusionOk="0">
                  <a:moveTo>
                    <a:pt x="1221" y="1"/>
                  </a:moveTo>
                  <a:cubicBezTo>
                    <a:pt x="553" y="1"/>
                    <a:pt x="0" y="542"/>
                    <a:pt x="0" y="1222"/>
                  </a:cubicBezTo>
                  <a:cubicBezTo>
                    <a:pt x="0" y="1902"/>
                    <a:pt x="553" y="2443"/>
                    <a:pt x="1221" y="2443"/>
                  </a:cubicBezTo>
                  <a:cubicBezTo>
                    <a:pt x="1901" y="2443"/>
                    <a:pt x="2454" y="1902"/>
                    <a:pt x="2454" y="1222"/>
                  </a:cubicBezTo>
                  <a:cubicBezTo>
                    <a:pt x="2454" y="542"/>
                    <a:pt x="1901" y="1"/>
                    <a:pt x="1221" y="1"/>
                  </a:cubicBezTo>
                  <a:close/>
                </a:path>
              </a:pathLst>
            </a:custGeom>
            <a:solidFill>
              <a:srgbClr val="E389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1" name="Google Shape;2561;p45"/>
            <p:cNvSpPr/>
            <p:nvPr/>
          </p:nvSpPr>
          <p:spPr>
            <a:xfrm>
              <a:off x="7623332" y="4182576"/>
              <a:ext cx="61929" cy="61929"/>
            </a:xfrm>
            <a:custGeom>
              <a:avLst/>
              <a:gdLst/>
              <a:ahLst/>
              <a:cxnLst/>
              <a:rect l="l" t="t" r="r" b="b"/>
              <a:pathLst>
                <a:path w="1902" h="1902" extrusionOk="0">
                  <a:moveTo>
                    <a:pt x="957" y="0"/>
                  </a:moveTo>
                  <a:cubicBezTo>
                    <a:pt x="427" y="0"/>
                    <a:pt x="1" y="438"/>
                    <a:pt x="1" y="956"/>
                  </a:cubicBezTo>
                  <a:cubicBezTo>
                    <a:pt x="1" y="1475"/>
                    <a:pt x="427" y="1901"/>
                    <a:pt x="957" y="1901"/>
                  </a:cubicBezTo>
                  <a:cubicBezTo>
                    <a:pt x="1487" y="1901"/>
                    <a:pt x="1902" y="1486"/>
                    <a:pt x="1902" y="956"/>
                  </a:cubicBezTo>
                  <a:cubicBezTo>
                    <a:pt x="1902" y="415"/>
                    <a:pt x="1487" y="0"/>
                    <a:pt x="9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2" name="Google Shape;2562;p45"/>
            <p:cNvSpPr/>
            <p:nvPr/>
          </p:nvSpPr>
          <p:spPr>
            <a:xfrm>
              <a:off x="7812763" y="4253100"/>
              <a:ext cx="36793" cy="36402"/>
            </a:xfrm>
            <a:custGeom>
              <a:avLst/>
              <a:gdLst/>
              <a:ahLst/>
              <a:cxnLst/>
              <a:rect l="l" t="t" r="r" b="b"/>
              <a:pathLst>
                <a:path w="1130" h="1118" extrusionOk="0">
                  <a:moveTo>
                    <a:pt x="565" y="0"/>
                  </a:moveTo>
                  <a:cubicBezTo>
                    <a:pt x="266" y="0"/>
                    <a:pt x="1" y="242"/>
                    <a:pt x="1" y="553"/>
                  </a:cubicBezTo>
                  <a:cubicBezTo>
                    <a:pt x="1" y="876"/>
                    <a:pt x="266" y="1118"/>
                    <a:pt x="565" y="1118"/>
                  </a:cubicBezTo>
                  <a:cubicBezTo>
                    <a:pt x="888" y="1118"/>
                    <a:pt x="1130" y="864"/>
                    <a:pt x="1130" y="553"/>
                  </a:cubicBezTo>
                  <a:cubicBezTo>
                    <a:pt x="1130" y="254"/>
                    <a:pt x="865" y="0"/>
                    <a:pt x="5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3" name="Google Shape;2563;p45"/>
            <p:cNvSpPr/>
            <p:nvPr/>
          </p:nvSpPr>
          <p:spPr>
            <a:xfrm>
              <a:off x="8174759" y="3983768"/>
              <a:ext cx="36793" cy="36793"/>
            </a:xfrm>
            <a:custGeom>
              <a:avLst/>
              <a:gdLst/>
              <a:ahLst/>
              <a:cxnLst/>
              <a:rect l="l" t="t" r="r" b="b"/>
              <a:pathLst>
                <a:path w="1130" h="1130" extrusionOk="0">
                  <a:moveTo>
                    <a:pt x="565" y="0"/>
                  </a:moveTo>
                  <a:cubicBezTo>
                    <a:pt x="265" y="0"/>
                    <a:pt x="0" y="265"/>
                    <a:pt x="0" y="565"/>
                  </a:cubicBezTo>
                  <a:cubicBezTo>
                    <a:pt x="0" y="876"/>
                    <a:pt x="265" y="1129"/>
                    <a:pt x="565" y="1129"/>
                  </a:cubicBezTo>
                  <a:cubicBezTo>
                    <a:pt x="864" y="1129"/>
                    <a:pt x="1129" y="864"/>
                    <a:pt x="1129" y="565"/>
                  </a:cubicBezTo>
                  <a:cubicBezTo>
                    <a:pt x="1129" y="242"/>
                    <a:pt x="864" y="0"/>
                    <a:pt x="5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4" name="Google Shape;2564;p45"/>
            <p:cNvSpPr/>
            <p:nvPr/>
          </p:nvSpPr>
          <p:spPr>
            <a:xfrm>
              <a:off x="7439534" y="3923370"/>
              <a:ext cx="115555" cy="115197"/>
            </a:xfrm>
            <a:custGeom>
              <a:avLst/>
              <a:gdLst/>
              <a:ahLst/>
              <a:cxnLst/>
              <a:rect l="l" t="t" r="r" b="b"/>
              <a:pathLst>
                <a:path w="3549" h="3538" extrusionOk="0">
                  <a:moveTo>
                    <a:pt x="1775" y="0"/>
                  </a:moveTo>
                  <a:cubicBezTo>
                    <a:pt x="796" y="0"/>
                    <a:pt x="1" y="795"/>
                    <a:pt x="1" y="1775"/>
                  </a:cubicBezTo>
                  <a:cubicBezTo>
                    <a:pt x="1" y="2742"/>
                    <a:pt x="796" y="3537"/>
                    <a:pt x="1775" y="3537"/>
                  </a:cubicBezTo>
                  <a:cubicBezTo>
                    <a:pt x="2754" y="3537"/>
                    <a:pt x="3549" y="2742"/>
                    <a:pt x="3549" y="1775"/>
                  </a:cubicBezTo>
                  <a:cubicBezTo>
                    <a:pt x="3549" y="795"/>
                    <a:pt x="2754" y="0"/>
                    <a:pt x="17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5" name="Google Shape;2565;p45"/>
            <p:cNvSpPr/>
            <p:nvPr/>
          </p:nvSpPr>
          <p:spPr>
            <a:xfrm>
              <a:off x="7904288" y="4468774"/>
              <a:ext cx="94587" cy="94554"/>
            </a:xfrm>
            <a:custGeom>
              <a:avLst/>
              <a:gdLst/>
              <a:ahLst/>
              <a:cxnLst/>
              <a:rect l="l" t="t" r="r" b="b"/>
              <a:pathLst>
                <a:path w="2905" h="2904" extrusionOk="0">
                  <a:moveTo>
                    <a:pt x="1452" y="1"/>
                  </a:moveTo>
                  <a:cubicBezTo>
                    <a:pt x="646" y="1"/>
                    <a:pt x="1" y="646"/>
                    <a:pt x="1" y="1452"/>
                  </a:cubicBezTo>
                  <a:cubicBezTo>
                    <a:pt x="1" y="2259"/>
                    <a:pt x="646" y="2904"/>
                    <a:pt x="1452" y="2904"/>
                  </a:cubicBezTo>
                  <a:cubicBezTo>
                    <a:pt x="2259" y="2904"/>
                    <a:pt x="2904" y="2259"/>
                    <a:pt x="2904" y="1452"/>
                  </a:cubicBezTo>
                  <a:cubicBezTo>
                    <a:pt x="2904" y="646"/>
                    <a:pt x="2259" y="1"/>
                    <a:pt x="1452" y="1"/>
                  </a:cubicBezTo>
                  <a:close/>
                </a:path>
              </a:pathLst>
            </a:custGeom>
            <a:solidFill>
              <a:srgbClr val="E389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6" name="Google Shape;2566;p45"/>
            <p:cNvSpPr/>
            <p:nvPr/>
          </p:nvSpPr>
          <p:spPr>
            <a:xfrm>
              <a:off x="8251665" y="3887359"/>
              <a:ext cx="94912" cy="94554"/>
            </a:xfrm>
            <a:custGeom>
              <a:avLst/>
              <a:gdLst/>
              <a:ahLst/>
              <a:cxnLst/>
              <a:rect l="l" t="t" r="r" b="b"/>
              <a:pathLst>
                <a:path w="2915" h="2904" extrusionOk="0">
                  <a:moveTo>
                    <a:pt x="1463" y="0"/>
                  </a:moveTo>
                  <a:cubicBezTo>
                    <a:pt x="657" y="0"/>
                    <a:pt x="0" y="646"/>
                    <a:pt x="0" y="1452"/>
                  </a:cubicBezTo>
                  <a:cubicBezTo>
                    <a:pt x="0" y="2258"/>
                    <a:pt x="657" y="2904"/>
                    <a:pt x="1463" y="2904"/>
                  </a:cubicBezTo>
                  <a:cubicBezTo>
                    <a:pt x="2270" y="2904"/>
                    <a:pt x="2915" y="2258"/>
                    <a:pt x="2915" y="1452"/>
                  </a:cubicBezTo>
                  <a:cubicBezTo>
                    <a:pt x="2915" y="646"/>
                    <a:pt x="2270" y="0"/>
                    <a:pt x="14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7" name="Google Shape;2567;p45"/>
            <p:cNvSpPr/>
            <p:nvPr/>
          </p:nvSpPr>
          <p:spPr>
            <a:xfrm>
              <a:off x="7773008" y="3777080"/>
              <a:ext cx="61929" cy="61929"/>
            </a:xfrm>
            <a:custGeom>
              <a:avLst/>
              <a:gdLst/>
              <a:ahLst/>
              <a:cxnLst/>
              <a:rect l="l" t="t" r="r" b="b"/>
              <a:pathLst>
                <a:path w="1902" h="1902" extrusionOk="0">
                  <a:moveTo>
                    <a:pt x="945" y="0"/>
                  </a:moveTo>
                  <a:cubicBezTo>
                    <a:pt x="415" y="0"/>
                    <a:pt x="1" y="427"/>
                    <a:pt x="1" y="945"/>
                  </a:cubicBezTo>
                  <a:cubicBezTo>
                    <a:pt x="1" y="1463"/>
                    <a:pt x="415" y="1901"/>
                    <a:pt x="945" y="1901"/>
                  </a:cubicBezTo>
                  <a:cubicBezTo>
                    <a:pt x="1487" y="1901"/>
                    <a:pt x="1901" y="1475"/>
                    <a:pt x="1901" y="945"/>
                  </a:cubicBezTo>
                  <a:cubicBezTo>
                    <a:pt x="1901" y="427"/>
                    <a:pt x="1487" y="0"/>
                    <a:pt x="9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8" name="Google Shape;2568;p45"/>
            <p:cNvSpPr/>
            <p:nvPr/>
          </p:nvSpPr>
          <p:spPr>
            <a:xfrm>
              <a:off x="8131618" y="4379137"/>
              <a:ext cx="61929" cy="61897"/>
            </a:xfrm>
            <a:custGeom>
              <a:avLst/>
              <a:gdLst/>
              <a:ahLst/>
              <a:cxnLst/>
              <a:rect l="l" t="t" r="r" b="b"/>
              <a:pathLst>
                <a:path w="1902" h="1901" extrusionOk="0">
                  <a:moveTo>
                    <a:pt x="957" y="0"/>
                  </a:moveTo>
                  <a:cubicBezTo>
                    <a:pt x="427" y="0"/>
                    <a:pt x="0" y="415"/>
                    <a:pt x="0" y="945"/>
                  </a:cubicBezTo>
                  <a:cubicBezTo>
                    <a:pt x="0" y="1463"/>
                    <a:pt x="427" y="1901"/>
                    <a:pt x="957" y="1901"/>
                  </a:cubicBezTo>
                  <a:cubicBezTo>
                    <a:pt x="1487" y="1901"/>
                    <a:pt x="1901" y="1475"/>
                    <a:pt x="1901" y="945"/>
                  </a:cubicBezTo>
                  <a:cubicBezTo>
                    <a:pt x="1901" y="426"/>
                    <a:pt x="1487" y="0"/>
                    <a:pt x="957" y="0"/>
                  </a:cubicBezTo>
                  <a:close/>
                </a:path>
              </a:pathLst>
            </a:custGeom>
            <a:solidFill>
              <a:srgbClr val="E389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9" name="Google Shape;2569;p45"/>
            <p:cNvSpPr/>
            <p:nvPr/>
          </p:nvSpPr>
          <p:spPr>
            <a:xfrm>
              <a:off x="8123348" y="3771806"/>
              <a:ext cx="78828" cy="78828"/>
            </a:xfrm>
            <a:custGeom>
              <a:avLst/>
              <a:gdLst/>
              <a:ahLst/>
              <a:cxnLst/>
              <a:rect l="l" t="t" r="r" b="b"/>
              <a:pathLst>
                <a:path w="2421" h="2421" extrusionOk="0">
                  <a:moveTo>
                    <a:pt x="1211" y="1"/>
                  </a:moveTo>
                  <a:cubicBezTo>
                    <a:pt x="531" y="13"/>
                    <a:pt x="1" y="554"/>
                    <a:pt x="1" y="1211"/>
                  </a:cubicBezTo>
                  <a:cubicBezTo>
                    <a:pt x="1" y="1867"/>
                    <a:pt x="542" y="2420"/>
                    <a:pt x="1211" y="2420"/>
                  </a:cubicBezTo>
                  <a:cubicBezTo>
                    <a:pt x="1867" y="2420"/>
                    <a:pt x="2420" y="1879"/>
                    <a:pt x="2420" y="1211"/>
                  </a:cubicBezTo>
                  <a:cubicBezTo>
                    <a:pt x="2420" y="554"/>
                    <a:pt x="1867" y="1"/>
                    <a:pt x="12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0" name="Google Shape;2570;p45"/>
            <p:cNvSpPr/>
            <p:nvPr/>
          </p:nvSpPr>
          <p:spPr>
            <a:xfrm>
              <a:off x="8022837" y="3640917"/>
              <a:ext cx="31160" cy="31160"/>
            </a:xfrm>
            <a:custGeom>
              <a:avLst/>
              <a:gdLst/>
              <a:ahLst/>
              <a:cxnLst/>
              <a:rect l="l" t="t" r="r" b="b"/>
              <a:pathLst>
                <a:path w="957" h="957" extrusionOk="0">
                  <a:moveTo>
                    <a:pt x="484" y="0"/>
                  </a:moveTo>
                  <a:cubicBezTo>
                    <a:pt x="208" y="0"/>
                    <a:pt x="0" y="219"/>
                    <a:pt x="0" y="473"/>
                  </a:cubicBezTo>
                  <a:cubicBezTo>
                    <a:pt x="0" y="738"/>
                    <a:pt x="219" y="956"/>
                    <a:pt x="484" y="956"/>
                  </a:cubicBezTo>
                  <a:cubicBezTo>
                    <a:pt x="738" y="956"/>
                    <a:pt x="957" y="738"/>
                    <a:pt x="957" y="473"/>
                  </a:cubicBezTo>
                  <a:cubicBezTo>
                    <a:pt x="957" y="219"/>
                    <a:pt x="738" y="0"/>
                    <a:pt x="4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1" name="Google Shape;2571;p45"/>
            <p:cNvSpPr/>
            <p:nvPr/>
          </p:nvSpPr>
          <p:spPr>
            <a:xfrm>
              <a:off x="7630332" y="4056213"/>
              <a:ext cx="134473" cy="70264"/>
            </a:xfrm>
            <a:custGeom>
              <a:avLst/>
              <a:gdLst/>
              <a:ahLst/>
              <a:cxnLst/>
              <a:rect l="l" t="t" r="r" b="b"/>
              <a:pathLst>
                <a:path w="4130" h="2158" extrusionOk="0">
                  <a:moveTo>
                    <a:pt x="2161" y="1"/>
                  </a:moveTo>
                  <a:cubicBezTo>
                    <a:pt x="1591" y="1"/>
                    <a:pt x="1020" y="182"/>
                    <a:pt x="673" y="575"/>
                  </a:cubicBezTo>
                  <a:cubicBezTo>
                    <a:pt x="1" y="1314"/>
                    <a:pt x="897" y="2158"/>
                    <a:pt x="2142" y="2158"/>
                  </a:cubicBezTo>
                  <a:cubicBezTo>
                    <a:pt x="2391" y="2158"/>
                    <a:pt x="2653" y="2124"/>
                    <a:pt x="2919" y="2049"/>
                  </a:cubicBezTo>
                  <a:cubicBezTo>
                    <a:pt x="4083" y="1704"/>
                    <a:pt x="4129" y="725"/>
                    <a:pt x="3357" y="298"/>
                  </a:cubicBezTo>
                  <a:cubicBezTo>
                    <a:pt x="3024" y="105"/>
                    <a:pt x="2593" y="1"/>
                    <a:pt x="21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2" name="Google Shape;2572;p45"/>
            <p:cNvSpPr/>
            <p:nvPr/>
          </p:nvSpPr>
          <p:spPr>
            <a:xfrm>
              <a:off x="7997701" y="4055692"/>
              <a:ext cx="134082" cy="70590"/>
            </a:xfrm>
            <a:custGeom>
              <a:avLst/>
              <a:gdLst/>
              <a:ahLst/>
              <a:cxnLst/>
              <a:rect l="l" t="t" r="r" b="b"/>
              <a:pathLst>
                <a:path w="4118" h="2168" extrusionOk="0">
                  <a:moveTo>
                    <a:pt x="1978" y="1"/>
                  </a:moveTo>
                  <a:cubicBezTo>
                    <a:pt x="1541" y="1"/>
                    <a:pt x="1103" y="107"/>
                    <a:pt x="761" y="303"/>
                  </a:cubicBezTo>
                  <a:cubicBezTo>
                    <a:pt x="1" y="741"/>
                    <a:pt x="47" y="1708"/>
                    <a:pt x="1210" y="2054"/>
                  </a:cubicBezTo>
                  <a:cubicBezTo>
                    <a:pt x="1478" y="2132"/>
                    <a:pt x="1742" y="2167"/>
                    <a:pt x="1992" y="2167"/>
                  </a:cubicBezTo>
                  <a:cubicBezTo>
                    <a:pt x="3219" y="2167"/>
                    <a:pt x="4117" y="1324"/>
                    <a:pt x="3457" y="568"/>
                  </a:cubicBezTo>
                  <a:cubicBezTo>
                    <a:pt x="3106" y="178"/>
                    <a:pt x="2543" y="1"/>
                    <a:pt x="19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3" name="Google Shape;2573;p45"/>
            <p:cNvSpPr/>
            <p:nvPr/>
          </p:nvSpPr>
          <p:spPr>
            <a:xfrm>
              <a:off x="8226724" y="3585207"/>
              <a:ext cx="536980" cy="360602"/>
            </a:xfrm>
            <a:custGeom>
              <a:avLst/>
              <a:gdLst/>
              <a:ahLst/>
              <a:cxnLst/>
              <a:rect l="l" t="t" r="r" b="b"/>
              <a:pathLst>
                <a:path w="16492" h="11075" extrusionOk="0">
                  <a:moveTo>
                    <a:pt x="6886" y="1"/>
                  </a:moveTo>
                  <a:cubicBezTo>
                    <a:pt x="5218" y="1"/>
                    <a:pt x="3617" y="1247"/>
                    <a:pt x="3508" y="3462"/>
                  </a:cubicBezTo>
                  <a:cubicBezTo>
                    <a:pt x="3481" y="3716"/>
                    <a:pt x="3496" y="3756"/>
                    <a:pt x="3343" y="3756"/>
                  </a:cubicBezTo>
                  <a:cubicBezTo>
                    <a:pt x="3300" y="3756"/>
                    <a:pt x="3246" y="3753"/>
                    <a:pt x="3174" y="3750"/>
                  </a:cubicBezTo>
                  <a:cubicBezTo>
                    <a:pt x="3122" y="3748"/>
                    <a:pt x="3071" y="3747"/>
                    <a:pt x="3020" y="3747"/>
                  </a:cubicBezTo>
                  <a:cubicBezTo>
                    <a:pt x="1267" y="3747"/>
                    <a:pt x="1" y="5270"/>
                    <a:pt x="225" y="6826"/>
                  </a:cubicBezTo>
                  <a:cubicBezTo>
                    <a:pt x="386" y="7909"/>
                    <a:pt x="1112" y="8704"/>
                    <a:pt x="2056" y="9027"/>
                  </a:cubicBezTo>
                  <a:cubicBezTo>
                    <a:pt x="2352" y="9129"/>
                    <a:pt x="2670" y="9184"/>
                    <a:pt x="2997" y="9184"/>
                  </a:cubicBezTo>
                  <a:cubicBezTo>
                    <a:pt x="3332" y="9184"/>
                    <a:pt x="3677" y="9126"/>
                    <a:pt x="4015" y="9004"/>
                  </a:cubicBezTo>
                  <a:cubicBezTo>
                    <a:pt x="4088" y="8967"/>
                    <a:pt x="4168" y="8895"/>
                    <a:pt x="4244" y="8895"/>
                  </a:cubicBezTo>
                  <a:cubicBezTo>
                    <a:pt x="4264" y="8895"/>
                    <a:pt x="4284" y="8900"/>
                    <a:pt x="4303" y="8912"/>
                  </a:cubicBezTo>
                  <a:cubicBezTo>
                    <a:pt x="4384" y="8969"/>
                    <a:pt x="4418" y="9085"/>
                    <a:pt x="4476" y="9177"/>
                  </a:cubicBezTo>
                  <a:cubicBezTo>
                    <a:pt x="5205" y="10462"/>
                    <a:pt x="6408" y="11075"/>
                    <a:pt x="7588" y="11075"/>
                  </a:cubicBezTo>
                  <a:cubicBezTo>
                    <a:pt x="8831" y="11075"/>
                    <a:pt x="10048" y="10396"/>
                    <a:pt x="10662" y="9108"/>
                  </a:cubicBezTo>
                  <a:cubicBezTo>
                    <a:pt x="10735" y="8956"/>
                    <a:pt x="10773" y="8906"/>
                    <a:pt x="10814" y="8906"/>
                  </a:cubicBezTo>
                  <a:cubicBezTo>
                    <a:pt x="10845" y="8906"/>
                    <a:pt x="10878" y="8935"/>
                    <a:pt x="10927" y="8969"/>
                  </a:cubicBezTo>
                  <a:cubicBezTo>
                    <a:pt x="11425" y="9361"/>
                    <a:pt x="12125" y="9513"/>
                    <a:pt x="12823" y="9513"/>
                  </a:cubicBezTo>
                  <a:cubicBezTo>
                    <a:pt x="13868" y="9513"/>
                    <a:pt x="14911" y="9172"/>
                    <a:pt x="15271" y="8785"/>
                  </a:cubicBezTo>
                  <a:cubicBezTo>
                    <a:pt x="16492" y="7472"/>
                    <a:pt x="15732" y="5536"/>
                    <a:pt x="14061" y="4879"/>
                  </a:cubicBezTo>
                  <a:cubicBezTo>
                    <a:pt x="13946" y="4845"/>
                    <a:pt x="13934" y="4822"/>
                    <a:pt x="13980" y="4707"/>
                  </a:cubicBezTo>
                  <a:cubicBezTo>
                    <a:pt x="14268" y="3831"/>
                    <a:pt x="14165" y="3002"/>
                    <a:pt x="13808" y="2426"/>
                  </a:cubicBezTo>
                  <a:cubicBezTo>
                    <a:pt x="13490" y="1917"/>
                    <a:pt x="12963" y="1600"/>
                    <a:pt x="12338" y="1600"/>
                  </a:cubicBezTo>
                  <a:cubicBezTo>
                    <a:pt x="12058" y="1600"/>
                    <a:pt x="11757" y="1664"/>
                    <a:pt x="11446" y="1803"/>
                  </a:cubicBezTo>
                  <a:cubicBezTo>
                    <a:pt x="10646" y="2154"/>
                    <a:pt x="10433" y="2613"/>
                    <a:pt x="10337" y="2613"/>
                  </a:cubicBezTo>
                  <a:cubicBezTo>
                    <a:pt x="10320" y="2613"/>
                    <a:pt x="10306" y="2597"/>
                    <a:pt x="10294" y="2564"/>
                  </a:cubicBezTo>
                  <a:cubicBezTo>
                    <a:pt x="9611" y="807"/>
                    <a:pt x="8227" y="1"/>
                    <a:pt x="6886" y="1"/>
                  </a:cubicBezTo>
                  <a:close/>
                </a:path>
              </a:pathLst>
            </a:custGeom>
            <a:solidFill>
              <a:srgbClr val="6B7FF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4" name="Google Shape;2574;p45"/>
            <p:cNvSpPr/>
            <p:nvPr/>
          </p:nvSpPr>
          <p:spPr>
            <a:xfrm>
              <a:off x="8293666" y="3664164"/>
              <a:ext cx="470036" cy="281644"/>
            </a:xfrm>
            <a:custGeom>
              <a:avLst/>
              <a:gdLst/>
              <a:ahLst/>
              <a:cxnLst/>
              <a:rect l="l" t="t" r="r" b="b"/>
              <a:pathLst>
                <a:path w="14436" h="8650" extrusionOk="0">
                  <a:moveTo>
                    <a:pt x="11729" y="1"/>
                  </a:moveTo>
                  <a:cubicBezTo>
                    <a:pt x="11026" y="496"/>
                    <a:pt x="10657" y="1268"/>
                    <a:pt x="10726" y="2132"/>
                  </a:cubicBezTo>
                  <a:cubicBezTo>
                    <a:pt x="10807" y="3134"/>
                    <a:pt x="12881" y="5150"/>
                    <a:pt x="10888" y="5623"/>
                  </a:cubicBezTo>
                  <a:cubicBezTo>
                    <a:pt x="10755" y="5653"/>
                    <a:pt x="10621" y="5666"/>
                    <a:pt x="10485" y="5666"/>
                  </a:cubicBezTo>
                  <a:cubicBezTo>
                    <a:pt x="9934" y="5666"/>
                    <a:pt x="9364" y="5462"/>
                    <a:pt x="8817" y="5462"/>
                  </a:cubicBezTo>
                  <a:cubicBezTo>
                    <a:pt x="8588" y="5462"/>
                    <a:pt x="8363" y="5498"/>
                    <a:pt x="8146" y="5600"/>
                  </a:cubicBezTo>
                  <a:cubicBezTo>
                    <a:pt x="7218" y="6041"/>
                    <a:pt x="6812" y="6972"/>
                    <a:pt x="5673" y="6972"/>
                  </a:cubicBezTo>
                  <a:cubicBezTo>
                    <a:pt x="5653" y="6972"/>
                    <a:pt x="5632" y="6971"/>
                    <a:pt x="5611" y="6971"/>
                  </a:cubicBezTo>
                  <a:cubicBezTo>
                    <a:pt x="4816" y="6925"/>
                    <a:pt x="4332" y="6452"/>
                    <a:pt x="3802" y="5934"/>
                  </a:cubicBezTo>
                  <a:cubicBezTo>
                    <a:pt x="3344" y="5488"/>
                    <a:pt x="2771" y="5295"/>
                    <a:pt x="2205" y="5295"/>
                  </a:cubicBezTo>
                  <a:cubicBezTo>
                    <a:pt x="1277" y="5295"/>
                    <a:pt x="365" y="5815"/>
                    <a:pt x="0" y="6602"/>
                  </a:cubicBezTo>
                  <a:cubicBezTo>
                    <a:pt x="296" y="6704"/>
                    <a:pt x="614" y="6759"/>
                    <a:pt x="941" y="6759"/>
                  </a:cubicBezTo>
                  <a:cubicBezTo>
                    <a:pt x="1276" y="6759"/>
                    <a:pt x="1621" y="6701"/>
                    <a:pt x="1959" y="6579"/>
                  </a:cubicBezTo>
                  <a:cubicBezTo>
                    <a:pt x="2032" y="6542"/>
                    <a:pt x="2112" y="6470"/>
                    <a:pt x="2188" y="6470"/>
                  </a:cubicBezTo>
                  <a:cubicBezTo>
                    <a:pt x="2208" y="6470"/>
                    <a:pt x="2228" y="6475"/>
                    <a:pt x="2247" y="6487"/>
                  </a:cubicBezTo>
                  <a:cubicBezTo>
                    <a:pt x="2328" y="6544"/>
                    <a:pt x="2362" y="6660"/>
                    <a:pt x="2420" y="6752"/>
                  </a:cubicBezTo>
                  <a:cubicBezTo>
                    <a:pt x="3149" y="8037"/>
                    <a:pt x="4352" y="8650"/>
                    <a:pt x="5532" y="8650"/>
                  </a:cubicBezTo>
                  <a:cubicBezTo>
                    <a:pt x="6775" y="8650"/>
                    <a:pt x="7992" y="7971"/>
                    <a:pt x="8606" y="6683"/>
                  </a:cubicBezTo>
                  <a:cubicBezTo>
                    <a:pt x="8679" y="6531"/>
                    <a:pt x="8717" y="6481"/>
                    <a:pt x="8758" y="6481"/>
                  </a:cubicBezTo>
                  <a:cubicBezTo>
                    <a:pt x="8789" y="6481"/>
                    <a:pt x="8822" y="6510"/>
                    <a:pt x="8871" y="6544"/>
                  </a:cubicBezTo>
                  <a:cubicBezTo>
                    <a:pt x="9369" y="6936"/>
                    <a:pt x="10069" y="7088"/>
                    <a:pt x="10767" y="7088"/>
                  </a:cubicBezTo>
                  <a:cubicBezTo>
                    <a:pt x="11812" y="7088"/>
                    <a:pt x="12855" y="6747"/>
                    <a:pt x="13215" y="6360"/>
                  </a:cubicBezTo>
                  <a:cubicBezTo>
                    <a:pt x="14436" y="5047"/>
                    <a:pt x="13676" y="3111"/>
                    <a:pt x="11994" y="2454"/>
                  </a:cubicBezTo>
                  <a:cubicBezTo>
                    <a:pt x="11878" y="2420"/>
                    <a:pt x="11867" y="2397"/>
                    <a:pt x="11901" y="2282"/>
                  </a:cubicBezTo>
                  <a:cubicBezTo>
                    <a:pt x="12189" y="1406"/>
                    <a:pt x="12097" y="577"/>
                    <a:pt x="11729" y="1"/>
                  </a:cubicBezTo>
                  <a:close/>
                </a:path>
              </a:pathLst>
            </a:custGeom>
            <a:solidFill>
              <a:srgbClr val="0A1640">
                <a:alpha val="17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5" name="Google Shape;2575;p45"/>
            <p:cNvSpPr/>
            <p:nvPr/>
          </p:nvSpPr>
          <p:spPr>
            <a:xfrm>
              <a:off x="8371679" y="3629618"/>
              <a:ext cx="148376" cy="93122"/>
            </a:xfrm>
            <a:custGeom>
              <a:avLst/>
              <a:gdLst/>
              <a:ahLst/>
              <a:cxnLst/>
              <a:rect l="l" t="t" r="r" b="b"/>
              <a:pathLst>
                <a:path w="4557" h="2860" extrusionOk="0">
                  <a:moveTo>
                    <a:pt x="2429" y="0"/>
                  </a:moveTo>
                  <a:cubicBezTo>
                    <a:pt x="2205" y="0"/>
                    <a:pt x="1977" y="33"/>
                    <a:pt x="1752" y="105"/>
                  </a:cubicBezTo>
                  <a:cubicBezTo>
                    <a:pt x="611" y="509"/>
                    <a:pt x="1" y="1764"/>
                    <a:pt x="289" y="2767"/>
                  </a:cubicBezTo>
                  <a:cubicBezTo>
                    <a:pt x="309" y="2831"/>
                    <a:pt x="361" y="2859"/>
                    <a:pt x="413" y="2859"/>
                  </a:cubicBezTo>
                  <a:cubicBezTo>
                    <a:pt x="481" y="2859"/>
                    <a:pt x="549" y="2811"/>
                    <a:pt x="542" y="2732"/>
                  </a:cubicBezTo>
                  <a:cubicBezTo>
                    <a:pt x="455" y="1580"/>
                    <a:pt x="1327" y="486"/>
                    <a:pt x="2510" y="486"/>
                  </a:cubicBezTo>
                  <a:cubicBezTo>
                    <a:pt x="2735" y="486"/>
                    <a:pt x="2972" y="526"/>
                    <a:pt x="3215" y="612"/>
                  </a:cubicBezTo>
                  <a:cubicBezTo>
                    <a:pt x="3952" y="866"/>
                    <a:pt x="4263" y="1396"/>
                    <a:pt x="4298" y="1442"/>
                  </a:cubicBezTo>
                  <a:cubicBezTo>
                    <a:pt x="4324" y="1478"/>
                    <a:pt x="4361" y="1494"/>
                    <a:pt x="4398" y="1494"/>
                  </a:cubicBezTo>
                  <a:cubicBezTo>
                    <a:pt x="4477" y="1494"/>
                    <a:pt x="4556" y="1421"/>
                    <a:pt x="4517" y="1327"/>
                  </a:cubicBezTo>
                  <a:cubicBezTo>
                    <a:pt x="4211" y="566"/>
                    <a:pt x="3353" y="0"/>
                    <a:pt x="2429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6" name="Google Shape;2576;p45"/>
            <p:cNvSpPr/>
            <p:nvPr/>
          </p:nvSpPr>
          <p:spPr>
            <a:xfrm>
              <a:off x="8247757" y="3739214"/>
              <a:ext cx="93577" cy="91168"/>
            </a:xfrm>
            <a:custGeom>
              <a:avLst/>
              <a:gdLst/>
              <a:ahLst/>
              <a:cxnLst/>
              <a:rect l="l" t="t" r="r" b="b"/>
              <a:pathLst>
                <a:path w="2874" h="2800" extrusionOk="0">
                  <a:moveTo>
                    <a:pt x="2342" y="1"/>
                  </a:moveTo>
                  <a:cubicBezTo>
                    <a:pt x="869" y="1"/>
                    <a:pt x="0" y="1468"/>
                    <a:pt x="615" y="2730"/>
                  </a:cubicBezTo>
                  <a:cubicBezTo>
                    <a:pt x="639" y="2776"/>
                    <a:pt x="685" y="2799"/>
                    <a:pt x="731" y="2799"/>
                  </a:cubicBezTo>
                  <a:cubicBezTo>
                    <a:pt x="961" y="2776"/>
                    <a:pt x="719" y="2477"/>
                    <a:pt x="857" y="1785"/>
                  </a:cubicBezTo>
                  <a:cubicBezTo>
                    <a:pt x="1065" y="829"/>
                    <a:pt x="1791" y="437"/>
                    <a:pt x="2735" y="288"/>
                  </a:cubicBezTo>
                  <a:cubicBezTo>
                    <a:pt x="2874" y="265"/>
                    <a:pt x="2874" y="69"/>
                    <a:pt x="2735" y="34"/>
                  </a:cubicBezTo>
                  <a:cubicBezTo>
                    <a:pt x="2600" y="11"/>
                    <a:pt x="2469" y="1"/>
                    <a:pt x="2342" y="1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7" name="Google Shape;2577;p45"/>
            <p:cNvSpPr/>
            <p:nvPr/>
          </p:nvSpPr>
          <p:spPr>
            <a:xfrm>
              <a:off x="8356701" y="3778252"/>
              <a:ext cx="87033" cy="45454"/>
            </a:xfrm>
            <a:custGeom>
              <a:avLst/>
              <a:gdLst/>
              <a:ahLst/>
              <a:cxnLst/>
              <a:rect l="l" t="t" r="r" b="b"/>
              <a:pathLst>
                <a:path w="2673" h="1396" extrusionOk="0">
                  <a:moveTo>
                    <a:pt x="1391" y="0"/>
                  </a:moveTo>
                  <a:cubicBezTo>
                    <a:pt x="1027" y="0"/>
                    <a:pt x="665" y="114"/>
                    <a:pt x="438" y="368"/>
                  </a:cubicBezTo>
                  <a:cubicBezTo>
                    <a:pt x="1" y="853"/>
                    <a:pt x="595" y="1396"/>
                    <a:pt x="1413" y="1396"/>
                  </a:cubicBezTo>
                  <a:cubicBezTo>
                    <a:pt x="1566" y="1396"/>
                    <a:pt x="1726" y="1377"/>
                    <a:pt x="1889" y="1335"/>
                  </a:cubicBezTo>
                  <a:cubicBezTo>
                    <a:pt x="2638" y="1116"/>
                    <a:pt x="2673" y="483"/>
                    <a:pt x="2177" y="195"/>
                  </a:cubicBezTo>
                  <a:cubicBezTo>
                    <a:pt x="1956" y="69"/>
                    <a:pt x="1673" y="0"/>
                    <a:pt x="1391" y="0"/>
                  </a:cubicBezTo>
                  <a:close/>
                </a:path>
              </a:pathLst>
            </a:custGeom>
            <a:solidFill>
              <a:srgbClr val="D811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8" name="Google Shape;2578;p45"/>
            <p:cNvSpPr/>
            <p:nvPr/>
          </p:nvSpPr>
          <p:spPr>
            <a:xfrm>
              <a:off x="8529983" y="3778252"/>
              <a:ext cx="86642" cy="45454"/>
            </a:xfrm>
            <a:custGeom>
              <a:avLst/>
              <a:gdLst/>
              <a:ahLst/>
              <a:cxnLst/>
              <a:rect l="l" t="t" r="r" b="b"/>
              <a:pathLst>
                <a:path w="2661" h="1396" extrusionOk="0">
                  <a:moveTo>
                    <a:pt x="1271" y="0"/>
                  </a:moveTo>
                  <a:cubicBezTo>
                    <a:pt x="989" y="0"/>
                    <a:pt x="706" y="69"/>
                    <a:pt x="484" y="195"/>
                  </a:cubicBezTo>
                  <a:cubicBezTo>
                    <a:pt x="1" y="483"/>
                    <a:pt x="24" y="1116"/>
                    <a:pt x="772" y="1335"/>
                  </a:cubicBezTo>
                  <a:cubicBezTo>
                    <a:pt x="935" y="1377"/>
                    <a:pt x="1096" y="1396"/>
                    <a:pt x="1248" y="1396"/>
                  </a:cubicBezTo>
                  <a:cubicBezTo>
                    <a:pt x="2067" y="1396"/>
                    <a:pt x="2661" y="853"/>
                    <a:pt x="2224" y="368"/>
                  </a:cubicBezTo>
                  <a:cubicBezTo>
                    <a:pt x="1997" y="114"/>
                    <a:pt x="1635" y="0"/>
                    <a:pt x="12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9" name="Google Shape;2579;p45"/>
            <p:cNvSpPr/>
            <p:nvPr/>
          </p:nvSpPr>
          <p:spPr>
            <a:xfrm>
              <a:off x="8439956" y="3750740"/>
              <a:ext cx="88172" cy="52519"/>
            </a:xfrm>
            <a:custGeom>
              <a:avLst/>
              <a:gdLst/>
              <a:ahLst/>
              <a:cxnLst/>
              <a:rect l="l" t="t" r="r" b="b"/>
              <a:pathLst>
                <a:path w="2708" h="1613" extrusionOk="0">
                  <a:moveTo>
                    <a:pt x="1411" y="0"/>
                  </a:moveTo>
                  <a:cubicBezTo>
                    <a:pt x="960" y="0"/>
                    <a:pt x="577" y="67"/>
                    <a:pt x="438" y="130"/>
                  </a:cubicBezTo>
                  <a:cubicBezTo>
                    <a:pt x="1" y="337"/>
                    <a:pt x="242" y="971"/>
                    <a:pt x="473" y="1224"/>
                  </a:cubicBezTo>
                  <a:cubicBezTo>
                    <a:pt x="704" y="1488"/>
                    <a:pt x="1058" y="1612"/>
                    <a:pt x="1416" y="1612"/>
                  </a:cubicBezTo>
                  <a:cubicBezTo>
                    <a:pt x="2056" y="1612"/>
                    <a:pt x="2707" y="1216"/>
                    <a:pt x="2685" y="521"/>
                  </a:cubicBezTo>
                  <a:cubicBezTo>
                    <a:pt x="2685" y="314"/>
                    <a:pt x="2570" y="164"/>
                    <a:pt x="2339" y="107"/>
                  </a:cubicBezTo>
                  <a:cubicBezTo>
                    <a:pt x="2033" y="29"/>
                    <a:pt x="1708" y="0"/>
                    <a:pt x="141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0" name="Google Shape;2580;p45"/>
            <p:cNvSpPr/>
            <p:nvPr/>
          </p:nvSpPr>
          <p:spPr>
            <a:xfrm>
              <a:off x="8385582" y="3732278"/>
              <a:ext cx="48807" cy="39235"/>
            </a:xfrm>
            <a:custGeom>
              <a:avLst/>
              <a:gdLst/>
              <a:ahLst/>
              <a:cxnLst/>
              <a:rect l="l" t="t" r="r" b="b"/>
              <a:pathLst>
                <a:path w="1499" h="1205" extrusionOk="0">
                  <a:moveTo>
                    <a:pt x="717" y="0"/>
                  </a:moveTo>
                  <a:cubicBezTo>
                    <a:pt x="669" y="0"/>
                    <a:pt x="622" y="6"/>
                    <a:pt x="576" y="17"/>
                  </a:cubicBezTo>
                  <a:cubicBezTo>
                    <a:pt x="81" y="132"/>
                    <a:pt x="0" y="789"/>
                    <a:pt x="369" y="1077"/>
                  </a:cubicBezTo>
                  <a:cubicBezTo>
                    <a:pt x="491" y="1165"/>
                    <a:pt x="626" y="1204"/>
                    <a:pt x="756" y="1204"/>
                  </a:cubicBezTo>
                  <a:cubicBezTo>
                    <a:pt x="1150" y="1204"/>
                    <a:pt x="1498" y="845"/>
                    <a:pt x="1325" y="420"/>
                  </a:cubicBezTo>
                  <a:cubicBezTo>
                    <a:pt x="1209" y="149"/>
                    <a:pt x="963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1" name="Google Shape;2581;p45"/>
            <p:cNvSpPr/>
            <p:nvPr/>
          </p:nvSpPr>
          <p:spPr>
            <a:xfrm>
              <a:off x="8539360" y="3732278"/>
              <a:ext cx="49166" cy="39235"/>
            </a:xfrm>
            <a:custGeom>
              <a:avLst/>
              <a:gdLst/>
              <a:ahLst/>
              <a:cxnLst/>
              <a:rect l="l" t="t" r="r" b="b"/>
              <a:pathLst>
                <a:path w="1510" h="1205" extrusionOk="0">
                  <a:moveTo>
                    <a:pt x="781" y="0"/>
                  </a:moveTo>
                  <a:cubicBezTo>
                    <a:pt x="532" y="0"/>
                    <a:pt x="280" y="149"/>
                    <a:pt x="173" y="420"/>
                  </a:cubicBezTo>
                  <a:cubicBezTo>
                    <a:pt x="0" y="845"/>
                    <a:pt x="348" y="1204"/>
                    <a:pt x="737" y="1204"/>
                  </a:cubicBezTo>
                  <a:cubicBezTo>
                    <a:pt x="866" y="1204"/>
                    <a:pt x="998" y="1165"/>
                    <a:pt x="1118" y="1077"/>
                  </a:cubicBezTo>
                  <a:cubicBezTo>
                    <a:pt x="1510" y="789"/>
                    <a:pt x="1406" y="132"/>
                    <a:pt x="922" y="17"/>
                  </a:cubicBezTo>
                  <a:cubicBezTo>
                    <a:pt x="876" y="6"/>
                    <a:pt x="828" y="0"/>
                    <a:pt x="7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2" name="Google Shape;2582;p45"/>
            <p:cNvSpPr/>
            <p:nvPr/>
          </p:nvSpPr>
          <p:spPr>
            <a:xfrm>
              <a:off x="7808660" y="4251472"/>
              <a:ext cx="863817" cy="515588"/>
            </a:xfrm>
            <a:custGeom>
              <a:avLst/>
              <a:gdLst/>
              <a:ahLst/>
              <a:cxnLst/>
              <a:rect l="l" t="t" r="r" b="b"/>
              <a:pathLst>
                <a:path w="26530" h="15835" extrusionOk="0">
                  <a:moveTo>
                    <a:pt x="14320" y="1"/>
                  </a:moveTo>
                  <a:cubicBezTo>
                    <a:pt x="13415" y="1"/>
                    <a:pt x="12497" y="299"/>
                    <a:pt x="11705" y="960"/>
                  </a:cubicBezTo>
                  <a:cubicBezTo>
                    <a:pt x="10887" y="1651"/>
                    <a:pt x="10645" y="2343"/>
                    <a:pt x="10519" y="2573"/>
                  </a:cubicBezTo>
                  <a:cubicBezTo>
                    <a:pt x="10499" y="2613"/>
                    <a:pt x="10475" y="2629"/>
                    <a:pt x="10443" y="2629"/>
                  </a:cubicBezTo>
                  <a:cubicBezTo>
                    <a:pt x="10383" y="2629"/>
                    <a:pt x="10294" y="2568"/>
                    <a:pt x="10150" y="2493"/>
                  </a:cubicBezTo>
                  <a:cubicBezTo>
                    <a:pt x="9576" y="2197"/>
                    <a:pt x="8969" y="2019"/>
                    <a:pt x="8335" y="2019"/>
                  </a:cubicBezTo>
                  <a:cubicBezTo>
                    <a:pt x="8129" y="2019"/>
                    <a:pt x="7919" y="2038"/>
                    <a:pt x="7707" y="2078"/>
                  </a:cubicBezTo>
                  <a:cubicBezTo>
                    <a:pt x="7523" y="2101"/>
                    <a:pt x="7327" y="2112"/>
                    <a:pt x="7143" y="2158"/>
                  </a:cubicBezTo>
                  <a:cubicBezTo>
                    <a:pt x="5012" y="2746"/>
                    <a:pt x="3975" y="4877"/>
                    <a:pt x="4389" y="6605"/>
                  </a:cubicBezTo>
                  <a:cubicBezTo>
                    <a:pt x="4413" y="6698"/>
                    <a:pt x="4424" y="6801"/>
                    <a:pt x="4436" y="6882"/>
                  </a:cubicBezTo>
                  <a:cubicBezTo>
                    <a:pt x="4447" y="6997"/>
                    <a:pt x="4424" y="7043"/>
                    <a:pt x="4320" y="7055"/>
                  </a:cubicBezTo>
                  <a:cubicBezTo>
                    <a:pt x="1429" y="7516"/>
                    <a:pt x="0" y="10234"/>
                    <a:pt x="841" y="12516"/>
                  </a:cubicBezTo>
                  <a:cubicBezTo>
                    <a:pt x="933" y="12792"/>
                    <a:pt x="1048" y="13034"/>
                    <a:pt x="1187" y="13264"/>
                  </a:cubicBezTo>
                  <a:cubicBezTo>
                    <a:pt x="2058" y="14768"/>
                    <a:pt x="3637" y="15521"/>
                    <a:pt x="5184" y="15521"/>
                  </a:cubicBezTo>
                  <a:cubicBezTo>
                    <a:pt x="6624" y="15521"/>
                    <a:pt x="8036" y="14869"/>
                    <a:pt x="8825" y="13564"/>
                  </a:cubicBezTo>
                  <a:cubicBezTo>
                    <a:pt x="8848" y="13528"/>
                    <a:pt x="8867" y="13511"/>
                    <a:pt x="8886" y="13511"/>
                  </a:cubicBezTo>
                  <a:cubicBezTo>
                    <a:pt x="8998" y="13511"/>
                    <a:pt x="9089" y="14128"/>
                    <a:pt x="9850" y="14889"/>
                  </a:cubicBezTo>
                  <a:cubicBezTo>
                    <a:pt x="10408" y="15446"/>
                    <a:pt x="11103" y="15749"/>
                    <a:pt x="11819" y="15749"/>
                  </a:cubicBezTo>
                  <a:cubicBezTo>
                    <a:pt x="12790" y="15749"/>
                    <a:pt x="13800" y="15194"/>
                    <a:pt x="14562" y="13967"/>
                  </a:cubicBezTo>
                  <a:cubicBezTo>
                    <a:pt x="14632" y="13845"/>
                    <a:pt x="14673" y="13784"/>
                    <a:pt x="14714" y="13784"/>
                  </a:cubicBezTo>
                  <a:cubicBezTo>
                    <a:pt x="14753" y="13784"/>
                    <a:pt x="14794" y="13842"/>
                    <a:pt x="14862" y="13956"/>
                  </a:cubicBezTo>
                  <a:cubicBezTo>
                    <a:pt x="15667" y="15241"/>
                    <a:pt x="16863" y="15834"/>
                    <a:pt x="18014" y="15834"/>
                  </a:cubicBezTo>
                  <a:cubicBezTo>
                    <a:pt x="19546" y="15834"/>
                    <a:pt x="20999" y="14782"/>
                    <a:pt x="21348" y="12907"/>
                  </a:cubicBezTo>
                  <a:cubicBezTo>
                    <a:pt x="21391" y="12658"/>
                    <a:pt x="21407" y="12589"/>
                    <a:pt x="21484" y="12589"/>
                  </a:cubicBezTo>
                  <a:cubicBezTo>
                    <a:pt x="21531" y="12589"/>
                    <a:pt x="21602" y="12616"/>
                    <a:pt x="21717" y="12642"/>
                  </a:cubicBezTo>
                  <a:cubicBezTo>
                    <a:pt x="21996" y="12707"/>
                    <a:pt x="22269" y="12738"/>
                    <a:pt x="22534" y="12738"/>
                  </a:cubicBezTo>
                  <a:cubicBezTo>
                    <a:pt x="24852" y="12738"/>
                    <a:pt x="26530" y="10391"/>
                    <a:pt x="25703" y="8138"/>
                  </a:cubicBezTo>
                  <a:cubicBezTo>
                    <a:pt x="25258" y="6856"/>
                    <a:pt x="24025" y="5974"/>
                    <a:pt x="22603" y="5974"/>
                  </a:cubicBezTo>
                  <a:cubicBezTo>
                    <a:pt x="22478" y="5974"/>
                    <a:pt x="22351" y="5981"/>
                    <a:pt x="22224" y="5995"/>
                  </a:cubicBezTo>
                  <a:cubicBezTo>
                    <a:pt x="22051" y="6018"/>
                    <a:pt x="21878" y="6052"/>
                    <a:pt x="21717" y="6110"/>
                  </a:cubicBezTo>
                  <a:cubicBezTo>
                    <a:pt x="21687" y="6120"/>
                    <a:pt x="21663" y="6125"/>
                    <a:pt x="21643" y="6125"/>
                  </a:cubicBezTo>
                  <a:cubicBezTo>
                    <a:pt x="21507" y="6125"/>
                    <a:pt x="21617" y="5898"/>
                    <a:pt x="21648" y="5787"/>
                  </a:cubicBezTo>
                  <a:cubicBezTo>
                    <a:pt x="21820" y="4969"/>
                    <a:pt x="21555" y="4336"/>
                    <a:pt x="21095" y="3944"/>
                  </a:cubicBezTo>
                  <a:cubicBezTo>
                    <a:pt x="20763" y="3654"/>
                    <a:pt x="20319" y="3496"/>
                    <a:pt x="19850" y="3496"/>
                  </a:cubicBezTo>
                  <a:cubicBezTo>
                    <a:pt x="19538" y="3496"/>
                    <a:pt x="19214" y="3566"/>
                    <a:pt x="18906" y="3714"/>
                  </a:cubicBezTo>
                  <a:cubicBezTo>
                    <a:pt x="18869" y="3736"/>
                    <a:pt x="18835" y="3748"/>
                    <a:pt x="18803" y="3748"/>
                  </a:cubicBezTo>
                  <a:cubicBezTo>
                    <a:pt x="18736" y="3748"/>
                    <a:pt x="18684" y="3690"/>
                    <a:pt x="18652" y="3541"/>
                  </a:cubicBezTo>
                  <a:cubicBezTo>
                    <a:pt x="18195" y="1404"/>
                    <a:pt x="16285" y="1"/>
                    <a:pt x="14320" y="1"/>
                  </a:cubicBezTo>
                  <a:close/>
                </a:path>
              </a:pathLst>
            </a:custGeom>
            <a:solidFill>
              <a:srgbClr val="6B7FF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3" name="Google Shape;2583;p45"/>
            <p:cNvSpPr/>
            <p:nvPr/>
          </p:nvSpPr>
          <p:spPr>
            <a:xfrm>
              <a:off x="7847276" y="4379886"/>
              <a:ext cx="825331" cy="387171"/>
            </a:xfrm>
            <a:custGeom>
              <a:avLst/>
              <a:gdLst/>
              <a:ahLst/>
              <a:cxnLst/>
              <a:rect l="l" t="t" r="r" b="b"/>
              <a:pathLst>
                <a:path w="25348" h="11891" extrusionOk="0">
                  <a:moveTo>
                    <a:pt x="19943" y="0"/>
                  </a:moveTo>
                  <a:cubicBezTo>
                    <a:pt x="18964" y="242"/>
                    <a:pt x="17812" y="1429"/>
                    <a:pt x="18238" y="4678"/>
                  </a:cubicBezTo>
                  <a:cubicBezTo>
                    <a:pt x="18353" y="5565"/>
                    <a:pt x="18549" y="6383"/>
                    <a:pt x="18088" y="7201"/>
                  </a:cubicBezTo>
                  <a:cubicBezTo>
                    <a:pt x="17444" y="8328"/>
                    <a:pt x="16166" y="8711"/>
                    <a:pt x="14808" y="8711"/>
                  </a:cubicBezTo>
                  <a:cubicBezTo>
                    <a:pt x="13445" y="8711"/>
                    <a:pt x="12001" y="8325"/>
                    <a:pt x="11038" y="7915"/>
                  </a:cubicBezTo>
                  <a:cubicBezTo>
                    <a:pt x="10015" y="7473"/>
                    <a:pt x="9009" y="7188"/>
                    <a:pt x="7951" y="7188"/>
                  </a:cubicBezTo>
                  <a:cubicBezTo>
                    <a:pt x="7519" y="7188"/>
                    <a:pt x="7079" y="7235"/>
                    <a:pt x="6625" y="7339"/>
                  </a:cubicBezTo>
                  <a:cubicBezTo>
                    <a:pt x="4978" y="7708"/>
                    <a:pt x="3860" y="9240"/>
                    <a:pt x="2155" y="9562"/>
                  </a:cubicBezTo>
                  <a:cubicBezTo>
                    <a:pt x="1956" y="9602"/>
                    <a:pt x="1742" y="9623"/>
                    <a:pt x="1521" y="9623"/>
                  </a:cubicBezTo>
                  <a:cubicBezTo>
                    <a:pt x="1038" y="9623"/>
                    <a:pt x="514" y="9526"/>
                    <a:pt x="1" y="9320"/>
                  </a:cubicBezTo>
                  <a:lnTo>
                    <a:pt x="1" y="9320"/>
                  </a:lnTo>
                  <a:cubicBezTo>
                    <a:pt x="872" y="10824"/>
                    <a:pt x="2451" y="11577"/>
                    <a:pt x="3998" y="11577"/>
                  </a:cubicBezTo>
                  <a:cubicBezTo>
                    <a:pt x="5438" y="11577"/>
                    <a:pt x="6850" y="10925"/>
                    <a:pt x="7639" y="9620"/>
                  </a:cubicBezTo>
                  <a:cubicBezTo>
                    <a:pt x="7662" y="9584"/>
                    <a:pt x="7681" y="9567"/>
                    <a:pt x="7700" y="9567"/>
                  </a:cubicBezTo>
                  <a:cubicBezTo>
                    <a:pt x="7812" y="9567"/>
                    <a:pt x="7903" y="10184"/>
                    <a:pt x="8664" y="10945"/>
                  </a:cubicBezTo>
                  <a:cubicBezTo>
                    <a:pt x="9222" y="11502"/>
                    <a:pt x="9917" y="11805"/>
                    <a:pt x="10633" y="11805"/>
                  </a:cubicBezTo>
                  <a:cubicBezTo>
                    <a:pt x="11604" y="11805"/>
                    <a:pt x="12614" y="11250"/>
                    <a:pt x="13376" y="10023"/>
                  </a:cubicBezTo>
                  <a:cubicBezTo>
                    <a:pt x="13446" y="9901"/>
                    <a:pt x="13487" y="9840"/>
                    <a:pt x="13528" y="9840"/>
                  </a:cubicBezTo>
                  <a:cubicBezTo>
                    <a:pt x="13567" y="9840"/>
                    <a:pt x="13608" y="9898"/>
                    <a:pt x="13676" y="10012"/>
                  </a:cubicBezTo>
                  <a:cubicBezTo>
                    <a:pt x="14481" y="11297"/>
                    <a:pt x="15677" y="11890"/>
                    <a:pt x="16828" y="11890"/>
                  </a:cubicBezTo>
                  <a:cubicBezTo>
                    <a:pt x="18360" y="11890"/>
                    <a:pt x="19813" y="10838"/>
                    <a:pt x="20162" y="8963"/>
                  </a:cubicBezTo>
                  <a:cubicBezTo>
                    <a:pt x="20205" y="8714"/>
                    <a:pt x="20221" y="8645"/>
                    <a:pt x="20298" y="8645"/>
                  </a:cubicBezTo>
                  <a:cubicBezTo>
                    <a:pt x="20345" y="8645"/>
                    <a:pt x="20416" y="8672"/>
                    <a:pt x="20531" y="8698"/>
                  </a:cubicBezTo>
                  <a:cubicBezTo>
                    <a:pt x="20810" y="8763"/>
                    <a:pt x="21083" y="8794"/>
                    <a:pt x="21348" y="8794"/>
                  </a:cubicBezTo>
                  <a:cubicBezTo>
                    <a:pt x="23667" y="8794"/>
                    <a:pt x="25348" y="6447"/>
                    <a:pt x="24551" y="4194"/>
                  </a:cubicBezTo>
                  <a:cubicBezTo>
                    <a:pt x="24096" y="2912"/>
                    <a:pt x="22872" y="2030"/>
                    <a:pt x="21442" y="2030"/>
                  </a:cubicBezTo>
                  <a:cubicBezTo>
                    <a:pt x="21316" y="2030"/>
                    <a:pt x="21189" y="2037"/>
                    <a:pt x="21061" y="2051"/>
                  </a:cubicBezTo>
                  <a:cubicBezTo>
                    <a:pt x="20888" y="2074"/>
                    <a:pt x="20715" y="2108"/>
                    <a:pt x="20565" y="2166"/>
                  </a:cubicBezTo>
                  <a:cubicBezTo>
                    <a:pt x="20534" y="2176"/>
                    <a:pt x="20509" y="2181"/>
                    <a:pt x="20489" y="2181"/>
                  </a:cubicBezTo>
                  <a:cubicBezTo>
                    <a:pt x="20347" y="2181"/>
                    <a:pt x="20464" y="1954"/>
                    <a:pt x="20485" y="1843"/>
                  </a:cubicBezTo>
                  <a:cubicBezTo>
                    <a:pt x="20657" y="1025"/>
                    <a:pt x="20404" y="392"/>
                    <a:pt x="19943" y="0"/>
                  </a:cubicBezTo>
                  <a:close/>
                </a:path>
              </a:pathLst>
            </a:custGeom>
            <a:solidFill>
              <a:srgbClr val="0A1640">
                <a:alpha val="17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4" name="Google Shape;2584;p45"/>
            <p:cNvSpPr/>
            <p:nvPr/>
          </p:nvSpPr>
          <p:spPr>
            <a:xfrm>
              <a:off x="7984189" y="4357225"/>
              <a:ext cx="123988" cy="132584"/>
            </a:xfrm>
            <a:custGeom>
              <a:avLst/>
              <a:gdLst/>
              <a:ahLst/>
              <a:cxnLst/>
              <a:rect l="l" t="t" r="r" b="b"/>
              <a:pathLst>
                <a:path w="3808" h="4072" extrusionOk="0">
                  <a:moveTo>
                    <a:pt x="2864" y="0"/>
                  </a:moveTo>
                  <a:cubicBezTo>
                    <a:pt x="1478" y="0"/>
                    <a:pt x="237" y="1086"/>
                    <a:pt x="81" y="2424"/>
                  </a:cubicBezTo>
                  <a:cubicBezTo>
                    <a:pt x="1" y="2943"/>
                    <a:pt x="35" y="3496"/>
                    <a:pt x="231" y="3968"/>
                  </a:cubicBezTo>
                  <a:cubicBezTo>
                    <a:pt x="255" y="4039"/>
                    <a:pt x="312" y="4072"/>
                    <a:pt x="371" y="4072"/>
                  </a:cubicBezTo>
                  <a:cubicBezTo>
                    <a:pt x="453" y="4072"/>
                    <a:pt x="537" y="4007"/>
                    <a:pt x="531" y="3899"/>
                  </a:cubicBezTo>
                  <a:lnTo>
                    <a:pt x="531" y="3899"/>
                  </a:lnTo>
                  <a:cubicBezTo>
                    <a:pt x="531" y="3899"/>
                    <a:pt x="531" y="3899"/>
                    <a:pt x="531" y="3899"/>
                  </a:cubicBezTo>
                  <a:cubicBezTo>
                    <a:pt x="528" y="3899"/>
                    <a:pt x="442" y="3219"/>
                    <a:pt x="634" y="2539"/>
                  </a:cubicBezTo>
                  <a:cubicBezTo>
                    <a:pt x="989" y="1224"/>
                    <a:pt x="2855" y="408"/>
                    <a:pt x="3591" y="408"/>
                  </a:cubicBezTo>
                  <a:cubicBezTo>
                    <a:pt x="3597" y="408"/>
                    <a:pt x="3602" y="408"/>
                    <a:pt x="3607" y="408"/>
                  </a:cubicBezTo>
                  <a:cubicBezTo>
                    <a:pt x="3614" y="409"/>
                    <a:pt x="3621" y="410"/>
                    <a:pt x="3628" y="410"/>
                  </a:cubicBezTo>
                  <a:cubicBezTo>
                    <a:pt x="3782" y="410"/>
                    <a:pt x="3807" y="175"/>
                    <a:pt x="3653" y="120"/>
                  </a:cubicBezTo>
                  <a:cubicBezTo>
                    <a:pt x="3389" y="38"/>
                    <a:pt x="3124" y="0"/>
                    <a:pt x="2864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5" name="Google Shape;2585;p45"/>
            <p:cNvSpPr/>
            <p:nvPr/>
          </p:nvSpPr>
          <p:spPr>
            <a:xfrm>
              <a:off x="7853365" y="4523050"/>
              <a:ext cx="125616" cy="126398"/>
            </a:xfrm>
            <a:custGeom>
              <a:avLst/>
              <a:gdLst/>
              <a:ahLst/>
              <a:cxnLst/>
              <a:rect l="l" t="t" r="r" b="b"/>
              <a:pathLst>
                <a:path w="3858" h="3882" extrusionOk="0">
                  <a:moveTo>
                    <a:pt x="3482" y="1"/>
                  </a:moveTo>
                  <a:cubicBezTo>
                    <a:pt x="1355" y="1"/>
                    <a:pt x="0" y="1705"/>
                    <a:pt x="528" y="3760"/>
                  </a:cubicBezTo>
                  <a:cubicBezTo>
                    <a:pt x="549" y="3843"/>
                    <a:pt x="612" y="3882"/>
                    <a:pt x="678" y="3882"/>
                  </a:cubicBezTo>
                  <a:cubicBezTo>
                    <a:pt x="757" y="3882"/>
                    <a:pt x="838" y="3826"/>
                    <a:pt x="851" y="3725"/>
                  </a:cubicBezTo>
                  <a:cubicBezTo>
                    <a:pt x="908" y="2389"/>
                    <a:pt x="1219" y="1387"/>
                    <a:pt x="2498" y="730"/>
                  </a:cubicBezTo>
                  <a:cubicBezTo>
                    <a:pt x="2890" y="546"/>
                    <a:pt x="3696" y="315"/>
                    <a:pt x="3685" y="292"/>
                  </a:cubicBezTo>
                  <a:cubicBezTo>
                    <a:pt x="3857" y="246"/>
                    <a:pt x="3823" y="4"/>
                    <a:pt x="3650" y="4"/>
                  </a:cubicBezTo>
                  <a:cubicBezTo>
                    <a:pt x="3594" y="2"/>
                    <a:pt x="3538" y="1"/>
                    <a:pt x="3482" y="1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6" name="Google Shape;2586;p45"/>
            <p:cNvSpPr/>
            <p:nvPr/>
          </p:nvSpPr>
          <p:spPr>
            <a:xfrm>
              <a:off x="8179252" y="4295362"/>
              <a:ext cx="196955" cy="101457"/>
            </a:xfrm>
            <a:custGeom>
              <a:avLst/>
              <a:gdLst/>
              <a:ahLst/>
              <a:cxnLst/>
              <a:rect l="l" t="t" r="r" b="b"/>
              <a:pathLst>
                <a:path w="6049" h="3116" extrusionOk="0">
                  <a:moveTo>
                    <a:pt x="3036" y="1"/>
                  </a:moveTo>
                  <a:cubicBezTo>
                    <a:pt x="1863" y="1"/>
                    <a:pt x="654" y="727"/>
                    <a:pt x="24" y="2227"/>
                  </a:cubicBezTo>
                  <a:cubicBezTo>
                    <a:pt x="1" y="2297"/>
                    <a:pt x="12" y="2366"/>
                    <a:pt x="81" y="2423"/>
                  </a:cubicBezTo>
                  <a:cubicBezTo>
                    <a:pt x="103" y="2441"/>
                    <a:pt x="132" y="2450"/>
                    <a:pt x="162" y="2450"/>
                  </a:cubicBezTo>
                  <a:cubicBezTo>
                    <a:pt x="210" y="2450"/>
                    <a:pt x="260" y="2427"/>
                    <a:pt x="289" y="2377"/>
                  </a:cubicBezTo>
                  <a:lnTo>
                    <a:pt x="289" y="2377"/>
                  </a:lnTo>
                  <a:cubicBezTo>
                    <a:pt x="288" y="2377"/>
                    <a:pt x="288" y="2377"/>
                    <a:pt x="288" y="2377"/>
                  </a:cubicBezTo>
                  <a:cubicBezTo>
                    <a:pt x="280" y="2377"/>
                    <a:pt x="1352" y="635"/>
                    <a:pt x="3005" y="635"/>
                  </a:cubicBezTo>
                  <a:cubicBezTo>
                    <a:pt x="3089" y="635"/>
                    <a:pt x="3174" y="640"/>
                    <a:pt x="3261" y="649"/>
                  </a:cubicBezTo>
                  <a:cubicBezTo>
                    <a:pt x="4528" y="787"/>
                    <a:pt x="5300" y="1824"/>
                    <a:pt x="5726" y="3021"/>
                  </a:cubicBezTo>
                  <a:lnTo>
                    <a:pt x="5726" y="3021"/>
                  </a:lnTo>
                  <a:cubicBezTo>
                    <a:pt x="5725" y="3020"/>
                    <a:pt x="5725" y="3020"/>
                    <a:pt x="5725" y="3020"/>
                  </a:cubicBezTo>
                  <a:lnTo>
                    <a:pt x="5725" y="3020"/>
                  </a:lnTo>
                  <a:cubicBezTo>
                    <a:pt x="5725" y="3020"/>
                    <a:pt x="5725" y="3020"/>
                    <a:pt x="5726" y="3022"/>
                  </a:cubicBezTo>
                  <a:cubicBezTo>
                    <a:pt x="5726" y="3022"/>
                    <a:pt x="5726" y="3022"/>
                    <a:pt x="5726" y="3021"/>
                  </a:cubicBezTo>
                  <a:lnTo>
                    <a:pt x="5726" y="3021"/>
                  </a:lnTo>
                  <a:cubicBezTo>
                    <a:pt x="5734" y="3035"/>
                    <a:pt x="5787" y="3115"/>
                    <a:pt x="5883" y="3115"/>
                  </a:cubicBezTo>
                  <a:cubicBezTo>
                    <a:pt x="5888" y="3115"/>
                    <a:pt x="5894" y="3115"/>
                    <a:pt x="5899" y="3115"/>
                  </a:cubicBezTo>
                  <a:cubicBezTo>
                    <a:pt x="5991" y="3103"/>
                    <a:pt x="6049" y="3022"/>
                    <a:pt x="6026" y="2930"/>
                  </a:cubicBezTo>
                  <a:cubicBezTo>
                    <a:pt x="5740" y="1002"/>
                    <a:pt x="4412" y="1"/>
                    <a:pt x="3036" y="1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7" name="Google Shape;2587;p45"/>
            <p:cNvSpPr/>
            <p:nvPr/>
          </p:nvSpPr>
          <p:spPr>
            <a:xfrm>
              <a:off x="8049796" y="4514617"/>
              <a:ext cx="130240" cy="69841"/>
            </a:xfrm>
            <a:custGeom>
              <a:avLst/>
              <a:gdLst/>
              <a:ahLst/>
              <a:cxnLst/>
              <a:rect l="l" t="t" r="r" b="b"/>
              <a:pathLst>
                <a:path w="4000" h="2145" extrusionOk="0">
                  <a:moveTo>
                    <a:pt x="2109" y="1"/>
                  </a:moveTo>
                  <a:cubicBezTo>
                    <a:pt x="1577" y="1"/>
                    <a:pt x="1076" y="198"/>
                    <a:pt x="762" y="505"/>
                  </a:cubicBezTo>
                  <a:cubicBezTo>
                    <a:pt x="1" y="1238"/>
                    <a:pt x="899" y="2144"/>
                    <a:pt x="2040" y="2144"/>
                  </a:cubicBezTo>
                  <a:cubicBezTo>
                    <a:pt x="2280" y="2144"/>
                    <a:pt x="2530" y="2104"/>
                    <a:pt x="2778" y="2014"/>
                  </a:cubicBezTo>
                  <a:cubicBezTo>
                    <a:pt x="4000" y="1553"/>
                    <a:pt x="3838" y="666"/>
                    <a:pt x="3147" y="275"/>
                  </a:cubicBezTo>
                  <a:cubicBezTo>
                    <a:pt x="2816" y="84"/>
                    <a:pt x="2456" y="1"/>
                    <a:pt x="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8" name="Google Shape;2588;p45"/>
            <p:cNvSpPr/>
            <p:nvPr/>
          </p:nvSpPr>
          <p:spPr>
            <a:xfrm>
              <a:off x="8271851" y="4514617"/>
              <a:ext cx="130631" cy="69841"/>
            </a:xfrm>
            <a:custGeom>
              <a:avLst/>
              <a:gdLst/>
              <a:ahLst/>
              <a:cxnLst/>
              <a:rect l="l" t="t" r="r" b="b"/>
              <a:pathLst>
                <a:path w="4012" h="2145" extrusionOk="0">
                  <a:moveTo>
                    <a:pt x="2112" y="1"/>
                  </a:moveTo>
                  <a:cubicBezTo>
                    <a:pt x="1577" y="1"/>
                    <a:pt x="1077" y="198"/>
                    <a:pt x="763" y="505"/>
                  </a:cubicBezTo>
                  <a:cubicBezTo>
                    <a:pt x="1" y="1238"/>
                    <a:pt x="907" y="2144"/>
                    <a:pt x="2045" y="2144"/>
                  </a:cubicBezTo>
                  <a:cubicBezTo>
                    <a:pt x="2284" y="2144"/>
                    <a:pt x="2533" y="2104"/>
                    <a:pt x="2779" y="2014"/>
                  </a:cubicBezTo>
                  <a:cubicBezTo>
                    <a:pt x="4011" y="1553"/>
                    <a:pt x="3850" y="666"/>
                    <a:pt x="3159" y="275"/>
                  </a:cubicBezTo>
                  <a:cubicBezTo>
                    <a:pt x="2823" y="84"/>
                    <a:pt x="2460" y="1"/>
                    <a:pt x="2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9" name="Google Shape;2589;p45"/>
            <p:cNvSpPr/>
            <p:nvPr/>
          </p:nvSpPr>
          <p:spPr>
            <a:xfrm>
              <a:off x="8182248" y="4490165"/>
              <a:ext cx="93056" cy="54798"/>
            </a:xfrm>
            <a:custGeom>
              <a:avLst/>
              <a:gdLst/>
              <a:ahLst/>
              <a:cxnLst/>
              <a:rect l="l" t="t" r="r" b="b"/>
              <a:pathLst>
                <a:path w="2858" h="1683" extrusionOk="0">
                  <a:moveTo>
                    <a:pt x="220" y="0"/>
                  </a:moveTo>
                  <a:cubicBezTo>
                    <a:pt x="116" y="0"/>
                    <a:pt x="35" y="69"/>
                    <a:pt x="35" y="173"/>
                  </a:cubicBezTo>
                  <a:cubicBezTo>
                    <a:pt x="1" y="565"/>
                    <a:pt x="151" y="956"/>
                    <a:pt x="427" y="1244"/>
                  </a:cubicBezTo>
                  <a:cubicBezTo>
                    <a:pt x="680" y="1509"/>
                    <a:pt x="1061" y="1682"/>
                    <a:pt x="1429" y="1682"/>
                  </a:cubicBezTo>
                  <a:lnTo>
                    <a:pt x="1441" y="1682"/>
                  </a:lnTo>
                  <a:cubicBezTo>
                    <a:pt x="1821" y="1682"/>
                    <a:pt x="2190" y="1509"/>
                    <a:pt x="2455" y="1244"/>
                  </a:cubicBezTo>
                  <a:cubicBezTo>
                    <a:pt x="2708" y="956"/>
                    <a:pt x="2858" y="576"/>
                    <a:pt x="2846" y="185"/>
                  </a:cubicBezTo>
                  <a:cubicBezTo>
                    <a:pt x="2823" y="69"/>
                    <a:pt x="2754" y="0"/>
                    <a:pt x="2651" y="0"/>
                  </a:cubicBezTo>
                  <a:cubicBezTo>
                    <a:pt x="2558" y="0"/>
                    <a:pt x="2478" y="92"/>
                    <a:pt x="2478" y="185"/>
                  </a:cubicBezTo>
                  <a:cubicBezTo>
                    <a:pt x="2489" y="473"/>
                    <a:pt x="2397" y="761"/>
                    <a:pt x="2190" y="979"/>
                  </a:cubicBezTo>
                  <a:cubicBezTo>
                    <a:pt x="1994" y="1198"/>
                    <a:pt x="1717" y="1314"/>
                    <a:pt x="1441" y="1314"/>
                  </a:cubicBezTo>
                  <a:lnTo>
                    <a:pt x="1429" y="1314"/>
                  </a:lnTo>
                  <a:cubicBezTo>
                    <a:pt x="1153" y="1314"/>
                    <a:pt x="888" y="1198"/>
                    <a:pt x="680" y="979"/>
                  </a:cubicBezTo>
                  <a:cubicBezTo>
                    <a:pt x="473" y="761"/>
                    <a:pt x="369" y="473"/>
                    <a:pt x="392" y="185"/>
                  </a:cubicBezTo>
                  <a:cubicBezTo>
                    <a:pt x="392" y="92"/>
                    <a:pt x="323" y="0"/>
                    <a:pt x="2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0" name="Google Shape;2590;p45"/>
            <p:cNvSpPr/>
            <p:nvPr/>
          </p:nvSpPr>
          <p:spPr>
            <a:xfrm>
              <a:off x="8280545" y="4447252"/>
              <a:ext cx="102043" cy="51933"/>
            </a:xfrm>
            <a:custGeom>
              <a:avLst/>
              <a:gdLst/>
              <a:ahLst/>
              <a:cxnLst/>
              <a:rect l="l" t="t" r="r" b="b"/>
              <a:pathLst>
                <a:path w="3134" h="1595" extrusionOk="0">
                  <a:moveTo>
                    <a:pt x="2277" y="0"/>
                  </a:moveTo>
                  <a:cubicBezTo>
                    <a:pt x="2192" y="0"/>
                    <a:pt x="2127" y="64"/>
                    <a:pt x="2097" y="155"/>
                  </a:cubicBezTo>
                  <a:cubicBezTo>
                    <a:pt x="1990" y="626"/>
                    <a:pt x="1624" y="967"/>
                    <a:pt x="1213" y="967"/>
                  </a:cubicBezTo>
                  <a:cubicBezTo>
                    <a:pt x="1181" y="967"/>
                    <a:pt x="1150" y="965"/>
                    <a:pt x="1118" y="961"/>
                  </a:cubicBezTo>
                  <a:cubicBezTo>
                    <a:pt x="761" y="915"/>
                    <a:pt x="461" y="581"/>
                    <a:pt x="369" y="155"/>
                  </a:cubicBezTo>
                  <a:cubicBezTo>
                    <a:pt x="358" y="60"/>
                    <a:pt x="271" y="3"/>
                    <a:pt x="176" y="3"/>
                  </a:cubicBezTo>
                  <a:cubicBezTo>
                    <a:pt x="167" y="3"/>
                    <a:pt x="159" y="4"/>
                    <a:pt x="150" y="5"/>
                  </a:cubicBezTo>
                  <a:cubicBezTo>
                    <a:pt x="58" y="16"/>
                    <a:pt x="0" y="120"/>
                    <a:pt x="12" y="224"/>
                  </a:cubicBezTo>
                  <a:cubicBezTo>
                    <a:pt x="127" y="800"/>
                    <a:pt x="553" y="1249"/>
                    <a:pt x="1060" y="1307"/>
                  </a:cubicBezTo>
                  <a:cubicBezTo>
                    <a:pt x="1106" y="1307"/>
                    <a:pt x="1164" y="1318"/>
                    <a:pt x="1210" y="1318"/>
                  </a:cubicBezTo>
                  <a:cubicBezTo>
                    <a:pt x="1452" y="1318"/>
                    <a:pt x="1682" y="1238"/>
                    <a:pt x="1878" y="1088"/>
                  </a:cubicBezTo>
                  <a:lnTo>
                    <a:pt x="2420" y="1549"/>
                  </a:lnTo>
                  <a:cubicBezTo>
                    <a:pt x="2443" y="1583"/>
                    <a:pt x="2489" y="1595"/>
                    <a:pt x="2535" y="1595"/>
                  </a:cubicBezTo>
                  <a:cubicBezTo>
                    <a:pt x="2592" y="1595"/>
                    <a:pt x="2627" y="1583"/>
                    <a:pt x="2661" y="1537"/>
                  </a:cubicBezTo>
                  <a:cubicBezTo>
                    <a:pt x="2731" y="1456"/>
                    <a:pt x="2719" y="1341"/>
                    <a:pt x="2650" y="1272"/>
                  </a:cubicBezTo>
                  <a:lnTo>
                    <a:pt x="2143" y="846"/>
                  </a:lnTo>
                  <a:cubicBezTo>
                    <a:pt x="2166" y="811"/>
                    <a:pt x="2189" y="788"/>
                    <a:pt x="2212" y="742"/>
                  </a:cubicBezTo>
                  <a:lnTo>
                    <a:pt x="2857" y="973"/>
                  </a:lnTo>
                  <a:cubicBezTo>
                    <a:pt x="2880" y="973"/>
                    <a:pt x="2903" y="984"/>
                    <a:pt x="2915" y="984"/>
                  </a:cubicBezTo>
                  <a:cubicBezTo>
                    <a:pt x="2996" y="984"/>
                    <a:pt x="3065" y="938"/>
                    <a:pt x="3088" y="869"/>
                  </a:cubicBezTo>
                  <a:cubicBezTo>
                    <a:pt x="3134" y="754"/>
                    <a:pt x="3088" y="662"/>
                    <a:pt x="2996" y="615"/>
                  </a:cubicBezTo>
                  <a:lnTo>
                    <a:pt x="2397" y="408"/>
                  </a:lnTo>
                  <a:cubicBezTo>
                    <a:pt x="2431" y="350"/>
                    <a:pt x="2443" y="281"/>
                    <a:pt x="2454" y="224"/>
                  </a:cubicBezTo>
                  <a:cubicBezTo>
                    <a:pt x="2477" y="120"/>
                    <a:pt x="2420" y="39"/>
                    <a:pt x="2316" y="5"/>
                  </a:cubicBezTo>
                  <a:cubicBezTo>
                    <a:pt x="2302" y="2"/>
                    <a:pt x="2289" y="0"/>
                    <a:pt x="22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1" name="Google Shape;2591;p45"/>
            <p:cNvSpPr/>
            <p:nvPr/>
          </p:nvSpPr>
          <p:spPr>
            <a:xfrm>
              <a:off x="8074964" y="4447349"/>
              <a:ext cx="102434" cy="50728"/>
            </a:xfrm>
            <a:custGeom>
              <a:avLst/>
              <a:gdLst/>
              <a:ahLst/>
              <a:cxnLst/>
              <a:rect l="l" t="t" r="r" b="b"/>
              <a:pathLst>
                <a:path w="3146" h="1558" extrusionOk="0">
                  <a:moveTo>
                    <a:pt x="845" y="0"/>
                  </a:moveTo>
                  <a:cubicBezTo>
                    <a:pt x="836" y="0"/>
                    <a:pt x="828" y="1"/>
                    <a:pt x="819" y="2"/>
                  </a:cubicBezTo>
                  <a:cubicBezTo>
                    <a:pt x="727" y="13"/>
                    <a:pt x="669" y="117"/>
                    <a:pt x="681" y="221"/>
                  </a:cubicBezTo>
                  <a:cubicBezTo>
                    <a:pt x="692" y="290"/>
                    <a:pt x="704" y="347"/>
                    <a:pt x="738" y="405"/>
                  </a:cubicBezTo>
                  <a:lnTo>
                    <a:pt x="151" y="612"/>
                  </a:lnTo>
                  <a:cubicBezTo>
                    <a:pt x="47" y="636"/>
                    <a:pt x="1" y="739"/>
                    <a:pt x="35" y="843"/>
                  </a:cubicBezTo>
                  <a:cubicBezTo>
                    <a:pt x="58" y="912"/>
                    <a:pt x="128" y="958"/>
                    <a:pt x="208" y="958"/>
                  </a:cubicBezTo>
                  <a:cubicBezTo>
                    <a:pt x="220" y="958"/>
                    <a:pt x="243" y="958"/>
                    <a:pt x="266" y="947"/>
                  </a:cubicBezTo>
                  <a:lnTo>
                    <a:pt x="911" y="716"/>
                  </a:lnTo>
                  <a:cubicBezTo>
                    <a:pt x="934" y="739"/>
                    <a:pt x="957" y="774"/>
                    <a:pt x="980" y="808"/>
                  </a:cubicBezTo>
                  <a:lnTo>
                    <a:pt x="473" y="1246"/>
                  </a:lnTo>
                  <a:cubicBezTo>
                    <a:pt x="404" y="1315"/>
                    <a:pt x="393" y="1419"/>
                    <a:pt x="462" y="1500"/>
                  </a:cubicBezTo>
                  <a:cubicBezTo>
                    <a:pt x="496" y="1546"/>
                    <a:pt x="554" y="1557"/>
                    <a:pt x="588" y="1557"/>
                  </a:cubicBezTo>
                  <a:cubicBezTo>
                    <a:pt x="634" y="1557"/>
                    <a:pt x="681" y="1546"/>
                    <a:pt x="704" y="1523"/>
                  </a:cubicBezTo>
                  <a:lnTo>
                    <a:pt x="1245" y="1062"/>
                  </a:lnTo>
                  <a:cubicBezTo>
                    <a:pt x="1441" y="1200"/>
                    <a:pt x="1671" y="1292"/>
                    <a:pt x="1913" y="1292"/>
                  </a:cubicBezTo>
                  <a:cubicBezTo>
                    <a:pt x="1959" y="1292"/>
                    <a:pt x="2017" y="1292"/>
                    <a:pt x="2063" y="1269"/>
                  </a:cubicBezTo>
                  <a:cubicBezTo>
                    <a:pt x="2581" y="1200"/>
                    <a:pt x="2996" y="774"/>
                    <a:pt x="3111" y="198"/>
                  </a:cubicBezTo>
                  <a:cubicBezTo>
                    <a:pt x="3146" y="117"/>
                    <a:pt x="3088" y="25"/>
                    <a:pt x="2985" y="2"/>
                  </a:cubicBezTo>
                  <a:cubicBezTo>
                    <a:pt x="2976" y="1"/>
                    <a:pt x="2967" y="0"/>
                    <a:pt x="2959" y="0"/>
                  </a:cubicBezTo>
                  <a:cubicBezTo>
                    <a:pt x="2868" y="0"/>
                    <a:pt x="2797" y="57"/>
                    <a:pt x="2766" y="152"/>
                  </a:cubicBezTo>
                  <a:cubicBezTo>
                    <a:pt x="2685" y="578"/>
                    <a:pt x="2374" y="900"/>
                    <a:pt x="2017" y="958"/>
                  </a:cubicBezTo>
                  <a:cubicBezTo>
                    <a:pt x="1986" y="962"/>
                    <a:pt x="1955" y="964"/>
                    <a:pt x="1924" y="964"/>
                  </a:cubicBezTo>
                  <a:cubicBezTo>
                    <a:pt x="1529" y="964"/>
                    <a:pt x="1144" y="632"/>
                    <a:pt x="1038" y="152"/>
                  </a:cubicBezTo>
                  <a:cubicBezTo>
                    <a:pt x="1027" y="57"/>
                    <a:pt x="939" y="0"/>
                    <a:pt x="8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2" name="Google Shape;2592;p45"/>
            <p:cNvSpPr/>
            <p:nvPr/>
          </p:nvSpPr>
          <p:spPr>
            <a:xfrm>
              <a:off x="7069300" y="4193451"/>
              <a:ext cx="640032" cy="407977"/>
            </a:xfrm>
            <a:custGeom>
              <a:avLst/>
              <a:gdLst/>
              <a:ahLst/>
              <a:cxnLst/>
              <a:rect l="l" t="t" r="r" b="b"/>
              <a:pathLst>
                <a:path w="19657" h="12530" extrusionOk="0">
                  <a:moveTo>
                    <a:pt x="9854" y="0"/>
                  </a:moveTo>
                  <a:cubicBezTo>
                    <a:pt x="8899" y="0"/>
                    <a:pt x="7932" y="465"/>
                    <a:pt x="7512" y="1279"/>
                  </a:cubicBezTo>
                  <a:cubicBezTo>
                    <a:pt x="7328" y="1659"/>
                    <a:pt x="7213" y="2258"/>
                    <a:pt x="7190" y="2500"/>
                  </a:cubicBezTo>
                  <a:cubicBezTo>
                    <a:pt x="7190" y="2531"/>
                    <a:pt x="7169" y="2546"/>
                    <a:pt x="7145" y="2546"/>
                  </a:cubicBezTo>
                  <a:cubicBezTo>
                    <a:pt x="7133" y="2546"/>
                    <a:pt x="7120" y="2543"/>
                    <a:pt x="7109" y="2535"/>
                  </a:cubicBezTo>
                  <a:cubicBezTo>
                    <a:pt x="6641" y="1995"/>
                    <a:pt x="6060" y="1757"/>
                    <a:pt x="5501" y="1757"/>
                  </a:cubicBezTo>
                  <a:cubicBezTo>
                    <a:pt x="4448" y="1757"/>
                    <a:pt x="3472" y="2604"/>
                    <a:pt x="3480" y="3883"/>
                  </a:cubicBezTo>
                  <a:cubicBezTo>
                    <a:pt x="3503" y="4447"/>
                    <a:pt x="3710" y="4505"/>
                    <a:pt x="3445" y="4516"/>
                  </a:cubicBezTo>
                  <a:cubicBezTo>
                    <a:pt x="2489" y="4563"/>
                    <a:pt x="1268" y="5173"/>
                    <a:pt x="692" y="6268"/>
                  </a:cubicBezTo>
                  <a:cubicBezTo>
                    <a:pt x="1" y="7569"/>
                    <a:pt x="507" y="9010"/>
                    <a:pt x="1844" y="9689"/>
                  </a:cubicBezTo>
                  <a:cubicBezTo>
                    <a:pt x="1902" y="9724"/>
                    <a:pt x="1948" y="9735"/>
                    <a:pt x="2005" y="9758"/>
                  </a:cubicBezTo>
                  <a:cubicBezTo>
                    <a:pt x="2063" y="9793"/>
                    <a:pt x="2097" y="9804"/>
                    <a:pt x="2143" y="9816"/>
                  </a:cubicBezTo>
                  <a:cubicBezTo>
                    <a:pt x="2190" y="9839"/>
                    <a:pt x="2213" y="9851"/>
                    <a:pt x="2259" y="9862"/>
                  </a:cubicBezTo>
                  <a:cubicBezTo>
                    <a:pt x="2293" y="9862"/>
                    <a:pt x="2328" y="9874"/>
                    <a:pt x="2374" y="9897"/>
                  </a:cubicBezTo>
                  <a:cubicBezTo>
                    <a:pt x="2385" y="9908"/>
                    <a:pt x="2385" y="9908"/>
                    <a:pt x="2408" y="9908"/>
                  </a:cubicBezTo>
                  <a:cubicBezTo>
                    <a:pt x="2431" y="9920"/>
                    <a:pt x="2478" y="9931"/>
                    <a:pt x="2501" y="9931"/>
                  </a:cubicBezTo>
                  <a:cubicBezTo>
                    <a:pt x="2524" y="9954"/>
                    <a:pt x="2535" y="9954"/>
                    <a:pt x="2547" y="9954"/>
                  </a:cubicBezTo>
                  <a:cubicBezTo>
                    <a:pt x="2581" y="9954"/>
                    <a:pt x="2616" y="9966"/>
                    <a:pt x="2650" y="9966"/>
                  </a:cubicBezTo>
                  <a:cubicBezTo>
                    <a:pt x="2696" y="9966"/>
                    <a:pt x="2719" y="9977"/>
                    <a:pt x="2754" y="9977"/>
                  </a:cubicBezTo>
                  <a:cubicBezTo>
                    <a:pt x="2789" y="9977"/>
                    <a:pt x="2835" y="9989"/>
                    <a:pt x="2881" y="9989"/>
                  </a:cubicBezTo>
                  <a:cubicBezTo>
                    <a:pt x="3036" y="10012"/>
                    <a:pt x="3186" y="10020"/>
                    <a:pt x="3323" y="10020"/>
                  </a:cubicBezTo>
                  <a:cubicBezTo>
                    <a:pt x="3460" y="10020"/>
                    <a:pt x="3584" y="10012"/>
                    <a:pt x="3687" y="10000"/>
                  </a:cubicBezTo>
                  <a:lnTo>
                    <a:pt x="3699" y="10000"/>
                  </a:lnTo>
                  <a:cubicBezTo>
                    <a:pt x="3745" y="10000"/>
                    <a:pt x="3791" y="9989"/>
                    <a:pt x="3814" y="9989"/>
                  </a:cubicBezTo>
                  <a:cubicBezTo>
                    <a:pt x="3860" y="9977"/>
                    <a:pt x="3918" y="9977"/>
                    <a:pt x="3941" y="9966"/>
                  </a:cubicBezTo>
                  <a:cubicBezTo>
                    <a:pt x="3964" y="9954"/>
                    <a:pt x="3975" y="9954"/>
                    <a:pt x="3987" y="9954"/>
                  </a:cubicBezTo>
                  <a:cubicBezTo>
                    <a:pt x="3995" y="9951"/>
                    <a:pt x="4002" y="9949"/>
                    <a:pt x="4009" y="9949"/>
                  </a:cubicBezTo>
                  <a:cubicBezTo>
                    <a:pt x="4048" y="9949"/>
                    <a:pt x="4062" y="10010"/>
                    <a:pt x="4102" y="10139"/>
                  </a:cubicBezTo>
                  <a:cubicBezTo>
                    <a:pt x="4102" y="10162"/>
                    <a:pt x="4113" y="10196"/>
                    <a:pt x="4137" y="10242"/>
                  </a:cubicBezTo>
                  <a:cubicBezTo>
                    <a:pt x="4137" y="10254"/>
                    <a:pt x="4148" y="10265"/>
                    <a:pt x="4148" y="10277"/>
                  </a:cubicBezTo>
                  <a:cubicBezTo>
                    <a:pt x="4171" y="10357"/>
                    <a:pt x="4194" y="10404"/>
                    <a:pt x="4217" y="10473"/>
                  </a:cubicBezTo>
                  <a:cubicBezTo>
                    <a:pt x="4229" y="10530"/>
                    <a:pt x="4263" y="10576"/>
                    <a:pt x="4286" y="10645"/>
                  </a:cubicBezTo>
                  <a:cubicBezTo>
                    <a:pt x="4505" y="11095"/>
                    <a:pt x="4805" y="11487"/>
                    <a:pt x="5185" y="11809"/>
                  </a:cubicBezTo>
                  <a:cubicBezTo>
                    <a:pt x="5196" y="11809"/>
                    <a:pt x="5196" y="11821"/>
                    <a:pt x="5208" y="11821"/>
                  </a:cubicBezTo>
                  <a:cubicBezTo>
                    <a:pt x="5404" y="11982"/>
                    <a:pt x="5611" y="12109"/>
                    <a:pt x="5830" y="12224"/>
                  </a:cubicBezTo>
                  <a:cubicBezTo>
                    <a:pt x="5865" y="12235"/>
                    <a:pt x="5899" y="12247"/>
                    <a:pt x="5934" y="12270"/>
                  </a:cubicBezTo>
                  <a:cubicBezTo>
                    <a:pt x="5957" y="12281"/>
                    <a:pt x="6003" y="12293"/>
                    <a:pt x="6037" y="12304"/>
                  </a:cubicBezTo>
                  <a:cubicBezTo>
                    <a:pt x="6095" y="12328"/>
                    <a:pt x="6130" y="12351"/>
                    <a:pt x="6187" y="12362"/>
                  </a:cubicBezTo>
                  <a:cubicBezTo>
                    <a:pt x="6498" y="12471"/>
                    <a:pt x="6837" y="12529"/>
                    <a:pt x="7188" y="12529"/>
                  </a:cubicBezTo>
                  <a:cubicBezTo>
                    <a:pt x="7396" y="12529"/>
                    <a:pt x="7609" y="12509"/>
                    <a:pt x="7823" y="12466"/>
                  </a:cubicBezTo>
                  <a:cubicBezTo>
                    <a:pt x="7892" y="12454"/>
                    <a:pt x="7961" y="12443"/>
                    <a:pt x="8019" y="12420"/>
                  </a:cubicBezTo>
                  <a:cubicBezTo>
                    <a:pt x="8549" y="12281"/>
                    <a:pt x="8929" y="12051"/>
                    <a:pt x="9217" y="11786"/>
                  </a:cubicBezTo>
                  <a:lnTo>
                    <a:pt x="9229" y="11775"/>
                  </a:lnTo>
                  <a:cubicBezTo>
                    <a:pt x="9471" y="11556"/>
                    <a:pt x="9678" y="11314"/>
                    <a:pt x="9851" y="11118"/>
                  </a:cubicBezTo>
                  <a:cubicBezTo>
                    <a:pt x="9862" y="11095"/>
                    <a:pt x="9862" y="11083"/>
                    <a:pt x="9874" y="11083"/>
                  </a:cubicBezTo>
                  <a:lnTo>
                    <a:pt x="9897" y="11072"/>
                  </a:lnTo>
                  <a:cubicBezTo>
                    <a:pt x="9905" y="11064"/>
                    <a:pt x="9914" y="11060"/>
                    <a:pt x="9923" y="11060"/>
                  </a:cubicBezTo>
                  <a:cubicBezTo>
                    <a:pt x="9942" y="11060"/>
                    <a:pt x="9962" y="11076"/>
                    <a:pt x="9978" y="11106"/>
                  </a:cubicBezTo>
                  <a:lnTo>
                    <a:pt x="9989" y="11118"/>
                  </a:lnTo>
                  <a:cubicBezTo>
                    <a:pt x="9989" y="11118"/>
                    <a:pt x="10012" y="11118"/>
                    <a:pt x="10012" y="11129"/>
                  </a:cubicBezTo>
                  <a:cubicBezTo>
                    <a:pt x="10024" y="11152"/>
                    <a:pt x="10047" y="11175"/>
                    <a:pt x="10070" y="11198"/>
                  </a:cubicBezTo>
                  <a:cubicBezTo>
                    <a:pt x="10093" y="11245"/>
                    <a:pt x="10139" y="11268"/>
                    <a:pt x="10162" y="11314"/>
                  </a:cubicBezTo>
                  <a:cubicBezTo>
                    <a:pt x="10542" y="11751"/>
                    <a:pt x="11003" y="12039"/>
                    <a:pt x="11475" y="12166"/>
                  </a:cubicBezTo>
                  <a:cubicBezTo>
                    <a:pt x="11521" y="12178"/>
                    <a:pt x="11579" y="12201"/>
                    <a:pt x="11625" y="12212"/>
                  </a:cubicBezTo>
                  <a:cubicBezTo>
                    <a:pt x="11815" y="12256"/>
                    <a:pt x="12006" y="12278"/>
                    <a:pt x="12195" y="12278"/>
                  </a:cubicBezTo>
                  <a:cubicBezTo>
                    <a:pt x="12753" y="12278"/>
                    <a:pt x="13295" y="12090"/>
                    <a:pt x="13733" y="11728"/>
                  </a:cubicBezTo>
                  <a:cubicBezTo>
                    <a:pt x="14079" y="11463"/>
                    <a:pt x="14367" y="11083"/>
                    <a:pt x="14540" y="10622"/>
                  </a:cubicBezTo>
                  <a:cubicBezTo>
                    <a:pt x="14563" y="10599"/>
                    <a:pt x="14563" y="10565"/>
                    <a:pt x="14574" y="10542"/>
                  </a:cubicBezTo>
                  <a:cubicBezTo>
                    <a:pt x="14586" y="10496"/>
                    <a:pt x="14586" y="10473"/>
                    <a:pt x="14597" y="10438"/>
                  </a:cubicBezTo>
                  <a:lnTo>
                    <a:pt x="14597" y="10427"/>
                  </a:lnTo>
                  <a:cubicBezTo>
                    <a:pt x="14620" y="10392"/>
                    <a:pt x="14620" y="10369"/>
                    <a:pt x="14632" y="10334"/>
                  </a:cubicBezTo>
                  <a:cubicBezTo>
                    <a:pt x="14643" y="10334"/>
                    <a:pt x="14643" y="10323"/>
                    <a:pt x="14643" y="10323"/>
                  </a:cubicBezTo>
                  <a:cubicBezTo>
                    <a:pt x="14669" y="10288"/>
                    <a:pt x="14689" y="10275"/>
                    <a:pt x="14715" y="10275"/>
                  </a:cubicBezTo>
                  <a:cubicBezTo>
                    <a:pt x="14749" y="10275"/>
                    <a:pt x="14791" y="10297"/>
                    <a:pt x="14862" y="10323"/>
                  </a:cubicBezTo>
                  <a:cubicBezTo>
                    <a:pt x="14874" y="10323"/>
                    <a:pt x="14885" y="10334"/>
                    <a:pt x="14908" y="10334"/>
                  </a:cubicBezTo>
                  <a:cubicBezTo>
                    <a:pt x="15398" y="10525"/>
                    <a:pt x="15874" y="10612"/>
                    <a:pt x="16322" y="10612"/>
                  </a:cubicBezTo>
                  <a:cubicBezTo>
                    <a:pt x="18256" y="10612"/>
                    <a:pt x="19656" y="8993"/>
                    <a:pt x="19263" y="7132"/>
                  </a:cubicBezTo>
                  <a:cubicBezTo>
                    <a:pt x="19114" y="6406"/>
                    <a:pt x="18687" y="5841"/>
                    <a:pt x="18134" y="5438"/>
                  </a:cubicBezTo>
                  <a:cubicBezTo>
                    <a:pt x="17650" y="5116"/>
                    <a:pt x="17097" y="4897"/>
                    <a:pt x="16498" y="4793"/>
                  </a:cubicBezTo>
                  <a:cubicBezTo>
                    <a:pt x="16130" y="4735"/>
                    <a:pt x="16003" y="4804"/>
                    <a:pt x="16014" y="4436"/>
                  </a:cubicBezTo>
                  <a:cubicBezTo>
                    <a:pt x="16026" y="3963"/>
                    <a:pt x="16095" y="3560"/>
                    <a:pt x="15853" y="3111"/>
                  </a:cubicBezTo>
                  <a:cubicBezTo>
                    <a:pt x="15478" y="2416"/>
                    <a:pt x="14711" y="2135"/>
                    <a:pt x="13950" y="2135"/>
                  </a:cubicBezTo>
                  <a:cubicBezTo>
                    <a:pt x="13752" y="2135"/>
                    <a:pt x="13555" y="2154"/>
                    <a:pt x="13365" y="2189"/>
                  </a:cubicBezTo>
                  <a:cubicBezTo>
                    <a:pt x="12968" y="2261"/>
                    <a:pt x="12678" y="2329"/>
                    <a:pt x="12496" y="2329"/>
                  </a:cubicBezTo>
                  <a:cubicBezTo>
                    <a:pt x="12356" y="2329"/>
                    <a:pt x="12280" y="2288"/>
                    <a:pt x="12270" y="2178"/>
                  </a:cubicBezTo>
                  <a:cubicBezTo>
                    <a:pt x="12114" y="661"/>
                    <a:pt x="10992" y="0"/>
                    <a:pt x="9854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3" name="Google Shape;2593;p45"/>
            <p:cNvSpPr/>
            <p:nvPr/>
          </p:nvSpPr>
          <p:spPr>
            <a:xfrm>
              <a:off x="7269183" y="4411046"/>
              <a:ext cx="85991" cy="46203"/>
            </a:xfrm>
            <a:custGeom>
              <a:avLst/>
              <a:gdLst/>
              <a:ahLst/>
              <a:cxnLst/>
              <a:rect l="l" t="t" r="r" b="b"/>
              <a:pathLst>
                <a:path w="2641" h="1419" extrusionOk="0">
                  <a:moveTo>
                    <a:pt x="1393" y="1"/>
                  </a:moveTo>
                  <a:cubicBezTo>
                    <a:pt x="1038" y="1"/>
                    <a:pt x="707" y="131"/>
                    <a:pt x="498" y="333"/>
                  </a:cubicBezTo>
                  <a:cubicBezTo>
                    <a:pt x="1" y="820"/>
                    <a:pt x="597" y="1418"/>
                    <a:pt x="1353" y="1418"/>
                  </a:cubicBezTo>
                  <a:cubicBezTo>
                    <a:pt x="1509" y="1418"/>
                    <a:pt x="1672" y="1393"/>
                    <a:pt x="1834" y="1336"/>
                  </a:cubicBezTo>
                  <a:cubicBezTo>
                    <a:pt x="2640" y="1036"/>
                    <a:pt x="2548" y="437"/>
                    <a:pt x="2087" y="184"/>
                  </a:cubicBezTo>
                  <a:cubicBezTo>
                    <a:pt x="1865" y="56"/>
                    <a:pt x="1624" y="1"/>
                    <a:pt x="13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4" name="Google Shape;2594;p45"/>
            <p:cNvSpPr/>
            <p:nvPr/>
          </p:nvSpPr>
          <p:spPr>
            <a:xfrm>
              <a:off x="7415505" y="4411046"/>
              <a:ext cx="85958" cy="46203"/>
            </a:xfrm>
            <a:custGeom>
              <a:avLst/>
              <a:gdLst/>
              <a:ahLst/>
              <a:cxnLst/>
              <a:rect l="l" t="t" r="r" b="b"/>
              <a:pathLst>
                <a:path w="2640" h="1419" extrusionOk="0">
                  <a:moveTo>
                    <a:pt x="1392" y="1"/>
                  </a:moveTo>
                  <a:cubicBezTo>
                    <a:pt x="1037" y="1"/>
                    <a:pt x="706" y="131"/>
                    <a:pt x="497" y="333"/>
                  </a:cubicBezTo>
                  <a:cubicBezTo>
                    <a:pt x="0" y="820"/>
                    <a:pt x="604" y="1418"/>
                    <a:pt x="1356" y="1418"/>
                  </a:cubicBezTo>
                  <a:cubicBezTo>
                    <a:pt x="1512" y="1418"/>
                    <a:pt x="1673" y="1393"/>
                    <a:pt x="1833" y="1336"/>
                  </a:cubicBezTo>
                  <a:cubicBezTo>
                    <a:pt x="2640" y="1036"/>
                    <a:pt x="2547" y="437"/>
                    <a:pt x="2087" y="184"/>
                  </a:cubicBezTo>
                  <a:cubicBezTo>
                    <a:pt x="1864" y="56"/>
                    <a:pt x="1623" y="1"/>
                    <a:pt x="13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5" name="Google Shape;2595;p45"/>
            <p:cNvSpPr/>
            <p:nvPr/>
          </p:nvSpPr>
          <p:spPr>
            <a:xfrm>
              <a:off x="7131196" y="4372007"/>
              <a:ext cx="578396" cy="230199"/>
            </a:xfrm>
            <a:custGeom>
              <a:avLst/>
              <a:gdLst/>
              <a:ahLst/>
              <a:cxnLst/>
              <a:rect l="l" t="t" r="r" b="b"/>
              <a:pathLst>
                <a:path w="17764" h="7070" extrusionOk="0">
                  <a:moveTo>
                    <a:pt x="16268" y="0"/>
                  </a:moveTo>
                  <a:cubicBezTo>
                    <a:pt x="16256" y="1440"/>
                    <a:pt x="16153" y="3065"/>
                    <a:pt x="14056" y="3491"/>
                  </a:cubicBezTo>
                  <a:cubicBezTo>
                    <a:pt x="13870" y="3528"/>
                    <a:pt x="13683" y="3543"/>
                    <a:pt x="13495" y="3543"/>
                  </a:cubicBezTo>
                  <a:cubicBezTo>
                    <a:pt x="12693" y="3543"/>
                    <a:pt x="11874" y="3272"/>
                    <a:pt x="11099" y="3272"/>
                  </a:cubicBezTo>
                  <a:cubicBezTo>
                    <a:pt x="11086" y="3272"/>
                    <a:pt x="11073" y="3272"/>
                    <a:pt x="11060" y="3272"/>
                  </a:cubicBezTo>
                  <a:cubicBezTo>
                    <a:pt x="10104" y="3272"/>
                    <a:pt x="9183" y="3514"/>
                    <a:pt x="8365" y="4009"/>
                  </a:cubicBezTo>
                  <a:cubicBezTo>
                    <a:pt x="7615" y="4455"/>
                    <a:pt x="6937" y="4890"/>
                    <a:pt x="6051" y="4890"/>
                  </a:cubicBezTo>
                  <a:cubicBezTo>
                    <a:pt x="5997" y="4890"/>
                    <a:pt x="5943" y="4888"/>
                    <a:pt x="5888" y="4885"/>
                  </a:cubicBezTo>
                  <a:cubicBezTo>
                    <a:pt x="5127" y="4839"/>
                    <a:pt x="4620" y="4332"/>
                    <a:pt x="4102" y="3848"/>
                  </a:cubicBezTo>
                  <a:cubicBezTo>
                    <a:pt x="3548" y="3350"/>
                    <a:pt x="2846" y="2947"/>
                    <a:pt x="2097" y="2947"/>
                  </a:cubicBezTo>
                  <a:cubicBezTo>
                    <a:pt x="2066" y="2947"/>
                    <a:pt x="2036" y="2948"/>
                    <a:pt x="2005" y="2950"/>
                  </a:cubicBezTo>
                  <a:cubicBezTo>
                    <a:pt x="1233" y="2996"/>
                    <a:pt x="623" y="3514"/>
                    <a:pt x="116" y="4044"/>
                  </a:cubicBezTo>
                  <a:cubicBezTo>
                    <a:pt x="1" y="4182"/>
                    <a:pt x="12" y="4240"/>
                    <a:pt x="127" y="4297"/>
                  </a:cubicBezTo>
                  <a:cubicBezTo>
                    <a:pt x="139" y="4297"/>
                    <a:pt x="173" y="4309"/>
                    <a:pt x="196" y="4320"/>
                  </a:cubicBezTo>
                  <a:cubicBezTo>
                    <a:pt x="219" y="4332"/>
                    <a:pt x="242" y="4355"/>
                    <a:pt x="254" y="4355"/>
                  </a:cubicBezTo>
                  <a:cubicBezTo>
                    <a:pt x="300" y="4367"/>
                    <a:pt x="335" y="4378"/>
                    <a:pt x="369" y="4390"/>
                  </a:cubicBezTo>
                  <a:cubicBezTo>
                    <a:pt x="404" y="4390"/>
                    <a:pt x="450" y="4413"/>
                    <a:pt x="484" y="4424"/>
                  </a:cubicBezTo>
                  <a:cubicBezTo>
                    <a:pt x="507" y="4436"/>
                    <a:pt x="507" y="4436"/>
                    <a:pt x="519" y="4436"/>
                  </a:cubicBezTo>
                  <a:cubicBezTo>
                    <a:pt x="542" y="4447"/>
                    <a:pt x="588" y="4470"/>
                    <a:pt x="623" y="4470"/>
                  </a:cubicBezTo>
                  <a:cubicBezTo>
                    <a:pt x="634" y="4482"/>
                    <a:pt x="646" y="4482"/>
                    <a:pt x="657" y="4482"/>
                  </a:cubicBezTo>
                  <a:cubicBezTo>
                    <a:pt x="692" y="4482"/>
                    <a:pt x="738" y="4493"/>
                    <a:pt x="761" y="4493"/>
                  </a:cubicBezTo>
                  <a:cubicBezTo>
                    <a:pt x="807" y="4493"/>
                    <a:pt x="830" y="4505"/>
                    <a:pt x="865" y="4505"/>
                  </a:cubicBezTo>
                  <a:cubicBezTo>
                    <a:pt x="911" y="4505"/>
                    <a:pt x="945" y="4516"/>
                    <a:pt x="991" y="4516"/>
                  </a:cubicBezTo>
                  <a:cubicBezTo>
                    <a:pt x="1159" y="4538"/>
                    <a:pt x="1327" y="4546"/>
                    <a:pt x="1498" y="4546"/>
                  </a:cubicBezTo>
                  <a:cubicBezTo>
                    <a:pt x="1597" y="4546"/>
                    <a:pt x="1697" y="4544"/>
                    <a:pt x="1798" y="4539"/>
                  </a:cubicBezTo>
                  <a:lnTo>
                    <a:pt x="1867" y="4539"/>
                  </a:lnTo>
                  <a:cubicBezTo>
                    <a:pt x="1890" y="4539"/>
                    <a:pt x="1901" y="4516"/>
                    <a:pt x="1913" y="4516"/>
                  </a:cubicBezTo>
                  <a:cubicBezTo>
                    <a:pt x="1969" y="4498"/>
                    <a:pt x="2018" y="4479"/>
                    <a:pt x="2066" y="4479"/>
                  </a:cubicBezTo>
                  <a:cubicBezTo>
                    <a:pt x="2076" y="4479"/>
                    <a:pt x="2087" y="4480"/>
                    <a:pt x="2097" y="4482"/>
                  </a:cubicBezTo>
                  <a:cubicBezTo>
                    <a:pt x="2120" y="4482"/>
                    <a:pt x="2132" y="4493"/>
                    <a:pt x="2143" y="4505"/>
                  </a:cubicBezTo>
                  <a:cubicBezTo>
                    <a:pt x="2155" y="4539"/>
                    <a:pt x="2189" y="4597"/>
                    <a:pt x="2212" y="4678"/>
                  </a:cubicBezTo>
                  <a:cubicBezTo>
                    <a:pt x="2212" y="4712"/>
                    <a:pt x="2236" y="4735"/>
                    <a:pt x="2247" y="4781"/>
                  </a:cubicBezTo>
                  <a:cubicBezTo>
                    <a:pt x="2270" y="4850"/>
                    <a:pt x="2305" y="4931"/>
                    <a:pt x="2328" y="5012"/>
                  </a:cubicBezTo>
                  <a:cubicBezTo>
                    <a:pt x="2351" y="5069"/>
                    <a:pt x="2374" y="5127"/>
                    <a:pt x="2408" y="5185"/>
                  </a:cubicBezTo>
                  <a:cubicBezTo>
                    <a:pt x="2558" y="5530"/>
                    <a:pt x="2835" y="5956"/>
                    <a:pt x="3295" y="6348"/>
                  </a:cubicBezTo>
                  <a:cubicBezTo>
                    <a:pt x="3307" y="6348"/>
                    <a:pt x="3307" y="6360"/>
                    <a:pt x="3330" y="6360"/>
                  </a:cubicBezTo>
                  <a:cubicBezTo>
                    <a:pt x="3422" y="6440"/>
                    <a:pt x="3537" y="6521"/>
                    <a:pt x="3653" y="6590"/>
                  </a:cubicBezTo>
                  <a:cubicBezTo>
                    <a:pt x="3745" y="6671"/>
                    <a:pt x="3848" y="6728"/>
                    <a:pt x="3941" y="6763"/>
                  </a:cubicBezTo>
                  <a:cubicBezTo>
                    <a:pt x="3975" y="6786"/>
                    <a:pt x="4021" y="6797"/>
                    <a:pt x="4044" y="6809"/>
                  </a:cubicBezTo>
                  <a:cubicBezTo>
                    <a:pt x="4079" y="6820"/>
                    <a:pt x="4113" y="6844"/>
                    <a:pt x="4148" y="6855"/>
                  </a:cubicBezTo>
                  <a:cubicBezTo>
                    <a:pt x="4206" y="6867"/>
                    <a:pt x="4252" y="6901"/>
                    <a:pt x="4309" y="6913"/>
                  </a:cubicBezTo>
                  <a:cubicBezTo>
                    <a:pt x="4378" y="6924"/>
                    <a:pt x="4436" y="6959"/>
                    <a:pt x="4505" y="6970"/>
                  </a:cubicBezTo>
                  <a:cubicBezTo>
                    <a:pt x="4551" y="6982"/>
                    <a:pt x="4597" y="6982"/>
                    <a:pt x="4632" y="7005"/>
                  </a:cubicBezTo>
                  <a:cubicBezTo>
                    <a:pt x="4666" y="7005"/>
                    <a:pt x="4678" y="7016"/>
                    <a:pt x="4713" y="7016"/>
                  </a:cubicBezTo>
                  <a:cubicBezTo>
                    <a:pt x="4770" y="7028"/>
                    <a:pt x="4828" y="7028"/>
                    <a:pt x="4885" y="7039"/>
                  </a:cubicBezTo>
                  <a:lnTo>
                    <a:pt x="4908" y="7039"/>
                  </a:lnTo>
                  <a:cubicBezTo>
                    <a:pt x="5053" y="7059"/>
                    <a:pt x="5199" y="7070"/>
                    <a:pt x="5345" y="7070"/>
                  </a:cubicBezTo>
                  <a:cubicBezTo>
                    <a:pt x="5617" y="7070"/>
                    <a:pt x="5890" y="7034"/>
                    <a:pt x="6153" y="6959"/>
                  </a:cubicBezTo>
                  <a:cubicBezTo>
                    <a:pt x="6579" y="6820"/>
                    <a:pt x="6982" y="6625"/>
                    <a:pt x="7339" y="6325"/>
                  </a:cubicBezTo>
                  <a:lnTo>
                    <a:pt x="7362" y="6314"/>
                  </a:lnTo>
                  <a:cubicBezTo>
                    <a:pt x="7616" y="6083"/>
                    <a:pt x="7950" y="5680"/>
                    <a:pt x="8007" y="5622"/>
                  </a:cubicBezTo>
                  <a:lnTo>
                    <a:pt x="8019" y="5599"/>
                  </a:lnTo>
                  <a:cubicBezTo>
                    <a:pt x="8029" y="5593"/>
                    <a:pt x="8037" y="5590"/>
                    <a:pt x="8046" y="5590"/>
                  </a:cubicBezTo>
                  <a:cubicBezTo>
                    <a:pt x="8067" y="5590"/>
                    <a:pt x="8086" y="5609"/>
                    <a:pt x="8111" y="5634"/>
                  </a:cubicBezTo>
                  <a:lnTo>
                    <a:pt x="8123" y="5645"/>
                  </a:lnTo>
                  <a:lnTo>
                    <a:pt x="8134" y="5657"/>
                  </a:lnTo>
                  <a:cubicBezTo>
                    <a:pt x="8134" y="5668"/>
                    <a:pt x="8146" y="5691"/>
                    <a:pt x="8169" y="5703"/>
                  </a:cubicBezTo>
                  <a:cubicBezTo>
                    <a:pt x="8169" y="5714"/>
                    <a:pt x="8180" y="5714"/>
                    <a:pt x="8180" y="5738"/>
                  </a:cubicBezTo>
                  <a:cubicBezTo>
                    <a:pt x="8203" y="5772"/>
                    <a:pt x="8249" y="5807"/>
                    <a:pt x="8284" y="5853"/>
                  </a:cubicBezTo>
                  <a:cubicBezTo>
                    <a:pt x="8653" y="6279"/>
                    <a:pt x="9113" y="6555"/>
                    <a:pt x="9586" y="6694"/>
                  </a:cubicBezTo>
                  <a:cubicBezTo>
                    <a:pt x="9632" y="6717"/>
                    <a:pt x="9689" y="6728"/>
                    <a:pt x="9736" y="6740"/>
                  </a:cubicBezTo>
                  <a:cubicBezTo>
                    <a:pt x="9930" y="6785"/>
                    <a:pt x="10126" y="6807"/>
                    <a:pt x="10320" y="6807"/>
                  </a:cubicBezTo>
                  <a:cubicBezTo>
                    <a:pt x="10874" y="6807"/>
                    <a:pt x="11412" y="6626"/>
                    <a:pt x="11855" y="6267"/>
                  </a:cubicBezTo>
                  <a:cubicBezTo>
                    <a:pt x="11982" y="6152"/>
                    <a:pt x="12109" y="6026"/>
                    <a:pt x="12224" y="5876"/>
                  </a:cubicBezTo>
                  <a:cubicBezTo>
                    <a:pt x="12489" y="5542"/>
                    <a:pt x="12616" y="5254"/>
                    <a:pt x="12685" y="5069"/>
                  </a:cubicBezTo>
                  <a:cubicBezTo>
                    <a:pt x="12696" y="5023"/>
                    <a:pt x="12696" y="5000"/>
                    <a:pt x="12719" y="4966"/>
                  </a:cubicBezTo>
                  <a:cubicBezTo>
                    <a:pt x="12731" y="4931"/>
                    <a:pt x="12731" y="4897"/>
                    <a:pt x="12742" y="4873"/>
                  </a:cubicBezTo>
                  <a:cubicBezTo>
                    <a:pt x="12754" y="4873"/>
                    <a:pt x="12754" y="4850"/>
                    <a:pt x="12754" y="4850"/>
                  </a:cubicBezTo>
                  <a:lnTo>
                    <a:pt x="12754" y="4839"/>
                  </a:lnTo>
                  <a:cubicBezTo>
                    <a:pt x="12775" y="4801"/>
                    <a:pt x="12802" y="4784"/>
                    <a:pt x="12838" y="4784"/>
                  </a:cubicBezTo>
                  <a:cubicBezTo>
                    <a:pt x="12879" y="4784"/>
                    <a:pt x="12933" y="4807"/>
                    <a:pt x="13007" y="4850"/>
                  </a:cubicBezTo>
                  <a:cubicBezTo>
                    <a:pt x="13498" y="5041"/>
                    <a:pt x="13975" y="5128"/>
                    <a:pt x="14423" y="5128"/>
                  </a:cubicBezTo>
                  <a:cubicBezTo>
                    <a:pt x="16358" y="5128"/>
                    <a:pt x="17764" y="3515"/>
                    <a:pt x="17408" y="1682"/>
                  </a:cubicBezTo>
                  <a:cubicBezTo>
                    <a:pt x="17247" y="968"/>
                    <a:pt x="16832" y="403"/>
                    <a:pt x="16268" y="0"/>
                  </a:cubicBezTo>
                  <a:close/>
                </a:path>
              </a:pathLst>
            </a:custGeom>
            <a:solidFill>
              <a:srgbClr val="0A1640">
                <a:alpha val="17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6" name="Google Shape;2596;p45"/>
            <p:cNvSpPr/>
            <p:nvPr/>
          </p:nvSpPr>
          <p:spPr>
            <a:xfrm>
              <a:off x="7099776" y="4374872"/>
              <a:ext cx="92959" cy="96117"/>
            </a:xfrm>
            <a:custGeom>
              <a:avLst/>
              <a:gdLst/>
              <a:ahLst/>
              <a:cxnLst/>
              <a:rect l="l" t="t" r="r" b="b"/>
              <a:pathLst>
                <a:path w="2855" h="2952" extrusionOk="0">
                  <a:moveTo>
                    <a:pt x="2540" y="0"/>
                  </a:moveTo>
                  <a:cubicBezTo>
                    <a:pt x="533" y="0"/>
                    <a:pt x="0" y="1841"/>
                    <a:pt x="516" y="2885"/>
                  </a:cubicBezTo>
                  <a:cubicBezTo>
                    <a:pt x="537" y="2931"/>
                    <a:pt x="576" y="2951"/>
                    <a:pt x="614" y="2951"/>
                  </a:cubicBezTo>
                  <a:cubicBezTo>
                    <a:pt x="681" y="2951"/>
                    <a:pt x="750" y="2891"/>
                    <a:pt x="735" y="2804"/>
                  </a:cubicBezTo>
                  <a:cubicBezTo>
                    <a:pt x="735" y="2804"/>
                    <a:pt x="516" y="1825"/>
                    <a:pt x="1127" y="1064"/>
                  </a:cubicBezTo>
                  <a:cubicBezTo>
                    <a:pt x="1645" y="362"/>
                    <a:pt x="2475" y="315"/>
                    <a:pt x="2740" y="212"/>
                  </a:cubicBezTo>
                  <a:cubicBezTo>
                    <a:pt x="2855" y="189"/>
                    <a:pt x="2832" y="4"/>
                    <a:pt x="2705" y="4"/>
                  </a:cubicBezTo>
                  <a:cubicBezTo>
                    <a:pt x="2649" y="2"/>
                    <a:pt x="2594" y="0"/>
                    <a:pt x="2540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7" name="Google Shape;2597;p45"/>
            <p:cNvSpPr/>
            <p:nvPr/>
          </p:nvSpPr>
          <p:spPr>
            <a:xfrm>
              <a:off x="7199994" y="4280905"/>
              <a:ext cx="76907" cy="60496"/>
            </a:xfrm>
            <a:custGeom>
              <a:avLst/>
              <a:gdLst/>
              <a:ahLst/>
              <a:cxnLst/>
              <a:rect l="l" t="t" r="r" b="b"/>
              <a:pathLst>
                <a:path w="2362" h="1858" extrusionOk="0">
                  <a:moveTo>
                    <a:pt x="1568" y="0"/>
                  </a:moveTo>
                  <a:cubicBezTo>
                    <a:pt x="766" y="0"/>
                    <a:pt x="0" y="804"/>
                    <a:pt x="249" y="1773"/>
                  </a:cubicBezTo>
                  <a:cubicBezTo>
                    <a:pt x="261" y="1829"/>
                    <a:pt x="307" y="1858"/>
                    <a:pt x="357" y="1858"/>
                  </a:cubicBezTo>
                  <a:cubicBezTo>
                    <a:pt x="408" y="1858"/>
                    <a:pt x="462" y="1826"/>
                    <a:pt x="480" y="1761"/>
                  </a:cubicBezTo>
                  <a:cubicBezTo>
                    <a:pt x="480" y="1762"/>
                    <a:pt x="480" y="1762"/>
                    <a:pt x="480" y="1762"/>
                  </a:cubicBezTo>
                  <a:cubicBezTo>
                    <a:pt x="482" y="1762"/>
                    <a:pt x="539" y="1411"/>
                    <a:pt x="664" y="1139"/>
                  </a:cubicBezTo>
                  <a:cubicBezTo>
                    <a:pt x="977" y="514"/>
                    <a:pt x="1473" y="403"/>
                    <a:pt x="1811" y="403"/>
                  </a:cubicBezTo>
                  <a:cubicBezTo>
                    <a:pt x="1998" y="403"/>
                    <a:pt x="2137" y="437"/>
                    <a:pt x="2169" y="437"/>
                  </a:cubicBezTo>
                  <a:cubicBezTo>
                    <a:pt x="2171" y="437"/>
                    <a:pt x="2172" y="437"/>
                    <a:pt x="2173" y="436"/>
                  </a:cubicBezTo>
                  <a:cubicBezTo>
                    <a:pt x="2181" y="438"/>
                    <a:pt x="2189" y="439"/>
                    <a:pt x="2197" y="439"/>
                  </a:cubicBezTo>
                  <a:cubicBezTo>
                    <a:pt x="2299" y="439"/>
                    <a:pt x="2362" y="304"/>
                    <a:pt x="2265" y="229"/>
                  </a:cubicBezTo>
                  <a:cubicBezTo>
                    <a:pt x="2047" y="71"/>
                    <a:pt x="1806" y="0"/>
                    <a:pt x="1568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8" name="Google Shape;2598;p45"/>
            <p:cNvSpPr/>
            <p:nvPr/>
          </p:nvSpPr>
          <p:spPr>
            <a:xfrm>
              <a:off x="7324664" y="4215233"/>
              <a:ext cx="90159" cy="72609"/>
            </a:xfrm>
            <a:custGeom>
              <a:avLst/>
              <a:gdLst/>
              <a:ahLst/>
              <a:cxnLst/>
              <a:rect l="l" t="t" r="r" b="b"/>
              <a:pathLst>
                <a:path w="2769" h="2230" extrusionOk="0">
                  <a:moveTo>
                    <a:pt x="1908" y="1"/>
                  </a:moveTo>
                  <a:cubicBezTo>
                    <a:pt x="789" y="1"/>
                    <a:pt x="1" y="969"/>
                    <a:pt x="95" y="2131"/>
                  </a:cubicBezTo>
                  <a:cubicBezTo>
                    <a:pt x="107" y="2177"/>
                    <a:pt x="130" y="2212"/>
                    <a:pt x="176" y="2223"/>
                  </a:cubicBezTo>
                  <a:cubicBezTo>
                    <a:pt x="193" y="2228"/>
                    <a:pt x="208" y="2230"/>
                    <a:pt x="221" y="2230"/>
                  </a:cubicBezTo>
                  <a:cubicBezTo>
                    <a:pt x="370" y="2230"/>
                    <a:pt x="307" y="1930"/>
                    <a:pt x="614" y="1347"/>
                  </a:cubicBezTo>
                  <a:cubicBezTo>
                    <a:pt x="1008" y="569"/>
                    <a:pt x="1580" y="361"/>
                    <a:pt x="2372" y="361"/>
                  </a:cubicBezTo>
                  <a:cubicBezTo>
                    <a:pt x="2459" y="361"/>
                    <a:pt x="2549" y="364"/>
                    <a:pt x="2641" y="368"/>
                  </a:cubicBezTo>
                  <a:cubicBezTo>
                    <a:pt x="2636" y="368"/>
                    <a:pt x="2638" y="369"/>
                    <a:pt x="2643" y="369"/>
                  </a:cubicBezTo>
                  <a:cubicBezTo>
                    <a:pt x="2661" y="369"/>
                    <a:pt x="2730" y="362"/>
                    <a:pt x="2757" y="299"/>
                  </a:cubicBezTo>
                  <a:cubicBezTo>
                    <a:pt x="2768" y="230"/>
                    <a:pt x="2745" y="184"/>
                    <a:pt x="2688" y="149"/>
                  </a:cubicBezTo>
                  <a:cubicBezTo>
                    <a:pt x="2416" y="48"/>
                    <a:pt x="2154" y="1"/>
                    <a:pt x="1908" y="1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9" name="Google Shape;2599;p45"/>
            <p:cNvSpPr/>
            <p:nvPr/>
          </p:nvSpPr>
          <p:spPr>
            <a:xfrm>
              <a:off x="7356247" y="4395938"/>
              <a:ext cx="61571" cy="35718"/>
            </a:xfrm>
            <a:custGeom>
              <a:avLst/>
              <a:gdLst/>
              <a:ahLst/>
              <a:cxnLst/>
              <a:rect l="l" t="t" r="r" b="b"/>
              <a:pathLst>
                <a:path w="1891" h="1097" extrusionOk="0">
                  <a:moveTo>
                    <a:pt x="1796" y="0"/>
                  </a:moveTo>
                  <a:cubicBezTo>
                    <a:pt x="1789" y="0"/>
                    <a:pt x="1782" y="1"/>
                    <a:pt x="1775" y="3"/>
                  </a:cubicBezTo>
                  <a:cubicBezTo>
                    <a:pt x="1718" y="3"/>
                    <a:pt x="1671" y="60"/>
                    <a:pt x="1671" y="118"/>
                  </a:cubicBezTo>
                  <a:cubicBezTo>
                    <a:pt x="1683" y="314"/>
                    <a:pt x="1614" y="509"/>
                    <a:pt x="1464" y="659"/>
                  </a:cubicBezTo>
                  <a:cubicBezTo>
                    <a:pt x="1337" y="809"/>
                    <a:pt x="1153" y="890"/>
                    <a:pt x="946" y="890"/>
                  </a:cubicBezTo>
                  <a:cubicBezTo>
                    <a:pt x="761" y="890"/>
                    <a:pt x="577" y="809"/>
                    <a:pt x="427" y="659"/>
                  </a:cubicBezTo>
                  <a:cubicBezTo>
                    <a:pt x="289" y="521"/>
                    <a:pt x="220" y="314"/>
                    <a:pt x="231" y="118"/>
                  </a:cubicBezTo>
                  <a:cubicBezTo>
                    <a:pt x="231" y="60"/>
                    <a:pt x="185" y="3"/>
                    <a:pt x="128" y="3"/>
                  </a:cubicBezTo>
                  <a:cubicBezTo>
                    <a:pt x="70" y="3"/>
                    <a:pt x="12" y="37"/>
                    <a:pt x="12" y="106"/>
                  </a:cubicBezTo>
                  <a:cubicBezTo>
                    <a:pt x="1" y="360"/>
                    <a:pt x="105" y="613"/>
                    <a:pt x="277" y="809"/>
                  </a:cubicBezTo>
                  <a:cubicBezTo>
                    <a:pt x="450" y="993"/>
                    <a:pt x="692" y="1097"/>
                    <a:pt x="946" y="1097"/>
                  </a:cubicBezTo>
                  <a:cubicBezTo>
                    <a:pt x="1199" y="1097"/>
                    <a:pt x="1441" y="982"/>
                    <a:pt x="1614" y="797"/>
                  </a:cubicBezTo>
                  <a:cubicBezTo>
                    <a:pt x="1787" y="602"/>
                    <a:pt x="1890" y="360"/>
                    <a:pt x="1867" y="106"/>
                  </a:cubicBezTo>
                  <a:cubicBezTo>
                    <a:pt x="1867" y="36"/>
                    <a:pt x="1841" y="0"/>
                    <a:pt x="17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0" name="Google Shape;2600;p45"/>
            <p:cNvSpPr/>
            <p:nvPr/>
          </p:nvSpPr>
          <p:spPr>
            <a:xfrm>
              <a:off x="7277127" y="4352927"/>
              <a:ext cx="70525" cy="34676"/>
            </a:xfrm>
            <a:custGeom>
              <a:avLst/>
              <a:gdLst/>
              <a:ahLst/>
              <a:cxnLst/>
              <a:rect l="l" t="t" r="r" b="b"/>
              <a:pathLst>
                <a:path w="2166" h="1065" extrusionOk="0">
                  <a:moveTo>
                    <a:pt x="378" y="1"/>
                  </a:moveTo>
                  <a:cubicBezTo>
                    <a:pt x="346" y="1"/>
                    <a:pt x="313" y="13"/>
                    <a:pt x="300" y="33"/>
                  </a:cubicBezTo>
                  <a:cubicBezTo>
                    <a:pt x="254" y="79"/>
                    <a:pt x="265" y="148"/>
                    <a:pt x="311" y="183"/>
                  </a:cubicBezTo>
                  <a:lnTo>
                    <a:pt x="668" y="494"/>
                  </a:lnTo>
                  <a:cubicBezTo>
                    <a:pt x="645" y="529"/>
                    <a:pt x="634" y="563"/>
                    <a:pt x="599" y="586"/>
                  </a:cubicBezTo>
                  <a:lnTo>
                    <a:pt x="138" y="425"/>
                  </a:lnTo>
                  <a:cubicBezTo>
                    <a:pt x="129" y="423"/>
                    <a:pt x="119" y="422"/>
                    <a:pt x="110" y="422"/>
                  </a:cubicBezTo>
                  <a:cubicBezTo>
                    <a:pt x="63" y="422"/>
                    <a:pt x="21" y="446"/>
                    <a:pt x="12" y="494"/>
                  </a:cubicBezTo>
                  <a:cubicBezTo>
                    <a:pt x="0" y="563"/>
                    <a:pt x="23" y="609"/>
                    <a:pt x="81" y="632"/>
                  </a:cubicBezTo>
                  <a:lnTo>
                    <a:pt x="519" y="782"/>
                  </a:lnTo>
                  <a:cubicBezTo>
                    <a:pt x="495" y="828"/>
                    <a:pt x="484" y="886"/>
                    <a:pt x="472" y="932"/>
                  </a:cubicBezTo>
                  <a:cubicBezTo>
                    <a:pt x="461" y="989"/>
                    <a:pt x="495" y="1047"/>
                    <a:pt x="553" y="1059"/>
                  </a:cubicBezTo>
                  <a:lnTo>
                    <a:pt x="588" y="1059"/>
                  </a:lnTo>
                  <a:cubicBezTo>
                    <a:pt x="622" y="1059"/>
                    <a:pt x="668" y="1036"/>
                    <a:pt x="691" y="978"/>
                  </a:cubicBezTo>
                  <a:cubicBezTo>
                    <a:pt x="766" y="648"/>
                    <a:pt x="1027" y="397"/>
                    <a:pt x="1321" y="397"/>
                  </a:cubicBezTo>
                  <a:cubicBezTo>
                    <a:pt x="1345" y="397"/>
                    <a:pt x="1370" y="398"/>
                    <a:pt x="1394" y="402"/>
                  </a:cubicBezTo>
                  <a:cubicBezTo>
                    <a:pt x="1648" y="425"/>
                    <a:pt x="1866" y="655"/>
                    <a:pt x="1936" y="978"/>
                  </a:cubicBezTo>
                  <a:cubicBezTo>
                    <a:pt x="1954" y="1025"/>
                    <a:pt x="1997" y="1065"/>
                    <a:pt x="2043" y="1065"/>
                  </a:cubicBezTo>
                  <a:cubicBezTo>
                    <a:pt x="2053" y="1065"/>
                    <a:pt x="2063" y="1063"/>
                    <a:pt x="2074" y="1059"/>
                  </a:cubicBezTo>
                  <a:cubicBezTo>
                    <a:pt x="2131" y="1047"/>
                    <a:pt x="2166" y="989"/>
                    <a:pt x="2154" y="932"/>
                  </a:cubicBezTo>
                  <a:cubicBezTo>
                    <a:pt x="2028" y="540"/>
                    <a:pt x="1740" y="241"/>
                    <a:pt x="1394" y="194"/>
                  </a:cubicBezTo>
                  <a:cubicBezTo>
                    <a:pt x="1364" y="191"/>
                    <a:pt x="1334" y="190"/>
                    <a:pt x="1305" y="190"/>
                  </a:cubicBezTo>
                  <a:cubicBezTo>
                    <a:pt x="1131" y="190"/>
                    <a:pt x="966" y="247"/>
                    <a:pt x="818" y="356"/>
                  </a:cubicBezTo>
                  <a:lnTo>
                    <a:pt x="438" y="22"/>
                  </a:lnTo>
                  <a:cubicBezTo>
                    <a:pt x="423" y="7"/>
                    <a:pt x="401" y="1"/>
                    <a:pt x="3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1" name="Google Shape;2601;p45"/>
            <p:cNvSpPr/>
            <p:nvPr/>
          </p:nvSpPr>
          <p:spPr>
            <a:xfrm>
              <a:off x="7427910" y="4353090"/>
              <a:ext cx="70916" cy="34383"/>
            </a:xfrm>
            <a:custGeom>
              <a:avLst/>
              <a:gdLst/>
              <a:ahLst/>
              <a:cxnLst/>
              <a:rect l="l" t="t" r="r" b="b"/>
              <a:pathLst>
                <a:path w="2178" h="1056" extrusionOk="0">
                  <a:moveTo>
                    <a:pt x="1750" y="1"/>
                  </a:moveTo>
                  <a:cubicBezTo>
                    <a:pt x="1726" y="1"/>
                    <a:pt x="1703" y="6"/>
                    <a:pt x="1682" y="17"/>
                  </a:cubicBezTo>
                  <a:lnTo>
                    <a:pt x="1314" y="351"/>
                  </a:lnTo>
                  <a:cubicBezTo>
                    <a:pt x="1166" y="242"/>
                    <a:pt x="993" y="185"/>
                    <a:pt x="823" y="185"/>
                  </a:cubicBezTo>
                  <a:cubicBezTo>
                    <a:pt x="795" y="185"/>
                    <a:pt x="766" y="186"/>
                    <a:pt x="738" y="189"/>
                  </a:cubicBezTo>
                  <a:cubicBezTo>
                    <a:pt x="392" y="236"/>
                    <a:pt x="104" y="535"/>
                    <a:pt x="12" y="927"/>
                  </a:cubicBezTo>
                  <a:cubicBezTo>
                    <a:pt x="0" y="984"/>
                    <a:pt x="47" y="1042"/>
                    <a:pt x="104" y="1054"/>
                  </a:cubicBezTo>
                  <a:cubicBezTo>
                    <a:pt x="112" y="1055"/>
                    <a:pt x="119" y="1056"/>
                    <a:pt x="126" y="1056"/>
                  </a:cubicBezTo>
                  <a:cubicBezTo>
                    <a:pt x="176" y="1056"/>
                    <a:pt x="221" y="1023"/>
                    <a:pt x="231" y="973"/>
                  </a:cubicBezTo>
                  <a:cubicBezTo>
                    <a:pt x="288" y="673"/>
                    <a:pt x="507" y="443"/>
                    <a:pt x="784" y="397"/>
                  </a:cubicBezTo>
                  <a:cubicBezTo>
                    <a:pt x="808" y="393"/>
                    <a:pt x="831" y="392"/>
                    <a:pt x="855" y="392"/>
                  </a:cubicBezTo>
                  <a:cubicBezTo>
                    <a:pt x="1139" y="392"/>
                    <a:pt x="1401" y="643"/>
                    <a:pt x="1487" y="973"/>
                  </a:cubicBezTo>
                  <a:cubicBezTo>
                    <a:pt x="1498" y="1019"/>
                    <a:pt x="1544" y="1054"/>
                    <a:pt x="1590" y="1054"/>
                  </a:cubicBezTo>
                  <a:lnTo>
                    <a:pt x="1613" y="1054"/>
                  </a:lnTo>
                  <a:cubicBezTo>
                    <a:pt x="1671" y="1042"/>
                    <a:pt x="1706" y="984"/>
                    <a:pt x="1706" y="927"/>
                  </a:cubicBezTo>
                  <a:cubicBezTo>
                    <a:pt x="1682" y="869"/>
                    <a:pt x="1671" y="823"/>
                    <a:pt x="1659" y="777"/>
                  </a:cubicBezTo>
                  <a:lnTo>
                    <a:pt x="2086" y="627"/>
                  </a:lnTo>
                  <a:cubicBezTo>
                    <a:pt x="2143" y="616"/>
                    <a:pt x="2178" y="535"/>
                    <a:pt x="2166" y="489"/>
                  </a:cubicBezTo>
                  <a:cubicBezTo>
                    <a:pt x="2116" y="449"/>
                    <a:pt x="2066" y="418"/>
                    <a:pt x="2016" y="418"/>
                  </a:cubicBezTo>
                  <a:cubicBezTo>
                    <a:pt x="2009" y="418"/>
                    <a:pt x="2001" y="418"/>
                    <a:pt x="1994" y="420"/>
                  </a:cubicBezTo>
                  <a:lnTo>
                    <a:pt x="1533" y="581"/>
                  </a:lnTo>
                  <a:cubicBezTo>
                    <a:pt x="1510" y="547"/>
                    <a:pt x="1487" y="524"/>
                    <a:pt x="1452" y="489"/>
                  </a:cubicBezTo>
                  <a:lnTo>
                    <a:pt x="1821" y="178"/>
                  </a:lnTo>
                  <a:cubicBezTo>
                    <a:pt x="1855" y="132"/>
                    <a:pt x="1855" y="74"/>
                    <a:pt x="1832" y="28"/>
                  </a:cubicBezTo>
                  <a:cubicBezTo>
                    <a:pt x="1807" y="9"/>
                    <a:pt x="1778" y="1"/>
                    <a:pt x="17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02" name="Google Shape;2602;p45"/>
          <p:cNvGrpSpPr/>
          <p:nvPr/>
        </p:nvGrpSpPr>
        <p:grpSpPr>
          <a:xfrm rot="-427105">
            <a:off x="7175612" y="232959"/>
            <a:ext cx="1578990" cy="1270124"/>
            <a:chOff x="7045492" y="3796523"/>
            <a:chExt cx="1464591" cy="1178102"/>
          </a:xfrm>
        </p:grpSpPr>
        <p:sp>
          <p:nvSpPr>
            <p:cNvPr id="2603" name="Google Shape;2603;p45"/>
            <p:cNvSpPr/>
            <p:nvPr/>
          </p:nvSpPr>
          <p:spPr>
            <a:xfrm rot="1213526">
              <a:off x="7141092" y="3992657"/>
              <a:ext cx="1273596" cy="779017"/>
            </a:xfrm>
            <a:custGeom>
              <a:avLst/>
              <a:gdLst/>
              <a:ahLst/>
              <a:cxnLst/>
              <a:rect l="l" t="t" r="r" b="b"/>
              <a:pathLst>
                <a:path w="50946" h="31162" extrusionOk="0">
                  <a:moveTo>
                    <a:pt x="25639" y="0"/>
                  </a:moveTo>
                  <a:cubicBezTo>
                    <a:pt x="25253" y="0"/>
                    <a:pt x="24867" y="14"/>
                    <a:pt x="24482" y="41"/>
                  </a:cubicBezTo>
                  <a:cubicBezTo>
                    <a:pt x="19759" y="375"/>
                    <a:pt x="15116" y="2852"/>
                    <a:pt x="11752" y="6839"/>
                  </a:cubicBezTo>
                  <a:cubicBezTo>
                    <a:pt x="8618" y="10537"/>
                    <a:pt x="6844" y="15191"/>
                    <a:pt x="6717" y="20041"/>
                  </a:cubicBezTo>
                  <a:cubicBezTo>
                    <a:pt x="6587" y="20018"/>
                    <a:pt x="6458" y="20006"/>
                    <a:pt x="6329" y="20006"/>
                  </a:cubicBezTo>
                  <a:cubicBezTo>
                    <a:pt x="5142" y="20006"/>
                    <a:pt x="4050" y="20989"/>
                    <a:pt x="4102" y="22507"/>
                  </a:cubicBezTo>
                  <a:cubicBezTo>
                    <a:pt x="4102" y="22622"/>
                    <a:pt x="4113" y="22737"/>
                    <a:pt x="4125" y="22852"/>
                  </a:cubicBezTo>
                  <a:cubicBezTo>
                    <a:pt x="4159" y="22956"/>
                    <a:pt x="4033" y="22945"/>
                    <a:pt x="3802" y="22979"/>
                  </a:cubicBezTo>
                  <a:cubicBezTo>
                    <a:pt x="991" y="23417"/>
                    <a:pt x="0" y="26643"/>
                    <a:pt x="2178" y="28348"/>
                  </a:cubicBezTo>
                  <a:cubicBezTo>
                    <a:pt x="2431" y="28532"/>
                    <a:pt x="2708" y="28693"/>
                    <a:pt x="2996" y="28809"/>
                  </a:cubicBezTo>
                  <a:cubicBezTo>
                    <a:pt x="3341" y="28958"/>
                    <a:pt x="3699" y="29039"/>
                    <a:pt x="4067" y="29051"/>
                  </a:cubicBezTo>
                  <a:lnTo>
                    <a:pt x="4712" y="29051"/>
                  </a:lnTo>
                  <a:lnTo>
                    <a:pt x="4782" y="29039"/>
                  </a:lnTo>
                  <a:lnTo>
                    <a:pt x="4851" y="29027"/>
                  </a:lnTo>
                  <a:lnTo>
                    <a:pt x="4920" y="29016"/>
                  </a:lnTo>
                  <a:lnTo>
                    <a:pt x="4931" y="29016"/>
                  </a:lnTo>
                  <a:cubicBezTo>
                    <a:pt x="5173" y="28981"/>
                    <a:pt x="5404" y="28924"/>
                    <a:pt x="5623" y="28832"/>
                  </a:cubicBezTo>
                  <a:lnTo>
                    <a:pt x="5646" y="28820"/>
                  </a:lnTo>
                  <a:lnTo>
                    <a:pt x="5968" y="28682"/>
                  </a:lnTo>
                  <a:cubicBezTo>
                    <a:pt x="5991" y="28716"/>
                    <a:pt x="6014" y="28763"/>
                    <a:pt x="6037" y="28809"/>
                  </a:cubicBezTo>
                  <a:cubicBezTo>
                    <a:pt x="6049" y="28855"/>
                    <a:pt x="6060" y="28901"/>
                    <a:pt x="6083" y="28958"/>
                  </a:cubicBezTo>
                  <a:cubicBezTo>
                    <a:pt x="6118" y="29051"/>
                    <a:pt x="6152" y="29131"/>
                    <a:pt x="6187" y="29223"/>
                  </a:cubicBezTo>
                  <a:cubicBezTo>
                    <a:pt x="6337" y="29534"/>
                    <a:pt x="6533" y="29834"/>
                    <a:pt x="6786" y="30087"/>
                  </a:cubicBezTo>
                  <a:lnTo>
                    <a:pt x="6832" y="30133"/>
                  </a:lnTo>
                  <a:lnTo>
                    <a:pt x="6878" y="30168"/>
                  </a:lnTo>
                  <a:cubicBezTo>
                    <a:pt x="7552" y="30809"/>
                    <a:pt x="8493" y="31150"/>
                    <a:pt x="9446" y="31150"/>
                  </a:cubicBezTo>
                  <a:cubicBezTo>
                    <a:pt x="9862" y="31150"/>
                    <a:pt x="10281" y="31085"/>
                    <a:pt x="10680" y="30951"/>
                  </a:cubicBezTo>
                  <a:lnTo>
                    <a:pt x="10692" y="30951"/>
                  </a:lnTo>
                  <a:lnTo>
                    <a:pt x="10841" y="30905"/>
                  </a:lnTo>
                  <a:lnTo>
                    <a:pt x="10945" y="30859"/>
                  </a:lnTo>
                  <a:lnTo>
                    <a:pt x="10991" y="30848"/>
                  </a:lnTo>
                  <a:cubicBezTo>
                    <a:pt x="11325" y="30698"/>
                    <a:pt x="11625" y="30514"/>
                    <a:pt x="11901" y="30272"/>
                  </a:cubicBezTo>
                  <a:cubicBezTo>
                    <a:pt x="12051" y="30157"/>
                    <a:pt x="12178" y="30018"/>
                    <a:pt x="12293" y="29869"/>
                  </a:cubicBezTo>
                  <a:cubicBezTo>
                    <a:pt x="12328" y="29834"/>
                    <a:pt x="12339" y="29811"/>
                    <a:pt x="12362" y="29776"/>
                  </a:cubicBezTo>
                  <a:cubicBezTo>
                    <a:pt x="12466" y="29638"/>
                    <a:pt x="12558" y="29500"/>
                    <a:pt x="12639" y="29350"/>
                  </a:cubicBezTo>
                  <a:cubicBezTo>
                    <a:pt x="12660" y="29314"/>
                    <a:pt x="12682" y="29296"/>
                    <a:pt x="12703" y="29296"/>
                  </a:cubicBezTo>
                  <a:cubicBezTo>
                    <a:pt x="12716" y="29296"/>
                    <a:pt x="12729" y="29303"/>
                    <a:pt x="12742" y="29316"/>
                  </a:cubicBezTo>
                  <a:cubicBezTo>
                    <a:pt x="12777" y="29350"/>
                    <a:pt x="12823" y="29419"/>
                    <a:pt x="12904" y="29511"/>
                  </a:cubicBezTo>
                  <a:cubicBezTo>
                    <a:pt x="13534" y="30247"/>
                    <a:pt x="14357" y="30628"/>
                    <a:pt x="15126" y="30628"/>
                  </a:cubicBezTo>
                  <a:cubicBezTo>
                    <a:pt x="15200" y="30628"/>
                    <a:pt x="15273" y="30624"/>
                    <a:pt x="15346" y="30617"/>
                  </a:cubicBezTo>
                  <a:lnTo>
                    <a:pt x="15450" y="30617"/>
                  </a:lnTo>
                  <a:cubicBezTo>
                    <a:pt x="16003" y="30548"/>
                    <a:pt x="16498" y="30260"/>
                    <a:pt x="16855" y="29834"/>
                  </a:cubicBezTo>
                  <a:lnTo>
                    <a:pt x="16878" y="29811"/>
                  </a:lnTo>
                  <a:cubicBezTo>
                    <a:pt x="16913" y="29776"/>
                    <a:pt x="16936" y="29730"/>
                    <a:pt x="16971" y="29696"/>
                  </a:cubicBezTo>
                  <a:cubicBezTo>
                    <a:pt x="16982" y="29673"/>
                    <a:pt x="16994" y="29661"/>
                    <a:pt x="17005" y="29650"/>
                  </a:cubicBezTo>
                  <a:cubicBezTo>
                    <a:pt x="17017" y="29627"/>
                    <a:pt x="17051" y="29580"/>
                    <a:pt x="17074" y="29534"/>
                  </a:cubicBezTo>
                  <a:cubicBezTo>
                    <a:pt x="17097" y="29500"/>
                    <a:pt x="17097" y="29500"/>
                    <a:pt x="17120" y="29477"/>
                  </a:cubicBezTo>
                  <a:cubicBezTo>
                    <a:pt x="17132" y="29454"/>
                    <a:pt x="17155" y="29408"/>
                    <a:pt x="17166" y="29385"/>
                  </a:cubicBezTo>
                  <a:cubicBezTo>
                    <a:pt x="17201" y="29316"/>
                    <a:pt x="17235" y="29246"/>
                    <a:pt x="17270" y="29177"/>
                  </a:cubicBezTo>
                  <a:cubicBezTo>
                    <a:pt x="17282" y="29154"/>
                    <a:pt x="17282" y="29143"/>
                    <a:pt x="17293" y="29120"/>
                  </a:cubicBezTo>
                  <a:cubicBezTo>
                    <a:pt x="17305" y="29085"/>
                    <a:pt x="17328" y="29039"/>
                    <a:pt x="17339" y="28993"/>
                  </a:cubicBezTo>
                  <a:lnTo>
                    <a:pt x="17362" y="28924"/>
                  </a:lnTo>
                  <a:cubicBezTo>
                    <a:pt x="17385" y="28878"/>
                    <a:pt x="17397" y="28843"/>
                    <a:pt x="17408" y="28797"/>
                  </a:cubicBezTo>
                  <a:cubicBezTo>
                    <a:pt x="17420" y="28751"/>
                    <a:pt x="17431" y="28739"/>
                    <a:pt x="17431" y="28716"/>
                  </a:cubicBezTo>
                  <a:cubicBezTo>
                    <a:pt x="17443" y="28682"/>
                    <a:pt x="17454" y="28624"/>
                    <a:pt x="17466" y="28578"/>
                  </a:cubicBezTo>
                  <a:cubicBezTo>
                    <a:pt x="17477" y="28532"/>
                    <a:pt x="17477" y="28521"/>
                    <a:pt x="17489" y="28486"/>
                  </a:cubicBezTo>
                  <a:cubicBezTo>
                    <a:pt x="17500" y="28451"/>
                    <a:pt x="17512" y="28394"/>
                    <a:pt x="17512" y="28359"/>
                  </a:cubicBezTo>
                  <a:cubicBezTo>
                    <a:pt x="17524" y="28313"/>
                    <a:pt x="17524" y="28279"/>
                    <a:pt x="17535" y="28244"/>
                  </a:cubicBezTo>
                  <a:cubicBezTo>
                    <a:pt x="17547" y="28210"/>
                    <a:pt x="17547" y="28175"/>
                    <a:pt x="17547" y="28140"/>
                  </a:cubicBezTo>
                  <a:cubicBezTo>
                    <a:pt x="17563" y="28068"/>
                    <a:pt x="17573" y="28023"/>
                    <a:pt x="17618" y="28023"/>
                  </a:cubicBezTo>
                  <a:cubicBezTo>
                    <a:pt x="17637" y="28023"/>
                    <a:pt x="17662" y="28031"/>
                    <a:pt x="17696" y="28048"/>
                  </a:cubicBezTo>
                  <a:cubicBezTo>
                    <a:pt x="17719" y="28060"/>
                    <a:pt x="17754" y="28071"/>
                    <a:pt x="17777" y="28083"/>
                  </a:cubicBezTo>
                  <a:cubicBezTo>
                    <a:pt x="17823" y="28094"/>
                    <a:pt x="17869" y="28117"/>
                    <a:pt x="17927" y="28140"/>
                  </a:cubicBezTo>
                  <a:lnTo>
                    <a:pt x="17973" y="28152"/>
                  </a:lnTo>
                  <a:lnTo>
                    <a:pt x="18019" y="28163"/>
                  </a:lnTo>
                  <a:lnTo>
                    <a:pt x="18053" y="28175"/>
                  </a:lnTo>
                  <a:cubicBezTo>
                    <a:pt x="18123" y="28198"/>
                    <a:pt x="18192" y="28210"/>
                    <a:pt x="18272" y="28233"/>
                  </a:cubicBezTo>
                  <a:cubicBezTo>
                    <a:pt x="18411" y="28258"/>
                    <a:pt x="18542" y="28271"/>
                    <a:pt x="18677" y="28271"/>
                  </a:cubicBezTo>
                  <a:cubicBezTo>
                    <a:pt x="18722" y="28271"/>
                    <a:pt x="18768" y="28270"/>
                    <a:pt x="18814" y="28267"/>
                  </a:cubicBezTo>
                  <a:lnTo>
                    <a:pt x="18883" y="28267"/>
                  </a:lnTo>
                  <a:cubicBezTo>
                    <a:pt x="18929" y="28270"/>
                    <a:pt x="18975" y="28272"/>
                    <a:pt x="19021" y="28272"/>
                  </a:cubicBezTo>
                  <a:cubicBezTo>
                    <a:pt x="19334" y="28272"/>
                    <a:pt x="19653" y="28205"/>
                    <a:pt x="19954" y="28094"/>
                  </a:cubicBezTo>
                  <a:cubicBezTo>
                    <a:pt x="20024" y="28060"/>
                    <a:pt x="20104" y="28037"/>
                    <a:pt x="20162" y="28002"/>
                  </a:cubicBezTo>
                  <a:lnTo>
                    <a:pt x="20265" y="27956"/>
                  </a:lnTo>
                  <a:lnTo>
                    <a:pt x="20335" y="27921"/>
                  </a:lnTo>
                  <a:cubicBezTo>
                    <a:pt x="20888" y="27645"/>
                    <a:pt x="21325" y="27184"/>
                    <a:pt x="21590" y="26620"/>
                  </a:cubicBezTo>
                  <a:cubicBezTo>
                    <a:pt x="21602" y="26597"/>
                    <a:pt x="21613" y="26562"/>
                    <a:pt x="21625" y="26527"/>
                  </a:cubicBezTo>
                  <a:cubicBezTo>
                    <a:pt x="21625" y="26516"/>
                    <a:pt x="21636" y="26504"/>
                    <a:pt x="21636" y="26493"/>
                  </a:cubicBezTo>
                  <a:cubicBezTo>
                    <a:pt x="21855" y="25963"/>
                    <a:pt x="21855" y="25375"/>
                    <a:pt x="21659" y="24845"/>
                  </a:cubicBezTo>
                  <a:cubicBezTo>
                    <a:pt x="21487" y="24385"/>
                    <a:pt x="21176" y="23981"/>
                    <a:pt x="20772" y="23693"/>
                  </a:cubicBezTo>
                  <a:cubicBezTo>
                    <a:pt x="20273" y="23337"/>
                    <a:pt x="19682" y="23149"/>
                    <a:pt x="19080" y="23149"/>
                  </a:cubicBezTo>
                  <a:cubicBezTo>
                    <a:pt x="18806" y="23149"/>
                    <a:pt x="18531" y="23188"/>
                    <a:pt x="18261" y="23267"/>
                  </a:cubicBezTo>
                  <a:cubicBezTo>
                    <a:pt x="18247" y="23272"/>
                    <a:pt x="18234" y="23274"/>
                    <a:pt x="18223" y="23274"/>
                  </a:cubicBezTo>
                  <a:cubicBezTo>
                    <a:pt x="18179" y="23274"/>
                    <a:pt x="18157" y="23239"/>
                    <a:pt x="18157" y="23175"/>
                  </a:cubicBezTo>
                  <a:cubicBezTo>
                    <a:pt x="18146" y="23140"/>
                    <a:pt x="18146" y="23106"/>
                    <a:pt x="18157" y="23071"/>
                  </a:cubicBezTo>
                  <a:cubicBezTo>
                    <a:pt x="18238" y="22403"/>
                    <a:pt x="18053" y="21735"/>
                    <a:pt x="17650" y="21205"/>
                  </a:cubicBezTo>
                  <a:cubicBezTo>
                    <a:pt x="17339" y="20802"/>
                    <a:pt x="16867" y="20548"/>
                    <a:pt x="16371" y="20502"/>
                  </a:cubicBezTo>
                  <a:cubicBezTo>
                    <a:pt x="16567" y="18140"/>
                    <a:pt x="17489" y="15894"/>
                    <a:pt x="19010" y="14074"/>
                  </a:cubicBezTo>
                  <a:cubicBezTo>
                    <a:pt x="19586" y="13382"/>
                    <a:pt x="20254" y="12760"/>
                    <a:pt x="20991" y="12230"/>
                  </a:cubicBezTo>
                  <a:lnTo>
                    <a:pt x="20991" y="12230"/>
                  </a:lnTo>
                  <a:lnTo>
                    <a:pt x="20922" y="12299"/>
                  </a:lnTo>
                  <a:cubicBezTo>
                    <a:pt x="22500" y="11176"/>
                    <a:pt x="24160" y="10680"/>
                    <a:pt x="25771" y="10680"/>
                  </a:cubicBezTo>
                  <a:cubicBezTo>
                    <a:pt x="26077" y="10680"/>
                    <a:pt x="26381" y="10698"/>
                    <a:pt x="26683" y="10733"/>
                  </a:cubicBezTo>
                  <a:lnTo>
                    <a:pt x="26832" y="10756"/>
                  </a:lnTo>
                  <a:lnTo>
                    <a:pt x="26936" y="10767"/>
                  </a:lnTo>
                  <a:cubicBezTo>
                    <a:pt x="28883" y="11067"/>
                    <a:pt x="30726" y="12069"/>
                    <a:pt x="32213" y="13544"/>
                  </a:cubicBezTo>
                  <a:lnTo>
                    <a:pt x="32385" y="13716"/>
                  </a:lnTo>
                  <a:lnTo>
                    <a:pt x="32420" y="13762"/>
                  </a:lnTo>
                  <a:cubicBezTo>
                    <a:pt x="34044" y="15491"/>
                    <a:pt x="35093" y="17657"/>
                    <a:pt x="35450" y="20007"/>
                  </a:cubicBezTo>
                  <a:cubicBezTo>
                    <a:pt x="35436" y="20006"/>
                    <a:pt x="35423" y="20006"/>
                    <a:pt x="35409" y="20006"/>
                  </a:cubicBezTo>
                  <a:cubicBezTo>
                    <a:pt x="34227" y="20006"/>
                    <a:pt x="33158" y="20992"/>
                    <a:pt x="33192" y="22507"/>
                  </a:cubicBezTo>
                  <a:cubicBezTo>
                    <a:pt x="33192" y="22610"/>
                    <a:pt x="33203" y="22726"/>
                    <a:pt x="33226" y="22841"/>
                  </a:cubicBezTo>
                  <a:cubicBezTo>
                    <a:pt x="33249" y="22945"/>
                    <a:pt x="33123" y="22933"/>
                    <a:pt x="32904" y="22968"/>
                  </a:cubicBezTo>
                  <a:cubicBezTo>
                    <a:pt x="30093" y="23428"/>
                    <a:pt x="29090" y="26643"/>
                    <a:pt x="31268" y="28348"/>
                  </a:cubicBezTo>
                  <a:cubicBezTo>
                    <a:pt x="31521" y="28544"/>
                    <a:pt x="31798" y="28705"/>
                    <a:pt x="32086" y="28820"/>
                  </a:cubicBezTo>
                  <a:cubicBezTo>
                    <a:pt x="32431" y="28970"/>
                    <a:pt x="32789" y="29051"/>
                    <a:pt x="33157" y="29062"/>
                  </a:cubicBezTo>
                  <a:lnTo>
                    <a:pt x="33664" y="29062"/>
                  </a:lnTo>
                  <a:lnTo>
                    <a:pt x="33802" y="29051"/>
                  </a:lnTo>
                  <a:lnTo>
                    <a:pt x="33883" y="29039"/>
                  </a:lnTo>
                  <a:lnTo>
                    <a:pt x="33941" y="29039"/>
                  </a:lnTo>
                  <a:lnTo>
                    <a:pt x="34021" y="29027"/>
                  </a:lnTo>
                  <a:cubicBezTo>
                    <a:pt x="34252" y="28993"/>
                    <a:pt x="34494" y="28924"/>
                    <a:pt x="34713" y="28832"/>
                  </a:cubicBezTo>
                  <a:lnTo>
                    <a:pt x="34736" y="28820"/>
                  </a:lnTo>
                  <a:lnTo>
                    <a:pt x="35058" y="28693"/>
                  </a:lnTo>
                  <a:cubicBezTo>
                    <a:pt x="35081" y="28728"/>
                    <a:pt x="35104" y="28774"/>
                    <a:pt x="35116" y="28820"/>
                  </a:cubicBezTo>
                  <a:cubicBezTo>
                    <a:pt x="35127" y="28855"/>
                    <a:pt x="35150" y="28912"/>
                    <a:pt x="35173" y="28958"/>
                  </a:cubicBezTo>
                  <a:cubicBezTo>
                    <a:pt x="35196" y="29051"/>
                    <a:pt x="35242" y="29143"/>
                    <a:pt x="35277" y="29223"/>
                  </a:cubicBezTo>
                  <a:cubicBezTo>
                    <a:pt x="35427" y="29546"/>
                    <a:pt x="35623" y="29834"/>
                    <a:pt x="35876" y="30087"/>
                  </a:cubicBezTo>
                  <a:lnTo>
                    <a:pt x="35922" y="30133"/>
                  </a:lnTo>
                  <a:lnTo>
                    <a:pt x="35968" y="30180"/>
                  </a:lnTo>
                  <a:cubicBezTo>
                    <a:pt x="36642" y="30821"/>
                    <a:pt x="37583" y="31161"/>
                    <a:pt x="38536" y="31161"/>
                  </a:cubicBezTo>
                  <a:cubicBezTo>
                    <a:pt x="38952" y="31161"/>
                    <a:pt x="39371" y="31096"/>
                    <a:pt x="39770" y="30963"/>
                  </a:cubicBezTo>
                  <a:lnTo>
                    <a:pt x="39782" y="30963"/>
                  </a:lnTo>
                  <a:lnTo>
                    <a:pt x="39931" y="30905"/>
                  </a:lnTo>
                  <a:lnTo>
                    <a:pt x="40035" y="30871"/>
                  </a:lnTo>
                  <a:lnTo>
                    <a:pt x="40081" y="30848"/>
                  </a:lnTo>
                  <a:cubicBezTo>
                    <a:pt x="40404" y="30710"/>
                    <a:pt x="40715" y="30514"/>
                    <a:pt x="40991" y="30283"/>
                  </a:cubicBezTo>
                  <a:cubicBezTo>
                    <a:pt x="41141" y="30157"/>
                    <a:pt x="41268" y="30018"/>
                    <a:pt x="41383" y="29869"/>
                  </a:cubicBezTo>
                  <a:lnTo>
                    <a:pt x="41452" y="29788"/>
                  </a:lnTo>
                  <a:cubicBezTo>
                    <a:pt x="41556" y="29650"/>
                    <a:pt x="41648" y="29500"/>
                    <a:pt x="41729" y="29350"/>
                  </a:cubicBezTo>
                  <a:cubicBezTo>
                    <a:pt x="41752" y="29319"/>
                    <a:pt x="41775" y="29299"/>
                    <a:pt x="41798" y="29299"/>
                  </a:cubicBezTo>
                  <a:cubicBezTo>
                    <a:pt x="41809" y="29299"/>
                    <a:pt x="41821" y="29304"/>
                    <a:pt x="41832" y="29316"/>
                  </a:cubicBezTo>
                  <a:cubicBezTo>
                    <a:pt x="41867" y="29362"/>
                    <a:pt x="41913" y="29431"/>
                    <a:pt x="41982" y="29511"/>
                  </a:cubicBezTo>
                  <a:cubicBezTo>
                    <a:pt x="42629" y="30265"/>
                    <a:pt x="43453" y="30637"/>
                    <a:pt x="44236" y="30637"/>
                  </a:cubicBezTo>
                  <a:cubicBezTo>
                    <a:pt x="44303" y="30637"/>
                    <a:pt x="44370" y="30634"/>
                    <a:pt x="44436" y="30629"/>
                  </a:cubicBezTo>
                  <a:lnTo>
                    <a:pt x="44517" y="30617"/>
                  </a:lnTo>
                  <a:lnTo>
                    <a:pt x="44528" y="30617"/>
                  </a:lnTo>
                  <a:cubicBezTo>
                    <a:pt x="45081" y="30548"/>
                    <a:pt x="45588" y="30272"/>
                    <a:pt x="45945" y="29845"/>
                  </a:cubicBezTo>
                  <a:lnTo>
                    <a:pt x="45968" y="29811"/>
                  </a:lnTo>
                  <a:cubicBezTo>
                    <a:pt x="46003" y="29776"/>
                    <a:pt x="46026" y="29742"/>
                    <a:pt x="46060" y="29696"/>
                  </a:cubicBezTo>
                  <a:lnTo>
                    <a:pt x="46095" y="29650"/>
                  </a:lnTo>
                  <a:cubicBezTo>
                    <a:pt x="46118" y="29615"/>
                    <a:pt x="46141" y="29580"/>
                    <a:pt x="46164" y="29546"/>
                  </a:cubicBezTo>
                  <a:cubicBezTo>
                    <a:pt x="46187" y="29511"/>
                    <a:pt x="46187" y="29500"/>
                    <a:pt x="46199" y="29477"/>
                  </a:cubicBezTo>
                  <a:cubicBezTo>
                    <a:pt x="46210" y="29454"/>
                    <a:pt x="46233" y="29419"/>
                    <a:pt x="46256" y="29385"/>
                  </a:cubicBezTo>
                  <a:cubicBezTo>
                    <a:pt x="46291" y="29316"/>
                    <a:pt x="46325" y="29246"/>
                    <a:pt x="46360" y="29177"/>
                  </a:cubicBezTo>
                  <a:cubicBezTo>
                    <a:pt x="46360" y="29154"/>
                    <a:pt x="46372" y="29143"/>
                    <a:pt x="46383" y="29131"/>
                  </a:cubicBezTo>
                  <a:cubicBezTo>
                    <a:pt x="46395" y="29085"/>
                    <a:pt x="46418" y="29039"/>
                    <a:pt x="46429" y="29004"/>
                  </a:cubicBezTo>
                  <a:lnTo>
                    <a:pt x="46452" y="28935"/>
                  </a:lnTo>
                  <a:cubicBezTo>
                    <a:pt x="46464" y="28889"/>
                    <a:pt x="46487" y="28843"/>
                    <a:pt x="46498" y="28797"/>
                  </a:cubicBezTo>
                  <a:cubicBezTo>
                    <a:pt x="46510" y="28751"/>
                    <a:pt x="46510" y="28751"/>
                    <a:pt x="46521" y="28716"/>
                  </a:cubicBezTo>
                  <a:lnTo>
                    <a:pt x="46556" y="28590"/>
                  </a:lnTo>
                  <a:lnTo>
                    <a:pt x="46579" y="28498"/>
                  </a:lnTo>
                  <a:cubicBezTo>
                    <a:pt x="46590" y="28451"/>
                    <a:pt x="46602" y="28405"/>
                    <a:pt x="46602" y="28359"/>
                  </a:cubicBezTo>
                  <a:lnTo>
                    <a:pt x="46625" y="28244"/>
                  </a:lnTo>
                  <a:cubicBezTo>
                    <a:pt x="46625" y="28210"/>
                    <a:pt x="46637" y="28175"/>
                    <a:pt x="46637" y="28140"/>
                  </a:cubicBezTo>
                  <a:cubicBezTo>
                    <a:pt x="46645" y="28073"/>
                    <a:pt x="46660" y="28030"/>
                    <a:pt x="46712" y="28030"/>
                  </a:cubicBezTo>
                  <a:cubicBezTo>
                    <a:pt x="46731" y="28030"/>
                    <a:pt x="46755" y="28036"/>
                    <a:pt x="46786" y="28048"/>
                  </a:cubicBezTo>
                  <a:lnTo>
                    <a:pt x="46867" y="28083"/>
                  </a:lnTo>
                  <a:cubicBezTo>
                    <a:pt x="46913" y="28106"/>
                    <a:pt x="46959" y="28129"/>
                    <a:pt x="47017" y="28140"/>
                  </a:cubicBezTo>
                  <a:lnTo>
                    <a:pt x="47051" y="28152"/>
                  </a:lnTo>
                  <a:lnTo>
                    <a:pt x="47109" y="28175"/>
                  </a:lnTo>
                  <a:lnTo>
                    <a:pt x="47143" y="28175"/>
                  </a:lnTo>
                  <a:cubicBezTo>
                    <a:pt x="47213" y="28198"/>
                    <a:pt x="47282" y="28221"/>
                    <a:pt x="47362" y="28233"/>
                  </a:cubicBezTo>
                  <a:cubicBezTo>
                    <a:pt x="47547" y="28267"/>
                    <a:pt x="47719" y="28279"/>
                    <a:pt x="47904" y="28279"/>
                  </a:cubicBezTo>
                  <a:lnTo>
                    <a:pt x="47961" y="28279"/>
                  </a:lnTo>
                  <a:cubicBezTo>
                    <a:pt x="47992" y="28280"/>
                    <a:pt x="48022" y="28280"/>
                    <a:pt x="48053" y="28280"/>
                  </a:cubicBezTo>
                  <a:cubicBezTo>
                    <a:pt x="48391" y="28280"/>
                    <a:pt x="48727" y="28221"/>
                    <a:pt x="49044" y="28094"/>
                  </a:cubicBezTo>
                  <a:cubicBezTo>
                    <a:pt x="49113" y="28071"/>
                    <a:pt x="49183" y="28037"/>
                    <a:pt x="49252" y="28014"/>
                  </a:cubicBezTo>
                  <a:lnTo>
                    <a:pt x="49355" y="27956"/>
                  </a:lnTo>
                  <a:lnTo>
                    <a:pt x="49425" y="27921"/>
                  </a:lnTo>
                  <a:cubicBezTo>
                    <a:pt x="49978" y="27645"/>
                    <a:pt x="50415" y="27196"/>
                    <a:pt x="50669" y="26631"/>
                  </a:cubicBezTo>
                  <a:cubicBezTo>
                    <a:pt x="50692" y="26597"/>
                    <a:pt x="50703" y="26562"/>
                    <a:pt x="50715" y="26539"/>
                  </a:cubicBezTo>
                  <a:cubicBezTo>
                    <a:pt x="50726" y="26504"/>
                    <a:pt x="50726" y="26516"/>
                    <a:pt x="50726" y="26504"/>
                  </a:cubicBezTo>
                  <a:cubicBezTo>
                    <a:pt x="50945" y="25974"/>
                    <a:pt x="50945" y="25387"/>
                    <a:pt x="50749" y="24857"/>
                  </a:cubicBezTo>
                  <a:cubicBezTo>
                    <a:pt x="50577" y="24385"/>
                    <a:pt x="50266" y="23993"/>
                    <a:pt x="49862" y="23705"/>
                  </a:cubicBezTo>
                  <a:cubicBezTo>
                    <a:pt x="49358" y="23345"/>
                    <a:pt x="48759" y="23157"/>
                    <a:pt x="48151" y="23157"/>
                  </a:cubicBezTo>
                  <a:cubicBezTo>
                    <a:pt x="47884" y="23157"/>
                    <a:pt x="47615" y="23193"/>
                    <a:pt x="47351" y="23267"/>
                  </a:cubicBezTo>
                  <a:cubicBezTo>
                    <a:pt x="47336" y="23272"/>
                    <a:pt x="47323" y="23274"/>
                    <a:pt x="47312" y="23274"/>
                  </a:cubicBezTo>
                  <a:cubicBezTo>
                    <a:pt x="47269" y="23274"/>
                    <a:pt x="47247" y="23241"/>
                    <a:pt x="47247" y="23186"/>
                  </a:cubicBezTo>
                  <a:cubicBezTo>
                    <a:pt x="47236" y="23152"/>
                    <a:pt x="47236" y="23117"/>
                    <a:pt x="47247" y="23083"/>
                  </a:cubicBezTo>
                  <a:cubicBezTo>
                    <a:pt x="47328" y="22415"/>
                    <a:pt x="47143" y="21735"/>
                    <a:pt x="46740" y="21205"/>
                  </a:cubicBezTo>
                  <a:cubicBezTo>
                    <a:pt x="46382" y="20760"/>
                    <a:pt x="45840" y="20499"/>
                    <a:pt x="45278" y="20499"/>
                  </a:cubicBezTo>
                  <a:cubicBezTo>
                    <a:pt x="45243" y="20499"/>
                    <a:pt x="45208" y="20500"/>
                    <a:pt x="45173" y="20502"/>
                  </a:cubicBezTo>
                  <a:cubicBezTo>
                    <a:pt x="45058" y="15030"/>
                    <a:pt x="42846" y="9799"/>
                    <a:pt x="39010" y="5894"/>
                  </a:cubicBezTo>
                  <a:cubicBezTo>
                    <a:pt x="35267" y="2108"/>
                    <a:pt x="30447" y="0"/>
                    <a:pt x="25639" y="0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66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4" name="Google Shape;2604;p45"/>
            <p:cNvSpPr/>
            <p:nvPr/>
          </p:nvSpPr>
          <p:spPr>
            <a:xfrm rot="1213526">
              <a:off x="7338275" y="4001998"/>
              <a:ext cx="971484" cy="555751"/>
            </a:xfrm>
            <a:custGeom>
              <a:avLst/>
              <a:gdLst/>
              <a:ahLst/>
              <a:cxnLst/>
              <a:rect l="l" t="t" r="r" b="b"/>
              <a:pathLst>
                <a:path w="38861" h="22231" extrusionOk="0">
                  <a:moveTo>
                    <a:pt x="19280" y="1"/>
                  </a:moveTo>
                  <a:cubicBezTo>
                    <a:pt x="18894" y="1"/>
                    <a:pt x="18508" y="14"/>
                    <a:pt x="18123" y="42"/>
                  </a:cubicBezTo>
                  <a:cubicBezTo>
                    <a:pt x="13388" y="387"/>
                    <a:pt x="8757" y="2864"/>
                    <a:pt x="5393" y="6839"/>
                  </a:cubicBezTo>
                  <a:cubicBezTo>
                    <a:pt x="1764" y="11136"/>
                    <a:pt x="1" y="16586"/>
                    <a:pt x="404" y="22231"/>
                  </a:cubicBezTo>
                  <a:lnTo>
                    <a:pt x="4298" y="22231"/>
                  </a:lnTo>
                  <a:cubicBezTo>
                    <a:pt x="3895" y="17496"/>
                    <a:pt x="5335" y="12933"/>
                    <a:pt x="8365" y="9351"/>
                  </a:cubicBezTo>
                  <a:cubicBezTo>
                    <a:pt x="11038" y="6159"/>
                    <a:pt x="14701" y="4178"/>
                    <a:pt x="18388" y="3913"/>
                  </a:cubicBezTo>
                  <a:cubicBezTo>
                    <a:pt x="18681" y="3892"/>
                    <a:pt x="18974" y="3882"/>
                    <a:pt x="19268" y="3882"/>
                  </a:cubicBezTo>
                  <a:cubicBezTo>
                    <a:pt x="23034" y="3882"/>
                    <a:pt x="26860" y="5579"/>
                    <a:pt x="29863" y="8625"/>
                  </a:cubicBezTo>
                  <a:cubicBezTo>
                    <a:pt x="31314" y="10111"/>
                    <a:pt x="32489" y="11827"/>
                    <a:pt x="33330" y="13682"/>
                  </a:cubicBezTo>
                  <a:cubicBezTo>
                    <a:pt x="34540" y="16321"/>
                    <a:pt x="35093" y="19258"/>
                    <a:pt x="34874" y="22231"/>
                  </a:cubicBezTo>
                  <a:lnTo>
                    <a:pt x="38780" y="22231"/>
                  </a:lnTo>
                  <a:cubicBezTo>
                    <a:pt x="38860" y="20871"/>
                    <a:pt x="38803" y="19500"/>
                    <a:pt x="38653" y="18141"/>
                  </a:cubicBezTo>
                  <a:cubicBezTo>
                    <a:pt x="38042" y="13556"/>
                    <a:pt x="35969" y="9247"/>
                    <a:pt x="32662" y="5894"/>
                  </a:cubicBezTo>
                  <a:cubicBezTo>
                    <a:pt x="28908" y="2108"/>
                    <a:pt x="24088" y="1"/>
                    <a:pt x="19280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5" name="Google Shape;2605;p45"/>
            <p:cNvSpPr/>
            <p:nvPr/>
          </p:nvSpPr>
          <p:spPr>
            <a:xfrm rot="1213526">
              <a:off x="7404266" y="4093846"/>
              <a:ext cx="810766" cy="461705"/>
            </a:xfrm>
            <a:custGeom>
              <a:avLst/>
              <a:gdLst/>
              <a:ahLst/>
              <a:cxnLst/>
              <a:rect l="l" t="t" r="r" b="b"/>
              <a:pathLst>
                <a:path w="32432" h="18469" extrusionOk="0">
                  <a:moveTo>
                    <a:pt x="16079" y="1"/>
                  </a:moveTo>
                  <a:cubicBezTo>
                    <a:pt x="15750" y="1"/>
                    <a:pt x="15421" y="12"/>
                    <a:pt x="15093" y="36"/>
                  </a:cubicBezTo>
                  <a:cubicBezTo>
                    <a:pt x="11118" y="324"/>
                    <a:pt x="7224" y="2386"/>
                    <a:pt x="4436" y="5704"/>
                  </a:cubicBezTo>
                  <a:cubicBezTo>
                    <a:pt x="1441" y="9241"/>
                    <a:pt x="1" y="13768"/>
                    <a:pt x="358" y="18457"/>
                  </a:cubicBezTo>
                  <a:lnTo>
                    <a:pt x="3365" y="18457"/>
                  </a:lnTo>
                  <a:cubicBezTo>
                    <a:pt x="3008" y="14471"/>
                    <a:pt x="4194" y="10623"/>
                    <a:pt x="6729" y="7628"/>
                  </a:cubicBezTo>
                  <a:cubicBezTo>
                    <a:pt x="8641" y="5370"/>
                    <a:pt x="11141" y="3826"/>
                    <a:pt x="13780" y="3250"/>
                  </a:cubicBezTo>
                  <a:cubicBezTo>
                    <a:pt x="13895" y="3227"/>
                    <a:pt x="14022" y="3204"/>
                    <a:pt x="14160" y="3181"/>
                  </a:cubicBezTo>
                  <a:cubicBezTo>
                    <a:pt x="14240" y="3158"/>
                    <a:pt x="14344" y="3146"/>
                    <a:pt x="14425" y="3135"/>
                  </a:cubicBezTo>
                  <a:cubicBezTo>
                    <a:pt x="14713" y="3089"/>
                    <a:pt x="15001" y="3042"/>
                    <a:pt x="15289" y="3031"/>
                  </a:cubicBezTo>
                  <a:cubicBezTo>
                    <a:pt x="15505" y="3017"/>
                    <a:pt x="15721" y="3012"/>
                    <a:pt x="15939" y="3012"/>
                  </a:cubicBezTo>
                  <a:cubicBezTo>
                    <a:pt x="16093" y="3012"/>
                    <a:pt x="16249" y="3015"/>
                    <a:pt x="16406" y="3019"/>
                  </a:cubicBezTo>
                  <a:cubicBezTo>
                    <a:pt x="16476" y="3019"/>
                    <a:pt x="16556" y="3031"/>
                    <a:pt x="16637" y="3031"/>
                  </a:cubicBezTo>
                  <a:cubicBezTo>
                    <a:pt x="18722" y="3146"/>
                    <a:pt x="20842" y="3872"/>
                    <a:pt x="22720" y="5093"/>
                  </a:cubicBezTo>
                  <a:cubicBezTo>
                    <a:pt x="23572" y="5646"/>
                    <a:pt x="24367" y="6291"/>
                    <a:pt x="25105" y="7029"/>
                  </a:cubicBezTo>
                  <a:cubicBezTo>
                    <a:pt x="28065" y="10036"/>
                    <a:pt x="29575" y="14195"/>
                    <a:pt x="29252" y="18469"/>
                  </a:cubicBezTo>
                  <a:lnTo>
                    <a:pt x="32259" y="18469"/>
                  </a:lnTo>
                  <a:cubicBezTo>
                    <a:pt x="32432" y="15842"/>
                    <a:pt x="32017" y="13227"/>
                    <a:pt x="31095" y="10830"/>
                  </a:cubicBezTo>
                  <a:cubicBezTo>
                    <a:pt x="30243" y="8642"/>
                    <a:pt x="28941" y="6625"/>
                    <a:pt x="27259" y="4909"/>
                  </a:cubicBezTo>
                  <a:cubicBezTo>
                    <a:pt x="24148" y="1755"/>
                    <a:pt x="20120" y="1"/>
                    <a:pt x="16079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6" name="Google Shape;2606;p45"/>
            <p:cNvSpPr/>
            <p:nvPr/>
          </p:nvSpPr>
          <p:spPr>
            <a:xfrm rot="1213526">
              <a:off x="7748408" y="4059858"/>
              <a:ext cx="104671" cy="63022"/>
            </a:xfrm>
            <a:custGeom>
              <a:avLst/>
              <a:gdLst/>
              <a:ahLst/>
              <a:cxnLst/>
              <a:rect l="l" t="t" r="r" b="b"/>
              <a:pathLst>
                <a:path w="4187" h="2521" extrusionOk="0">
                  <a:moveTo>
                    <a:pt x="2188" y="1"/>
                  </a:moveTo>
                  <a:cubicBezTo>
                    <a:pt x="1642" y="1"/>
                    <a:pt x="1130" y="223"/>
                    <a:pt x="799" y="581"/>
                  </a:cubicBezTo>
                  <a:cubicBezTo>
                    <a:pt x="0" y="1457"/>
                    <a:pt x="945" y="2521"/>
                    <a:pt x="2136" y="2521"/>
                  </a:cubicBezTo>
                  <a:cubicBezTo>
                    <a:pt x="2387" y="2521"/>
                    <a:pt x="2649" y="2473"/>
                    <a:pt x="2908" y="2367"/>
                  </a:cubicBezTo>
                  <a:cubicBezTo>
                    <a:pt x="4186" y="1837"/>
                    <a:pt x="4014" y="789"/>
                    <a:pt x="3288" y="328"/>
                  </a:cubicBezTo>
                  <a:cubicBezTo>
                    <a:pt x="2936" y="101"/>
                    <a:pt x="2554" y="1"/>
                    <a:pt x="21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7" name="Google Shape;2607;p45"/>
            <p:cNvSpPr/>
            <p:nvPr/>
          </p:nvSpPr>
          <p:spPr>
            <a:xfrm rot="1213526">
              <a:off x="7915328" y="4121277"/>
              <a:ext cx="104221" cy="63022"/>
            </a:xfrm>
            <a:custGeom>
              <a:avLst/>
              <a:gdLst/>
              <a:ahLst/>
              <a:cxnLst/>
              <a:rect l="l" t="t" r="r" b="b"/>
              <a:pathLst>
                <a:path w="4169" h="2521" extrusionOk="0">
                  <a:moveTo>
                    <a:pt x="2172" y="1"/>
                  </a:moveTo>
                  <a:cubicBezTo>
                    <a:pt x="1624" y="1"/>
                    <a:pt x="1112" y="223"/>
                    <a:pt x="781" y="581"/>
                  </a:cubicBezTo>
                  <a:cubicBezTo>
                    <a:pt x="1" y="1457"/>
                    <a:pt x="934" y="2521"/>
                    <a:pt x="2119" y="2521"/>
                  </a:cubicBezTo>
                  <a:cubicBezTo>
                    <a:pt x="2369" y="2521"/>
                    <a:pt x="2631" y="2473"/>
                    <a:pt x="2889" y="2367"/>
                  </a:cubicBezTo>
                  <a:cubicBezTo>
                    <a:pt x="4168" y="1837"/>
                    <a:pt x="3995" y="789"/>
                    <a:pt x="3281" y="328"/>
                  </a:cubicBezTo>
                  <a:cubicBezTo>
                    <a:pt x="2925" y="101"/>
                    <a:pt x="2540" y="1"/>
                    <a:pt x="21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8" name="Google Shape;2608;p45"/>
            <p:cNvSpPr/>
            <p:nvPr/>
          </p:nvSpPr>
          <p:spPr>
            <a:xfrm rot="1213526">
              <a:off x="7456723" y="4167949"/>
              <a:ext cx="686621" cy="386534"/>
            </a:xfrm>
            <a:custGeom>
              <a:avLst/>
              <a:gdLst/>
              <a:ahLst/>
              <a:cxnLst/>
              <a:rect l="l" t="t" r="r" b="b"/>
              <a:pathLst>
                <a:path w="27466" h="15462" extrusionOk="0">
                  <a:moveTo>
                    <a:pt x="13375" y="0"/>
                  </a:moveTo>
                  <a:cubicBezTo>
                    <a:pt x="10030" y="0"/>
                    <a:pt x="6605" y="1444"/>
                    <a:pt x="3768" y="4805"/>
                  </a:cubicBezTo>
                  <a:cubicBezTo>
                    <a:pt x="1302" y="7731"/>
                    <a:pt x="1" y="11579"/>
                    <a:pt x="185" y="15462"/>
                  </a:cubicBezTo>
                  <a:lnTo>
                    <a:pt x="4067" y="15462"/>
                  </a:lnTo>
                  <a:cubicBezTo>
                    <a:pt x="3895" y="12501"/>
                    <a:pt x="4851" y="9552"/>
                    <a:pt x="6729" y="7317"/>
                  </a:cubicBezTo>
                  <a:cubicBezTo>
                    <a:pt x="8745" y="4929"/>
                    <a:pt x="11123" y="3909"/>
                    <a:pt x="13439" y="3909"/>
                  </a:cubicBezTo>
                  <a:cubicBezTo>
                    <a:pt x="18665" y="3909"/>
                    <a:pt x="23571" y="9099"/>
                    <a:pt x="23284" y="15462"/>
                  </a:cubicBezTo>
                  <a:lnTo>
                    <a:pt x="27167" y="15462"/>
                  </a:lnTo>
                  <a:cubicBezTo>
                    <a:pt x="27466" y="6756"/>
                    <a:pt x="20610" y="0"/>
                    <a:pt x="13375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9" name="Google Shape;2609;p45"/>
            <p:cNvSpPr/>
            <p:nvPr/>
          </p:nvSpPr>
          <p:spPr>
            <a:xfrm rot="1213526">
              <a:off x="7654619" y="4267902"/>
              <a:ext cx="607724" cy="346285"/>
            </a:xfrm>
            <a:custGeom>
              <a:avLst/>
              <a:gdLst/>
              <a:ahLst/>
              <a:cxnLst/>
              <a:rect l="l" t="t" r="r" b="b"/>
              <a:pathLst>
                <a:path w="24310" h="13852" extrusionOk="0">
                  <a:moveTo>
                    <a:pt x="8663" y="0"/>
                  </a:moveTo>
                  <a:cubicBezTo>
                    <a:pt x="8561" y="0"/>
                    <a:pt x="8458" y="1"/>
                    <a:pt x="8353" y="4"/>
                  </a:cubicBezTo>
                  <a:cubicBezTo>
                    <a:pt x="6372" y="50"/>
                    <a:pt x="4402" y="637"/>
                    <a:pt x="2743" y="1732"/>
                  </a:cubicBezTo>
                  <a:cubicBezTo>
                    <a:pt x="2455" y="1916"/>
                    <a:pt x="738" y="3114"/>
                    <a:pt x="1" y="3932"/>
                  </a:cubicBezTo>
                  <a:cubicBezTo>
                    <a:pt x="1583" y="2808"/>
                    <a:pt x="3247" y="2310"/>
                    <a:pt x="4862" y="2310"/>
                  </a:cubicBezTo>
                  <a:cubicBezTo>
                    <a:pt x="10148" y="2310"/>
                    <a:pt x="14914" y="7648"/>
                    <a:pt x="14632" y="13852"/>
                  </a:cubicBezTo>
                  <a:lnTo>
                    <a:pt x="24229" y="13852"/>
                  </a:lnTo>
                  <a:cubicBezTo>
                    <a:pt x="24309" y="12492"/>
                    <a:pt x="24252" y="11121"/>
                    <a:pt x="24068" y="9762"/>
                  </a:cubicBezTo>
                  <a:cubicBezTo>
                    <a:pt x="24007" y="9763"/>
                    <a:pt x="23947" y="9764"/>
                    <a:pt x="23887" y="9764"/>
                  </a:cubicBezTo>
                  <a:cubicBezTo>
                    <a:pt x="16974" y="9764"/>
                    <a:pt x="18039" y="0"/>
                    <a:pt x="8663" y="0"/>
                  </a:cubicBezTo>
                  <a:close/>
                </a:path>
              </a:pathLst>
            </a:custGeom>
            <a:solidFill>
              <a:srgbClr val="0A1640">
                <a:alpha val="17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0" name="Google Shape;2610;p45"/>
            <p:cNvSpPr/>
            <p:nvPr/>
          </p:nvSpPr>
          <p:spPr>
            <a:xfrm rot="1213526">
              <a:off x="7482637" y="4014315"/>
              <a:ext cx="183767" cy="198492"/>
            </a:xfrm>
            <a:custGeom>
              <a:avLst/>
              <a:gdLst/>
              <a:ahLst/>
              <a:cxnLst/>
              <a:rect l="l" t="t" r="r" b="b"/>
              <a:pathLst>
                <a:path w="7351" h="7940" extrusionOk="0">
                  <a:moveTo>
                    <a:pt x="6836" y="0"/>
                  </a:moveTo>
                  <a:cubicBezTo>
                    <a:pt x="6812" y="0"/>
                    <a:pt x="6788" y="3"/>
                    <a:pt x="6763" y="9"/>
                  </a:cubicBezTo>
                  <a:cubicBezTo>
                    <a:pt x="3411" y="712"/>
                    <a:pt x="439" y="4191"/>
                    <a:pt x="12" y="7567"/>
                  </a:cubicBezTo>
                  <a:cubicBezTo>
                    <a:pt x="1" y="7705"/>
                    <a:pt x="58" y="7843"/>
                    <a:pt x="197" y="7901"/>
                  </a:cubicBezTo>
                  <a:cubicBezTo>
                    <a:pt x="244" y="7928"/>
                    <a:pt x="294" y="7940"/>
                    <a:pt x="343" y="7940"/>
                  </a:cubicBezTo>
                  <a:cubicBezTo>
                    <a:pt x="464" y="7940"/>
                    <a:pt x="581" y="7869"/>
                    <a:pt x="646" y="7763"/>
                  </a:cubicBezTo>
                  <a:cubicBezTo>
                    <a:pt x="4033" y="1196"/>
                    <a:pt x="7351" y="1138"/>
                    <a:pt x="7178" y="286"/>
                  </a:cubicBezTo>
                  <a:cubicBezTo>
                    <a:pt x="7148" y="125"/>
                    <a:pt x="6996" y="0"/>
                    <a:pt x="6836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1" name="Google Shape;2611;p45"/>
            <p:cNvSpPr/>
            <p:nvPr/>
          </p:nvSpPr>
          <p:spPr>
            <a:xfrm rot="1213526">
              <a:off x="7874356" y="4067136"/>
              <a:ext cx="53873" cy="31124"/>
            </a:xfrm>
            <a:custGeom>
              <a:avLst/>
              <a:gdLst/>
              <a:ahLst/>
              <a:cxnLst/>
              <a:rect l="l" t="t" r="r" b="b"/>
              <a:pathLst>
                <a:path w="2155" h="1245" extrusionOk="0">
                  <a:moveTo>
                    <a:pt x="150" y="0"/>
                  </a:moveTo>
                  <a:cubicBezTo>
                    <a:pt x="81" y="0"/>
                    <a:pt x="23" y="46"/>
                    <a:pt x="23" y="127"/>
                  </a:cubicBezTo>
                  <a:cubicBezTo>
                    <a:pt x="0" y="415"/>
                    <a:pt x="104" y="703"/>
                    <a:pt x="311" y="910"/>
                  </a:cubicBezTo>
                  <a:cubicBezTo>
                    <a:pt x="507" y="1129"/>
                    <a:pt x="784" y="1245"/>
                    <a:pt x="1072" y="1245"/>
                  </a:cubicBezTo>
                  <a:lnTo>
                    <a:pt x="1083" y="1245"/>
                  </a:lnTo>
                  <a:cubicBezTo>
                    <a:pt x="1371" y="1245"/>
                    <a:pt x="1648" y="1118"/>
                    <a:pt x="1844" y="910"/>
                  </a:cubicBezTo>
                  <a:cubicBezTo>
                    <a:pt x="2051" y="703"/>
                    <a:pt x="2155" y="427"/>
                    <a:pt x="2132" y="127"/>
                  </a:cubicBezTo>
                  <a:cubicBezTo>
                    <a:pt x="2109" y="69"/>
                    <a:pt x="2051" y="0"/>
                    <a:pt x="1982" y="0"/>
                  </a:cubicBezTo>
                  <a:cubicBezTo>
                    <a:pt x="1901" y="0"/>
                    <a:pt x="1867" y="69"/>
                    <a:pt x="1867" y="139"/>
                  </a:cubicBezTo>
                  <a:cubicBezTo>
                    <a:pt x="1878" y="369"/>
                    <a:pt x="1786" y="576"/>
                    <a:pt x="1648" y="738"/>
                  </a:cubicBezTo>
                  <a:cubicBezTo>
                    <a:pt x="1486" y="899"/>
                    <a:pt x="1291" y="1003"/>
                    <a:pt x="1072" y="1003"/>
                  </a:cubicBezTo>
                  <a:cubicBezTo>
                    <a:pt x="853" y="1003"/>
                    <a:pt x="634" y="910"/>
                    <a:pt x="496" y="738"/>
                  </a:cubicBezTo>
                  <a:cubicBezTo>
                    <a:pt x="334" y="565"/>
                    <a:pt x="254" y="357"/>
                    <a:pt x="265" y="139"/>
                  </a:cubicBezTo>
                  <a:cubicBezTo>
                    <a:pt x="265" y="69"/>
                    <a:pt x="219" y="0"/>
                    <a:pt x="1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2" name="Google Shape;2612;p45"/>
            <p:cNvSpPr/>
            <p:nvPr/>
          </p:nvSpPr>
          <p:spPr>
            <a:xfrm rot="1213526">
              <a:off x="7942019" y="4077808"/>
              <a:ext cx="80947" cy="40548"/>
            </a:xfrm>
            <a:custGeom>
              <a:avLst/>
              <a:gdLst/>
              <a:ahLst/>
              <a:cxnLst/>
              <a:rect l="l" t="t" r="r" b="b"/>
              <a:pathLst>
                <a:path w="3238" h="1622" extrusionOk="0">
                  <a:moveTo>
                    <a:pt x="206" y="0"/>
                  </a:moveTo>
                  <a:cubicBezTo>
                    <a:pt x="192" y="0"/>
                    <a:pt x="177" y="3"/>
                    <a:pt x="161" y="9"/>
                  </a:cubicBezTo>
                  <a:cubicBezTo>
                    <a:pt x="81" y="20"/>
                    <a:pt x="0" y="124"/>
                    <a:pt x="35" y="204"/>
                  </a:cubicBezTo>
                  <a:cubicBezTo>
                    <a:pt x="150" y="803"/>
                    <a:pt x="599" y="1241"/>
                    <a:pt x="1118" y="1310"/>
                  </a:cubicBezTo>
                  <a:cubicBezTo>
                    <a:pt x="1152" y="1310"/>
                    <a:pt x="1210" y="1333"/>
                    <a:pt x="1256" y="1333"/>
                  </a:cubicBezTo>
                  <a:cubicBezTo>
                    <a:pt x="1521" y="1333"/>
                    <a:pt x="1763" y="1241"/>
                    <a:pt x="1959" y="1091"/>
                  </a:cubicBezTo>
                  <a:lnTo>
                    <a:pt x="2523" y="1575"/>
                  </a:lnTo>
                  <a:cubicBezTo>
                    <a:pt x="2558" y="1598"/>
                    <a:pt x="2592" y="1621"/>
                    <a:pt x="2638" y="1621"/>
                  </a:cubicBezTo>
                  <a:cubicBezTo>
                    <a:pt x="2685" y="1621"/>
                    <a:pt x="2742" y="1610"/>
                    <a:pt x="2765" y="1564"/>
                  </a:cubicBezTo>
                  <a:cubicBezTo>
                    <a:pt x="2823" y="1495"/>
                    <a:pt x="2823" y="1391"/>
                    <a:pt x="2754" y="1322"/>
                  </a:cubicBezTo>
                  <a:lnTo>
                    <a:pt x="2224" y="861"/>
                  </a:lnTo>
                  <a:cubicBezTo>
                    <a:pt x="2247" y="815"/>
                    <a:pt x="2281" y="769"/>
                    <a:pt x="2304" y="746"/>
                  </a:cubicBezTo>
                  <a:lnTo>
                    <a:pt x="2984" y="988"/>
                  </a:lnTo>
                  <a:cubicBezTo>
                    <a:pt x="2996" y="988"/>
                    <a:pt x="3030" y="999"/>
                    <a:pt x="3042" y="999"/>
                  </a:cubicBezTo>
                  <a:cubicBezTo>
                    <a:pt x="3111" y="999"/>
                    <a:pt x="3180" y="953"/>
                    <a:pt x="3203" y="884"/>
                  </a:cubicBezTo>
                  <a:cubicBezTo>
                    <a:pt x="3238" y="769"/>
                    <a:pt x="3191" y="665"/>
                    <a:pt x="3088" y="642"/>
                  </a:cubicBezTo>
                  <a:lnTo>
                    <a:pt x="2454" y="423"/>
                  </a:lnTo>
                  <a:cubicBezTo>
                    <a:pt x="2489" y="354"/>
                    <a:pt x="2500" y="285"/>
                    <a:pt x="2523" y="204"/>
                  </a:cubicBezTo>
                  <a:cubicBezTo>
                    <a:pt x="2535" y="124"/>
                    <a:pt x="2489" y="20"/>
                    <a:pt x="2397" y="9"/>
                  </a:cubicBezTo>
                  <a:cubicBezTo>
                    <a:pt x="2390" y="8"/>
                    <a:pt x="2383" y="7"/>
                    <a:pt x="2375" y="7"/>
                  </a:cubicBezTo>
                  <a:cubicBezTo>
                    <a:pt x="2299" y="7"/>
                    <a:pt x="2210" y="62"/>
                    <a:pt x="2189" y="135"/>
                  </a:cubicBezTo>
                  <a:cubicBezTo>
                    <a:pt x="2082" y="630"/>
                    <a:pt x="1674" y="994"/>
                    <a:pt x="1245" y="994"/>
                  </a:cubicBezTo>
                  <a:cubicBezTo>
                    <a:pt x="1214" y="994"/>
                    <a:pt x="1183" y="992"/>
                    <a:pt x="1152" y="988"/>
                  </a:cubicBezTo>
                  <a:cubicBezTo>
                    <a:pt x="772" y="930"/>
                    <a:pt x="450" y="596"/>
                    <a:pt x="369" y="135"/>
                  </a:cubicBezTo>
                  <a:cubicBezTo>
                    <a:pt x="350" y="68"/>
                    <a:pt x="282" y="0"/>
                    <a:pt x="2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3" name="Google Shape;2613;p45"/>
            <p:cNvSpPr/>
            <p:nvPr/>
          </p:nvSpPr>
          <p:spPr>
            <a:xfrm rot="1213526">
              <a:off x="7789030" y="4021013"/>
              <a:ext cx="80097" cy="39623"/>
            </a:xfrm>
            <a:custGeom>
              <a:avLst/>
              <a:gdLst/>
              <a:ahLst/>
              <a:cxnLst/>
              <a:rect l="l" t="t" r="r" b="b"/>
              <a:pathLst>
                <a:path w="3204" h="1585" extrusionOk="0">
                  <a:moveTo>
                    <a:pt x="861" y="1"/>
                  </a:moveTo>
                  <a:cubicBezTo>
                    <a:pt x="847" y="1"/>
                    <a:pt x="833" y="3"/>
                    <a:pt x="819" y="6"/>
                  </a:cubicBezTo>
                  <a:cubicBezTo>
                    <a:pt x="738" y="18"/>
                    <a:pt x="681" y="121"/>
                    <a:pt x="692" y="202"/>
                  </a:cubicBezTo>
                  <a:cubicBezTo>
                    <a:pt x="704" y="271"/>
                    <a:pt x="738" y="352"/>
                    <a:pt x="761" y="421"/>
                  </a:cubicBezTo>
                  <a:lnTo>
                    <a:pt x="128" y="640"/>
                  </a:lnTo>
                  <a:cubicBezTo>
                    <a:pt x="47" y="663"/>
                    <a:pt x="1" y="766"/>
                    <a:pt x="24" y="847"/>
                  </a:cubicBezTo>
                  <a:cubicBezTo>
                    <a:pt x="59" y="928"/>
                    <a:pt x="116" y="962"/>
                    <a:pt x="185" y="962"/>
                  </a:cubicBezTo>
                  <a:cubicBezTo>
                    <a:pt x="197" y="962"/>
                    <a:pt x="231" y="962"/>
                    <a:pt x="243" y="951"/>
                  </a:cubicBezTo>
                  <a:lnTo>
                    <a:pt x="923" y="709"/>
                  </a:lnTo>
                  <a:cubicBezTo>
                    <a:pt x="946" y="755"/>
                    <a:pt x="980" y="789"/>
                    <a:pt x="1003" y="824"/>
                  </a:cubicBezTo>
                  <a:lnTo>
                    <a:pt x="473" y="1285"/>
                  </a:lnTo>
                  <a:cubicBezTo>
                    <a:pt x="404" y="1342"/>
                    <a:pt x="404" y="1458"/>
                    <a:pt x="462" y="1527"/>
                  </a:cubicBezTo>
                  <a:cubicBezTo>
                    <a:pt x="485" y="1573"/>
                    <a:pt x="542" y="1584"/>
                    <a:pt x="588" y="1584"/>
                  </a:cubicBezTo>
                  <a:cubicBezTo>
                    <a:pt x="635" y="1584"/>
                    <a:pt x="658" y="1573"/>
                    <a:pt x="704" y="1538"/>
                  </a:cubicBezTo>
                  <a:lnTo>
                    <a:pt x="1268" y="1054"/>
                  </a:lnTo>
                  <a:cubicBezTo>
                    <a:pt x="1476" y="1216"/>
                    <a:pt x="1718" y="1296"/>
                    <a:pt x="1971" y="1296"/>
                  </a:cubicBezTo>
                  <a:cubicBezTo>
                    <a:pt x="2017" y="1296"/>
                    <a:pt x="2075" y="1296"/>
                    <a:pt x="2121" y="1285"/>
                  </a:cubicBezTo>
                  <a:cubicBezTo>
                    <a:pt x="2651" y="1216"/>
                    <a:pt x="3088" y="766"/>
                    <a:pt x="3204" y="179"/>
                  </a:cubicBezTo>
                  <a:cubicBezTo>
                    <a:pt x="3204" y="121"/>
                    <a:pt x="3146" y="18"/>
                    <a:pt x="3054" y="6"/>
                  </a:cubicBezTo>
                  <a:cubicBezTo>
                    <a:pt x="3042" y="3"/>
                    <a:pt x="3029" y="1"/>
                    <a:pt x="3017" y="1"/>
                  </a:cubicBezTo>
                  <a:cubicBezTo>
                    <a:pt x="2944" y="1"/>
                    <a:pt x="2868" y="54"/>
                    <a:pt x="2858" y="133"/>
                  </a:cubicBezTo>
                  <a:cubicBezTo>
                    <a:pt x="2766" y="594"/>
                    <a:pt x="2432" y="928"/>
                    <a:pt x="2063" y="985"/>
                  </a:cubicBezTo>
                  <a:cubicBezTo>
                    <a:pt x="2032" y="989"/>
                    <a:pt x="2001" y="991"/>
                    <a:pt x="1970" y="991"/>
                  </a:cubicBezTo>
                  <a:cubicBezTo>
                    <a:pt x="1542" y="991"/>
                    <a:pt x="1134" y="627"/>
                    <a:pt x="1026" y="133"/>
                  </a:cubicBezTo>
                  <a:cubicBezTo>
                    <a:pt x="1016" y="54"/>
                    <a:pt x="940" y="1"/>
                    <a:pt x="86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4" name="Google Shape;2614;p45"/>
            <p:cNvSpPr/>
            <p:nvPr/>
          </p:nvSpPr>
          <p:spPr>
            <a:xfrm rot="1213526">
              <a:off x="7084930" y="4306060"/>
              <a:ext cx="567001" cy="329286"/>
            </a:xfrm>
            <a:custGeom>
              <a:avLst/>
              <a:gdLst/>
              <a:ahLst/>
              <a:cxnLst/>
              <a:rect l="l" t="t" r="r" b="b"/>
              <a:pathLst>
                <a:path w="22681" h="13172" extrusionOk="0">
                  <a:moveTo>
                    <a:pt x="11209" y="0"/>
                  </a:moveTo>
                  <a:cubicBezTo>
                    <a:pt x="10100" y="0"/>
                    <a:pt x="8984" y="614"/>
                    <a:pt x="8307" y="1854"/>
                  </a:cubicBezTo>
                  <a:cubicBezTo>
                    <a:pt x="8013" y="2415"/>
                    <a:pt x="8032" y="2685"/>
                    <a:pt x="7957" y="2685"/>
                  </a:cubicBezTo>
                  <a:cubicBezTo>
                    <a:pt x="7941" y="2685"/>
                    <a:pt x="7921" y="2673"/>
                    <a:pt x="7893" y="2649"/>
                  </a:cubicBezTo>
                  <a:cubicBezTo>
                    <a:pt x="7411" y="2213"/>
                    <a:pt x="6857" y="2016"/>
                    <a:pt x="6324" y="2016"/>
                  </a:cubicBezTo>
                  <a:cubicBezTo>
                    <a:pt x="5137" y="2016"/>
                    <a:pt x="4055" y="2997"/>
                    <a:pt x="4102" y="4515"/>
                  </a:cubicBezTo>
                  <a:cubicBezTo>
                    <a:pt x="4102" y="4630"/>
                    <a:pt x="4102" y="4746"/>
                    <a:pt x="4137" y="4861"/>
                  </a:cubicBezTo>
                  <a:cubicBezTo>
                    <a:pt x="4160" y="4965"/>
                    <a:pt x="4033" y="4965"/>
                    <a:pt x="3814" y="4988"/>
                  </a:cubicBezTo>
                  <a:cubicBezTo>
                    <a:pt x="992" y="5437"/>
                    <a:pt x="1" y="8663"/>
                    <a:pt x="2178" y="10368"/>
                  </a:cubicBezTo>
                  <a:cubicBezTo>
                    <a:pt x="2783" y="10841"/>
                    <a:pt x="3528" y="11096"/>
                    <a:pt x="4317" y="11096"/>
                  </a:cubicBezTo>
                  <a:cubicBezTo>
                    <a:pt x="4490" y="11096"/>
                    <a:pt x="4664" y="11084"/>
                    <a:pt x="4840" y="11059"/>
                  </a:cubicBezTo>
                  <a:cubicBezTo>
                    <a:pt x="5370" y="10978"/>
                    <a:pt x="5542" y="10886"/>
                    <a:pt x="5969" y="10713"/>
                  </a:cubicBezTo>
                  <a:cubicBezTo>
                    <a:pt x="6061" y="10794"/>
                    <a:pt x="6118" y="11577"/>
                    <a:pt x="7006" y="12303"/>
                  </a:cubicBezTo>
                  <a:cubicBezTo>
                    <a:pt x="7704" y="12892"/>
                    <a:pt x="8581" y="13172"/>
                    <a:pt x="9446" y="13172"/>
                  </a:cubicBezTo>
                  <a:cubicBezTo>
                    <a:pt x="10749" y="13172"/>
                    <a:pt x="12025" y="12536"/>
                    <a:pt x="12628" y="11359"/>
                  </a:cubicBezTo>
                  <a:cubicBezTo>
                    <a:pt x="12651" y="11324"/>
                    <a:pt x="12671" y="11301"/>
                    <a:pt x="12695" y="11301"/>
                  </a:cubicBezTo>
                  <a:cubicBezTo>
                    <a:pt x="12720" y="11301"/>
                    <a:pt x="12749" y="11324"/>
                    <a:pt x="12789" y="11382"/>
                  </a:cubicBezTo>
                  <a:cubicBezTo>
                    <a:pt x="13440" y="12220"/>
                    <a:pt x="14314" y="12646"/>
                    <a:pt x="15139" y="12646"/>
                  </a:cubicBezTo>
                  <a:cubicBezTo>
                    <a:pt x="16286" y="12646"/>
                    <a:pt x="17337" y="11824"/>
                    <a:pt x="17559" y="10149"/>
                  </a:cubicBezTo>
                  <a:cubicBezTo>
                    <a:pt x="17559" y="10082"/>
                    <a:pt x="17571" y="10034"/>
                    <a:pt x="17621" y="10034"/>
                  </a:cubicBezTo>
                  <a:cubicBezTo>
                    <a:pt x="17640" y="10034"/>
                    <a:pt x="17665" y="10041"/>
                    <a:pt x="17697" y="10057"/>
                  </a:cubicBezTo>
                  <a:cubicBezTo>
                    <a:pt x="18034" y="10200"/>
                    <a:pt x="18381" y="10279"/>
                    <a:pt x="18744" y="10279"/>
                  </a:cubicBezTo>
                  <a:cubicBezTo>
                    <a:pt x="18790" y="10279"/>
                    <a:pt x="18837" y="10278"/>
                    <a:pt x="18883" y="10276"/>
                  </a:cubicBezTo>
                  <a:cubicBezTo>
                    <a:pt x="18941" y="10281"/>
                    <a:pt x="18999" y="10284"/>
                    <a:pt x="19056" y="10284"/>
                  </a:cubicBezTo>
                  <a:cubicBezTo>
                    <a:pt x="19367" y="10284"/>
                    <a:pt x="19675" y="10208"/>
                    <a:pt x="19966" y="10091"/>
                  </a:cubicBezTo>
                  <a:cubicBezTo>
                    <a:pt x="20485" y="9907"/>
                    <a:pt x="20900" y="9596"/>
                    <a:pt x="21245" y="9181"/>
                  </a:cubicBezTo>
                  <a:cubicBezTo>
                    <a:pt x="22680" y="7418"/>
                    <a:pt x="21234" y="5154"/>
                    <a:pt x="19096" y="5154"/>
                  </a:cubicBezTo>
                  <a:cubicBezTo>
                    <a:pt x="18831" y="5154"/>
                    <a:pt x="18555" y="5189"/>
                    <a:pt x="18273" y="5264"/>
                  </a:cubicBezTo>
                  <a:cubicBezTo>
                    <a:pt x="18262" y="5266"/>
                    <a:pt x="18251" y="5267"/>
                    <a:pt x="18241" y="5267"/>
                  </a:cubicBezTo>
                  <a:cubicBezTo>
                    <a:pt x="18190" y="5267"/>
                    <a:pt x="18158" y="5241"/>
                    <a:pt x="18158" y="5183"/>
                  </a:cubicBezTo>
                  <a:lnTo>
                    <a:pt x="18158" y="5080"/>
                  </a:lnTo>
                  <a:cubicBezTo>
                    <a:pt x="18238" y="4723"/>
                    <a:pt x="18158" y="3824"/>
                    <a:pt x="17662" y="3202"/>
                  </a:cubicBezTo>
                  <a:cubicBezTo>
                    <a:pt x="17290" y="2737"/>
                    <a:pt x="16768" y="2500"/>
                    <a:pt x="16213" y="2500"/>
                  </a:cubicBezTo>
                  <a:cubicBezTo>
                    <a:pt x="15667" y="2500"/>
                    <a:pt x="15088" y="2728"/>
                    <a:pt x="14586" y="3190"/>
                  </a:cubicBezTo>
                  <a:cubicBezTo>
                    <a:pt x="14575" y="3202"/>
                    <a:pt x="14552" y="3202"/>
                    <a:pt x="14529" y="3225"/>
                  </a:cubicBezTo>
                  <a:cubicBezTo>
                    <a:pt x="14459" y="3064"/>
                    <a:pt x="14448" y="2430"/>
                    <a:pt x="13953" y="1624"/>
                  </a:cubicBezTo>
                  <a:cubicBezTo>
                    <a:pt x="13293" y="545"/>
                    <a:pt x="12254" y="0"/>
                    <a:pt x="11209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5" name="Google Shape;2615;p45"/>
            <p:cNvSpPr/>
            <p:nvPr/>
          </p:nvSpPr>
          <p:spPr>
            <a:xfrm rot="1213526">
              <a:off x="7132256" y="4442871"/>
              <a:ext cx="490204" cy="199992"/>
            </a:xfrm>
            <a:custGeom>
              <a:avLst/>
              <a:gdLst/>
              <a:ahLst/>
              <a:cxnLst/>
              <a:rect l="l" t="t" r="r" b="b"/>
              <a:pathLst>
                <a:path w="19609" h="8000" extrusionOk="0">
                  <a:moveTo>
                    <a:pt x="16441" y="1"/>
                  </a:moveTo>
                  <a:cubicBezTo>
                    <a:pt x="16314" y="24"/>
                    <a:pt x="16383" y="116"/>
                    <a:pt x="16406" y="323"/>
                  </a:cubicBezTo>
                  <a:cubicBezTo>
                    <a:pt x="16418" y="669"/>
                    <a:pt x="16360" y="1015"/>
                    <a:pt x="16233" y="1326"/>
                  </a:cubicBezTo>
                  <a:cubicBezTo>
                    <a:pt x="15956" y="1996"/>
                    <a:pt x="15484" y="2201"/>
                    <a:pt x="14912" y="2201"/>
                  </a:cubicBezTo>
                  <a:cubicBezTo>
                    <a:pt x="14009" y="2201"/>
                    <a:pt x="12857" y="1689"/>
                    <a:pt x="11824" y="1689"/>
                  </a:cubicBezTo>
                  <a:cubicBezTo>
                    <a:pt x="11666" y="1689"/>
                    <a:pt x="11511" y="1701"/>
                    <a:pt x="11360" y="1729"/>
                  </a:cubicBezTo>
                  <a:cubicBezTo>
                    <a:pt x="9851" y="2017"/>
                    <a:pt x="9275" y="3423"/>
                    <a:pt x="8595" y="3953"/>
                  </a:cubicBezTo>
                  <a:cubicBezTo>
                    <a:pt x="8168" y="4290"/>
                    <a:pt x="7744" y="4414"/>
                    <a:pt x="7321" y="4414"/>
                  </a:cubicBezTo>
                  <a:cubicBezTo>
                    <a:pt x="6444" y="4414"/>
                    <a:pt x="5576" y="3879"/>
                    <a:pt x="4713" y="3607"/>
                  </a:cubicBezTo>
                  <a:cubicBezTo>
                    <a:pt x="4309" y="3479"/>
                    <a:pt x="3911" y="3421"/>
                    <a:pt x="3526" y="3421"/>
                  </a:cubicBezTo>
                  <a:cubicBezTo>
                    <a:pt x="1997" y="3421"/>
                    <a:pt x="677" y="4334"/>
                    <a:pt x="70" y="5439"/>
                  </a:cubicBezTo>
                  <a:cubicBezTo>
                    <a:pt x="1" y="5577"/>
                    <a:pt x="1" y="5612"/>
                    <a:pt x="139" y="5669"/>
                  </a:cubicBezTo>
                  <a:cubicBezTo>
                    <a:pt x="499" y="5824"/>
                    <a:pt x="963" y="5910"/>
                    <a:pt x="1442" y="5910"/>
                  </a:cubicBezTo>
                  <a:cubicBezTo>
                    <a:pt x="1960" y="5910"/>
                    <a:pt x="2496" y="5810"/>
                    <a:pt x="2938" y="5588"/>
                  </a:cubicBezTo>
                  <a:cubicBezTo>
                    <a:pt x="3023" y="5548"/>
                    <a:pt x="3068" y="5525"/>
                    <a:pt x="3096" y="5525"/>
                  </a:cubicBezTo>
                  <a:cubicBezTo>
                    <a:pt x="3148" y="5525"/>
                    <a:pt x="3140" y="5605"/>
                    <a:pt x="3215" y="5807"/>
                  </a:cubicBezTo>
                  <a:cubicBezTo>
                    <a:pt x="3731" y="7221"/>
                    <a:pt x="5134" y="8000"/>
                    <a:pt x="6572" y="8000"/>
                  </a:cubicBezTo>
                  <a:cubicBezTo>
                    <a:pt x="7219" y="8000"/>
                    <a:pt x="7874" y="7842"/>
                    <a:pt x="8457" y="7512"/>
                  </a:cubicBezTo>
                  <a:cubicBezTo>
                    <a:pt x="9578" y="6874"/>
                    <a:pt x="9689" y="6130"/>
                    <a:pt x="9821" y="6130"/>
                  </a:cubicBezTo>
                  <a:cubicBezTo>
                    <a:pt x="9834" y="6130"/>
                    <a:pt x="9848" y="6137"/>
                    <a:pt x="9862" y="6153"/>
                  </a:cubicBezTo>
                  <a:cubicBezTo>
                    <a:pt x="9955" y="6245"/>
                    <a:pt x="10127" y="6522"/>
                    <a:pt x="10565" y="6844"/>
                  </a:cubicBezTo>
                  <a:cubicBezTo>
                    <a:pt x="11125" y="7269"/>
                    <a:pt x="11727" y="7476"/>
                    <a:pt x="12295" y="7476"/>
                  </a:cubicBezTo>
                  <a:cubicBezTo>
                    <a:pt x="13465" y="7476"/>
                    <a:pt x="14488" y="6596"/>
                    <a:pt x="14690" y="4943"/>
                  </a:cubicBezTo>
                  <a:cubicBezTo>
                    <a:pt x="14694" y="4882"/>
                    <a:pt x="14712" y="4860"/>
                    <a:pt x="14745" y="4860"/>
                  </a:cubicBezTo>
                  <a:cubicBezTo>
                    <a:pt x="14804" y="4860"/>
                    <a:pt x="14910" y="4933"/>
                    <a:pt x="15058" y="4978"/>
                  </a:cubicBezTo>
                  <a:cubicBezTo>
                    <a:pt x="15326" y="5064"/>
                    <a:pt x="15586" y="5110"/>
                    <a:pt x="15852" y="5110"/>
                  </a:cubicBezTo>
                  <a:cubicBezTo>
                    <a:pt x="15906" y="5110"/>
                    <a:pt x="15960" y="5108"/>
                    <a:pt x="16014" y="5105"/>
                  </a:cubicBezTo>
                  <a:cubicBezTo>
                    <a:pt x="16071" y="5110"/>
                    <a:pt x="16128" y="5112"/>
                    <a:pt x="16184" y="5112"/>
                  </a:cubicBezTo>
                  <a:cubicBezTo>
                    <a:pt x="16496" y="5112"/>
                    <a:pt x="16808" y="5034"/>
                    <a:pt x="17120" y="4897"/>
                  </a:cubicBezTo>
                  <a:cubicBezTo>
                    <a:pt x="19609" y="3976"/>
                    <a:pt x="19574" y="727"/>
                    <a:pt x="16890" y="59"/>
                  </a:cubicBezTo>
                  <a:cubicBezTo>
                    <a:pt x="16752" y="24"/>
                    <a:pt x="16602" y="1"/>
                    <a:pt x="16441" y="1"/>
                  </a:cubicBezTo>
                  <a:close/>
                </a:path>
              </a:pathLst>
            </a:custGeom>
            <a:solidFill>
              <a:srgbClr val="0A1640">
                <a:alpha val="17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6" name="Google Shape;2616;p45"/>
            <p:cNvSpPr/>
            <p:nvPr/>
          </p:nvSpPr>
          <p:spPr>
            <a:xfrm rot="1213526">
              <a:off x="7346851" y="4342171"/>
              <a:ext cx="96021" cy="58248"/>
            </a:xfrm>
            <a:custGeom>
              <a:avLst/>
              <a:gdLst/>
              <a:ahLst/>
              <a:cxnLst/>
              <a:rect l="l" t="t" r="r" b="b"/>
              <a:pathLst>
                <a:path w="3841" h="2330" extrusionOk="0">
                  <a:moveTo>
                    <a:pt x="2107" y="1"/>
                  </a:moveTo>
                  <a:cubicBezTo>
                    <a:pt x="1086" y="1"/>
                    <a:pt x="188" y="805"/>
                    <a:pt x="8" y="2200"/>
                  </a:cubicBezTo>
                  <a:cubicBezTo>
                    <a:pt x="1" y="2278"/>
                    <a:pt x="66" y="2329"/>
                    <a:pt x="129" y="2329"/>
                  </a:cubicBezTo>
                  <a:cubicBezTo>
                    <a:pt x="169" y="2329"/>
                    <a:pt x="209" y="2308"/>
                    <a:pt x="227" y="2258"/>
                  </a:cubicBezTo>
                  <a:cubicBezTo>
                    <a:pt x="227" y="2258"/>
                    <a:pt x="227" y="2258"/>
                    <a:pt x="227" y="2258"/>
                  </a:cubicBezTo>
                  <a:cubicBezTo>
                    <a:pt x="231" y="2258"/>
                    <a:pt x="448" y="1644"/>
                    <a:pt x="745" y="1233"/>
                  </a:cubicBezTo>
                  <a:cubicBezTo>
                    <a:pt x="1181" y="625"/>
                    <a:pt x="1697" y="440"/>
                    <a:pt x="2172" y="440"/>
                  </a:cubicBezTo>
                  <a:cubicBezTo>
                    <a:pt x="2912" y="440"/>
                    <a:pt x="3552" y="892"/>
                    <a:pt x="3637" y="899"/>
                  </a:cubicBezTo>
                  <a:cubicBezTo>
                    <a:pt x="3656" y="908"/>
                    <a:pt x="3674" y="912"/>
                    <a:pt x="3692" y="912"/>
                  </a:cubicBezTo>
                  <a:cubicBezTo>
                    <a:pt x="3781" y="912"/>
                    <a:pt x="3841" y="803"/>
                    <a:pt x="3763" y="726"/>
                  </a:cubicBezTo>
                  <a:cubicBezTo>
                    <a:pt x="3237" y="232"/>
                    <a:pt x="2655" y="1"/>
                    <a:pt x="2107" y="1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7" name="Google Shape;2617;p45"/>
            <p:cNvSpPr/>
            <p:nvPr/>
          </p:nvSpPr>
          <p:spPr>
            <a:xfrm rot="1213526">
              <a:off x="7115770" y="4380023"/>
              <a:ext cx="73397" cy="92946"/>
            </a:xfrm>
            <a:custGeom>
              <a:avLst/>
              <a:gdLst/>
              <a:ahLst/>
              <a:cxnLst/>
              <a:rect l="l" t="t" r="r" b="b"/>
              <a:pathLst>
                <a:path w="2936" h="3718" extrusionOk="0">
                  <a:moveTo>
                    <a:pt x="2591" y="1"/>
                  </a:moveTo>
                  <a:cubicBezTo>
                    <a:pt x="1106" y="1"/>
                    <a:pt x="1" y="2197"/>
                    <a:pt x="1242" y="3680"/>
                  </a:cubicBezTo>
                  <a:cubicBezTo>
                    <a:pt x="1265" y="3706"/>
                    <a:pt x="1295" y="3718"/>
                    <a:pt x="1324" y="3718"/>
                  </a:cubicBezTo>
                  <a:cubicBezTo>
                    <a:pt x="1397" y="3718"/>
                    <a:pt x="1468" y="3647"/>
                    <a:pt x="1427" y="3565"/>
                  </a:cubicBezTo>
                  <a:lnTo>
                    <a:pt x="1427" y="3565"/>
                  </a:lnTo>
                  <a:cubicBezTo>
                    <a:pt x="1427" y="3565"/>
                    <a:pt x="1427" y="3565"/>
                    <a:pt x="1427" y="3565"/>
                  </a:cubicBezTo>
                  <a:cubicBezTo>
                    <a:pt x="1432" y="3565"/>
                    <a:pt x="1184" y="3097"/>
                    <a:pt x="1139" y="2528"/>
                  </a:cubicBezTo>
                  <a:cubicBezTo>
                    <a:pt x="1092" y="1837"/>
                    <a:pt x="1334" y="1111"/>
                    <a:pt x="1876" y="650"/>
                  </a:cubicBezTo>
                  <a:cubicBezTo>
                    <a:pt x="2314" y="258"/>
                    <a:pt x="2774" y="235"/>
                    <a:pt x="2809" y="235"/>
                  </a:cubicBezTo>
                  <a:cubicBezTo>
                    <a:pt x="2924" y="224"/>
                    <a:pt x="2936" y="28"/>
                    <a:pt x="2809" y="17"/>
                  </a:cubicBezTo>
                  <a:cubicBezTo>
                    <a:pt x="2736" y="6"/>
                    <a:pt x="2663" y="1"/>
                    <a:pt x="2591" y="1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8" name="Google Shape;2618;p45"/>
            <p:cNvSpPr/>
            <p:nvPr/>
          </p:nvSpPr>
          <p:spPr>
            <a:xfrm rot="1213526">
              <a:off x="7226877" y="4335397"/>
              <a:ext cx="64172" cy="60772"/>
            </a:xfrm>
            <a:custGeom>
              <a:avLst/>
              <a:gdLst/>
              <a:ahLst/>
              <a:cxnLst/>
              <a:rect l="l" t="t" r="r" b="b"/>
              <a:pathLst>
                <a:path w="2567" h="2431" extrusionOk="0">
                  <a:moveTo>
                    <a:pt x="2001" y="0"/>
                  </a:moveTo>
                  <a:cubicBezTo>
                    <a:pt x="898" y="0"/>
                    <a:pt x="0" y="1276"/>
                    <a:pt x="458" y="2364"/>
                  </a:cubicBezTo>
                  <a:cubicBezTo>
                    <a:pt x="476" y="2410"/>
                    <a:pt x="516" y="2430"/>
                    <a:pt x="557" y="2430"/>
                  </a:cubicBezTo>
                  <a:cubicBezTo>
                    <a:pt x="619" y="2430"/>
                    <a:pt x="684" y="2383"/>
                    <a:pt x="677" y="2307"/>
                  </a:cubicBezTo>
                  <a:cubicBezTo>
                    <a:pt x="608" y="1270"/>
                    <a:pt x="1253" y="313"/>
                    <a:pt x="2416" y="267"/>
                  </a:cubicBezTo>
                  <a:cubicBezTo>
                    <a:pt x="2532" y="267"/>
                    <a:pt x="2566" y="118"/>
                    <a:pt x="2451" y="72"/>
                  </a:cubicBezTo>
                  <a:cubicBezTo>
                    <a:pt x="2299" y="23"/>
                    <a:pt x="2149" y="0"/>
                    <a:pt x="2001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9" name="Google Shape;2619;p45"/>
            <p:cNvSpPr/>
            <p:nvPr/>
          </p:nvSpPr>
          <p:spPr>
            <a:xfrm rot="1213526">
              <a:off x="7767335" y="4557485"/>
              <a:ext cx="566976" cy="329286"/>
            </a:xfrm>
            <a:custGeom>
              <a:avLst/>
              <a:gdLst/>
              <a:ahLst/>
              <a:cxnLst/>
              <a:rect l="l" t="t" r="r" b="b"/>
              <a:pathLst>
                <a:path w="22680" h="13172" extrusionOk="0">
                  <a:moveTo>
                    <a:pt x="11209" y="0"/>
                  </a:moveTo>
                  <a:cubicBezTo>
                    <a:pt x="10100" y="0"/>
                    <a:pt x="8984" y="614"/>
                    <a:pt x="8307" y="1854"/>
                  </a:cubicBezTo>
                  <a:cubicBezTo>
                    <a:pt x="8013" y="2415"/>
                    <a:pt x="8032" y="2685"/>
                    <a:pt x="7957" y="2685"/>
                  </a:cubicBezTo>
                  <a:cubicBezTo>
                    <a:pt x="7941" y="2685"/>
                    <a:pt x="7921" y="2673"/>
                    <a:pt x="7893" y="2649"/>
                  </a:cubicBezTo>
                  <a:cubicBezTo>
                    <a:pt x="7411" y="2213"/>
                    <a:pt x="6857" y="2016"/>
                    <a:pt x="6324" y="2016"/>
                  </a:cubicBezTo>
                  <a:cubicBezTo>
                    <a:pt x="5137" y="2016"/>
                    <a:pt x="4055" y="2997"/>
                    <a:pt x="4102" y="4515"/>
                  </a:cubicBezTo>
                  <a:cubicBezTo>
                    <a:pt x="4102" y="4630"/>
                    <a:pt x="4102" y="4746"/>
                    <a:pt x="4137" y="4861"/>
                  </a:cubicBezTo>
                  <a:cubicBezTo>
                    <a:pt x="4160" y="4965"/>
                    <a:pt x="4033" y="4965"/>
                    <a:pt x="3814" y="4988"/>
                  </a:cubicBezTo>
                  <a:cubicBezTo>
                    <a:pt x="992" y="5437"/>
                    <a:pt x="1" y="8663"/>
                    <a:pt x="2178" y="10368"/>
                  </a:cubicBezTo>
                  <a:cubicBezTo>
                    <a:pt x="2783" y="10841"/>
                    <a:pt x="3528" y="11096"/>
                    <a:pt x="4317" y="11096"/>
                  </a:cubicBezTo>
                  <a:cubicBezTo>
                    <a:pt x="4490" y="11096"/>
                    <a:pt x="4664" y="11084"/>
                    <a:pt x="4840" y="11059"/>
                  </a:cubicBezTo>
                  <a:cubicBezTo>
                    <a:pt x="5370" y="10978"/>
                    <a:pt x="5542" y="10886"/>
                    <a:pt x="5969" y="10713"/>
                  </a:cubicBezTo>
                  <a:cubicBezTo>
                    <a:pt x="6061" y="10794"/>
                    <a:pt x="6118" y="11577"/>
                    <a:pt x="7005" y="12303"/>
                  </a:cubicBezTo>
                  <a:cubicBezTo>
                    <a:pt x="7704" y="12892"/>
                    <a:pt x="8581" y="13172"/>
                    <a:pt x="9446" y="13172"/>
                  </a:cubicBezTo>
                  <a:cubicBezTo>
                    <a:pt x="10749" y="13172"/>
                    <a:pt x="12025" y="12536"/>
                    <a:pt x="12628" y="11359"/>
                  </a:cubicBezTo>
                  <a:cubicBezTo>
                    <a:pt x="12651" y="11324"/>
                    <a:pt x="12671" y="11301"/>
                    <a:pt x="12695" y="11301"/>
                  </a:cubicBezTo>
                  <a:cubicBezTo>
                    <a:pt x="12720" y="11301"/>
                    <a:pt x="12749" y="11324"/>
                    <a:pt x="12789" y="11382"/>
                  </a:cubicBezTo>
                  <a:cubicBezTo>
                    <a:pt x="13440" y="12220"/>
                    <a:pt x="14314" y="12646"/>
                    <a:pt x="15139" y="12646"/>
                  </a:cubicBezTo>
                  <a:cubicBezTo>
                    <a:pt x="16286" y="12646"/>
                    <a:pt x="17337" y="11824"/>
                    <a:pt x="17559" y="10149"/>
                  </a:cubicBezTo>
                  <a:cubicBezTo>
                    <a:pt x="17559" y="10082"/>
                    <a:pt x="17571" y="10034"/>
                    <a:pt x="17621" y="10034"/>
                  </a:cubicBezTo>
                  <a:cubicBezTo>
                    <a:pt x="17640" y="10034"/>
                    <a:pt x="17665" y="10041"/>
                    <a:pt x="17697" y="10057"/>
                  </a:cubicBezTo>
                  <a:cubicBezTo>
                    <a:pt x="18034" y="10200"/>
                    <a:pt x="18381" y="10279"/>
                    <a:pt x="18744" y="10279"/>
                  </a:cubicBezTo>
                  <a:cubicBezTo>
                    <a:pt x="18790" y="10279"/>
                    <a:pt x="18837" y="10278"/>
                    <a:pt x="18883" y="10276"/>
                  </a:cubicBezTo>
                  <a:cubicBezTo>
                    <a:pt x="18941" y="10281"/>
                    <a:pt x="18999" y="10284"/>
                    <a:pt x="19056" y="10284"/>
                  </a:cubicBezTo>
                  <a:cubicBezTo>
                    <a:pt x="19367" y="10284"/>
                    <a:pt x="19675" y="10208"/>
                    <a:pt x="19966" y="10091"/>
                  </a:cubicBezTo>
                  <a:cubicBezTo>
                    <a:pt x="20485" y="9907"/>
                    <a:pt x="20900" y="9596"/>
                    <a:pt x="21245" y="9181"/>
                  </a:cubicBezTo>
                  <a:cubicBezTo>
                    <a:pt x="22680" y="7418"/>
                    <a:pt x="21234" y="5154"/>
                    <a:pt x="19096" y="5154"/>
                  </a:cubicBezTo>
                  <a:cubicBezTo>
                    <a:pt x="18831" y="5154"/>
                    <a:pt x="18555" y="5189"/>
                    <a:pt x="18273" y="5264"/>
                  </a:cubicBezTo>
                  <a:cubicBezTo>
                    <a:pt x="18262" y="5266"/>
                    <a:pt x="18251" y="5267"/>
                    <a:pt x="18241" y="5267"/>
                  </a:cubicBezTo>
                  <a:cubicBezTo>
                    <a:pt x="18190" y="5267"/>
                    <a:pt x="18158" y="5241"/>
                    <a:pt x="18158" y="5183"/>
                  </a:cubicBezTo>
                  <a:lnTo>
                    <a:pt x="18158" y="5080"/>
                  </a:lnTo>
                  <a:cubicBezTo>
                    <a:pt x="18238" y="4723"/>
                    <a:pt x="18158" y="3824"/>
                    <a:pt x="17662" y="3202"/>
                  </a:cubicBezTo>
                  <a:cubicBezTo>
                    <a:pt x="17290" y="2737"/>
                    <a:pt x="16768" y="2500"/>
                    <a:pt x="16212" y="2500"/>
                  </a:cubicBezTo>
                  <a:cubicBezTo>
                    <a:pt x="15667" y="2500"/>
                    <a:pt x="15088" y="2728"/>
                    <a:pt x="14586" y="3190"/>
                  </a:cubicBezTo>
                  <a:cubicBezTo>
                    <a:pt x="14575" y="3202"/>
                    <a:pt x="14552" y="3202"/>
                    <a:pt x="14529" y="3225"/>
                  </a:cubicBezTo>
                  <a:cubicBezTo>
                    <a:pt x="14459" y="3064"/>
                    <a:pt x="14448" y="2430"/>
                    <a:pt x="13953" y="1624"/>
                  </a:cubicBezTo>
                  <a:cubicBezTo>
                    <a:pt x="13293" y="545"/>
                    <a:pt x="12254" y="0"/>
                    <a:pt x="11209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0" name="Google Shape;2620;p45"/>
            <p:cNvSpPr/>
            <p:nvPr/>
          </p:nvSpPr>
          <p:spPr>
            <a:xfrm rot="1213526">
              <a:off x="7814660" y="4694301"/>
              <a:ext cx="490204" cy="199992"/>
            </a:xfrm>
            <a:custGeom>
              <a:avLst/>
              <a:gdLst/>
              <a:ahLst/>
              <a:cxnLst/>
              <a:rect l="l" t="t" r="r" b="b"/>
              <a:pathLst>
                <a:path w="19609" h="8000" extrusionOk="0">
                  <a:moveTo>
                    <a:pt x="16441" y="1"/>
                  </a:moveTo>
                  <a:cubicBezTo>
                    <a:pt x="16314" y="24"/>
                    <a:pt x="16383" y="116"/>
                    <a:pt x="16406" y="323"/>
                  </a:cubicBezTo>
                  <a:cubicBezTo>
                    <a:pt x="16418" y="669"/>
                    <a:pt x="16360" y="1015"/>
                    <a:pt x="16233" y="1326"/>
                  </a:cubicBezTo>
                  <a:cubicBezTo>
                    <a:pt x="15956" y="1996"/>
                    <a:pt x="15484" y="2201"/>
                    <a:pt x="14912" y="2201"/>
                  </a:cubicBezTo>
                  <a:cubicBezTo>
                    <a:pt x="14009" y="2201"/>
                    <a:pt x="12857" y="1689"/>
                    <a:pt x="11824" y="1689"/>
                  </a:cubicBezTo>
                  <a:cubicBezTo>
                    <a:pt x="11666" y="1689"/>
                    <a:pt x="11511" y="1701"/>
                    <a:pt x="11360" y="1729"/>
                  </a:cubicBezTo>
                  <a:cubicBezTo>
                    <a:pt x="9851" y="2017"/>
                    <a:pt x="9275" y="3423"/>
                    <a:pt x="8595" y="3953"/>
                  </a:cubicBezTo>
                  <a:cubicBezTo>
                    <a:pt x="8168" y="4290"/>
                    <a:pt x="7744" y="4414"/>
                    <a:pt x="7321" y="4414"/>
                  </a:cubicBezTo>
                  <a:cubicBezTo>
                    <a:pt x="6444" y="4414"/>
                    <a:pt x="5576" y="3879"/>
                    <a:pt x="4713" y="3607"/>
                  </a:cubicBezTo>
                  <a:cubicBezTo>
                    <a:pt x="4309" y="3479"/>
                    <a:pt x="3911" y="3421"/>
                    <a:pt x="3526" y="3421"/>
                  </a:cubicBezTo>
                  <a:cubicBezTo>
                    <a:pt x="1997" y="3421"/>
                    <a:pt x="677" y="4334"/>
                    <a:pt x="70" y="5439"/>
                  </a:cubicBezTo>
                  <a:cubicBezTo>
                    <a:pt x="1" y="5577"/>
                    <a:pt x="1" y="5612"/>
                    <a:pt x="139" y="5669"/>
                  </a:cubicBezTo>
                  <a:cubicBezTo>
                    <a:pt x="499" y="5824"/>
                    <a:pt x="963" y="5910"/>
                    <a:pt x="1442" y="5910"/>
                  </a:cubicBezTo>
                  <a:cubicBezTo>
                    <a:pt x="1960" y="5910"/>
                    <a:pt x="2496" y="5810"/>
                    <a:pt x="2938" y="5588"/>
                  </a:cubicBezTo>
                  <a:cubicBezTo>
                    <a:pt x="3023" y="5548"/>
                    <a:pt x="3068" y="5525"/>
                    <a:pt x="3096" y="5525"/>
                  </a:cubicBezTo>
                  <a:cubicBezTo>
                    <a:pt x="3148" y="5525"/>
                    <a:pt x="3140" y="5605"/>
                    <a:pt x="3215" y="5807"/>
                  </a:cubicBezTo>
                  <a:cubicBezTo>
                    <a:pt x="3731" y="7221"/>
                    <a:pt x="5134" y="8000"/>
                    <a:pt x="6572" y="8000"/>
                  </a:cubicBezTo>
                  <a:cubicBezTo>
                    <a:pt x="7219" y="8000"/>
                    <a:pt x="7874" y="7842"/>
                    <a:pt x="8457" y="7512"/>
                  </a:cubicBezTo>
                  <a:cubicBezTo>
                    <a:pt x="9578" y="6874"/>
                    <a:pt x="9689" y="6130"/>
                    <a:pt x="9821" y="6130"/>
                  </a:cubicBezTo>
                  <a:cubicBezTo>
                    <a:pt x="9834" y="6130"/>
                    <a:pt x="9848" y="6137"/>
                    <a:pt x="9862" y="6153"/>
                  </a:cubicBezTo>
                  <a:cubicBezTo>
                    <a:pt x="9954" y="6245"/>
                    <a:pt x="10127" y="6522"/>
                    <a:pt x="10565" y="6844"/>
                  </a:cubicBezTo>
                  <a:cubicBezTo>
                    <a:pt x="11125" y="7269"/>
                    <a:pt x="11727" y="7476"/>
                    <a:pt x="12295" y="7476"/>
                  </a:cubicBezTo>
                  <a:cubicBezTo>
                    <a:pt x="13465" y="7476"/>
                    <a:pt x="14488" y="6596"/>
                    <a:pt x="14690" y="4943"/>
                  </a:cubicBezTo>
                  <a:cubicBezTo>
                    <a:pt x="14694" y="4882"/>
                    <a:pt x="14712" y="4860"/>
                    <a:pt x="14745" y="4860"/>
                  </a:cubicBezTo>
                  <a:cubicBezTo>
                    <a:pt x="14804" y="4860"/>
                    <a:pt x="14909" y="4933"/>
                    <a:pt x="15058" y="4978"/>
                  </a:cubicBezTo>
                  <a:cubicBezTo>
                    <a:pt x="15326" y="5064"/>
                    <a:pt x="15586" y="5110"/>
                    <a:pt x="15852" y="5110"/>
                  </a:cubicBezTo>
                  <a:cubicBezTo>
                    <a:pt x="15906" y="5110"/>
                    <a:pt x="15960" y="5108"/>
                    <a:pt x="16014" y="5105"/>
                  </a:cubicBezTo>
                  <a:cubicBezTo>
                    <a:pt x="16071" y="5110"/>
                    <a:pt x="16128" y="5112"/>
                    <a:pt x="16184" y="5112"/>
                  </a:cubicBezTo>
                  <a:cubicBezTo>
                    <a:pt x="16496" y="5112"/>
                    <a:pt x="16808" y="5034"/>
                    <a:pt x="17120" y="4897"/>
                  </a:cubicBezTo>
                  <a:cubicBezTo>
                    <a:pt x="19609" y="3976"/>
                    <a:pt x="19574" y="727"/>
                    <a:pt x="16890" y="59"/>
                  </a:cubicBezTo>
                  <a:cubicBezTo>
                    <a:pt x="16752" y="24"/>
                    <a:pt x="16602" y="1"/>
                    <a:pt x="16441" y="1"/>
                  </a:cubicBezTo>
                  <a:close/>
                </a:path>
              </a:pathLst>
            </a:custGeom>
            <a:solidFill>
              <a:srgbClr val="0A1640">
                <a:alpha val="17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1" name="Google Shape;2621;p45"/>
            <p:cNvSpPr/>
            <p:nvPr/>
          </p:nvSpPr>
          <p:spPr>
            <a:xfrm rot="1213526">
              <a:off x="8029256" y="4593601"/>
              <a:ext cx="96021" cy="58248"/>
            </a:xfrm>
            <a:custGeom>
              <a:avLst/>
              <a:gdLst/>
              <a:ahLst/>
              <a:cxnLst/>
              <a:rect l="l" t="t" r="r" b="b"/>
              <a:pathLst>
                <a:path w="3841" h="2330" extrusionOk="0">
                  <a:moveTo>
                    <a:pt x="2107" y="1"/>
                  </a:moveTo>
                  <a:cubicBezTo>
                    <a:pt x="1086" y="1"/>
                    <a:pt x="188" y="805"/>
                    <a:pt x="8" y="2200"/>
                  </a:cubicBezTo>
                  <a:cubicBezTo>
                    <a:pt x="1" y="2278"/>
                    <a:pt x="66" y="2329"/>
                    <a:pt x="129" y="2329"/>
                  </a:cubicBezTo>
                  <a:cubicBezTo>
                    <a:pt x="169" y="2329"/>
                    <a:pt x="209" y="2308"/>
                    <a:pt x="227" y="2258"/>
                  </a:cubicBezTo>
                  <a:cubicBezTo>
                    <a:pt x="227" y="2258"/>
                    <a:pt x="227" y="2258"/>
                    <a:pt x="227" y="2258"/>
                  </a:cubicBezTo>
                  <a:cubicBezTo>
                    <a:pt x="231" y="2258"/>
                    <a:pt x="448" y="1644"/>
                    <a:pt x="745" y="1233"/>
                  </a:cubicBezTo>
                  <a:cubicBezTo>
                    <a:pt x="1181" y="625"/>
                    <a:pt x="1697" y="440"/>
                    <a:pt x="2172" y="440"/>
                  </a:cubicBezTo>
                  <a:cubicBezTo>
                    <a:pt x="2912" y="440"/>
                    <a:pt x="3552" y="892"/>
                    <a:pt x="3637" y="899"/>
                  </a:cubicBezTo>
                  <a:cubicBezTo>
                    <a:pt x="3656" y="908"/>
                    <a:pt x="3674" y="912"/>
                    <a:pt x="3692" y="912"/>
                  </a:cubicBezTo>
                  <a:cubicBezTo>
                    <a:pt x="3781" y="912"/>
                    <a:pt x="3841" y="803"/>
                    <a:pt x="3763" y="726"/>
                  </a:cubicBezTo>
                  <a:cubicBezTo>
                    <a:pt x="3237" y="232"/>
                    <a:pt x="2655" y="1"/>
                    <a:pt x="2107" y="1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2" name="Google Shape;2622;p45"/>
            <p:cNvSpPr/>
            <p:nvPr/>
          </p:nvSpPr>
          <p:spPr>
            <a:xfrm rot="1213526">
              <a:off x="7798174" y="4631453"/>
              <a:ext cx="73397" cy="92946"/>
            </a:xfrm>
            <a:custGeom>
              <a:avLst/>
              <a:gdLst/>
              <a:ahLst/>
              <a:cxnLst/>
              <a:rect l="l" t="t" r="r" b="b"/>
              <a:pathLst>
                <a:path w="2936" h="3718" extrusionOk="0">
                  <a:moveTo>
                    <a:pt x="2591" y="1"/>
                  </a:moveTo>
                  <a:cubicBezTo>
                    <a:pt x="1106" y="1"/>
                    <a:pt x="1" y="2197"/>
                    <a:pt x="1242" y="3680"/>
                  </a:cubicBezTo>
                  <a:cubicBezTo>
                    <a:pt x="1265" y="3706"/>
                    <a:pt x="1295" y="3718"/>
                    <a:pt x="1324" y="3718"/>
                  </a:cubicBezTo>
                  <a:cubicBezTo>
                    <a:pt x="1397" y="3718"/>
                    <a:pt x="1468" y="3647"/>
                    <a:pt x="1427" y="3565"/>
                  </a:cubicBezTo>
                  <a:lnTo>
                    <a:pt x="1427" y="3565"/>
                  </a:lnTo>
                  <a:cubicBezTo>
                    <a:pt x="1427" y="3565"/>
                    <a:pt x="1427" y="3565"/>
                    <a:pt x="1427" y="3565"/>
                  </a:cubicBezTo>
                  <a:cubicBezTo>
                    <a:pt x="1432" y="3565"/>
                    <a:pt x="1184" y="3097"/>
                    <a:pt x="1138" y="2528"/>
                  </a:cubicBezTo>
                  <a:cubicBezTo>
                    <a:pt x="1092" y="1837"/>
                    <a:pt x="1334" y="1111"/>
                    <a:pt x="1876" y="650"/>
                  </a:cubicBezTo>
                  <a:cubicBezTo>
                    <a:pt x="2314" y="258"/>
                    <a:pt x="2774" y="235"/>
                    <a:pt x="2809" y="235"/>
                  </a:cubicBezTo>
                  <a:cubicBezTo>
                    <a:pt x="2924" y="224"/>
                    <a:pt x="2936" y="28"/>
                    <a:pt x="2809" y="17"/>
                  </a:cubicBezTo>
                  <a:cubicBezTo>
                    <a:pt x="2735" y="6"/>
                    <a:pt x="2663" y="1"/>
                    <a:pt x="2591" y="1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3" name="Google Shape;2623;p45"/>
            <p:cNvSpPr/>
            <p:nvPr/>
          </p:nvSpPr>
          <p:spPr>
            <a:xfrm rot="1213526">
              <a:off x="7909281" y="4586827"/>
              <a:ext cx="64172" cy="60772"/>
            </a:xfrm>
            <a:custGeom>
              <a:avLst/>
              <a:gdLst/>
              <a:ahLst/>
              <a:cxnLst/>
              <a:rect l="l" t="t" r="r" b="b"/>
              <a:pathLst>
                <a:path w="2567" h="2431" extrusionOk="0">
                  <a:moveTo>
                    <a:pt x="2001" y="0"/>
                  </a:moveTo>
                  <a:cubicBezTo>
                    <a:pt x="897" y="0"/>
                    <a:pt x="0" y="1276"/>
                    <a:pt x="458" y="2364"/>
                  </a:cubicBezTo>
                  <a:cubicBezTo>
                    <a:pt x="476" y="2410"/>
                    <a:pt x="516" y="2430"/>
                    <a:pt x="557" y="2430"/>
                  </a:cubicBezTo>
                  <a:cubicBezTo>
                    <a:pt x="619" y="2430"/>
                    <a:pt x="684" y="2383"/>
                    <a:pt x="677" y="2307"/>
                  </a:cubicBezTo>
                  <a:cubicBezTo>
                    <a:pt x="608" y="1270"/>
                    <a:pt x="1253" y="313"/>
                    <a:pt x="2416" y="267"/>
                  </a:cubicBezTo>
                  <a:cubicBezTo>
                    <a:pt x="2532" y="267"/>
                    <a:pt x="2566" y="118"/>
                    <a:pt x="2451" y="72"/>
                  </a:cubicBezTo>
                  <a:cubicBezTo>
                    <a:pt x="2299" y="23"/>
                    <a:pt x="2148" y="0"/>
                    <a:pt x="2001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24" name="Google Shape;2624;p45"/>
          <p:cNvGrpSpPr/>
          <p:nvPr/>
        </p:nvGrpSpPr>
        <p:grpSpPr>
          <a:xfrm flipH="1">
            <a:off x="611898" y="1531853"/>
            <a:ext cx="863857" cy="1221089"/>
            <a:chOff x="7443636" y="3805766"/>
            <a:chExt cx="863857" cy="1221089"/>
          </a:xfrm>
        </p:grpSpPr>
        <p:sp>
          <p:nvSpPr>
            <p:cNvPr id="2625" name="Google Shape;2625;p45"/>
            <p:cNvSpPr/>
            <p:nvPr/>
          </p:nvSpPr>
          <p:spPr>
            <a:xfrm>
              <a:off x="7444453" y="3805944"/>
              <a:ext cx="754159" cy="1220556"/>
            </a:xfrm>
            <a:custGeom>
              <a:avLst/>
              <a:gdLst/>
              <a:ahLst/>
              <a:cxnLst/>
              <a:rect l="l" t="t" r="r" b="b"/>
              <a:pathLst>
                <a:path w="21223" h="34348" extrusionOk="0">
                  <a:moveTo>
                    <a:pt x="17154" y="1"/>
                  </a:moveTo>
                  <a:cubicBezTo>
                    <a:pt x="15732" y="1"/>
                    <a:pt x="14383" y="835"/>
                    <a:pt x="13803" y="2230"/>
                  </a:cubicBezTo>
                  <a:lnTo>
                    <a:pt x="6268" y="20168"/>
                  </a:lnTo>
                  <a:cubicBezTo>
                    <a:pt x="3664" y="20537"/>
                    <a:pt x="1464" y="22299"/>
                    <a:pt x="565" y="24776"/>
                  </a:cubicBezTo>
                  <a:cubicBezTo>
                    <a:pt x="381" y="25272"/>
                    <a:pt x="266" y="25779"/>
                    <a:pt x="197" y="26297"/>
                  </a:cubicBezTo>
                  <a:cubicBezTo>
                    <a:pt x="174" y="26481"/>
                    <a:pt x="151" y="26666"/>
                    <a:pt x="139" y="26838"/>
                  </a:cubicBezTo>
                  <a:cubicBezTo>
                    <a:pt x="1" y="29765"/>
                    <a:pt x="1648" y="32484"/>
                    <a:pt x="4310" y="33705"/>
                  </a:cubicBezTo>
                  <a:cubicBezTo>
                    <a:pt x="4367" y="33739"/>
                    <a:pt x="4436" y="33762"/>
                    <a:pt x="4505" y="33797"/>
                  </a:cubicBezTo>
                  <a:cubicBezTo>
                    <a:pt x="5394" y="34168"/>
                    <a:pt x="6324" y="34347"/>
                    <a:pt x="7246" y="34347"/>
                  </a:cubicBezTo>
                  <a:cubicBezTo>
                    <a:pt x="9385" y="34347"/>
                    <a:pt x="11473" y="33383"/>
                    <a:pt x="12858" y="31620"/>
                  </a:cubicBezTo>
                  <a:cubicBezTo>
                    <a:pt x="14828" y="29108"/>
                    <a:pt x="14886" y="25571"/>
                    <a:pt x="12985" y="22991"/>
                  </a:cubicBezTo>
                  <a:lnTo>
                    <a:pt x="17835" y="11412"/>
                  </a:lnTo>
                  <a:lnTo>
                    <a:pt x="20485" y="5087"/>
                  </a:lnTo>
                  <a:cubicBezTo>
                    <a:pt x="21222" y="3371"/>
                    <a:pt x="20554" y="1378"/>
                    <a:pt x="18929" y="456"/>
                  </a:cubicBezTo>
                  <a:cubicBezTo>
                    <a:pt x="18803" y="398"/>
                    <a:pt x="18688" y="329"/>
                    <a:pt x="18561" y="283"/>
                  </a:cubicBezTo>
                  <a:cubicBezTo>
                    <a:pt x="18101" y="92"/>
                    <a:pt x="17624" y="1"/>
                    <a:pt x="17154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6" name="Google Shape;2626;p45"/>
            <p:cNvSpPr/>
            <p:nvPr/>
          </p:nvSpPr>
          <p:spPr>
            <a:xfrm rot="-1337007">
              <a:off x="8089950" y="4477264"/>
              <a:ext cx="201065" cy="126510"/>
            </a:xfrm>
            <a:custGeom>
              <a:avLst/>
              <a:gdLst/>
              <a:ahLst/>
              <a:cxnLst/>
              <a:rect l="l" t="t" r="r" b="b"/>
              <a:pathLst>
                <a:path w="5658" h="3560" extrusionOk="0">
                  <a:moveTo>
                    <a:pt x="2459" y="0"/>
                  </a:moveTo>
                  <a:cubicBezTo>
                    <a:pt x="1450" y="0"/>
                    <a:pt x="596" y="390"/>
                    <a:pt x="105" y="914"/>
                  </a:cubicBezTo>
                  <a:cubicBezTo>
                    <a:pt x="82" y="937"/>
                    <a:pt x="59" y="971"/>
                    <a:pt x="24" y="1006"/>
                  </a:cubicBezTo>
                  <a:cubicBezTo>
                    <a:pt x="1" y="1029"/>
                    <a:pt x="24" y="1075"/>
                    <a:pt x="59" y="1087"/>
                  </a:cubicBezTo>
                  <a:cubicBezTo>
                    <a:pt x="2086" y="1432"/>
                    <a:pt x="2697" y="2630"/>
                    <a:pt x="3123" y="3057"/>
                  </a:cubicBezTo>
                  <a:lnTo>
                    <a:pt x="3227" y="3160"/>
                  </a:lnTo>
                  <a:cubicBezTo>
                    <a:pt x="3487" y="3427"/>
                    <a:pt x="3835" y="3559"/>
                    <a:pt x="4184" y="3559"/>
                  </a:cubicBezTo>
                  <a:cubicBezTo>
                    <a:pt x="4530" y="3559"/>
                    <a:pt x="4876" y="3430"/>
                    <a:pt x="5139" y="3172"/>
                  </a:cubicBezTo>
                  <a:cubicBezTo>
                    <a:pt x="5531" y="2803"/>
                    <a:pt x="5658" y="2239"/>
                    <a:pt x="5450" y="1755"/>
                  </a:cubicBezTo>
                  <a:cubicBezTo>
                    <a:pt x="5128" y="868"/>
                    <a:pt x="3987" y="61"/>
                    <a:pt x="2628" y="4"/>
                  </a:cubicBezTo>
                  <a:cubicBezTo>
                    <a:pt x="2571" y="1"/>
                    <a:pt x="2515" y="0"/>
                    <a:pt x="2459" y="0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7" name="Google Shape;2627;p45"/>
            <p:cNvSpPr/>
            <p:nvPr/>
          </p:nvSpPr>
          <p:spPr>
            <a:xfrm rot="-712510">
              <a:off x="8099164" y="4681799"/>
              <a:ext cx="107708" cy="153727"/>
            </a:xfrm>
            <a:custGeom>
              <a:avLst/>
              <a:gdLst/>
              <a:ahLst/>
              <a:cxnLst/>
              <a:rect l="l" t="t" r="r" b="b"/>
              <a:pathLst>
                <a:path w="3031" h="4326" extrusionOk="0">
                  <a:moveTo>
                    <a:pt x="168" y="1"/>
                  </a:moveTo>
                  <a:cubicBezTo>
                    <a:pt x="31" y="1"/>
                    <a:pt x="313" y="445"/>
                    <a:pt x="404" y="969"/>
                  </a:cubicBezTo>
                  <a:lnTo>
                    <a:pt x="438" y="1176"/>
                  </a:lnTo>
                  <a:cubicBezTo>
                    <a:pt x="565" y="1844"/>
                    <a:pt x="323" y="2328"/>
                    <a:pt x="243" y="2708"/>
                  </a:cubicBezTo>
                  <a:lnTo>
                    <a:pt x="243" y="2697"/>
                  </a:lnTo>
                  <a:lnTo>
                    <a:pt x="243" y="2697"/>
                  </a:lnTo>
                  <a:cubicBezTo>
                    <a:pt x="1" y="3296"/>
                    <a:pt x="289" y="3987"/>
                    <a:pt x="888" y="4241"/>
                  </a:cubicBezTo>
                  <a:lnTo>
                    <a:pt x="911" y="4252"/>
                  </a:lnTo>
                  <a:cubicBezTo>
                    <a:pt x="1045" y="4302"/>
                    <a:pt x="1184" y="4326"/>
                    <a:pt x="1322" y="4326"/>
                  </a:cubicBezTo>
                  <a:cubicBezTo>
                    <a:pt x="1502" y="4326"/>
                    <a:pt x="1680" y="4285"/>
                    <a:pt x="1844" y="4206"/>
                  </a:cubicBezTo>
                  <a:cubicBezTo>
                    <a:pt x="1902" y="4183"/>
                    <a:pt x="1959" y="4148"/>
                    <a:pt x="2017" y="4114"/>
                  </a:cubicBezTo>
                  <a:cubicBezTo>
                    <a:pt x="2201" y="3987"/>
                    <a:pt x="2339" y="3803"/>
                    <a:pt x="2432" y="3595"/>
                  </a:cubicBezTo>
                  <a:lnTo>
                    <a:pt x="2466" y="3515"/>
                  </a:lnTo>
                  <a:cubicBezTo>
                    <a:pt x="3031" y="2040"/>
                    <a:pt x="2017" y="208"/>
                    <a:pt x="208" y="1"/>
                  </a:cubicBezTo>
                  <a:lnTo>
                    <a:pt x="173" y="1"/>
                  </a:lnTo>
                  <a:cubicBezTo>
                    <a:pt x="172" y="1"/>
                    <a:pt x="170" y="1"/>
                    <a:pt x="168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8" name="Google Shape;2628;p45"/>
            <p:cNvSpPr/>
            <p:nvPr/>
          </p:nvSpPr>
          <p:spPr>
            <a:xfrm>
              <a:off x="7443636" y="3805766"/>
              <a:ext cx="754550" cy="1221089"/>
            </a:xfrm>
            <a:custGeom>
              <a:avLst/>
              <a:gdLst/>
              <a:ahLst/>
              <a:cxnLst/>
              <a:rect l="l" t="t" r="r" b="b"/>
              <a:pathLst>
                <a:path w="21234" h="34363" extrusionOk="0">
                  <a:moveTo>
                    <a:pt x="17154" y="1"/>
                  </a:moveTo>
                  <a:cubicBezTo>
                    <a:pt x="15729" y="1"/>
                    <a:pt x="14382" y="839"/>
                    <a:pt x="13803" y="2224"/>
                  </a:cubicBezTo>
                  <a:lnTo>
                    <a:pt x="6268" y="20173"/>
                  </a:lnTo>
                  <a:cubicBezTo>
                    <a:pt x="3664" y="20542"/>
                    <a:pt x="1475" y="22304"/>
                    <a:pt x="565" y="24781"/>
                  </a:cubicBezTo>
                  <a:cubicBezTo>
                    <a:pt x="381" y="25288"/>
                    <a:pt x="266" y="25784"/>
                    <a:pt x="197" y="26302"/>
                  </a:cubicBezTo>
                  <a:cubicBezTo>
                    <a:pt x="174" y="26498"/>
                    <a:pt x="162" y="26671"/>
                    <a:pt x="151" y="26855"/>
                  </a:cubicBezTo>
                  <a:cubicBezTo>
                    <a:pt x="1" y="29758"/>
                    <a:pt x="1671" y="32523"/>
                    <a:pt x="4310" y="33721"/>
                  </a:cubicBezTo>
                  <a:cubicBezTo>
                    <a:pt x="4379" y="33744"/>
                    <a:pt x="4436" y="33779"/>
                    <a:pt x="4505" y="33814"/>
                  </a:cubicBezTo>
                  <a:cubicBezTo>
                    <a:pt x="5402" y="34186"/>
                    <a:pt x="6332" y="34363"/>
                    <a:pt x="7248" y="34363"/>
                  </a:cubicBezTo>
                  <a:cubicBezTo>
                    <a:pt x="10039" y="34363"/>
                    <a:pt x="12695" y="32721"/>
                    <a:pt x="13849" y="29989"/>
                  </a:cubicBezTo>
                  <a:cubicBezTo>
                    <a:pt x="14828" y="27673"/>
                    <a:pt x="14494" y="25012"/>
                    <a:pt x="12996" y="22984"/>
                  </a:cubicBezTo>
                  <a:lnTo>
                    <a:pt x="20496" y="5081"/>
                  </a:lnTo>
                  <a:cubicBezTo>
                    <a:pt x="21234" y="3353"/>
                    <a:pt x="20565" y="1348"/>
                    <a:pt x="18941" y="461"/>
                  </a:cubicBezTo>
                  <a:cubicBezTo>
                    <a:pt x="18826" y="403"/>
                    <a:pt x="18699" y="346"/>
                    <a:pt x="18572" y="288"/>
                  </a:cubicBezTo>
                  <a:cubicBezTo>
                    <a:pt x="18108" y="93"/>
                    <a:pt x="17626" y="1"/>
                    <a:pt x="1715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" name="Google Shape;2629;p45"/>
            <p:cNvSpPr/>
            <p:nvPr/>
          </p:nvSpPr>
          <p:spPr>
            <a:xfrm>
              <a:off x="7479667" y="3841157"/>
              <a:ext cx="678825" cy="1150375"/>
            </a:xfrm>
            <a:custGeom>
              <a:avLst/>
              <a:gdLst/>
              <a:ahLst/>
              <a:cxnLst/>
              <a:rect l="l" t="t" r="r" b="b"/>
              <a:pathLst>
                <a:path w="19103" h="32373" extrusionOk="0">
                  <a:moveTo>
                    <a:pt x="16136" y="1"/>
                  </a:moveTo>
                  <a:cubicBezTo>
                    <a:pt x="15101" y="1"/>
                    <a:pt x="14125" y="610"/>
                    <a:pt x="13710" y="1619"/>
                  </a:cubicBezTo>
                  <a:lnTo>
                    <a:pt x="6164" y="19603"/>
                  </a:lnTo>
                  <a:cubicBezTo>
                    <a:pt x="6026" y="19914"/>
                    <a:pt x="5761" y="20110"/>
                    <a:pt x="5427" y="20156"/>
                  </a:cubicBezTo>
                  <a:cubicBezTo>
                    <a:pt x="3169" y="20467"/>
                    <a:pt x="1279" y="21988"/>
                    <a:pt x="484" y="24131"/>
                  </a:cubicBezTo>
                  <a:cubicBezTo>
                    <a:pt x="346" y="24523"/>
                    <a:pt x="243" y="24937"/>
                    <a:pt x="185" y="25341"/>
                  </a:cubicBezTo>
                  <a:cubicBezTo>
                    <a:pt x="150" y="25525"/>
                    <a:pt x="139" y="25698"/>
                    <a:pt x="127" y="25882"/>
                  </a:cubicBezTo>
                  <a:cubicBezTo>
                    <a:pt x="1" y="28347"/>
                    <a:pt x="1360" y="30755"/>
                    <a:pt x="3710" y="31815"/>
                  </a:cubicBezTo>
                  <a:cubicBezTo>
                    <a:pt x="3768" y="31850"/>
                    <a:pt x="3826" y="31861"/>
                    <a:pt x="3883" y="31896"/>
                  </a:cubicBezTo>
                  <a:cubicBezTo>
                    <a:pt x="4641" y="32214"/>
                    <a:pt x="5443" y="32373"/>
                    <a:pt x="6244" y="32373"/>
                  </a:cubicBezTo>
                  <a:cubicBezTo>
                    <a:pt x="7039" y="32373"/>
                    <a:pt x="7832" y="32217"/>
                    <a:pt x="8584" y="31907"/>
                  </a:cubicBezTo>
                  <a:cubicBezTo>
                    <a:pt x="10104" y="31285"/>
                    <a:pt x="11291" y="30122"/>
                    <a:pt x="11925" y="28612"/>
                  </a:cubicBezTo>
                  <a:cubicBezTo>
                    <a:pt x="12777" y="26608"/>
                    <a:pt x="12466" y="24269"/>
                    <a:pt x="11153" y="22530"/>
                  </a:cubicBezTo>
                  <a:cubicBezTo>
                    <a:pt x="10968" y="22288"/>
                    <a:pt x="10934" y="21942"/>
                    <a:pt x="11061" y="21642"/>
                  </a:cubicBezTo>
                  <a:lnTo>
                    <a:pt x="18572" y="3728"/>
                  </a:lnTo>
                  <a:cubicBezTo>
                    <a:pt x="19102" y="2437"/>
                    <a:pt x="18630" y="986"/>
                    <a:pt x="17455" y="341"/>
                  </a:cubicBezTo>
                  <a:cubicBezTo>
                    <a:pt x="17362" y="294"/>
                    <a:pt x="17270" y="248"/>
                    <a:pt x="17178" y="214"/>
                  </a:cubicBezTo>
                  <a:cubicBezTo>
                    <a:pt x="16837" y="69"/>
                    <a:pt x="16483" y="1"/>
                    <a:pt x="161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0" name="Google Shape;2630;p45"/>
            <p:cNvSpPr/>
            <p:nvPr/>
          </p:nvSpPr>
          <p:spPr>
            <a:xfrm>
              <a:off x="7919751" y="3841584"/>
              <a:ext cx="239541" cy="243806"/>
            </a:xfrm>
            <a:custGeom>
              <a:avLst/>
              <a:gdLst/>
              <a:ahLst/>
              <a:cxnLst/>
              <a:rect l="l" t="t" r="r" b="b"/>
              <a:pathLst>
                <a:path w="6741" h="6861" extrusionOk="0">
                  <a:moveTo>
                    <a:pt x="3769" y="0"/>
                  </a:moveTo>
                  <a:cubicBezTo>
                    <a:pt x="2738" y="0"/>
                    <a:pt x="1760" y="609"/>
                    <a:pt x="1337" y="1619"/>
                  </a:cubicBezTo>
                  <a:lnTo>
                    <a:pt x="0" y="4822"/>
                  </a:lnTo>
                  <a:lnTo>
                    <a:pt x="4885" y="6861"/>
                  </a:lnTo>
                  <a:lnTo>
                    <a:pt x="6210" y="3704"/>
                  </a:lnTo>
                  <a:cubicBezTo>
                    <a:pt x="6740" y="2425"/>
                    <a:pt x="6245" y="974"/>
                    <a:pt x="5081" y="340"/>
                  </a:cubicBezTo>
                  <a:cubicBezTo>
                    <a:pt x="5000" y="294"/>
                    <a:pt x="4897" y="248"/>
                    <a:pt x="4805" y="213"/>
                  </a:cubicBezTo>
                  <a:cubicBezTo>
                    <a:pt x="4466" y="69"/>
                    <a:pt x="4115" y="0"/>
                    <a:pt x="3769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" name="Google Shape;2631;p45"/>
            <p:cNvSpPr/>
            <p:nvPr/>
          </p:nvSpPr>
          <p:spPr>
            <a:xfrm>
              <a:off x="7443636" y="4211844"/>
              <a:ext cx="634193" cy="814995"/>
            </a:xfrm>
            <a:custGeom>
              <a:avLst/>
              <a:gdLst/>
              <a:ahLst/>
              <a:cxnLst/>
              <a:rect l="l" t="t" r="r" b="b"/>
              <a:pathLst>
                <a:path w="17847" h="22935" extrusionOk="0">
                  <a:moveTo>
                    <a:pt x="17846" y="1"/>
                  </a:moveTo>
                  <a:lnTo>
                    <a:pt x="17846" y="1"/>
                  </a:lnTo>
                  <a:cubicBezTo>
                    <a:pt x="17524" y="47"/>
                    <a:pt x="17213" y="116"/>
                    <a:pt x="16913" y="220"/>
                  </a:cubicBezTo>
                  <a:cubicBezTo>
                    <a:pt x="16810" y="266"/>
                    <a:pt x="16729" y="289"/>
                    <a:pt x="16637" y="335"/>
                  </a:cubicBezTo>
                  <a:lnTo>
                    <a:pt x="12075" y="11222"/>
                  </a:lnTo>
                  <a:cubicBezTo>
                    <a:pt x="11936" y="11521"/>
                    <a:pt x="11982" y="11867"/>
                    <a:pt x="12167" y="12109"/>
                  </a:cubicBezTo>
                  <a:cubicBezTo>
                    <a:pt x="13480" y="13837"/>
                    <a:pt x="13768" y="16176"/>
                    <a:pt x="12939" y="18169"/>
                  </a:cubicBezTo>
                  <a:cubicBezTo>
                    <a:pt x="12305" y="19678"/>
                    <a:pt x="11107" y="20853"/>
                    <a:pt x="9598" y="21475"/>
                  </a:cubicBezTo>
                  <a:cubicBezTo>
                    <a:pt x="8850" y="21789"/>
                    <a:pt x="8060" y="21945"/>
                    <a:pt x="7269" y="21945"/>
                  </a:cubicBezTo>
                  <a:cubicBezTo>
                    <a:pt x="6464" y="21945"/>
                    <a:pt x="5659" y="21784"/>
                    <a:pt x="4897" y="21464"/>
                  </a:cubicBezTo>
                  <a:cubicBezTo>
                    <a:pt x="4840" y="21429"/>
                    <a:pt x="4782" y="21418"/>
                    <a:pt x="4724" y="21383"/>
                  </a:cubicBezTo>
                  <a:cubicBezTo>
                    <a:pt x="2386" y="20323"/>
                    <a:pt x="1015" y="17915"/>
                    <a:pt x="1141" y="15450"/>
                  </a:cubicBezTo>
                  <a:cubicBezTo>
                    <a:pt x="1153" y="15266"/>
                    <a:pt x="1176" y="15093"/>
                    <a:pt x="1199" y="14909"/>
                  </a:cubicBezTo>
                  <a:cubicBezTo>
                    <a:pt x="994" y="14869"/>
                    <a:pt x="790" y="14851"/>
                    <a:pt x="574" y="14851"/>
                  </a:cubicBezTo>
                  <a:cubicBezTo>
                    <a:pt x="474" y="14851"/>
                    <a:pt x="372" y="14855"/>
                    <a:pt x="266" y="14862"/>
                  </a:cubicBezTo>
                  <a:cubicBezTo>
                    <a:pt x="231" y="14862"/>
                    <a:pt x="220" y="14874"/>
                    <a:pt x="197" y="14874"/>
                  </a:cubicBezTo>
                  <a:cubicBezTo>
                    <a:pt x="174" y="15070"/>
                    <a:pt x="162" y="15243"/>
                    <a:pt x="151" y="15427"/>
                  </a:cubicBezTo>
                  <a:cubicBezTo>
                    <a:pt x="1" y="18330"/>
                    <a:pt x="1671" y="21095"/>
                    <a:pt x="4310" y="22293"/>
                  </a:cubicBezTo>
                  <a:cubicBezTo>
                    <a:pt x="4379" y="22316"/>
                    <a:pt x="4436" y="22351"/>
                    <a:pt x="4505" y="22386"/>
                  </a:cubicBezTo>
                  <a:cubicBezTo>
                    <a:pt x="5402" y="22758"/>
                    <a:pt x="6332" y="22935"/>
                    <a:pt x="7248" y="22935"/>
                  </a:cubicBezTo>
                  <a:cubicBezTo>
                    <a:pt x="10039" y="22935"/>
                    <a:pt x="12695" y="21293"/>
                    <a:pt x="13849" y="18561"/>
                  </a:cubicBezTo>
                  <a:cubicBezTo>
                    <a:pt x="14828" y="16245"/>
                    <a:pt x="14494" y="13584"/>
                    <a:pt x="12996" y="11579"/>
                  </a:cubicBezTo>
                  <a:lnTo>
                    <a:pt x="17846" y="1"/>
                  </a:lnTo>
                  <a:close/>
                </a:path>
              </a:pathLst>
            </a:custGeom>
            <a:solidFill>
              <a:srgbClr val="0A1640">
                <a:alpha val="17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2" name="Google Shape;2632;p45"/>
            <p:cNvSpPr/>
            <p:nvPr/>
          </p:nvSpPr>
          <p:spPr>
            <a:xfrm>
              <a:off x="7479667" y="4223321"/>
              <a:ext cx="554772" cy="768196"/>
            </a:xfrm>
            <a:custGeom>
              <a:avLst/>
              <a:gdLst/>
              <a:ahLst/>
              <a:cxnLst/>
              <a:rect l="l" t="t" r="r" b="b"/>
              <a:pathLst>
                <a:path w="15612" h="21618" extrusionOk="0">
                  <a:moveTo>
                    <a:pt x="15611" y="0"/>
                  </a:moveTo>
                  <a:lnTo>
                    <a:pt x="15611" y="0"/>
                  </a:lnTo>
                  <a:cubicBezTo>
                    <a:pt x="15058" y="242"/>
                    <a:pt x="14563" y="634"/>
                    <a:pt x="14114" y="1003"/>
                  </a:cubicBezTo>
                  <a:cubicBezTo>
                    <a:pt x="12120" y="2673"/>
                    <a:pt x="11245" y="5196"/>
                    <a:pt x="10427" y="7581"/>
                  </a:cubicBezTo>
                  <a:cubicBezTo>
                    <a:pt x="9713" y="9643"/>
                    <a:pt x="9402" y="11636"/>
                    <a:pt x="9793" y="13779"/>
                  </a:cubicBezTo>
                  <a:cubicBezTo>
                    <a:pt x="10200" y="15980"/>
                    <a:pt x="8715" y="17860"/>
                    <a:pt x="6402" y="17860"/>
                  </a:cubicBezTo>
                  <a:cubicBezTo>
                    <a:pt x="6354" y="17860"/>
                    <a:pt x="6305" y="17859"/>
                    <a:pt x="6256" y="17857"/>
                  </a:cubicBezTo>
                  <a:cubicBezTo>
                    <a:pt x="3779" y="17765"/>
                    <a:pt x="2512" y="15012"/>
                    <a:pt x="185" y="14586"/>
                  </a:cubicBezTo>
                  <a:cubicBezTo>
                    <a:pt x="150" y="14770"/>
                    <a:pt x="139" y="14943"/>
                    <a:pt x="127" y="15127"/>
                  </a:cubicBezTo>
                  <a:cubicBezTo>
                    <a:pt x="1" y="17592"/>
                    <a:pt x="1360" y="20000"/>
                    <a:pt x="3710" y="21060"/>
                  </a:cubicBezTo>
                  <a:cubicBezTo>
                    <a:pt x="3768" y="21095"/>
                    <a:pt x="3826" y="21106"/>
                    <a:pt x="3883" y="21141"/>
                  </a:cubicBezTo>
                  <a:cubicBezTo>
                    <a:pt x="4641" y="21459"/>
                    <a:pt x="5443" y="21618"/>
                    <a:pt x="6244" y="21618"/>
                  </a:cubicBezTo>
                  <a:cubicBezTo>
                    <a:pt x="7039" y="21618"/>
                    <a:pt x="7832" y="21462"/>
                    <a:pt x="8584" y="21152"/>
                  </a:cubicBezTo>
                  <a:cubicBezTo>
                    <a:pt x="12351" y="19620"/>
                    <a:pt x="13549" y="14954"/>
                    <a:pt x="11141" y="11775"/>
                  </a:cubicBezTo>
                  <a:cubicBezTo>
                    <a:pt x="10957" y="11533"/>
                    <a:pt x="10911" y="11187"/>
                    <a:pt x="11038" y="10887"/>
                  </a:cubicBezTo>
                  <a:lnTo>
                    <a:pt x="15611" y="0"/>
                  </a:lnTo>
                  <a:close/>
                </a:path>
              </a:pathLst>
            </a:custGeom>
            <a:solidFill>
              <a:srgbClr val="0A1640">
                <a:alpha val="17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3" name="Google Shape;2633;p45"/>
            <p:cNvSpPr/>
            <p:nvPr/>
          </p:nvSpPr>
          <p:spPr>
            <a:xfrm>
              <a:off x="7494804" y="4704481"/>
              <a:ext cx="137982" cy="79421"/>
            </a:xfrm>
            <a:custGeom>
              <a:avLst/>
              <a:gdLst/>
              <a:ahLst/>
              <a:cxnLst/>
              <a:rect l="l" t="t" r="r" b="b"/>
              <a:pathLst>
                <a:path w="3883" h="2235" extrusionOk="0">
                  <a:moveTo>
                    <a:pt x="1650" y="0"/>
                  </a:moveTo>
                  <a:cubicBezTo>
                    <a:pt x="1426" y="0"/>
                    <a:pt x="1209" y="42"/>
                    <a:pt x="1015" y="134"/>
                  </a:cubicBezTo>
                  <a:cubicBezTo>
                    <a:pt x="1" y="607"/>
                    <a:pt x="888" y="2035"/>
                    <a:pt x="2409" y="2220"/>
                  </a:cubicBezTo>
                  <a:cubicBezTo>
                    <a:pt x="2491" y="2230"/>
                    <a:pt x="2570" y="2235"/>
                    <a:pt x="2644" y="2235"/>
                  </a:cubicBezTo>
                  <a:cubicBezTo>
                    <a:pt x="3579" y="2235"/>
                    <a:pt x="3882" y="1469"/>
                    <a:pt x="3434" y="872"/>
                  </a:cubicBezTo>
                  <a:cubicBezTo>
                    <a:pt x="3054" y="371"/>
                    <a:pt x="2319" y="0"/>
                    <a:pt x="1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4" name="Google Shape;2634;p45"/>
            <p:cNvSpPr/>
            <p:nvPr/>
          </p:nvSpPr>
          <p:spPr>
            <a:xfrm>
              <a:off x="7749438" y="4806996"/>
              <a:ext cx="126611" cy="80131"/>
            </a:xfrm>
            <a:custGeom>
              <a:avLst/>
              <a:gdLst/>
              <a:ahLst/>
              <a:cxnLst/>
              <a:rect l="l" t="t" r="r" b="b"/>
              <a:pathLst>
                <a:path w="3563" h="2255" extrusionOk="0">
                  <a:moveTo>
                    <a:pt x="1341" y="1"/>
                  </a:moveTo>
                  <a:cubicBezTo>
                    <a:pt x="1265" y="1"/>
                    <a:pt x="1191" y="5"/>
                    <a:pt x="1118" y="14"/>
                  </a:cubicBezTo>
                  <a:cubicBezTo>
                    <a:pt x="300" y="118"/>
                    <a:pt x="1" y="982"/>
                    <a:pt x="876" y="1685"/>
                  </a:cubicBezTo>
                  <a:cubicBezTo>
                    <a:pt x="1358" y="2078"/>
                    <a:pt x="1910" y="2254"/>
                    <a:pt x="2375" y="2254"/>
                  </a:cubicBezTo>
                  <a:cubicBezTo>
                    <a:pt x="3066" y="2254"/>
                    <a:pt x="3562" y="1865"/>
                    <a:pt x="3342" y="1224"/>
                  </a:cubicBezTo>
                  <a:cubicBezTo>
                    <a:pt x="3079" y="478"/>
                    <a:pt x="2127" y="1"/>
                    <a:pt x="13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5" name="Google Shape;2635;p45"/>
            <p:cNvSpPr/>
            <p:nvPr/>
          </p:nvSpPr>
          <p:spPr>
            <a:xfrm>
              <a:off x="7963955" y="3993845"/>
              <a:ext cx="123662" cy="58810"/>
            </a:xfrm>
            <a:custGeom>
              <a:avLst/>
              <a:gdLst/>
              <a:ahLst/>
              <a:cxnLst/>
              <a:rect l="l" t="t" r="r" b="b"/>
              <a:pathLst>
                <a:path w="3480" h="1655" extrusionOk="0">
                  <a:moveTo>
                    <a:pt x="209" y="0"/>
                  </a:moveTo>
                  <a:cubicBezTo>
                    <a:pt x="142" y="0"/>
                    <a:pt x="72" y="45"/>
                    <a:pt x="47" y="122"/>
                  </a:cubicBezTo>
                  <a:cubicBezTo>
                    <a:pt x="1" y="203"/>
                    <a:pt x="47" y="318"/>
                    <a:pt x="150" y="352"/>
                  </a:cubicBezTo>
                  <a:lnTo>
                    <a:pt x="3215" y="1643"/>
                  </a:lnTo>
                  <a:cubicBezTo>
                    <a:pt x="3250" y="1654"/>
                    <a:pt x="3261" y="1654"/>
                    <a:pt x="3296" y="1654"/>
                  </a:cubicBezTo>
                  <a:cubicBezTo>
                    <a:pt x="3365" y="1654"/>
                    <a:pt x="3434" y="1620"/>
                    <a:pt x="3457" y="1539"/>
                  </a:cubicBezTo>
                  <a:cubicBezTo>
                    <a:pt x="3480" y="1458"/>
                    <a:pt x="3434" y="1355"/>
                    <a:pt x="3353" y="1309"/>
                  </a:cubicBezTo>
                  <a:lnTo>
                    <a:pt x="277" y="18"/>
                  </a:lnTo>
                  <a:cubicBezTo>
                    <a:pt x="256" y="6"/>
                    <a:pt x="232" y="0"/>
                    <a:pt x="209" y="0"/>
                  </a:cubicBezTo>
                  <a:close/>
                </a:path>
              </a:pathLst>
            </a:custGeom>
            <a:solidFill>
              <a:srgbClr val="0A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6" name="Google Shape;2636;p45"/>
            <p:cNvSpPr/>
            <p:nvPr/>
          </p:nvSpPr>
          <p:spPr>
            <a:xfrm>
              <a:off x="7981579" y="4064415"/>
              <a:ext cx="85177" cy="42678"/>
            </a:xfrm>
            <a:custGeom>
              <a:avLst/>
              <a:gdLst/>
              <a:ahLst/>
              <a:cxnLst/>
              <a:rect l="l" t="t" r="r" b="b"/>
              <a:pathLst>
                <a:path w="2397" h="1201" extrusionOk="0">
                  <a:moveTo>
                    <a:pt x="205" y="1"/>
                  </a:moveTo>
                  <a:cubicBezTo>
                    <a:pt x="133" y="1"/>
                    <a:pt x="63" y="40"/>
                    <a:pt x="46" y="117"/>
                  </a:cubicBezTo>
                  <a:cubicBezTo>
                    <a:pt x="0" y="210"/>
                    <a:pt x="46" y="325"/>
                    <a:pt x="138" y="348"/>
                  </a:cubicBezTo>
                  <a:lnTo>
                    <a:pt x="2131" y="1177"/>
                  </a:lnTo>
                  <a:cubicBezTo>
                    <a:pt x="2154" y="1200"/>
                    <a:pt x="2178" y="1200"/>
                    <a:pt x="2201" y="1200"/>
                  </a:cubicBezTo>
                  <a:cubicBezTo>
                    <a:pt x="2270" y="1200"/>
                    <a:pt x="2350" y="1154"/>
                    <a:pt x="2373" y="1085"/>
                  </a:cubicBezTo>
                  <a:cubicBezTo>
                    <a:pt x="2396" y="993"/>
                    <a:pt x="2350" y="889"/>
                    <a:pt x="2258" y="855"/>
                  </a:cubicBezTo>
                  <a:lnTo>
                    <a:pt x="277" y="14"/>
                  </a:lnTo>
                  <a:cubicBezTo>
                    <a:pt x="254" y="5"/>
                    <a:pt x="229" y="1"/>
                    <a:pt x="205" y="1"/>
                  </a:cubicBezTo>
                  <a:close/>
                </a:path>
              </a:pathLst>
            </a:custGeom>
            <a:solidFill>
              <a:srgbClr val="0A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7" name="Google Shape;2637;p45"/>
            <p:cNvSpPr/>
            <p:nvPr/>
          </p:nvSpPr>
          <p:spPr>
            <a:xfrm>
              <a:off x="7918934" y="4101263"/>
              <a:ext cx="123662" cy="59059"/>
            </a:xfrm>
            <a:custGeom>
              <a:avLst/>
              <a:gdLst/>
              <a:ahLst/>
              <a:cxnLst/>
              <a:rect l="l" t="t" r="r" b="b"/>
              <a:pathLst>
                <a:path w="3480" h="1662" extrusionOk="0">
                  <a:moveTo>
                    <a:pt x="212" y="1"/>
                  </a:moveTo>
                  <a:cubicBezTo>
                    <a:pt x="144" y="1"/>
                    <a:pt x="72" y="40"/>
                    <a:pt x="47" y="117"/>
                  </a:cubicBezTo>
                  <a:cubicBezTo>
                    <a:pt x="0" y="209"/>
                    <a:pt x="47" y="325"/>
                    <a:pt x="150" y="348"/>
                  </a:cubicBezTo>
                  <a:lnTo>
                    <a:pt x="3215" y="1650"/>
                  </a:lnTo>
                  <a:cubicBezTo>
                    <a:pt x="3249" y="1661"/>
                    <a:pt x="3261" y="1661"/>
                    <a:pt x="3284" y="1661"/>
                  </a:cubicBezTo>
                  <a:cubicBezTo>
                    <a:pt x="3364" y="1661"/>
                    <a:pt x="3434" y="1615"/>
                    <a:pt x="3457" y="1546"/>
                  </a:cubicBezTo>
                  <a:cubicBezTo>
                    <a:pt x="3480" y="1454"/>
                    <a:pt x="3434" y="1362"/>
                    <a:pt x="3353" y="1315"/>
                  </a:cubicBezTo>
                  <a:lnTo>
                    <a:pt x="277" y="14"/>
                  </a:lnTo>
                  <a:cubicBezTo>
                    <a:pt x="257" y="5"/>
                    <a:pt x="234" y="1"/>
                    <a:pt x="212" y="1"/>
                  </a:cubicBezTo>
                  <a:close/>
                </a:path>
              </a:pathLst>
            </a:custGeom>
            <a:solidFill>
              <a:srgbClr val="0A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8" name="Google Shape;2638;p45"/>
            <p:cNvSpPr/>
            <p:nvPr/>
          </p:nvSpPr>
          <p:spPr>
            <a:xfrm>
              <a:off x="7936132" y="4171904"/>
              <a:ext cx="85604" cy="42429"/>
            </a:xfrm>
            <a:custGeom>
              <a:avLst/>
              <a:gdLst/>
              <a:ahLst/>
              <a:cxnLst/>
              <a:rect l="l" t="t" r="r" b="b"/>
              <a:pathLst>
                <a:path w="2409" h="1194" extrusionOk="0">
                  <a:moveTo>
                    <a:pt x="201" y="1"/>
                  </a:moveTo>
                  <a:cubicBezTo>
                    <a:pt x="130" y="1"/>
                    <a:pt x="63" y="46"/>
                    <a:pt x="46" y="122"/>
                  </a:cubicBezTo>
                  <a:cubicBezTo>
                    <a:pt x="0" y="203"/>
                    <a:pt x="46" y="318"/>
                    <a:pt x="139" y="353"/>
                  </a:cubicBezTo>
                  <a:lnTo>
                    <a:pt x="2132" y="1182"/>
                  </a:lnTo>
                  <a:cubicBezTo>
                    <a:pt x="2155" y="1194"/>
                    <a:pt x="2178" y="1194"/>
                    <a:pt x="2201" y="1194"/>
                  </a:cubicBezTo>
                  <a:cubicBezTo>
                    <a:pt x="2270" y="1194"/>
                    <a:pt x="2351" y="1148"/>
                    <a:pt x="2374" y="1079"/>
                  </a:cubicBezTo>
                  <a:cubicBezTo>
                    <a:pt x="2408" y="998"/>
                    <a:pt x="2362" y="894"/>
                    <a:pt x="2258" y="848"/>
                  </a:cubicBezTo>
                  <a:lnTo>
                    <a:pt x="277" y="19"/>
                  </a:lnTo>
                  <a:cubicBezTo>
                    <a:pt x="253" y="7"/>
                    <a:pt x="227" y="1"/>
                    <a:pt x="201" y="1"/>
                  </a:cubicBezTo>
                  <a:close/>
                </a:path>
              </a:pathLst>
            </a:custGeom>
            <a:solidFill>
              <a:srgbClr val="0A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9" name="Google Shape;2639;p45"/>
            <p:cNvSpPr/>
            <p:nvPr/>
          </p:nvSpPr>
          <p:spPr>
            <a:xfrm>
              <a:off x="7873486" y="4208752"/>
              <a:ext cx="124088" cy="58810"/>
            </a:xfrm>
            <a:custGeom>
              <a:avLst/>
              <a:gdLst/>
              <a:ahLst/>
              <a:cxnLst/>
              <a:rect l="l" t="t" r="r" b="b"/>
              <a:pathLst>
                <a:path w="3492" h="1655" extrusionOk="0">
                  <a:moveTo>
                    <a:pt x="203" y="1"/>
                  </a:moveTo>
                  <a:cubicBezTo>
                    <a:pt x="135" y="1"/>
                    <a:pt x="72" y="46"/>
                    <a:pt x="47" y="122"/>
                  </a:cubicBezTo>
                  <a:cubicBezTo>
                    <a:pt x="1" y="203"/>
                    <a:pt x="47" y="318"/>
                    <a:pt x="150" y="353"/>
                  </a:cubicBezTo>
                  <a:lnTo>
                    <a:pt x="3215" y="1643"/>
                  </a:lnTo>
                  <a:cubicBezTo>
                    <a:pt x="3249" y="1655"/>
                    <a:pt x="3261" y="1655"/>
                    <a:pt x="3284" y="1655"/>
                  </a:cubicBezTo>
                  <a:cubicBezTo>
                    <a:pt x="3365" y="1655"/>
                    <a:pt x="3434" y="1620"/>
                    <a:pt x="3457" y="1539"/>
                  </a:cubicBezTo>
                  <a:cubicBezTo>
                    <a:pt x="3491" y="1459"/>
                    <a:pt x="3445" y="1355"/>
                    <a:pt x="3342" y="1309"/>
                  </a:cubicBezTo>
                  <a:lnTo>
                    <a:pt x="277" y="19"/>
                  </a:lnTo>
                  <a:cubicBezTo>
                    <a:pt x="253" y="6"/>
                    <a:pt x="228" y="1"/>
                    <a:pt x="203" y="1"/>
                  </a:cubicBezTo>
                  <a:close/>
                </a:path>
              </a:pathLst>
            </a:custGeom>
            <a:solidFill>
              <a:srgbClr val="0A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0" name="Google Shape;2640;p45"/>
            <p:cNvSpPr/>
            <p:nvPr/>
          </p:nvSpPr>
          <p:spPr>
            <a:xfrm>
              <a:off x="7891111" y="4279357"/>
              <a:ext cx="85568" cy="42642"/>
            </a:xfrm>
            <a:custGeom>
              <a:avLst/>
              <a:gdLst/>
              <a:ahLst/>
              <a:cxnLst/>
              <a:rect l="l" t="t" r="r" b="b"/>
              <a:pathLst>
                <a:path w="2408" h="1200" extrusionOk="0">
                  <a:moveTo>
                    <a:pt x="200" y="0"/>
                  </a:moveTo>
                  <a:cubicBezTo>
                    <a:pt x="132" y="0"/>
                    <a:pt x="60" y="39"/>
                    <a:pt x="35" y="117"/>
                  </a:cubicBezTo>
                  <a:cubicBezTo>
                    <a:pt x="0" y="209"/>
                    <a:pt x="35" y="324"/>
                    <a:pt x="138" y="347"/>
                  </a:cubicBezTo>
                  <a:lnTo>
                    <a:pt x="2131" y="1177"/>
                  </a:lnTo>
                  <a:cubicBezTo>
                    <a:pt x="2154" y="1200"/>
                    <a:pt x="2177" y="1200"/>
                    <a:pt x="2200" y="1200"/>
                  </a:cubicBezTo>
                  <a:cubicBezTo>
                    <a:pt x="2270" y="1200"/>
                    <a:pt x="2339" y="1154"/>
                    <a:pt x="2373" y="1085"/>
                  </a:cubicBezTo>
                  <a:cubicBezTo>
                    <a:pt x="2408" y="992"/>
                    <a:pt x="2362" y="889"/>
                    <a:pt x="2258" y="854"/>
                  </a:cubicBezTo>
                  <a:lnTo>
                    <a:pt x="265" y="13"/>
                  </a:lnTo>
                  <a:cubicBezTo>
                    <a:pt x="245" y="5"/>
                    <a:pt x="223" y="0"/>
                    <a:pt x="200" y="0"/>
                  </a:cubicBezTo>
                  <a:close/>
                </a:path>
              </a:pathLst>
            </a:custGeom>
            <a:solidFill>
              <a:srgbClr val="0A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1" name="Google Shape;2641;p45"/>
            <p:cNvSpPr/>
            <p:nvPr/>
          </p:nvSpPr>
          <p:spPr>
            <a:xfrm>
              <a:off x="7828465" y="4316206"/>
              <a:ext cx="124088" cy="59024"/>
            </a:xfrm>
            <a:custGeom>
              <a:avLst/>
              <a:gdLst/>
              <a:ahLst/>
              <a:cxnLst/>
              <a:rect l="l" t="t" r="r" b="b"/>
              <a:pathLst>
                <a:path w="3492" h="1661" extrusionOk="0">
                  <a:moveTo>
                    <a:pt x="207" y="0"/>
                  </a:moveTo>
                  <a:cubicBezTo>
                    <a:pt x="137" y="0"/>
                    <a:pt x="72" y="39"/>
                    <a:pt x="46" y="117"/>
                  </a:cubicBezTo>
                  <a:cubicBezTo>
                    <a:pt x="0" y="209"/>
                    <a:pt x="46" y="324"/>
                    <a:pt x="150" y="347"/>
                  </a:cubicBezTo>
                  <a:lnTo>
                    <a:pt x="3215" y="1649"/>
                  </a:lnTo>
                  <a:cubicBezTo>
                    <a:pt x="3238" y="1661"/>
                    <a:pt x="3261" y="1661"/>
                    <a:pt x="3284" y="1661"/>
                  </a:cubicBezTo>
                  <a:cubicBezTo>
                    <a:pt x="3364" y="1661"/>
                    <a:pt x="3434" y="1614"/>
                    <a:pt x="3457" y="1545"/>
                  </a:cubicBezTo>
                  <a:cubicBezTo>
                    <a:pt x="3491" y="1453"/>
                    <a:pt x="3445" y="1361"/>
                    <a:pt x="3341" y="1315"/>
                  </a:cubicBezTo>
                  <a:lnTo>
                    <a:pt x="277" y="13"/>
                  </a:lnTo>
                  <a:cubicBezTo>
                    <a:pt x="254" y="4"/>
                    <a:pt x="230" y="0"/>
                    <a:pt x="207" y="0"/>
                  </a:cubicBezTo>
                  <a:close/>
                </a:path>
              </a:pathLst>
            </a:custGeom>
            <a:solidFill>
              <a:srgbClr val="0A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2" name="Google Shape;2642;p45"/>
            <p:cNvSpPr/>
            <p:nvPr/>
          </p:nvSpPr>
          <p:spPr>
            <a:xfrm>
              <a:off x="7846054" y="4386846"/>
              <a:ext cx="85213" cy="42429"/>
            </a:xfrm>
            <a:custGeom>
              <a:avLst/>
              <a:gdLst/>
              <a:ahLst/>
              <a:cxnLst/>
              <a:rect l="l" t="t" r="r" b="b"/>
              <a:pathLst>
                <a:path w="2398" h="1194" extrusionOk="0">
                  <a:moveTo>
                    <a:pt x="197" y="0"/>
                  </a:moveTo>
                  <a:cubicBezTo>
                    <a:pt x="130" y="0"/>
                    <a:pt x="61" y="45"/>
                    <a:pt x="35" y="122"/>
                  </a:cubicBezTo>
                  <a:cubicBezTo>
                    <a:pt x="1" y="202"/>
                    <a:pt x="35" y="318"/>
                    <a:pt x="139" y="352"/>
                  </a:cubicBezTo>
                  <a:lnTo>
                    <a:pt x="2132" y="1182"/>
                  </a:lnTo>
                  <a:cubicBezTo>
                    <a:pt x="2155" y="1193"/>
                    <a:pt x="2167" y="1193"/>
                    <a:pt x="2201" y="1193"/>
                  </a:cubicBezTo>
                  <a:cubicBezTo>
                    <a:pt x="2270" y="1193"/>
                    <a:pt x="2339" y="1147"/>
                    <a:pt x="2374" y="1078"/>
                  </a:cubicBezTo>
                  <a:cubicBezTo>
                    <a:pt x="2397" y="997"/>
                    <a:pt x="2362" y="894"/>
                    <a:pt x="2259" y="848"/>
                  </a:cubicBezTo>
                  <a:lnTo>
                    <a:pt x="266" y="18"/>
                  </a:lnTo>
                  <a:cubicBezTo>
                    <a:pt x="244" y="6"/>
                    <a:pt x="221" y="0"/>
                    <a:pt x="197" y="0"/>
                  </a:cubicBezTo>
                  <a:close/>
                </a:path>
              </a:pathLst>
            </a:custGeom>
            <a:solidFill>
              <a:srgbClr val="0A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3" name="Google Shape;2643;p45"/>
            <p:cNvSpPr/>
            <p:nvPr/>
          </p:nvSpPr>
          <p:spPr>
            <a:xfrm>
              <a:off x="7783444" y="4423695"/>
              <a:ext cx="124053" cy="58775"/>
            </a:xfrm>
            <a:custGeom>
              <a:avLst/>
              <a:gdLst/>
              <a:ahLst/>
              <a:cxnLst/>
              <a:rect l="l" t="t" r="r" b="b"/>
              <a:pathLst>
                <a:path w="3491" h="1654" extrusionOk="0">
                  <a:moveTo>
                    <a:pt x="203" y="0"/>
                  </a:moveTo>
                  <a:cubicBezTo>
                    <a:pt x="135" y="0"/>
                    <a:pt x="72" y="45"/>
                    <a:pt x="46" y="122"/>
                  </a:cubicBezTo>
                  <a:cubicBezTo>
                    <a:pt x="0" y="202"/>
                    <a:pt x="46" y="318"/>
                    <a:pt x="150" y="352"/>
                  </a:cubicBezTo>
                  <a:lnTo>
                    <a:pt x="3214" y="1642"/>
                  </a:lnTo>
                  <a:cubicBezTo>
                    <a:pt x="3237" y="1654"/>
                    <a:pt x="3260" y="1654"/>
                    <a:pt x="3283" y="1654"/>
                  </a:cubicBezTo>
                  <a:cubicBezTo>
                    <a:pt x="3353" y="1654"/>
                    <a:pt x="3433" y="1619"/>
                    <a:pt x="3456" y="1539"/>
                  </a:cubicBezTo>
                  <a:cubicBezTo>
                    <a:pt x="3491" y="1458"/>
                    <a:pt x="3445" y="1354"/>
                    <a:pt x="3341" y="1308"/>
                  </a:cubicBezTo>
                  <a:lnTo>
                    <a:pt x="277" y="18"/>
                  </a:lnTo>
                  <a:cubicBezTo>
                    <a:pt x="252" y="6"/>
                    <a:pt x="227" y="0"/>
                    <a:pt x="203" y="0"/>
                  </a:cubicBezTo>
                  <a:close/>
                </a:path>
              </a:pathLst>
            </a:custGeom>
            <a:solidFill>
              <a:srgbClr val="0A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4" name="Google Shape;2644;p45"/>
            <p:cNvSpPr/>
            <p:nvPr/>
          </p:nvSpPr>
          <p:spPr>
            <a:xfrm>
              <a:off x="7801033" y="4494265"/>
              <a:ext cx="84787" cy="42678"/>
            </a:xfrm>
            <a:custGeom>
              <a:avLst/>
              <a:gdLst/>
              <a:ahLst/>
              <a:cxnLst/>
              <a:rect l="l" t="t" r="r" b="b"/>
              <a:pathLst>
                <a:path w="2386" h="1201" extrusionOk="0">
                  <a:moveTo>
                    <a:pt x="205" y="1"/>
                  </a:moveTo>
                  <a:cubicBezTo>
                    <a:pt x="133" y="1"/>
                    <a:pt x="64" y="39"/>
                    <a:pt x="47" y="117"/>
                  </a:cubicBezTo>
                  <a:cubicBezTo>
                    <a:pt x="0" y="209"/>
                    <a:pt x="47" y="325"/>
                    <a:pt x="139" y="348"/>
                  </a:cubicBezTo>
                  <a:lnTo>
                    <a:pt x="2132" y="1177"/>
                  </a:lnTo>
                  <a:cubicBezTo>
                    <a:pt x="2155" y="1200"/>
                    <a:pt x="2178" y="1200"/>
                    <a:pt x="2201" y="1200"/>
                  </a:cubicBezTo>
                  <a:cubicBezTo>
                    <a:pt x="2270" y="1200"/>
                    <a:pt x="2351" y="1154"/>
                    <a:pt x="2374" y="1085"/>
                  </a:cubicBezTo>
                  <a:cubicBezTo>
                    <a:pt x="2385" y="993"/>
                    <a:pt x="2351" y="889"/>
                    <a:pt x="2259" y="855"/>
                  </a:cubicBezTo>
                  <a:lnTo>
                    <a:pt x="277" y="14"/>
                  </a:lnTo>
                  <a:cubicBezTo>
                    <a:pt x="254" y="5"/>
                    <a:pt x="229" y="1"/>
                    <a:pt x="205" y="1"/>
                  </a:cubicBezTo>
                  <a:close/>
                </a:path>
              </a:pathLst>
            </a:custGeom>
            <a:solidFill>
              <a:srgbClr val="0A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5" name="Google Shape;2645;p45"/>
            <p:cNvSpPr/>
            <p:nvPr/>
          </p:nvSpPr>
          <p:spPr>
            <a:xfrm>
              <a:off x="7738387" y="4531752"/>
              <a:ext cx="124088" cy="58810"/>
            </a:xfrm>
            <a:custGeom>
              <a:avLst/>
              <a:gdLst/>
              <a:ahLst/>
              <a:cxnLst/>
              <a:rect l="l" t="t" r="r" b="b"/>
              <a:pathLst>
                <a:path w="3492" h="1655" extrusionOk="0">
                  <a:moveTo>
                    <a:pt x="207" y="0"/>
                  </a:moveTo>
                  <a:cubicBezTo>
                    <a:pt x="141" y="0"/>
                    <a:pt x="72" y="43"/>
                    <a:pt x="47" y="111"/>
                  </a:cubicBezTo>
                  <a:cubicBezTo>
                    <a:pt x="1" y="203"/>
                    <a:pt x="47" y="306"/>
                    <a:pt x="139" y="341"/>
                  </a:cubicBezTo>
                  <a:lnTo>
                    <a:pt x="3204" y="1643"/>
                  </a:lnTo>
                  <a:cubicBezTo>
                    <a:pt x="3227" y="1654"/>
                    <a:pt x="3250" y="1654"/>
                    <a:pt x="3273" y="1654"/>
                  </a:cubicBezTo>
                  <a:cubicBezTo>
                    <a:pt x="3342" y="1654"/>
                    <a:pt x="3422" y="1608"/>
                    <a:pt x="3445" y="1539"/>
                  </a:cubicBezTo>
                  <a:cubicBezTo>
                    <a:pt x="3492" y="1459"/>
                    <a:pt x="3445" y="1332"/>
                    <a:pt x="3342" y="1309"/>
                  </a:cubicBezTo>
                  <a:lnTo>
                    <a:pt x="277" y="18"/>
                  </a:lnTo>
                  <a:cubicBezTo>
                    <a:pt x="256" y="6"/>
                    <a:pt x="232" y="0"/>
                    <a:pt x="207" y="0"/>
                  </a:cubicBezTo>
                  <a:close/>
                </a:path>
              </a:pathLst>
            </a:custGeom>
            <a:solidFill>
              <a:srgbClr val="0A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6" name="Google Shape;2646;p45"/>
            <p:cNvSpPr/>
            <p:nvPr/>
          </p:nvSpPr>
          <p:spPr>
            <a:xfrm>
              <a:off x="7661848" y="4704517"/>
              <a:ext cx="110976" cy="89086"/>
            </a:xfrm>
            <a:custGeom>
              <a:avLst/>
              <a:gdLst/>
              <a:ahLst/>
              <a:cxnLst/>
              <a:rect l="l" t="t" r="r" b="b"/>
              <a:pathLst>
                <a:path w="3123" h="2507" extrusionOk="0">
                  <a:moveTo>
                    <a:pt x="397" y="0"/>
                  </a:moveTo>
                  <a:cubicBezTo>
                    <a:pt x="329" y="0"/>
                    <a:pt x="265" y="43"/>
                    <a:pt x="231" y="110"/>
                  </a:cubicBezTo>
                  <a:cubicBezTo>
                    <a:pt x="0" y="606"/>
                    <a:pt x="0" y="1205"/>
                    <a:pt x="196" y="1677"/>
                  </a:cubicBezTo>
                  <a:cubicBezTo>
                    <a:pt x="369" y="2046"/>
                    <a:pt x="657" y="2322"/>
                    <a:pt x="1049" y="2438"/>
                  </a:cubicBezTo>
                  <a:cubicBezTo>
                    <a:pt x="1199" y="2484"/>
                    <a:pt x="1337" y="2507"/>
                    <a:pt x="1487" y="2507"/>
                  </a:cubicBezTo>
                  <a:cubicBezTo>
                    <a:pt x="2201" y="2507"/>
                    <a:pt x="2823" y="1954"/>
                    <a:pt x="3076" y="1320"/>
                  </a:cubicBezTo>
                  <a:cubicBezTo>
                    <a:pt x="3123" y="1205"/>
                    <a:pt x="3076" y="1101"/>
                    <a:pt x="2996" y="1067"/>
                  </a:cubicBezTo>
                  <a:cubicBezTo>
                    <a:pt x="2973" y="1058"/>
                    <a:pt x="2948" y="1054"/>
                    <a:pt x="2924" y="1054"/>
                  </a:cubicBezTo>
                  <a:cubicBezTo>
                    <a:pt x="2852" y="1054"/>
                    <a:pt x="2783" y="1093"/>
                    <a:pt x="2765" y="1170"/>
                  </a:cubicBezTo>
                  <a:cubicBezTo>
                    <a:pt x="2561" y="1685"/>
                    <a:pt x="2063" y="2142"/>
                    <a:pt x="1497" y="2142"/>
                  </a:cubicBezTo>
                  <a:cubicBezTo>
                    <a:pt x="1392" y="2142"/>
                    <a:pt x="1284" y="2126"/>
                    <a:pt x="1175" y="2092"/>
                  </a:cubicBezTo>
                  <a:cubicBezTo>
                    <a:pt x="818" y="1977"/>
                    <a:pt x="634" y="1723"/>
                    <a:pt x="542" y="1527"/>
                  </a:cubicBezTo>
                  <a:cubicBezTo>
                    <a:pt x="369" y="1159"/>
                    <a:pt x="381" y="652"/>
                    <a:pt x="565" y="260"/>
                  </a:cubicBezTo>
                  <a:cubicBezTo>
                    <a:pt x="599" y="180"/>
                    <a:pt x="565" y="64"/>
                    <a:pt x="473" y="18"/>
                  </a:cubicBezTo>
                  <a:cubicBezTo>
                    <a:pt x="448" y="6"/>
                    <a:pt x="423" y="0"/>
                    <a:pt x="3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7" name="Google Shape;2647;p45"/>
            <p:cNvSpPr/>
            <p:nvPr/>
          </p:nvSpPr>
          <p:spPr>
            <a:xfrm>
              <a:off x="7788134" y="4732553"/>
              <a:ext cx="96868" cy="56607"/>
            </a:xfrm>
            <a:custGeom>
              <a:avLst/>
              <a:gdLst/>
              <a:ahLst/>
              <a:cxnLst/>
              <a:rect l="l" t="t" r="r" b="b"/>
              <a:pathLst>
                <a:path w="2726" h="1593" extrusionOk="0">
                  <a:moveTo>
                    <a:pt x="1139" y="1"/>
                  </a:moveTo>
                  <a:cubicBezTo>
                    <a:pt x="920" y="1"/>
                    <a:pt x="695" y="84"/>
                    <a:pt x="525" y="266"/>
                  </a:cubicBezTo>
                  <a:cubicBezTo>
                    <a:pt x="1" y="801"/>
                    <a:pt x="478" y="1592"/>
                    <a:pt x="1149" y="1592"/>
                  </a:cubicBezTo>
                  <a:cubicBezTo>
                    <a:pt x="1216" y="1592"/>
                    <a:pt x="1284" y="1585"/>
                    <a:pt x="1354" y="1568"/>
                  </a:cubicBezTo>
                  <a:cubicBezTo>
                    <a:pt x="1596" y="1510"/>
                    <a:pt x="1792" y="1338"/>
                    <a:pt x="1884" y="1119"/>
                  </a:cubicBezTo>
                  <a:lnTo>
                    <a:pt x="2506" y="1199"/>
                  </a:lnTo>
                  <a:lnTo>
                    <a:pt x="2541" y="1199"/>
                  </a:lnTo>
                  <a:cubicBezTo>
                    <a:pt x="2622" y="1199"/>
                    <a:pt x="2714" y="1130"/>
                    <a:pt x="2714" y="1050"/>
                  </a:cubicBezTo>
                  <a:cubicBezTo>
                    <a:pt x="2725" y="957"/>
                    <a:pt x="2656" y="877"/>
                    <a:pt x="2552" y="854"/>
                  </a:cubicBezTo>
                  <a:lnTo>
                    <a:pt x="1965" y="773"/>
                  </a:lnTo>
                  <a:lnTo>
                    <a:pt x="1965" y="715"/>
                  </a:lnTo>
                  <a:lnTo>
                    <a:pt x="2483" y="485"/>
                  </a:lnTo>
                  <a:cubicBezTo>
                    <a:pt x="2564" y="439"/>
                    <a:pt x="2610" y="335"/>
                    <a:pt x="2564" y="243"/>
                  </a:cubicBezTo>
                  <a:cubicBezTo>
                    <a:pt x="2530" y="176"/>
                    <a:pt x="2472" y="133"/>
                    <a:pt x="2402" y="133"/>
                  </a:cubicBezTo>
                  <a:cubicBezTo>
                    <a:pt x="2377" y="133"/>
                    <a:pt x="2350" y="139"/>
                    <a:pt x="2322" y="151"/>
                  </a:cubicBezTo>
                  <a:lnTo>
                    <a:pt x="1827" y="370"/>
                  </a:lnTo>
                  <a:cubicBezTo>
                    <a:pt x="1792" y="301"/>
                    <a:pt x="1711" y="220"/>
                    <a:pt x="1642" y="162"/>
                  </a:cubicBezTo>
                  <a:cubicBezTo>
                    <a:pt x="1501" y="58"/>
                    <a:pt x="1322" y="1"/>
                    <a:pt x="11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8" name="Google Shape;2648;p45"/>
            <p:cNvSpPr/>
            <p:nvPr/>
          </p:nvSpPr>
          <p:spPr>
            <a:xfrm>
              <a:off x="7575039" y="4623927"/>
              <a:ext cx="76613" cy="79456"/>
            </a:xfrm>
            <a:custGeom>
              <a:avLst/>
              <a:gdLst/>
              <a:ahLst/>
              <a:cxnLst/>
              <a:rect l="l" t="t" r="r" b="b"/>
              <a:pathLst>
                <a:path w="2156" h="2236" extrusionOk="0">
                  <a:moveTo>
                    <a:pt x="809" y="0"/>
                  </a:moveTo>
                  <a:cubicBezTo>
                    <a:pt x="785" y="0"/>
                    <a:pt x="761" y="5"/>
                    <a:pt x="738" y="17"/>
                  </a:cubicBezTo>
                  <a:cubicBezTo>
                    <a:pt x="658" y="40"/>
                    <a:pt x="600" y="155"/>
                    <a:pt x="646" y="236"/>
                  </a:cubicBezTo>
                  <a:lnTo>
                    <a:pt x="842" y="777"/>
                  </a:lnTo>
                  <a:lnTo>
                    <a:pt x="796" y="812"/>
                  </a:lnTo>
                  <a:lnTo>
                    <a:pt x="324" y="454"/>
                  </a:lnTo>
                  <a:cubicBezTo>
                    <a:pt x="295" y="430"/>
                    <a:pt x="258" y="418"/>
                    <a:pt x="219" y="418"/>
                  </a:cubicBezTo>
                  <a:cubicBezTo>
                    <a:pt x="164" y="418"/>
                    <a:pt x="106" y="442"/>
                    <a:pt x="59" y="489"/>
                  </a:cubicBezTo>
                  <a:cubicBezTo>
                    <a:pt x="1" y="558"/>
                    <a:pt x="24" y="673"/>
                    <a:pt x="93" y="742"/>
                  </a:cubicBezTo>
                  <a:lnTo>
                    <a:pt x="577" y="1123"/>
                  </a:lnTo>
                  <a:cubicBezTo>
                    <a:pt x="496" y="1330"/>
                    <a:pt x="508" y="1595"/>
                    <a:pt x="635" y="1814"/>
                  </a:cubicBezTo>
                  <a:cubicBezTo>
                    <a:pt x="802" y="2101"/>
                    <a:pt x="1087" y="2235"/>
                    <a:pt x="1365" y="2235"/>
                  </a:cubicBezTo>
                  <a:cubicBezTo>
                    <a:pt x="1757" y="2235"/>
                    <a:pt x="2135" y="1969"/>
                    <a:pt x="2155" y="1491"/>
                  </a:cubicBezTo>
                  <a:cubicBezTo>
                    <a:pt x="2155" y="1030"/>
                    <a:pt x="1821" y="685"/>
                    <a:pt x="1430" y="616"/>
                  </a:cubicBezTo>
                  <a:cubicBezTo>
                    <a:pt x="1383" y="610"/>
                    <a:pt x="1337" y="607"/>
                    <a:pt x="1293" y="607"/>
                  </a:cubicBezTo>
                  <a:cubicBezTo>
                    <a:pt x="1248" y="607"/>
                    <a:pt x="1205" y="610"/>
                    <a:pt x="1165" y="616"/>
                  </a:cubicBezTo>
                  <a:lnTo>
                    <a:pt x="969" y="109"/>
                  </a:lnTo>
                  <a:cubicBezTo>
                    <a:pt x="951" y="48"/>
                    <a:pt x="882" y="0"/>
                    <a:pt x="8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9" name="Google Shape;2649;p45"/>
            <p:cNvSpPr/>
            <p:nvPr/>
          </p:nvSpPr>
          <p:spPr>
            <a:xfrm rot="-1337007">
              <a:off x="8090362" y="4477260"/>
              <a:ext cx="200248" cy="126438"/>
            </a:xfrm>
            <a:custGeom>
              <a:avLst/>
              <a:gdLst/>
              <a:ahLst/>
              <a:cxnLst/>
              <a:rect l="l" t="t" r="r" b="b"/>
              <a:pathLst>
                <a:path w="5635" h="3558" extrusionOk="0">
                  <a:moveTo>
                    <a:pt x="2457" y="0"/>
                  </a:moveTo>
                  <a:cubicBezTo>
                    <a:pt x="1438" y="0"/>
                    <a:pt x="585" y="389"/>
                    <a:pt x="104" y="902"/>
                  </a:cubicBezTo>
                  <a:cubicBezTo>
                    <a:pt x="70" y="937"/>
                    <a:pt x="47" y="971"/>
                    <a:pt x="35" y="995"/>
                  </a:cubicBezTo>
                  <a:cubicBezTo>
                    <a:pt x="0" y="1018"/>
                    <a:pt x="12" y="1064"/>
                    <a:pt x="58" y="1075"/>
                  </a:cubicBezTo>
                  <a:cubicBezTo>
                    <a:pt x="2086" y="1421"/>
                    <a:pt x="2708" y="2619"/>
                    <a:pt x="3123" y="3057"/>
                  </a:cubicBezTo>
                  <a:lnTo>
                    <a:pt x="3226" y="3149"/>
                  </a:lnTo>
                  <a:cubicBezTo>
                    <a:pt x="3488" y="3423"/>
                    <a:pt x="3839" y="3558"/>
                    <a:pt x="4189" y="3558"/>
                  </a:cubicBezTo>
                  <a:cubicBezTo>
                    <a:pt x="4533" y="3558"/>
                    <a:pt x="4877" y="3428"/>
                    <a:pt x="5139" y="3172"/>
                  </a:cubicBezTo>
                  <a:cubicBezTo>
                    <a:pt x="5565" y="2746"/>
                    <a:pt x="5634" y="2227"/>
                    <a:pt x="5461" y="1743"/>
                  </a:cubicBezTo>
                  <a:cubicBezTo>
                    <a:pt x="5127" y="868"/>
                    <a:pt x="3987" y="61"/>
                    <a:pt x="2627" y="4"/>
                  </a:cubicBezTo>
                  <a:cubicBezTo>
                    <a:pt x="2570" y="1"/>
                    <a:pt x="2513" y="0"/>
                    <a:pt x="2457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0" name="Google Shape;2650;p45"/>
            <p:cNvSpPr/>
            <p:nvPr/>
          </p:nvSpPr>
          <p:spPr>
            <a:xfrm rot="-1337007">
              <a:off x="8095157" y="4501616"/>
              <a:ext cx="200248" cy="101137"/>
            </a:xfrm>
            <a:custGeom>
              <a:avLst/>
              <a:gdLst/>
              <a:ahLst/>
              <a:cxnLst/>
              <a:rect l="l" t="t" r="r" b="b"/>
              <a:pathLst>
                <a:path w="5635" h="2846" extrusionOk="0">
                  <a:moveTo>
                    <a:pt x="930" y="1"/>
                  </a:moveTo>
                  <a:cubicBezTo>
                    <a:pt x="639" y="1"/>
                    <a:pt x="356" y="56"/>
                    <a:pt x="104" y="190"/>
                  </a:cubicBezTo>
                  <a:cubicBezTo>
                    <a:pt x="70" y="225"/>
                    <a:pt x="47" y="259"/>
                    <a:pt x="35" y="283"/>
                  </a:cubicBezTo>
                  <a:cubicBezTo>
                    <a:pt x="0" y="306"/>
                    <a:pt x="12" y="352"/>
                    <a:pt x="58" y="363"/>
                  </a:cubicBezTo>
                  <a:cubicBezTo>
                    <a:pt x="2086" y="709"/>
                    <a:pt x="2708" y="1907"/>
                    <a:pt x="3123" y="2345"/>
                  </a:cubicBezTo>
                  <a:lnTo>
                    <a:pt x="3226" y="2437"/>
                  </a:lnTo>
                  <a:cubicBezTo>
                    <a:pt x="3488" y="2711"/>
                    <a:pt x="3839" y="2846"/>
                    <a:pt x="4189" y="2846"/>
                  </a:cubicBezTo>
                  <a:cubicBezTo>
                    <a:pt x="4533" y="2846"/>
                    <a:pt x="4877" y="2716"/>
                    <a:pt x="5139" y="2460"/>
                  </a:cubicBezTo>
                  <a:cubicBezTo>
                    <a:pt x="5565" y="2034"/>
                    <a:pt x="5634" y="1515"/>
                    <a:pt x="5461" y="1031"/>
                  </a:cubicBezTo>
                  <a:lnTo>
                    <a:pt x="5461" y="1031"/>
                  </a:lnTo>
                  <a:cubicBezTo>
                    <a:pt x="5225" y="1124"/>
                    <a:pt x="4960" y="1167"/>
                    <a:pt x="4692" y="1167"/>
                  </a:cubicBezTo>
                  <a:cubicBezTo>
                    <a:pt x="4464" y="1167"/>
                    <a:pt x="4234" y="1136"/>
                    <a:pt x="4021" y="1077"/>
                  </a:cubicBezTo>
                  <a:cubicBezTo>
                    <a:pt x="3318" y="870"/>
                    <a:pt x="2696" y="467"/>
                    <a:pt x="2017" y="213"/>
                  </a:cubicBezTo>
                  <a:cubicBezTo>
                    <a:pt x="1666" y="86"/>
                    <a:pt x="1291" y="1"/>
                    <a:pt x="930" y="1"/>
                  </a:cubicBezTo>
                  <a:close/>
                </a:path>
              </a:pathLst>
            </a:custGeom>
            <a:solidFill>
              <a:srgbClr val="0A1640">
                <a:alpha val="17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" name="Google Shape;2651;p45"/>
            <p:cNvSpPr/>
            <p:nvPr/>
          </p:nvSpPr>
          <p:spPr>
            <a:xfrm rot="-1337007">
              <a:off x="8146440" y="4489571"/>
              <a:ext cx="83937" cy="33511"/>
            </a:xfrm>
            <a:custGeom>
              <a:avLst/>
              <a:gdLst/>
              <a:ahLst/>
              <a:cxnLst/>
              <a:rect l="l" t="t" r="r" b="b"/>
              <a:pathLst>
                <a:path w="2362" h="943" extrusionOk="0">
                  <a:moveTo>
                    <a:pt x="588" y="0"/>
                  </a:moveTo>
                  <a:cubicBezTo>
                    <a:pt x="419" y="0"/>
                    <a:pt x="248" y="24"/>
                    <a:pt x="81" y="80"/>
                  </a:cubicBezTo>
                  <a:cubicBezTo>
                    <a:pt x="23" y="92"/>
                    <a:pt x="0" y="149"/>
                    <a:pt x="12" y="207"/>
                  </a:cubicBezTo>
                  <a:cubicBezTo>
                    <a:pt x="47" y="287"/>
                    <a:pt x="127" y="287"/>
                    <a:pt x="116" y="287"/>
                  </a:cubicBezTo>
                  <a:cubicBezTo>
                    <a:pt x="1505" y="490"/>
                    <a:pt x="2013" y="943"/>
                    <a:pt x="2210" y="943"/>
                  </a:cubicBezTo>
                  <a:cubicBezTo>
                    <a:pt x="2248" y="943"/>
                    <a:pt x="2274" y="926"/>
                    <a:pt x="2293" y="887"/>
                  </a:cubicBezTo>
                  <a:cubicBezTo>
                    <a:pt x="2361" y="702"/>
                    <a:pt x="1502" y="0"/>
                    <a:pt x="588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2" name="Google Shape;2652;p45"/>
            <p:cNvSpPr/>
            <p:nvPr/>
          </p:nvSpPr>
          <p:spPr>
            <a:xfrm rot="-712510">
              <a:off x="8099567" y="4681712"/>
              <a:ext cx="107708" cy="153585"/>
            </a:xfrm>
            <a:custGeom>
              <a:avLst/>
              <a:gdLst/>
              <a:ahLst/>
              <a:cxnLst/>
              <a:rect l="l" t="t" r="r" b="b"/>
              <a:pathLst>
                <a:path w="3031" h="4322" extrusionOk="0">
                  <a:moveTo>
                    <a:pt x="156" y="1"/>
                  </a:moveTo>
                  <a:cubicBezTo>
                    <a:pt x="19" y="1"/>
                    <a:pt x="301" y="434"/>
                    <a:pt x="392" y="980"/>
                  </a:cubicBezTo>
                  <a:lnTo>
                    <a:pt x="438" y="1176"/>
                  </a:lnTo>
                  <a:cubicBezTo>
                    <a:pt x="553" y="1844"/>
                    <a:pt x="323" y="2328"/>
                    <a:pt x="231" y="2708"/>
                  </a:cubicBezTo>
                  <a:lnTo>
                    <a:pt x="242" y="2697"/>
                  </a:lnTo>
                  <a:lnTo>
                    <a:pt x="242" y="2697"/>
                  </a:lnTo>
                  <a:cubicBezTo>
                    <a:pt x="0" y="3296"/>
                    <a:pt x="288" y="3987"/>
                    <a:pt x="899" y="4229"/>
                  </a:cubicBezTo>
                  <a:cubicBezTo>
                    <a:pt x="910" y="4229"/>
                    <a:pt x="910" y="4229"/>
                    <a:pt x="922" y="4252"/>
                  </a:cubicBezTo>
                  <a:cubicBezTo>
                    <a:pt x="1064" y="4298"/>
                    <a:pt x="1206" y="4321"/>
                    <a:pt x="1344" y="4321"/>
                  </a:cubicBezTo>
                  <a:cubicBezTo>
                    <a:pt x="1520" y="4321"/>
                    <a:pt x="1689" y="4283"/>
                    <a:pt x="1844" y="4206"/>
                  </a:cubicBezTo>
                  <a:cubicBezTo>
                    <a:pt x="1901" y="4171"/>
                    <a:pt x="1959" y="4148"/>
                    <a:pt x="2016" y="4102"/>
                  </a:cubicBezTo>
                  <a:cubicBezTo>
                    <a:pt x="2189" y="3976"/>
                    <a:pt x="2350" y="3803"/>
                    <a:pt x="2431" y="3584"/>
                  </a:cubicBezTo>
                  <a:lnTo>
                    <a:pt x="2466" y="3515"/>
                  </a:lnTo>
                  <a:cubicBezTo>
                    <a:pt x="3030" y="2029"/>
                    <a:pt x="2016" y="197"/>
                    <a:pt x="208" y="1"/>
                  </a:cubicBezTo>
                  <a:lnTo>
                    <a:pt x="161" y="1"/>
                  </a:lnTo>
                  <a:cubicBezTo>
                    <a:pt x="160" y="1"/>
                    <a:pt x="158" y="1"/>
                    <a:pt x="156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3" name="Google Shape;2653;p45"/>
            <p:cNvSpPr/>
            <p:nvPr/>
          </p:nvSpPr>
          <p:spPr>
            <a:xfrm rot="-712510">
              <a:off x="8099953" y="4685420"/>
              <a:ext cx="71675" cy="153585"/>
            </a:xfrm>
            <a:custGeom>
              <a:avLst/>
              <a:gdLst/>
              <a:ahLst/>
              <a:cxnLst/>
              <a:rect l="l" t="t" r="r" b="b"/>
              <a:pathLst>
                <a:path w="2017" h="4322" extrusionOk="0">
                  <a:moveTo>
                    <a:pt x="156" y="1"/>
                  </a:moveTo>
                  <a:cubicBezTo>
                    <a:pt x="19" y="1"/>
                    <a:pt x="301" y="434"/>
                    <a:pt x="392" y="980"/>
                  </a:cubicBezTo>
                  <a:lnTo>
                    <a:pt x="438" y="1176"/>
                  </a:lnTo>
                  <a:cubicBezTo>
                    <a:pt x="553" y="1844"/>
                    <a:pt x="323" y="2328"/>
                    <a:pt x="231" y="2708"/>
                  </a:cubicBezTo>
                  <a:lnTo>
                    <a:pt x="242" y="2697"/>
                  </a:lnTo>
                  <a:lnTo>
                    <a:pt x="242" y="2697"/>
                  </a:lnTo>
                  <a:cubicBezTo>
                    <a:pt x="0" y="3296"/>
                    <a:pt x="288" y="3987"/>
                    <a:pt x="899" y="4229"/>
                  </a:cubicBezTo>
                  <a:cubicBezTo>
                    <a:pt x="910" y="4229"/>
                    <a:pt x="910" y="4229"/>
                    <a:pt x="922" y="4252"/>
                  </a:cubicBezTo>
                  <a:cubicBezTo>
                    <a:pt x="1064" y="4298"/>
                    <a:pt x="1206" y="4321"/>
                    <a:pt x="1344" y="4321"/>
                  </a:cubicBezTo>
                  <a:cubicBezTo>
                    <a:pt x="1520" y="4321"/>
                    <a:pt x="1689" y="4283"/>
                    <a:pt x="1844" y="4206"/>
                  </a:cubicBezTo>
                  <a:cubicBezTo>
                    <a:pt x="1901" y="4171"/>
                    <a:pt x="1959" y="4148"/>
                    <a:pt x="2016" y="4102"/>
                  </a:cubicBezTo>
                  <a:cubicBezTo>
                    <a:pt x="1832" y="3976"/>
                    <a:pt x="1659" y="3860"/>
                    <a:pt x="1602" y="3780"/>
                  </a:cubicBezTo>
                  <a:cubicBezTo>
                    <a:pt x="611" y="2743"/>
                    <a:pt x="1682" y="1453"/>
                    <a:pt x="807" y="542"/>
                  </a:cubicBezTo>
                  <a:cubicBezTo>
                    <a:pt x="680" y="404"/>
                    <a:pt x="461" y="174"/>
                    <a:pt x="208" y="1"/>
                  </a:cubicBezTo>
                  <a:lnTo>
                    <a:pt x="161" y="1"/>
                  </a:lnTo>
                  <a:cubicBezTo>
                    <a:pt x="160" y="1"/>
                    <a:pt x="158" y="1"/>
                    <a:pt x="156" y="1"/>
                  </a:cubicBezTo>
                  <a:close/>
                </a:path>
              </a:pathLst>
            </a:custGeom>
            <a:solidFill>
              <a:srgbClr val="0A1640">
                <a:alpha val="17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4" name="Google Shape;2654;p45"/>
            <p:cNvSpPr/>
            <p:nvPr/>
          </p:nvSpPr>
          <p:spPr>
            <a:xfrm rot="-712510">
              <a:off x="8155016" y="4723170"/>
              <a:ext cx="33617" cy="71497"/>
            </a:xfrm>
            <a:custGeom>
              <a:avLst/>
              <a:gdLst/>
              <a:ahLst/>
              <a:cxnLst/>
              <a:rect l="l" t="t" r="r" b="b"/>
              <a:pathLst>
                <a:path w="946" h="2012" extrusionOk="0">
                  <a:moveTo>
                    <a:pt x="116" y="1"/>
                  </a:moveTo>
                  <a:cubicBezTo>
                    <a:pt x="88" y="1"/>
                    <a:pt x="63" y="14"/>
                    <a:pt x="43" y="41"/>
                  </a:cubicBezTo>
                  <a:cubicBezTo>
                    <a:pt x="0" y="95"/>
                    <a:pt x="17" y="158"/>
                    <a:pt x="20" y="158"/>
                  </a:cubicBezTo>
                  <a:cubicBezTo>
                    <a:pt x="20" y="158"/>
                    <a:pt x="20" y="157"/>
                    <a:pt x="20" y="157"/>
                  </a:cubicBezTo>
                  <a:cubicBezTo>
                    <a:pt x="465" y="1378"/>
                    <a:pt x="119" y="2012"/>
                    <a:pt x="381" y="2012"/>
                  </a:cubicBezTo>
                  <a:cubicBezTo>
                    <a:pt x="384" y="2012"/>
                    <a:pt x="386" y="2011"/>
                    <a:pt x="389" y="2011"/>
                  </a:cubicBezTo>
                  <a:cubicBezTo>
                    <a:pt x="400" y="2000"/>
                    <a:pt x="423" y="1977"/>
                    <a:pt x="458" y="1954"/>
                  </a:cubicBezTo>
                  <a:cubicBezTo>
                    <a:pt x="945" y="1061"/>
                    <a:pt x="377" y="1"/>
                    <a:pt x="116" y="1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55" name="Google Shape;2655;p45"/>
          <p:cNvGrpSpPr/>
          <p:nvPr/>
        </p:nvGrpSpPr>
        <p:grpSpPr>
          <a:xfrm rot="-579356">
            <a:off x="581482" y="3804782"/>
            <a:ext cx="1065175" cy="1057404"/>
            <a:chOff x="7478463" y="3549443"/>
            <a:chExt cx="1459667" cy="1449018"/>
          </a:xfrm>
        </p:grpSpPr>
        <p:sp>
          <p:nvSpPr>
            <p:cNvPr id="2656" name="Google Shape;2656;p45"/>
            <p:cNvSpPr/>
            <p:nvPr/>
          </p:nvSpPr>
          <p:spPr>
            <a:xfrm>
              <a:off x="7478467" y="3549443"/>
              <a:ext cx="1459662" cy="1448973"/>
            </a:xfrm>
            <a:custGeom>
              <a:avLst/>
              <a:gdLst/>
              <a:ahLst/>
              <a:cxnLst/>
              <a:rect l="l" t="t" r="r" b="b"/>
              <a:pathLst>
                <a:path w="33999" h="33752" extrusionOk="0">
                  <a:moveTo>
                    <a:pt x="19258" y="1"/>
                  </a:moveTo>
                  <a:cubicBezTo>
                    <a:pt x="19024" y="1"/>
                    <a:pt x="18794" y="123"/>
                    <a:pt x="18676" y="360"/>
                  </a:cubicBezTo>
                  <a:cubicBezTo>
                    <a:pt x="18174" y="1324"/>
                    <a:pt x="17368" y="1819"/>
                    <a:pt x="16551" y="1819"/>
                  </a:cubicBezTo>
                  <a:cubicBezTo>
                    <a:pt x="16148" y="1819"/>
                    <a:pt x="15742" y="1698"/>
                    <a:pt x="15369" y="1455"/>
                  </a:cubicBezTo>
                  <a:lnTo>
                    <a:pt x="15289" y="1397"/>
                  </a:lnTo>
                  <a:cubicBezTo>
                    <a:pt x="15243" y="1362"/>
                    <a:pt x="15185" y="1316"/>
                    <a:pt x="15139" y="1282"/>
                  </a:cubicBezTo>
                  <a:cubicBezTo>
                    <a:pt x="15093" y="1236"/>
                    <a:pt x="15035" y="1190"/>
                    <a:pt x="14989" y="1144"/>
                  </a:cubicBezTo>
                  <a:cubicBezTo>
                    <a:pt x="14955" y="1097"/>
                    <a:pt x="14897" y="1051"/>
                    <a:pt x="14851" y="1005"/>
                  </a:cubicBezTo>
                  <a:cubicBezTo>
                    <a:pt x="14805" y="959"/>
                    <a:pt x="14759" y="902"/>
                    <a:pt x="14701" y="844"/>
                  </a:cubicBezTo>
                  <a:cubicBezTo>
                    <a:pt x="14655" y="786"/>
                    <a:pt x="14620" y="729"/>
                    <a:pt x="14574" y="660"/>
                  </a:cubicBezTo>
                  <a:cubicBezTo>
                    <a:pt x="14528" y="602"/>
                    <a:pt x="14494" y="533"/>
                    <a:pt x="14448" y="475"/>
                  </a:cubicBezTo>
                  <a:cubicBezTo>
                    <a:pt x="14425" y="429"/>
                    <a:pt x="14390" y="383"/>
                    <a:pt x="14355" y="337"/>
                  </a:cubicBezTo>
                  <a:cubicBezTo>
                    <a:pt x="14222" y="211"/>
                    <a:pt x="14060" y="154"/>
                    <a:pt x="13902" y="154"/>
                  </a:cubicBezTo>
                  <a:cubicBezTo>
                    <a:pt x="13596" y="154"/>
                    <a:pt x="13303" y="368"/>
                    <a:pt x="13249" y="717"/>
                  </a:cubicBezTo>
                  <a:cubicBezTo>
                    <a:pt x="13100" y="1674"/>
                    <a:pt x="12489" y="2526"/>
                    <a:pt x="11775" y="2791"/>
                  </a:cubicBezTo>
                  <a:cubicBezTo>
                    <a:pt x="11555" y="2865"/>
                    <a:pt x="11322" y="2902"/>
                    <a:pt x="11083" y="2902"/>
                  </a:cubicBezTo>
                  <a:cubicBezTo>
                    <a:pt x="10471" y="2902"/>
                    <a:pt x="9825" y="2663"/>
                    <a:pt x="9286" y="2215"/>
                  </a:cubicBezTo>
                  <a:cubicBezTo>
                    <a:pt x="9161" y="2110"/>
                    <a:pt x="9009" y="2058"/>
                    <a:pt x="8858" y="2058"/>
                  </a:cubicBezTo>
                  <a:cubicBezTo>
                    <a:pt x="8677" y="2058"/>
                    <a:pt x="8497" y="2133"/>
                    <a:pt x="8365" y="2284"/>
                  </a:cubicBezTo>
                  <a:cubicBezTo>
                    <a:pt x="8342" y="2307"/>
                    <a:pt x="8319" y="2342"/>
                    <a:pt x="8295" y="2376"/>
                  </a:cubicBezTo>
                  <a:cubicBezTo>
                    <a:pt x="8261" y="2434"/>
                    <a:pt x="8238" y="2491"/>
                    <a:pt x="8226" y="2561"/>
                  </a:cubicBezTo>
                  <a:cubicBezTo>
                    <a:pt x="8203" y="2653"/>
                    <a:pt x="8203" y="2745"/>
                    <a:pt x="8226" y="2826"/>
                  </a:cubicBezTo>
                  <a:cubicBezTo>
                    <a:pt x="8272" y="3102"/>
                    <a:pt x="8295" y="3367"/>
                    <a:pt x="8272" y="3644"/>
                  </a:cubicBezTo>
                  <a:cubicBezTo>
                    <a:pt x="7132" y="3966"/>
                    <a:pt x="6348" y="4531"/>
                    <a:pt x="6510" y="5187"/>
                  </a:cubicBezTo>
                  <a:cubicBezTo>
                    <a:pt x="6556" y="5372"/>
                    <a:pt x="6648" y="5521"/>
                    <a:pt x="6786" y="5648"/>
                  </a:cubicBezTo>
                  <a:cubicBezTo>
                    <a:pt x="6551" y="5712"/>
                    <a:pt x="6308" y="5743"/>
                    <a:pt x="6066" y="5743"/>
                  </a:cubicBezTo>
                  <a:cubicBezTo>
                    <a:pt x="5692" y="5743"/>
                    <a:pt x="5320" y="5668"/>
                    <a:pt x="4978" y="5521"/>
                  </a:cubicBezTo>
                  <a:cubicBezTo>
                    <a:pt x="4896" y="5491"/>
                    <a:pt x="4816" y="5476"/>
                    <a:pt x="4738" y="5476"/>
                  </a:cubicBezTo>
                  <a:cubicBezTo>
                    <a:pt x="4268" y="5476"/>
                    <a:pt x="3914" y="5999"/>
                    <a:pt x="4171" y="6455"/>
                  </a:cubicBezTo>
                  <a:lnTo>
                    <a:pt x="4160" y="6466"/>
                  </a:lnTo>
                  <a:cubicBezTo>
                    <a:pt x="4655" y="7365"/>
                    <a:pt x="4701" y="8286"/>
                    <a:pt x="4263" y="9001"/>
                  </a:cubicBezTo>
                  <a:cubicBezTo>
                    <a:pt x="4252" y="9035"/>
                    <a:pt x="4229" y="9058"/>
                    <a:pt x="4206" y="9093"/>
                  </a:cubicBezTo>
                  <a:cubicBezTo>
                    <a:pt x="4183" y="9127"/>
                    <a:pt x="4160" y="9162"/>
                    <a:pt x="4136" y="9185"/>
                  </a:cubicBezTo>
                  <a:cubicBezTo>
                    <a:pt x="4090" y="9243"/>
                    <a:pt x="4044" y="9300"/>
                    <a:pt x="3987" y="9358"/>
                  </a:cubicBezTo>
                  <a:cubicBezTo>
                    <a:pt x="3906" y="9438"/>
                    <a:pt x="3825" y="9519"/>
                    <a:pt x="3733" y="9588"/>
                  </a:cubicBezTo>
                  <a:cubicBezTo>
                    <a:pt x="3676" y="9623"/>
                    <a:pt x="3607" y="9669"/>
                    <a:pt x="3537" y="9703"/>
                  </a:cubicBezTo>
                  <a:cubicBezTo>
                    <a:pt x="3434" y="9773"/>
                    <a:pt x="3330" y="9819"/>
                    <a:pt x="3226" y="9865"/>
                  </a:cubicBezTo>
                  <a:cubicBezTo>
                    <a:pt x="2852" y="10004"/>
                    <a:pt x="2458" y="10073"/>
                    <a:pt x="2053" y="10073"/>
                  </a:cubicBezTo>
                  <a:cubicBezTo>
                    <a:pt x="2022" y="10073"/>
                    <a:pt x="1990" y="10073"/>
                    <a:pt x="1959" y="10072"/>
                  </a:cubicBezTo>
                  <a:cubicBezTo>
                    <a:pt x="1947" y="10071"/>
                    <a:pt x="1936" y="10071"/>
                    <a:pt x="1924" y="10071"/>
                  </a:cubicBezTo>
                  <a:cubicBezTo>
                    <a:pt x="1730" y="10071"/>
                    <a:pt x="1549" y="10162"/>
                    <a:pt x="1429" y="10314"/>
                  </a:cubicBezTo>
                  <a:cubicBezTo>
                    <a:pt x="1406" y="10337"/>
                    <a:pt x="1406" y="10349"/>
                    <a:pt x="1383" y="10372"/>
                  </a:cubicBezTo>
                  <a:cubicBezTo>
                    <a:pt x="1268" y="10556"/>
                    <a:pt x="1245" y="10798"/>
                    <a:pt x="1348" y="11005"/>
                  </a:cubicBezTo>
                  <a:cubicBezTo>
                    <a:pt x="1360" y="11028"/>
                    <a:pt x="1372" y="11063"/>
                    <a:pt x="1395" y="11086"/>
                  </a:cubicBezTo>
                  <a:cubicBezTo>
                    <a:pt x="1418" y="11132"/>
                    <a:pt x="1464" y="11178"/>
                    <a:pt x="1498" y="11213"/>
                  </a:cubicBezTo>
                  <a:cubicBezTo>
                    <a:pt x="3088" y="12630"/>
                    <a:pt x="2650" y="14715"/>
                    <a:pt x="600" y="15326"/>
                  </a:cubicBezTo>
                  <a:cubicBezTo>
                    <a:pt x="473" y="15372"/>
                    <a:pt x="358" y="15441"/>
                    <a:pt x="277" y="15544"/>
                  </a:cubicBezTo>
                  <a:cubicBezTo>
                    <a:pt x="266" y="15556"/>
                    <a:pt x="254" y="15568"/>
                    <a:pt x="242" y="15591"/>
                  </a:cubicBezTo>
                  <a:cubicBezTo>
                    <a:pt x="1" y="15936"/>
                    <a:pt x="150" y="16409"/>
                    <a:pt x="530" y="16570"/>
                  </a:cubicBezTo>
                  <a:cubicBezTo>
                    <a:pt x="749" y="16662"/>
                    <a:pt x="957" y="16777"/>
                    <a:pt x="1153" y="16904"/>
                  </a:cubicBezTo>
                  <a:cubicBezTo>
                    <a:pt x="1959" y="17480"/>
                    <a:pt x="2305" y="18309"/>
                    <a:pt x="2132" y="19127"/>
                  </a:cubicBezTo>
                  <a:cubicBezTo>
                    <a:pt x="2086" y="19346"/>
                    <a:pt x="2017" y="19565"/>
                    <a:pt x="1913" y="19761"/>
                  </a:cubicBezTo>
                  <a:cubicBezTo>
                    <a:pt x="1878" y="19807"/>
                    <a:pt x="1855" y="19865"/>
                    <a:pt x="1821" y="19911"/>
                  </a:cubicBezTo>
                  <a:cubicBezTo>
                    <a:pt x="1602" y="20233"/>
                    <a:pt x="1337" y="20521"/>
                    <a:pt x="1014" y="20752"/>
                  </a:cubicBezTo>
                  <a:cubicBezTo>
                    <a:pt x="519" y="21109"/>
                    <a:pt x="749" y="21904"/>
                    <a:pt x="1360" y="21938"/>
                  </a:cubicBezTo>
                  <a:cubicBezTo>
                    <a:pt x="1683" y="21962"/>
                    <a:pt x="2005" y="22031"/>
                    <a:pt x="2316" y="22146"/>
                  </a:cubicBezTo>
                  <a:cubicBezTo>
                    <a:pt x="2374" y="22180"/>
                    <a:pt x="2443" y="22203"/>
                    <a:pt x="2501" y="22238"/>
                  </a:cubicBezTo>
                  <a:cubicBezTo>
                    <a:pt x="2558" y="22261"/>
                    <a:pt x="2616" y="22296"/>
                    <a:pt x="2673" y="22330"/>
                  </a:cubicBezTo>
                  <a:cubicBezTo>
                    <a:pt x="2696" y="22342"/>
                    <a:pt x="2731" y="22365"/>
                    <a:pt x="2754" y="22388"/>
                  </a:cubicBezTo>
                  <a:cubicBezTo>
                    <a:pt x="3295" y="22733"/>
                    <a:pt x="3653" y="23309"/>
                    <a:pt x="3699" y="23955"/>
                  </a:cubicBezTo>
                  <a:cubicBezTo>
                    <a:pt x="3710" y="24035"/>
                    <a:pt x="3710" y="24116"/>
                    <a:pt x="3710" y="24197"/>
                  </a:cubicBezTo>
                  <a:cubicBezTo>
                    <a:pt x="3710" y="24277"/>
                    <a:pt x="3699" y="24369"/>
                    <a:pt x="3687" y="24450"/>
                  </a:cubicBezTo>
                  <a:cubicBezTo>
                    <a:pt x="3676" y="24577"/>
                    <a:pt x="3641" y="24715"/>
                    <a:pt x="3607" y="24842"/>
                  </a:cubicBezTo>
                  <a:cubicBezTo>
                    <a:pt x="3549" y="25015"/>
                    <a:pt x="3480" y="25199"/>
                    <a:pt x="3388" y="25360"/>
                  </a:cubicBezTo>
                  <a:cubicBezTo>
                    <a:pt x="3319" y="25498"/>
                    <a:pt x="3238" y="25637"/>
                    <a:pt x="3146" y="25763"/>
                  </a:cubicBezTo>
                  <a:cubicBezTo>
                    <a:pt x="3134" y="25786"/>
                    <a:pt x="3123" y="25798"/>
                    <a:pt x="3100" y="25821"/>
                  </a:cubicBezTo>
                  <a:cubicBezTo>
                    <a:pt x="3007" y="25994"/>
                    <a:pt x="2996" y="26201"/>
                    <a:pt x="3065" y="26386"/>
                  </a:cubicBezTo>
                  <a:cubicBezTo>
                    <a:pt x="3077" y="26409"/>
                    <a:pt x="3088" y="26420"/>
                    <a:pt x="3100" y="26443"/>
                  </a:cubicBezTo>
                  <a:cubicBezTo>
                    <a:pt x="3146" y="26535"/>
                    <a:pt x="3215" y="26616"/>
                    <a:pt x="3295" y="26674"/>
                  </a:cubicBezTo>
                  <a:cubicBezTo>
                    <a:pt x="3330" y="26697"/>
                    <a:pt x="3376" y="26720"/>
                    <a:pt x="3411" y="26743"/>
                  </a:cubicBezTo>
                  <a:lnTo>
                    <a:pt x="3468" y="26766"/>
                  </a:lnTo>
                  <a:cubicBezTo>
                    <a:pt x="3514" y="26777"/>
                    <a:pt x="3549" y="26789"/>
                    <a:pt x="3595" y="26789"/>
                  </a:cubicBezTo>
                  <a:cubicBezTo>
                    <a:pt x="3617" y="26792"/>
                    <a:pt x="3639" y="26793"/>
                    <a:pt x="3662" y="26793"/>
                  </a:cubicBezTo>
                  <a:cubicBezTo>
                    <a:pt x="3724" y="26793"/>
                    <a:pt x="3789" y="26783"/>
                    <a:pt x="3848" y="26766"/>
                  </a:cubicBezTo>
                  <a:cubicBezTo>
                    <a:pt x="4123" y="26687"/>
                    <a:pt x="4408" y="26646"/>
                    <a:pt x="4697" y="26646"/>
                  </a:cubicBezTo>
                  <a:cubicBezTo>
                    <a:pt x="4832" y="26646"/>
                    <a:pt x="4968" y="26655"/>
                    <a:pt x="5104" y="26674"/>
                  </a:cubicBezTo>
                  <a:cubicBezTo>
                    <a:pt x="5219" y="26697"/>
                    <a:pt x="5323" y="26720"/>
                    <a:pt x="5438" y="26754"/>
                  </a:cubicBezTo>
                  <a:cubicBezTo>
                    <a:pt x="5507" y="26777"/>
                    <a:pt x="5577" y="26800"/>
                    <a:pt x="5646" y="26823"/>
                  </a:cubicBezTo>
                  <a:cubicBezTo>
                    <a:pt x="5749" y="26869"/>
                    <a:pt x="5842" y="26915"/>
                    <a:pt x="5934" y="26973"/>
                  </a:cubicBezTo>
                  <a:cubicBezTo>
                    <a:pt x="5968" y="26985"/>
                    <a:pt x="5991" y="27008"/>
                    <a:pt x="6026" y="27031"/>
                  </a:cubicBezTo>
                  <a:cubicBezTo>
                    <a:pt x="6291" y="27215"/>
                    <a:pt x="6510" y="27457"/>
                    <a:pt x="6660" y="27733"/>
                  </a:cubicBezTo>
                  <a:cubicBezTo>
                    <a:pt x="6671" y="27756"/>
                    <a:pt x="6683" y="27791"/>
                    <a:pt x="6694" y="27814"/>
                  </a:cubicBezTo>
                  <a:cubicBezTo>
                    <a:pt x="6706" y="27837"/>
                    <a:pt x="6740" y="27895"/>
                    <a:pt x="6752" y="27929"/>
                  </a:cubicBezTo>
                  <a:cubicBezTo>
                    <a:pt x="6936" y="28402"/>
                    <a:pt x="6982" y="28909"/>
                    <a:pt x="6890" y="29404"/>
                  </a:cubicBezTo>
                  <a:cubicBezTo>
                    <a:pt x="6867" y="29531"/>
                    <a:pt x="6832" y="29657"/>
                    <a:pt x="6798" y="29784"/>
                  </a:cubicBezTo>
                  <a:cubicBezTo>
                    <a:pt x="6786" y="29830"/>
                    <a:pt x="6775" y="29888"/>
                    <a:pt x="6775" y="29945"/>
                  </a:cubicBezTo>
                  <a:cubicBezTo>
                    <a:pt x="6763" y="30061"/>
                    <a:pt x="6798" y="30176"/>
                    <a:pt x="6855" y="30280"/>
                  </a:cubicBezTo>
                  <a:cubicBezTo>
                    <a:pt x="6867" y="30303"/>
                    <a:pt x="6878" y="30326"/>
                    <a:pt x="6901" y="30349"/>
                  </a:cubicBezTo>
                  <a:cubicBezTo>
                    <a:pt x="6936" y="30395"/>
                    <a:pt x="6971" y="30441"/>
                    <a:pt x="7017" y="30475"/>
                  </a:cubicBezTo>
                  <a:cubicBezTo>
                    <a:pt x="7028" y="30487"/>
                    <a:pt x="7051" y="30498"/>
                    <a:pt x="7063" y="30510"/>
                  </a:cubicBezTo>
                  <a:cubicBezTo>
                    <a:pt x="7132" y="30556"/>
                    <a:pt x="7213" y="30591"/>
                    <a:pt x="7293" y="30614"/>
                  </a:cubicBezTo>
                  <a:lnTo>
                    <a:pt x="7362" y="30614"/>
                  </a:lnTo>
                  <a:cubicBezTo>
                    <a:pt x="7388" y="30618"/>
                    <a:pt x="7415" y="30620"/>
                    <a:pt x="7440" y="30620"/>
                  </a:cubicBezTo>
                  <a:cubicBezTo>
                    <a:pt x="7564" y="30620"/>
                    <a:pt x="7684" y="30577"/>
                    <a:pt x="7789" y="30510"/>
                  </a:cubicBezTo>
                  <a:cubicBezTo>
                    <a:pt x="8192" y="30233"/>
                    <a:pt x="8641" y="30061"/>
                    <a:pt x="9125" y="30003"/>
                  </a:cubicBezTo>
                  <a:cubicBezTo>
                    <a:pt x="9182" y="29995"/>
                    <a:pt x="9233" y="29987"/>
                    <a:pt x="9287" y="29987"/>
                  </a:cubicBezTo>
                  <a:cubicBezTo>
                    <a:pt x="9309" y="29987"/>
                    <a:pt x="9332" y="29988"/>
                    <a:pt x="9355" y="29992"/>
                  </a:cubicBezTo>
                  <a:cubicBezTo>
                    <a:pt x="9373" y="29986"/>
                    <a:pt x="9390" y="29983"/>
                    <a:pt x="9407" y="29983"/>
                  </a:cubicBezTo>
                  <a:cubicBezTo>
                    <a:pt x="9425" y="29983"/>
                    <a:pt x="9442" y="29986"/>
                    <a:pt x="9459" y="29992"/>
                  </a:cubicBezTo>
                  <a:lnTo>
                    <a:pt x="9505" y="29992"/>
                  </a:lnTo>
                  <a:cubicBezTo>
                    <a:pt x="9517" y="29986"/>
                    <a:pt x="9528" y="29983"/>
                    <a:pt x="9541" y="29983"/>
                  </a:cubicBezTo>
                  <a:cubicBezTo>
                    <a:pt x="9554" y="29983"/>
                    <a:pt x="9569" y="29986"/>
                    <a:pt x="9586" y="29992"/>
                  </a:cubicBezTo>
                  <a:lnTo>
                    <a:pt x="9690" y="30003"/>
                  </a:lnTo>
                  <a:cubicBezTo>
                    <a:pt x="9724" y="30003"/>
                    <a:pt x="9759" y="30015"/>
                    <a:pt x="9793" y="30026"/>
                  </a:cubicBezTo>
                  <a:cubicBezTo>
                    <a:pt x="9828" y="30026"/>
                    <a:pt x="9862" y="30038"/>
                    <a:pt x="9897" y="30038"/>
                  </a:cubicBezTo>
                  <a:cubicBezTo>
                    <a:pt x="9978" y="30061"/>
                    <a:pt x="10058" y="30084"/>
                    <a:pt x="10139" y="30118"/>
                  </a:cubicBezTo>
                  <a:cubicBezTo>
                    <a:pt x="10162" y="30130"/>
                    <a:pt x="10185" y="30141"/>
                    <a:pt x="10208" y="30153"/>
                  </a:cubicBezTo>
                  <a:cubicBezTo>
                    <a:pt x="10231" y="30164"/>
                    <a:pt x="10266" y="30176"/>
                    <a:pt x="10300" y="30199"/>
                  </a:cubicBezTo>
                  <a:cubicBezTo>
                    <a:pt x="10323" y="30199"/>
                    <a:pt x="10335" y="30210"/>
                    <a:pt x="10346" y="30222"/>
                  </a:cubicBezTo>
                  <a:cubicBezTo>
                    <a:pt x="10381" y="30233"/>
                    <a:pt x="10415" y="30256"/>
                    <a:pt x="10438" y="30268"/>
                  </a:cubicBezTo>
                  <a:lnTo>
                    <a:pt x="10461" y="30280"/>
                  </a:lnTo>
                  <a:cubicBezTo>
                    <a:pt x="10496" y="30303"/>
                    <a:pt x="10542" y="30337"/>
                    <a:pt x="10577" y="30360"/>
                  </a:cubicBezTo>
                  <a:cubicBezTo>
                    <a:pt x="10611" y="30383"/>
                    <a:pt x="10657" y="30429"/>
                    <a:pt x="10703" y="30452"/>
                  </a:cubicBezTo>
                  <a:cubicBezTo>
                    <a:pt x="10738" y="30487"/>
                    <a:pt x="10761" y="30498"/>
                    <a:pt x="10784" y="30533"/>
                  </a:cubicBezTo>
                  <a:lnTo>
                    <a:pt x="10819" y="30568"/>
                  </a:lnTo>
                  <a:cubicBezTo>
                    <a:pt x="10830" y="30568"/>
                    <a:pt x="10842" y="30579"/>
                    <a:pt x="10842" y="30591"/>
                  </a:cubicBezTo>
                  <a:cubicBezTo>
                    <a:pt x="10876" y="30614"/>
                    <a:pt x="10899" y="30648"/>
                    <a:pt x="10922" y="30671"/>
                  </a:cubicBezTo>
                  <a:cubicBezTo>
                    <a:pt x="10957" y="30706"/>
                    <a:pt x="10991" y="30752"/>
                    <a:pt x="11026" y="30798"/>
                  </a:cubicBezTo>
                  <a:cubicBezTo>
                    <a:pt x="11060" y="30844"/>
                    <a:pt x="11095" y="30890"/>
                    <a:pt x="11118" y="30925"/>
                  </a:cubicBezTo>
                  <a:cubicBezTo>
                    <a:pt x="11153" y="30971"/>
                    <a:pt x="11164" y="30994"/>
                    <a:pt x="11187" y="31028"/>
                  </a:cubicBezTo>
                  <a:cubicBezTo>
                    <a:pt x="11210" y="31063"/>
                    <a:pt x="11233" y="31109"/>
                    <a:pt x="11245" y="31144"/>
                  </a:cubicBezTo>
                  <a:cubicBezTo>
                    <a:pt x="11268" y="31178"/>
                    <a:pt x="11291" y="31213"/>
                    <a:pt x="11302" y="31259"/>
                  </a:cubicBezTo>
                  <a:cubicBezTo>
                    <a:pt x="11325" y="31293"/>
                    <a:pt x="11337" y="31328"/>
                    <a:pt x="11360" y="31374"/>
                  </a:cubicBezTo>
                  <a:cubicBezTo>
                    <a:pt x="11452" y="31616"/>
                    <a:pt x="11521" y="31858"/>
                    <a:pt x="11544" y="32111"/>
                  </a:cubicBezTo>
                  <a:cubicBezTo>
                    <a:pt x="11556" y="32203"/>
                    <a:pt x="11567" y="32284"/>
                    <a:pt x="11567" y="32376"/>
                  </a:cubicBezTo>
                  <a:cubicBezTo>
                    <a:pt x="11567" y="32480"/>
                    <a:pt x="11602" y="32584"/>
                    <a:pt x="11660" y="32676"/>
                  </a:cubicBezTo>
                  <a:cubicBezTo>
                    <a:pt x="11671" y="32710"/>
                    <a:pt x="11706" y="32756"/>
                    <a:pt x="11729" y="32791"/>
                  </a:cubicBezTo>
                  <a:lnTo>
                    <a:pt x="11775" y="32826"/>
                  </a:lnTo>
                  <a:cubicBezTo>
                    <a:pt x="11809" y="32860"/>
                    <a:pt x="11832" y="32883"/>
                    <a:pt x="11867" y="32906"/>
                  </a:cubicBezTo>
                  <a:cubicBezTo>
                    <a:pt x="11980" y="32976"/>
                    <a:pt x="12104" y="33009"/>
                    <a:pt x="12226" y="33009"/>
                  </a:cubicBezTo>
                  <a:cubicBezTo>
                    <a:pt x="12428" y="33009"/>
                    <a:pt x="12625" y="32917"/>
                    <a:pt x="12754" y="32745"/>
                  </a:cubicBezTo>
                  <a:cubicBezTo>
                    <a:pt x="13329" y="32000"/>
                    <a:pt x="14058" y="31631"/>
                    <a:pt x="14760" y="31631"/>
                  </a:cubicBezTo>
                  <a:cubicBezTo>
                    <a:pt x="15633" y="31631"/>
                    <a:pt x="16466" y="32202"/>
                    <a:pt x="16913" y="33333"/>
                  </a:cubicBezTo>
                  <a:cubicBezTo>
                    <a:pt x="16971" y="33482"/>
                    <a:pt x="17086" y="33609"/>
                    <a:pt x="17236" y="33678"/>
                  </a:cubicBezTo>
                  <a:cubicBezTo>
                    <a:pt x="17305" y="33713"/>
                    <a:pt x="17374" y="33736"/>
                    <a:pt x="17443" y="33747"/>
                  </a:cubicBezTo>
                  <a:cubicBezTo>
                    <a:pt x="17471" y="33750"/>
                    <a:pt x="17501" y="33751"/>
                    <a:pt x="17530" y="33751"/>
                  </a:cubicBezTo>
                  <a:cubicBezTo>
                    <a:pt x="17631" y="33751"/>
                    <a:pt x="17734" y="33734"/>
                    <a:pt x="17823" y="33690"/>
                  </a:cubicBezTo>
                  <a:cubicBezTo>
                    <a:pt x="17881" y="33667"/>
                    <a:pt x="17927" y="33632"/>
                    <a:pt x="17961" y="33597"/>
                  </a:cubicBezTo>
                  <a:cubicBezTo>
                    <a:pt x="18008" y="33563"/>
                    <a:pt x="18054" y="33517"/>
                    <a:pt x="18077" y="33471"/>
                  </a:cubicBezTo>
                  <a:cubicBezTo>
                    <a:pt x="18111" y="33413"/>
                    <a:pt x="18146" y="33356"/>
                    <a:pt x="18157" y="33298"/>
                  </a:cubicBezTo>
                  <a:cubicBezTo>
                    <a:pt x="18514" y="32215"/>
                    <a:pt x="19263" y="31570"/>
                    <a:pt x="20104" y="31478"/>
                  </a:cubicBezTo>
                  <a:cubicBezTo>
                    <a:pt x="20169" y="31470"/>
                    <a:pt x="20240" y="31461"/>
                    <a:pt x="20309" y="31461"/>
                  </a:cubicBezTo>
                  <a:cubicBezTo>
                    <a:pt x="20337" y="31461"/>
                    <a:pt x="20365" y="31463"/>
                    <a:pt x="20392" y="31466"/>
                  </a:cubicBezTo>
                  <a:cubicBezTo>
                    <a:pt x="20554" y="31466"/>
                    <a:pt x="20703" y="31489"/>
                    <a:pt x="20853" y="31524"/>
                  </a:cubicBezTo>
                  <a:cubicBezTo>
                    <a:pt x="21003" y="31558"/>
                    <a:pt x="21164" y="31616"/>
                    <a:pt x="21302" y="31685"/>
                  </a:cubicBezTo>
                  <a:cubicBezTo>
                    <a:pt x="21406" y="31731"/>
                    <a:pt x="21510" y="31789"/>
                    <a:pt x="21602" y="31858"/>
                  </a:cubicBezTo>
                  <a:cubicBezTo>
                    <a:pt x="21867" y="32019"/>
                    <a:pt x="22097" y="32238"/>
                    <a:pt x="22305" y="32480"/>
                  </a:cubicBezTo>
                  <a:cubicBezTo>
                    <a:pt x="22339" y="32515"/>
                    <a:pt x="22385" y="32561"/>
                    <a:pt x="22431" y="32595"/>
                  </a:cubicBezTo>
                  <a:cubicBezTo>
                    <a:pt x="22489" y="32630"/>
                    <a:pt x="22535" y="32653"/>
                    <a:pt x="22593" y="32676"/>
                  </a:cubicBezTo>
                  <a:cubicBezTo>
                    <a:pt x="22658" y="32698"/>
                    <a:pt x="22728" y="32709"/>
                    <a:pt x="22799" y="32709"/>
                  </a:cubicBezTo>
                  <a:cubicBezTo>
                    <a:pt x="22878" y="32709"/>
                    <a:pt x="22958" y="32695"/>
                    <a:pt x="23031" y="32664"/>
                  </a:cubicBezTo>
                  <a:cubicBezTo>
                    <a:pt x="23100" y="32641"/>
                    <a:pt x="23157" y="32607"/>
                    <a:pt x="23215" y="32561"/>
                  </a:cubicBezTo>
                  <a:cubicBezTo>
                    <a:pt x="23342" y="32457"/>
                    <a:pt x="23434" y="32307"/>
                    <a:pt x="23457" y="32146"/>
                  </a:cubicBezTo>
                  <a:cubicBezTo>
                    <a:pt x="23457" y="32134"/>
                    <a:pt x="23457" y="32123"/>
                    <a:pt x="23457" y="32111"/>
                  </a:cubicBezTo>
                  <a:cubicBezTo>
                    <a:pt x="23457" y="32100"/>
                    <a:pt x="23457" y="32088"/>
                    <a:pt x="23457" y="32077"/>
                  </a:cubicBezTo>
                  <a:cubicBezTo>
                    <a:pt x="23457" y="32065"/>
                    <a:pt x="23457" y="32054"/>
                    <a:pt x="23457" y="32042"/>
                  </a:cubicBezTo>
                  <a:cubicBezTo>
                    <a:pt x="23457" y="31915"/>
                    <a:pt x="23457" y="31800"/>
                    <a:pt x="23468" y="31685"/>
                  </a:cubicBezTo>
                  <a:cubicBezTo>
                    <a:pt x="23468" y="31662"/>
                    <a:pt x="23468" y="31639"/>
                    <a:pt x="23468" y="31616"/>
                  </a:cubicBezTo>
                  <a:cubicBezTo>
                    <a:pt x="23480" y="31581"/>
                    <a:pt x="23480" y="31558"/>
                    <a:pt x="23480" y="31535"/>
                  </a:cubicBezTo>
                  <a:cubicBezTo>
                    <a:pt x="23491" y="31455"/>
                    <a:pt x="23503" y="31374"/>
                    <a:pt x="23514" y="31305"/>
                  </a:cubicBezTo>
                  <a:cubicBezTo>
                    <a:pt x="23549" y="31190"/>
                    <a:pt x="23572" y="31086"/>
                    <a:pt x="23607" y="30982"/>
                  </a:cubicBezTo>
                  <a:cubicBezTo>
                    <a:pt x="23641" y="30879"/>
                    <a:pt x="23687" y="30775"/>
                    <a:pt x="23733" y="30683"/>
                  </a:cubicBezTo>
                  <a:cubicBezTo>
                    <a:pt x="23768" y="30625"/>
                    <a:pt x="23791" y="30556"/>
                    <a:pt x="23837" y="30498"/>
                  </a:cubicBezTo>
                  <a:cubicBezTo>
                    <a:pt x="23849" y="30475"/>
                    <a:pt x="23872" y="30452"/>
                    <a:pt x="23883" y="30418"/>
                  </a:cubicBezTo>
                  <a:cubicBezTo>
                    <a:pt x="23929" y="30360"/>
                    <a:pt x="23964" y="30314"/>
                    <a:pt x="23998" y="30256"/>
                  </a:cubicBezTo>
                  <a:cubicBezTo>
                    <a:pt x="24067" y="30187"/>
                    <a:pt x="24137" y="30118"/>
                    <a:pt x="24206" y="30049"/>
                  </a:cubicBezTo>
                  <a:cubicBezTo>
                    <a:pt x="24252" y="30003"/>
                    <a:pt x="24298" y="29968"/>
                    <a:pt x="24344" y="29922"/>
                  </a:cubicBezTo>
                  <a:cubicBezTo>
                    <a:pt x="24632" y="29715"/>
                    <a:pt x="24966" y="29577"/>
                    <a:pt x="25312" y="29519"/>
                  </a:cubicBezTo>
                  <a:cubicBezTo>
                    <a:pt x="25392" y="29508"/>
                    <a:pt x="25461" y="29508"/>
                    <a:pt x="25542" y="29496"/>
                  </a:cubicBezTo>
                  <a:cubicBezTo>
                    <a:pt x="25692" y="29496"/>
                    <a:pt x="25853" y="29496"/>
                    <a:pt x="26003" y="29519"/>
                  </a:cubicBezTo>
                  <a:cubicBezTo>
                    <a:pt x="26176" y="29542"/>
                    <a:pt x="26337" y="29588"/>
                    <a:pt x="26487" y="29634"/>
                  </a:cubicBezTo>
                  <a:cubicBezTo>
                    <a:pt x="26567" y="29669"/>
                    <a:pt x="26648" y="29692"/>
                    <a:pt x="26729" y="29727"/>
                  </a:cubicBezTo>
                  <a:cubicBezTo>
                    <a:pt x="26855" y="29784"/>
                    <a:pt x="26971" y="29853"/>
                    <a:pt x="27097" y="29922"/>
                  </a:cubicBezTo>
                  <a:cubicBezTo>
                    <a:pt x="27203" y="29982"/>
                    <a:pt x="27313" y="30009"/>
                    <a:pt x="27419" y="30009"/>
                  </a:cubicBezTo>
                  <a:cubicBezTo>
                    <a:pt x="27846" y="30009"/>
                    <a:pt x="28217" y="29577"/>
                    <a:pt x="28042" y="29116"/>
                  </a:cubicBezTo>
                  <a:cubicBezTo>
                    <a:pt x="27915" y="28759"/>
                    <a:pt x="27846" y="28390"/>
                    <a:pt x="27858" y="28010"/>
                  </a:cubicBezTo>
                  <a:cubicBezTo>
                    <a:pt x="27858" y="27929"/>
                    <a:pt x="27858" y="27849"/>
                    <a:pt x="27869" y="27768"/>
                  </a:cubicBezTo>
                  <a:cubicBezTo>
                    <a:pt x="27904" y="27445"/>
                    <a:pt x="28019" y="27123"/>
                    <a:pt x="28203" y="26846"/>
                  </a:cubicBezTo>
                  <a:cubicBezTo>
                    <a:pt x="28238" y="26789"/>
                    <a:pt x="28284" y="26731"/>
                    <a:pt x="28319" y="26674"/>
                  </a:cubicBezTo>
                  <a:cubicBezTo>
                    <a:pt x="28760" y="26165"/>
                    <a:pt x="29400" y="25867"/>
                    <a:pt x="30066" y="25867"/>
                  </a:cubicBezTo>
                  <a:cubicBezTo>
                    <a:pt x="30079" y="25867"/>
                    <a:pt x="30092" y="25867"/>
                    <a:pt x="30104" y="25867"/>
                  </a:cubicBezTo>
                  <a:cubicBezTo>
                    <a:pt x="30289" y="25867"/>
                    <a:pt x="30473" y="25890"/>
                    <a:pt x="30646" y="25913"/>
                  </a:cubicBezTo>
                  <a:cubicBezTo>
                    <a:pt x="30773" y="25936"/>
                    <a:pt x="30899" y="25959"/>
                    <a:pt x="31014" y="25994"/>
                  </a:cubicBezTo>
                  <a:cubicBezTo>
                    <a:pt x="31072" y="26012"/>
                    <a:pt x="31133" y="26021"/>
                    <a:pt x="31195" y="26021"/>
                  </a:cubicBezTo>
                  <a:cubicBezTo>
                    <a:pt x="31292" y="26021"/>
                    <a:pt x="31390" y="25997"/>
                    <a:pt x="31475" y="25948"/>
                  </a:cubicBezTo>
                  <a:cubicBezTo>
                    <a:pt x="31648" y="25856"/>
                    <a:pt x="31752" y="25671"/>
                    <a:pt x="31775" y="25487"/>
                  </a:cubicBezTo>
                  <a:cubicBezTo>
                    <a:pt x="31798" y="25314"/>
                    <a:pt x="31740" y="25141"/>
                    <a:pt x="31625" y="25015"/>
                  </a:cubicBezTo>
                  <a:lnTo>
                    <a:pt x="31544" y="24922"/>
                  </a:lnTo>
                  <a:cubicBezTo>
                    <a:pt x="31510" y="24899"/>
                    <a:pt x="31487" y="24865"/>
                    <a:pt x="31464" y="24842"/>
                  </a:cubicBezTo>
                  <a:cubicBezTo>
                    <a:pt x="31372" y="24727"/>
                    <a:pt x="31291" y="24600"/>
                    <a:pt x="31210" y="24485"/>
                  </a:cubicBezTo>
                  <a:cubicBezTo>
                    <a:pt x="30646" y="23574"/>
                    <a:pt x="30703" y="22676"/>
                    <a:pt x="31153" y="22008"/>
                  </a:cubicBezTo>
                  <a:cubicBezTo>
                    <a:pt x="31176" y="21985"/>
                    <a:pt x="31199" y="21950"/>
                    <a:pt x="31222" y="21927"/>
                  </a:cubicBezTo>
                  <a:cubicBezTo>
                    <a:pt x="31245" y="21892"/>
                    <a:pt x="31268" y="21869"/>
                    <a:pt x="31291" y="21846"/>
                  </a:cubicBezTo>
                  <a:cubicBezTo>
                    <a:pt x="31337" y="21789"/>
                    <a:pt x="31383" y="21731"/>
                    <a:pt x="31429" y="21685"/>
                  </a:cubicBezTo>
                  <a:cubicBezTo>
                    <a:pt x="31938" y="21198"/>
                    <a:pt x="32606" y="20935"/>
                    <a:pt x="33301" y="20935"/>
                  </a:cubicBezTo>
                  <a:cubicBezTo>
                    <a:pt x="33330" y="20935"/>
                    <a:pt x="33359" y="20935"/>
                    <a:pt x="33388" y="20936"/>
                  </a:cubicBezTo>
                  <a:cubicBezTo>
                    <a:pt x="33398" y="20937"/>
                    <a:pt x="33408" y="20937"/>
                    <a:pt x="33418" y="20937"/>
                  </a:cubicBezTo>
                  <a:cubicBezTo>
                    <a:pt x="33569" y="20937"/>
                    <a:pt x="33717" y="20859"/>
                    <a:pt x="33814" y="20740"/>
                  </a:cubicBezTo>
                  <a:cubicBezTo>
                    <a:pt x="33837" y="20717"/>
                    <a:pt x="33849" y="20683"/>
                    <a:pt x="33860" y="20648"/>
                  </a:cubicBezTo>
                  <a:cubicBezTo>
                    <a:pt x="33998" y="20395"/>
                    <a:pt x="33883" y="20072"/>
                    <a:pt x="33618" y="19945"/>
                  </a:cubicBezTo>
                  <a:cubicBezTo>
                    <a:pt x="31660" y="19035"/>
                    <a:pt x="31326" y="16662"/>
                    <a:pt x="33503" y="15568"/>
                  </a:cubicBezTo>
                  <a:cubicBezTo>
                    <a:pt x="33595" y="15521"/>
                    <a:pt x="33676" y="15452"/>
                    <a:pt x="33733" y="15372"/>
                  </a:cubicBezTo>
                  <a:cubicBezTo>
                    <a:pt x="33803" y="15280"/>
                    <a:pt x="33849" y="15176"/>
                    <a:pt x="33860" y="15049"/>
                  </a:cubicBezTo>
                  <a:lnTo>
                    <a:pt x="33860" y="15003"/>
                  </a:lnTo>
                  <a:cubicBezTo>
                    <a:pt x="33860" y="14968"/>
                    <a:pt x="33860" y="14934"/>
                    <a:pt x="33860" y="14899"/>
                  </a:cubicBezTo>
                  <a:cubicBezTo>
                    <a:pt x="33837" y="14657"/>
                    <a:pt x="33676" y="14450"/>
                    <a:pt x="33445" y="14358"/>
                  </a:cubicBezTo>
                  <a:cubicBezTo>
                    <a:pt x="33422" y="14346"/>
                    <a:pt x="33388" y="14335"/>
                    <a:pt x="33353" y="14335"/>
                  </a:cubicBezTo>
                  <a:cubicBezTo>
                    <a:pt x="33226" y="14300"/>
                    <a:pt x="33088" y="14266"/>
                    <a:pt x="32961" y="14220"/>
                  </a:cubicBezTo>
                  <a:cubicBezTo>
                    <a:pt x="32904" y="14197"/>
                    <a:pt x="32835" y="14174"/>
                    <a:pt x="32777" y="14139"/>
                  </a:cubicBezTo>
                  <a:cubicBezTo>
                    <a:pt x="32673" y="14093"/>
                    <a:pt x="32558" y="14035"/>
                    <a:pt x="32455" y="13966"/>
                  </a:cubicBezTo>
                  <a:cubicBezTo>
                    <a:pt x="31556" y="13459"/>
                    <a:pt x="31153" y="12376"/>
                    <a:pt x="31498" y="11397"/>
                  </a:cubicBezTo>
                  <a:cubicBezTo>
                    <a:pt x="31533" y="11305"/>
                    <a:pt x="31579" y="11213"/>
                    <a:pt x="31614" y="11109"/>
                  </a:cubicBezTo>
                  <a:cubicBezTo>
                    <a:pt x="31775" y="10809"/>
                    <a:pt x="31982" y="10521"/>
                    <a:pt x="32224" y="10280"/>
                  </a:cubicBezTo>
                  <a:cubicBezTo>
                    <a:pt x="32259" y="10233"/>
                    <a:pt x="32305" y="10187"/>
                    <a:pt x="32328" y="10130"/>
                  </a:cubicBezTo>
                  <a:cubicBezTo>
                    <a:pt x="32351" y="10084"/>
                    <a:pt x="32374" y="10038"/>
                    <a:pt x="32385" y="9991"/>
                  </a:cubicBezTo>
                  <a:cubicBezTo>
                    <a:pt x="32408" y="9945"/>
                    <a:pt x="32408" y="9899"/>
                    <a:pt x="32420" y="9842"/>
                  </a:cubicBezTo>
                  <a:cubicBezTo>
                    <a:pt x="32431" y="9469"/>
                    <a:pt x="32130" y="9159"/>
                    <a:pt x="31753" y="9159"/>
                  </a:cubicBezTo>
                  <a:cubicBezTo>
                    <a:pt x="31734" y="9159"/>
                    <a:pt x="31714" y="9160"/>
                    <a:pt x="31694" y="9162"/>
                  </a:cubicBezTo>
                  <a:cubicBezTo>
                    <a:pt x="31590" y="9174"/>
                    <a:pt x="31485" y="9179"/>
                    <a:pt x="31380" y="9179"/>
                  </a:cubicBezTo>
                  <a:cubicBezTo>
                    <a:pt x="30861" y="9179"/>
                    <a:pt x="30347" y="9039"/>
                    <a:pt x="29897" y="8770"/>
                  </a:cubicBezTo>
                  <a:cubicBezTo>
                    <a:pt x="29805" y="8713"/>
                    <a:pt x="29724" y="8655"/>
                    <a:pt x="29644" y="8586"/>
                  </a:cubicBezTo>
                  <a:cubicBezTo>
                    <a:pt x="29528" y="8482"/>
                    <a:pt x="29425" y="8367"/>
                    <a:pt x="29332" y="8252"/>
                  </a:cubicBezTo>
                  <a:cubicBezTo>
                    <a:pt x="29321" y="8217"/>
                    <a:pt x="29298" y="8194"/>
                    <a:pt x="29286" y="8171"/>
                  </a:cubicBezTo>
                  <a:cubicBezTo>
                    <a:pt x="29263" y="8125"/>
                    <a:pt x="29229" y="8068"/>
                    <a:pt x="29206" y="8021"/>
                  </a:cubicBezTo>
                  <a:cubicBezTo>
                    <a:pt x="29183" y="7964"/>
                    <a:pt x="29171" y="7918"/>
                    <a:pt x="29148" y="7860"/>
                  </a:cubicBezTo>
                  <a:cubicBezTo>
                    <a:pt x="29044" y="7503"/>
                    <a:pt x="29010" y="7134"/>
                    <a:pt x="29067" y="6777"/>
                  </a:cubicBezTo>
                  <a:cubicBezTo>
                    <a:pt x="29067" y="6731"/>
                    <a:pt x="29079" y="6685"/>
                    <a:pt x="29091" y="6627"/>
                  </a:cubicBezTo>
                  <a:cubicBezTo>
                    <a:pt x="29114" y="6489"/>
                    <a:pt x="29148" y="6362"/>
                    <a:pt x="29194" y="6236"/>
                  </a:cubicBezTo>
                  <a:cubicBezTo>
                    <a:pt x="29206" y="6167"/>
                    <a:pt x="29240" y="6097"/>
                    <a:pt x="29263" y="6040"/>
                  </a:cubicBezTo>
                  <a:cubicBezTo>
                    <a:pt x="29309" y="5948"/>
                    <a:pt x="29355" y="5856"/>
                    <a:pt x="29413" y="5775"/>
                  </a:cubicBezTo>
                  <a:cubicBezTo>
                    <a:pt x="29425" y="5740"/>
                    <a:pt x="29448" y="5706"/>
                    <a:pt x="29471" y="5671"/>
                  </a:cubicBezTo>
                  <a:cubicBezTo>
                    <a:pt x="29494" y="5637"/>
                    <a:pt x="29517" y="5614"/>
                    <a:pt x="29540" y="5579"/>
                  </a:cubicBezTo>
                  <a:cubicBezTo>
                    <a:pt x="29932" y="5118"/>
                    <a:pt x="29782" y="4796"/>
                    <a:pt x="29632" y="4634"/>
                  </a:cubicBezTo>
                  <a:lnTo>
                    <a:pt x="29609" y="4611"/>
                  </a:lnTo>
                  <a:cubicBezTo>
                    <a:pt x="29563" y="4565"/>
                    <a:pt x="29517" y="4531"/>
                    <a:pt x="29459" y="4496"/>
                  </a:cubicBezTo>
                  <a:cubicBezTo>
                    <a:pt x="29363" y="4436"/>
                    <a:pt x="29267" y="4411"/>
                    <a:pt x="29166" y="4411"/>
                  </a:cubicBezTo>
                  <a:cubicBezTo>
                    <a:pt x="28652" y="4411"/>
                    <a:pt x="28037" y="5072"/>
                    <a:pt x="26890" y="5072"/>
                  </a:cubicBezTo>
                  <a:cubicBezTo>
                    <a:pt x="26671" y="5072"/>
                    <a:pt x="26464" y="5049"/>
                    <a:pt x="26256" y="4980"/>
                  </a:cubicBezTo>
                  <a:cubicBezTo>
                    <a:pt x="26176" y="4957"/>
                    <a:pt x="26107" y="4934"/>
                    <a:pt x="26038" y="4899"/>
                  </a:cubicBezTo>
                  <a:cubicBezTo>
                    <a:pt x="26014" y="4888"/>
                    <a:pt x="25991" y="4876"/>
                    <a:pt x="25968" y="4865"/>
                  </a:cubicBezTo>
                  <a:cubicBezTo>
                    <a:pt x="25945" y="4865"/>
                    <a:pt x="25888" y="4819"/>
                    <a:pt x="25842" y="4796"/>
                  </a:cubicBezTo>
                  <a:cubicBezTo>
                    <a:pt x="25231" y="4404"/>
                    <a:pt x="24874" y="3609"/>
                    <a:pt x="25024" y="2330"/>
                  </a:cubicBezTo>
                  <a:cubicBezTo>
                    <a:pt x="25058" y="2123"/>
                    <a:pt x="24978" y="1915"/>
                    <a:pt x="24828" y="1777"/>
                  </a:cubicBezTo>
                  <a:cubicBezTo>
                    <a:pt x="24805" y="1743"/>
                    <a:pt x="24770" y="1720"/>
                    <a:pt x="24736" y="1697"/>
                  </a:cubicBezTo>
                  <a:cubicBezTo>
                    <a:pt x="24623" y="1623"/>
                    <a:pt x="24496" y="1586"/>
                    <a:pt x="24370" y="1586"/>
                  </a:cubicBezTo>
                  <a:cubicBezTo>
                    <a:pt x="24239" y="1586"/>
                    <a:pt x="24110" y="1626"/>
                    <a:pt x="23998" y="1708"/>
                  </a:cubicBezTo>
                  <a:cubicBezTo>
                    <a:pt x="23975" y="1720"/>
                    <a:pt x="23941" y="1743"/>
                    <a:pt x="23918" y="1766"/>
                  </a:cubicBezTo>
                  <a:lnTo>
                    <a:pt x="23849" y="1835"/>
                  </a:lnTo>
                  <a:cubicBezTo>
                    <a:pt x="23814" y="1858"/>
                    <a:pt x="23791" y="1881"/>
                    <a:pt x="23768" y="1904"/>
                  </a:cubicBezTo>
                  <a:cubicBezTo>
                    <a:pt x="23745" y="1927"/>
                    <a:pt x="23710" y="1950"/>
                    <a:pt x="23676" y="1973"/>
                  </a:cubicBezTo>
                  <a:cubicBezTo>
                    <a:pt x="23664" y="1996"/>
                    <a:pt x="23641" y="2008"/>
                    <a:pt x="23618" y="2019"/>
                  </a:cubicBezTo>
                  <a:cubicBezTo>
                    <a:pt x="23572" y="2054"/>
                    <a:pt x="23537" y="2077"/>
                    <a:pt x="23503" y="2100"/>
                  </a:cubicBezTo>
                  <a:cubicBezTo>
                    <a:pt x="23457" y="2134"/>
                    <a:pt x="23399" y="2169"/>
                    <a:pt x="23353" y="2192"/>
                  </a:cubicBezTo>
                  <a:lnTo>
                    <a:pt x="23319" y="2215"/>
                  </a:lnTo>
                  <a:cubicBezTo>
                    <a:pt x="23307" y="2226"/>
                    <a:pt x="23284" y="2226"/>
                    <a:pt x="23273" y="2238"/>
                  </a:cubicBezTo>
                  <a:cubicBezTo>
                    <a:pt x="23157" y="2296"/>
                    <a:pt x="23054" y="2353"/>
                    <a:pt x="22938" y="2399"/>
                  </a:cubicBezTo>
                  <a:cubicBezTo>
                    <a:pt x="22869" y="2422"/>
                    <a:pt x="22800" y="2445"/>
                    <a:pt x="22731" y="2468"/>
                  </a:cubicBezTo>
                  <a:lnTo>
                    <a:pt x="22650" y="2491"/>
                  </a:lnTo>
                  <a:cubicBezTo>
                    <a:pt x="22547" y="2515"/>
                    <a:pt x="22431" y="2538"/>
                    <a:pt x="22328" y="2549"/>
                  </a:cubicBezTo>
                  <a:cubicBezTo>
                    <a:pt x="22488" y="1835"/>
                    <a:pt x="21712" y="1447"/>
                    <a:pt x="20556" y="1447"/>
                  </a:cubicBezTo>
                  <a:cubicBezTo>
                    <a:pt x="20462" y="1447"/>
                    <a:pt x="20365" y="1449"/>
                    <a:pt x="20266" y="1455"/>
                  </a:cubicBezTo>
                  <a:cubicBezTo>
                    <a:pt x="20243" y="1420"/>
                    <a:pt x="20231" y="1385"/>
                    <a:pt x="20208" y="1351"/>
                  </a:cubicBezTo>
                  <a:cubicBezTo>
                    <a:pt x="20070" y="1086"/>
                    <a:pt x="19966" y="809"/>
                    <a:pt x="19897" y="510"/>
                  </a:cubicBezTo>
                  <a:cubicBezTo>
                    <a:pt x="19897" y="510"/>
                    <a:pt x="19897" y="498"/>
                    <a:pt x="19885" y="487"/>
                  </a:cubicBezTo>
                  <a:cubicBezTo>
                    <a:pt x="19885" y="452"/>
                    <a:pt x="19874" y="418"/>
                    <a:pt x="19851" y="383"/>
                  </a:cubicBezTo>
                  <a:cubicBezTo>
                    <a:pt x="19839" y="337"/>
                    <a:pt x="19816" y="303"/>
                    <a:pt x="19793" y="268"/>
                  </a:cubicBezTo>
                  <a:cubicBezTo>
                    <a:pt x="19656" y="88"/>
                    <a:pt x="19456" y="1"/>
                    <a:pt x="19258" y="1"/>
                  </a:cubicBezTo>
                  <a:close/>
                </a:path>
              </a:pathLst>
            </a:custGeom>
            <a:solidFill>
              <a:schemeClr val="accent4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7" name="Google Shape;2657;p45"/>
            <p:cNvSpPr/>
            <p:nvPr/>
          </p:nvSpPr>
          <p:spPr>
            <a:xfrm>
              <a:off x="7478463" y="3554385"/>
              <a:ext cx="1454193" cy="1443308"/>
            </a:xfrm>
            <a:custGeom>
              <a:avLst/>
              <a:gdLst/>
              <a:ahLst/>
              <a:cxnLst/>
              <a:rect l="l" t="t" r="r" b="b"/>
              <a:pathLst>
                <a:path w="34068" h="33813" extrusionOk="0">
                  <a:moveTo>
                    <a:pt x="19205" y="0"/>
                  </a:moveTo>
                  <a:cubicBezTo>
                    <a:pt x="18979" y="0"/>
                    <a:pt x="18751" y="115"/>
                    <a:pt x="18630" y="359"/>
                  </a:cubicBezTo>
                  <a:cubicBezTo>
                    <a:pt x="18128" y="1323"/>
                    <a:pt x="17322" y="1812"/>
                    <a:pt x="16505" y="1812"/>
                  </a:cubicBezTo>
                  <a:cubicBezTo>
                    <a:pt x="16102" y="1812"/>
                    <a:pt x="15696" y="1693"/>
                    <a:pt x="15323" y="1453"/>
                  </a:cubicBezTo>
                  <a:cubicBezTo>
                    <a:pt x="15312" y="1430"/>
                    <a:pt x="15288" y="1407"/>
                    <a:pt x="15254" y="1395"/>
                  </a:cubicBezTo>
                  <a:cubicBezTo>
                    <a:pt x="15196" y="1361"/>
                    <a:pt x="15139" y="1315"/>
                    <a:pt x="15093" y="1280"/>
                  </a:cubicBezTo>
                  <a:cubicBezTo>
                    <a:pt x="15058" y="1234"/>
                    <a:pt x="15000" y="1188"/>
                    <a:pt x="14954" y="1142"/>
                  </a:cubicBezTo>
                  <a:cubicBezTo>
                    <a:pt x="14908" y="1107"/>
                    <a:pt x="14851" y="1061"/>
                    <a:pt x="14805" y="1004"/>
                  </a:cubicBezTo>
                  <a:cubicBezTo>
                    <a:pt x="14747" y="958"/>
                    <a:pt x="14712" y="900"/>
                    <a:pt x="14666" y="842"/>
                  </a:cubicBezTo>
                  <a:lnTo>
                    <a:pt x="14540" y="670"/>
                  </a:lnTo>
                  <a:cubicBezTo>
                    <a:pt x="14494" y="612"/>
                    <a:pt x="14447" y="554"/>
                    <a:pt x="14401" y="485"/>
                  </a:cubicBezTo>
                  <a:cubicBezTo>
                    <a:pt x="14378" y="439"/>
                    <a:pt x="14344" y="393"/>
                    <a:pt x="14309" y="359"/>
                  </a:cubicBezTo>
                  <a:cubicBezTo>
                    <a:pt x="14180" y="229"/>
                    <a:pt x="14016" y="170"/>
                    <a:pt x="13852" y="170"/>
                  </a:cubicBezTo>
                  <a:cubicBezTo>
                    <a:pt x="13550" y="170"/>
                    <a:pt x="13252" y="375"/>
                    <a:pt x="13192" y="727"/>
                  </a:cubicBezTo>
                  <a:cubicBezTo>
                    <a:pt x="13053" y="1695"/>
                    <a:pt x="12443" y="2548"/>
                    <a:pt x="11729" y="2801"/>
                  </a:cubicBezTo>
                  <a:cubicBezTo>
                    <a:pt x="11501" y="2880"/>
                    <a:pt x="11262" y="2919"/>
                    <a:pt x="11019" y="2919"/>
                  </a:cubicBezTo>
                  <a:cubicBezTo>
                    <a:pt x="10410" y="2919"/>
                    <a:pt x="9775" y="2678"/>
                    <a:pt x="9240" y="2225"/>
                  </a:cubicBezTo>
                  <a:cubicBezTo>
                    <a:pt x="9106" y="2121"/>
                    <a:pt x="8956" y="2074"/>
                    <a:pt x="8811" y="2074"/>
                  </a:cubicBezTo>
                  <a:cubicBezTo>
                    <a:pt x="8618" y="2074"/>
                    <a:pt x="8437" y="2156"/>
                    <a:pt x="8318" y="2294"/>
                  </a:cubicBezTo>
                  <a:cubicBezTo>
                    <a:pt x="8284" y="2329"/>
                    <a:pt x="8261" y="2352"/>
                    <a:pt x="8238" y="2398"/>
                  </a:cubicBezTo>
                  <a:cubicBezTo>
                    <a:pt x="8215" y="2444"/>
                    <a:pt x="8180" y="2513"/>
                    <a:pt x="8169" y="2571"/>
                  </a:cubicBezTo>
                  <a:cubicBezTo>
                    <a:pt x="8157" y="2663"/>
                    <a:pt x="8157" y="2743"/>
                    <a:pt x="8169" y="2847"/>
                  </a:cubicBezTo>
                  <a:cubicBezTo>
                    <a:pt x="8484" y="4570"/>
                    <a:pt x="7480" y="5765"/>
                    <a:pt x="6038" y="5765"/>
                  </a:cubicBezTo>
                  <a:cubicBezTo>
                    <a:pt x="5687" y="5765"/>
                    <a:pt x="5310" y="5694"/>
                    <a:pt x="4920" y="5543"/>
                  </a:cubicBezTo>
                  <a:cubicBezTo>
                    <a:pt x="4839" y="5511"/>
                    <a:pt x="4755" y="5496"/>
                    <a:pt x="4673" y="5496"/>
                  </a:cubicBezTo>
                  <a:cubicBezTo>
                    <a:pt x="4488" y="5496"/>
                    <a:pt x="4310" y="5575"/>
                    <a:pt x="4182" y="5727"/>
                  </a:cubicBezTo>
                  <a:cubicBezTo>
                    <a:pt x="4010" y="5946"/>
                    <a:pt x="3964" y="6234"/>
                    <a:pt x="4113" y="6476"/>
                  </a:cubicBezTo>
                  <a:cubicBezTo>
                    <a:pt x="4609" y="7363"/>
                    <a:pt x="4655" y="8285"/>
                    <a:pt x="4229" y="9011"/>
                  </a:cubicBezTo>
                  <a:cubicBezTo>
                    <a:pt x="4205" y="9057"/>
                    <a:pt x="4194" y="9080"/>
                    <a:pt x="4171" y="9114"/>
                  </a:cubicBezTo>
                  <a:cubicBezTo>
                    <a:pt x="4136" y="9137"/>
                    <a:pt x="4125" y="9172"/>
                    <a:pt x="4090" y="9195"/>
                  </a:cubicBezTo>
                  <a:cubicBezTo>
                    <a:pt x="4056" y="9253"/>
                    <a:pt x="4010" y="9310"/>
                    <a:pt x="3952" y="9368"/>
                  </a:cubicBezTo>
                  <a:cubicBezTo>
                    <a:pt x="3860" y="9460"/>
                    <a:pt x="3779" y="9529"/>
                    <a:pt x="3687" y="9598"/>
                  </a:cubicBezTo>
                  <a:cubicBezTo>
                    <a:pt x="3629" y="9644"/>
                    <a:pt x="3572" y="9690"/>
                    <a:pt x="3503" y="9725"/>
                  </a:cubicBezTo>
                  <a:cubicBezTo>
                    <a:pt x="3399" y="9783"/>
                    <a:pt x="3307" y="9840"/>
                    <a:pt x="3192" y="9886"/>
                  </a:cubicBezTo>
                  <a:cubicBezTo>
                    <a:pt x="2849" y="10025"/>
                    <a:pt x="2457" y="10095"/>
                    <a:pt x="2034" y="10095"/>
                  </a:cubicBezTo>
                  <a:cubicBezTo>
                    <a:pt x="2002" y="10095"/>
                    <a:pt x="1969" y="10094"/>
                    <a:pt x="1936" y="10094"/>
                  </a:cubicBezTo>
                  <a:cubicBezTo>
                    <a:pt x="1914" y="10091"/>
                    <a:pt x="1893" y="10090"/>
                    <a:pt x="1873" y="10090"/>
                  </a:cubicBezTo>
                  <a:cubicBezTo>
                    <a:pt x="1672" y="10090"/>
                    <a:pt x="1510" y="10189"/>
                    <a:pt x="1406" y="10336"/>
                  </a:cubicBezTo>
                  <a:cubicBezTo>
                    <a:pt x="1406" y="10347"/>
                    <a:pt x="1383" y="10382"/>
                    <a:pt x="1371" y="10393"/>
                  </a:cubicBezTo>
                  <a:cubicBezTo>
                    <a:pt x="1256" y="10577"/>
                    <a:pt x="1233" y="10819"/>
                    <a:pt x="1325" y="11027"/>
                  </a:cubicBezTo>
                  <a:cubicBezTo>
                    <a:pt x="1325" y="11050"/>
                    <a:pt x="1360" y="11084"/>
                    <a:pt x="1371" y="11107"/>
                  </a:cubicBezTo>
                  <a:cubicBezTo>
                    <a:pt x="1406" y="11142"/>
                    <a:pt x="1429" y="11188"/>
                    <a:pt x="1475" y="11223"/>
                  </a:cubicBezTo>
                  <a:cubicBezTo>
                    <a:pt x="3042" y="12651"/>
                    <a:pt x="2627" y="14725"/>
                    <a:pt x="565" y="15347"/>
                  </a:cubicBezTo>
                  <a:cubicBezTo>
                    <a:pt x="438" y="15393"/>
                    <a:pt x="323" y="15462"/>
                    <a:pt x="254" y="15566"/>
                  </a:cubicBezTo>
                  <a:cubicBezTo>
                    <a:pt x="254" y="15577"/>
                    <a:pt x="231" y="15589"/>
                    <a:pt x="219" y="15601"/>
                  </a:cubicBezTo>
                  <a:cubicBezTo>
                    <a:pt x="0" y="15923"/>
                    <a:pt x="93" y="16407"/>
                    <a:pt x="507" y="16580"/>
                  </a:cubicBezTo>
                  <a:cubicBezTo>
                    <a:pt x="738" y="16683"/>
                    <a:pt x="945" y="16799"/>
                    <a:pt x="1129" y="16925"/>
                  </a:cubicBezTo>
                  <a:cubicBezTo>
                    <a:pt x="1947" y="17490"/>
                    <a:pt x="2282" y="18331"/>
                    <a:pt x="2120" y="19149"/>
                  </a:cubicBezTo>
                  <a:cubicBezTo>
                    <a:pt x="2074" y="19368"/>
                    <a:pt x="2005" y="19575"/>
                    <a:pt x="1890" y="19783"/>
                  </a:cubicBezTo>
                  <a:cubicBezTo>
                    <a:pt x="1867" y="19840"/>
                    <a:pt x="1832" y="19898"/>
                    <a:pt x="1809" y="19944"/>
                  </a:cubicBezTo>
                  <a:cubicBezTo>
                    <a:pt x="1613" y="20243"/>
                    <a:pt x="1348" y="20531"/>
                    <a:pt x="1003" y="20773"/>
                  </a:cubicBezTo>
                  <a:cubicBezTo>
                    <a:pt x="496" y="21154"/>
                    <a:pt x="726" y="21925"/>
                    <a:pt x="1348" y="21971"/>
                  </a:cubicBezTo>
                  <a:cubicBezTo>
                    <a:pt x="1694" y="21995"/>
                    <a:pt x="2005" y="22075"/>
                    <a:pt x="2293" y="22190"/>
                  </a:cubicBezTo>
                  <a:cubicBezTo>
                    <a:pt x="2362" y="22213"/>
                    <a:pt x="2420" y="22248"/>
                    <a:pt x="2477" y="22271"/>
                  </a:cubicBezTo>
                  <a:cubicBezTo>
                    <a:pt x="2535" y="22306"/>
                    <a:pt x="2593" y="22340"/>
                    <a:pt x="2650" y="22375"/>
                  </a:cubicBezTo>
                  <a:cubicBezTo>
                    <a:pt x="2685" y="22398"/>
                    <a:pt x="2708" y="22421"/>
                    <a:pt x="2742" y="22432"/>
                  </a:cubicBezTo>
                  <a:cubicBezTo>
                    <a:pt x="3284" y="22789"/>
                    <a:pt x="3629" y="23354"/>
                    <a:pt x="3687" y="23999"/>
                  </a:cubicBezTo>
                  <a:cubicBezTo>
                    <a:pt x="3710" y="24091"/>
                    <a:pt x="3710" y="24160"/>
                    <a:pt x="3710" y="24241"/>
                  </a:cubicBezTo>
                  <a:cubicBezTo>
                    <a:pt x="3710" y="24333"/>
                    <a:pt x="3710" y="24414"/>
                    <a:pt x="3687" y="24506"/>
                  </a:cubicBezTo>
                  <a:cubicBezTo>
                    <a:pt x="3676" y="24633"/>
                    <a:pt x="3652" y="24760"/>
                    <a:pt x="3606" y="24898"/>
                  </a:cubicBezTo>
                  <a:cubicBezTo>
                    <a:pt x="3560" y="25071"/>
                    <a:pt x="3491" y="25255"/>
                    <a:pt x="3388" y="25428"/>
                  </a:cubicBezTo>
                  <a:cubicBezTo>
                    <a:pt x="3318" y="25554"/>
                    <a:pt x="3226" y="25704"/>
                    <a:pt x="3146" y="25831"/>
                  </a:cubicBezTo>
                  <a:cubicBezTo>
                    <a:pt x="3134" y="25842"/>
                    <a:pt x="3111" y="25877"/>
                    <a:pt x="3099" y="25889"/>
                  </a:cubicBezTo>
                  <a:cubicBezTo>
                    <a:pt x="2996" y="26073"/>
                    <a:pt x="2996" y="26280"/>
                    <a:pt x="3076" y="26453"/>
                  </a:cubicBezTo>
                  <a:cubicBezTo>
                    <a:pt x="3088" y="26465"/>
                    <a:pt x="3088" y="26488"/>
                    <a:pt x="3099" y="26511"/>
                  </a:cubicBezTo>
                  <a:cubicBezTo>
                    <a:pt x="3146" y="26591"/>
                    <a:pt x="3215" y="26683"/>
                    <a:pt x="3307" y="26741"/>
                  </a:cubicBezTo>
                  <a:cubicBezTo>
                    <a:pt x="3341" y="26753"/>
                    <a:pt x="3376" y="26776"/>
                    <a:pt x="3422" y="26799"/>
                  </a:cubicBezTo>
                  <a:cubicBezTo>
                    <a:pt x="3434" y="26810"/>
                    <a:pt x="3457" y="26822"/>
                    <a:pt x="3480" y="26822"/>
                  </a:cubicBezTo>
                  <a:cubicBezTo>
                    <a:pt x="3514" y="26833"/>
                    <a:pt x="3560" y="26856"/>
                    <a:pt x="3606" y="26856"/>
                  </a:cubicBezTo>
                  <a:cubicBezTo>
                    <a:pt x="3636" y="26861"/>
                    <a:pt x="3667" y="26863"/>
                    <a:pt x="3698" y="26863"/>
                  </a:cubicBezTo>
                  <a:cubicBezTo>
                    <a:pt x="3753" y="26863"/>
                    <a:pt x="3809" y="26855"/>
                    <a:pt x="3860" y="26833"/>
                  </a:cubicBezTo>
                  <a:cubicBezTo>
                    <a:pt x="4153" y="26758"/>
                    <a:pt x="4440" y="26722"/>
                    <a:pt x="4707" y="26722"/>
                  </a:cubicBezTo>
                  <a:cubicBezTo>
                    <a:pt x="4850" y="26722"/>
                    <a:pt x="4987" y="26733"/>
                    <a:pt x="5116" y="26753"/>
                  </a:cubicBezTo>
                  <a:cubicBezTo>
                    <a:pt x="5231" y="26764"/>
                    <a:pt x="5335" y="26799"/>
                    <a:pt x="5450" y="26822"/>
                  </a:cubicBezTo>
                  <a:cubicBezTo>
                    <a:pt x="5519" y="26833"/>
                    <a:pt x="5588" y="26868"/>
                    <a:pt x="5669" y="26891"/>
                  </a:cubicBezTo>
                  <a:cubicBezTo>
                    <a:pt x="5761" y="26937"/>
                    <a:pt x="5864" y="26983"/>
                    <a:pt x="5957" y="27041"/>
                  </a:cubicBezTo>
                  <a:cubicBezTo>
                    <a:pt x="5980" y="27052"/>
                    <a:pt x="6014" y="27087"/>
                    <a:pt x="6037" y="27098"/>
                  </a:cubicBezTo>
                  <a:cubicBezTo>
                    <a:pt x="6302" y="27283"/>
                    <a:pt x="6510" y="27513"/>
                    <a:pt x="6671" y="27801"/>
                  </a:cubicBezTo>
                  <a:cubicBezTo>
                    <a:pt x="6682" y="27813"/>
                    <a:pt x="6706" y="27847"/>
                    <a:pt x="6717" y="27870"/>
                  </a:cubicBezTo>
                  <a:cubicBezTo>
                    <a:pt x="6740" y="27905"/>
                    <a:pt x="6763" y="27951"/>
                    <a:pt x="6775" y="27985"/>
                  </a:cubicBezTo>
                  <a:cubicBezTo>
                    <a:pt x="6947" y="28412"/>
                    <a:pt x="7005" y="28907"/>
                    <a:pt x="6901" y="29460"/>
                  </a:cubicBezTo>
                  <a:cubicBezTo>
                    <a:pt x="6890" y="29575"/>
                    <a:pt x="6855" y="29702"/>
                    <a:pt x="6821" y="29829"/>
                  </a:cubicBezTo>
                  <a:cubicBezTo>
                    <a:pt x="6798" y="29875"/>
                    <a:pt x="6786" y="29932"/>
                    <a:pt x="6786" y="29990"/>
                  </a:cubicBezTo>
                  <a:cubicBezTo>
                    <a:pt x="6786" y="30105"/>
                    <a:pt x="6821" y="30220"/>
                    <a:pt x="6878" y="30324"/>
                  </a:cubicBezTo>
                  <a:cubicBezTo>
                    <a:pt x="6890" y="30347"/>
                    <a:pt x="6901" y="30370"/>
                    <a:pt x="6913" y="30393"/>
                  </a:cubicBezTo>
                  <a:cubicBezTo>
                    <a:pt x="6947" y="30439"/>
                    <a:pt x="6994" y="30485"/>
                    <a:pt x="7028" y="30508"/>
                  </a:cubicBezTo>
                  <a:cubicBezTo>
                    <a:pt x="7063" y="30520"/>
                    <a:pt x="7074" y="30543"/>
                    <a:pt x="7086" y="30554"/>
                  </a:cubicBezTo>
                  <a:cubicBezTo>
                    <a:pt x="7166" y="30601"/>
                    <a:pt x="7235" y="30635"/>
                    <a:pt x="7316" y="30658"/>
                  </a:cubicBezTo>
                  <a:cubicBezTo>
                    <a:pt x="7339" y="30670"/>
                    <a:pt x="7351" y="30670"/>
                    <a:pt x="7374" y="30670"/>
                  </a:cubicBezTo>
                  <a:cubicBezTo>
                    <a:pt x="7395" y="30671"/>
                    <a:pt x="7416" y="30672"/>
                    <a:pt x="7437" y="30672"/>
                  </a:cubicBezTo>
                  <a:cubicBezTo>
                    <a:pt x="7557" y="30672"/>
                    <a:pt x="7684" y="30642"/>
                    <a:pt x="7811" y="30554"/>
                  </a:cubicBezTo>
                  <a:cubicBezTo>
                    <a:pt x="8261" y="30255"/>
                    <a:pt x="8699" y="30094"/>
                    <a:pt x="9136" y="30048"/>
                  </a:cubicBezTo>
                  <a:cubicBezTo>
                    <a:pt x="9206" y="30036"/>
                    <a:pt x="9298" y="30036"/>
                    <a:pt x="9367" y="30036"/>
                  </a:cubicBezTo>
                  <a:lnTo>
                    <a:pt x="9597" y="30036"/>
                  </a:lnTo>
                  <a:cubicBezTo>
                    <a:pt x="9643" y="30036"/>
                    <a:pt x="9666" y="30048"/>
                    <a:pt x="9712" y="30048"/>
                  </a:cubicBezTo>
                  <a:cubicBezTo>
                    <a:pt x="9759" y="30048"/>
                    <a:pt x="9793" y="30048"/>
                    <a:pt x="9828" y="30059"/>
                  </a:cubicBezTo>
                  <a:cubicBezTo>
                    <a:pt x="9874" y="30082"/>
                    <a:pt x="9897" y="30082"/>
                    <a:pt x="9931" y="30094"/>
                  </a:cubicBezTo>
                  <a:cubicBezTo>
                    <a:pt x="10012" y="30105"/>
                    <a:pt x="10104" y="30140"/>
                    <a:pt x="10173" y="30163"/>
                  </a:cubicBezTo>
                  <a:cubicBezTo>
                    <a:pt x="10196" y="30174"/>
                    <a:pt x="10219" y="30174"/>
                    <a:pt x="10242" y="30197"/>
                  </a:cubicBezTo>
                  <a:cubicBezTo>
                    <a:pt x="10277" y="30209"/>
                    <a:pt x="10312" y="30220"/>
                    <a:pt x="10346" y="30232"/>
                  </a:cubicBezTo>
                  <a:cubicBezTo>
                    <a:pt x="10358" y="30255"/>
                    <a:pt x="10369" y="30255"/>
                    <a:pt x="10392" y="30266"/>
                  </a:cubicBezTo>
                  <a:lnTo>
                    <a:pt x="10473" y="30313"/>
                  </a:lnTo>
                  <a:cubicBezTo>
                    <a:pt x="10473" y="30324"/>
                    <a:pt x="10484" y="30324"/>
                    <a:pt x="10484" y="30324"/>
                  </a:cubicBezTo>
                  <a:cubicBezTo>
                    <a:pt x="10519" y="30347"/>
                    <a:pt x="10565" y="30382"/>
                    <a:pt x="10600" y="30405"/>
                  </a:cubicBezTo>
                  <a:cubicBezTo>
                    <a:pt x="10646" y="30439"/>
                    <a:pt x="10692" y="30485"/>
                    <a:pt x="10738" y="30508"/>
                  </a:cubicBezTo>
                  <a:cubicBezTo>
                    <a:pt x="10761" y="30543"/>
                    <a:pt x="10795" y="30554"/>
                    <a:pt x="10818" y="30577"/>
                  </a:cubicBezTo>
                  <a:lnTo>
                    <a:pt x="10865" y="30624"/>
                  </a:lnTo>
                  <a:cubicBezTo>
                    <a:pt x="10876" y="30635"/>
                    <a:pt x="10888" y="30635"/>
                    <a:pt x="10888" y="30658"/>
                  </a:cubicBezTo>
                  <a:lnTo>
                    <a:pt x="10980" y="30739"/>
                  </a:lnTo>
                  <a:cubicBezTo>
                    <a:pt x="11003" y="30785"/>
                    <a:pt x="11049" y="30831"/>
                    <a:pt x="11083" y="30866"/>
                  </a:cubicBezTo>
                  <a:cubicBezTo>
                    <a:pt x="11118" y="30912"/>
                    <a:pt x="11153" y="30958"/>
                    <a:pt x="11176" y="31004"/>
                  </a:cubicBezTo>
                  <a:cubicBezTo>
                    <a:pt x="11210" y="31027"/>
                    <a:pt x="11233" y="31073"/>
                    <a:pt x="11256" y="31096"/>
                  </a:cubicBezTo>
                  <a:cubicBezTo>
                    <a:pt x="11268" y="31142"/>
                    <a:pt x="11291" y="31188"/>
                    <a:pt x="11314" y="31211"/>
                  </a:cubicBezTo>
                  <a:cubicBezTo>
                    <a:pt x="11325" y="31257"/>
                    <a:pt x="11348" y="31292"/>
                    <a:pt x="11371" y="31326"/>
                  </a:cubicBezTo>
                  <a:cubicBezTo>
                    <a:pt x="11394" y="31361"/>
                    <a:pt x="11406" y="31407"/>
                    <a:pt x="11429" y="31442"/>
                  </a:cubicBezTo>
                  <a:cubicBezTo>
                    <a:pt x="11510" y="31672"/>
                    <a:pt x="11579" y="31925"/>
                    <a:pt x="11613" y="32190"/>
                  </a:cubicBezTo>
                  <a:cubicBezTo>
                    <a:pt x="11625" y="32283"/>
                    <a:pt x="11636" y="32363"/>
                    <a:pt x="11636" y="32455"/>
                  </a:cubicBezTo>
                  <a:cubicBezTo>
                    <a:pt x="11659" y="32571"/>
                    <a:pt x="11682" y="32674"/>
                    <a:pt x="11729" y="32755"/>
                  </a:cubicBezTo>
                  <a:cubicBezTo>
                    <a:pt x="11740" y="32789"/>
                    <a:pt x="11775" y="32824"/>
                    <a:pt x="11798" y="32859"/>
                  </a:cubicBezTo>
                  <a:lnTo>
                    <a:pt x="11844" y="32905"/>
                  </a:lnTo>
                  <a:cubicBezTo>
                    <a:pt x="11867" y="32928"/>
                    <a:pt x="11913" y="32939"/>
                    <a:pt x="11947" y="32974"/>
                  </a:cubicBezTo>
                  <a:cubicBezTo>
                    <a:pt x="12053" y="33038"/>
                    <a:pt x="12177" y="33073"/>
                    <a:pt x="12302" y="33073"/>
                  </a:cubicBezTo>
                  <a:cubicBezTo>
                    <a:pt x="12491" y="33073"/>
                    <a:pt x="12684" y="32993"/>
                    <a:pt x="12823" y="32813"/>
                  </a:cubicBezTo>
                  <a:cubicBezTo>
                    <a:pt x="13393" y="32063"/>
                    <a:pt x="14121" y="31693"/>
                    <a:pt x="14824" y="31693"/>
                  </a:cubicBezTo>
                  <a:cubicBezTo>
                    <a:pt x="15699" y="31693"/>
                    <a:pt x="16535" y="32265"/>
                    <a:pt x="16982" y="33389"/>
                  </a:cubicBezTo>
                  <a:cubicBezTo>
                    <a:pt x="17051" y="33550"/>
                    <a:pt x="17166" y="33665"/>
                    <a:pt x="17305" y="33734"/>
                  </a:cubicBezTo>
                  <a:cubicBezTo>
                    <a:pt x="17374" y="33780"/>
                    <a:pt x="17443" y="33792"/>
                    <a:pt x="17512" y="33803"/>
                  </a:cubicBezTo>
                  <a:cubicBezTo>
                    <a:pt x="17548" y="33809"/>
                    <a:pt x="17583" y="33812"/>
                    <a:pt x="17617" y="33812"/>
                  </a:cubicBezTo>
                  <a:cubicBezTo>
                    <a:pt x="17715" y="33812"/>
                    <a:pt x="17807" y="33788"/>
                    <a:pt x="17892" y="33746"/>
                  </a:cubicBezTo>
                  <a:cubicBezTo>
                    <a:pt x="17950" y="33734"/>
                    <a:pt x="17996" y="33711"/>
                    <a:pt x="18030" y="33665"/>
                  </a:cubicBezTo>
                  <a:cubicBezTo>
                    <a:pt x="18077" y="33619"/>
                    <a:pt x="18123" y="33573"/>
                    <a:pt x="18146" y="33538"/>
                  </a:cubicBezTo>
                  <a:cubicBezTo>
                    <a:pt x="18192" y="33481"/>
                    <a:pt x="18226" y="33423"/>
                    <a:pt x="18238" y="33366"/>
                  </a:cubicBezTo>
                  <a:cubicBezTo>
                    <a:pt x="18595" y="32271"/>
                    <a:pt x="19344" y="31637"/>
                    <a:pt x="20185" y="31534"/>
                  </a:cubicBezTo>
                  <a:cubicBezTo>
                    <a:pt x="20277" y="31522"/>
                    <a:pt x="20381" y="31522"/>
                    <a:pt x="20484" y="31522"/>
                  </a:cubicBezTo>
                  <a:cubicBezTo>
                    <a:pt x="20623" y="31522"/>
                    <a:pt x="20772" y="31534"/>
                    <a:pt x="20934" y="31580"/>
                  </a:cubicBezTo>
                  <a:cubicBezTo>
                    <a:pt x="21072" y="31603"/>
                    <a:pt x="21233" y="31660"/>
                    <a:pt x="21371" y="31730"/>
                  </a:cubicBezTo>
                  <a:lnTo>
                    <a:pt x="21683" y="31902"/>
                  </a:lnTo>
                  <a:cubicBezTo>
                    <a:pt x="21924" y="32064"/>
                    <a:pt x="22166" y="32271"/>
                    <a:pt x="22385" y="32525"/>
                  </a:cubicBezTo>
                  <a:cubicBezTo>
                    <a:pt x="22408" y="32571"/>
                    <a:pt x="22466" y="32617"/>
                    <a:pt x="22512" y="32640"/>
                  </a:cubicBezTo>
                  <a:cubicBezTo>
                    <a:pt x="22570" y="32674"/>
                    <a:pt x="22616" y="32697"/>
                    <a:pt x="22673" y="32709"/>
                  </a:cubicBezTo>
                  <a:cubicBezTo>
                    <a:pt x="22742" y="32738"/>
                    <a:pt x="22817" y="32752"/>
                    <a:pt x="22894" y="32752"/>
                  </a:cubicBezTo>
                  <a:cubicBezTo>
                    <a:pt x="22970" y="32752"/>
                    <a:pt x="23048" y="32738"/>
                    <a:pt x="23123" y="32709"/>
                  </a:cubicBezTo>
                  <a:cubicBezTo>
                    <a:pt x="23180" y="32686"/>
                    <a:pt x="23238" y="32651"/>
                    <a:pt x="23295" y="32617"/>
                  </a:cubicBezTo>
                  <a:cubicBezTo>
                    <a:pt x="23422" y="32513"/>
                    <a:pt x="23503" y="32363"/>
                    <a:pt x="23537" y="32190"/>
                  </a:cubicBezTo>
                  <a:lnTo>
                    <a:pt x="23537" y="32156"/>
                  </a:lnTo>
                  <a:lnTo>
                    <a:pt x="23537" y="32121"/>
                  </a:lnTo>
                  <a:lnTo>
                    <a:pt x="23537" y="32075"/>
                  </a:lnTo>
                  <a:cubicBezTo>
                    <a:pt x="23537" y="31960"/>
                    <a:pt x="23537" y="31845"/>
                    <a:pt x="23549" y="31730"/>
                  </a:cubicBezTo>
                  <a:cubicBezTo>
                    <a:pt x="23560" y="31707"/>
                    <a:pt x="23560" y="31695"/>
                    <a:pt x="23560" y="31660"/>
                  </a:cubicBezTo>
                  <a:cubicBezTo>
                    <a:pt x="23572" y="31637"/>
                    <a:pt x="23572" y="31603"/>
                    <a:pt x="23572" y="31580"/>
                  </a:cubicBezTo>
                  <a:cubicBezTo>
                    <a:pt x="23595" y="31488"/>
                    <a:pt x="23606" y="31419"/>
                    <a:pt x="23618" y="31349"/>
                  </a:cubicBezTo>
                  <a:cubicBezTo>
                    <a:pt x="23630" y="31234"/>
                    <a:pt x="23676" y="31119"/>
                    <a:pt x="23710" y="31015"/>
                  </a:cubicBezTo>
                  <a:cubicBezTo>
                    <a:pt x="23745" y="30900"/>
                    <a:pt x="23791" y="30808"/>
                    <a:pt x="23837" y="30716"/>
                  </a:cubicBezTo>
                  <a:cubicBezTo>
                    <a:pt x="23860" y="30658"/>
                    <a:pt x="23906" y="30601"/>
                    <a:pt x="23941" y="30543"/>
                  </a:cubicBezTo>
                  <a:cubicBezTo>
                    <a:pt x="23952" y="30508"/>
                    <a:pt x="23987" y="30485"/>
                    <a:pt x="23998" y="30451"/>
                  </a:cubicBezTo>
                  <a:cubicBezTo>
                    <a:pt x="24021" y="30393"/>
                    <a:pt x="24067" y="30347"/>
                    <a:pt x="24113" y="30289"/>
                  </a:cubicBezTo>
                  <a:cubicBezTo>
                    <a:pt x="24183" y="30209"/>
                    <a:pt x="24240" y="30140"/>
                    <a:pt x="24309" y="30082"/>
                  </a:cubicBezTo>
                  <a:cubicBezTo>
                    <a:pt x="24355" y="30025"/>
                    <a:pt x="24413" y="29990"/>
                    <a:pt x="24459" y="29944"/>
                  </a:cubicBezTo>
                  <a:cubicBezTo>
                    <a:pt x="24736" y="29736"/>
                    <a:pt x="25058" y="29598"/>
                    <a:pt x="25427" y="29541"/>
                  </a:cubicBezTo>
                  <a:cubicBezTo>
                    <a:pt x="25507" y="29529"/>
                    <a:pt x="25577" y="29518"/>
                    <a:pt x="25657" y="29518"/>
                  </a:cubicBezTo>
                  <a:cubicBezTo>
                    <a:pt x="25807" y="29518"/>
                    <a:pt x="25968" y="29518"/>
                    <a:pt x="26130" y="29541"/>
                  </a:cubicBezTo>
                  <a:cubicBezTo>
                    <a:pt x="26279" y="29575"/>
                    <a:pt x="26441" y="29598"/>
                    <a:pt x="26602" y="29656"/>
                  </a:cubicBezTo>
                  <a:cubicBezTo>
                    <a:pt x="26694" y="29679"/>
                    <a:pt x="26763" y="29713"/>
                    <a:pt x="26844" y="29748"/>
                  </a:cubicBezTo>
                  <a:cubicBezTo>
                    <a:pt x="26959" y="29806"/>
                    <a:pt x="27097" y="29863"/>
                    <a:pt x="27201" y="29932"/>
                  </a:cubicBezTo>
                  <a:cubicBezTo>
                    <a:pt x="27270" y="29967"/>
                    <a:pt x="27316" y="29990"/>
                    <a:pt x="27385" y="30001"/>
                  </a:cubicBezTo>
                  <a:cubicBezTo>
                    <a:pt x="27440" y="30019"/>
                    <a:pt x="27497" y="30027"/>
                    <a:pt x="27553" y="30027"/>
                  </a:cubicBezTo>
                  <a:cubicBezTo>
                    <a:pt x="27757" y="30027"/>
                    <a:pt x="27957" y="29919"/>
                    <a:pt x="28065" y="29748"/>
                  </a:cubicBezTo>
                  <a:cubicBezTo>
                    <a:pt x="28180" y="29587"/>
                    <a:pt x="28226" y="29368"/>
                    <a:pt x="28146" y="29137"/>
                  </a:cubicBezTo>
                  <a:cubicBezTo>
                    <a:pt x="27996" y="28757"/>
                    <a:pt x="27938" y="28377"/>
                    <a:pt x="27961" y="28031"/>
                  </a:cubicBezTo>
                  <a:cubicBezTo>
                    <a:pt x="27961" y="27962"/>
                    <a:pt x="27961" y="27870"/>
                    <a:pt x="27973" y="27801"/>
                  </a:cubicBezTo>
                  <a:cubicBezTo>
                    <a:pt x="27996" y="27571"/>
                    <a:pt x="28054" y="27352"/>
                    <a:pt x="28146" y="27156"/>
                  </a:cubicBezTo>
                  <a:cubicBezTo>
                    <a:pt x="28180" y="27052"/>
                    <a:pt x="28238" y="26948"/>
                    <a:pt x="28295" y="26868"/>
                  </a:cubicBezTo>
                  <a:lnTo>
                    <a:pt x="28434" y="26695"/>
                  </a:lnTo>
                  <a:cubicBezTo>
                    <a:pt x="28837" y="26188"/>
                    <a:pt x="29471" y="25900"/>
                    <a:pt x="30219" y="25889"/>
                  </a:cubicBezTo>
                  <a:cubicBezTo>
                    <a:pt x="30392" y="25889"/>
                    <a:pt x="30565" y="25900"/>
                    <a:pt x="30749" y="25935"/>
                  </a:cubicBezTo>
                  <a:cubicBezTo>
                    <a:pt x="30876" y="25958"/>
                    <a:pt x="30991" y="25992"/>
                    <a:pt x="31130" y="26015"/>
                  </a:cubicBezTo>
                  <a:cubicBezTo>
                    <a:pt x="31186" y="26037"/>
                    <a:pt x="31244" y="26047"/>
                    <a:pt x="31302" y="26047"/>
                  </a:cubicBezTo>
                  <a:cubicBezTo>
                    <a:pt x="31396" y="26047"/>
                    <a:pt x="31488" y="26019"/>
                    <a:pt x="31567" y="25969"/>
                  </a:cubicBezTo>
                  <a:cubicBezTo>
                    <a:pt x="31740" y="25889"/>
                    <a:pt x="31855" y="25704"/>
                    <a:pt x="31867" y="25508"/>
                  </a:cubicBezTo>
                  <a:cubicBezTo>
                    <a:pt x="31890" y="25370"/>
                    <a:pt x="31844" y="25197"/>
                    <a:pt x="31717" y="25048"/>
                  </a:cubicBezTo>
                  <a:lnTo>
                    <a:pt x="31625" y="24967"/>
                  </a:lnTo>
                  <a:cubicBezTo>
                    <a:pt x="31602" y="24932"/>
                    <a:pt x="31590" y="24909"/>
                    <a:pt x="31556" y="24875"/>
                  </a:cubicBezTo>
                  <a:cubicBezTo>
                    <a:pt x="31452" y="24748"/>
                    <a:pt x="31372" y="24633"/>
                    <a:pt x="31302" y="24518"/>
                  </a:cubicBezTo>
                  <a:cubicBezTo>
                    <a:pt x="30726" y="23630"/>
                    <a:pt x="30795" y="22720"/>
                    <a:pt x="31233" y="22052"/>
                  </a:cubicBezTo>
                  <a:cubicBezTo>
                    <a:pt x="31256" y="22029"/>
                    <a:pt x="31268" y="21995"/>
                    <a:pt x="31302" y="21971"/>
                  </a:cubicBezTo>
                  <a:cubicBezTo>
                    <a:pt x="31325" y="21937"/>
                    <a:pt x="31337" y="21914"/>
                    <a:pt x="31372" y="21879"/>
                  </a:cubicBezTo>
                  <a:cubicBezTo>
                    <a:pt x="31418" y="21822"/>
                    <a:pt x="31452" y="21787"/>
                    <a:pt x="31510" y="21730"/>
                  </a:cubicBezTo>
                  <a:cubicBezTo>
                    <a:pt x="31984" y="21278"/>
                    <a:pt x="32647" y="20992"/>
                    <a:pt x="33422" y="20992"/>
                  </a:cubicBezTo>
                  <a:cubicBezTo>
                    <a:pt x="33438" y="20992"/>
                    <a:pt x="33453" y="20992"/>
                    <a:pt x="33468" y="20992"/>
                  </a:cubicBezTo>
                  <a:cubicBezTo>
                    <a:pt x="33664" y="20992"/>
                    <a:pt x="33802" y="20900"/>
                    <a:pt x="33895" y="20785"/>
                  </a:cubicBezTo>
                  <a:cubicBezTo>
                    <a:pt x="33918" y="20762"/>
                    <a:pt x="33929" y="20727"/>
                    <a:pt x="33952" y="20704"/>
                  </a:cubicBezTo>
                  <a:cubicBezTo>
                    <a:pt x="34067" y="20462"/>
                    <a:pt x="34010" y="20140"/>
                    <a:pt x="33699" y="20001"/>
                  </a:cubicBezTo>
                  <a:cubicBezTo>
                    <a:pt x="31740" y="19091"/>
                    <a:pt x="31418" y="16718"/>
                    <a:pt x="33583" y="15624"/>
                  </a:cubicBezTo>
                  <a:cubicBezTo>
                    <a:pt x="33676" y="15577"/>
                    <a:pt x="33756" y="15520"/>
                    <a:pt x="33814" y="15428"/>
                  </a:cubicBezTo>
                  <a:cubicBezTo>
                    <a:pt x="33895" y="15347"/>
                    <a:pt x="33929" y="15232"/>
                    <a:pt x="33952" y="15117"/>
                  </a:cubicBezTo>
                  <a:lnTo>
                    <a:pt x="33952" y="15059"/>
                  </a:lnTo>
                  <a:lnTo>
                    <a:pt x="33952" y="14955"/>
                  </a:lnTo>
                  <a:cubicBezTo>
                    <a:pt x="33918" y="14702"/>
                    <a:pt x="33756" y="14495"/>
                    <a:pt x="33388" y="14322"/>
                  </a:cubicBezTo>
                  <a:cubicBezTo>
                    <a:pt x="33353" y="14310"/>
                    <a:pt x="33330" y="14310"/>
                    <a:pt x="33295" y="14299"/>
                  </a:cubicBezTo>
                  <a:cubicBezTo>
                    <a:pt x="33169" y="14264"/>
                    <a:pt x="33042" y="14218"/>
                    <a:pt x="32915" y="14183"/>
                  </a:cubicBezTo>
                  <a:cubicBezTo>
                    <a:pt x="32835" y="14149"/>
                    <a:pt x="32777" y="14137"/>
                    <a:pt x="32719" y="14103"/>
                  </a:cubicBezTo>
                  <a:cubicBezTo>
                    <a:pt x="32604" y="14045"/>
                    <a:pt x="32489" y="13988"/>
                    <a:pt x="32397" y="13930"/>
                  </a:cubicBezTo>
                  <a:cubicBezTo>
                    <a:pt x="31452" y="13377"/>
                    <a:pt x="31107" y="12363"/>
                    <a:pt x="31441" y="11372"/>
                  </a:cubicBezTo>
                  <a:cubicBezTo>
                    <a:pt x="31475" y="11269"/>
                    <a:pt x="31510" y="11188"/>
                    <a:pt x="31556" y="11084"/>
                  </a:cubicBezTo>
                  <a:cubicBezTo>
                    <a:pt x="31706" y="10796"/>
                    <a:pt x="31901" y="10520"/>
                    <a:pt x="32166" y="10243"/>
                  </a:cubicBezTo>
                  <a:cubicBezTo>
                    <a:pt x="32201" y="10209"/>
                    <a:pt x="32236" y="10163"/>
                    <a:pt x="32259" y="10117"/>
                  </a:cubicBezTo>
                  <a:cubicBezTo>
                    <a:pt x="32282" y="10071"/>
                    <a:pt x="32305" y="10013"/>
                    <a:pt x="32316" y="9978"/>
                  </a:cubicBezTo>
                  <a:cubicBezTo>
                    <a:pt x="32339" y="9932"/>
                    <a:pt x="32351" y="9886"/>
                    <a:pt x="32351" y="9829"/>
                  </a:cubicBezTo>
                  <a:cubicBezTo>
                    <a:pt x="32362" y="9488"/>
                    <a:pt x="32089" y="9147"/>
                    <a:pt x="31683" y="9147"/>
                  </a:cubicBezTo>
                  <a:cubicBezTo>
                    <a:pt x="31664" y="9147"/>
                    <a:pt x="31645" y="9147"/>
                    <a:pt x="31625" y="9149"/>
                  </a:cubicBezTo>
                  <a:cubicBezTo>
                    <a:pt x="31505" y="9163"/>
                    <a:pt x="31386" y="9170"/>
                    <a:pt x="31268" y="9170"/>
                  </a:cubicBezTo>
                  <a:cubicBezTo>
                    <a:pt x="30733" y="9170"/>
                    <a:pt x="30234" y="9024"/>
                    <a:pt x="29828" y="8769"/>
                  </a:cubicBezTo>
                  <a:cubicBezTo>
                    <a:pt x="29747" y="8711"/>
                    <a:pt x="29655" y="8654"/>
                    <a:pt x="29586" y="8573"/>
                  </a:cubicBezTo>
                  <a:cubicBezTo>
                    <a:pt x="29471" y="8481"/>
                    <a:pt x="29355" y="8377"/>
                    <a:pt x="29263" y="8250"/>
                  </a:cubicBezTo>
                  <a:cubicBezTo>
                    <a:pt x="29252" y="8216"/>
                    <a:pt x="29240" y="8204"/>
                    <a:pt x="29229" y="8170"/>
                  </a:cubicBezTo>
                  <a:cubicBezTo>
                    <a:pt x="29194" y="8112"/>
                    <a:pt x="29183" y="8077"/>
                    <a:pt x="29148" y="8020"/>
                  </a:cubicBezTo>
                  <a:cubicBezTo>
                    <a:pt x="29136" y="7974"/>
                    <a:pt x="29113" y="7916"/>
                    <a:pt x="29090" y="7859"/>
                  </a:cubicBezTo>
                  <a:cubicBezTo>
                    <a:pt x="28975" y="7513"/>
                    <a:pt x="28964" y="7121"/>
                    <a:pt x="29010" y="6764"/>
                  </a:cubicBezTo>
                  <a:cubicBezTo>
                    <a:pt x="29010" y="6707"/>
                    <a:pt x="29010" y="6660"/>
                    <a:pt x="29021" y="6614"/>
                  </a:cubicBezTo>
                  <a:cubicBezTo>
                    <a:pt x="29056" y="6476"/>
                    <a:pt x="29079" y="6349"/>
                    <a:pt x="29125" y="6211"/>
                  </a:cubicBezTo>
                  <a:cubicBezTo>
                    <a:pt x="29136" y="6142"/>
                    <a:pt x="29171" y="6073"/>
                    <a:pt x="29194" y="6015"/>
                  </a:cubicBezTo>
                  <a:cubicBezTo>
                    <a:pt x="29240" y="5912"/>
                    <a:pt x="29286" y="5831"/>
                    <a:pt x="29344" y="5739"/>
                  </a:cubicBezTo>
                  <a:cubicBezTo>
                    <a:pt x="29367" y="5716"/>
                    <a:pt x="29378" y="5670"/>
                    <a:pt x="29413" y="5635"/>
                  </a:cubicBezTo>
                  <a:cubicBezTo>
                    <a:pt x="29436" y="5612"/>
                    <a:pt x="29459" y="5577"/>
                    <a:pt x="29482" y="5554"/>
                  </a:cubicBezTo>
                  <a:cubicBezTo>
                    <a:pt x="29874" y="5082"/>
                    <a:pt x="29713" y="4759"/>
                    <a:pt x="29574" y="4598"/>
                  </a:cubicBezTo>
                  <a:lnTo>
                    <a:pt x="29540" y="4575"/>
                  </a:lnTo>
                  <a:cubicBezTo>
                    <a:pt x="29494" y="4529"/>
                    <a:pt x="29436" y="4483"/>
                    <a:pt x="29401" y="4460"/>
                  </a:cubicBezTo>
                  <a:cubicBezTo>
                    <a:pt x="29300" y="4397"/>
                    <a:pt x="29199" y="4371"/>
                    <a:pt x="29095" y="4371"/>
                  </a:cubicBezTo>
                  <a:cubicBezTo>
                    <a:pt x="28571" y="4371"/>
                    <a:pt x="27964" y="5036"/>
                    <a:pt x="26821" y="5036"/>
                  </a:cubicBezTo>
                  <a:cubicBezTo>
                    <a:pt x="26602" y="5036"/>
                    <a:pt x="26383" y="5001"/>
                    <a:pt x="26187" y="4944"/>
                  </a:cubicBezTo>
                  <a:lnTo>
                    <a:pt x="25968" y="4863"/>
                  </a:lnTo>
                  <a:cubicBezTo>
                    <a:pt x="25945" y="4863"/>
                    <a:pt x="25922" y="4852"/>
                    <a:pt x="25899" y="4829"/>
                  </a:cubicBezTo>
                  <a:cubicBezTo>
                    <a:pt x="25853" y="4817"/>
                    <a:pt x="25807" y="4794"/>
                    <a:pt x="25772" y="4759"/>
                  </a:cubicBezTo>
                  <a:cubicBezTo>
                    <a:pt x="25162" y="4368"/>
                    <a:pt x="24816" y="3584"/>
                    <a:pt x="24966" y="2294"/>
                  </a:cubicBezTo>
                  <a:cubicBezTo>
                    <a:pt x="24977" y="2087"/>
                    <a:pt x="24908" y="1879"/>
                    <a:pt x="24759" y="1753"/>
                  </a:cubicBezTo>
                  <a:cubicBezTo>
                    <a:pt x="24736" y="1718"/>
                    <a:pt x="24689" y="1707"/>
                    <a:pt x="24655" y="1683"/>
                  </a:cubicBezTo>
                  <a:cubicBezTo>
                    <a:pt x="24549" y="1613"/>
                    <a:pt x="24423" y="1573"/>
                    <a:pt x="24294" y="1573"/>
                  </a:cubicBezTo>
                  <a:cubicBezTo>
                    <a:pt x="24169" y="1573"/>
                    <a:pt x="24042" y="1610"/>
                    <a:pt x="23929" y="1695"/>
                  </a:cubicBezTo>
                  <a:cubicBezTo>
                    <a:pt x="23895" y="1707"/>
                    <a:pt x="23883" y="1718"/>
                    <a:pt x="23848" y="1753"/>
                  </a:cubicBezTo>
                  <a:cubicBezTo>
                    <a:pt x="23825" y="1776"/>
                    <a:pt x="23791" y="1799"/>
                    <a:pt x="23768" y="1822"/>
                  </a:cubicBezTo>
                  <a:cubicBezTo>
                    <a:pt x="23733" y="1856"/>
                    <a:pt x="23722" y="1879"/>
                    <a:pt x="23699" y="1891"/>
                  </a:cubicBezTo>
                  <a:cubicBezTo>
                    <a:pt x="23664" y="1925"/>
                    <a:pt x="23641" y="1937"/>
                    <a:pt x="23606" y="1971"/>
                  </a:cubicBezTo>
                  <a:cubicBezTo>
                    <a:pt x="23595" y="1983"/>
                    <a:pt x="23583" y="1995"/>
                    <a:pt x="23549" y="2006"/>
                  </a:cubicBezTo>
                  <a:cubicBezTo>
                    <a:pt x="23526" y="2041"/>
                    <a:pt x="23480" y="2064"/>
                    <a:pt x="23434" y="2098"/>
                  </a:cubicBezTo>
                  <a:cubicBezTo>
                    <a:pt x="23388" y="2121"/>
                    <a:pt x="23330" y="2156"/>
                    <a:pt x="23295" y="2179"/>
                  </a:cubicBezTo>
                  <a:cubicBezTo>
                    <a:pt x="23272" y="2179"/>
                    <a:pt x="23272" y="2202"/>
                    <a:pt x="23261" y="2202"/>
                  </a:cubicBezTo>
                  <a:cubicBezTo>
                    <a:pt x="23249" y="2213"/>
                    <a:pt x="23238" y="2213"/>
                    <a:pt x="23215" y="2225"/>
                  </a:cubicBezTo>
                  <a:cubicBezTo>
                    <a:pt x="23123" y="2283"/>
                    <a:pt x="23007" y="2340"/>
                    <a:pt x="22892" y="2386"/>
                  </a:cubicBezTo>
                  <a:cubicBezTo>
                    <a:pt x="22812" y="2409"/>
                    <a:pt x="22754" y="2444"/>
                    <a:pt x="22685" y="2455"/>
                  </a:cubicBezTo>
                  <a:cubicBezTo>
                    <a:pt x="22673" y="2467"/>
                    <a:pt x="22639" y="2490"/>
                    <a:pt x="22616" y="2490"/>
                  </a:cubicBezTo>
                  <a:cubicBezTo>
                    <a:pt x="22399" y="2544"/>
                    <a:pt x="22196" y="2563"/>
                    <a:pt x="21991" y="2563"/>
                  </a:cubicBezTo>
                  <a:cubicBezTo>
                    <a:pt x="21934" y="2563"/>
                    <a:pt x="21878" y="2562"/>
                    <a:pt x="21821" y="2559"/>
                  </a:cubicBezTo>
                  <a:cubicBezTo>
                    <a:pt x="21694" y="2559"/>
                    <a:pt x="21567" y="2524"/>
                    <a:pt x="21452" y="2501"/>
                  </a:cubicBezTo>
                  <a:cubicBezTo>
                    <a:pt x="21360" y="2467"/>
                    <a:pt x="21256" y="2432"/>
                    <a:pt x="21176" y="2386"/>
                  </a:cubicBezTo>
                  <a:cubicBezTo>
                    <a:pt x="20772" y="2167"/>
                    <a:pt x="20415" y="1810"/>
                    <a:pt x="20162" y="1349"/>
                  </a:cubicBezTo>
                  <a:cubicBezTo>
                    <a:pt x="20024" y="1084"/>
                    <a:pt x="19920" y="819"/>
                    <a:pt x="19851" y="508"/>
                  </a:cubicBezTo>
                  <a:cubicBezTo>
                    <a:pt x="19839" y="497"/>
                    <a:pt x="19839" y="497"/>
                    <a:pt x="19839" y="485"/>
                  </a:cubicBezTo>
                  <a:cubicBezTo>
                    <a:pt x="19839" y="451"/>
                    <a:pt x="19816" y="416"/>
                    <a:pt x="19805" y="382"/>
                  </a:cubicBezTo>
                  <a:cubicBezTo>
                    <a:pt x="19782" y="336"/>
                    <a:pt x="19759" y="312"/>
                    <a:pt x="19736" y="266"/>
                  </a:cubicBezTo>
                  <a:cubicBezTo>
                    <a:pt x="19610" y="92"/>
                    <a:pt x="19408" y="0"/>
                    <a:pt x="1920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8" name="Google Shape;2658;p45"/>
            <p:cNvSpPr/>
            <p:nvPr/>
          </p:nvSpPr>
          <p:spPr>
            <a:xfrm>
              <a:off x="7764668" y="3627078"/>
              <a:ext cx="1167990" cy="1371384"/>
            </a:xfrm>
            <a:custGeom>
              <a:avLst/>
              <a:gdLst/>
              <a:ahLst/>
              <a:cxnLst/>
              <a:rect l="l" t="t" r="r" b="b"/>
              <a:pathLst>
                <a:path w="27363" h="32128" extrusionOk="0">
                  <a:moveTo>
                    <a:pt x="17617" y="0"/>
                  </a:moveTo>
                  <a:cubicBezTo>
                    <a:pt x="17494" y="0"/>
                    <a:pt x="17369" y="36"/>
                    <a:pt x="17259" y="119"/>
                  </a:cubicBezTo>
                  <a:cubicBezTo>
                    <a:pt x="17236" y="130"/>
                    <a:pt x="17224" y="153"/>
                    <a:pt x="17190" y="176"/>
                  </a:cubicBezTo>
                  <a:cubicBezTo>
                    <a:pt x="17178" y="211"/>
                    <a:pt x="17143" y="222"/>
                    <a:pt x="17120" y="245"/>
                  </a:cubicBezTo>
                  <a:cubicBezTo>
                    <a:pt x="17086" y="280"/>
                    <a:pt x="17074" y="303"/>
                    <a:pt x="17051" y="326"/>
                  </a:cubicBezTo>
                  <a:cubicBezTo>
                    <a:pt x="17017" y="349"/>
                    <a:pt x="16994" y="361"/>
                    <a:pt x="16959" y="395"/>
                  </a:cubicBezTo>
                  <a:cubicBezTo>
                    <a:pt x="16948" y="407"/>
                    <a:pt x="16936" y="418"/>
                    <a:pt x="16901" y="441"/>
                  </a:cubicBezTo>
                  <a:cubicBezTo>
                    <a:pt x="16878" y="464"/>
                    <a:pt x="16832" y="499"/>
                    <a:pt x="16786" y="522"/>
                  </a:cubicBezTo>
                  <a:cubicBezTo>
                    <a:pt x="16740" y="556"/>
                    <a:pt x="16683" y="580"/>
                    <a:pt x="16648" y="614"/>
                  </a:cubicBezTo>
                  <a:cubicBezTo>
                    <a:pt x="16625" y="614"/>
                    <a:pt x="16625" y="626"/>
                    <a:pt x="16613" y="626"/>
                  </a:cubicBezTo>
                  <a:cubicBezTo>
                    <a:pt x="17236" y="1778"/>
                    <a:pt x="18203" y="3782"/>
                    <a:pt x="19010" y="6156"/>
                  </a:cubicBezTo>
                  <a:cubicBezTo>
                    <a:pt x="19021" y="6156"/>
                    <a:pt x="19033" y="6167"/>
                    <a:pt x="19044" y="6179"/>
                  </a:cubicBezTo>
                  <a:cubicBezTo>
                    <a:pt x="20819" y="7884"/>
                    <a:pt x="22120" y="10130"/>
                    <a:pt x="22639" y="12734"/>
                  </a:cubicBezTo>
                  <a:cubicBezTo>
                    <a:pt x="23987" y="19520"/>
                    <a:pt x="19597" y="26110"/>
                    <a:pt x="12812" y="27480"/>
                  </a:cubicBezTo>
                  <a:cubicBezTo>
                    <a:pt x="11976" y="27651"/>
                    <a:pt x="11138" y="27734"/>
                    <a:pt x="10311" y="27734"/>
                  </a:cubicBezTo>
                  <a:cubicBezTo>
                    <a:pt x="9234" y="27734"/>
                    <a:pt x="8176" y="27593"/>
                    <a:pt x="7166" y="27319"/>
                  </a:cubicBezTo>
                  <a:cubicBezTo>
                    <a:pt x="6164" y="27043"/>
                    <a:pt x="5185" y="26663"/>
                    <a:pt x="4275" y="26156"/>
                  </a:cubicBezTo>
                  <a:cubicBezTo>
                    <a:pt x="3419" y="26200"/>
                    <a:pt x="2520" y="26226"/>
                    <a:pt x="1581" y="26226"/>
                  </a:cubicBezTo>
                  <a:cubicBezTo>
                    <a:pt x="1066" y="26226"/>
                    <a:pt x="539" y="26218"/>
                    <a:pt x="1" y="26202"/>
                  </a:cubicBezTo>
                  <a:lnTo>
                    <a:pt x="1" y="26202"/>
                  </a:lnTo>
                  <a:cubicBezTo>
                    <a:pt x="24" y="26225"/>
                    <a:pt x="35" y="26271"/>
                    <a:pt x="58" y="26317"/>
                  </a:cubicBezTo>
                  <a:cubicBezTo>
                    <a:pt x="231" y="26732"/>
                    <a:pt x="289" y="27239"/>
                    <a:pt x="185" y="27780"/>
                  </a:cubicBezTo>
                  <a:cubicBezTo>
                    <a:pt x="173" y="27895"/>
                    <a:pt x="139" y="28033"/>
                    <a:pt x="93" y="28160"/>
                  </a:cubicBezTo>
                  <a:cubicBezTo>
                    <a:pt x="81" y="28206"/>
                    <a:pt x="70" y="28264"/>
                    <a:pt x="70" y="28322"/>
                  </a:cubicBezTo>
                  <a:cubicBezTo>
                    <a:pt x="70" y="28437"/>
                    <a:pt x="93" y="28552"/>
                    <a:pt x="150" y="28644"/>
                  </a:cubicBezTo>
                  <a:cubicBezTo>
                    <a:pt x="173" y="28679"/>
                    <a:pt x="185" y="28690"/>
                    <a:pt x="196" y="28725"/>
                  </a:cubicBezTo>
                  <a:cubicBezTo>
                    <a:pt x="231" y="28759"/>
                    <a:pt x="265" y="28805"/>
                    <a:pt x="312" y="28840"/>
                  </a:cubicBezTo>
                  <a:cubicBezTo>
                    <a:pt x="346" y="28851"/>
                    <a:pt x="358" y="28863"/>
                    <a:pt x="369" y="28874"/>
                  </a:cubicBezTo>
                  <a:cubicBezTo>
                    <a:pt x="438" y="28921"/>
                    <a:pt x="519" y="28967"/>
                    <a:pt x="600" y="28978"/>
                  </a:cubicBezTo>
                  <a:cubicBezTo>
                    <a:pt x="611" y="28990"/>
                    <a:pt x="634" y="28990"/>
                    <a:pt x="657" y="28990"/>
                  </a:cubicBezTo>
                  <a:cubicBezTo>
                    <a:pt x="687" y="28994"/>
                    <a:pt x="716" y="28997"/>
                    <a:pt x="745" y="28997"/>
                  </a:cubicBezTo>
                  <a:cubicBezTo>
                    <a:pt x="866" y="28997"/>
                    <a:pt x="986" y="28958"/>
                    <a:pt x="1106" y="28874"/>
                  </a:cubicBezTo>
                  <a:cubicBezTo>
                    <a:pt x="1556" y="28575"/>
                    <a:pt x="1994" y="28402"/>
                    <a:pt x="2431" y="28356"/>
                  </a:cubicBezTo>
                  <a:cubicBezTo>
                    <a:pt x="2501" y="28345"/>
                    <a:pt x="2593" y="28345"/>
                    <a:pt x="2662" y="28345"/>
                  </a:cubicBezTo>
                  <a:lnTo>
                    <a:pt x="2892" y="28345"/>
                  </a:lnTo>
                  <a:cubicBezTo>
                    <a:pt x="2938" y="28345"/>
                    <a:pt x="2961" y="28356"/>
                    <a:pt x="3007" y="28356"/>
                  </a:cubicBezTo>
                  <a:cubicBezTo>
                    <a:pt x="3054" y="28356"/>
                    <a:pt x="3088" y="28356"/>
                    <a:pt x="3123" y="28379"/>
                  </a:cubicBezTo>
                  <a:cubicBezTo>
                    <a:pt x="3169" y="28391"/>
                    <a:pt x="3192" y="28391"/>
                    <a:pt x="3226" y="28402"/>
                  </a:cubicBezTo>
                  <a:cubicBezTo>
                    <a:pt x="3307" y="28414"/>
                    <a:pt x="3399" y="28448"/>
                    <a:pt x="3468" y="28471"/>
                  </a:cubicBezTo>
                  <a:cubicBezTo>
                    <a:pt x="3491" y="28494"/>
                    <a:pt x="3514" y="28494"/>
                    <a:pt x="3537" y="28506"/>
                  </a:cubicBezTo>
                  <a:cubicBezTo>
                    <a:pt x="3572" y="28517"/>
                    <a:pt x="3607" y="28529"/>
                    <a:pt x="3641" y="28552"/>
                  </a:cubicBezTo>
                  <a:cubicBezTo>
                    <a:pt x="3653" y="28563"/>
                    <a:pt x="3664" y="28563"/>
                    <a:pt x="3687" y="28575"/>
                  </a:cubicBezTo>
                  <a:lnTo>
                    <a:pt x="3768" y="28621"/>
                  </a:lnTo>
                  <a:cubicBezTo>
                    <a:pt x="3768" y="28633"/>
                    <a:pt x="3779" y="28633"/>
                    <a:pt x="3779" y="28633"/>
                  </a:cubicBezTo>
                  <a:cubicBezTo>
                    <a:pt x="3814" y="28667"/>
                    <a:pt x="3860" y="28690"/>
                    <a:pt x="3895" y="28725"/>
                  </a:cubicBezTo>
                  <a:cubicBezTo>
                    <a:pt x="3941" y="28748"/>
                    <a:pt x="3987" y="28794"/>
                    <a:pt x="4033" y="28817"/>
                  </a:cubicBezTo>
                  <a:cubicBezTo>
                    <a:pt x="4056" y="28851"/>
                    <a:pt x="4090" y="28863"/>
                    <a:pt x="4113" y="28898"/>
                  </a:cubicBezTo>
                  <a:lnTo>
                    <a:pt x="4160" y="28932"/>
                  </a:lnTo>
                  <a:cubicBezTo>
                    <a:pt x="4171" y="28955"/>
                    <a:pt x="4183" y="28955"/>
                    <a:pt x="4183" y="28967"/>
                  </a:cubicBezTo>
                  <a:lnTo>
                    <a:pt x="4275" y="29047"/>
                  </a:lnTo>
                  <a:cubicBezTo>
                    <a:pt x="4298" y="29093"/>
                    <a:pt x="4344" y="29139"/>
                    <a:pt x="4378" y="29186"/>
                  </a:cubicBezTo>
                  <a:cubicBezTo>
                    <a:pt x="4413" y="29220"/>
                    <a:pt x="4448" y="29266"/>
                    <a:pt x="4471" y="29312"/>
                  </a:cubicBezTo>
                  <a:cubicBezTo>
                    <a:pt x="4505" y="29335"/>
                    <a:pt x="4528" y="29381"/>
                    <a:pt x="4551" y="29416"/>
                  </a:cubicBezTo>
                  <a:cubicBezTo>
                    <a:pt x="4563" y="29451"/>
                    <a:pt x="4586" y="29497"/>
                    <a:pt x="4609" y="29531"/>
                  </a:cubicBezTo>
                  <a:cubicBezTo>
                    <a:pt x="4620" y="29566"/>
                    <a:pt x="4643" y="29600"/>
                    <a:pt x="4666" y="29646"/>
                  </a:cubicBezTo>
                  <a:cubicBezTo>
                    <a:pt x="4689" y="29669"/>
                    <a:pt x="4701" y="29716"/>
                    <a:pt x="4724" y="29762"/>
                  </a:cubicBezTo>
                  <a:cubicBezTo>
                    <a:pt x="4805" y="29992"/>
                    <a:pt x="4874" y="30234"/>
                    <a:pt x="4908" y="30510"/>
                  </a:cubicBezTo>
                  <a:cubicBezTo>
                    <a:pt x="4920" y="30591"/>
                    <a:pt x="4931" y="30683"/>
                    <a:pt x="4931" y="30764"/>
                  </a:cubicBezTo>
                  <a:cubicBezTo>
                    <a:pt x="4954" y="30879"/>
                    <a:pt x="4977" y="30983"/>
                    <a:pt x="5024" y="31063"/>
                  </a:cubicBezTo>
                  <a:cubicBezTo>
                    <a:pt x="5035" y="31098"/>
                    <a:pt x="5070" y="31144"/>
                    <a:pt x="5093" y="31167"/>
                  </a:cubicBezTo>
                  <a:lnTo>
                    <a:pt x="5139" y="31213"/>
                  </a:lnTo>
                  <a:cubicBezTo>
                    <a:pt x="5162" y="31236"/>
                    <a:pt x="5208" y="31259"/>
                    <a:pt x="5242" y="31282"/>
                  </a:cubicBezTo>
                  <a:cubicBezTo>
                    <a:pt x="5350" y="31348"/>
                    <a:pt x="5477" y="31385"/>
                    <a:pt x="5605" y="31385"/>
                  </a:cubicBezTo>
                  <a:cubicBezTo>
                    <a:pt x="5792" y="31385"/>
                    <a:pt x="5981" y="31306"/>
                    <a:pt x="6118" y="31121"/>
                  </a:cubicBezTo>
                  <a:cubicBezTo>
                    <a:pt x="6688" y="30371"/>
                    <a:pt x="7416" y="30002"/>
                    <a:pt x="8119" y="30002"/>
                  </a:cubicBezTo>
                  <a:cubicBezTo>
                    <a:pt x="8994" y="30002"/>
                    <a:pt x="9830" y="30573"/>
                    <a:pt x="10277" y="31697"/>
                  </a:cubicBezTo>
                  <a:cubicBezTo>
                    <a:pt x="10346" y="31858"/>
                    <a:pt x="10461" y="31974"/>
                    <a:pt x="10600" y="32043"/>
                  </a:cubicBezTo>
                  <a:cubicBezTo>
                    <a:pt x="10669" y="32089"/>
                    <a:pt x="10738" y="32100"/>
                    <a:pt x="10807" y="32123"/>
                  </a:cubicBezTo>
                  <a:cubicBezTo>
                    <a:pt x="10838" y="32126"/>
                    <a:pt x="10869" y="32127"/>
                    <a:pt x="10898" y="32127"/>
                  </a:cubicBezTo>
                  <a:cubicBezTo>
                    <a:pt x="11002" y="32127"/>
                    <a:pt x="11098" y="32110"/>
                    <a:pt x="11187" y="32066"/>
                  </a:cubicBezTo>
                  <a:cubicBezTo>
                    <a:pt x="11245" y="32043"/>
                    <a:pt x="11291" y="32020"/>
                    <a:pt x="11325" y="31974"/>
                  </a:cubicBezTo>
                  <a:cubicBezTo>
                    <a:pt x="11372" y="31927"/>
                    <a:pt x="11418" y="31893"/>
                    <a:pt x="11441" y="31847"/>
                  </a:cubicBezTo>
                  <a:cubicBezTo>
                    <a:pt x="11487" y="31789"/>
                    <a:pt x="11521" y="31732"/>
                    <a:pt x="11533" y="31674"/>
                  </a:cubicBezTo>
                  <a:cubicBezTo>
                    <a:pt x="11890" y="30580"/>
                    <a:pt x="12639" y="29946"/>
                    <a:pt x="13480" y="29842"/>
                  </a:cubicBezTo>
                  <a:cubicBezTo>
                    <a:pt x="13572" y="29831"/>
                    <a:pt x="13676" y="29831"/>
                    <a:pt x="13779" y="29831"/>
                  </a:cubicBezTo>
                  <a:cubicBezTo>
                    <a:pt x="13918" y="29831"/>
                    <a:pt x="14067" y="29842"/>
                    <a:pt x="14229" y="29888"/>
                  </a:cubicBezTo>
                  <a:cubicBezTo>
                    <a:pt x="14367" y="29911"/>
                    <a:pt x="14528" y="29969"/>
                    <a:pt x="14666" y="30050"/>
                  </a:cubicBezTo>
                  <a:lnTo>
                    <a:pt x="14978" y="30222"/>
                  </a:lnTo>
                  <a:cubicBezTo>
                    <a:pt x="15219" y="30372"/>
                    <a:pt x="15461" y="30580"/>
                    <a:pt x="15680" y="30833"/>
                  </a:cubicBezTo>
                  <a:cubicBezTo>
                    <a:pt x="15703" y="30879"/>
                    <a:pt x="15761" y="30925"/>
                    <a:pt x="15807" y="30948"/>
                  </a:cubicBezTo>
                  <a:cubicBezTo>
                    <a:pt x="15865" y="30983"/>
                    <a:pt x="15911" y="31006"/>
                    <a:pt x="15968" y="31029"/>
                  </a:cubicBezTo>
                  <a:cubicBezTo>
                    <a:pt x="16037" y="31058"/>
                    <a:pt x="16112" y="31072"/>
                    <a:pt x="16189" y="31072"/>
                  </a:cubicBezTo>
                  <a:cubicBezTo>
                    <a:pt x="16265" y="31072"/>
                    <a:pt x="16343" y="31058"/>
                    <a:pt x="16418" y="31029"/>
                  </a:cubicBezTo>
                  <a:cubicBezTo>
                    <a:pt x="16475" y="30994"/>
                    <a:pt x="16533" y="30971"/>
                    <a:pt x="16590" y="30925"/>
                  </a:cubicBezTo>
                  <a:cubicBezTo>
                    <a:pt x="16717" y="30822"/>
                    <a:pt x="16798" y="30683"/>
                    <a:pt x="16832" y="30510"/>
                  </a:cubicBezTo>
                  <a:lnTo>
                    <a:pt x="16832" y="30464"/>
                  </a:lnTo>
                  <a:lnTo>
                    <a:pt x="16832" y="30430"/>
                  </a:lnTo>
                  <a:lnTo>
                    <a:pt x="16832" y="30395"/>
                  </a:lnTo>
                  <a:cubicBezTo>
                    <a:pt x="16832" y="30280"/>
                    <a:pt x="16832" y="30165"/>
                    <a:pt x="16844" y="30050"/>
                  </a:cubicBezTo>
                  <a:cubicBezTo>
                    <a:pt x="16855" y="30015"/>
                    <a:pt x="16855" y="30004"/>
                    <a:pt x="16855" y="29969"/>
                  </a:cubicBezTo>
                  <a:cubicBezTo>
                    <a:pt x="16867" y="29946"/>
                    <a:pt x="16867" y="29911"/>
                    <a:pt x="16867" y="29888"/>
                  </a:cubicBezTo>
                  <a:cubicBezTo>
                    <a:pt x="16890" y="29796"/>
                    <a:pt x="16901" y="29727"/>
                    <a:pt x="16913" y="29658"/>
                  </a:cubicBezTo>
                  <a:cubicBezTo>
                    <a:pt x="16925" y="29543"/>
                    <a:pt x="16971" y="29427"/>
                    <a:pt x="17005" y="29324"/>
                  </a:cubicBezTo>
                  <a:cubicBezTo>
                    <a:pt x="17040" y="29209"/>
                    <a:pt x="17086" y="29128"/>
                    <a:pt x="17132" y="29024"/>
                  </a:cubicBezTo>
                  <a:cubicBezTo>
                    <a:pt x="17155" y="28967"/>
                    <a:pt x="17201" y="28909"/>
                    <a:pt x="17236" y="28851"/>
                  </a:cubicBezTo>
                  <a:cubicBezTo>
                    <a:pt x="17247" y="28817"/>
                    <a:pt x="17282" y="28794"/>
                    <a:pt x="17293" y="28759"/>
                  </a:cubicBezTo>
                  <a:cubicBezTo>
                    <a:pt x="17316" y="28702"/>
                    <a:pt x="17362" y="28667"/>
                    <a:pt x="17408" y="28610"/>
                  </a:cubicBezTo>
                  <a:cubicBezTo>
                    <a:pt x="17478" y="28517"/>
                    <a:pt x="17535" y="28448"/>
                    <a:pt x="17604" y="28391"/>
                  </a:cubicBezTo>
                  <a:cubicBezTo>
                    <a:pt x="17650" y="28333"/>
                    <a:pt x="17708" y="28298"/>
                    <a:pt x="17754" y="28264"/>
                  </a:cubicBezTo>
                  <a:cubicBezTo>
                    <a:pt x="18031" y="28045"/>
                    <a:pt x="18353" y="27918"/>
                    <a:pt x="18722" y="27861"/>
                  </a:cubicBezTo>
                  <a:cubicBezTo>
                    <a:pt x="18802" y="27838"/>
                    <a:pt x="18872" y="27826"/>
                    <a:pt x="18952" y="27826"/>
                  </a:cubicBezTo>
                  <a:cubicBezTo>
                    <a:pt x="19102" y="27826"/>
                    <a:pt x="19263" y="27826"/>
                    <a:pt x="19425" y="27861"/>
                  </a:cubicBezTo>
                  <a:cubicBezTo>
                    <a:pt x="19574" y="27884"/>
                    <a:pt x="19736" y="27918"/>
                    <a:pt x="19897" y="27976"/>
                  </a:cubicBezTo>
                  <a:cubicBezTo>
                    <a:pt x="19989" y="27987"/>
                    <a:pt x="20058" y="28033"/>
                    <a:pt x="20139" y="28057"/>
                  </a:cubicBezTo>
                  <a:cubicBezTo>
                    <a:pt x="20254" y="28114"/>
                    <a:pt x="20392" y="28172"/>
                    <a:pt x="20496" y="28241"/>
                  </a:cubicBezTo>
                  <a:cubicBezTo>
                    <a:pt x="20565" y="28275"/>
                    <a:pt x="20611" y="28298"/>
                    <a:pt x="20680" y="28322"/>
                  </a:cubicBezTo>
                  <a:cubicBezTo>
                    <a:pt x="20732" y="28335"/>
                    <a:pt x="20785" y="28342"/>
                    <a:pt x="20836" y="28342"/>
                  </a:cubicBezTo>
                  <a:cubicBezTo>
                    <a:pt x="21048" y="28342"/>
                    <a:pt x="21249" y="28233"/>
                    <a:pt x="21360" y="28057"/>
                  </a:cubicBezTo>
                  <a:cubicBezTo>
                    <a:pt x="21475" y="27895"/>
                    <a:pt x="21521" y="27688"/>
                    <a:pt x="21441" y="27457"/>
                  </a:cubicBezTo>
                  <a:cubicBezTo>
                    <a:pt x="21291" y="27066"/>
                    <a:pt x="21233" y="26686"/>
                    <a:pt x="21256" y="26340"/>
                  </a:cubicBezTo>
                  <a:cubicBezTo>
                    <a:pt x="21256" y="26271"/>
                    <a:pt x="21256" y="26190"/>
                    <a:pt x="21268" y="26110"/>
                  </a:cubicBezTo>
                  <a:cubicBezTo>
                    <a:pt x="21291" y="25879"/>
                    <a:pt x="21349" y="25672"/>
                    <a:pt x="21441" y="25464"/>
                  </a:cubicBezTo>
                  <a:cubicBezTo>
                    <a:pt x="21475" y="25361"/>
                    <a:pt x="21533" y="25269"/>
                    <a:pt x="21590" y="25176"/>
                  </a:cubicBezTo>
                  <a:lnTo>
                    <a:pt x="21729" y="25004"/>
                  </a:lnTo>
                  <a:cubicBezTo>
                    <a:pt x="22132" y="24497"/>
                    <a:pt x="22766" y="24209"/>
                    <a:pt x="23514" y="24197"/>
                  </a:cubicBezTo>
                  <a:cubicBezTo>
                    <a:pt x="23687" y="24197"/>
                    <a:pt x="23860" y="24209"/>
                    <a:pt x="24044" y="24243"/>
                  </a:cubicBezTo>
                  <a:cubicBezTo>
                    <a:pt x="24171" y="24266"/>
                    <a:pt x="24286" y="24301"/>
                    <a:pt x="24425" y="24324"/>
                  </a:cubicBezTo>
                  <a:cubicBezTo>
                    <a:pt x="24476" y="24340"/>
                    <a:pt x="24529" y="24347"/>
                    <a:pt x="24581" y="24347"/>
                  </a:cubicBezTo>
                  <a:cubicBezTo>
                    <a:pt x="24681" y="24347"/>
                    <a:pt x="24779" y="24319"/>
                    <a:pt x="24862" y="24266"/>
                  </a:cubicBezTo>
                  <a:cubicBezTo>
                    <a:pt x="25035" y="24186"/>
                    <a:pt x="25150" y="24001"/>
                    <a:pt x="25162" y="23805"/>
                  </a:cubicBezTo>
                  <a:cubicBezTo>
                    <a:pt x="25185" y="23667"/>
                    <a:pt x="25139" y="23494"/>
                    <a:pt x="25012" y="23345"/>
                  </a:cubicBezTo>
                  <a:lnTo>
                    <a:pt x="24920" y="23264"/>
                  </a:lnTo>
                  <a:cubicBezTo>
                    <a:pt x="24897" y="23229"/>
                    <a:pt x="24885" y="23206"/>
                    <a:pt x="24851" y="23172"/>
                  </a:cubicBezTo>
                  <a:cubicBezTo>
                    <a:pt x="24747" y="23045"/>
                    <a:pt x="24667" y="22930"/>
                    <a:pt x="24597" y="22815"/>
                  </a:cubicBezTo>
                  <a:cubicBezTo>
                    <a:pt x="24021" y="21927"/>
                    <a:pt x="24090" y="21017"/>
                    <a:pt x="24528" y="20349"/>
                  </a:cubicBezTo>
                  <a:cubicBezTo>
                    <a:pt x="24551" y="20326"/>
                    <a:pt x="24574" y="20292"/>
                    <a:pt x="24597" y="20268"/>
                  </a:cubicBezTo>
                  <a:cubicBezTo>
                    <a:pt x="24620" y="20234"/>
                    <a:pt x="24632" y="20211"/>
                    <a:pt x="24667" y="20176"/>
                  </a:cubicBezTo>
                  <a:cubicBezTo>
                    <a:pt x="24713" y="20119"/>
                    <a:pt x="24747" y="20084"/>
                    <a:pt x="24805" y="20027"/>
                  </a:cubicBezTo>
                  <a:cubicBezTo>
                    <a:pt x="25279" y="19575"/>
                    <a:pt x="25942" y="19289"/>
                    <a:pt x="26717" y="19289"/>
                  </a:cubicBezTo>
                  <a:cubicBezTo>
                    <a:pt x="26733" y="19289"/>
                    <a:pt x="26748" y="19289"/>
                    <a:pt x="26763" y="19289"/>
                  </a:cubicBezTo>
                  <a:cubicBezTo>
                    <a:pt x="26959" y="19289"/>
                    <a:pt x="27097" y="19197"/>
                    <a:pt x="27190" y="19082"/>
                  </a:cubicBezTo>
                  <a:cubicBezTo>
                    <a:pt x="27213" y="19059"/>
                    <a:pt x="27224" y="19024"/>
                    <a:pt x="27247" y="19001"/>
                  </a:cubicBezTo>
                  <a:cubicBezTo>
                    <a:pt x="27362" y="18759"/>
                    <a:pt x="27305" y="18437"/>
                    <a:pt x="26994" y="18298"/>
                  </a:cubicBezTo>
                  <a:cubicBezTo>
                    <a:pt x="25035" y="17388"/>
                    <a:pt x="24713" y="15015"/>
                    <a:pt x="26878" y="13921"/>
                  </a:cubicBezTo>
                  <a:cubicBezTo>
                    <a:pt x="26971" y="13874"/>
                    <a:pt x="27051" y="13817"/>
                    <a:pt x="27109" y="13725"/>
                  </a:cubicBezTo>
                  <a:cubicBezTo>
                    <a:pt x="27190" y="13644"/>
                    <a:pt x="27224" y="13529"/>
                    <a:pt x="27247" y="13414"/>
                  </a:cubicBezTo>
                  <a:lnTo>
                    <a:pt x="27247" y="13356"/>
                  </a:lnTo>
                  <a:lnTo>
                    <a:pt x="27247" y="13252"/>
                  </a:lnTo>
                  <a:cubicBezTo>
                    <a:pt x="27213" y="12999"/>
                    <a:pt x="27051" y="12792"/>
                    <a:pt x="26729" y="12768"/>
                  </a:cubicBezTo>
                  <a:cubicBezTo>
                    <a:pt x="26694" y="12745"/>
                    <a:pt x="26671" y="12745"/>
                    <a:pt x="26637" y="12734"/>
                  </a:cubicBezTo>
                  <a:cubicBezTo>
                    <a:pt x="26510" y="12711"/>
                    <a:pt x="26383" y="12665"/>
                    <a:pt x="26245" y="12619"/>
                  </a:cubicBezTo>
                  <a:cubicBezTo>
                    <a:pt x="26176" y="12596"/>
                    <a:pt x="26118" y="12573"/>
                    <a:pt x="26061" y="12550"/>
                  </a:cubicBezTo>
                  <a:cubicBezTo>
                    <a:pt x="25945" y="12492"/>
                    <a:pt x="25830" y="12434"/>
                    <a:pt x="25726" y="12377"/>
                  </a:cubicBezTo>
                  <a:cubicBezTo>
                    <a:pt x="24793" y="11812"/>
                    <a:pt x="24448" y="10810"/>
                    <a:pt x="24782" y="9808"/>
                  </a:cubicBezTo>
                  <a:cubicBezTo>
                    <a:pt x="24805" y="9715"/>
                    <a:pt x="24851" y="9623"/>
                    <a:pt x="24897" y="9520"/>
                  </a:cubicBezTo>
                  <a:cubicBezTo>
                    <a:pt x="25035" y="9232"/>
                    <a:pt x="25243" y="8967"/>
                    <a:pt x="25496" y="8690"/>
                  </a:cubicBezTo>
                  <a:cubicBezTo>
                    <a:pt x="25542" y="8633"/>
                    <a:pt x="25577" y="8586"/>
                    <a:pt x="25600" y="8540"/>
                  </a:cubicBezTo>
                  <a:cubicBezTo>
                    <a:pt x="25634" y="8506"/>
                    <a:pt x="25646" y="8448"/>
                    <a:pt x="25657" y="8402"/>
                  </a:cubicBezTo>
                  <a:cubicBezTo>
                    <a:pt x="25669" y="8356"/>
                    <a:pt x="25692" y="8298"/>
                    <a:pt x="25692" y="8252"/>
                  </a:cubicBezTo>
                  <a:cubicBezTo>
                    <a:pt x="25703" y="7916"/>
                    <a:pt x="25438" y="7580"/>
                    <a:pt x="25042" y="7580"/>
                  </a:cubicBezTo>
                  <a:cubicBezTo>
                    <a:pt x="25017" y="7580"/>
                    <a:pt x="24992" y="7581"/>
                    <a:pt x="24966" y="7584"/>
                  </a:cubicBezTo>
                  <a:cubicBezTo>
                    <a:pt x="24856" y="7595"/>
                    <a:pt x="24748" y="7601"/>
                    <a:pt x="24641" y="7601"/>
                  </a:cubicBezTo>
                  <a:cubicBezTo>
                    <a:pt x="24086" y="7601"/>
                    <a:pt x="23575" y="7453"/>
                    <a:pt x="23169" y="7192"/>
                  </a:cubicBezTo>
                  <a:cubicBezTo>
                    <a:pt x="23077" y="7135"/>
                    <a:pt x="22996" y="7077"/>
                    <a:pt x="22927" y="7008"/>
                  </a:cubicBezTo>
                  <a:cubicBezTo>
                    <a:pt x="22812" y="6904"/>
                    <a:pt x="22696" y="6801"/>
                    <a:pt x="22604" y="6674"/>
                  </a:cubicBezTo>
                  <a:cubicBezTo>
                    <a:pt x="22593" y="6639"/>
                    <a:pt x="22581" y="6628"/>
                    <a:pt x="22558" y="6605"/>
                  </a:cubicBezTo>
                  <a:cubicBezTo>
                    <a:pt x="22535" y="6547"/>
                    <a:pt x="22524" y="6501"/>
                    <a:pt x="22489" y="6444"/>
                  </a:cubicBezTo>
                  <a:cubicBezTo>
                    <a:pt x="22478" y="6398"/>
                    <a:pt x="22443" y="6340"/>
                    <a:pt x="22431" y="6282"/>
                  </a:cubicBezTo>
                  <a:cubicBezTo>
                    <a:pt x="22316" y="5937"/>
                    <a:pt x="22305" y="5545"/>
                    <a:pt x="22351" y="5188"/>
                  </a:cubicBezTo>
                  <a:cubicBezTo>
                    <a:pt x="22351" y="5130"/>
                    <a:pt x="22351" y="5084"/>
                    <a:pt x="22362" y="5050"/>
                  </a:cubicBezTo>
                  <a:cubicBezTo>
                    <a:pt x="22385" y="4900"/>
                    <a:pt x="22420" y="4773"/>
                    <a:pt x="22466" y="4646"/>
                  </a:cubicBezTo>
                  <a:cubicBezTo>
                    <a:pt x="22478" y="4566"/>
                    <a:pt x="22501" y="4497"/>
                    <a:pt x="22535" y="4439"/>
                  </a:cubicBezTo>
                  <a:cubicBezTo>
                    <a:pt x="22581" y="4335"/>
                    <a:pt x="22616" y="4255"/>
                    <a:pt x="22673" y="4162"/>
                  </a:cubicBezTo>
                  <a:cubicBezTo>
                    <a:pt x="22708" y="4139"/>
                    <a:pt x="22719" y="4093"/>
                    <a:pt x="22754" y="4070"/>
                  </a:cubicBezTo>
                  <a:cubicBezTo>
                    <a:pt x="22777" y="4036"/>
                    <a:pt x="22789" y="4013"/>
                    <a:pt x="22823" y="3978"/>
                  </a:cubicBezTo>
                  <a:cubicBezTo>
                    <a:pt x="23215" y="3506"/>
                    <a:pt x="23054" y="3183"/>
                    <a:pt x="22904" y="3033"/>
                  </a:cubicBezTo>
                  <a:lnTo>
                    <a:pt x="22881" y="2999"/>
                  </a:lnTo>
                  <a:cubicBezTo>
                    <a:pt x="22835" y="2953"/>
                    <a:pt x="22777" y="2918"/>
                    <a:pt x="22731" y="2884"/>
                  </a:cubicBezTo>
                  <a:cubicBezTo>
                    <a:pt x="22633" y="2823"/>
                    <a:pt x="22535" y="2798"/>
                    <a:pt x="22433" y="2798"/>
                  </a:cubicBezTo>
                  <a:cubicBezTo>
                    <a:pt x="21913" y="2798"/>
                    <a:pt x="21299" y="3460"/>
                    <a:pt x="20162" y="3460"/>
                  </a:cubicBezTo>
                  <a:cubicBezTo>
                    <a:pt x="19943" y="3460"/>
                    <a:pt x="19724" y="3437"/>
                    <a:pt x="19528" y="3379"/>
                  </a:cubicBezTo>
                  <a:lnTo>
                    <a:pt x="19309" y="3287"/>
                  </a:lnTo>
                  <a:cubicBezTo>
                    <a:pt x="19275" y="3287"/>
                    <a:pt x="19263" y="3275"/>
                    <a:pt x="19240" y="3264"/>
                  </a:cubicBezTo>
                  <a:cubicBezTo>
                    <a:pt x="19194" y="3241"/>
                    <a:pt x="19148" y="3218"/>
                    <a:pt x="19102" y="3183"/>
                  </a:cubicBezTo>
                  <a:cubicBezTo>
                    <a:pt x="18503" y="2803"/>
                    <a:pt x="18157" y="2008"/>
                    <a:pt x="18296" y="729"/>
                  </a:cubicBezTo>
                  <a:cubicBezTo>
                    <a:pt x="18319" y="510"/>
                    <a:pt x="18238" y="303"/>
                    <a:pt x="18100" y="176"/>
                  </a:cubicBezTo>
                  <a:cubicBezTo>
                    <a:pt x="18065" y="153"/>
                    <a:pt x="18031" y="130"/>
                    <a:pt x="17996" y="107"/>
                  </a:cubicBezTo>
                  <a:cubicBezTo>
                    <a:pt x="17882" y="41"/>
                    <a:pt x="17750" y="0"/>
                    <a:pt x="17617" y="0"/>
                  </a:cubicBezTo>
                  <a:close/>
                </a:path>
              </a:pathLst>
            </a:custGeom>
            <a:solidFill>
              <a:srgbClr val="DA510B">
                <a:alpha val="37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" name="Google Shape;2659;p45"/>
            <p:cNvSpPr/>
            <p:nvPr/>
          </p:nvSpPr>
          <p:spPr>
            <a:xfrm>
              <a:off x="7625983" y="3738786"/>
              <a:ext cx="1165514" cy="1070070"/>
            </a:xfrm>
            <a:custGeom>
              <a:avLst/>
              <a:gdLst/>
              <a:ahLst/>
              <a:cxnLst/>
              <a:rect l="l" t="t" r="r" b="b"/>
              <a:pathLst>
                <a:path w="27305" h="25069" extrusionOk="0">
                  <a:moveTo>
                    <a:pt x="13684" y="1"/>
                  </a:moveTo>
                  <a:cubicBezTo>
                    <a:pt x="12861" y="1"/>
                    <a:pt x="12025" y="83"/>
                    <a:pt x="11187" y="255"/>
                  </a:cubicBezTo>
                  <a:cubicBezTo>
                    <a:pt x="4390" y="1615"/>
                    <a:pt x="1" y="8228"/>
                    <a:pt x="1372" y="15013"/>
                  </a:cubicBezTo>
                  <a:cubicBezTo>
                    <a:pt x="2120" y="18700"/>
                    <a:pt x="4413" y="21695"/>
                    <a:pt x="7443" y="23423"/>
                  </a:cubicBezTo>
                  <a:cubicBezTo>
                    <a:pt x="7489" y="23446"/>
                    <a:pt x="7535" y="23469"/>
                    <a:pt x="7581" y="23493"/>
                  </a:cubicBezTo>
                  <a:cubicBezTo>
                    <a:pt x="8480" y="23999"/>
                    <a:pt x="9459" y="24391"/>
                    <a:pt x="10473" y="24668"/>
                  </a:cubicBezTo>
                  <a:cubicBezTo>
                    <a:pt x="11486" y="24929"/>
                    <a:pt x="12543" y="25068"/>
                    <a:pt x="13621" y="25068"/>
                  </a:cubicBezTo>
                  <a:cubicBezTo>
                    <a:pt x="14445" y="25068"/>
                    <a:pt x="15280" y="24987"/>
                    <a:pt x="16118" y="24817"/>
                  </a:cubicBezTo>
                  <a:cubicBezTo>
                    <a:pt x="22904" y="23469"/>
                    <a:pt x="27305" y="16857"/>
                    <a:pt x="25945" y="10071"/>
                  </a:cubicBezTo>
                  <a:cubicBezTo>
                    <a:pt x="25427" y="7467"/>
                    <a:pt x="24125" y="5221"/>
                    <a:pt x="22362" y="3504"/>
                  </a:cubicBezTo>
                  <a:cubicBezTo>
                    <a:pt x="22351" y="3504"/>
                    <a:pt x="22339" y="3492"/>
                    <a:pt x="22328" y="3481"/>
                  </a:cubicBezTo>
                  <a:cubicBezTo>
                    <a:pt x="21268" y="2467"/>
                    <a:pt x="20047" y="1661"/>
                    <a:pt x="18722" y="1073"/>
                  </a:cubicBezTo>
                  <a:cubicBezTo>
                    <a:pt x="17165" y="381"/>
                    <a:pt x="15453" y="1"/>
                    <a:pt x="13684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" name="Google Shape;2660;p45"/>
            <p:cNvSpPr/>
            <p:nvPr/>
          </p:nvSpPr>
          <p:spPr>
            <a:xfrm>
              <a:off x="7949581" y="3887331"/>
              <a:ext cx="841919" cy="921526"/>
            </a:xfrm>
            <a:custGeom>
              <a:avLst/>
              <a:gdLst/>
              <a:ahLst/>
              <a:cxnLst/>
              <a:rect l="l" t="t" r="r" b="b"/>
              <a:pathLst>
                <a:path w="19724" h="21589" extrusionOk="0">
                  <a:moveTo>
                    <a:pt x="14724" y="1"/>
                  </a:moveTo>
                  <a:lnTo>
                    <a:pt x="14724" y="1"/>
                  </a:lnTo>
                  <a:cubicBezTo>
                    <a:pt x="17270" y="7570"/>
                    <a:pt x="18053" y="19068"/>
                    <a:pt x="0" y="20013"/>
                  </a:cubicBezTo>
                  <a:cubicBezTo>
                    <a:pt x="899" y="20519"/>
                    <a:pt x="1878" y="20911"/>
                    <a:pt x="2892" y="21188"/>
                  </a:cubicBezTo>
                  <a:cubicBezTo>
                    <a:pt x="3905" y="21449"/>
                    <a:pt x="4962" y="21588"/>
                    <a:pt x="6040" y="21588"/>
                  </a:cubicBezTo>
                  <a:cubicBezTo>
                    <a:pt x="6864" y="21588"/>
                    <a:pt x="7699" y="21507"/>
                    <a:pt x="8537" y="21337"/>
                  </a:cubicBezTo>
                  <a:cubicBezTo>
                    <a:pt x="15323" y="19989"/>
                    <a:pt x="19724" y="13377"/>
                    <a:pt x="18364" y="6591"/>
                  </a:cubicBezTo>
                  <a:cubicBezTo>
                    <a:pt x="17846" y="3987"/>
                    <a:pt x="16544" y="1741"/>
                    <a:pt x="14770" y="24"/>
                  </a:cubicBezTo>
                  <a:cubicBezTo>
                    <a:pt x="14758" y="24"/>
                    <a:pt x="14747" y="12"/>
                    <a:pt x="14724" y="1"/>
                  </a:cubicBezTo>
                  <a:close/>
                </a:path>
              </a:pathLst>
            </a:custGeom>
            <a:solidFill>
              <a:srgbClr val="DA510B">
                <a:alpha val="37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1" name="Google Shape;2661;p45"/>
            <p:cNvSpPr/>
            <p:nvPr/>
          </p:nvSpPr>
          <p:spPr>
            <a:xfrm>
              <a:off x="7711055" y="4031479"/>
              <a:ext cx="121055" cy="384080"/>
            </a:xfrm>
            <a:custGeom>
              <a:avLst/>
              <a:gdLst/>
              <a:ahLst/>
              <a:cxnLst/>
              <a:rect l="l" t="t" r="r" b="b"/>
              <a:pathLst>
                <a:path w="2836" h="8998" extrusionOk="0">
                  <a:moveTo>
                    <a:pt x="2523" y="0"/>
                  </a:moveTo>
                  <a:cubicBezTo>
                    <a:pt x="2455" y="0"/>
                    <a:pt x="2385" y="28"/>
                    <a:pt x="2328" y="92"/>
                  </a:cubicBezTo>
                  <a:cubicBezTo>
                    <a:pt x="807" y="1924"/>
                    <a:pt x="1" y="5506"/>
                    <a:pt x="1464" y="8836"/>
                  </a:cubicBezTo>
                  <a:cubicBezTo>
                    <a:pt x="1510" y="8947"/>
                    <a:pt x="1607" y="8997"/>
                    <a:pt x="1704" y="8997"/>
                  </a:cubicBezTo>
                  <a:cubicBezTo>
                    <a:pt x="1848" y="8997"/>
                    <a:pt x="1991" y="8888"/>
                    <a:pt x="1971" y="8709"/>
                  </a:cubicBezTo>
                  <a:lnTo>
                    <a:pt x="1971" y="8709"/>
                  </a:lnTo>
                  <a:cubicBezTo>
                    <a:pt x="1971" y="8709"/>
                    <a:pt x="1971" y="8709"/>
                    <a:pt x="1971" y="8709"/>
                  </a:cubicBezTo>
                  <a:cubicBezTo>
                    <a:pt x="1968" y="8709"/>
                    <a:pt x="1752" y="7070"/>
                    <a:pt x="1740" y="6555"/>
                  </a:cubicBezTo>
                  <a:cubicBezTo>
                    <a:pt x="1487" y="3087"/>
                    <a:pt x="2651" y="668"/>
                    <a:pt x="2754" y="357"/>
                  </a:cubicBezTo>
                  <a:cubicBezTo>
                    <a:pt x="2836" y="161"/>
                    <a:pt x="2687" y="0"/>
                    <a:pt x="2523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662" name="Google Shape;2662;p45"/>
            <p:cNvGrpSpPr/>
            <p:nvPr/>
          </p:nvGrpSpPr>
          <p:grpSpPr>
            <a:xfrm rot="-353013">
              <a:off x="7881773" y="4050181"/>
              <a:ext cx="676057" cy="261626"/>
              <a:chOff x="7630332" y="3932421"/>
              <a:chExt cx="501451" cy="194056"/>
            </a:xfrm>
          </p:grpSpPr>
          <p:sp>
            <p:nvSpPr>
              <p:cNvPr id="2663" name="Google Shape;2663;p45"/>
              <p:cNvSpPr/>
              <p:nvPr/>
            </p:nvSpPr>
            <p:spPr>
              <a:xfrm>
                <a:off x="7948927" y="3932421"/>
                <a:ext cx="110704" cy="107057"/>
              </a:xfrm>
              <a:custGeom>
                <a:avLst/>
                <a:gdLst/>
                <a:ahLst/>
                <a:cxnLst/>
                <a:rect l="l" t="t" r="r" b="b"/>
                <a:pathLst>
                  <a:path w="3400" h="3288" extrusionOk="0">
                    <a:moveTo>
                      <a:pt x="1672" y="0"/>
                    </a:moveTo>
                    <a:cubicBezTo>
                      <a:pt x="755" y="0"/>
                      <a:pt x="224" y="683"/>
                      <a:pt x="116" y="1416"/>
                    </a:cubicBezTo>
                    <a:cubicBezTo>
                      <a:pt x="1" y="2257"/>
                      <a:pt x="427" y="3190"/>
                      <a:pt x="1522" y="3282"/>
                    </a:cubicBezTo>
                    <a:cubicBezTo>
                      <a:pt x="1561" y="3285"/>
                      <a:pt x="1601" y="3287"/>
                      <a:pt x="1640" y="3287"/>
                    </a:cubicBezTo>
                    <a:cubicBezTo>
                      <a:pt x="2451" y="3287"/>
                      <a:pt x="3230" y="2621"/>
                      <a:pt x="3307" y="1808"/>
                    </a:cubicBezTo>
                    <a:cubicBezTo>
                      <a:pt x="3399" y="955"/>
                      <a:pt x="2708" y="114"/>
                      <a:pt x="1867" y="10"/>
                    </a:cubicBezTo>
                    <a:cubicBezTo>
                      <a:pt x="1800" y="4"/>
                      <a:pt x="1735" y="0"/>
                      <a:pt x="167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4" name="Google Shape;2664;p45"/>
              <p:cNvSpPr/>
              <p:nvPr/>
            </p:nvSpPr>
            <p:spPr>
              <a:xfrm>
                <a:off x="7686367" y="3933008"/>
                <a:ext cx="110671" cy="107220"/>
              </a:xfrm>
              <a:custGeom>
                <a:avLst/>
                <a:gdLst/>
                <a:ahLst/>
                <a:cxnLst/>
                <a:rect l="l" t="t" r="r" b="b"/>
                <a:pathLst>
                  <a:path w="3399" h="3293" extrusionOk="0">
                    <a:moveTo>
                      <a:pt x="1751" y="1"/>
                    </a:moveTo>
                    <a:cubicBezTo>
                      <a:pt x="1676" y="1"/>
                      <a:pt x="1600" y="6"/>
                      <a:pt x="1521" y="15"/>
                    </a:cubicBezTo>
                    <a:cubicBezTo>
                      <a:pt x="680" y="119"/>
                      <a:pt x="0" y="972"/>
                      <a:pt x="81" y="1824"/>
                    </a:cubicBezTo>
                    <a:cubicBezTo>
                      <a:pt x="169" y="2626"/>
                      <a:pt x="948" y="3292"/>
                      <a:pt x="1750" y="3292"/>
                    </a:cubicBezTo>
                    <a:cubicBezTo>
                      <a:pt x="1789" y="3292"/>
                      <a:pt x="1828" y="3291"/>
                      <a:pt x="1867" y="3287"/>
                    </a:cubicBezTo>
                    <a:cubicBezTo>
                      <a:pt x="2961" y="3184"/>
                      <a:pt x="3399" y="2262"/>
                      <a:pt x="3284" y="1432"/>
                    </a:cubicBezTo>
                    <a:cubicBezTo>
                      <a:pt x="3177" y="677"/>
                      <a:pt x="2639" y="1"/>
                      <a:pt x="175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5" name="Google Shape;2665;p45"/>
              <p:cNvSpPr/>
              <p:nvPr/>
            </p:nvSpPr>
            <p:spPr>
              <a:xfrm>
                <a:off x="7803028" y="4036384"/>
                <a:ext cx="136557" cy="71209"/>
              </a:xfrm>
              <a:custGeom>
                <a:avLst/>
                <a:gdLst/>
                <a:ahLst/>
                <a:cxnLst/>
                <a:rect l="l" t="t" r="r" b="b"/>
                <a:pathLst>
                  <a:path w="4194" h="2187" extrusionOk="0">
                    <a:moveTo>
                      <a:pt x="228" y="0"/>
                    </a:moveTo>
                    <a:cubicBezTo>
                      <a:pt x="124" y="0"/>
                      <a:pt x="24" y="73"/>
                      <a:pt x="12" y="216"/>
                    </a:cubicBezTo>
                    <a:cubicBezTo>
                      <a:pt x="0" y="757"/>
                      <a:pt x="392" y="1357"/>
                      <a:pt x="795" y="1679"/>
                    </a:cubicBezTo>
                    <a:cubicBezTo>
                      <a:pt x="807" y="1679"/>
                      <a:pt x="807" y="1691"/>
                      <a:pt x="818" y="1691"/>
                    </a:cubicBezTo>
                    <a:cubicBezTo>
                      <a:pt x="1177" y="1993"/>
                      <a:pt x="1633" y="2187"/>
                      <a:pt x="2103" y="2187"/>
                    </a:cubicBezTo>
                    <a:cubicBezTo>
                      <a:pt x="2116" y="2187"/>
                      <a:pt x="2130" y="2186"/>
                      <a:pt x="2143" y="2186"/>
                    </a:cubicBezTo>
                    <a:cubicBezTo>
                      <a:pt x="2604" y="2186"/>
                      <a:pt x="3053" y="1990"/>
                      <a:pt x="3410" y="1679"/>
                    </a:cubicBezTo>
                    <a:cubicBezTo>
                      <a:pt x="3814" y="1357"/>
                      <a:pt x="4194" y="757"/>
                      <a:pt x="4194" y="216"/>
                    </a:cubicBezTo>
                    <a:cubicBezTo>
                      <a:pt x="4194" y="73"/>
                      <a:pt x="4093" y="0"/>
                      <a:pt x="3985" y="0"/>
                    </a:cubicBezTo>
                    <a:cubicBezTo>
                      <a:pt x="3894" y="0"/>
                      <a:pt x="3798" y="53"/>
                      <a:pt x="3756" y="158"/>
                    </a:cubicBezTo>
                    <a:cubicBezTo>
                      <a:pt x="3687" y="366"/>
                      <a:pt x="3641" y="585"/>
                      <a:pt x="3526" y="792"/>
                    </a:cubicBezTo>
                    <a:cubicBezTo>
                      <a:pt x="3433" y="988"/>
                      <a:pt x="3284" y="1161"/>
                      <a:pt x="3111" y="1322"/>
                    </a:cubicBezTo>
                    <a:cubicBezTo>
                      <a:pt x="2834" y="1564"/>
                      <a:pt x="2466" y="1725"/>
                      <a:pt x="2109" y="1725"/>
                    </a:cubicBezTo>
                    <a:cubicBezTo>
                      <a:pt x="1728" y="1725"/>
                      <a:pt x="1360" y="1564"/>
                      <a:pt x="1095" y="1322"/>
                    </a:cubicBezTo>
                    <a:cubicBezTo>
                      <a:pt x="922" y="1184"/>
                      <a:pt x="795" y="988"/>
                      <a:pt x="680" y="792"/>
                    </a:cubicBezTo>
                    <a:cubicBezTo>
                      <a:pt x="565" y="585"/>
                      <a:pt x="530" y="366"/>
                      <a:pt x="450" y="158"/>
                    </a:cubicBezTo>
                    <a:cubicBezTo>
                      <a:pt x="407" y="53"/>
                      <a:pt x="316" y="0"/>
                      <a:pt x="22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6" name="Google Shape;2666;p45"/>
              <p:cNvSpPr/>
              <p:nvPr/>
            </p:nvSpPr>
            <p:spPr>
              <a:xfrm>
                <a:off x="7697600" y="3952250"/>
                <a:ext cx="46919" cy="46789"/>
              </a:xfrm>
              <a:custGeom>
                <a:avLst/>
                <a:gdLst/>
                <a:ahLst/>
                <a:cxnLst/>
                <a:rect l="l" t="t" r="r" b="b"/>
                <a:pathLst>
                  <a:path w="1441" h="1437" extrusionOk="0">
                    <a:moveTo>
                      <a:pt x="704" y="0"/>
                    </a:moveTo>
                    <a:cubicBezTo>
                      <a:pt x="646" y="24"/>
                      <a:pt x="577" y="24"/>
                      <a:pt x="519" y="35"/>
                    </a:cubicBezTo>
                    <a:cubicBezTo>
                      <a:pt x="404" y="58"/>
                      <a:pt x="300" y="139"/>
                      <a:pt x="197" y="219"/>
                    </a:cubicBezTo>
                    <a:cubicBezTo>
                      <a:pt x="128" y="277"/>
                      <a:pt x="82" y="369"/>
                      <a:pt x="58" y="450"/>
                    </a:cubicBezTo>
                    <a:cubicBezTo>
                      <a:pt x="12" y="530"/>
                      <a:pt x="1" y="623"/>
                      <a:pt x="1" y="726"/>
                    </a:cubicBezTo>
                    <a:cubicBezTo>
                      <a:pt x="1" y="853"/>
                      <a:pt x="24" y="968"/>
                      <a:pt x="105" y="1083"/>
                    </a:cubicBezTo>
                    <a:cubicBezTo>
                      <a:pt x="162" y="1187"/>
                      <a:pt x="243" y="1268"/>
                      <a:pt x="358" y="1348"/>
                    </a:cubicBezTo>
                    <a:cubicBezTo>
                      <a:pt x="416" y="1371"/>
                      <a:pt x="473" y="1383"/>
                      <a:pt x="531" y="1418"/>
                    </a:cubicBezTo>
                    <a:cubicBezTo>
                      <a:pt x="585" y="1431"/>
                      <a:pt x="639" y="1437"/>
                      <a:pt x="693" y="1437"/>
                    </a:cubicBezTo>
                    <a:cubicBezTo>
                      <a:pt x="731" y="1437"/>
                      <a:pt x="769" y="1434"/>
                      <a:pt x="807" y="1429"/>
                    </a:cubicBezTo>
                    <a:cubicBezTo>
                      <a:pt x="865" y="1429"/>
                      <a:pt x="934" y="1418"/>
                      <a:pt x="980" y="1383"/>
                    </a:cubicBezTo>
                    <a:cubicBezTo>
                      <a:pt x="1061" y="1360"/>
                      <a:pt x="1141" y="1314"/>
                      <a:pt x="1211" y="1245"/>
                    </a:cubicBezTo>
                    <a:cubicBezTo>
                      <a:pt x="1257" y="1199"/>
                      <a:pt x="1280" y="1141"/>
                      <a:pt x="1326" y="1095"/>
                    </a:cubicBezTo>
                    <a:lnTo>
                      <a:pt x="1395" y="922"/>
                    </a:lnTo>
                    <a:cubicBezTo>
                      <a:pt x="1429" y="807"/>
                      <a:pt x="1441" y="726"/>
                      <a:pt x="1406" y="623"/>
                    </a:cubicBezTo>
                    <a:cubicBezTo>
                      <a:pt x="1406" y="542"/>
                      <a:pt x="1383" y="438"/>
                      <a:pt x="1326" y="369"/>
                    </a:cubicBezTo>
                    <a:cubicBezTo>
                      <a:pt x="1268" y="265"/>
                      <a:pt x="1176" y="173"/>
                      <a:pt x="1061" y="104"/>
                    </a:cubicBezTo>
                    <a:cubicBezTo>
                      <a:pt x="946" y="47"/>
                      <a:pt x="830" y="0"/>
                      <a:pt x="7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7" name="Google Shape;2667;p45"/>
              <p:cNvSpPr/>
              <p:nvPr/>
            </p:nvSpPr>
            <p:spPr>
              <a:xfrm>
                <a:off x="7742630" y="3992396"/>
                <a:ext cx="27416" cy="27025"/>
              </a:xfrm>
              <a:custGeom>
                <a:avLst/>
                <a:gdLst/>
                <a:ahLst/>
                <a:cxnLst/>
                <a:rect l="l" t="t" r="r" b="b"/>
                <a:pathLst>
                  <a:path w="842" h="830" extrusionOk="0">
                    <a:moveTo>
                      <a:pt x="415" y="0"/>
                    </a:moveTo>
                    <a:cubicBezTo>
                      <a:pt x="358" y="0"/>
                      <a:pt x="300" y="12"/>
                      <a:pt x="254" y="23"/>
                    </a:cubicBezTo>
                    <a:cubicBezTo>
                      <a:pt x="196" y="35"/>
                      <a:pt x="162" y="69"/>
                      <a:pt x="127" y="115"/>
                    </a:cubicBezTo>
                    <a:cubicBezTo>
                      <a:pt x="81" y="150"/>
                      <a:pt x="58" y="196"/>
                      <a:pt x="46" y="242"/>
                    </a:cubicBezTo>
                    <a:cubicBezTo>
                      <a:pt x="12" y="288"/>
                      <a:pt x="0" y="346"/>
                      <a:pt x="12" y="403"/>
                    </a:cubicBezTo>
                    <a:cubicBezTo>
                      <a:pt x="12" y="438"/>
                      <a:pt x="23" y="473"/>
                      <a:pt x="23" y="519"/>
                    </a:cubicBezTo>
                    <a:cubicBezTo>
                      <a:pt x="46" y="588"/>
                      <a:pt x="81" y="645"/>
                      <a:pt x="127" y="703"/>
                    </a:cubicBezTo>
                    <a:cubicBezTo>
                      <a:pt x="162" y="726"/>
                      <a:pt x="185" y="738"/>
                      <a:pt x="219" y="772"/>
                    </a:cubicBezTo>
                    <a:cubicBezTo>
                      <a:pt x="277" y="818"/>
                      <a:pt x="346" y="830"/>
                      <a:pt x="427" y="830"/>
                    </a:cubicBezTo>
                    <a:cubicBezTo>
                      <a:pt x="484" y="830"/>
                      <a:pt x="542" y="818"/>
                      <a:pt x="588" y="807"/>
                    </a:cubicBezTo>
                    <a:cubicBezTo>
                      <a:pt x="646" y="784"/>
                      <a:pt x="692" y="761"/>
                      <a:pt x="715" y="714"/>
                    </a:cubicBezTo>
                    <a:cubicBezTo>
                      <a:pt x="761" y="668"/>
                      <a:pt x="795" y="634"/>
                      <a:pt x="807" y="588"/>
                    </a:cubicBezTo>
                    <a:cubicBezTo>
                      <a:pt x="830" y="542"/>
                      <a:pt x="841" y="484"/>
                      <a:pt x="830" y="426"/>
                    </a:cubicBezTo>
                    <a:cubicBezTo>
                      <a:pt x="830" y="380"/>
                      <a:pt x="818" y="357"/>
                      <a:pt x="818" y="311"/>
                    </a:cubicBezTo>
                    <a:cubicBezTo>
                      <a:pt x="807" y="242"/>
                      <a:pt x="761" y="185"/>
                      <a:pt x="715" y="127"/>
                    </a:cubicBezTo>
                    <a:cubicBezTo>
                      <a:pt x="692" y="92"/>
                      <a:pt x="657" y="81"/>
                      <a:pt x="634" y="58"/>
                    </a:cubicBezTo>
                    <a:cubicBezTo>
                      <a:pt x="576" y="12"/>
                      <a:pt x="507" y="0"/>
                      <a:pt x="41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8" name="Google Shape;2668;p45"/>
              <p:cNvSpPr/>
              <p:nvPr/>
            </p:nvSpPr>
            <p:spPr>
              <a:xfrm>
                <a:off x="7968072" y="3959478"/>
                <a:ext cx="43175" cy="42686"/>
              </a:xfrm>
              <a:custGeom>
                <a:avLst/>
                <a:gdLst/>
                <a:ahLst/>
                <a:cxnLst/>
                <a:rect l="l" t="t" r="r" b="b"/>
                <a:pathLst>
                  <a:path w="1326" h="1311" extrusionOk="0">
                    <a:moveTo>
                      <a:pt x="651" y="0"/>
                    </a:moveTo>
                    <a:cubicBezTo>
                      <a:pt x="622" y="0"/>
                      <a:pt x="594" y="3"/>
                      <a:pt x="565" y="9"/>
                    </a:cubicBezTo>
                    <a:cubicBezTo>
                      <a:pt x="473" y="9"/>
                      <a:pt x="392" y="43"/>
                      <a:pt x="323" y="90"/>
                    </a:cubicBezTo>
                    <a:cubicBezTo>
                      <a:pt x="277" y="113"/>
                      <a:pt x="231" y="159"/>
                      <a:pt x="185" y="182"/>
                    </a:cubicBezTo>
                    <a:cubicBezTo>
                      <a:pt x="162" y="228"/>
                      <a:pt x="116" y="274"/>
                      <a:pt x="93" y="320"/>
                    </a:cubicBezTo>
                    <a:cubicBezTo>
                      <a:pt x="46" y="389"/>
                      <a:pt x="12" y="470"/>
                      <a:pt x="12" y="562"/>
                    </a:cubicBezTo>
                    <a:cubicBezTo>
                      <a:pt x="0" y="619"/>
                      <a:pt x="0" y="677"/>
                      <a:pt x="12" y="735"/>
                    </a:cubicBezTo>
                    <a:cubicBezTo>
                      <a:pt x="12" y="792"/>
                      <a:pt x="35" y="850"/>
                      <a:pt x="58" y="896"/>
                    </a:cubicBezTo>
                    <a:cubicBezTo>
                      <a:pt x="93" y="977"/>
                      <a:pt x="127" y="1034"/>
                      <a:pt x="185" y="1103"/>
                    </a:cubicBezTo>
                    <a:lnTo>
                      <a:pt x="323" y="1207"/>
                    </a:lnTo>
                    <a:cubicBezTo>
                      <a:pt x="381" y="1242"/>
                      <a:pt x="415" y="1253"/>
                      <a:pt x="473" y="1276"/>
                    </a:cubicBezTo>
                    <a:cubicBezTo>
                      <a:pt x="530" y="1299"/>
                      <a:pt x="588" y="1299"/>
                      <a:pt x="646" y="1311"/>
                    </a:cubicBezTo>
                    <a:cubicBezTo>
                      <a:pt x="738" y="1311"/>
                      <a:pt x="818" y="1299"/>
                      <a:pt x="899" y="1253"/>
                    </a:cubicBezTo>
                    <a:cubicBezTo>
                      <a:pt x="980" y="1219"/>
                      <a:pt x="1037" y="1184"/>
                      <a:pt x="1106" y="1126"/>
                    </a:cubicBezTo>
                    <a:cubicBezTo>
                      <a:pt x="1210" y="1034"/>
                      <a:pt x="1245" y="931"/>
                      <a:pt x="1302" y="815"/>
                    </a:cubicBezTo>
                    <a:cubicBezTo>
                      <a:pt x="1314" y="758"/>
                      <a:pt x="1314" y="700"/>
                      <a:pt x="1325" y="666"/>
                    </a:cubicBezTo>
                    <a:cubicBezTo>
                      <a:pt x="1314" y="573"/>
                      <a:pt x="1302" y="481"/>
                      <a:pt x="1256" y="412"/>
                    </a:cubicBezTo>
                    <a:cubicBezTo>
                      <a:pt x="1245" y="355"/>
                      <a:pt x="1210" y="308"/>
                      <a:pt x="1187" y="285"/>
                    </a:cubicBezTo>
                    <a:cubicBezTo>
                      <a:pt x="1164" y="251"/>
                      <a:pt x="1141" y="239"/>
                      <a:pt x="1129" y="216"/>
                    </a:cubicBezTo>
                    <a:lnTo>
                      <a:pt x="1106" y="193"/>
                    </a:lnTo>
                    <a:cubicBezTo>
                      <a:pt x="1106" y="193"/>
                      <a:pt x="1095" y="193"/>
                      <a:pt x="1095" y="182"/>
                    </a:cubicBezTo>
                    <a:cubicBezTo>
                      <a:pt x="1037" y="124"/>
                      <a:pt x="980" y="90"/>
                      <a:pt x="899" y="55"/>
                    </a:cubicBezTo>
                    <a:cubicBezTo>
                      <a:pt x="841" y="20"/>
                      <a:pt x="795" y="9"/>
                      <a:pt x="738" y="9"/>
                    </a:cubicBezTo>
                    <a:cubicBezTo>
                      <a:pt x="709" y="3"/>
                      <a:pt x="680" y="0"/>
                      <a:pt x="65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9" name="Google Shape;2669;p45"/>
              <p:cNvSpPr/>
              <p:nvPr/>
            </p:nvSpPr>
            <p:spPr>
              <a:xfrm>
                <a:off x="8007078" y="3996140"/>
                <a:ext cx="35653" cy="27416"/>
              </a:xfrm>
              <a:custGeom>
                <a:avLst/>
                <a:gdLst/>
                <a:ahLst/>
                <a:cxnLst/>
                <a:rect l="l" t="t" r="r" b="b"/>
                <a:pathLst>
                  <a:path w="1095" h="842" extrusionOk="0">
                    <a:moveTo>
                      <a:pt x="542" y="0"/>
                    </a:moveTo>
                    <a:cubicBezTo>
                      <a:pt x="1" y="0"/>
                      <a:pt x="1" y="841"/>
                      <a:pt x="542" y="841"/>
                    </a:cubicBezTo>
                    <a:cubicBezTo>
                      <a:pt x="1095" y="841"/>
                      <a:pt x="1095" y="0"/>
                      <a:pt x="54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0" name="Google Shape;2670;p45"/>
              <p:cNvSpPr/>
              <p:nvPr/>
            </p:nvSpPr>
            <p:spPr>
              <a:xfrm>
                <a:off x="7630332" y="4056213"/>
                <a:ext cx="134473" cy="70264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158" extrusionOk="0">
                    <a:moveTo>
                      <a:pt x="2161" y="1"/>
                    </a:moveTo>
                    <a:cubicBezTo>
                      <a:pt x="1591" y="1"/>
                      <a:pt x="1020" y="182"/>
                      <a:pt x="673" y="575"/>
                    </a:cubicBezTo>
                    <a:cubicBezTo>
                      <a:pt x="1" y="1314"/>
                      <a:pt x="897" y="2158"/>
                      <a:pt x="2142" y="2158"/>
                    </a:cubicBezTo>
                    <a:cubicBezTo>
                      <a:pt x="2391" y="2158"/>
                      <a:pt x="2653" y="2124"/>
                      <a:pt x="2919" y="2049"/>
                    </a:cubicBezTo>
                    <a:cubicBezTo>
                      <a:pt x="4083" y="1704"/>
                      <a:pt x="4129" y="725"/>
                      <a:pt x="3357" y="298"/>
                    </a:cubicBezTo>
                    <a:cubicBezTo>
                      <a:pt x="3024" y="105"/>
                      <a:pt x="2593" y="1"/>
                      <a:pt x="21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1" name="Google Shape;2671;p45"/>
              <p:cNvSpPr/>
              <p:nvPr/>
            </p:nvSpPr>
            <p:spPr>
              <a:xfrm>
                <a:off x="7997701" y="4055692"/>
                <a:ext cx="134082" cy="70590"/>
              </a:xfrm>
              <a:custGeom>
                <a:avLst/>
                <a:gdLst/>
                <a:ahLst/>
                <a:cxnLst/>
                <a:rect l="l" t="t" r="r" b="b"/>
                <a:pathLst>
                  <a:path w="4118" h="2168" extrusionOk="0">
                    <a:moveTo>
                      <a:pt x="1978" y="1"/>
                    </a:moveTo>
                    <a:cubicBezTo>
                      <a:pt x="1541" y="1"/>
                      <a:pt x="1103" y="107"/>
                      <a:pt x="761" y="303"/>
                    </a:cubicBezTo>
                    <a:cubicBezTo>
                      <a:pt x="1" y="741"/>
                      <a:pt x="47" y="1708"/>
                      <a:pt x="1210" y="2054"/>
                    </a:cubicBezTo>
                    <a:cubicBezTo>
                      <a:pt x="1478" y="2132"/>
                      <a:pt x="1742" y="2167"/>
                      <a:pt x="1992" y="2167"/>
                    </a:cubicBezTo>
                    <a:cubicBezTo>
                      <a:pt x="3219" y="2167"/>
                      <a:pt x="4117" y="1324"/>
                      <a:pt x="3457" y="568"/>
                    </a:cubicBezTo>
                    <a:cubicBezTo>
                      <a:pt x="3106" y="178"/>
                      <a:pt x="2543" y="1"/>
                      <a:pt x="197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37C3691-E178-0D43-9C85-22E6AFF609A7}"/>
              </a:ext>
            </a:extLst>
          </p:cNvPr>
          <p:cNvSpPr txBox="1"/>
          <p:nvPr/>
        </p:nvSpPr>
        <p:spPr>
          <a:xfrm>
            <a:off x="1809984" y="1099210"/>
            <a:ext cx="304602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>
              <a:buClrTx/>
            </a:pPr>
            <a:r>
              <a:rPr lang="en-US" sz="3600" kern="1200" dirty="0">
                <a:solidFill>
                  <a:prstClr val="black"/>
                </a:solidFill>
                <a:latin typeface="Britannic Bold" panose="020B0903060703020204" pitchFamily="34" charset="0"/>
                <a:ea typeface="+mn-ea"/>
                <a:cs typeface="+mn-cs"/>
              </a:rPr>
              <a:t> </a:t>
            </a:r>
          </a:p>
          <a:p>
            <a:pPr defTabSz="342900">
              <a:buClrTx/>
            </a:pPr>
            <a:r>
              <a:rPr lang="en-US" sz="3600" kern="1200" dirty="0">
                <a:solidFill>
                  <a:prstClr val="black"/>
                </a:solidFill>
                <a:latin typeface="Britannic Bold" panose="020B0903060703020204" pitchFamily="34" charset="0"/>
                <a:ea typeface="+mn-ea"/>
                <a:cs typeface="+mn-cs"/>
              </a:rPr>
              <a:t>BALLOONS</a:t>
            </a:r>
          </a:p>
          <a:p>
            <a:pPr defTabSz="342900">
              <a:buClrTx/>
            </a:pPr>
            <a:r>
              <a:rPr lang="en-US" sz="3600" kern="1200" dirty="0">
                <a:solidFill>
                  <a:prstClr val="black"/>
                </a:solidFill>
                <a:latin typeface="Britannic Bold" panose="020B0903060703020204" pitchFamily="34" charset="0"/>
                <a:ea typeface="+mn-ea"/>
                <a:cs typeface="+mn-cs"/>
              </a:rPr>
              <a:t>GAMES </a:t>
            </a:r>
            <a:endParaRPr lang="ru-RU" sz="36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5" name="Picture 2" descr="Winnie the Pooh clipart">
            <a:extLst>
              <a:ext uri="{FF2B5EF4-FFF2-40B4-BE49-F238E27FC236}">
                <a16:creationId xmlns:a16="http://schemas.microsoft.com/office/drawing/2014/main" id="{68707D5C-35BF-344D-8A0D-7E4C518943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1099211"/>
            <a:ext cx="2867891" cy="3151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Скругленный прямоугольник 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98A2D9B-FB7D-5145-A43A-B869A05A663A}"/>
              </a:ext>
            </a:extLst>
          </p:cNvPr>
          <p:cNvSpPr/>
          <p:nvPr/>
        </p:nvSpPr>
        <p:spPr>
          <a:xfrm>
            <a:off x="1855520" y="3117274"/>
            <a:ext cx="2057400" cy="534389"/>
          </a:xfrm>
          <a:prstGeom prst="roundRect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</a:pPr>
            <a:r>
              <a:rPr lang="en-US" sz="2400" b="1" kern="1200" dirty="0">
                <a:solidFill>
                  <a:sysClr val="windowText" lastClr="000000"/>
                </a:solidFill>
                <a:latin typeface="Calibri"/>
              </a:rPr>
              <a:t>START</a:t>
            </a:r>
            <a:endParaRPr lang="ru-RU" sz="2400" b="1" kern="1200" dirty="0">
              <a:solidFill>
                <a:sysClr val="windowText" lastClr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83088788"/>
      </p:ext>
    </p:extLst>
  </p:cSld>
  <p:clrMapOvr>
    <a:masterClrMapping/>
  </p:clrMapOvr>
  <p:transition spd="slow">
    <p:push dir="u"/>
    <p:sndAc>
      <p:stSnd>
        <p:snd r:embed="rId2" name="hammer.wav"/>
      </p:stSnd>
    </p:sndAc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63D39F63-2482-7143-AAD1-E29CF3B8C6E1}"/>
              </a:ext>
            </a:extLst>
          </p:cNvPr>
          <p:cNvGrpSpPr/>
          <p:nvPr/>
        </p:nvGrpSpPr>
        <p:grpSpPr>
          <a:xfrm>
            <a:off x="921125" y="316006"/>
            <a:ext cx="1828800" cy="3711629"/>
            <a:chOff x="3009818" y="1507671"/>
            <a:chExt cx="1026737" cy="3603169"/>
          </a:xfrm>
        </p:grpSpPr>
        <p:pic>
          <p:nvPicPr>
            <p:cNvPr id="1028" name="Picture 4" descr="Red Balloon clipart">
              <a:extLst>
                <a:ext uri="{FF2B5EF4-FFF2-40B4-BE49-F238E27FC236}">
                  <a16:creationId xmlns:a16="http://schemas.microsoft.com/office/drawing/2014/main" id="{F7A12A33-7D8D-1942-ADBF-F8F7F25FF8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9818" y="1507671"/>
              <a:ext cx="1026737" cy="36031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8CCC397-9C94-B44F-94D5-B02CBFCE2723}"/>
                </a:ext>
              </a:extLst>
            </p:cNvPr>
            <p:cNvSpPr txBox="1"/>
            <p:nvPr/>
          </p:nvSpPr>
          <p:spPr>
            <a:xfrm>
              <a:off x="3009818" y="2050101"/>
              <a:ext cx="1026736" cy="8067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42900">
                <a:buClrTx/>
              </a:pPr>
              <a:r>
                <a:rPr lang="en-US" sz="2400" b="1" kern="1200" dirty="0">
                  <a:solidFill>
                    <a:prstClr val="black"/>
                  </a:solidFill>
                  <a:latin typeface="Comic Sans MS" panose="030F0902030302020204" pitchFamily="66" charset="0"/>
                  <a:ea typeface="+mn-ea"/>
                  <a:cs typeface="+mn-cs"/>
                </a:rPr>
                <a:t>a. </a:t>
              </a:r>
            </a:p>
            <a:p>
              <a:pPr algn="ctr" defTabSz="342900">
                <a:buClrTx/>
              </a:pPr>
              <a:r>
                <a:rPr lang="en-US" sz="2400" b="1" kern="1200" dirty="0">
                  <a:solidFill>
                    <a:prstClr val="black"/>
                  </a:solidFill>
                  <a:latin typeface="Comic Sans MS" panose="030F0902030302020204" pitchFamily="66" charset="0"/>
                  <a:ea typeface="+mn-ea"/>
                  <a:cs typeface="+mn-cs"/>
                </a:rPr>
                <a:t>windy</a:t>
              </a:r>
              <a:endParaRPr lang="ru-RU" sz="2400" b="1" kern="1200" dirty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75BF75E0-2C84-5346-A5CE-59B988B8AB5A}"/>
              </a:ext>
            </a:extLst>
          </p:cNvPr>
          <p:cNvGrpSpPr/>
          <p:nvPr/>
        </p:nvGrpSpPr>
        <p:grpSpPr>
          <a:xfrm>
            <a:off x="3694580" y="530679"/>
            <a:ext cx="1729387" cy="4108399"/>
            <a:chOff x="4395309" y="1507669"/>
            <a:chExt cx="1026738" cy="3603171"/>
          </a:xfrm>
        </p:grpSpPr>
        <p:pic>
          <p:nvPicPr>
            <p:cNvPr id="1030" name="Picture 6" descr="Yellow Balloon clipart">
              <a:extLst>
                <a:ext uri="{FF2B5EF4-FFF2-40B4-BE49-F238E27FC236}">
                  <a16:creationId xmlns:a16="http://schemas.microsoft.com/office/drawing/2014/main" id="{4EABCF25-9B19-CE48-8317-7FCE73C01B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5310" y="1507669"/>
              <a:ext cx="1026737" cy="36031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A73C9E5-C233-E043-8E0F-4DC9B244A0D0}"/>
                </a:ext>
              </a:extLst>
            </p:cNvPr>
            <p:cNvSpPr txBox="1"/>
            <p:nvPr/>
          </p:nvSpPr>
          <p:spPr>
            <a:xfrm>
              <a:off x="4395309" y="2051220"/>
              <a:ext cx="1026736" cy="7288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42900">
                <a:buClrTx/>
              </a:pPr>
              <a:r>
                <a:rPr lang="en-US" sz="2400" b="1" kern="1200" dirty="0">
                  <a:solidFill>
                    <a:prstClr val="black"/>
                  </a:solidFill>
                  <a:latin typeface="Comic Sans MS" panose="030F0902030302020204" pitchFamily="66" charset="0"/>
                  <a:ea typeface="+mn-ea"/>
                  <a:cs typeface="+mn-cs"/>
                </a:rPr>
                <a:t>b.</a:t>
              </a:r>
            </a:p>
            <a:p>
              <a:pPr algn="ctr" defTabSz="342900">
                <a:buClrTx/>
              </a:pPr>
              <a:r>
                <a:rPr lang="en-US" sz="2400" b="1" kern="1200" dirty="0">
                  <a:solidFill>
                    <a:prstClr val="black"/>
                  </a:solidFill>
                  <a:latin typeface="Comic Sans MS" panose="030F0902030302020204" pitchFamily="66" charset="0"/>
                  <a:ea typeface="+mn-ea"/>
                  <a:cs typeface="+mn-cs"/>
                </a:rPr>
                <a:t>rainy</a:t>
              </a:r>
              <a:endParaRPr lang="ru-RU" sz="2400" b="1" kern="1200" dirty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C1F7F217-4CFD-144A-8346-19DB2B205C32}"/>
              </a:ext>
            </a:extLst>
          </p:cNvPr>
          <p:cNvGrpSpPr/>
          <p:nvPr/>
        </p:nvGrpSpPr>
        <p:grpSpPr>
          <a:xfrm>
            <a:off x="6132443" y="564777"/>
            <a:ext cx="1821493" cy="3585065"/>
            <a:chOff x="5780802" y="1507669"/>
            <a:chExt cx="1026737" cy="3603170"/>
          </a:xfrm>
        </p:grpSpPr>
        <p:pic>
          <p:nvPicPr>
            <p:cNvPr id="1032" name="Picture 8" descr="Green Balloon clipart">
              <a:extLst>
                <a:ext uri="{FF2B5EF4-FFF2-40B4-BE49-F238E27FC236}">
                  <a16:creationId xmlns:a16="http://schemas.microsoft.com/office/drawing/2014/main" id="{656ACD47-0DA6-2745-A502-C9F8855E2D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0802" y="1507669"/>
              <a:ext cx="1026737" cy="36031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3C1C9EB-4623-354D-8F8D-F8F4F0838931}"/>
                </a:ext>
              </a:extLst>
            </p:cNvPr>
            <p:cNvSpPr txBox="1"/>
            <p:nvPr/>
          </p:nvSpPr>
          <p:spPr>
            <a:xfrm>
              <a:off x="5780803" y="2051220"/>
              <a:ext cx="1026736" cy="8351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42900">
                <a:buClrTx/>
              </a:pPr>
              <a:r>
                <a:rPr lang="en-US" sz="2400" b="1" kern="1200" dirty="0">
                  <a:solidFill>
                    <a:prstClr val="black"/>
                  </a:solidFill>
                  <a:latin typeface="Comic Sans MS" panose="030F0902030302020204" pitchFamily="66" charset="0"/>
                  <a:ea typeface="+mn-ea"/>
                  <a:cs typeface="+mn-cs"/>
                </a:rPr>
                <a:t>c. </a:t>
              </a:r>
            </a:p>
            <a:p>
              <a:pPr algn="ctr" defTabSz="342900">
                <a:buClrTx/>
              </a:pPr>
              <a:r>
                <a:rPr lang="en-US" sz="2400" b="1" kern="1200" dirty="0">
                  <a:solidFill>
                    <a:prstClr val="black"/>
                  </a:solidFill>
                  <a:latin typeface="Comic Sans MS" panose="030F0902030302020204" pitchFamily="66" charset="0"/>
                  <a:ea typeface="+mn-ea"/>
                  <a:cs typeface="+mn-cs"/>
                </a:rPr>
                <a:t>snowy</a:t>
              </a:r>
              <a:endParaRPr lang="ru-RU" sz="2400" b="1" kern="1200" dirty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7" name="Рисунок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5411D51-79EA-4D4C-99D4-59A64F9D1A4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7872773" y="49349"/>
            <a:ext cx="948090" cy="962661"/>
          </a:xfrm>
          <a:prstGeom prst="rect">
            <a:avLst/>
          </a:prstGeom>
        </p:spPr>
      </p:pic>
      <p:pic>
        <p:nvPicPr>
          <p:cNvPr id="1026" name="Picture 2" descr="Winnie the Pooh clipart">
            <a:extLst>
              <a:ext uri="{FF2B5EF4-FFF2-40B4-BE49-F238E27FC236}">
                <a16:creationId xmlns:a16="http://schemas.microsoft.com/office/drawing/2014/main" id="{89B9C8D7-775D-4443-8F79-4AB0DF3BA3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12602" y="2702379"/>
            <a:ext cx="1493254" cy="1641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Кира-скрап - клипарт и рамки на прозрачном фоне">
            <a:extLst>
              <a:ext uri="{FF2B5EF4-FFF2-40B4-BE49-F238E27FC236}">
                <a16:creationId xmlns:a16="http://schemas.microsoft.com/office/drawing/2014/main" id="{46DFF0BC-0324-D64F-9D09-E1D3008216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7937" y="2386553"/>
            <a:ext cx="1493254" cy="1908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B7DB17D-250E-7147-A743-D21421195A96}"/>
              </a:ext>
            </a:extLst>
          </p:cNvPr>
          <p:cNvSpPr txBox="1"/>
          <p:nvPr/>
        </p:nvSpPr>
        <p:spPr>
          <a:xfrm>
            <a:off x="0" y="4267582"/>
            <a:ext cx="49255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>
              <a:buClrTx/>
            </a:pPr>
            <a:r>
              <a:rPr lang="en-US" sz="2000" b="1" kern="1200" dirty="0">
                <a:solidFill>
                  <a:prstClr val="black"/>
                </a:solidFill>
                <a:latin typeface="Comic Sans MS" panose="030F0902030302020204" pitchFamily="66" charset="0"/>
                <a:ea typeface="+mn-ea"/>
                <a:cs typeface="+mn-cs"/>
              </a:rPr>
              <a:t>What’s the weather like today?</a:t>
            </a:r>
          </a:p>
          <a:p>
            <a:pPr algn="ctr" defTabSz="342900">
              <a:buClrTx/>
            </a:pPr>
            <a:r>
              <a:rPr lang="en-US" sz="2000" b="1" kern="1200" dirty="0">
                <a:solidFill>
                  <a:prstClr val="black"/>
                </a:solidFill>
                <a:latin typeface="Comic Sans MS" panose="030F0902030302020204" pitchFamily="66" charset="0"/>
                <a:ea typeface="+mn-ea"/>
                <a:cs typeface="+mn-cs"/>
              </a:rPr>
              <a:t>It’s…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74D437-DC95-8EA2-B6EB-1ADF8585939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06760" y="3670207"/>
            <a:ext cx="1937747" cy="13704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00908169"/>
      </p:ext>
    </p:extLst>
  </p:cSld>
  <p:clrMapOvr>
    <a:masterClrMapping/>
  </p:clrMapOvr>
  <p:transition spd="slow">
    <p:push dir="u"/>
    <p:sndAc>
      <p:stSnd>
        <p:snd r:embed="rId3" name="hamm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2.96296E-6 C 0.00208 -0.00301 0.01198 -0.03403 0.03698 -0.03195 C 0.075 -0.02894 0.08993 -0.00695 0.125 -0.02894 C 0.14705 -0.0419 0.17292 -0.075 0.19201 -0.07408 C 0.23507 -0.07292 0.24392 -0.03889 0.24392 -0.0081 C 0.24496 0.03611 0.18906 0.07291 0.12101 0.07708 C 0.05208 0.08009 -0.00504 0.0331 1.11111E-6 2.96296E-6 Z " pathEditMode="relative" rAng="0" ptsTypes="AAAAAAA">
                                      <p:cBhvr>
                                        <p:cTn id="6" dur="2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70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22222E-6 C 0.06893 -2.22222E-6 0.12501 0.02547 0.12501 0.05695 C 0.12501 0.0882 0.06893 0.11389 5E-6 0.11389 C -0.06892 0.11389 -0.125 0.0882 -0.125 0.05695 C -0.125 0.02547 -0.06892 -2.22222E-6 5E-6 -2.22222E-6 Z " pathEditMode="relative" rAng="0" ptsTypes="AAAAA">
                                      <p:cBhvr>
                                        <p:cTn id="8" dur="2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6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1.48148E-6 C -4.44444E-6 0.00023 -0.01788 -0.06504 -0.01788 -0.06481 C -0.03576 -0.11805 -0.06406 -0.13889 -0.10503 -0.13889 C -0.12604 -0.13889 -0.14496 -0.13102 -0.15972 -0.11805 C -0.17013 -0.10903 -0.18281 -0.10393 -0.19635 -0.10393 C -0.22274 -0.10393 -0.24479 -0.12199 -0.25312 -0.14792 C -0.25312 -0.14768 -0.2625 -0.17893 -0.2625 -0.1787 C -0.2625 -0.17893 -0.24357 -0.11296 -0.24357 -0.11273 C -0.22569 -0.06111 -0.19756 -0.04004 -0.15763 -0.04004 C -0.13663 -0.04004 -0.11649 -0.04792 -0.10086 -0.06204 C -0.09149 -0.06991 -0.07881 -0.075 -0.06631 -0.075 C -0.03993 -0.075 -0.01788 -0.05694 -0.00954 -0.03102 C -0.00954 -0.03079 -4.44444E-6 -1.48148E-6 -4.44444E-6 0.00023 L -4.44444E-6 -1.48148E-6 Z " pathEditMode="relative" rAng="0" ptsTypes="AAAAAAAAAAAAAA">
                                      <p:cBhvr>
                                        <p:cTn id="10" dur="2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25" y="-89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1%88%D0%B0%D1%80%D0%B8%D0%B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1%88%D0%B0%D1%80%D0%B8%D0%B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10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%D0%BF%D0%BE%D0%B1%D0%B5%D0%B4%D0%B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63D39F63-2482-7143-AAD1-E29CF3B8C6E1}"/>
              </a:ext>
            </a:extLst>
          </p:cNvPr>
          <p:cNvGrpSpPr/>
          <p:nvPr/>
        </p:nvGrpSpPr>
        <p:grpSpPr>
          <a:xfrm>
            <a:off x="910778" y="346958"/>
            <a:ext cx="1872838" cy="3711629"/>
            <a:chOff x="2985094" y="1507671"/>
            <a:chExt cx="1051461" cy="3603169"/>
          </a:xfrm>
        </p:grpSpPr>
        <p:pic>
          <p:nvPicPr>
            <p:cNvPr id="1028" name="Picture 4" descr="Red Balloon clipart">
              <a:extLst>
                <a:ext uri="{FF2B5EF4-FFF2-40B4-BE49-F238E27FC236}">
                  <a16:creationId xmlns:a16="http://schemas.microsoft.com/office/drawing/2014/main" id="{F7A12A33-7D8D-1942-ADBF-F8F7F25FF8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9818" y="1507671"/>
              <a:ext cx="1026737" cy="36031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8CCC397-9C94-B44F-94D5-B02CBFCE2723}"/>
                </a:ext>
              </a:extLst>
            </p:cNvPr>
            <p:cNvSpPr txBox="1"/>
            <p:nvPr/>
          </p:nvSpPr>
          <p:spPr>
            <a:xfrm>
              <a:off x="2985094" y="1815714"/>
              <a:ext cx="1051461" cy="1165253"/>
            </a:xfrm>
            <a:prstGeom prst="rect">
              <a:avLst/>
            </a:prstGeom>
            <a:blipFill>
              <a:blip r:embed="rId6"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pPr algn="ctr" defTabSz="342900">
                <a:buClrTx/>
              </a:pPr>
              <a:endParaRPr lang="en-US" sz="2400" b="1" kern="1200" dirty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  <a:p>
              <a:pPr algn="ctr" defTabSz="342900">
                <a:buClrTx/>
              </a:pPr>
              <a:r>
                <a:rPr lang="en-US" sz="2400" b="1" kern="12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a</a:t>
              </a:r>
            </a:p>
            <a:p>
              <a:pPr algn="ctr" defTabSz="342900">
                <a:buClrTx/>
              </a:pPr>
              <a:endParaRPr lang="ru-RU" sz="2400" b="1" kern="1200" dirty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75BF75E0-2C84-5346-A5CE-59B988B8AB5A}"/>
              </a:ext>
            </a:extLst>
          </p:cNvPr>
          <p:cNvGrpSpPr/>
          <p:nvPr/>
        </p:nvGrpSpPr>
        <p:grpSpPr>
          <a:xfrm>
            <a:off x="3589321" y="465567"/>
            <a:ext cx="1751625" cy="4108399"/>
            <a:chOff x="4382106" y="1507669"/>
            <a:chExt cx="1039941" cy="3603171"/>
          </a:xfrm>
        </p:grpSpPr>
        <p:pic>
          <p:nvPicPr>
            <p:cNvPr id="1030" name="Picture 6" descr="Yellow Balloon clipart">
              <a:extLst>
                <a:ext uri="{FF2B5EF4-FFF2-40B4-BE49-F238E27FC236}">
                  <a16:creationId xmlns:a16="http://schemas.microsoft.com/office/drawing/2014/main" id="{4EABCF25-9B19-CE48-8317-7FCE73C01B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5310" y="1507669"/>
              <a:ext cx="1026737" cy="36031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A73C9E5-C233-E043-8E0F-4DC9B244A0D0}"/>
                </a:ext>
              </a:extLst>
            </p:cNvPr>
            <p:cNvSpPr txBox="1"/>
            <p:nvPr/>
          </p:nvSpPr>
          <p:spPr>
            <a:xfrm>
              <a:off x="4382106" y="1898294"/>
              <a:ext cx="1026737" cy="1052719"/>
            </a:xfrm>
            <a:prstGeom prst="rect">
              <a:avLst/>
            </a:prstGeom>
            <a:blipFill>
              <a:blip r:embed="rId9"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pPr algn="ctr" defTabSz="342900">
                <a:buClrTx/>
              </a:pPr>
              <a:r>
                <a:rPr lang="en-US" sz="2400" b="1" kern="12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b</a:t>
              </a:r>
            </a:p>
            <a:p>
              <a:pPr algn="ctr" defTabSz="342900">
                <a:buClrTx/>
              </a:pPr>
              <a:endParaRPr lang="en-US" sz="2400" b="1" kern="1200" dirty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  <a:p>
              <a:pPr algn="ctr" defTabSz="342900">
                <a:buClrTx/>
              </a:pPr>
              <a:endParaRPr lang="ru-RU" sz="2400" b="1" kern="1200" dirty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C1F7F217-4CFD-144A-8346-19DB2B205C32}"/>
              </a:ext>
            </a:extLst>
          </p:cNvPr>
          <p:cNvGrpSpPr/>
          <p:nvPr/>
        </p:nvGrpSpPr>
        <p:grpSpPr>
          <a:xfrm>
            <a:off x="6124412" y="530679"/>
            <a:ext cx="1843732" cy="3585065"/>
            <a:chOff x="5768266" y="1507669"/>
            <a:chExt cx="1039273" cy="3603170"/>
          </a:xfrm>
        </p:grpSpPr>
        <p:pic>
          <p:nvPicPr>
            <p:cNvPr id="1032" name="Picture 8" descr="Green Balloon clipart">
              <a:extLst>
                <a:ext uri="{FF2B5EF4-FFF2-40B4-BE49-F238E27FC236}">
                  <a16:creationId xmlns:a16="http://schemas.microsoft.com/office/drawing/2014/main" id="{656ACD47-0DA6-2745-A502-C9F8855E2D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0802" y="1507669"/>
              <a:ext cx="1026737" cy="36031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3C1C9EB-4623-354D-8F8D-F8F4F0838931}"/>
                </a:ext>
              </a:extLst>
            </p:cNvPr>
            <p:cNvSpPr txBox="1"/>
            <p:nvPr/>
          </p:nvSpPr>
          <p:spPr>
            <a:xfrm>
              <a:off x="5768266" y="1833335"/>
              <a:ext cx="1026737" cy="1206391"/>
            </a:xfrm>
            <a:prstGeom prst="rect">
              <a:avLst/>
            </a:prstGeom>
            <a:blipFill>
              <a:blip r:embed="rId11"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pPr algn="ctr" defTabSz="342900">
                <a:buClrTx/>
              </a:pPr>
              <a:r>
                <a:rPr lang="en-US" sz="2400" b="1" kern="12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c</a:t>
              </a:r>
            </a:p>
            <a:p>
              <a:pPr algn="ctr" defTabSz="342900">
                <a:buClrTx/>
              </a:pPr>
              <a:endParaRPr lang="en-US" sz="2400" b="1" kern="1200" dirty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  <a:p>
              <a:pPr algn="ctr" defTabSz="342900">
                <a:buClrTx/>
              </a:pPr>
              <a:endParaRPr lang="ru-RU" sz="2400" b="1" kern="1200" dirty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7" name="Рисунок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5411D51-79EA-4D4C-99D4-59A64F9D1A4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7872773" y="49349"/>
            <a:ext cx="948090" cy="962661"/>
          </a:xfrm>
          <a:prstGeom prst="rect">
            <a:avLst/>
          </a:prstGeom>
        </p:spPr>
      </p:pic>
      <p:pic>
        <p:nvPicPr>
          <p:cNvPr id="1026" name="Picture 2" descr="Winnie the Pooh clipart">
            <a:extLst>
              <a:ext uri="{FF2B5EF4-FFF2-40B4-BE49-F238E27FC236}">
                <a16:creationId xmlns:a16="http://schemas.microsoft.com/office/drawing/2014/main" id="{89B9C8D7-775D-4443-8F79-4AB0DF3BA3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12602" y="2702379"/>
            <a:ext cx="1493254" cy="1641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Кира-скрап - клипарт и рамки на прозрачном фоне">
            <a:extLst>
              <a:ext uri="{FF2B5EF4-FFF2-40B4-BE49-F238E27FC236}">
                <a16:creationId xmlns:a16="http://schemas.microsoft.com/office/drawing/2014/main" id="{46DFF0BC-0324-D64F-9D09-E1D3008216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7937" y="2386553"/>
            <a:ext cx="1493254" cy="1908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AEFD33B-560B-CF1C-6CC3-90BFAA51DD6C}"/>
              </a:ext>
            </a:extLst>
          </p:cNvPr>
          <p:cNvSpPr txBox="1"/>
          <p:nvPr/>
        </p:nvSpPr>
        <p:spPr>
          <a:xfrm>
            <a:off x="1847197" y="4220023"/>
            <a:ext cx="49255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>
              <a:buClrTx/>
            </a:pPr>
            <a:r>
              <a:rPr lang="en-US" sz="2000" b="1" kern="1200" dirty="0">
                <a:solidFill>
                  <a:prstClr val="black"/>
                </a:solidFill>
                <a:latin typeface="Comic Sans MS" panose="030F0902030302020204" pitchFamily="66" charset="0"/>
                <a:ea typeface="+mn-ea"/>
                <a:cs typeface="+mn-cs"/>
              </a:rPr>
              <a:t>What’s the weather like today?</a:t>
            </a:r>
          </a:p>
          <a:p>
            <a:pPr algn="ctr" defTabSz="342900">
              <a:buClrTx/>
            </a:pPr>
            <a:r>
              <a:rPr lang="en-US" sz="2000" b="1" kern="1200" dirty="0">
                <a:solidFill>
                  <a:srgbClr val="FF0000"/>
                </a:solidFill>
                <a:latin typeface="Comic Sans MS" panose="030F0902030302020204" pitchFamily="66" charset="0"/>
                <a:ea typeface="+mn-ea"/>
                <a:cs typeface="+mn-cs"/>
              </a:rPr>
              <a:t>It’s rainy.</a:t>
            </a:r>
          </a:p>
        </p:txBody>
      </p:sp>
    </p:spTree>
    <p:extLst>
      <p:ext uri="{BB962C8B-B14F-4D97-AF65-F5344CB8AC3E}">
        <p14:creationId xmlns:p14="http://schemas.microsoft.com/office/powerpoint/2010/main" val="764544618"/>
      </p:ext>
    </p:extLst>
  </p:cSld>
  <p:clrMapOvr>
    <a:masterClrMapping/>
  </p:clrMapOvr>
  <p:transition spd="slow">
    <p:push dir="u"/>
    <p:sndAc>
      <p:stSnd>
        <p:snd r:embed="rId2" name="hamm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93827E-6 C 0.00208 -0.00309 0.01198 -0.03396 0.03698 -0.0321 C 0.075 -0.02902 0.08993 -0.0071 0.125 -0.02902 C 0.14705 -0.04198 0.17292 -0.075 0.19201 -0.07408 C 0.23507 -0.07284 0.24392 -0.03889 0.24392 -0.00803 C 0.24497 0.03611 0.18906 0.07283 0.12101 0.07716 C 0.05208 0.07993 -0.00503 0.03302 -8.33333E-7 4.93827E-6 Z " pathEditMode="relative" rAng="0" ptsTypes="AAAAAAA">
                                      <p:cBhvr>
                                        <p:cTn id="6" dur="2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70" y="12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4.81481E-6 C 0.06893 -4.81481E-6 0.125 0.02562 0.125 0.0571 C 0.125 0.08828 0.06893 0.11389 -4.44444E-6 0.11389 C -0.06892 0.11389 -0.125 0.08828 -0.125 0.0571 C -0.125 0.02562 -0.06892 -4.81481E-6 -4.44444E-6 -4.81481E-6 Z " pathEditMode="relative" rAng="0" ptsTypes="AAAAA">
                                      <p:cBhvr>
                                        <p:cTn id="8" dur="2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67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3.20988E-6 C -1.38889E-6 0.00031 -0.01788 -0.06512 -0.01788 -0.06481 C -0.03576 -0.1179 -0.06406 -0.13889 -0.10503 -0.13889 C -0.12604 -0.13889 -0.14496 -0.13117 -0.15972 -0.1179 C -0.17014 -0.10895 -0.18281 -0.10401 -0.19635 -0.10401 C -0.22274 -0.10401 -0.24479 -0.12191 -0.25312 -0.14784 C -0.25312 -0.14753 -0.2625 -0.17901 -0.2625 -0.1787 C -0.2625 -0.17901 -0.24357 -0.11296 -0.24357 -0.11265 C -0.22569 -0.06111 -0.19757 -0.04012 -0.15764 -0.04012 C -0.13663 -0.04012 -0.11649 -0.04784 -0.10087 -0.06203 C -0.09149 -0.07006 -0.07882 -0.075 -0.06632 -0.075 C -0.03993 -0.075 -0.01788 -0.05679 -0.00955 -0.03117 C -0.00955 -0.03086 -1.38889E-6 -3.20988E-6 -1.38889E-6 0.00031 L -1.38889E-6 -3.20988E-6 Z " pathEditMode="relative" rAng="0" ptsTypes="AAAAAAAAAAAAAA">
                                      <p:cBhvr>
                                        <p:cTn id="10" dur="2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25" y="-89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%D1%88%D0%B0%D1%80%D0%B8%D0%B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%D1%88%D0%B0%D1%80%D0%B8%D0%B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10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F%D0%BE%D0%B1%D0%B5%D0%B4%D0%B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B7DB17D-250E-7147-A743-D21421195A96}"/>
              </a:ext>
            </a:extLst>
          </p:cNvPr>
          <p:cNvSpPr txBox="1"/>
          <p:nvPr/>
        </p:nvSpPr>
        <p:spPr>
          <a:xfrm>
            <a:off x="2746313" y="4051207"/>
            <a:ext cx="18029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>
              <a:buClrTx/>
            </a:pPr>
            <a:r>
              <a:rPr lang="en-US" sz="2400" b="1" kern="1200" dirty="0">
                <a:solidFill>
                  <a:prstClr val="black"/>
                </a:solidFill>
                <a:latin typeface="Comic Sans MS" panose="030F0902030302020204" pitchFamily="66" charset="0"/>
                <a:ea typeface="+mn-ea"/>
                <a:cs typeface="+mn-cs"/>
              </a:rPr>
              <a:t>It’s sunny</a:t>
            </a: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63D39F63-2482-7143-AAD1-E29CF3B8C6E1}"/>
              </a:ext>
            </a:extLst>
          </p:cNvPr>
          <p:cNvGrpSpPr/>
          <p:nvPr/>
        </p:nvGrpSpPr>
        <p:grpSpPr>
          <a:xfrm>
            <a:off x="1605514" y="942215"/>
            <a:ext cx="1449213" cy="3520329"/>
            <a:chOff x="2793927" y="1310712"/>
            <a:chExt cx="1337509" cy="4693772"/>
          </a:xfrm>
        </p:grpSpPr>
        <p:pic>
          <p:nvPicPr>
            <p:cNvPr id="1028" name="Picture 4" descr="Red Balloon clipart">
              <a:extLst>
                <a:ext uri="{FF2B5EF4-FFF2-40B4-BE49-F238E27FC236}">
                  <a16:creationId xmlns:a16="http://schemas.microsoft.com/office/drawing/2014/main" id="{F7A12A33-7D8D-1942-ADBF-F8F7F25FF8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3927" y="1310712"/>
              <a:ext cx="1337509" cy="46937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8CCC397-9C94-B44F-94D5-B02CBFCE2723}"/>
                </a:ext>
              </a:extLst>
            </p:cNvPr>
            <p:cNvSpPr txBox="1"/>
            <p:nvPr/>
          </p:nvSpPr>
          <p:spPr>
            <a:xfrm>
              <a:off x="2805771" y="1799840"/>
              <a:ext cx="132566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42900">
                <a:buClrTx/>
              </a:pPr>
              <a:r>
                <a:rPr lang="en-US" sz="1600" b="1" kern="1200" dirty="0" err="1">
                  <a:solidFill>
                    <a:prstClr val="white">
                      <a:lumMod val="95000"/>
                    </a:prstClr>
                  </a:solidFill>
                  <a:latin typeface="Comic Sans MS" panose="030F0902030302020204" pitchFamily="66" charset="0"/>
                  <a:ea typeface="+mn-ea"/>
                  <a:cs typeface="+mn-cs"/>
                </a:rPr>
                <a:t>a.What’s</a:t>
              </a:r>
              <a:r>
                <a:rPr lang="en-US" sz="1600" b="1" kern="1200" dirty="0">
                  <a:solidFill>
                    <a:prstClr val="white">
                      <a:lumMod val="95000"/>
                    </a:prstClr>
                  </a:solidFill>
                  <a:latin typeface="Comic Sans MS" panose="030F0902030302020204" pitchFamily="66" charset="0"/>
                  <a:ea typeface="+mn-ea"/>
                  <a:cs typeface="+mn-cs"/>
                </a:rPr>
                <a:t> the weather like today?</a:t>
              </a:r>
              <a:endParaRPr lang="ru-RU" sz="1600" b="1" kern="1200" dirty="0">
                <a:solidFill>
                  <a:prstClr val="white">
                    <a:lumMod val="95000"/>
                  </a:prstClr>
                </a:solidFill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75BF75E0-2C84-5346-A5CE-59B988B8AB5A}"/>
              </a:ext>
            </a:extLst>
          </p:cNvPr>
          <p:cNvGrpSpPr/>
          <p:nvPr/>
        </p:nvGrpSpPr>
        <p:grpSpPr>
          <a:xfrm>
            <a:off x="3909414" y="282388"/>
            <a:ext cx="1751798" cy="3603812"/>
            <a:chOff x="4395309" y="1507669"/>
            <a:chExt cx="1026738" cy="3603171"/>
          </a:xfrm>
        </p:grpSpPr>
        <p:pic>
          <p:nvPicPr>
            <p:cNvPr id="1030" name="Picture 6" descr="Yellow Balloon clipart">
              <a:extLst>
                <a:ext uri="{FF2B5EF4-FFF2-40B4-BE49-F238E27FC236}">
                  <a16:creationId xmlns:a16="http://schemas.microsoft.com/office/drawing/2014/main" id="{4EABCF25-9B19-CE48-8317-7FCE73C01B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5310" y="1507669"/>
              <a:ext cx="1026737" cy="36031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A73C9E5-C233-E043-8E0F-4DC9B244A0D0}"/>
                </a:ext>
              </a:extLst>
            </p:cNvPr>
            <p:cNvSpPr txBox="1"/>
            <p:nvPr/>
          </p:nvSpPr>
          <p:spPr>
            <a:xfrm>
              <a:off x="4395309" y="2051220"/>
              <a:ext cx="1026736" cy="5846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42900">
                <a:buClrTx/>
              </a:pPr>
              <a:r>
                <a:rPr lang="en-US" sz="1600" b="1" kern="1200" dirty="0">
                  <a:solidFill>
                    <a:prstClr val="black"/>
                  </a:solidFill>
                  <a:latin typeface="Comic Sans MS" panose="030F0902030302020204" pitchFamily="66" charset="0"/>
                  <a:ea typeface="+mn-ea"/>
                  <a:cs typeface="+mn-cs"/>
                </a:rPr>
                <a:t>b. What’s are you doing ?</a:t>
              </a:r>
              <a:endParaRPr lang="ru-RU" sz="1600" b="1" kern="1200" dirty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C1F7F217-4CFD-144A-8346-19DB2B205C32}"/>
              </a:ext>
            </a:extLst>
          </p:cNvPr>
          <p:cNvGrpSpPr/>
          <p:nvPr/>
        </p:nvGrpSpPr>
        <p:grpSpPr>
          <a:xfrm>
            <a:off x="6087033" y="998128"/>
            <a:ext cx="1657979" cy="4013196"/>
            <a:chOff x="5861844" y="1239830"/>
            <a:chExt cx="1530184" cy="5026529"/>
          </a:xfrm>
        </p:grpSpPr>
        <p:pic>
          <p:nvPicPr>
            <p:cNvPr id="1032" name="Picture 8" descr="Green Balloon clipart">
              <a:extLst>
                <a:ext uri="{FF2B5EF4-FFF2-40B4-BE49-F238E27FC236}">
                  <a16:creationId xmlns:a16="http://schemas.microsoft.com/office/drawing/2014/main" id="{656ACD47-0DA6-2745-A502-C9F8855E2D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0772" y="1239830"/>
              <a:ext cx="1432329" cy="50265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3C1C9EB-4623-354D-8F8D-F8F4F0838931}"/>
                </a:ext>
              </a:extLst>
            </p:cNvPr>
            <p:cNvSpPr txBox="1"/>
            <p:nvPr/>
          </p:nvSpPr>
          <p:spPr>
            <a:xfrm>
              <a:off x="5861844" y="2013968"/>
              <a:ext cx="1530184" cy="7324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42900">
                <a:buClrTx/>
              </a:pPr>
              <a:r>
                <a:rPr lang="en-US" sz="1600" b="1" kern="1200" dirty="0">
                  <a:solidFill>
                    <a:prstClr val="black"/>
                  </a:solidFill>
                  <a:latin typeface="Comic Sans MS" panose="030F0902030302020204" pitchFamily="66" charset="0"/>
                  <a:ea typeface="+mn-ea"/>
                  <a:cs typeface="+mn-cs"/>
                </a:rPr>
                <a:t>C. What time is it ?</a:t>
              </a:r>
              <a:endParaRPr lang="ru-RU" sz="1600" b="1" kern="1200" dirty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7" name="Рисунок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5411D51-79EA-4D4C-99D4-59A64F9D1A4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6874329" y="253249"/>
            <a:ext cx="948090" cy="962661"/>
          </a:xfrm>
          <a:prstGeom prst="rect">
            <a:avLst/>
          </a:prstGeom>
        </p:spPr>
      </p:pic>
      <p:pic>
        <p:nvPicPr>
          <p:cNvPr id="1026" name="Picture 2" descr="Winnie the Pooh clipart">
            <a:extLst>
              <a:ext uri="{FF2B5EF4-FFF2-40B4-BE49-F238E27FC236}">
                <a16:creationId xmlns:a16="http://schemas.microsoft.com/office/drawing/2014/main" id="{89B9C8D7-775D-4443-8F79-4AB0DF3BA3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59864" y="2702379"/>
            <a:ext cx="1493254" cy="1641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Кира-скрап - клипарт и рамки на прозрачном фоне">
            <a:extLst>
              <a:ext uri="{FF2B5EF4-FFF2-40B4-BE49-F238E27FC236}">
                <a16:creationId xmlns:a16="http://schemas.microsoft.com/office/drawing/2014/main" id="{46DFF0BC-0324-D64F-9D09-E1D3008216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0630" y="2434634"/>
            <a:ext cx="1493254" cy="1908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3BCEA5A-4652-22FB-520B-D513B388D3F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829821" y="3701299"/>
            <a:ext cx="1732672" cy="12323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00763616"/>
      </p:ext>
    </p:extLst>
  </p:cSld>
  <p:clrMapOvr>
    <a:masterClrMapping/>
  </p:clrMapOvr>
  <p:transition spd="slow">
    <p:push dir="u"/>
    <p:sndAc>
      <p:stSnd>
        <p:snd r:embed="rId3" name="hamm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35802E-6 C 0.00208 -0.00309 0.01198 -0.03395 0.03698 -0.0321 C 0.075 -0.02901 0.08993 -0.0071 0.125 -0.02901 C 0.14705 -0.04198 0.17291 -0.075 0.19201 -0.07408 C 0.23507 -0.07284 0.24392 -0.03889 0.24392 -0.00803 C 0.24496 0.03611 0.18906 0.07284 0.121 0.07716 C 0.05208 0.07994 -0.00504 0.03302 2.5E-6 1.35802E-6 Z " pathEditMode="relative" rAng="0" ptsTypes="AAAAAAA">
                                      <p:cBhvr>
                                        <p:cTn id="6" dur="2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70" y="12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3.08642E-6 C 0.06893 3.08642E-6 0.125 0.02561 0.125 0.0571 C 0.125 0.08827 0.06893 0.11389 -3.88889E-6 0.11389 C -0.06892 0.11389 -0.125 0.08827 -0.125 0.0571 C -0.125 0.02561 -0.06892 3.08642E-6 -3.88889E-6 3.08642E-6 Z " pathEditMode="relative" rAng="0" ptsTypes="AAAAA">
                                      <p:cBhvr>
                                        <p:cTn id="8" dur="2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67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7.40741E-7 C 2.77778E-7 0.00031 -0.01788 -0.06512 -0.01788 -0.06482 C -0.03576 -0.1179 -0.06406 -0.13889 -0.10503 -0.13889 C -0.12604 -0.13889 -0.14497 -0.13117 -0.15972 -0.1179 C -0.17014 -0.10895 -0.18281 -0.10401 -0.19635 -0.10401 C -0.22274 -0.10401 -0.24479 -0.12191 -0.25313 -0.14784 C -0.25313 -0.14753 -0.2625 -0.17901 -0.2625 -0.1787 C -0.2625 -0.17901 -0.24358 -0.11296 -0.24358 -0.11266 C -0.22569 -0.06111 -0.19757 -0.04012 -0.15764 -0.04012 C -0.13663 -0.04012 -0.11649 -0.04784 -0.10087 -0.06204 C -0.09149 -0.07006 -0.07882 -0.075 -0.06632 -0.075 C -0.03993 -0.075 -0.01788 -0.05679 -0.00955 -0.03117 C -0.00955 -0.03086 2.77778E-7 7.40741E-7 2.77778E-7 0.00031 L 2.77778E-7 7.40741E-7 Z " pathEditMode="relative" rAng="0" ptsTypes="AAAAAAAAAAAAAA">
                                      <p:cBhvr>
                                        <p:cTn id="10" dur="2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25" y="-89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0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F%D0%BE%D0%B1%D0%B5%D0%B4%D0%B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%D1%88%D0%B0%D1%80%D0%B8%D0%B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%D1%88%D0%B0%D1%80%D0%B8%D0%B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63D39F63-2482-7143-AAD1-E29CF3B8C6E1}"/>
              </a:ext>
            </a:extLst>
          </p:cNvPr>
          <p:cNvGrpSpPr/>
          <p:nvPr/>
        </p:nvGrpSpPr>
        <p:grpSpPr>
          <a:xfrm>
            <a:off x="877310" y="253249"/>
            <a:ext cx="2093118" cy="3449411"/>
            <a:chOff x="3009145" y="1414023"/>
            <a:chExt cx="1026737" cy="3603169"/>
          </a:xfrm>
        </p:grpSpPr>
        <p:pic>
          <p:nvPicPr>
            <p:cNvPr id="1028" name="Picture 4" descr="Red Balloon clipart">
              <a:extLst>
                <a:ext uri="{FF2B5EF4-FFF2-40B4-BE49-F238E27FC236}">
                  <a16:creationId xmlns:a16="http://schemas.microsoft.com/office/drawing/2014/main" id="{F7A12A33-7D8D-1942-ADBF-F8F7F25FF8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9145" y="1414023"/>
              <a:ext cx="1026737" cy="36031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8CCC397-9C94-B44F-94D5-B02CBFCE2723}"/>
                </a:ext>
              </a:extLst>
            </p:cNvPr>
            <p:cNvSpPr txBox="1"/>
            <p:nvPr/>
          </p:nvSpPr>
          <p:spPr>
            <a:xfrm>
              <a:off x="3009818" y="2051221"/>
              <a:ext cx="968520" cy="6108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42900">
                <a:buClrTx/>
              </a:pPr>
              <a:r>
                <a:rPr lang="en-US" sz="1600" b="1" kern="1200" dirty="0">
                  <a:solidFill>
                    <a:prstClr val="black"/>
                  </a:solidFill>
                  <a:latin typeface="Comic Sans MS" panose="030F0902030302020204" pitchFamily="66" charset="0"/>
                  <a:ea typeface="+mn-ea"/>
                  <a:cs typeface="+mn-cs"/>
                </a:rPr>
                <a:t>What’s like today the weather?</a:t>
              </a:r>
              <a:endParaRPr lang="ru-RU" sz="1600" b="1" kern="1200" dirty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C1F7F217-4CFD-144A-8346-19DB2B205C32}"/>
              </a:ext>
            </a:extLst>
          </p:cNvPr>
          <p:cNvGrpSpPr/>
          <p:nvPr/>
        </p:nvGrpSpPr>
        <p:grpSpPr>
          <a:xfrm>
            <a:off x="6323491" y="999092"/>
            <a:ext cx="1687529" cy="3381888"/>
            <a:chOff x="5780802" y="1507669"/>
            <a:chExt cx="1026737" cy="3603170"/>
          </a:xfrm>
        </p:grpSpPr>
        <p:pic>
          <p:nvPicPr>
            <p:cNvPr id="1032" name="Picture 8" descr="Green Balloon clipart">
              <a:extLst>
                <a:ext uri="{FF2B5EF4-FFF2-40B4-BE49-F238E27FC236}">
                  <a16:creationId xmlns:a16="http://schemas.microsoft.com/office/drawing/2014/main" id="{656ACD47-0DA6-2745-A502-C9F8855E2D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0802" y="1507669"/>
              <a:ext cx="1026737" cy="36031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3C1C9EB-4623-354D-8F8D-F8F4F0838931}"/>
                </a:ext>
              </a:extLst>
            </p:cNvPr>
            <p:cNvSpPr txBox="1"/>
            <p:nvPr/>
          </p:nvSpPr>
          <p:spPr>
            <a:xfrm>
              <a:off x="5780803" y="2051220"/>
              <a:ext cx="1026736" cy="8853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42900">
                <a:buClrTx/>
              </a:pPr>
              <a:r>
                <a:rPr lang="en-US" sz="1600" b="1" kern="1200" dirty="0">
                  <a:solidFill>
                    <a:prstClr val="black"/>
                  </a:solidFill>
                  <a:latin typeface="Comic Sans MS" panose="030F0902030302020204" pitchFamily="66" charset="0"/>
                  <a:ea typeface="+mn-ea"/>
                  <a:cs typeface="+mn-cs"/>
                </a:rPr>
                <a:t>What’s today the weather today?</a:t>
              </a:r>
              <a:endParaRPr lang="ru-RU" sz="1600" b="1" kern="1200" dirty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7" name="Рисунок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5411D51-79EA-4D4C-99D4-59A64F9D1A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6874329" y="253249"/>
            <a:ext cx="948090" cy="962661"/>
          </a:xfrm>
          <a:prstGeom prst="rect">
            <a:avLst/>
          </a:prstGeom>
        </p:spPr>
      </p:pic>
      <p:pic>
        <p:nvPicPr>
          <p:cNvPr id="1026" name="Picture 2" descr="Winnie the Pooh clipart">
            <a:extLst>
              <a:ext uri="{FF2B5EF4-FFF2-40B4-BE49-F238E27FC236}">
                <a16:creationId xmlns:a16="http://schemas.microsoft.com/office/drawing/2014/main" id="{89B9C8D7-775D-4443-8F79-4AB0DF3BA3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59864" y="2702379"/>
            <a:ext cx="1493254" cy="1641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Кира-скрап - клипарт и рамки на прозрачном фоне">
            <a:extLst>
              <a:ext uri="{FF2B5EF4-FFF2-40B4-BE49-F238E27FC236}">
                <a16:creationId xmlns:a16="http://schemas.microsoft.com/office/drawing/2014/main" id="{46DFF0BC-0324-D64F-9D09-E1D3008216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0630" y="2434634"/>
            <a:ext cx="1493254" cy="1908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345F7C2-EBB4-2C0C-A6AA-A107F279DC6F}"/>
              </a:ext>
            </a:extLst>
          </p:cNvPr>
          <p:cNvSpPr txBox="1"/>
          <p:nvPr/>
        </p:nvSpPr>
        <p:spPr>
          <a:xfrm>
            <a:off x="1684637" y="4497085"/>
            <a:ext cx="57747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342900">
              <a:buClrTx/>
            </a:pPr>
            <a:r>
              <a:rPr lang="en-US" sz="2400" kern="1200" dirty="0">
                <a:solidFill>
                  <a:prstClr val="black"/>
                </a:solidFill>
                <a:latin typeface="Comic Sans MS" panose="030F0902030302020204" pitchFamily="66" charset="0"/>
                <a:ea typeface="+mn-ea"/>
                <a:cs typeface="+mn-cs"/>
              </a:rPr>
              <a:t>like/ weather/ the/ today?/ What’s</a:t>
            </a:r>
            <a:endParaRPr lang="ru-RU" sz="24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75BF75E0-2C84-5346-A5CE-59B988B8AB5A}"/>
              </a:ext>
            </a:extLst>
          </p:cNvPr>
          <p:cNvGrpSpPr/>
          <p:nvPr/>
        </p:nvGrpSpPr>
        <p:grpSpPr>
          <a:xfrm>
            <a:off x="3687495" y="315187"/>
            <a:ext cx="1801619" cy="3447881"/>
            <a:chOff x="4395309" y="1507669"/>
            <a:chExt cx="1026738" cy="3603171"/>
          </a:xfrm>
        </p:grpSpPr>
        <p:pic>
          <p:nvPicPr>
            <p:cNvPr id="1030" name="Picture 6" descr="Yellow Balloon clipart">
              <a:extLst>
                <a:ext uri="{FF2B5EF4-FFF2-40B4-BE49-F238E27FC236}">
                  <a16:creationId xmlns:a16="http://schemas.microsoft.com/office/drawing/2014/main" id="{4EABCF25-9B19-CE48-8317-7FCE73C01B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5310" y="1507669"/>
              <a:ext cx="1026737" cy="36031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A73C9E5-C233-E043-8E0F-4DC9B244A0D0}"/>
                </a:ext>
              </a:extLst>
            </p:cNvPr>
            <p:cNvSpPr txBox="1"/>
            <p:nvPr/>
          </p:nvSpPr>
          <p:spPr>
            <a:xfrm>
              <a:off x="4395309" y="2051220"/>
              <a:ext cx="1026736" cy="4824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42900">
                <a:buClrTx/>
              </a:pPr>
              <a:endParaRPr lang="ru-RU" sz="2400" b="1" kern="1200" dirty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A0D68067-A17E-CC83-2A98-CA2B4DDF42B3}"/>
              </a:ext>
            </a:extLst>
          </p:cNvPr>
          <p:cNvSpPr txBox="1"/>
          <p:nvPr/>
        </p:nvSpPr>
        <p:spPr>
          <a:xfrm>
            <a:off x="3611852" y="924811"/>
            <a:ext cx="201903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342900">
              <a:buClrTx/>
            </a:pPr>
            <a:r>
              <a:rPr lang="en-US" sz="1400" b="1" kern="1200" dirty="0">
                <a:solidFill>
                  <a:prstClr val="black"/>
                </a:solidFill>
                <a:latin typeface="Comic Sans MS" panose="030F0902030302020204" pitchFamily="66" charset="0"/>
                <a:ea typeface="+mn-ea"/>
                <a:cs typeface="+mn-cs"/>
              </a:rPr>
              <a:t>What’s the weather like today?</a:t>
            </a:r>
          </a:p>
        </p:txBody>
      </p:sp>
    </p:spTree>
    <p:extLst>
      <p:ext uri="{BB962C8B-B14F-4D97-AF65-F5344CB8AC3E}">
        <p14:creationId xmlns:p14="http://schemas.microsoft.com/office/powerpoint/2010/main" val="2989119390"/>
      </p:ext>
    </p:extLst>
  </p:cSld>
  <p:clrMapOvr>
    <a:masterClrMapping/>
  </p:clrMapOvr>
  <p:transition spd="slow">
    <p:push dir="u"/>
    <p:sndAc>
      <p:stSnd>
        <p:snd r:embed="rId3" name="hamm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09877E-6 C 0.00208 -0.00309 0.01198 -0.03395 0.03698 -0.03179 C 0.075 -0.02901 0.08993 -0.00679 0.125 -0.02901 C 0.14705 -0.04198 0.17291 -0.075 0.19201 -0.07408 C 0.23507 -0.07284 0.24392 -0.03889 0.24392 -0.00803 C 0.24496 0.03611 0.18906 0.07284 0.121 0.07716 C 0.05208 0.07994 -0.00504 0.03302 3.33333E-6 2.09877E-6 Z " pathEditMode="relative" rAng="0" ptsTypes="AAAAAAA">
                                      <p:cBhvr>
                                        <p:cTn id="6" dur="2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70" y="12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3.33333E-6 C -3.95833E-6 0.00023 -0.01783 -0.06505 -0.01783 -0.06482 C -0.0358 -0.11806 -0.06406 -0.13889 -0.10507 -0.13889 C -0.12604 -0.13889 -0.14492 -0.13102 -0.15976 -0.11806 C -0.17018 -0.10903 -0.18281 -0.10394 -0.19635 -0.10394 C -0.22278 -0.10394 -0.24479 -0.12199 -0.25312 -0.14792 C -0.25312 -0.14769 -0.2625 -0.17894 -0.2625 -0.17871 C -0.2625 -0.17894 -0.24362 -0.11297 -0.24362 -0.11273 C -0.22565 -0.06111 -0.19752 -0.04005 -0.15768 -0.04005 C -0.13658 -0.04005 -0.11653 -0.04792 -0.10091 -0.06204 C -0.09153 -0.06991 -0.07877 -0.075 -0.06627 -0.075 C -0.03997 -0.075 -0.01783 -0.05695 -0.0095 -0.03102 C -0.0095 -0.03079 -3.95833E-6 3.33333E-6 -3.95833E-6 0.00023 L -3.95833E-6 3.33333E-6 Z " pathEditMode="relative" rAng="0" ptsTypes="AAAAAAAAAAAAAA">
                                      <p:cBhvr>
                                        <p:cTn id="8" dur="2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25" y="-89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1%88%D0%B0%D1%80%D0%B8%D0%B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1%88%D0%B0%D1%80%D0%B8%D0%B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7" name="Google Shape;2147;p42"/>
          <p:cNvSpPr txBox="1">
            <a:spLocks noGrp="1"/>
          </p:cNvSpPr>
          <p:nvPr>
            <p:ph type="title"/>
          </p:nvPr>
        </p:nvSpPr>
        <p:spPr>
          <a:xfrm>
            <a:off x="1321117" y="1456147"/>
            <a:ext cx="6534602" cy="201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dirty="0"/>
              <a:t>Warm Up</a:t>
            </a:r>
          </a:p>
        </p:txBody>
      </p:sp>
      <p:sp>
        <p:nvSpPr>
          <p:cNvPr id="2148" name="Google Shape;2148;p42"/>
          <p:cNvSpPr txBox="1">
            <a:spLocks noGrp="1"/>
          </p:cNvSpPr>
          <p:nvPr>
            <p:ph type="subTitle" idx="1"/>
          </p:nvPr>
        </p:nvSpPr>
        <p:spPr>
          <a:xfrm>
            <a:off x="2869936" y="1379647"/>
            <a:ext cx="1273658" cy="8777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b="1" dirty="0">
                <a:solidFill>
                  <a:schemeClr val="accent6"/>
                </a:solidFill>
              </a:rPr>
              <a:t>01</a:t>
            </a:r>
            <a:endParaRPr sz="4400" b="1" dirty="0">
              <a:solidFill>
                <a:schemeClr val="accent6"/>
              </a:solidFill>
            </a:endParaRPr>
          </a:p>
        </p:txBody>
      </p:sp>
      <p:grpSp>
        <p:nvGrpSpPr>
          <p:cNvPr id="2149" name="Google Shape;2149;p42"/>
          <p:cNvGrpSpPr/>
          <p:nvPr/>
        </p:nvGrpSpPr>
        <p:grpSpPr>
          <a:xfrm>
            <a:off x="218814" y="3635175"/>
            <a:ext cx="1397042" cy="1178875"/>
            <a:chOff x="1466225" y="2989125"/>
            <a:chExt cx="1039775" cy="877400"/>
          </a:xfrm>
        </p:grpSpPr>
        <p:sp>
          <p:nvSpPr>
            <p:cNvPr id="2150" name="Google Shape;2150;p42"/>
            <p:cNvSpPr/>
            <p:nvPr/>
          </p:nvSpPr>
          <p:spPr>
            <a:xfrm>
              <a:off x="2010175" y="3037800"/>
              <a:ext cx="495825" cy="333925"/>
            </a:xfrm>
            <a:custGeom>
              <a:avLst/>
              <a:gdLst/>
              <a:ahLst/>
              <a:cxnLst/>
              <a:rect l="l" t="t" r="r" b="b"/>
              <a:pathLst>
                <a:path w="19833" h="13357" extrusionOk="0">
                  <a:moveTo>
                    <a:pt x="8284" y="0"/>
                  </a:moveTo>
                  <a:cubicBezTo>
                    <a:pt x="6276" y="0"/>
                    <a:pt x="4345" y="1502"/>
                    <a:pt x="4210" y="4165"/>
                  </a:cubicBezTo>
                  <a:cubicBezTo>
                    <a:pt x="4201" y="4481"/>
                    <a:pt x="4207" y="4528"/>
                    <a:pt x="4020" y="4528"/>
                  </a:cubicBezTo>
                  <a:cubicBezTo>
                    <a:pt x="3969" y="4528"/>
                    <a:pt x="3903" y="4524"/>
                    <a:pt x="3819" y="4522"/>
                  </a:cubicBezTo>
                  <a:cubicBezTo>
                    <a:pt x="3767" y="4520"/>
                    <a:pt x="3715" y="4519"/>
                    <a:pt x="3664" y="4519"/>
                  </a:cubicBezTo>
                  <a:cubicBezTo>
                    <a:pt x="1542" y="4519"/>
                    <a:pt x="0" y="6353"/>
                    <a:pt x="270" y="8232"/>
                  </a:cubicBezTo>
                  <a:cubicBezTo>
                    <a:pt x="432" y="9464"/>
                    <a:pt x="1284" y="10490"/>
                    <a:pt x="2459" y="10893"/>
                  </a:cubicBezTo>
                  <a:cubicBezTo>
                    <a:pt x="2833" y="11021"/>
                    <a:pt x="3220" y="11085"/>
                    <a:pt x="3605" y="11085"/>
                  </a:cubicBezTo>
                  <a:cubicBezTo>
                    <a:pt x="4015" y="11085"/>
                    <a:pt x="4423" y="11012"/>
                    <a:pt x="4810" y="10870"/>
                  </a:cubicBezTo>
                  <a:cubicBezTo>
                    <a:pt x="4901" y="10833"/>
                    <a:pt x="5000" y="10746"/>
                    <a:pt x="5088" y="10746"/>
                  </a:cubicBezTo>
                  <a:cubicBezTo>
                    <a:pt x="5111" y="10746"/>
                    <a:pt x="5134" y="10752"/>
                    <a:pt x="5155" y="10766"/>
                  </a:cubicBezTo>
                  <a:cubicBezTo>
                    <a:pt x="5270" y="10847"/>
                    <a:pt x="5305" y="10974"/>
                    <a:pt x="5363" y="11077"/>
                  </a:cubicBezTo>
                  <a:cubicBezTo>
                    <a:pt x="6243" y="12620"/>
                    <a:pt x="7690" y="13357"/>
                    <a:pt x="9110" y="13357"/>
                  </a:cubicBezTo>
                  <a:cubicBezTo>
                    <a:pt x="10606" y="13357"/>
                    <a:pt x="12072" y="12539"/>
                    <a:pt x="12816" y="10985"/>
                  </a:cubicBezTo>
                  <a:cubicBezTo>
                    <a:pt x="12894" y="10810"/>
                    <a:pt x="12936" y="10748"/>
                    <a:pt x="12982" y="10748"/>
                  </a:cubicBezTo>
                  <a:cubicBezTo>
                    <a:pt x="13017" y="10748"/>
                    <a:pt x="13056" y="10785"/>
                    <a:pt x="13116" y="10835"/>
                  </a:cubicBezTo>
                  <a:cubicBezTo>
                    <a:pt x="13718" y="11309"/>
                    <a:pt x="14557" y="11492"/>
                    <a:pt x="15395" y="11492"/>
                  </a:cubicBezTo>
                  <a:cubicBezTo>
                    <a:pt x="16656" y="11492"/>
                    <a:pt x="17915" y="11076"/>
                    <a:pt x="18358" y="10605"/>
                  </a:cubicBezTo>
                  <a:cubicBezTo>
                    <a:pt x="19833" y="9026"/>
                    <a:pt x="18899" y="6676"/>
                    <a:pt x="16906" y="5893"/>
                  </a:cubicBezTo>
                  <a:cubicBezTo>
                    <a:pt x="16768" y="5847"/>
                    <a:pt x="16768" y="5824"/>
                    <a:pt x="16814" y="5685"/>
                  </a:cubicBezTo>
                  <a:cubicBezTo>
                    <a:pt x="17160" y="4614"/>
                    <a:pt x="17045" y="3612"/>
                    <a:pt x="16607" y="2921"/>
                  </a:cubicBezTo>
                  <a:cubicBezTo>
                    <a:pt x="16225" y="2309"/>
                    <a:pt x="15598" y="1922"/>
                    <a:pt x="14844" y="1922"/>
                  </a:cubicBezTo>
                  <a:cubicBezTo>
                    <a:pt x="14505" y="1922"/>
                    <a:pt x="14140" y="2000"/>
                    <a:pt x="13761" y="2172"/>
                  </a:cubicBezTo>
                  <a:cubicBezTo>
                    <a:pt x="12812" y="2602"/>
                    <a:pt x="12545" y="3149"/>
                    <a:pt x="12429" y="3149"/>
                  </a:cubicBezTo>
                  <a:cubicBezTo>
                    <a:pt x="12408" y="3149"/>
                    <a:pt x="12393" y="3132"/>
                    <a:pt x="12379" y="3093"/>
                  </a:cubicBezTo>
                  <a:cubicBezTo>
                    <a:pt x="11562" y="972"/>
                    <a:pt x="9898" y="0"/>
                    <a:pt x="8284" y="0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" name="Google Shape;2151;p42"/>
            <p:cNvSpPr/>
            <p:nvPr/>
          </p:nvSpPr>
          <p:spPr>
            <a:xfrm>
              <a:off x="1466225" y="2989125"/>
              <a:ext cx="796400" cy="877025"/>
            </a:xfrm>
            <a:custGeom>
              <a:avLst/>
              <a:gdLst/>
              <a:ahLst/>
              <a:cxnLst/>
              <a:rect l="l" t="t" r="r" b="b"/>
              <a:pathLst>
                <a:path w="31856" h="35081" extrusionOk="0">
                  <a:moveTo>
                    <a:pt x="19495" y="0"/>
                  </a:moveTo>
                  <a:cubicBezTo>
                    <a:pt x="19442" y="0"/>
                    <a:pt x="19388" y="6"/>
                    <a:pt x="19333" y="17"/>
                  </a:cubicBezTo>
                  <a:cubicBezTo>
                    <a:pt x="15773" y="766"/>
                    <a:pt x="12650" y="2932"/>
                    <a:pt x="10692" y="5997"/>
                  </a:cubicBezTo>
                  <a:lnTo>
                    <a:pt x="10657" y="6043"/>
                  </a:lnTo>
                  <a:lnTo>
                    <a:pt x="10554" y="6215"/>
                  </a:lnTo>
                  <a:cubicBezTo>
                    <a:pt x="10531" y="6250"/>
                    <a:pt x="10508" y="6296"/>
                    <a:pt x="10485" y="6342"/>
                  </a:cubicBezTo>
                  <a:cubicBezTo>
                    <a:pt x="10438" y="6411"/>
                    <a:pt x="10392" y="6480"/>
                    <a:pt x="10358" y="6561"/>
                  </a:cubicBezTo>
                  <a:cubicBezTo>
                    <a:pt x="10300" y="6665"/>
                    <a:pt x="10243" y="6768"/>
                    <a:pt x="10185" y="6872"/>
                  </a:cubicBezTo>
                  <a:cubicBezTo>
                    <a:pt x="10173" y="6895"/>
                    <a:pt x="10150" y="6918"/>
                    <a:pt x="10139" y="6941"/>
                  </a:cubicBezTo>
                  <a:cubicBezTo>
                    <a:pt x="8699" y="9591"/>
                    <a:pt x="8215" y="12644"/>
                    <a:pt x="8756" y="15616"/>
                  </a:cubicBezTo>
                  <a:cubicBezTo>
                    <a:pt x="9091" y="17563"/>
                    <a:pt x="9851" y="19407"/>
                    <a:pt x="10980" y="21020"/>
                  </a:cubicBezTo>
                  <a:cubicBezTo>
                    <a:pt x="10807" y="21285"/>
                    <a:pt x="10657" y="21550"/>
                    <a:pt x="10531" y="21826"/>
                  </a:cubicBezTo>
                  <a:cubicBezTo>
                    <a:pt x="10508" y="21863"/>
                    <a:pt x="10485" y="21879"/>
                    <a:pt x="10455" y="21879"/>
                  </a:cubicBezTo>
                  <a:cubicBezTo>
                    <a:pt x="10395" y="21879"/>
                    <a:pt x="10310" y="21812"/>
                    <a:pt x="10162" y="21734"/>
                  </a:cubicBezTo>
                  <a:cubicBezTo>
                    <a:pt x="9579" y="21438"/>
                    <a:pt x="8977" y="21261"/>
                    <a:pt x="8346" y="21261"/>
                  </a:cubicBezTo>
                  <a:cubicBezTo>
                    <a:pt x="8140" y="21261"/>
                    <a:pt x="7932" y="21280"/>
                    <a:pt x="7720" y="21319"/>
                  </a:cubicBezTo>
                  <a:cubicBezTo>
                    <a:pt x="7524" y="21331"/>
                    <a:pt x="7339" y="21354"/>
                    <a:pt x="7144" y="21400"/>
                  </a:cubicBezTo>
                  <a:cubicBezTo>
                    <a:pt x="5024" y="21999"/>
                    <a:pt x="3975" y="24130"/>
                    <a:pt x="4390" y="25847"/>
                  </a:cubicBezTo>
                  <a:cubicBezTo>
                    <a:pt x="4413" y="25939"/>
                    <a:pt x="4436" y="26031"/>
                    <a:pt x="4436" y="26123"/>
                  </a:cubicBezTo>
                  <a:cubicBezTo>
                    <a:pt x="4448" y="26238"/>
                    <a:pt x="4425" y="26285"/>
                    <a:pt x="4321" y="26296"/>
                  </a:cubicBezTo>
                  <a:cubicBezTo>
                    <a:pt x="1441" y="26757"/>
                    <a:pt x="1" y="29476"/>
                    <a:pt x="842" y="31757"/>
                  </a:cubicBezTo>
                  <a:cubicBezTo>
                    <a:pt x="945" y="32010"/>
                    <a:pt x="1061" y="32264"/>
                    <a:pt x="1199" y="32494"/>
                  </a:cubicBezTo>
                  <a:cubicBezTo>
                    <a:pt x="2069" y="34002"/>
                    <a:pt x="3643" y="34755"/>
                    <a:pt x="5187" y="34755"/>
                  </a:cubicBezTo>
                  <a:cubicBezTo>
                    <a:pt x="6627" y="34755"/>
                    <a:pt x="8042" y="34100"/>
                    <a:pt x="8837" y="32794"/>
                  </a:cubicBezTo>
                  <a:cubicBezTo>
                    <a:pt x="8860" y="32758"/>
                    <a:pt x="8879" y="32741"/>
                    <a:pt x="8898" y="32741"/>
                  </a:cubicBezTo>
                  <a:cubicBezTo>
                    <a:pt x="9010" y="32741"/>
                    <a:pt x="9101" y="33358"/>
                    <a:pt x="9862" y="34119"/>
                  </a:cubicBezTo>
                  <a:cubicBezTo>
                    <a:pt x="10422" y="34683"/>
                    <a:pt x="11118" y="34988"/>
                    <a:pt x="11837" y="34988"/>
                  </a:cubicBezTo>
                  <a:cubicBezTo>
                    <a:pt x="12806" y="34988"/>
                    <a:pt x="13814" y="34433"/>
                    <a:pt x="14574" y="33209"/>
                  </a:cubicBezTo>
                  <a:cubicBezTo>
                    <a:pt x="14645" y="33085"/>
                    <a:pt x="14683" y="33021"/>
                    <a:pt x="14723" y="33021"/>
                  </a:cubicBezTo>
                  <a:cubicBezTo>
                    <a:pt x="14761" y="33021"/>
                    <a:pt x="14801" y="33079"/>
                    <a:pt x="14874" y="33197"/>
                  </a:cubicBezTo>
                  <a:cubicBezTo>
                    <a:pt x="15679" y="34486"/>
                    <a:pt x="16874" y="35081"/>
                    <a:pt x="18023" y="35081"/>
                  </a:cubicBezTo>
                  <a:cubicBezTo>
                    <a:pt x="19555" y="35081"/>
                    <a:pt x="21006" y="34025"/>
                    <a:pt x="21349" y="32149"/>
                  </a:cubicBezTo>
                  <a:cubicBezTo>
                    <a:pt x="21397" y="31906"/>
                    <a:pt x="21412" y="31838"/>
                    <a:pt x="21485" y="31838"/>
                  </a:cubicBezTo>
                  <a:cubicBezTo>
                    <a:pt x="21532" y="31838"/>
                    <a:pt x="21605" y="31868"/>
                    <a:pt x="21729" y="31895"/>
                  </a:cubicBezTo>
                  <a:cubicBezTo>
                    <a:pt x="22009" y="31960"/>
                    <a:pt x="22283" y="31991"/>
                    <a:pt x="22549" y="31991"/>
                  </a:cubicBezTo>
                  <a:cubicBezTo>
                    <a:pt x="24874" y="31991"/>
                    <a:pt x="26544" y="29643"/>
                    <a:pt x="25738" y="27379"/>
                  </a:cubicBezTo>
                  <a:cubicBezTo>
                    <a:pt x="25623" y="27056"/>
                    <a:pt x="25462" y="26768"/>
                    <a:pt x="25254" y="26503"/>
                  </a:cubicBezTo>
                  <a:lnTo>
                    <a:pt x="25266" y="26503"/>
                  </a:lnTo>
                  <a:lnTo>
                    <a:pt x="25554" y="26423"/>
                  </a:lnTo>
                  <a:cubicBezTo>
                    <a:pt x="25703" y="26388"/>
                    <a:pt x="25865" y="26342"/>
                    <a:pt x="26015" y="26296"/>
                  </a:cubicBezTo>
                  <a:cubicBezTo>
                    <a:pt x="26187" y="26262"/>
                    <a:pt x="26349" y="26204"/>
                    <a:pt x="26510" y="26135"/>
                  </a:cubicBezTo>
                  <a:cubicBezTo>
                    <a:pt x="26648" y="26089"/>
                    <a:pt x="26798" y="26043"/>
                    <a:pt x="26913" y="25997"/>
                  </a:cubicBezTo>
                  <a:cubicBezTo>
                    <a:pt x="27132" y="25916"/>
                    <a:pt x="27351" y="25835"/>
                    <a:pt x="27547" y="25743"/>
                  </a:cubicBezTo>
                  <a:cubicBezTo>
                    <a:pt x="27754" y="25651"/>
                    <a:pt x="27962" y="25559"/>
                    <a:pt x="28065" y="25501"/>
                  </a:cubicBezTo>
                  <a:cubicBezTo>
                    <a:pt x="28146" y="25467"/>
                    <a:pt x="28238" y="25421"/>
                    <a:pt x="28319" y="25374"/>
                  </a:cubicBezTo>
                  <a:cubicBezTo>
                    <a:pt x="28399" y="25328"/>
                    <a:pt x="28492" y="25282"/>
                    <a:pt x="28572" y="25236"/>
                  </a:cubicBezTo>
                  <a:cubicBezTo>
                    <a:pt x="28664" y="25190"/>
                    <a:pt x="28757" y="25133"/>
                    <a:pt x="28849" y="25086"/>
                  </a:cubicBezTo>
                  <a:lnTo>
                    <a:pt x="29091" y="24948"/>
                  </a:lnTo>
                  <a:cubicBezTo>
                    <a:pt x="29183" y="24891"/>
                    <a:pt x="29263" y="24844"/>
                    <a:pt x="29344" y="24787"/>
                  </a:cubicBezTo>
                  <a:cubicBezTo>
                    <a:pt x="29471" y="24706"/>
                    <a:pt x="29586" y="24626"/>
                    <a:pt x="29713" y="24556"/>
                  </a:cubicBezTo>
                  <a:lnTo>
                    <a:pt x="29932" y="24395"/>
                  </a:lnTo>
                  <a:cubicBezTo>
                    <a:pt x="30047" y="24315"/>
                    <a:pt x="30174" y="24222"/>
                    <a:pt x="30289" y="24142"/>
                  </a:cubicBezTo>
                  <a:lnTo>
                    <a:pt x="30462" y="24003"/>
                  </a:lnTo>
                  <a:cubicBezTo>
                    <a:pt x="30565" y="23923"/>
                    <a:pt x="30680" y="23831"/>
                    <a:pt x="30784" y="23750"/>
                  </a:cubicBezTo>
                  <a:cubicBezTo>
                    <a:pt x="30830" y="23704"/>
                    <a:pt x="30876" y="23669"/>
                    <a:pt x="30922" y="23623"/>
                  </a:cubicBezTo>
                  <a:cubicBezTo>
                    <a:pt x="31084" y="23497"/>
                    <a:pt x="31233" y="23370"/>
                    <a:pt x="31372" y="23232"/>
                  </a:cubicBezTo>
                  <a:cubicBezTo>
                    <a:pt x="31856" y="22771"/>
                    <a:pt x="31568" y="21953"/>
                    <a:pt x="30899" y="21918"/>
                  </a:cubicBezTo>
                  <a:cubicBezTo>
                    <a:pt x="30761" y="21918"/>
                    <a:pt x="30623" y="21895"/>
                    <a:pt x="30485" y="21884"/>
                  </a:cubicBezTo>
                  <a:lnTo>
                    <a:pt x="30277" y="21861"/>
                  </a:lnTo>
                  <a:lnTo>
                    <a:pt x="30127" y="21849"/>
                  </a:lnTo>
                  <a:cubicBezTo>
                    <a:pt x="29459" y="21780"/>
                    <a:pt x="28791" y="21653"/>
                    <a:pt x="28134" y="21469"/>
                  </a:cubicBezTo>
                  <a:lnTo>
                    <a:pt x="28111" y="21469"/>
                  </a:lnTo>
                  <a:cubicBezTo>
                    <a:pt x="19574" y="19222"/>
                    <a:pt x="15220" y="9026"/>
                    <a:pt x="20139" y="1169"/>
                  </a:cubicBezTo>
                  <a:cubicBezTo>
                    <a:pt x="20455" y="652"/>
                    <a:pt x="20067" y="0"/>
                    <a:pt x="19495" y="0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" name="Google Shape;2152;p42"/>
            <p:cNvSpPr/>
            <p:nvPr/>
          </p:nvSpPr>
          <p:spPr>
            <a:xfrm>
              <a:off x="2009875" y="3037550"/>
              <a:ext cx="496125" cy="333925"/>
            </a:xfrm>
            <a:custGeom>
              <a:avLst/>
              <a:gdLst/>
              <a:ahLst/>
              <a:cxnLst/>
              <a:rect l="l" t="t" r="r" b="b"/>
              <a:pathLst>
                <a:path w="19845" h="13357" extrusionOk="0">
                  <a:moveTo>
                    <a:pt x="8299" y="1"/>
                  </a:moveTo>
                  <a:cubicBezTo>
                    <a:pt x="6293" y="1"/>
                    <a:pt x="4357" y="1504"/>
                    <a:pt x="4222" y="4163"/>
                  </a:cubicBezTo>
                  <a:cubicBezTo>
                    <a:pt x="4205" y="4473"/>
                    <a:pt x="4221" y="4531"/>
                    <a:pt x="4047" y="4531"/>
                  </a:cubicBezTo>
                  <a:cubicBezTo>
                    <a:pt x="3995" y="4531"/>
                    <a:pt x="3925" y="4526"/>
                    <a:pt x="3831" y="4520"/>
                  </a:cubicBezTo>
                  <a:cubicBezTo>
                    <a:pt x="3785" y="4519"/>
                    <a:pt x="3740" y="4518"/>
                    <a:pt x="3695" y="4518"/>
                  </a:cubicBezTo>
                  <a:cubicBezTo>
                    <a:pt x="1563" y="4518"/>
                    <a:pt x="0" y="6369"/>
                    <a:pt x="271" y="8242"/>
                  </a:cubicBezTo>
                  <a:cubicBezTo>
                    <a:pt x="455" y="9555"/>
                    <a:pt x="1354" y="10511"/>
                    <a:pt x="2471" y="10903"/>
                  </a:cubicBezTo>
                  <a:cubicBezTo>
                    <a:pt x="2834" y="11024"/>
                    <a:pt x="3223" y="11090"/>
                    <a:pt x="3621" y="11090"/>
                  </a:cubicBezTo>
                  <a:cubicBezTo>
                    <a:pt x="4018" y="11090"/>
                    <a:pt x="4424" y="11024"/>
                    <a:pt x="4822" y="10880"/>
                  </a:cubicBezTo>
                  <a:cubicBezTo>
                    <a:pt x="4913" y="10843"/>
                    <a:pt x="5004" y="10756"/>
                    <a:pt x="5096" y="10756"/>
                  </a:cubicBezTo>
                  <a:cubicBezTo>
                    <a:pt x="5120" y="10756"/>
                    <a:pt x="5143" y="10762"/>
                    <a:pt x="5167" y="10776"/>
                  </a:cubicBezTo>
                  <a:cubicBezTo>
                    <a:pt x="5259" y="10834"/>
                    <a:pt x="5317" y="10972"/>
                    <a:pt x="5375" y="11076"/>
                  </a:cubicBezTo>
                  <a:cubicBezTo>
                    <a:pt x="6256" y="12620"/>
                    <a:pt x="7707" y="13357"/>
                    <a:pt x="9130" y="13357"/>
                  </a:cubicBezTo>
                  <a:cubicBezTo>
                    <a:pt x="10626" y="13357"/>
                    <a:pt x="12090" y="12542"/>
                    <a:pt x="12828" y="10995"/>
                  </a:cubicBezTo>
                  <a:cubicBezTo>
                    <a:pt x="12914" y="10811"/>
                    <a:pt x="12954" y="10747"/>
                    <a:pt x="12999" y="10747"/>
                  </a:cubicBezTo>
                  <a:cubicBezTo>
                    <a:pt x="13032" y="10747"/>
                    <a:pt x="13068" y="10784"/>
                    <a:pt x="13128" y="10834"/>
                  </a:cubicBezTo>
                  <a:cubicBezTo>
                    <a:pt x="13740" y="11316"/>
                    <a:pt x="14591" y="11503"/>
                    <a:pt x="15436" y="11503"/>
                  </a:cubicBezTo>
                  <a:cubicBezTo>
                    <a:pt x="16692" y="11503"/>
                    <a:pt x="17936" y="11090"/>
                    <a:pt x="18370" y="10615"/>
                  </a:cubicBezTo>
                  <a:cubicBezTo>
                    <a:pt x="19845" y="9036"/>
                    <a:pt x="18923" y="6686"/>
                    <a:pt x="16907" y="5903"/>
                  </a:cubicBezTo>
                  <a:cubicBezTo>
                    <a:pt x="16757" y="5845"/>
                    <a:pt x="16757" y="5834"/>
                    <a:pt x="16803" y="5695"/>
                  </a:cubicBezTo>
                  <a:cubicBezTo>
                    <a:pt x="17160" y="4613"/>
                    <a:pt x="17034" y="3622"/>
                    <a:pt x="16607" y="2931"/>
                  </a:cubicBezTo>
                  <a:cubicBezTo>
                    <a:pt x="16227" y="2313"/>
                    <a:pt x="15608" y="1929"/>
                    <a:pt x="14857" y="1929"/>
                  </a:cubicBezTo>
                  <a:cubicBezTo>
                    <a:pt x="14516" y="1929"/>
                    <a:pt x="14147" y="2009"/>
                    <a:pt x="13762" y="2182"/>
                  </a:cubicBezTo>
                  <a:cubicBezTo>
                    <a:pt x="12807" y="2591"/>
                    <a:pt x="12544" y="3140"/>
                    <a:pt x="12423" y="3140"/>
                  </a:cubicBezTo>
                  <a:cubicBezTo>
                    <a:pt x="12401" y="3140"/>
                    <a:pt x="12384" y="3121"/>
                    <a:pt x="12368" y="3080"/>
                  </a:cubicBezTo>
                  <a:cubicBezTo>
                    <a:pt x="11563" y="968"/>
                    <a:pt x="9909" y="1"/>
                    <a:pt x="8299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" name="Google Shape;2153;p42"/>
            <p:cNvSpPr/>
            <p:nvPr/>
          </p:nvSpPr>
          <p:spPr>
            <a:xfrm>
              <a:off x="2071650" y="3111100"/>
              <a:ext cx="434350" cy="260375"/>
            </a:xfrm>
            <a:custGeom>
              <a:avLst/>
              <a:gdLst/>
              <a:ahLst/>
              <a:cxnLst/>
              <a:rect l="l" t="t" r="r" b="b"/>
              <a:pathLst>
                <a:path w="17374" h="10415" extrusionOk="0">
                  <a:moveTo>
                    <a:pt x="14148" y="0"/>
                  </a:moveTo>
                  <a:cubicBezTo>
                    <a:pt x="13284" y="599"/>
                    <a:pt x="12834" y="1509"/>
                    <a:pt x="12927" y="2558"/>
                  </a:cubicBezTo>
                  <a:cubicBezTo>
                    <a:pt x="13019" y="3790"/>
                    <a:pt x="15519" y="6221"/>
                    <a:pt x="13111" y="6786"/>
                  </a:cubicBezTo>
                  <a:cubicBezTo>
                    <a:pt x="12957" y="6821"/>
                    <a:pt x="12800" y="6835"/>
                    <a:pt x="12642" y="6835"/>
                  </a:cubicBezTo>
                  <a:cubicBezTo>
                    <a:pt x="11978" y="6835"/>
                    <a:pt x="11285" y="6586"/>
                    <a:pt x="10623" y="6586"/>
                  </a:cubicBezTo>
                  <a:cubicBezTo>
                    <a:pt x="10347" y="6586"/>
                    <a:pt x="10077" y="6629"/>
                    <a:pt x="9816" y="6751"/>
                  </a:cubicBezTo>
                  <a:cubicBezTo>
                    <a:pt x="8714" y="7269"/>
                    <a:pt x="8227" y="8401"/>
                    <a:pt x="6875" y="8401"/>
                  </a:cubicBezTo>
                  <a:cubicBezTo>
                    <a:pt x="6842" y="8401"/>
                    <a:pt x="6809" y="8400"/>
                    <a:pt x="6775" y="8399"/>
                  </a:cubicBezTo>
                  <a:cubicBezTo>
                    <a:pt x="5818" y="8353"/>
                    <a:pt x="5231" y="7777"/>
                    <a:pt x="4586" y="7154"/>
                  </a:cubicBezTo>
                  <a:cubicBezTo>
                    <a:pt x="4038" y="6624"/>
                    <a:pt x="3353" y="6394"/>
                    <a:pt x="2673" y="6394"/>
                  </a:cubicBezTo>
                  <a:cubicBezTo>
                    <a:pt x="1551" y="6394"/>
                    <a:pt x="445" y="7021"/>
                    <a:pt x="0" y="7961"/>
                  </a:cubicBezTo>
                  <a:cubicBezTo>
                    <a:pt x="363" y="8082"/>
                    <a:pt x="752" y="8148"/>
                    <a:pt x="1150" y="8148"/>
                  </a:cubicBezTo>
                  <a:cubicBezTo>
                    <a:pt x="1547" y="8148"/>
                    <a:pt x="1953" y="8082"/>
                    <a:pt x="2351" y="7938"/>
                  </a:cubicBezTo>
                  <a:cubicBezTo>
                    <a:pt x="2442" y="7901"/>
                    <a:pt x="2533" y="7814"/>
                    <a:pt x="2625" y="7814"/>
                  </a:cubicBezTo>
                  <a:cubicBezTo>
                    <a:pt x="2649" y="7814"/>
                    <a:pt x="2672" y="7820"/>
                    <a:pt x="2696" y="7834"/>
                  </a:cubicBezTo>
                  <a:cubicBezTo>
                    <a:pt x="2788" y="7892"/>
                    <a:pt x="2846" y="8030"/>
                    <a:pt x="2904" y="8134"/>
                  </a:cubicBezTo>
                  <a:cubicBezTo>
                    <a:pt x="3785" y="9678"/>
                    <a:pt x="5236" y="10415"/>
                    <a:pt x="6659" y="10415"/>
                  </a:cubicBezTo>
                  <a:cubicBezTo>
                    <a:pt x="8155" y="10415"/>
                    <a:pt x="9619" y="9600"/>
                    <a:pt x="10357" y="8053"/>
                  </a:cubicBezTo>
                  <a:cubicBezTo>
                    <a:pt x="10443" y="7869"/>
                    <a:pt x="10483" y="7805"/>
                    <a:pt x="10528" y="7805"/>
                  </a:cubicBezTo>
                  <a:cubicBezTo>
                    <a:pt x="10561" y="7805"/>
                    <a:pt x="10597" y="7842"/>
                    <a:pt x="10657" y="7892"/>
                  </a:cubicBezTo>
                  <a:cubicBezTo>
                    <a:pt x="11269" y="8374"/>
                    <a:pt x="12120" y="8561"/>
                    <a:pt x="12965" y="8561"/>
                  </a:cubicBezTo>
                  <a:cubicBezTo>
                    <a:pt x="14221" y="8561"/>
                    <a:pt x="15465" y="8148"/>
                    <a:pt x="15899" y="7673"/>
                  </a:cubicBezTo>
                  <a:cubicBezTo>
                    <a:pt x="17374" y="6094"/>
                    <a:pt x="16452" y="3744"/>
                    <a:pt x="14447" y="2984"/>
                  </a:cubicBezTo>
                  <a:cubicBezTo>
                    <a:pt x="14309" y="2926"/>
                    <a:pt x="14309" y="2903"/>
                    <a:pt x="14344" y="2765"/>
                  </a:cubicBezTo>
                  <a:cubicBezTo>
                    <a:pt x="14712" y="1682"/>
                    <a:pt x="14574" y="691"/>
                    <a:pt x="14148" y="0"/>
                  </a:cubicBezTo>
                  <a:close/>
                </a:path>
              </a:pathLst>
            </a:custGeom>
            <a:solidFill>
              <a:srgbClr val="0A1640">
                <a:alpha val="17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4" name="Google Shape;2154;p42"/>
            <p:cNvSpPr/>
            <p:nvPr/>
          </p:nvSpPr>
          <p:spPr>
            <a:xfrm>
              <a:off x="2143350" y="3079225"/>
              <a:ext cx="136675" cy="86150"/>
            </a:xfrm>
            <a:custGeom>
              <a:avLst/>
              <a:gdLst/>
              <a:ahLst/>
              <a:cxnLst/>
              <a:rect l="l" t="t" r="r" b="b"/>
              <a:pathLst>
                <a:path w="5467" h="3446" extrusionOk="0">
                  <a:moveTo>
                    <a:pt x="2939" y="0"/>
                  </a:moveTo>
                  <a:cubicBezTo>
                    <a:pt x="2664" y="0"/>
                    <a:pt x="2384" y="43"/>
                    <a:pt x="2109" y="134"/>
                  </a:cubicBezTo>
                  <a:cubicBezTo>
                    <a:pt x="738" y="607"/>
                    <a:pt x="1" y="2128"/>
                    <a:pt x="347" y="3337"/>
                  </a:cubicBezTo>
                  <a:cubicBezTo>
                    <a:pt x="371" y="3411"/>
                    <a:pt x="434" y="3445"/>
                    <a:pt x="496" y="3445"/>
                  </a:cubicBezTo>
                  <a:cubicBezTo>
                    <a:pt x="578" y="3445"/>
                    <a:pt x="659" y="3385"/>
                    <a:pt x="646" y="3280"/>
                  </a:cubicBezTo>
                  <a:cubicBezTo>
                    <a:pt x="550" y="1899"/>
                    <a:pt x="1603" y="590"/>
                    <a:pt x="3018" y="590"/>
                  </a:cubicBezTo>
                  <a:cubicBezTo>
                    <a:pt x="3291" y="590"/>
                    <a:pt x="3578" y="639"/>
                    <a:pt x="3872" y="745"/>
                  </a:cubicBezTo>
                  <a:cubicBezTo>
                    <a:pt x="4771" y="1056"/>
                    <a:pt x="5139" y="1690"/>
                    <a:pt x="5185" y="1747"/>
                  </a:cubicBezTo>
                  <a:cubicBezTo>
                    <a:pt x="5215" y="1792"/>
                    <a:pt x="5258" y="1812"/>
                    <a:pt x="5299" y="1812"/>
                  </a:cubicBezTo>
                  <a:cubicBezTo>
                    <a:pt x="5385" y="1812"/>
                    <a:pt x="5466" y="1729"/>
                    <a:pt x="5427" y="1621"/>
                  </a:cubicBezTo>
                  <a:cubicBezTo>
                    <a:pt x="5077" y="689"/>
                    <a:pt x="4046" y="0"/>
                    <a:pt x="2939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5" name="Google Shape;2155;p42"/>
            <p:cNvSpPr/>
            <p:nvPr/>
          </p:nvSpPr>
          <p:spPr>
            <a:xfrm>
              <a:off x="2029425" y="3180925"/>
              <a:ext cx="86300" cy="84275"/>
            </a:xfrm>
            <a:custGeom>
              <a:avLst/>
              <a:gdLst/>
              <a:ahLst/>
              <a:cxnLst/>
              <a:rect l="l" t="t" r="r" b="b"/>
              <a:pathLst>
                <a:path w="3452" h="3371" extrusionOk="0">
                  <a:moveTo>
                    <a:pt x="2809" y="1"/>
                  </a:moveTo>
                  <a:cubicBezTo>
                    <a:pt x="1038" y="1"/>
                    <a:pt x="1" y="1772"/>
                    <a:pt x="733" y="3278"/>
                  </a:cubicBezTo>
                  <a:cubicBezTo>
                    <a:pt x="756" y="3336"/>
                    <a:pt x="814" y="3371"/>
                    <a:pt x="871" y="3371"/>
                  </a:cubicBezTo>
                  <a:cubicBezTo>
                    <a:pt x="1159" y="3336"/>
                    <a:pt x="860" y="2979"/>
                    <a:pt x="1033" y="2149"/>
                  </a:cubicBezTo>
                  <a:cubicBezTo>
                    <a:pt x="1263" y="1009"/>
                    <a:pt x="2139" y="537"/>
                    <a:pt x="3279" y="341"/>
                  </a:cubicBezTo>
                  <a:cubicBezTo>
                    <a:pt x="3452" y="318"/>
                    <a:pt x="3452" y="76"/>
                    <a:pt x="3279" y="41"/>
                  </a:cubicBezTo>
                  <a:cubicBezTo>
                    <a:pt x="3117" y="14"/>
                    <a:pt x="2960" y="1"/>
                    <a:pt x="2809" y="1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6" name="Google Shape;2156;p42"/>
            <p:cNvSpPr/>
            <p:nvPr/>
          </p:nvSpPr>
          <p:spPr>
            <a:xfrm>
              <a:off x="2129850" y="3216625"/>
              <a:ext cx="79775" cy="42100"/>
            </a:xfrm>
            <a:custGeom>
              <a:avLst/>
              <a:gdLst/>
              <a:ahLst/>
              <a:cxnLst/>
              <a:rect l="l" t="t" r="r" b="b"/>
              <a:pathLst>
                <a:path w="3191" h="1684" extrusionOk="0">
                  <a:moveTo>
                    <a:pt x="1688" y="0"/>
                  </a:moveTo>
                  <a:cubicBezTo>
                    <a:pt x="1241" y="0"/>
                    <a:pt x="789" y="141"/>
                    <a:pt x="518" y="445"/>
                  </a:cubicBezTo>
                  <a:cubicBezTo>
                    <a:pt x="0" y="1020"/>
                    <a:pt x="704" y="1684"/>
                    <a:pt x="1659" y="1684"/>
                  </a:cubicBezTo>
                  <a:cubicBezTo>
                    <a:pt x="1851" y="1684"/>
                    <a:pt x="2053" y="1657"/>
                    <a:pt x="2258" y="1597"/>
                  </a:cubicBezTo>
                  <a:cubicBezTo>
                    <a:pt x="3168" y="1321"/>
                    <a:pt x="3191" y="572"/>
                    <a:pt x="2603" y="226"/>
                  </a:cubicBezTo>
                  <a:cubicBezTo>
                    <a:pt x="2352" y="78"/>
                    <a:pt x="2022" y="0"/>
                    <a:pt x="16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7" name="Google Shape;2157;p42"/>
            <p:cNvSpPr/>
            <p:nvPr/>
          </p:nvSpPr>
          <p:spPr>
            <a:xfrm>
              <a:off x="2289975" y="3216625"/>
              <a:ext cx="80025" cy="42100"/>
            </a:xfrm>
            <a:custGeom>
              <a:avLst/>
              <a:gdLst/>
              <a:ahLst/>
              <a:cxnLst/>
              <a:rect l="l" t="t" r="r" b="b"/>
              <a:pathLst>
                <a:path w="3201" h="1684" extrusionOk="0">
                  <a:moveTo>
                    <a:pt x="1502" y="0"/>
                  </a:moveTo>
                  <a:cubicBezTo>
                    <a:pt x="1169" y="0"/>
                    <a:pt x="838" y="78"/>
                    <a:pt x="588" y="226"/>
                  </a:cubicBezTo>
                  <a:cubicBezTo>
                    <a:pt x="0" y="572"/>
                    <a:pt x="23" y="1321"/>
                    <a:pt x="933" y="1597"/>
                  </a:cubicBezTo>
                  <a:cubicBezTo>
                    <a:pt x="1142" y="1657"/>
                    <a:pt x="1347" y="1684"/>
                    <a:pt x="1541" y="1684"/>
                  </a:cubicBezTo>
                  <a:cubicBezTo>
                    <a:pt x="2506" y="1684"/>
                    <a:pt x="3200" y="1020"/>
                    <a:pt x="2673" y="445"/>
                  </a:cubicBezTo>
                  <a:cubicBezTo>
                    <a:pt x="2402" y="141"/>
                    <a:pt x="1950" y="0"/>
                    <a:pt x="1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" name="Google Shape;2158;p42"/>
            <p:cNvSpPr/>
            <p:nvPr/>
          </p:nvSpPr>
          <p:spPr>
            <a:xfrm>
              <a:off x="2205850" y="3191650"/>
              <a:ext cx="82100" cy="48300"/>
            </a:xfrm>
            <a:custGeom>
              <a:avLst/>
              <a:gdLst/>
              <a:ahLst/>
              <a:cxnLst/>
              <a:rect l="l" t="t" r="r" b="b"/>
              <a:pathLst>
                <a:path w="3284" h="1932" extrusionOk="0">
                  <a:moveTo>
                    <a:pt x="1741" y="1"/>
                  </a:moveTo>
                  <a:cubicBezTo>
                    <a:pt x="1192" y="1"/>
                    <a:pt x="730" y="81"/>
                    <a:pt x="554" y="165"/>
                  </a:cubicBezTo>
                  <a:cubicBezTo>
                    <a:pt x="1" y="396"/>
                    <a:pt x="312" y="1156"/>
                    <a:pt x="577" y="1467"/>
                  </a:cubicBezTo>
                  <a:cubicBezTo>
                    <a:pt x="857" y="1784"/>
                    <a:pt x="1285" y="1932"/>
                    <a:pt x="1717" y="1932"/>
                  </a:cubicBezTo>
                  <a:cubicBezTo>
                    <a:pt x="2493" y="1932"/>
                    <a:pt x="3284" y="1455"/>
                    <a:pt x="3261" y="626"/>
                  </a:cubicBezTo>
                  <a:cubicBezTo>
                    <a:pt x="3261" y="372"/>
                    <a:pt x="3135" y="188"/>
                    <a:pt x="2847" y="119"/>
                  </a:cubicBezTo>
                  <a:cubicBezTo>
                    <a:pt x="2478" y="34"/>
                    <a:pt x="2092" y="1"/>
                    <a:pt x="174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9" name="Google Shape;2159;p42"/>
            <p:cNvSpPr/>
            <p:nvPr/>
          </p:nvSpPr>
          <p:spPr>
            <a:xfrm>
              <a:off x="2156025" y="3174650"/>
              <a:ext cx="45050" cy="35875"/>
            </a:xfrm>
            <a:custGeom>
              <a:avLst/>
              <a:gdLst/>
              <a:ahLst/>
              <a:cxnLst/>
              <a:rect l="l" t="t" r="r" b="b"/>
              <a:pathLst>
                <a:path w="1802" h="1435" extrusionOk="0">
                  <a:moveTo>
                    <a:pt x="862" y="0"/>
                  </a:moveTo>
                  <a:cubicBezTo>
                    <a:pt x="809" y="0"/>
                    <a:pt x="756" y="5"/>
                    <a:pt x="704" y="16"/>
                  </a:cubicBezTo>
                  <a:cubicBezTo>
                    <a:pt x="116" y="154"/>
                    <a:pt x="1" y="937"/>
                    <a:pt x="462" y="1283"/>
                  </a:cubicBezTo>
                  <a:cubicBezTo>
                    <a:pt x="604" y="1388"/>
                    <a:pt x="761" y="1434"/>
                    <a:pt x="914" y="1434"/>
                  </a:cubicBezTo>
                  <a:cubicBezTo>
                    <a:pt x="1380" y="1434"/>
                    <a:pt x="1802" y="1003"/>
                    <a:pt x="1602" y="500"/>
                  </a:cubicBezTo>
                  <a:cubicBezTo>
                    <a:pt x="1475" y="167"/>
                    <a:pt x="1165" y="0"/>
                    <a:pt x="86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0" name="Google Shape;2160;p42"/>
            <p:cNvSpPr/>
            <p:nvPr/>
          </p:nvSpPr>
          <p:spPr>
            <a:xfrm>
              <a:off x="2298300" y="3174650"/>
              <a:ext cx="45250" cy="35875"/>
            </a:xfrm>
            <a:custGeom>
              <a:avLst/>
              <a:gdLst/>
              <a:ahLst/>
              <a:cxnLst/>
              <a:rect l="l" t="t" r="r" b="b"/>
              <a:pathLst>
                <a:path w="1810" h="1435" extrusionOk="0">
                  <a:moveTo>
                    <a:pt x="949" y="0"/>
                  </a:moveTo>
                  <a:cubicBezTo>
                    <a:pt x="646" y="0"/>
                    <a:pt x="336" y="167"/>
                    <a:pt x="209" y="500"/>
                  </a:cubicBezTo>
                  <a:cubicBezTo>
                    <a:pt x="0" y="1003"/>
                    <a:pt x="426" y="1434"/>
                    <a:pt x="895" y="1434"/>
                  </a:cubicBezTo>
                  <a:cubicBezTo>
                    <a:pt x="1049" y="1434"/>
                    <a:pt x="1207" y="1388"/>
                    <a:pt x="1349" y="1283"/>
                  </a:cubicBezTo>
                  <a:cubicBezTo>
                    <a:pt x="1810" y="937"/>
                    <a:pt x="1695" y="154"/>
                    <a:pt x="1107" y="16"/>
                  </a:cubicBezTo>
                  <a:cubicBezTo>
                    <a:pt x="1055" y="5"/>
                    <a:pt x="1002" y="0"/>
                    <a:pt x="9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1" name="Google Shape;2161;p42"/>
            <p:cNvSpPr/>
            <p:nvPr/>
          </p:nvSpPr>
          <p:spPr>
            <a:xfrm>
              <a:off x="1587275" y="2989350"/>
              <a:ext cx="675650" cy="672525"/>
            </a:xfrm>
            <a:custGeom>
              <a:avLst/>
              <a:gdLst/>
              <a:ahLst/>
              <a:cxnLst/>
              <a:rect l="l" t="t" r="r" b="b"/>
              <a:pathLst>
                <a:path w="27026" h="26901" extrusionOk="0">
                  <a:moveTo>
                    <a:pt x="14653" y="0"/>
                  </a:moveTo>
                  <a:cubicBezTo>
                    <a:pt x="14597" y="0"/>
                    <a:pt x="14539" y="6"/>
                    <a:pt x="14479" y="20"/>
                  </a:cubicBezTo>
                  <a:cubicBezTo>
                    <a:pt x="10781" y="780"/>
                    <a:pt x="7624" y="3084"/>
                    <a:pt x="5712" y="6206"/>
                  </a:cubicBezTo>
                  <a:cubicBezTo>
                    <a:pt x="1" y="15538"/>
                    <a:pt x="7235" y="26901"/>
                    <a:pt x="17179" y="26901"/>
                  </a:cubicBezTo>
                  <a:cubicBezTo>
                    <a:pt x="18468" y="26901"/>
                    <a:pt x="19803" y="26710"/>
                    <a:pt x="21161" y="26299"/>
                  </a:cubicBezTo>
                  <a:cubicBezTo>
                    <a:pt x="21276" y="26299"/>
                    <a:pt x="22832" y="25734"/>
                    <a:pt x="23223" y="25504"/>
                  </a:cubicBezTo>
                  <a:cubicBezTo>
                    <a:pt x="24433" y="24916"/>
                    <a:pt x="25562" y="24156"/>
                    <a:pt x="26541" y="23234"/>
                  </a:cubicBezTo>
                  <a:cubicBezTo>
                    <a:pt x="27025" y="22773"/>
                    <a:pt x="26726" y="21944"/>
                    <a:pt x="26057" y="21909"/>
                  </a:cubicBezTo>
                  <a:cubicBezTo>
                    <a:pt x="15735" y="21368"/>
                    <a:pt x="9871" y="9835"/>
                    <a:pt x="15285" y="1172"/>
                  </a:cubicBezTo>
                  <a:cubicBezTo>
                    <a:pt x="15600" y="658"/>
                    <a:pt x="15227" y="0"/>
                    <a:pt x="14653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2" name="Google Shape;2162;p42"/>
            <p:cNvSpPr/>
            <p:nvPr/>
          </p:nvSpPr>
          <p:spPr>
            <a:xfrm>
              <a:off x="1755100" y="3364250"/>
              <a:ext cx="86150" cy="75500"/>
            </a:xfrm>
            <a:custGeom>
              <a:avLst/>
              <a:gdLst/>
              <a:ahLst/>
              <a:cxnLst/>
              <a:rect l="l" t="t" r="r" b="b"/>
              <a:pathLst>
                <a:path w="3446" h="3020" extrusionOk="0">
                  <a:moveTo>
                    <a:pt x="1722" y="0"/>
                  </a:moveTo>
                  <a:cubicBezTo>
                    <a:pt x="1140" y="0"/>
                    <a:pt x="583" y="336"/>
                    <a:pt x="335" y="899"/>
                  </a:cubicBezTo>
                  <a:cubicBezTo>
                    <a:pt x="1" y="1671"/>
                    <a:pt x="347" y="2558"/>
                    <a:pt x="1118" y="2892"/>
                  </a:cubicBezTo>
                  <a:cubicBezTo>
                    <a:pt x="1315" y="2979"/>
                    <a:pt x="1521" y="3020"/>
                    <a:pt x="1724" y="3020"/>
                  </a:cubicBezTo>
                  <a:cubicBezTo>
                    <a:pt x="2306" y="3020"/>
                    <a:pt x="2864" y="2684"/>
                    <a:pt x="3112" y="2121"/>
                  </a:cubicBezTo>
                  <a:cubicBezTo>
                    <a:pt x="3446" y="1349"/>
                    <a:pt x="3089" y="462"/>
                    <a:pt x="2328" y="127"/>
                  </a:cubicBezTo>
                  <a:cubicBezTo>
                    <a:pt x="2131" y="41"/>
                    <a:pt x="1925" y="0"/>
                    <a:pt x="17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3" name="Google Shape;2163;p42"/>
            <p:cNvSpPr/>
            <p:nvPr/>
          </p:nvSpPr>
          <p:spPr>
            <a:xfrm>
              <a:off x="1737550" y="3196350"/>
              <a:ext cx="75775" cy="75775"/>
            </a:xfrm>
            <a:custGeom>
              <a:avLst/>
              <a:gdLst/>
              <a:ahLst/>
              <a:cxnLst/>
              <a:rect l="l" t="t" r="r" b="b"/>
              <a:pathLst>
                <a:path w="3031" h="3031" extrusionOk="0">
                  <a:moveTo>
                    <a:pt x="1521" y="0"/>
                  </a:moveTo>
                  <a:cubicBezTo>
                    <a:pt x="680" y="0"/>
                    <a:pt x="0" y="680"/>
                    <a:pt x="0" y="1509"/>
                  </a:cubicBezTo>
                  <a:cubicBezTo>
                    <a:pt x="0" y="2350"/>
                    <a:pt x="680" y="3030"/>
                    <a:pt x="1521" y="3030"/>
                  </a:cubicBezTo>
                  <a:cubicBezTo>
                    <a:pt x="2350" y="3030"/>
                    <a:pt x="3030" y="2350"/>
                    <a:pt x="3030" y="1509"/>
                  </a:cubicBezTo>
                  <a:cubicBezTo>
                    <a:pt x="3030" y="680"/>
                    <a:pt x="2350" y="0"/>
                    <a:pt x="15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4" name="Google Shape;2164;p42"/>
            <p:cNvSpPr/>
            <p:nvPr/>
          </p:nvSpPr>
          <p:spPr>
            <a:xfrm>
              <a:off x="2032175" y="3526375"/>
              <a:ext cx="83550" cy="75550"/>
            </a:xfrm>
            <a:custGeom>
              <a:avLst/>
              <a:gdLst/>
              <a:ahLst/>
              <a:cxnLst/>
              <a:rect l="l" t="t" r="r" b="b"/>
              <a:pathLst>
                <a:path w="3342" h="3022" extrusionOk="0">
                  <a:moveTo>
                    <a:pt x="1679" y="1"/>
                  </a:moveTo>
                  <a:cubicBezTo>
                    <a:pt x="1555" y="1"/>
                    <a:pt x="1429" y="16"/>
                    <a:pt x="1303" y="48"/>
                  </a:cubicBezTo>
                  <a:cubicBezTo>
                    <a:pt x="496" y="244"/>
                    <a:pt x="1" y="1062"/>
                    <a:pt x="208" y="1868"/>
                  </a:cubicBezTo>
                  <a:cubicBezTo>
                    <a:pt x="374" y="2560"/>
                    <a:pt x="985" y="3021"/>
                    <a:pt x="1665" y="3021"/>
                  </a:cubicBezTo>
                  <a:cubicBezTo>
                    <a:pt x="1788" y="3021"/>
                    <a:pt x="1914" y="3006"/>
                    <a:pt x="2040" y="2974"/>
                  </a:cubicBezTo>
                  <a:cubicBezTo>
                    <a:pt x="2847" y="2778"/>
                    <a:pt x="3342" y="1960"/>
                    <a:pt x="3135" y="1142"/>
                  </a:cubicBezTo>
                  <a:cubicBezTo>
                    <a:pt x="2969" y="460"/>
                    <a:pt x="2358" y="1"/>
                    <a:pt x="16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5" name="Google Shape;2165;p42"/>
            <p:cNvSpPr/>
            <p:nvPr/>
          </p:nvSpPr>
          <p:spPr>
            <a:xfrm>
              <a:off x="1954425" y="3460750"/>
              <a:ext cx="61950" cy="61950"/>
            </a:xfrm>
            <a:custGeom>
              <a:avLst/>
              <a:gdLst/>
              <a:ahLst/>
              <a:cxnLst/>
              <a:rect l="l" t="t" r="r" b="b"/>
              <a:pathLst>
                <a:path w="2478" h="2478" extrusionOk="0">
                  <a:moveTo>
                    <a:pt x="1233" y="0"/>
                  </a:moveTo>
                  <a:cubicBezTo>
                    <a:pt x="553" y="0"/>
                    <a:pt x="0" y="553"/>
                    <a:pt x="0" y="1233"/>
                  </a:cubicBezTo>
                  <a:cubicBezTo>
                    <a:pt x="0" y="1913"/>
                    <a:pt x="553" y="2477"/>
                    <a:pt x="1233" y="2477"/>
                  </a:cubicBezTo>
                  <a:cubicBezTo>
                    <a:pt x="1924" y="2477"/>
                    <a:pt x="2477" y="1913"/>
                    <a:pt x="2477" y="1233"/>
                  </a:cubicBezTo>
                  <a:cubicBezTo>
                    <a:pt x="2477" y="553"/>
                    <a:pt x="1924" y="0"/>
                    <a:pt x="12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42"/>
            <p:cNvSpPr/>
            <p:nvPr/>
          </p:nvSpPr>
          <p:spPr>
            <a:xfrm>
              <a:off x="1834025" y="3287350"/>
              <a:ext cx="61950" cy="61950"/>
            </a:xfrm>
            <a:custGeom>
              <a:avLst/>
              <a:gdLst/>
              <a:ahLst/>
              <a:cxnLst/>
              <a:rect l="l" t="t" r="r" b="b"/>
              <a:pathLst>
                <a:path w="2478" h="2478" extrusionOk="0">
                  <a:moveTo>
                    <a:pt x="1245" y="1"/>
                  </a:moveTo>
                  <a:cubicBezTo>
                    <a:pt x="565" y="1"/>
                    <a:pt x="1" y="565"/>
                    <a:pt x="1" y="1245"/>
                  </a:cubicBezTo>
                  <a:cubicBezTo>
                    <a:pt x="1" y="1925"/>
                    <a:pt x="554" y="2478"/>
                    <a:pt x="1245" y="2478"/>
                  </a:cubicBezTo>
                  <a:cubicBezTo>
                    <a:pt x="1925" y="2478"/>
                    <a:pt x="2478" y="1936"/>
                    <a:pt x="2478" y="1245"/>
                  </a:cubicBezTo>
                  <a:cubicBezTo>
                    <a:pt x="2478" y="565"/>
                    <a:pt x="1936" y="1"/>
                    <a:pt x="12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7" name="Google Shape;2167;p42"/>
            <p:cNvSpPr/>
            <p:nvPr/>
          </p:nvSpPr>
          <p:spPr>
            <a:xfrm>
              <a:off x="1700675" y="3301750"/>
              <a:ext cx="47550" cy="47550"/>
            </a:xfrm>
            <a:custGeom>
              <a:avLst/>
              <a:gdLst/>
              <a:ahLst/>
              <a:cxnLst/>
              <a:rect l="l" t="t" r="r" b="b"/>
              <a:pathLst>
                <a:path w="1902" h="1902" extrusionOk="0">
                  <a:moveTo>
                    <a:pt x="945" y="1"/>
                  </a:moveTo>
                  <a:cubicBezTo>
                    <a:pt x="415" y="1"/>
                    <a:pt x="1" y="439"/>
                    <a:pt x="1" y="957"/>
                  </a:cubicBezTo>
                  <a:cubicBezTo>
                    <a:pt x="1" y="1475"/>
                    <a:pt x="415" y="1902"/>
                    <a:pt x="945" y="1902"/>
                  </a:cubicBezTo>
                  <a:cubicBezTo>
                    <a:pt x="1475" y="1902"/>
                    <a:pt x="1901" y="1487"/>
                    <a:pt x="1901" y="957"/>
                  </a:cubicBezTo>
                  <a:cubicBezTo>
                    <a:pt x="1901" y="439"/>
                    <a:pt x="1475" y="1"/>
                    <a:pt x="9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8" name="Google Shape;2168;p42"/>
            <p:cNvSpPr/>
            <p:nvPr/>
          </p:nvSpPr>
          <p:spPr>
            <a:xfrm>
              <a:off x="1775550" y="3108775"/>
              <a:ext cx="47550" cy="47550"/>
            </a:xfrm>
            <a:custGeom>
              <a:avLst/>
              <a:gdLst/>
              <a:ahLst/>
              <a:cxnLst/>
              <a:rect l="l" t="t" r="r" b="b"/>
              <a:pathLst>
                <a:path w="1902" h="1902" extrusionOk="0">
                  <a:moveTo>
                    <a:pt x="946" y="1"/>
                  </a:moveTo>
                  <a:cubicBezTo>
                    <a:pt x="416" y="1"/>
                    <a:pt x="1" y="427"/>
                    <a:pt x="1" y="957"/>
                  </a:cubicBezTo>
                  <a:cubicBezTo>
                    <a:pt x="1" y="1476"/>
                    <a:pt x="416" y="1902"/>
                    <a:pt x="946" y="1902"/>
                  </a:cubicBezTo>
                  <a:cubicBezTo>
                    <a:pt x="1476" y="1902"/>
                    <a:pt x="1902" y="1487"/>
                    <a:pt x="1902" y="957"/>
                  </a:cubicBezTo>
                  <a:cubicBezTo>
                    <a:pt x="1902" y="439"/>
                    <a:pt x="1476" y="1"/>
                    <a:pt x="9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9" name="Google Shape;2169;p42"/>
            <p:cNvSpPr/>
            <p:nvPr/>
          </p:nvSpPr>
          <p:spPr>
            <a:xfrm>
              <a:off x="1872900" y="3399675"/>
              <a:ext cx="47550" cy="47550"/>
            </a:xfrm>
            <a:custGeom>
              <a:avLst/>
              <a:gdLst/>
              <a:ahLst/>
              <a:cxnLst/>
              <a:rect l="l" t="t" r="r" b="b"/>
              <a:pathLst>
                <a:path w="1902" h="1902" extrusionOk="0">
                  <a:moveTo>
                    <a:pt x="957" y="1"/>
                  </a:moveTo>
                  <a:cubicBezTo>
                    <a:pt x="427" y="1"/>
                    <a:pt x="1" y="439"/>
                    <a:pt x="1" y="957"/>
                  </a:cubicBezTo>
                  <a:cubicBezTo>
                    <a:pt x="1" y="1475"/>
                    <a:pt x="427" y="1902"/>
                    <a:pt x="957" y="1902"/>
                  </a:cubicBezTo>
                  <a:cubicBezTo>
                    <a:pt x="1487" y="1902"/>
                    <a:pt x="1902" y="1487"/>
                    <a:pt x="1902" y="957"/>
                  </a:cubicBezTo>
                  <a:cubicBezTo>
                    <a:pt x="1902" y="439"/>
                    <a:pt x="1487" y="1"/>
                    <a:pt x="9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0" name="Google Shape;2170;p42"/>
            <p:cNvSpPr/>
            <p:nvPr/>
          </p:nvSpPr>
          <p:spPr>
            <a:xfrm>
              <a:off x="2155175" y="3549175"/>
              <a:ext cx="47550" cy="47525"/>
            </a:xfrm>
            <a:custGeom>
              <a:avLst/>
              <a:gdLst/>
              <a:ahLst/>
              <a:cxnLst/>
              <a:rect l="l" t="t" r="r" b="b"/>
              <a:pathLst>
                <a:path w="1902" h="1901" extrusionOk="0">
                  <a:moveTo>
                    <a:pt x="957" y="0"/>
                  </a:moveTo>
                  <a:cubicBezTo>
                    <a:pt x="427" y="0"/>
                    <a:pt x="0" y="415"/>
                    <a:pt x="0" y="956"/>
                  </a:cubicBezTo>
                  <a:cubicBezTo>
                    <a:pt x="0" y="1475"/>
                    <a:pt x="427" y="1901"/>
                    <a:pt x="957" y="1901"/>
                  </a:cubicBezTo>
                  <a:cubicBezTo>
                    <a:pt x="1487" y="1901"/>
                    <a:pt x="1901" y="1486"/>
                    <a:pt x="1901" y="956"/>
                  </a:cubicBezTo>
                  <a:cubicBezTo>
                    <a:pt x="1901" y="438"/>
                    <a:pt x="1487" y="0"/>
                    <a:pt x="9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" name="Google Shape;2171;p42"/>
            <p:cNvSpPr/>
            <p:nvPr/>
          </p:nvSpPr>
          <p:spPr>
            <a:xfrm>
              <a:off x="1680525" y="3128950"/>
              <a:ext cx="582400" cy="532100"/>
            </a:xfrm>
            <a:custGeom>
              <a:avLst/>
              <a:gdLst/>
              <a:ahLst/>
              <a:cxnLst/>
              <a:rect l="l" t="t" r="r" b="b"/>
              <a:pathLst>
                <a:path w="23296" h="21284" extrusionOk="0">
                  <a:moveTo>
                    <a:pt x="2396" y="0"/>
                  </a:moveTo>
                  <a:cubicBezTo>
                    <a:pt x="818" y="2281"/>
                    <a:pt x="0" y="4943"/>
                    <a:pt x="0" y="7708"/>
                  </a:cubicBezTo>
                  <a:cubicBezTo>
                    <a:pt x="0" y="15609"/>
                    <a:pt x="6508" y="21283"/>
                    <a:pt x="13593" y="21283"/>
                  </a:cubicBezTo>
                  <a:cubicBezTo>
                    <a:pt x="14865" y="21283"/>
                    <a:pt x="16156" y="21100"/>
                    <a:pt x="17431" y="20715"/>
                  </a:cubicBezTo>
                  <a:cubicBezTo>
                    <a:pt x="17466" y="20715"/>
                    <a:pt x="17996" y="20542"/>
                    <a:pt x="18341" y="20415"/>
                  </a:cubicBezTo>
                  <a:cubicBezTo>
                    <a:pt x="19966" y="19804"/>
                    <a:pt x="21498" y="18871"/>
                    <a:pt x="22811" y="17650"/>
                  </a:cubicBezTo>
                  <a:cubicBezTo>
                    <a:pt x="23295" y="17189"/>
                    <a:pt x="22996" y="16360"/>
                    <a:pt x="22327" y="16325"/>
                  </a:cubicBezTo>
                  <a:cubicBezTo>
                    <a:pt x="21383" y="16279"/>
                    <a:pt x="20461" y="16129"/>
                    <a:pt x="19562" y="15887"/>
                  </a:cubicBezTo>
                  <a:cubicBezTo>
                    <a:pt x="17860" y="16228"/>
                    <a:pt x="16324" y="16384"/>
                    <a:pt x="14939" y="16384"/>
                  </a:cubicBezTo>
                  <a:cubicBezTo>
                    <a:pt x="3851" y="16384"/>
                    <a:pt x="2427" y="6340"/>
                    <a:pt x="2396" y="0"/>
                  </a:cubicBezTo>
                  <a:close/>
                </a:path>
              </a:pathLst>
            </a:custGeom>
            <a:solidFill>
              <a:srgbClr val="DA510B">
                <a:alpha val="20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42"/>
            <p:cNvSpPr/>
            <p:nvPr/>
          </p:nvSpPr>
          <p:spPr>
            <a:xfrm>
              <a:off x="1831725" y="3034400"/>
              <a:ext cx="88550" cy="206775"/>
            </a:xfrm>
            <a:custGeom>
              <a:avLst/>
              <a:gdLst/>
              <a:ahLst/>
              <a:cxnLst/>
              <a:rect l="l" t="t" r="r" b="b"/>
              <a:pathLst>
                <a:path w="3542" h="8271" extrusionOk="0">
                  <a:moveTo>
                    <a:pt x="3213" y="1"/>
                  </a:moveTo>
                  <a:cubicBezTo>
                    <a:pt x="3172" y="1"/>
                    <a:pt x="3129" y="12"/>
                    <a:pt x="3088" y="38"/>
                  </a:cubicBezTo>
                  <a:cubicBezTo>
                    <a:pt x="1314" y="1225"/>
                    <a:pt x="1" y="4393"/>
                    <a:pt x="1187" y="8091"/>
                  </a:cubicBezTo>
                  <a:cubicBezTo>
                    <a:pt x="1228" y="8214"/>
                    <a:pt x="1331" y="8271"/>
                    <a:pt x="1432" y="8271"/>
                  </a:cubicBezTo>
                  <a:cubicBezTo>
                    <a:pt x="1558" y="8271"/>
                    <a:pt x="1683" y="8182"/>
                    <a:pt x="1683" y="8022"/>
                  </a:cubicBezTo>
                  <a:lnTo>
                    <a:pt x="1683" y="8022"/>
                  </a:lnTo>
                  <a:cubicBezTo>
                    <a:pt x="1683" y="8022"/>
                    <a:pt x="1683" y="8022"/>
                    <a:pt x="1683" y="8022"/>
                  </a:cubicBezTo>
                  <a:cubicBezTo>
                    <a:pt x="1682" y="8022"/>
                    <a:pt x="1568" y="5565"/>
                    <a:pt x="1763" y="4462"/>
                  </a:cubicBezTo>
                  <a:cubicBezTo>
                    <a:pt x="1924" y="3725"/>
                    <a:pt x="2097" y="2043"/>
                    <a:pt x="3411" y="384"/>
                  </a:cubicBezTo>
                  <a:cubicBezTo>
                    <a:pt x="3542" y="215"/>
                    <a:pt x="3391" y="1"/>
                    <a:pt x="3213" y="1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" name="Google Shape;2173;p42"/>
            <p:cNvSpPr/>
            <p:nvPr/>
          </p:nvSpPr>
          <p:spPr>
            <a:xfrm>
              <a:off x="1466525" y="3470750"/>
              <a:ext cx="663250" cy="395775"/>
            </a:xfrm>
            <a:custGeom>
              <a:avLst/>
              <a:gdLst/>
              <a:ahLst/>
              <a:cxnLst/>
              <a:rect l="l" t="t" r="r" b="b"/>
              <a:pathLst>
                <a:path w="26530" h="15831" extrusionOk="0">
                  <a:moveTo>
                    <a:pt x="14320" y="0"/>
                  </a:moveTo>
                  <a:cubicBezTo>
                    <a:pt x="13415" y="0"/>
                    <a:pt x="12498" y="298"/>
                    <a:pt x="11705" y="960"/>
                  </a:cubicBezTo>
                  <a:cubicBezTo>
                    <a:pt x="10887" y="1651"/>
                    <a:pt x="10645" y="2342"/>
                    <a:pt x="10507" y="2573"/>
                  </a:cubicBezTo>
                  <a:cubicBezTo>
                    <a:pt x="10487" y="2612"/>
                    <a:pt x="10465" y="2628"/>
                    <a:pt x="10435" y="2628"/>
                  </a:cubicBezTo>
                  <a:cubicBezTo>
                    <a:pt x="10378" y="2628"/>
                    <a:pt x="10294" y="2568"/>
                    <a:pt x="10150" y="2492"/>
                  </a:cubicBezTo>
                  <a:cubicBezTo>
                    <a:pt x="9568" y="2192"/>
                    <a:pt x="8952" y="2014"/>
                    <a:pt x="8308" y="2014"/>
                  </a:cubicBezTo>
                  <a:cubicBezTo>
                    <a:pt x="8110" y="2014"/>
                    <a:pt x="7910" y="2031"/>
                    <a:pt x="7708" y="2066"/>
                  </a:cubicBezTo>
                  <a:cubicBezTo>
                    <a:pt x="7523" y="2100"/>
                    <a:pt x="7327" y="2112"/>
                    <a:pt x="7143" y="2158"/>
                  </a:cubicBezTo>
                  <a:cubicBezTo>
                    <a:pt x="5012" y="2745"/>
                    <a:pt x="3975" y="4877"/>
                    <a:pt x="4390" y="6605"/>
                  </a:cubicBezTo>
                  <a:cubicBezTo>
                    <a:pt x="4401" y="6697"/>
                    <a:pt x="4424" y="6789"/>
                    <a:pt x="4436" y="6881"/>
                  </a:cubicBezTo>
                  <a:cubicBezTo>
                    <a:pt x="4447" y="6997"/>
                    <a:pt x="4424" y="7043"/>
                    <a:pt x="4320" y="7054"/>
                  </a:cubicBezTo>
                  <a:cubicBezTo>
                    <a:pt x="1429" y="7515"/>
                    <a:pt x="0" y="10234"/>
                    <a:pt x="830" y="12515"/>
                  </a:cubicBezTo>
                  <a:cubicBezTo>
                    <a:pt x="933" y="12780"/>
                    <a:pt x="1049" y="13033"/>
                    <a:pt x="1175" y="13264"/>
                  </a:cubicBezTo>
                  <a:cubicBezTo>
                    <a:pt x="2052" y="14768"/>
                    <a:pt x="3634" y="15520"/>
                    <a:pt x="5183" y="15520"/>
                  </a:cubicBezTo>
                  <a:cubicBezTo>
                    <a:pt x="6624" y="15520"/>
                    <a:pt x="8036" y="14868"/>
                    <a:pt x="8825" y="13563"/>
                  </a:cubicBezTo>
                  <a:cubicBezTo>
                    <a:pt x="8849" y="13524"/>
                    <a:pt x="8869" y="13506"/>
                    <a:pt x="8888" y="13506"/>
                  </a:cubicBezTo>
                  <a:cubicBezTo>
                    <a:pt x="8999" y="13506"/>
                    <a:pt x="9094" y="14122"/>
                    <a:pt x="9850" y="14888"/>
                  </a:cubicBezTo>
                  <a:cubicBezTo>
                    <a:pt x="10408" y="15446"/>
                    <a:pt x="11103" y="15748"/>
                    <a:pt x="11819" y="15748"/>
                  </a:cubicBezTo>
                  <a:cubicBezTo>
                    <a:pt x="12790" y="15748"/>
                    <a:pt x="13800" y="15193"/>
                    <a:pt x="14562" y="13967"/>
                  </a:cubicBezTo>
                  <a:cubicBezTo>
                    <a:pt x="14632" y="13844"/>
                    <a:pt x="14673" y="13784"/>
                    <a:pt x="14714" y="13784"/>
                  </a:cubicBezTo>
                  <a:cubicBezTo>
                    <a:pt x="14753" y="13784"/>
                    <a:pt x="14794" y="13841"/>
                    <a:pt x="14862" y="13955"/>
                  </a:cubicBezTo>
                  <a:cubicBezTo>
                    <a:pt x="15666" y="15238"/>
                    <a:pt x="16860" y="15830"/>
                    <a:pt x="18010" y="15830"/>
                  </a:cubicBezTo>
                  <a:cubicBezTo>
                    <a:pt x="19544" y="15830"/>
                    <a:pt x="20999" y="14777"/>
                    <a:pt x="21348" y="12907"/>
                  </a:cubicBezTo>
                  <a:cubicBezTo>
                    <a:pt x="21391" y="12658"/>
                    <a:pt x="21407" y="12589"/>
                    <a:pt x="21484" y="12589"/>
                  </a:cubicBezTo>
                  <a:cubicBezTo>
                    <a:pt x="21531" y="12589"/>
                    <a:pt x="21602" y="12615"/>
                    <a:pt x="21717" y="12642"/>
                  </a:cubicBezTo>
                  <a:cubicBezTo>
                    <a:pt x="21997" y="12707"/>
                    <a:pt x="22271" y="12738"/>
                    <a:pt x="22537" y="12738"/>
                  </a:cubicBezTo>
                  <a:cubicBezTo>
                    <a:pt x="24854" y="12738"/>
                    <a:pt x="26530" y="10400"/>
                    <a:pt x="25703" y="8137"/>
                  </a:cubicBezTo>
                  <a:cubicBezTo>
                    <a:pt x="25258" y="6845"/>
                    <a:pt x="24025" y="5962"/>
                    <a:pt x="22603" y="5962"/>
                  </a:cubicBezTo>
                  <a:cubicBezTo>
                    <a:pt x="22478" y="5962"/>
                    <a:pt x="22351" y="5969"/>
                    <a:pt x="22224" y="5983"/>
                  </a:cubicBezTo>
                  <a:cubicBezTo>
                    <a:pt x="22051" y="6017"/>
                    <a:pt x="21878" y="6040"/>
                    <a:pt x="21717" y="6098"/>
                  </a:cubicBezTo>
                  <a:cubicBezTo>
                    <a:pt x="21683" y="6111"/>
                    <a:pt x="21657" y="6116"/>
                    <a:pt x="21637" y="6116"/>
                  </a:cubicBezTo>
                  <a:cubicBezTo>
                    <a:pt x="21511" y="6116"/>
                    <a:pt x="21618" y="5896"/>
                    <a:pt x="21648" y="5787"/>
                  </a:cubicBezTo>
                  <a:cubicBezTo>
                    <a:pt x="21821" y="4969"/>
                    <a:pt x="21556" y="4335"/>
                    <a:pt x="21095" y="3944"/>
                  </a:cubicBezTo>
                  <a:cubicBezTo>
                    <a:pt x="20757" y="3648"/>
                    <a:pt x="20313" y="3487"/>
                    <a:pt x="19848" y="3487"/>
                  </a:cubicBezTo>
                  <a:cubicBezTo>
                    <a:pt x="19535" y="3487"/>
                    <a:pt x="19212" y="3560"/>
                    <a:pt x="18906" y="3713"/>
                  </a:cubicBezTo>
                  <a:cubicBezTo>
                    <a:pt x="18869" y="3735"/>
                    <a:pt x="18834" y="3748"/>
                    <a:pt x="18801" y="3748"/>
                  </a:cubicBezTo>
                  <a:cubicBezTo>
                    <a:pt x="18732" y="3748"/>
                    <a:pt x="18676" y="3690"/>
                    <a:pt x="18652" y="3540"/>
                  </a:cubicBezTo>
                  <a:cubicBezTo>
                    <a:pt x="18195" y="1403"/>
                    <a:pt x="16285" y="0"/>
                    <a:pt x="14320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" name="Google Shape;2174;p42"/>
            <p:cNvSpPr/>
            <p:nvPr/>
          </p:nvSpPr>
          <p:spPr>
            <a:xfrm>
              <a:off x="1495900" y="3569325"/>
              <a:ext cx="633975" cy="297200"/>
            </a:xfrm>
            <a:custGeom>
              <a:avLst/>
              <a:gdLst/>
              <a:ahLst/>
              <a:cxnLst/>
              <a:rect l="l" t="t" r="r" b="b"/>
              <a:pathLst>
                <a:path w="25359" h="11888" extrusionOk="0">
                  <a:moveTo>
                    <a:pt x="19954" y="1"/>
                  </a:moveTo>
                  <a:cubicBezTo>
                    <a:pt x="18975" y="242"/>
                    <a:pt x="17823" y="1429"/>
                    <a:pt x="18249" y="4678"/>
                  </a:cubicBezTo>
                  <a:cubicBezTo>
                    <a:pt x="18364" y="5554"/>
                    <a:pt x="18549" y="6383"/>
                    <a:pt x="18088" y="7201"/>
                  </a:cubicBezTo>
                  <a:cubicBezTo>
                    <a:pt x="17452" y="8324"/>
                    <a:pt x="16181" y="8706"/>
                    <a:pt x="14829" y="8706"/>
                  </a:cubicBezTo>
                  <a:cubicBezTo>
                    <a:pt x="13461" y="8706"/>
                    <a:pt x="12010" y="8315"/>
                    <a:pt x="11049" y="7904"/>
                  </a:cubicBezTo>
                  <a:cubicBezTo>
                    <a:pt x="10024" y="7461"/>
                    <a:pt x="9017" y="7182"/>
                    <a:pt x="7953" y="7182"/>
                  </a:cubicBezTo>
                  <a:cubicBezTo>
                    <a:pt x="7522" y="7182"/>
                    <a:pt x="7080" y="7228"/>
                    <a:pt x="6625" y="7328"/>
                  </a:cubicBezTo>
                  <a:cubicBezTo>
                    <a:pt x="4989" y="7708"/>
                    <a:pt x="3860" y="9229"/>
                    <a:pt x="2166" y="9563"/>
                  </a:cubicBezTo>
                  <a:cubicBezTo>
                    <a:pt x="1967" y="9603"/>
                    <a:pt x="1752" y="9623"/>
                    <a:pt x="1529" y="9623"/>
                  </a:cubicBezTo>
                  <a:cubicBezTo>
                    <a:pt x="1043" y="9623"/>
                    <a:pt x="513" y="9526"/>
                    <a:pt x="0" y="9321"/>
                  </a:cubicBezTo>
                  <a:lnTo>
                    <a:pt x="0" y="9321"/>
                  </a:lnTo>
                  <a:cubicBezTo>
                    <a:pt x="877" y="10825"/>
                    <a:pt x="2459" y="11577"/>
                    <a:pt x="4008" y="11577"/>
                  </a:cubicBezTo>
                  <a:cubicBezTo>
                    <a:pt x="5449" y="11577"/>
                    <a:pt x="6861" y="10925"/>
                    <a:pt x="7650" y="9620"/>
                  </a:cubicBezTo>
                  <a:cubicBezTo>
                    <a:pt x="7674" y="9581"/>
                    <a:pt x="7694" y="9563"/>
                    <a:pt x="7713" y="9563"/>
                  </a:cubicBezTo>
                  <a:cubicBezTo>
                    <a:pt x="7824" y="9563"/>
                    <a:pt x="7919" y="10179"/>
                    <a:pt x="8675" y="10945"/>
                  </a:cubicBezTo>
                  <a:cubicBezTo>
                    <a:pt x="9233" y="11503"/>
                    <a:pt x="9928" y="11805"/>
                    <a:pt x="10644" y="11805"/>
                  </a:cubicBezTo>
                  <a:cubicBezTo>
                    <a:pt x="11615" y="11805"/>
                    <a:pt x="12625" y="11250"/>
                    <a:pt x="13387" y="10024"/>
                  </a:cubicBezTo>
                  <a:cubicBezTo>
                    <a:pt x="13457" y="9901"/>
                    <a:pt x="13498" y="9841"/>
                    <a:pt x="13539" y="9841"/>
                  </a:cubicBezTo>
                  <a:cubicBezTo>
                    <a:pt x="13578" y="9841"/>
                    <a:pt x="13619" y="9898"/>
                    <a:pt x="13687" y="10012"/>
                  </a:cubicBezTo>
                  <a:cubicBezTo>
                    <a:pt x="14491" y="11295"/>
                    <a:pt x="15685" y="11887"/>
                    <a:pt x="16835" y="11887"/>
                  </a:cubicBezTo>
                  <a:cubicBezTo>
                    <a:pt x="18369" y="11887"/>
                    <a:pt x="19824" y="10834"/>
                    <a:pt x="20173" y="8964"/>
                  </a:cubicBezTo>
                  <a:cubicBezTo>
                    <a:pt x="20216" y="8715"/>
                    <a:pt x="20232" y="8646"/>
                    <a:pt x="20309" y="8646"/>
                  </a:cubicBezTo>
                  <a:cubicBezTo>
                    <a:pt x="20356" y="8646"/>
                    <a:pt x="20427" y="8672"/>
                    <a:pt x="20542" y="8699"/>
                  </a:cubicBezTo>
                  <a:cubicBezTo>
                    <a:pt x="20822" y="8764"/>
                    <a:pt x="21096" y="8795"/>
                    <a:pt x="21362" y="8795"/>
                  </a:cubicBezTo>
                  <a:cubicBezTo>
                    <a:pt x="23679" y="8795"/>
                    <a:pt x="25358" y="6457"/>
                    <a:pt x="24563" y="4194"/>
                  </a:cubicBezTo>
                  <a:cubicBezTo>
                    <a:pt x="24109" y="2918"/>
                    <a:pt x="22893" y="2028"/>
                    <a:pt x="21471" y="2028"/>
                  </a:cubicBezTo>
                  <a:cubicBezTo>
                    <a:pt x="21339" y="2028"/>
                    <a:pt x="21206" y="2036"/>
                    <a:pt x="21072" y="2051"/>
                  </a:cubicBezTo>
                  <a:cubicBezTo>
                    <a:pt x="20899" y="2074"/>
                    <a:pt x="20726" y="2097"/>
                    <a:pt x="20565" y="2155"/>
                  </a:cubicBezTo>
                  <a:cubicBezTo>
                    <a:pt x="20531" y="2168"/>
                    <a:pt x="20505" y="2173"/>
                    <a:pt x="20486" y="2173"/>
                  </a:cubicBezTo>
                  <a:cubicBezTo>
                    <a:pt x="20362" y="2173"/>
                    <a:pt x="20476" y="1953"/>
                    <a:pt x="20496" y="1844"/>
                  </a:cubicBezTo>
                  <a:cubicBezTo>
                    <a:pt x="20669" y="1026"/>
                    <a:pt x="20415" y="392"/>
                    <a:pt x="19954" y="1"/>
                  </a:cubicBezTo>
                  <a:close/>
                </a:path>
              </a:pathLst>
            </a:custGeom>
            <a:solidFill>
              <a:srgbClr val="0A1640">
                <a:alpha val="17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" name="Google Shape;2175;p42"/>
            <p:cNvSpPr/>
            <p:nvPr/>
          </p:nvSpPr>
          <p:spPr>
            <a:xfrm>
              <a:off x="1600725" y="3552200"/>
              <a:ext cx="95475" cy="101825"/>
            </a:xfrm>
            <a:custGeom>
              <a:avLst/>
              <a:gdLst/>
              <a:ahLst/>
              <a:cxnLst/>
              <a:rect l="l" t="t" r="r" b="b"/>
              <a:pathLst>
                <a:path w="3819" h="4073" extrusionOk="0">
                  <a:moveTo>
                    <a:pt x="2871" y="0"/>
                  </a:moveTo>
                  <a:cubicBezTo>
                    <a:pt x="1487" y="0"/>
                    <a:pt x="248" y="1078"/>
                    <a:pt x="93" y="2425"/>
                  </a:cubicBezTo>
                  <a:cubicBezTo>
                    <a:pt x="1" y="2944"/>
                    <a:pt x="47" y="3497"/>
                    <a:pt x="231" y="3969"/>
                  </a:cubicBezTo>
                  <a:cubicBezTo>
                    <a:pt x="255" y="4040"/>
                    <a:pt x="314" y="4072"/>
                    <a:pt x="375" y="4072"/>
                  </a:cubicBezTo>
                  <a:cubicBezTo>
                    <a:pt x="461" y="4072"/>
                    <a:pt x="549" y="4008"/>
                    <a:pt x="542" y="3900"/>
                  </a:cubicBezTo>
                  <a:lnTo>
                    <a:pt x="542" y="3900"/>
                  </a:lnTo>
                  <a:cubicBezTo>
                    <a:pt x="542" y="3900"/>
                    <a:pt x="542" y="3900"/>
                    <a:pt x="542" y="3900"/>
                  </a:cubicBezTo>
                  <a:cubicBezTo>
                    <a:pt x="539" y="3900"/>
                    <a:pt x="453" y="3220"/>
                    <a:pt x="634" y="2540"/>
                  </a:cubicBezTo>
                  <a:cubicBezTo>
                    <a:pt x="1001" y="1213"/>
                    <a:pt x="2877" y="409"/>
                    <a:pt x="3603" y="409"/>
                  </a:cubicBezTo>
                  <a:cubicBezTo>
                    <a:pt x="3608" y="409"/>
                    <a:pt x="3613" y="409"/>
                    <a:pt x="3618" y="409"/>
                  </a:cubicBezTo>
                  <a:cubicBezTo>
                    <a:pt x="3626" y="410"/>
                    <a:pt x="3633" y="411"/>
                    <a:pt x="3640" y="411"/>
                  </a:cubicBezTo>
                  <a:cubicBezTo>
                    <a:pt x="3794" y="411"/>
                    <a:pt x="3819" y="176"/>
                    <a:pt x="3664" y="121"/>
                  </a:cubicBezTo>
                  <a:cubicBezTo>
                    <a:pt x="3399" y="39"/>
                    <a:pt x="3132" y="0"/>
                    <a:pt x="2871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6" name="Google Shape;2176;p42"/>
            <p:cNvSpPr/>
            <p:nvPr/>
          </p:nvSpPr>
          <p:spPr>
            <a:xfrm>
              <a:off x="1500850" y="3679550"/>
              <a:ext cx="96450" cy="97150"/>
            </a:xfrm>
            <a:custGeom>
              <a:avLst/>
              <a:gdLst/>
              <a:ahLst/>
              <a:cxnLst/>
              <a:rect l="l" t="t" r="r" b="b"/>
              <a:pathLst>
                <a:path w="3858" h="3886" extrusionOk="0">
                  <a:moveTo>
                    <a:pt x="3482" y="0"/>
                  </a:moveTo>
                  <a:cubicBezTo>
                    <a:pt x="1355" y="0"/>
                    <a:pt x="0" y="1705"/>
                    <a:pt x="528" y="3760"/>
                  </a:cubicBezTo>
                  <a:cubicBezTo>
                    <a:pt x="549" y="3845"/>
                    <a:pt x="615" y="3886"/>
                    <a:pt x="682" y="3886"/>
                  </a:cubicBezTo>
                  <a:cubicBezTo>
                    <a:pt x="759" y="3886"/>
                    <a:pt x="838" y="3831"/>
                    <a:pt x="851" y="3725"/>
                  </a:cubicBezTo>
                  <a:cubicBezTo>
                    <a:pt x="908" y="2389"/>
                    <a:pt x="1219" y="1386"/>
                    <a:pt x="2498" y="730"/>
                  </a:cubicBezTo>
                  <a:cubicBezTo>
                    <a:pt x="2878" y="545"/>
                    <a:pt x="3696" y="304"/>
                    <a:pt x="3685" y="292"/>
                  </a:cubicBezTo>
                  <a:cubicBezTo>
                    <a:pt x="3858" y="246"/>
                    <a:pt x="3823" y="4"/>
                    <a:pt x="3650" y="4"/>
                  </a:cubicBezTo>
                  <a:cubicBezTo>
                    <a:pt x="3594" y="2"/>
                    <a:pt x="3538" y="0"/>
                    <a:pt x="3482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" name="Google Shape;2177;p42"/>
            <p:cNvSpPr/>
            <p:nvPr/>
          </p:nvSpPr>
          <p:spPr>
            <a:xfrm>
              <a:off x="1751075" y="3504725"/>
              <a:ext cx="151250" cy="77950"/>
            </a:xfrm>
            <a:custGeom>
              <a:avLst/>
              <a:gdLst/>
              <a:ahLst/>
              <a:cxnLst/>
              <a:rect l="l" t="t" r="r" b="b"/>
              <a:pathLst>
                <a:path w="6050" h="3118" extrusionOk="0">
                  <a:moveTo>
                    <a:pt x="3036" y="0"/>
                  </a:moveTo>
                  <a:cubicBezTo>
                    <a:pt x="1863" y="0"/>
                    <a:pt x="654" y="727"/>
                    <a:pt x="24" y="2227"/>
                  </a:cubicBezTo>
                  <a:cubicBezTo>
                    <a:pt x="1" y="2285"/>
                    <a:pt x="12" y="2354"/>
                    <a:pt x="81" y="2423"/>
                  </a:cubicBezTo>
                  <a:cubicBezTo>
                    <a:pt x="104" y="2441"/>
                    <a:pt x="133" y="2450"/>
                    <a:pt x="162" y="2450"/>
                  </a:cubicBezTo>
                  <a:cubicBezTo>
                    <a:pt x="210" y="2450"/>
                    <a:pt x="260" y="2427"/>
                    <a:pt x="289" y="2377"/>
                  </a:cubicBezTo>
                  <a:lnTo>
                    <a:pt x="289" y="2377"/>
                  </a:lnTo>
                  <a:cubicBezTo>
                    <a:pt x="289" y="2377"/>
                    <a:pt x="288" y="2377"/>
                    <a:pt x="288" y="2377"/>
                  </a:cubicBezTo>
                  <a:cubicBezTo>
                    <a:pt x="280" y="2377"/>
                    <a:pt x="1352" y="635"/>
                    <a:pt x="3005" y="635"/>
                  </a:cubicBezTo>
                  <a:cubicBezTo>
                    <a:pt x="3089" y="635"/>
                    <a:pt x="3174" y="640"/>
                    <a:pt x="3261" y="649"/>
                  </a:cubicBezTo>
                  <a:cubicBezTo>
                    <a:pt x="4528" y="787"/>
                    <a:pt x="5300" y="1824"/>
                    <a:pt x="5727" y="3011"/>
                  </a:cubicBezTo>
                  <a:cubicBezTo>
                    <a:pt x="5726" y="3010"/>
                    <a:pt x="5726" y="3010"/>
                    <a:pt x="5725" y="3010"/>
                  </a:cubicBezTo>
                  <a:cubicBezTo>
                    <a:pt x="5720" y="3010"/>
                    <a:pt x="5769" y="3117"/>
                    <a:pt x="5871" y="3117"/>
                  </a:cubicBezTo>
                  <a:cubicBezTo>
                    <a:pt x="5880" y="3117"/>
                    <a:pt x="5890" y="3116"/>
                    <a:pt x="5899" y="3114"/>
                  </a:cubicBezTo>
                  <a:cubicBezTo>
                    <a:pt x="5980" y="3103"/>
                    <a:pt x="6049" y="3022"/>
                    <a:pt x="6026" y="2930"/>
                  </a:cubicBezTo>
                  <a:cubicBezTo>
                    <a:pt x="5740" y="1002"/>
                    <a:pt x="4413" y="0"/>
                    <a:pt x="3036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" name="Google Shape;2178;p42"/>
            <p:cNvSpPr/>
            <p:nvPr/>
          </p:nvSpPr>
          <p:spPr>
            <a:xfrm>
              <a:off x="1651725" y="3672800"/>
              <a:ext cx="99950" cy="53700"/>
            </a:xfrm>
            <a:custGeom>
              <a:avLst/>
              <a:gdLst/>
              <a:ahLst/>
              <a:cxnLst/>
              <a:rect l="l" t="t" r="r" b="b"/>
              <a:pathLst>
                <a:path w="3998" h="2148" extrusionOk="0">
                  <a:moveTo>
                    <a:pt x="2108" y="0"/>
                  </a:moveTo>
                  <a:cubicBezTo>
                    <a:pt x="1575" y="0"/>
                    <a:pt x="1075" y="197"/>
                    <a:pt x="760" y="504"/>
                  </a:cubicBezTo>
                  <a:cubicBezTo>
                    <a:pt x="0" y="1236"/>
                    <a:pt x="893" y="2148"/>
                    <a:pt x="2031" y="2148"/>
                  </a:cubicBezTo>
                  <a:cubicBezTo>
                    <a:pt x="2273" y="2148"/>
                    <a:pt x="2526" y="2107"/>
                    <a:pt x="2777" y="2014"/>
                  </a:cubicBezTo>
                  <a:cubicBezTo>
                    <a:pt x="3998" y="1553"/>
                    <a:pt x="3836" y="654"/>
                    <a:pt x="3145" y="274"/>
                  </a:cubicBezTo>
                  <a:cubicBezTo>
                    <a:pt x="2814" y="83"/>
                    <a:pt x="2454" y="0"/>
                    <a:pt x="21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" name="Google Shape;2179;p42"/>
            <p:cNvSpPr/>
            <p:nvPr/>
          </p:nvSpPr>
          <p:spPr>
            <a:xfrm>
              <a:off x="1822225" y="3672800"/>
              <a:ext cx="100250" cy="53700"/>
            </a:xfrm>
            <a:custGeom>
              <a:avLst/>
              <a:gdLst/>
              <a:ahLst/>
              <a:cxnLst/>
              <a:rect l="l" t="t" r="r" b="b"/>
              <a:pathLst>
                <a:path w="4010" h="2148" extrusionOk="0">
                  <a:moveTo>
                    <a:pt x="2110" y="0"/>
                  </a:moveTo>
                  <a:cubicBezTo>
                    <a:pt x="1575" y="0"/>
                    <a:pt x="1075" y="197"/>
                    <a:pt x="761" y="504"/>
                  </a:cubicBezTo>
                  <a:cubicBezTo>
                    <a:pt x="1" y="1236"/>
                    <a:pt x="902" y="2148"/>
                    <a:pt x="2036" y="2148"/>
                  </a:cubicBezTo>
                  <a:cubicBezTo>
                    <a:pt x="2277" y="2148"/>
                    <a:pt x="2528" y="2107"/>
                    <a:pt x="2777" y="2014"/>
                  </a:cubicBezTo>
                  <a:cubicBezTo>
                    <a:pt x="4010" y="1553"/>
                    <a:pt x="3848" y="654"/>
                    <a:pt x="3157" y="274"/>
                  </a:cubicBezTo>
                  <a:cubicBezTo>
                    <a:pt x="2821" y="83"/>
                    <a:pt x="2458" y="0"/>
                    <a:pt x="21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" name="Google Shape;2180;p42"/>
            <p:cNvSpPr/>
            <p:nvPr/>
          </p:nvSpPr>
          <p:spPr>
            <a:xfrm>
              <a:off x="1753100" y="3654300"/>
              <a:ext cx="71450" cy="42075"/>
            </a:xfrm>
            <a:custGeom>
              <a:avLst/>
              <a:gdLst/>
              <a:ahLst/>
              <a:cxnLst/>
              <a:rect l="l" t="t" r="r" b="b"/>
              <a:pathLst>
                <a:path w="2858" h="1683" extrusionOk="0">
                  <a:moveTo>
                    <a:pt x="219" y="0"/>
                  </a:moveTo>
                  <a:cubicBezTo>
                    <a:pt x="116" y="0"/>
                    <a:pt x="35" y="69"/>
                    <a:pt x="35" y="173"/>
                  </a:cubicBezTo>
                  <a:cubicBezTo>
                    <a:pt x="0" y="565"/>
                    <a:pt x="150" y="956"/>
                    <a:pt x="415" y="1244"/>
                  </a:cubicBezTo>
                  <a:cubicBezTo>
                    <a:pt x="680" y="1509"/>
                    <a:pt x="1049" y="1682"/>
                    <a:pt x="1429" y="1682"/>
                  </a:cubicBezTo>
                  <a:lnTo>
                    <a:pt x="1440" y="1682"/>
                  </a:lnTo>
                  <a:cubicBezTo>
                    <a:pt x="1821" y="1682"/>
                    <a:pt x="2189" y="1509"/>
                    <a:pt x="2454" y="1244"/>
                  </a:cubicBezTo>
                  <a:cubicBezTo>
                    <a:pt x="2708" y="956"/>
                    <a:pt x="2857" y="576"/>
                    <a:pt x="2834" y="184"/>
                  </a:cubicBezTo>
                  <a:cubicBezTo>
                    <a:pt x="2834" y="69"/>
                    <a:pt x="2765" y="0"/>
                    <a:pt x="2650" y="0"/>
                  </a:cubicBezTo>
                  <a:cubicBezTo>
                    <a:pt x="2546" y="0"/>
                    <a:pt x="2477" y="92"/>
                    <a:pt x="2477" y="184"/>
                  </a:cubicBezTo>
                  <a:cubicBezTo>
                    <a:pt x="2489" y="473"/>
                    <a:pt x="2397" y="761"/>
                    <a:pt x="2189" y="979"/>
                  </a:cubicBezTo>
                  <a:cubicBezTo>
                    <a:pt x="1993" y="1198"/>
                    <a:pt x="1717" y="1314"/>
                    <a:pt x="1440" y="1314"/>
                  </a:cubicBezTo>
                  <a:lnTo>
                    <a:pt x="1429" y="1314"/>
                  </a:lnTo>
                  <a:cubicBezTo>
                    <a:pt x="1152" y="1314"/>
                    <a:pt x="876" y="1198"/>
                    <a:pt x="680" y="979"/>
                  </a:cubicBezTo>
                  <a:cubicBezTo>
                    <a:pt x="473" y="761"/>
                    <a:pt x="357" y="473"/>
                    <a:pt x="392" y="184"/>
                  </a:cubicBezTo>
                  <a:cubicBezTo>
                    <a:pt x="392" y="92"/>
                    <a:pt x="323" y="0"/>
                    <a:pt x="2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" name="Google Shape;2181;p42"/>
            <p:cNvSpPr/>
            <p:nvPr/>
          </p:nvSpPr>
          <p:spPr>
            <a:xfrm>
              <a:off x="1828550" y="3621350"/>
              <a:ext cx="78650" cy="39875"/>
            </a:xfrm>
            <a:custGeom>
              <a:avLst/>
              <a:gdLst/>
              <a:ahLst/>
              <a:cxnLst/>
              <a:rect l="l" t="t" r="r" b="b"/>
              <a:pathLst>
                <a:path w="3146" h="1595" extrusionOk="0">
                  <a:moveTo>
                    <a:pt x="2289" y="0"/>
                  </a:moveTo>
                  <a:cubicBezTo>
                    <a:pt x="2204" y="0"/>
                    <a:pt x="2139" y="64"/>
                    <a:pt x="2109" y="155"/>
                  </a:cubicBezTo>
                  <a:cubicBezTo>
                    <a:pt x="2002" y="625"/>
                    <a:pt x="1637" y="967"/>
                    <a:pt x="1225" y="967"/>
                  </a:cubicBezTo>
                  <a:cubicBezTo>
                    <a:pt x="1193" y="967"/>
                    <a:pt x="1162" y="965"/>
                    <a:pt x="1130" y="961"/>
                  </a:cubicBezTo>
                  <a:cubicBezTo>
                    <a:pt x="773" y="915"/>
                    <a:pt x="462" y="581"/>
                    <a:pt x="381" y="155"/>
                  </a:cubicBezTo>
                  <a:cubicBezTo>
                    <a:pt x="370" y="60"/>
                    <a:pt x="283" y="3"/>
                    <a:pt x="188" y="3"/>
                  </a:cubicBezTo>
                  <a:cubicBezTo>
                    <a:pt x="180" y="3"/>
                    <a:pt x="171" y="4"/>
                    <a:pt x="162" y="5"/>
                  </a:cubicBezTo>
                  <a:cubicBezTo>
                    <a:pt x="70" y="28"/>
                    <a:pt x="1" y="120"/>
                    <a:pt x="24" y="224"/>
                  </a:cubicBezTo>
                  <a:cubicBezTo>
                    <a:pt x="139" y="800"/>
                    <a:pt x="565" y="1249"/>
                    <a:pt x="1072" y="1307"/>
                  </a:cubicBezTo>
                  <a:cubicBezTo>
                    <a:pt x="1118" y="1307"/>
                    <a:pt x="1176" y="1318"/>
                    <a:pt x="1222" y="1318"/>
                  </a:cubicBezTo>
                  <a:cubicBezTo>
                    <a:pt x="1464" y="1318"/>
                    <a:pt x="1694" y="1238"/>
                    <a:pt x="1890" y="1088"/>
                  </a:cubicBezTo>
                  <a:lnTo>
                    <a:pt x="2432" y="1549"/>
                  </a:lnTo>
                  <a:cubicBezTo>
                    <a:pt x="2455" y="1583"/>
                    <a:pt x="2501" y="1595"/>
                    <a:pt x="2547" y="1595"/>
                  </a:cubicBezTo>
                  <a:cubicBezTo>
                    <a:pt x="2593" y="1595"/>
                    <a:pt x="2639" y="1583"/>
                    <a:pt x="2674" y="1537"/>
                  </a:cubicBezTo>
                  <a:cubicBezTo>
                    <a:pt x="2743" y="1468"/>
                    <a:pt x="2731" y="1353"/>
                    <a:pt x="2651" y="1272"/>
                  </a:cubicBezTo>
                  <a:lnTo>
                    <a:pt x="2155" y="846"/>
                  </a:lnTo>
                  <a:cubicBezTo>
                    <a:pt x="2178" y="811"/>
                    <a:pt x="2190" y="788"/>
                    <a:pt x="2224" y="742"/>
                  </a:cubicBezTo>
                  <a:lnTo>
                    <a:pt x="2869" y="973"/>
                  </a:lnTo>
                  <a:cubicBezTo>
                    <a:pt x="2881" y="973"/>
                    <a:pt x="2916" y="984"/>
                    <a:pt x="2927" y="984"/>
                  </a:cubicBezTo>
                  <a:cubicBezTo>
                    <a:pt x="2996" y="984"/>
                    <a:pt x="3077" y="949"/>
                    <a:pt x="3100" y="869"/>
                  </a:cubicBezTo>
                  <a:cubicBezTo>
                    <a:pt x="3146" y="742"/>
                    <a:pt x="3088" y="638"/>
                    <a:pt x="3008" y="615"/>
                  </a:cubicBezTo>
                  <a:lnTo>
                    <a:pt x="2409" y="408"/>
                  </a:lnTo>
                  <a:cubicBezTo>
                    <a:pt x="2443" y="350"/>
                    <a:pt x="2455" y="281"/>
                    <a:pt x="2466" y="224"/>
                  </a:cubicBezTo>
                  <a:cubicBezTo>
                    <a:pt x="2489" y="120"/>
                    <a:pt x="2432" y="39"/>
                    <a:pt x="2328" y="5"/>
                  </a:cubicBezTo>
                  <a:cubicBezTo>
                    <a:pt x="2314" y="2"/>
                    <a:pt x="2301" y="0"/>
                    <a:pt x="22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Google Shape;2182;p42"/>
            <p:cNvSpPr/>
            <p:nvPr/>
          </p:nvSpPr>
          <p:spPr>
            <a:xfrm>
              <a:off x="1671000" y="3621125"/>
              <a:ext cx="78675" cy="38950"/>
            </a:xfrm>
            <a:custGeom>
              <a:avLst/>
              <a:gdLst/>
              <a:ahLst/>
              <a:cxnLst/>
              <a:rect l="l" t="t" r="r" b="b"/>
              <a:pathLst>
                <a:path w="3147" h="1558" extrusionOk="0">
                  <a:moveTo>
                    <a:pt x="845" y="1"/>
                  </a:moveTo>
                  <a:cubicBezTo>
                    <a:pt x="836" y="1"/>
                    <a:pt x="828" y="1"/>
                    <a:pt x="819" y="2"/>
                  </a:cubicBezTo>
                  <a:cubicBezTo>
                    <a:pt x="727" y="14"/>
                    <a:pt x="669" y="117"/>
                    <a:pt x="681" y="221"/>
                  </a:cubicBezTo>
                  <a:cubicBezTo>
                    <a:pt x="692" y="290"/>
                    <a:pt x="704" y="348"/>
                    <a:pt x="738" y="405"/>
                  </a:cubicBezTo>
                  <a:lnTo>
                    <a:pt x="139" y="601"/>
                  </a:lnTo>
                  <a:cubicBezTo>
                    <a:pt x="47" y="636"/>
                    <a:pt x="1" y="740"/>
                    <a:pt x="24" y="843"/>
                  </a:cubicBezTo>
                  <a:cubicBezTo>
                    <a:pt x="59" y="912"/>
                    <a:pt x="128" y="947"/>
                    <a:pt x="197" y="947"/>
                  </a:cubicBezTo>
                  <a:cubicBezTo>
                    <a:pt x="220" y="947"/>
                    <a:pt x="243" y="947"/>
                    <a:pt x="254" y="935"/>
                  </a:cubicBezTo>
                  <a:lnTo>
                    <a:pt x="911" y="705"/>
                  </a:lnTo>
                  <a:cubicBezTo>
                    <a:pt x="934" y="740"/>
                    <a:pt x="946" y="763"/>
                    <a:pt x="980" y="809"/>
                  </a:cubicBezTo>
                  <a:lnTo>
                    <a:pt x="473" y="1235"/>
                  </a:lnTo>
                  <a:cubicBezTo>
                    <a:pt x="404" y="1316"/>
                    <a:pt x="393" y="1419"/>
                    <a:pt x="462" y="1500"/>
                  </a:cubicBezTo>
                  <a:cubicBezTo>
                    <a:pt x="485" y="1546"/>
                    <a:pt x="542" y="1558"/>
                    <a:pt x="588" y="1558"/>
                  </a:cubicBezTo>
                  <a:cubicBezTo>
                    <a:pt x="635" y="1558"/>
                    <a:pt x="681" y="1546"/>
                    <a:pt x="704" y="1511"/>
                  </a:cubicBezTo>
                  <a:lnTo>
                    <a:pt x="1234" y="1051"/>
                  </a:lnTo>
                  <a:cubicBezTo>
                    <a:pt x="1441" y="1200"/>
                    <a:pt x="1671" y="1281"/>
                    <a:pt x="1913" y="1281"/>
                  </a:cubicBezTo>
                  <a:cubicBezTo>
                    <a:pt x="1959" y="1281"/>
                    <a:pt x="2017" y="1281"/>
                    <a:pt x="2063" y="1270"/>
                  </a:cubicBezTo>
                  <a:cubicBezTo>
                    <a:pt x="2582" y="1200"/>
                    <a:pt x="2996" y="763"/>
                    <a:pt x="3112" y="187"/>
                  </a:cubicBezTo>
                  <a:cubicBezTo>
                    <a:pt x="3146" y="117"/>
                    <a:pt x="3065" y="37"/>
                    <a:pt x="2985" y="2"/>
                  </a:cubicBezTo>
                  <a:cubicBezTo>
                    <a:pt x="2976" y="1"/>
                    <a:pt x="2967" y="1"/>
                    <a:pt x="2959" y="1"/>
                  </a:cubicBezTo>
                  <a:cubicBezTo>
                    <a:pt x="2868" y="1"/>
                    <a:pt x="2798" y="57"/>
                    <a:pt x="2766" y="152"/>
                  </a:cubicBezTo>
                  <a:cubicBezTo>
                    <a:pt x="2685" y="578"/>
                    <a:pt x="2374" y="901"/>
                    <a:pt x="2017" y="958"/>
                  </a:cubicBezTo>
                  <a:cubicBezTo>
                    <a:pt x="1986" y="963"/>
                    <a:pt x="1955" y="965"/>
                    <a:pt x="1924" y="965"/>
                  </a:cubicBezTo>
                  <a:cubicBezTo>
                    <a:pt x="1529" y="965"/>
                    <a:pt x="1145" y="633"/>
                    <a:pt x="1038" y="152"/>
                  </a:cubicBezTo>
                  <a:cubicBezTo>
                    <a:pt x="1027" y="57"/>
                    <a:pt x="939" y="1"/>
                    <a:pt x="8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83" name="Google Shape;2183;p42"/>
          <p:cNvGrpSpPr/>
          <p:nvPr/>
        </p:nvGrpSpPr>
        <p:grpSpPr>
          <a:xfrm flipH="1">
            <a:off x="6979868" y="51780"/>
            <a:ext cx="1638671" cy="1605680"/>
            <a:chOff x="154399" y="4068332"/>
            <a:chExt cx="1350368" cy="1323181"/>
          </a:xfrm>
        </p:grpSpPr>
        <p:sp>
          <p:nvSpPr>
            <p:cNvPr id="2184" name="Google Shape;2184;p42"/>
            <p:cNvSpPr/>
            <p:nvPr/>
          </p:nvSpPr>
          <p:spPr>
            <a:xfrm rot="-1608509" flipH="1">
              <a:off x="319571" y="4243508"/>
              <a:ext cx="1008653" cy="972829"/>
            </a:xfrm>
            <a:custGeom>
              <a:avLst/>
              <a:gdLst/>
              <a:ahLst/>
              <a:cxnLst/>
              <a:rect l="l" t="t" r="r" b="b"/>
              <a:pathLst>
                <a:path w="40347" h="38914" extrusionOk="0">
                  <a:moveTo>
                    <a:pt x="27005" y="0"/>
                  </a:moveTo>
                  <a:cubicBezTo>
                    <a:pt x="25865" y="0"/>
                    <a:pt x="24747" y="369"/>
                    <a:pt x="23825" y="1049"/>
                  </a:cubicBezTo>
                  <a:cubicBezTo>
                    <a:pt x="22143" y="2258"/>
                    <a:pt x="21625" y="3560"/>
                    <a:pt x="21371" y="4194"/>
                  </a:cubicBezTo>
                  <a:cubicBezTo>
                    <a:pt x="21337" y="4286"/>
                    <a:pt x="21291" y="4390"/>
                    <a:pt x="21256" y="4459"/>
                  </a:cubicBezTo>
                  <a:lnTo>
                    <a:pt x="21245" y="4436"/>
                  </a:lnTo>
                  <a:cubicBezTo>
                    <a:pt x="20404" y="3272"/>
                    <a:pt x="19229" y="2627"/>
                    <a:pt x="17904" y="2627"/>
                  </a:cubicBezTo>
                  <a:cubicBezTo>
                    <a:pt x="15876" y="2627"/>
                    <a:pt x="13653" y="4286"/>
                    <a:pt x="13526" y="7362"/>
                  </a:cubicBezTo>
                  <a:cubicBezTo>
                    <a:pt x="13526" y="7454"/>
                    <a:pt x="13526" y="7558"/>
                    <a:pt x="13537" y="7650"/>
                  </a:cubicBezTo>
                  <a:cubicBezTo>
                    <a:pt x="13560" y="7811"/>
                    <a:pt x="13595" y="8111"/>
                    <a:pt x="13526" y="8180"/>
                  </a:cubicBezTo>
                  <a:cubicBezTo>
                    <a:pt x="13526" y="8180"/>
                    <a:pt x="13514" y="8191"/>
                    <a:pt x="13491" y="8191"/>
                  </a:cubicBezTo>
                  <a:cubicBezTo>
                    <a:pt x="11037" y="8226"/>
                    <a:pt x="8860" y="9528"/>
                    <a:pt x="7938" y="11521"/>
                  </a:cubicBezTo>
                  <a:cubicBezTo>
                    <a:pt x="7201" y="13099"/>
                    <a:pt x="7408" y="14770"/>
                    <a:pt x="8514" y="16106"/>
                  </a:cubicBezTo>
                  <a:cubicBezTo>
                    <a:pt x="9113" y="16820"/>
                    <a:pt x="9862" y="17373"/>
                    <a:pt x="10715" y="17742"/>
                  </a:cubicBezTo>
                  <a:cubicBezTo>
                    <a:pt x="10012" y="18399"/>
                    <a:pt x="9735" y="19390"/>
                    <a:pt x="10000" y="20311"/>
                  </a:cubicBezTo>
                  <a:cubicBezTo>
                    <a:pt x="10216" y="21163"/>
                    <a:pt x="10930" y="21553"/>
                    <a:pt x="11560" y="21553"/>
                  </a:cubicBezTo>
                  <a:cubicBezTo>
                    <a:pt x="12208" y="21553"/>
                    <a:pt x="12768" y="21140"/>
                    <a:pt x="12604" y="20392"/>
                  </a:cubicBezTo>
                  <a:cubicBezTo>
                    <a:pt x="12546" y="20045"/>
                    <a:pt x="12240" y="19817"/>
                    <a:pt x="11919" y="19817"/>
                  </a:cubicBezTo>
                  <a:cubicBezTo>
                    <a:pt x="11792" y="19817"/>
                    <a:pt x="11662" y="19853"/>
                    <a:pt x="11544" y="19931"/>
                  </a:cubicBezTo>
                  <a:cubicBezTo>
                    <a:pt x="11519" y="19947"/>
                    <a:pt x="11494" y="19954"/>
                    <a:pt x="11471" y="19954"/>
                  </a:cubicBezTo>
                  <a:cubicBezTo>
                    <a:pt x="11382" y="19954"/>
                    <a:pt x="11330" y="19843"/>
                    <a:pt x="11441" y="19770"/>
                  </a:cubicBezTo>
                  <a:cubicBezTo>
                    <a:pt x="11591" y="19671"/>
                    <a:pt x="11754" y="19619"/>
                    <a:pt x="11916" y="19619"/>
                  </a:cubicBezTo>
                  <a:cubicBezTo>
                    <a:pt x="12225" y="19619"/>
                    <a:pt x="12531" y="19807"/>
                    <a:pt x="12742" y="20208"/>
                  </a:cubicBezTo>
                  <a:cubicBezTo>
                    <a:pt x="12800" y="20300"/>
                    <a:pt x="12835" y="20403"/>
                    <a:pt x="12846" y="20519"/>
                  </a:cubicBezTo>
                  <a:cubicBezTo>
                    <a:pt x="12868" y="21279"/>
                    <a:pt x="12259" y="21741"/>
                    <a:pt x="11557" y="21741"/>
                  </a:cubicBezTo>
                  <a:cubicBezTo>
                    <a:pt x="11132" y="21741"/>
                    <a:pt x="10673" y="21572"/>
                    <a:pt x="10300" y="21198"/>
                  </a:cubicBezTo>
                  <a:cubicBezTo>
                    <a:pt x="10093" y="20991"/>
                    <a:pt x="9943" y="20749"/>
                    <a:pt x="9839" y="20472"/>
                  </a:cubicBezTo>
                  <a:cubicBezTo>
                    <a:pt x="9735" y="20173"/>
                    <a:pt x="9689" y="19850"/>
                    <a:pt x="9701" y="19528"/>
                  </a:cubicBezTo>
                  <a:lnTo>
                    <a:pt x="9701" y="19482"/>
                  </a:lnTo>
                  <a:cubicBezTo>
                    <a:pt x="9701" y="19413"/>
                    <a:pt x="9712" y="19355"/>
                    <a:pt x="9724" y="19297"/>
                  </a:cubicBezTo>
                  <a:cubicBezTo>
                    <a:pt x="9724" y="19274"/>
                    <a:pt x="9724" y="19251"/>
                    <a:pt x="9724" y="19240"/>
                  </a:cubicBezTo>
                  <a:cubicBezTo>
                    <a:pt x="9735" y="19171"/>
                    <a:pt x="9747" y="19090"/>
                    <a:pt x="9770" y="19021"/>
                  </a:cubicBezTo>
                  <a:cubicBezTo>
                    <a:pt x="9770" y="18998"/>
                    <a:pt x="9782" y="18975"/>
                    <a:pt x="9782" y="18952"/>
                  </a:cubicBezTo>
                  <a:cubicBezTo>
                    <a:pt x="9793" y="18906"/>
                    <a:pt x="9816" y="18848"/>
                    <a:pt x="9828" y="18802"/>
                  </a:cubicBezTo>
                  <a:cubicBezTo>
                    <a:pt x="9839" y="18779"/>
                    <a:pt x="9839" y="18744"/>
                    <a:pt x="9851" y="18721"/>
                  </a:cubicBezTo>
                  <a:cubicBezTo>
                    <a:pt x="9862" y="18675"/>
                    <a:pt x="9885" y="18629"/>
                    <a:pt x="9908" y="18583"/>
                  </a:cubicBezTo>
                  <a:lnTo>
                    <a:pt x="9920" y="18525"/>
                  </a:lnTo>
                  <a:cubicBezTo>
                    <a:pt x="9943" y="18491"/>
                    <a:pt x="9954" y="18445"/>
                    <a:pt x="9966" y="18399"/>
                  </a:cubicBezTo>
                  <a:cubicBezTo>
                    <a:pt x="9989" y="18341"/>
                    <a:pt x="9966" y="18284"/>
                    <a:pt x="9931" y="18249"/>
                  </a:cubicBezTo>
                  <a:lnTo>
                    <a:pt x="9908" y="18226"/>
                  </a:lnTo>
                  <a:lnTo>
                    <a:pt x="9897" y="18203"/>
                  </a:lnTo>
                  <a:lnTo>
                    <a:pt x="9816" y="18145"/>
                  </a:lnTo>
                  <a:cubicBezTo>
                    <a:pt x="9214" y="17619"/>
                    <a:pt x="8389" y="17372"/>
                    <a:pt x="7509" y="17372"/>
                  </a:cubicBezTo>
                  <a:cubicBezTo>
                    <a:pt x="6907" y="17372"/>
                    <a:pt x="6279" y="17488"/>
                    <a:pt x="5680" y="17708"/>
                  </a:cubicBezTo>
                  <a:cubicBezTo>
                    <a:pt x="4805" y="17996"/>
                    <a:pt x="4033" y="18525"/>
                    <a:pt x="3457" y="19240"/>
                  </a:cubicBezTo>
                  <a:cubicBezTo>
                    <a:pt x="3318" y="19413"/>
                    <a:pt x="3192" y="19597"/>
                    <a:pt x="3088" y="19781"/>
                  </a:cubicBezTo>
                  <a:lnTo>
                    <a:pt x="3042" y="19862"/>
                  </a:lnTo>
                  <a:lnTo>
                    <a:pt x="2984" y="19966"/>
                  </a:lnTo>
                  <a:cubicBezTo>
                    <a:pt x="2961" y="20012"/>
                    <a:pt x="2927" y="20069"/>
                    <a:pt x="2904" y="20127"/>
                  </a:cubicBezTo>
                  <a:cubicBezTo>
                    <a:pt x="2777" y="20334"/>
                    <a:pt x="2685" y="20565"/>
                    <a:pt x="2627" y="20807"/>
                  </a:cubicBezTo>
                  <a:cubicBezTo>
                    <a:pt x="2616" y="20841"/>
                    <a:pt x="2604" y="20876"/>
                    <a:pt x="2593" y="20910"/>
                  </a:cubicBezTo>
                  <a:cubicBezTo>
                    <a:pt x="1923" y="23335"/>
                    <a:pt x="3386" y="25769"/>
                    <a:pt x="5233" y="25769"/>
                  </a:cubicBezTo>
                  <a:cubicBezTo>
                    <a:pt x="5580" y="25769"/>
                    <a:pt x="5940" y="25683"/>
                    <a:pt x="6302" y="25496"/>
                  </a:cubicBezTo>
                  <a:cubicBezTo>
                    <a:pt x="7895" y="24684"/>
                    <a:pt x="7470" y="22404"/>
                    <a:pt x="6184" y="22404"/>
                  </a:cubicBezTo>
                  <a:cubicBezTo>
                    <a:pt x="6066" y="22404"/>
                    <a:pt x="5939" y="22424"/>
                    <a:pt x="5807" y="22466"/>
                  </a:cubicBezTo>
                  <a:cubicBezTo>
                    <a:pt x="5415" y="22558"/>
                    <a:pt x="5196" y="22972"/>
                    <a:pt x="5323" y="23341"/>
                  </a:cubicBezTo>
                  <a:cubicBezTo>
                    <a:pt x="5335" y="23387"/>
                    <a:pt x="5346" y="23445"/>
                    <a:pt x="5346" y="23491"/>
                  </a:cubicBezTo>
                  <a:cubicBezTo>
                    <a:pt x="5346" y="23537"/>
                    <a:pt x="5311" y="23560"/>
                    <a:pt x="5277" y="23583"/>
                  </a:cubicBezTo>
                  <a:cubicBezTo>
                    <a:pt x="5272" y="23585"/>
                    <a:pt x="5267" y="23585"/>
                    <a:pt x="5263" y="23585"/>
                  </a:cubicBezTo>
                  <a:cubicBezTo>
                    <a:pt x="5233" y="23585"/>
                    <a:pt x="5205" y="23557"/>
                    <a:pt x="5185" y="23537"/>
                  </a:cubicBezTo>
                  <a:cubicBezTo>
                    <a:pt x="5173" y="23514"/>
                    <a:pt x="5162" y="23479"/>
                    <a:pt x="5150" y="23456"/>
                  </a:cubicBezTo>
                  <a:cubicBezTo>
                    <a:pt x="4977" y="23065"/>
                    <a:pt x="5173" y="22650"/>
                    <a:pt x="5496" y="22408"/>
                  </a:cubicBezTo>
                  <a:cubicBezTo>
                    <a:pt x="5669" y="22277"/>
                    <a:pt x="5893" y="22212"/>
                    <a:pt x="6125" y="22212"/>
                  </a:cubicBezTo>
                  <a:cubicBezTo>
                    <a:pt x="6463" y="22212"/>
                    <a:pt x="6821" y="22349"/>
                    <a:pt x="7074" y="22615"/>
                  </a:cubicBezTo>
                  <a:cubicBezTo>
                    <a:pt x="7466" y="23030"/>
                    <a:pt x="7627" y="23606"/>
                    <a:pt x="7512" y="24159"/>
                  </a:cubicBezTo>
                  <a:cubicBezTo>
                    <a:pt x="7332" y="25224"/>
                    <a:pt x="6356" y="25953"/>
                    <a:pt x="5270" y="25953"/>
                  </a:cubicBezTo>
                  <a:cubicBezTo>
                    <a:pt x="4689" y="25953"/>
                    <a:pt x="4076" y="25743"/>
                    <a:pt x="3537" y="25265"/>
                  </a:cubicBezTo>
                  <a:cubicBezTo>
                    <a:pt x="3503" y="25219"/>
                    <a:pt x="3468" y="25173"/>
                    <a:pt x="3422" y="25138"/>
                  </a:cubicBezTo>
                  <a:cubicBezTo>
                    <a:pt x="3215" y="24931"/>
                    <a:pt x="3030" y="24701"/>
                    <a:pt x="2881" y="24459"/>
                  </a:cubicBezTo>
                  <a:cubicBezTo>
                    <a:pt x="2835" y="24390"/>
                    <a:pt x="2800" y="24309"/>
                    <a:pt x="2754" y="24240"/>
                  </a:cubicBezTo>
                  <a:cubicBezTo>
                    <a:pt x="2546" y="23871"/>
                    <a:pt x="2408" y="23468"/>
                    <a:pt x="2339" y="23053"/>
                  </a:cubicBezTo>
                  <a:cubicBezTo>
                    <a:pt x="2339" y="23030"/>
                    <a:pt x="2339" y="23007"/>
                    <a:pt x="2328" y="22984"/>
                  </a:cubicBezTo>
                  <a:cubicBezTo>
                    <a:pt x="2316" y="22972"/>
                    <a:pt x="2328" y="22972"/>
                    <a:pt x="2328" y="22961"/>
                  </a:cubicBezTo>
                  <a:cubicBezTo>
                    <a:pt x="2328" y="22949"/>
                    <a:pt x="2328" y="22938"/>
                    <a:pt x="2316" y="22926"/>
                  </a:cubicBezTo>
                  <a:cubicBezTo>
                    <a:pt x="2297" y="22868"/>
                    <a:pt x="2263" y="22839"/>
                    <a:pt x="2216" y="22839"/>
                  </a:cubicBezTo>
                  <a:cubicBezTo>
                    <a:pt x="2180" y="22839"/>
                    <a:pt x="2136" y="22857"/>
                    <a:pt x="2086" y="22892"/>
                  </a:cubicBezTo>
                  <a:cubicBezTo>
                    <a:pt x="2063" y="22903"/>
                    <a:pt x="2040" y="22926"/>
                    <a:pt x="2005" y="22949"/>
                  </a:cubicBezTo>
                  <a:lnTo>
                    <a:pt x="1993" y="22961"/>
                  </a:lnTo>
                  <a:lnTo>
                    <a:pt x="1947" y="22996"/>
                  </a:lnTo>
                  <a:cubicBezTo>
                    <a:pt x="1924" y="23019"/>
                    <a:pt x="1890" y="23053"/>
                    <a:pt x="1844" y="23088"/>
                  </a:cubicBezTo>
                  <a:lnTo>
                    <a:pt x="1809" y="23122"/>
                  </a:lnTo>
                  <a:lnTo>
                    <a:pt x="1786" y="23134"/>
                  </a:lnTo>
                  <a:cubicBezTo>
                    <a:pt x="980" y="23894"/>
                    <a:pt x="277" y="25369"/>
                    <a:pt x="70" y="26993"/>
                  </a:cubicBezTo>
                  <a:cubicBezTo>
                    <a:pt x="70" y="27028"/>
                    <a:pt x="58" y="27051"/>
                    <a:pt x="58" y="27085"/>
                  </a:cubicBezTo>
                  <a:cubicBezTo>
                    <a:pt x="46" y="27120"/>
                    <a:pt x="46" y="27189"/>
                    <a:pt x="35" y="27247"/>
                  </a:cubicBezTo>
                  <a:cubicBezTo>
                    <a:pt x="12" y="27454"/>
                    <a:pt x="0" y="27661"/>
                    <a:pt x="0" y="27880"/>
                  </a:cubicBezTo>
                  <a:lnTo>
                    <a:pt x="0" y="27961"/>
                  </a:lnTo>
                  <a:lnTo>
                    <a:pt x="0" y="28168"/>
                  </a:lnTo>
                  <a:cubicBezTo>
                    <a:pt x="0" y="28261"/>
                    <a:pt x="0" y="28353"/>
                    <a:pt x="12" y="28456"/>
                  </a:cubicBezTo>
                  <a:lnTo>
                    <a:pt x="12" y="28537"/>
                  </a:lnTo>
                  <a:cubicBezTo>
                    <a:pt x="12" y="28641"/>
                    <a:pt x="23" y="28733"/>
                    <a:pt x="35" y="28837"/>
                  </a:cubicBezTo>
                  <a:lnTo>
                    <a:pt x="35" y="28871"/>
                  </a:lnTo>
                  <a:cubicBezTo>
                    <a:pt x="70" y="29102"/>
                    <a:pt x="104" y="29332"/>
                    <a:pt x="162" y="29551"/>
                  </a:cubicBezTo>
                  <a:cubicBezTo>
                    <a:pt x="173" y="29608"/>
                    <a:pt x="185" y="29666"/>
                    <a:pt x="196" y="29712"/>
                  </a:cubicBezTo>
                  <a:lnTo>
                    <a:pt x="196" y="29724"/>
                  </a:lnTo>
                  <a:cubicBezTo>
                    <a:pt x="219" y="29827"/>
                    <a:pt x="254" y="29920"/>
                    <a:pt x="277" y="30012"/>
                  </a:cubicBezTo>
                  <a:cubicBezTo>
                    <a:pt x="358" y="30277"/>
                    <a:pt x="450" y="30530"/>
                    <a:pt x="565" y="30784"/>
                  </a:cubicBezTo>
                  <a:lnTo>
                    <a:pt x="588" y="30830"/>
                  </a:lnTo>
                  <a:cubicBezTo>
                    <a:pt x="623" y="30910"/>
                    <a:pt x="657" y="30979"/>
                    <a:pt x="692" y="31049"/>
                  </a:cubicBezTo>
                  <a:cubicBezTo>
                    <a:pt x="738" y="31129"/>
                    <a:pt x="772" y="31198"/>
                    <a:pt x="818" y="31279"/>
                  </a:cubicBezTo>
                  <a:cubicBezTo>
                    <a:pt x="1037" y="31671"/>
                    <a:pt x="1325" y="32028"/>
                    <a:pt x="1659" y="32339"/>
                  </a:cubicBezTo>
                  <a:cubicBezTo>
                    <a:pt x="2212" y="32823"/>
                    <a:pt x="2858" y="33180"/>
                    <a:pt x="3560" y="33399"/>
                  </a:cubicBezTo>
                  <a:lnTo>
                    <a:pt x="3595" y="33410"/>
                  </a:lnTo>
                  <a:cubicBezTo>
                    <a:pt x="3606" y="33410"/>
                    <a:pt x="3618" y="33422"/>
                    <a:pt x="3629" y="33422"/>
                  </a:cubicBezTo>
                  <a:cubicBezTo>
                    <a:pt x="3953" y="33509"/>
                    <a:pt x="4278" y="33554"/>
                    <a:pt x="4596" y="33554"/>
                  </a:cubicBezTo>
                  <a:cubicBezTo>
                    <a:pt x="5580" y="33554"/>
                    <a:pt x="6496" y="33121"/>
                    <a:pt x="7097" y="32155"/>
                  </a:cubicBezTo>
                  <a:cubicBezTo>
                    <a:pt x="7910" y="30848"/>
                    <a:pt x="7216" y="29091"/>
                    <a:pt x="5836" y="29091"/>
                  </a:cubicBezTo>
                  <a:cubicBezTo>
                    <a:pt x="5670" y="29091"/>
                    <a:pt x="5495" y="29116"/>
                    <a:pt x="5311" y="29171"/>
                  </a:cubicBezTo>
                  <a:cubicBezTo>
                    <a:pt x="4943" y="29286"/>
                    <a:pt x="4747" y="29562"/>
                    <a:pt x="4655" y="29920"/>
                  </a:cubicBezTo>
                  <a:cubicBezTo>
                    <a:pt x="4609" y="30092"/>
                    <a:pt x="4609" y="30277"/>
                    <a:pt x="4655" y="30449"/>
                  </a:cubicBezTo>
                  <a:cubicBezTo>
                    <a:pt x="4714" y="30933"/>
                    <a:pt x="5086" y="31153"/>
                    <a:pt x="5426" y="31153"/>
                  </a:cubicBezTo>
                  <a:cubicBezTo>
                    <a:pt x="5678" y="31153"/>
                    <a:pt x="5913" y="31032"/>
                    <a:pt x="5991" y="30807"/>
                  </a:cubicBezTo>
                  <a:cubicBezTo>
                    <a:pt x="6072" y="30622"/>
                    <a:pt x="6003" y="30403"/>
                    <a:pt x="5830" y="30288"/>
                  </a:cubicBezTo>
                  <a:cubicBezTo>
                    <a:pt x="5784" y="30254"/>
                    <a:pt x="5761" y="30219"/>
                    <a:pt x="5807" y="30173"/>
                  </a:cubicBezTo>
                  <a:cubicBezTo>
                    <a:pt x="5821" y="30145"/>
                    <a:pt x="5852" y="30130"/>
                    <a:pt x="5884" y="30130"/>
                  </a:cubicBezTo>
                  <a:cubicBezTo>
                    <a:pt x="5905" y="30130"/>
                    <a:pt x="5927" y="30136"/>
                    <a:pt x="5945" y="30150"/>
                  </a:cubicBezTo>
                  <a:cubicBezTo>
                    <a:pt x="6510" y="30542"/>
                    <a:pt x="6118" y="31337"/>
                    <a:pt x="5473" y="31360"/>
                  </a:cubicBezTo>
                  <a:cubicBezTo>
                    <a:pt x="5461" y="31360"/>
                    <a:pt x="5449" y="31360"/>
                    <a:pt x="5437" y="31360"/>
                  </a:cubicBezTo>
                  <a:cubicBezTo>
                    <a:pt x="4856" y="31360"/>
                    <a:pt x="4424" y="30819"/>
                    <a:pt x="4413" y="30323"/>
                  </a:cubicBezTo>
                  <a:cubicBezTo>
                    <a:pt x="4401" y="29793"/>
                    <a:pt x="4689" y="29182"/>
                    <a:pt x="5288" y="28975"/>
                  </a:cubicBezTo>
                  <a:cubicBezTo>
                    <a:pt x="5474" y="28910"/>
                    <a:pt x="5658" y="28880"/>
                    <a:pt x="5836" y="28880"/>
                  </a:cubicBezTo>
                  <a:cubicBezTo>
                    <a:pt x="7218" y="28880"/>
                    <a:pt x="8266" y="30691"/>
                    <a:pt x="7235" y="32293"/>
                  </a:cubicBezTo>
                  <a:cubicBezTo>
                    <a:pt x="7178" y="32373"/>
                    <a:pt x="7109" y="32466"/>
                    <a:pt x="7051" y="32546"/>
                  </a:cubicBezTo>
                  <a:lnTo>
                    <a:pt x="6936" y="32696"/>
                  </a:lnTo>
                  <a:cubicBezTo>
                    <a:pt x="6705" y="32973"/>
                    <a:pt x="6417" y="33203"/>
                    <a:pt x="6095" y="33387"/>
                  </a:cubicBezTo>
                  <a:lnTo>
                    <a:pt x="5991" y="33445"/>
                  </a:lnTo>
                  <a:lnTo>
                    <a:pt x="5922" y="33468"/>
                  </a:lnTo>
                  <a:lnTo>
                    <a:pt x="5818" y="33526"/>
                  </a:lnTo>
                  <a:lnTo>
                    <a:pt x="5795" y="33537"/>
                  </a:lnTo>
                  <a:cubicBezTo>
                    <a:pt x="5657" y="33595"/>
                    <a:pt x="5634" y="33641"/>
                    <a:pt x="5646" y="33802"/>
                  </a:cubicBezTo>
                  <a:cubicBezTo>
                    <a:pt x="5646" y="33871"/>
                    <a:pt x="5657" y="33940"/>
                    <a:pt x="5657" y="34009"/>
                  </a:cubicBezTo>
                  <a:cubicBezTo>
                    <a:pt x="5664" y="34006"/>
                    <a:pt x="5669" y="34005"/>
                    <a:pt x="5672" y="34005"/>
                  </a:cubicBezTo>
                  <a:cubicBezTo>
                    <a:pt x="5680" y="34005"/>
                    <a:pt x="5680" y="34013"/>
                    <a:pt x="5680" y="34021"/>
                  </a:cubicBezTo>
                  <a:cubicBezTo>
                    <a:pt x="5830" y="35242"/>
                    <a:pt x="6383" y="36371"/>
                    <a:pt x="7270" y="37235"/>
                  </a:cubicBezTo>
                  <a:cubicBezTo>
                    <a:pt x="8325" y="38311"/>
                    <a:pt x="9768" y="38913"/>
                    <a:pt x="11265" y="38913"/>
                  </a:cubicBezTo>
                  <a:cubicBezTo>
                    <a:pt x="11419" y="38913"/>
                    <a:pt x="11574" y="38907"/>
                    <a:pt x="11729" y="38894"/>
                  </a:cubicBezTo>
                  <a:lnTo>
                    <a:pt x="11786" y="38894"/>
                  </a:lnTo>
                  <a:cubicBezTo>
                    <a:pt x="11890" y="38894"/>
                    <a:pt x="11982" y="38883"/>
                    <a:pt x="12074" y="38871"/>
                  </a:cubicBezTo>
                  <a:cubicBezTo>
                    <a:pt x="12627" y="38814"/>
                    <a:pt x="13169" y="38664"/>
                    <a:pt x="13676" y="38433"/>
                  </a:cubicBezTo>
                  <a:lnTo>
                    <a:pt x="13779" y="38376"/>
                  </a:lnTo>
                  <a:lnTo>
                    <a:pt x="13848" y="38353"/>
                  </a:lnTo>
                  <a:cubicBezTo>
                    <a:pt x="14182" y="38180"/>
                    <a:pt x="14494" y="37961"/>
                    <a:pt x="14782" y="37719"/>
                  </a:cubicBezTo>
                  <a:cubicBezTo>
                    <a:pt x="15265" y="37304"/>
                    <a:pt x="15669" y="36786"/>
                    <a:pt x="15945" y="36210"/>
                  </a:cubicBezTo>
                  <a:cubicBezTo>
                    <a:pt x="16014" y="36083"/>
                    <a:pt x="16060" y="35956"/>
                    <a:pt x="16106" y="35830"/>
                  </a:cubicBezTo>
                  <a:cubicBezTo>
                    <a:pt x="16464" y="34816"/>
                    <a:pt x="16498" y="33710"/>
                    <a:pt x="16187" y="32684"/>
                  </a:cubicBezTo>
                  <a:cubicBezTo>
                    <a:pt x="15770" y="31197"/>
                    <a:pt x="14738" y="30591"/>
                    <a:pt x="13784" y="30591"/>
                  </a:cubicBezTo>
                  <a:cubicBezTo>
                    <a:pt x="12736" y="30591"/>
                    <a:pt x="11783" y="31322"/>
                    <a:pt x="11844" y="32420"/>
                  </a:cubicBezTo>
                  <a:cubicBezTo>
                    <a:pt x="11887" y="33235"/>
                    <a:pt x="12520" y="33741"/>
                    <a:pt x="13128" y="33741"/>
                  </a:cubicBezTo>
                  <a:cubicBezTo>
                    <a:pt x="13172" y="33741"/>
                    <a:pt x="13217" y="33738"/>
                    <a:pt x="13261" y="33733"/>
                  </a:cubicBezTo>
                  <a:cubicBezTo>
                    <a:pt x="13455" y="33706"/>
                    <a:pt x="13529" y="33660"/>
                    <a:pt x="13572" y="33660"/>
                  </a:cubicBezTo>
                  <a:cubicBezTo>
                    <a:pt x="13603" y="33660"/>
                    <a:pt x="13619" y="33684"/>
                    <a:pt x="13653" y="33756"/>
                  </a:cubicBezTo>
                  <a:cubicBezTo>
                    <a:pt x="13676" y="33814"/>
                    <a:pt x="13641" y="33837"/>
                    <a:pt x="13595" y="33848"/>
                  </a:cubicBezTo>
                  <a:cubicBezTo>
                    <a:pt x="13442" y="33904"/>
                    <a:pt x="13288" y="33930"/>
                    <a:pt x="13138" y="33930"/>
                  </a:cubicBezTo>
                  <a:cubicBezTo>
                    <a:pt x="12308" y="33930"/>
                    <a:pt x="11588" y="33134"/>
                    <a:pt x="11636" y="32304"/>
                  </a:cubicBezTo>
                  <a:cubicBezTo>
                    <a:pt x="11713" y="31131"/>
                    <a:pt x="12682" y="30383"/>
                    <a:pt x="13765" y="30383"/>
                  </a:cubicBezTo>
                  <a:cubicBezTo>
                    <a:pt x="13978" y="30383"/>
                    <a:pt x="14196" y="30412"/>
                    <a:pt x="14413" y="30473"/>
                  </a:cubicBezTo>
                  <a:cubicBezTo>
                    <a:pt x="14424" y="30496"/>
                    <a:pt x="14470" y="30496"/>
                    <a:pt x="14494" y="30507"/>
                  </a:cubicBezTo>
                  <a:cubicBezTo>
                    <a:pt x="14528" y="30519"/>
                    <a:pt x="14586" y="30542"/>
                    <a:pt x="14643" y="30553"/>
                  </a:cubicBezTo>
                  <a:cubicBezTo>
                    <a:pt x="14666" y="30565"/>
                    <a:pt x="14701" y="30576"/>
                    <a:pt x="14724" y="30588"/>
                  </a:cubicBezTo>
                  <a:lnTo>
                    <a:pt x="14816" y="30634"/>
                  </a:lnTo>
                  <a:lnTo>
                    <a:pt x="14851" y="30645"/>
                  </a:lnTo>
                  <a:cubicBezTo>
                    <a:pt x="14897" y="30668"/>
                    <a:pt x="14943" y="30691"/>
                    <a:pt x="14977" y="30714"/>
                  </a:cubicBezTo>
                  <a:lnTo>
                    <a:pt x="14989" y="30714"/>
                  </a:lnTo>
                  <a:cubicBezTo>
                    <a:pt x="15047" y="30749"/>
                    <a:pt x="15093" y="30772"/>
                    <a:pt x="15139" y="30807"/>
                  </a:cubicBezTo>
                  <a:lnTo>
                    <a:pt x="15150" y="30807"/>
                  </a:lnTo>
                  <a:cubicBezTo>
                    <a:pt x="15196" y="30841"/>
                    <a:pt x="15242" y="30876"/>
                    <a:pt x="15288" y="30910"/>
                  </a:cubicBezTo>
                  <a:cubicBezTo>
                    <a:pt x="15335" y="30956"/>
                    <a:pt x="15381" y="30991"/>
                    <a:pt x="15438" y="31025"/>
                  </a:cubicBezTo>
                  <a:cubicBezTo>
                    <a:pt x="15484" y="31072"/>
                    <a:pt x="15519" y="31106"/>
                    <a:pt x="15565" y="31152"/>
                  </a:cubicBezTo>
                  <a:lnTo>
                    <a:pt x="15588" y="31175"/>
                  </a:lnTo>
                  <a:cubicBezTo>
                    <a:pt x="15600" y="31187"/>
                    <a:pt x="15623" y="31210"/>
                    <a:pt x="15634" y="31221"/>
                  </a:cubicBezTo>
                  <a:cubicBezTo>
                    <a:pt x="15888" y="31498"/>
                    <a:pt x="16083" y="31809"/>
                    <a:pt x="16222" y="32155"/>
                  </a:cubicBezTo>
                  <a:cubicBezTo>
                    <a:pt x="16268" y="32281"/>
                    <a:pt x="16302" y="32396"/>
                    <a:pt x="16337" y="32477"/>
                  </a:cubicBezTo>
                  <a:lnTo>
                    <a:pt x="16337" y="32500"/>
                  </a:lnTo>
                  <a:cubicBezTo>
                    <a:pt x="16360" y="32558"/>
                    <a:pt x="16394" y="32615"/>
                    <a:pt x="16452" y="32650"/>
                  </a:cubicBezTo>
                  <a:cubicBezTo>
                    <a:pt x="16452" y="32650"/>
                    <a:pt x="16452" y="32650"/>
                    <a:pt x="16464" y="32661"/>
                  </a:cubicBezTo>
                  <a:cubicBezTo>
                    <a:pt x="16475" y="32661"/>
                    <a:pt x="16487" y="32673"/>
                    <a:pt x="16498" y="32673"/>
                  </a:cubicBezTo>
                  <a:cubicBezTo>
                    <a:pt x="16521" y="32684"/>
                    <a:pt x="16556" y="32696"/>
                    <a:pt x="16579" y="32696"/>
                  </a:cubicBezTo>
                  <a:cubicBezTo>
                    <a:pt x="16715" y="32713"/>
                    <a:pt x="16859" y="32721"/>
                    <a:pt x="17010" y="32721"/>
                  </a:cubicBezTo>
                  <a:cubicBezTo>
                    <a:pt x="17800" y="32721"/>
                    <a:pt x="18761" y="32491"/>
                    <a:pt x="19632" y="32016"/>
                  </a:cubicBezTo>
                  <a:cubicBezTo>
                    <a:pt x="19874" y="31890"/>
                    <a:pt x="20116" y="31728"/>
                    <a:pt x="20346" y="31555"/>
                  </a:cubicBezTo>
                  <a:cubicBezTo>
                    <a:pt x="20542" y="31406"/>
                    <a:pt x="20726" y="31233"/>
                    <a:pt x="20899" y="31049"/>
                  </a:cubicBezTo>
                  <a:lnTo>
                    <a:pt x="20922" y="31014"/>
                  </a:lnTo>
                  <a:lnTo>
                    <a:pt x="21003" y="30922"/>
                  </a:lnTo>
                  <a:cubicBezTo>
                    <a:pt x="21049" y="30864"/>
                    <a:pt x="21095" y="30807"/>
                    <a:pt x="21141" y="30761"/>
                  </a:cubicBezTo>
                  <a:cubicBezTo>
                    <a:pt x="21187" y="30691"/>
                    <a:pt x="21245" y="30622"/>
                    <a:pt x="21279" y="30553"/>
                  </a:cubicBezTo>
                  <a:cubicBezTo>
                    <a:pt x="21325" y="30496"/>
                    <a:pt x="21360" y="30438"/>
                    <a:pt x="21394" y="30380"/>
                  </a:cubicBezTo>
                  <a:cubicBezTo>
                    <a:pt x="21429" y="30323"/>
                    <a:pt x="21429" y="30311"/>
                    <a:pt x="21452" y="30277"/>
                  </a:cubicBezTo>
                  <a:lnTo>
                    <a:pt x="21464" y="30242"/>
                  </a:lnTo>
                  <a:cubicBezTo>
                    <a:pt x="21475" y="30242"/>
                    <a:pt x="21475" y="30231"/>
                    <a:pt x="21475" y="30231"/>
                  </a:cubicBezTo>
                  <a:cubicBezTo>
                    <a:pt x="21510" y="30161"/>
                    <a:pt x="21544" y="30104"/>
                    <a:pt x="21567" y="30035"/>
                  </a:cubicBezTo>
                  <a:lnTo>
                    <a:pt x="21590" y="29989"/>
                  </a:lnTo>
                  <a:cubicBezTo>
                    <a:pt x="21602" y="29977"/>
                    <a:pt x="21602" y="29966"/>
                    <a:pt x="21613" y="29954"/>
                  </a:cubicBezTo>
                  <a:lnTo>
                    <a:pt x="21613" y="29931"/>
                  </a:lnTo>
                  <a:cubicBezTo>
                    <a:pt x="22109" y="28825"/>
                    <a:pt x="21901" y="27949"/>
                    <a:pt x="21878" y="27592"/>
                  </a:cubicBezTo>
                  <a:cubicBezTo>
                    <a:pt x="21855" y="27454"/>
                    <a:pt x="21821" y="27304"/>
                    <a:pt x="21775" y="27166"/>
                  </a:cubicBezTo>
                  <a:cubicBezTo>
                    <a:pt x="21775" y="27155"/>
                    <a:pt x="21763" y="27155"/>
                    <a:pt x="21763" y="27143"/>
                  </a:cubicBezTo>
                  <a:cubicBezTo>
                    <a:pt x="21740" y="27085"/>
                    <a:pt x="21729" y="27016"/>
                    <a:pt x="21706" y="26959"/>
                  </a:cubicBezTo>
                  <a:cubicBezTo>
                    <a:pt x="21244" y="25690"/>
                    <a:pt x="20350" y="25184"/>
                    <a:pt x="19496" y="25184"/>
                  </a:cubicBezTo>
                  <a:cubicBezTo>
                    <a:pt x="18326" y="25184"/>
                    <a:pt x="17232" y="26135"/>
                    <a:pt x="17431" y="27373"/>
                  </a:cubicBezTo>
                  <a:cubicBezTo>
                    <a:pt x="17523" y="27940"/>
                    <a:pt x="17995" y="28375"/>
                    <a:pt x="18555" y="28375"/>
                  </a:cubicBezTo>
                  <a:cubicBezTo>
                    <a:pt x="18768" y="28375"/>
                    <a:pt x="18994" y="28312"/>
                    <a:pt x="19217" y="28168"/>
                  </a:cubicBezTo>
                  <a:cubicBezTo>
                    <a:pt x="19609" y="27915"/>
                    <a:pt x="19724" y="27293"/>
                    <a:pt x="19148" y="27016"/>
                  </a:cubicBezTo>
                  <a:cubicBezTo>
                    <a:pt x="19102" y="26993"/>
                    <a:pt x="19021" y="26993"/>
                    <a:pt x="19056" y="26890"/>
                  </a:cubicBezTo>
                  <a:cubicBezTo>
                    <a:pt x="19079" y="26844"/>
                    <a:pt x="19110" y="26826"/>
                    <a:pt x="19146" y="26826"/>
                  </a:cubicBezTo>
                  <a:cubicBezTo>
                    <a:pt x="19237" y="26826"/>
                    <a:pt x="19360" y="26942"/>
                    <a:pt x="19459" y="27016"/>
                  </a:cubicBezTo>
                  <a:cubicBezTo>
                    <a:pt x="20167" y="27555"/>
                    <a:pt x="19467" y="28569"/>
                    <a:pt x="18586" y="28569"/>
                  </a:cubicBezTo>
                  <a:cubicBezTo>
                    <a:pt x="18450" y="28569"/>
                    <a:pt x="18309" y="28545"/>
                    <a:pt x="18169" y="28491"/>
                  </a:cubicBezTo>
                  <a:cubicBezTo>
                    <a:pt x="17247" y="28134"/>
                    <a:pt x="17040" y="27212"/>
                    <a:pt x="17362" y="26406"/>
                  </a:cubicBezTo>
                  <a:cubicBezTo>
                    <a:pt x="17593" y="25853"/>
                    <a:pt x="18019" y="25415"/>
                    <a:pt x="18572" y="25173"/>
                  </a:cubicBezTo>
                  <a:cubicBezTo>
                    <a:pt x="18618" y="25150"/>
                    <a:pt x="18664" y="25138"/>
                    <a:pt x="18722" y="25115"/>
                  </a:cubicBezTo>
                  <a:lnTo>
                    <a:pt x="18745" y="25104"/>
                  </a:lnTo>
                  <a:cubicBezTo>
                    <a:pt x="18929" y="25046"/>
                    <a:pt x="19125" y="25000"/>
                    <a:pt x="19321" y="24989"/>
                  </a:cubicBezTo>
                  <a:lnTo>
                    <a:pt x="19620" y="24989"/>
                  </a:lnTo>
                  <a:cubicBezTo>
                    <a:pt x="19678" y="24989"/>
                    <a:pt x="19724" y="24989"/>
                    <a:pt x="19770" y="25000"/>
                  </a:cubicBezTo>
                  <a:cubicBezTo>
                    <a:pt x="20216" y="25048"/>
                    <a:pt x="20412" y="25251"/>
                    <a:pt x="20576" y="25251"/>
                  </a:cubicBezTo>
                  <a:cubicBezTo>
                    <a:pt x="20612" y="25251"/>
                    <a:pt x="20645" y="25241"/>
                    <a:pt x="20680" y="25219"/>
                  </a:cubicBezTo>
                  <a:cubicBezTo>
                    <a:pt x="20692" y="25208"/>
                    <a:pt x="20715" y="25196"/>
                    <a:pt x="20726" y="25184"/>
                  </a:cubicBezTo>
                  <a:cubicBezTo>
                    <a:pt x="21153" y="24827"/>
                    <a:pt x="21544" y="24436"/>
                    <a:pt x="21890" y="24021"/>
                  </a:cubicBezTo>
                  <a:lnTo>
                    <a:pt x="21959" y="23940"/>
                  </a:lnTo>
                  <a:lnTo>
                    <a:pt x="21971" y="23929"/>
                  </a:lnTo>
                  <a:cubicBezTo>
                    <a:pt x="22028" y="23871"/>
                    <a:pt x="22074" y="23802"/>
                    <a:pt x="22132" y="23733"/>
                  </a:cubicBezTo>
                  <a:cubicBezTo>
                    <a:pt x="22189" y="23664"/>
                    <a:pt x="22201" y="23641"/>
                    <a:pt x="22236" y="23595"/>
                  </a:cubicBezTo>
                  <a:lnTo>
                    <a:pt x="22316" y="23491"/>
                  </a:lnTo>
                  <a:cubicBezTo>
                    <a:pt x="23065" y="22466"/>
                    <a:pt x="23653" y="21325"/>
                    <a:pt x="24056" y="20127"/>
                  </a:cubicBezTo>
                  <a:cubicBezTo>
                    <a:pt x="24862" y="21302"/>
                    <a:pt x="25991" y="22224"/>
                    <a:pt x="27316" y="22788"/>
                  </a:cubicBezTo>
                  <a:cubicBezTo>
                    <a:pt x="28169" y="23145"/>
                    <a:pt x="29102" y="23330"/>
                    <a:pt x="30035" y="23330"/>
                  </a:cubicBezTo>
                  <a:cubicBezTo>
                    <a:pt x="31971" y="23330"/>
                    <a:pt x="33699" y="22592"/>
                    <a:pt x="34782" y="21314"/>
                  </a:cubicBezTo>
                  <a:cubicBezTo>
                    <a:pt x="35980" y="19885"/>
                    <a:pt x="36441" y="17834"/>
                    <a:pt x="35945" y="16083"/>
                  </a:cubicBezTo>
                  <a:lnTo>
                    <a:pt x="35945" y="16060"/>
                  </a:lnTo>
                  <a:cubicBezTo>
                    <a:pt x="35991" y="16037"/>
                    <a:pt x="36083" y="15991"/>
                    <a:pt x="36176" y="15945"/>
                  </a:cubicBezTo>
                  <a:cubicBezTo>
                    <a:pt x="36245" y="15910"/>
                    <a:pt x="36314" y="15876"/>
                    <a:pt x="36395" y="15830"/>
                  </a:cubicBezTo>
                  <a:cubicBezTo>
                    <a:pt x="37570" y="15254"/>
                    <a:pt x="38560" y="14366"/>
                    <a:pt x="39252" y="13261"/>
                  </a:cubicBezTo>
                  <a:cubicBezTo>
                    <a:pt x="40254" y="11625"/>
                    <a:pt x="40346" y="9885"/>
                    <a:pt x="39494" y="8364"/>
                  </a:cubicBezTo>
                  <a:cubicBezTo>
                    <a:pt x="38514" y="6590"/>
                    <a:pt x="36441" y="5496"/>
                    <a:pt x="34102" y="5496"/>
                  </a:cubicBezTo>
                  <a:cubicBezTo>
                    <a:pt x="33779" y="5496"/>
                    <a:pt x="33457" y="5519"/>
                    <a:pt x="33134" y="5565"/>
                  </a:cubicBezTo>
                  <a:cubicBezTo>
                    <a:pt x="33054" y="5565"/>
                    <a:pt x="32973" y="5576"/>
                    <a:pt x="32892" y="5576"/>
                  </a:cubicBezTo>
                  <a:cubicBezTo>
                    <a:pt x="32846" y="5576"/>
                    <a:pt x="32812" y="5576"/>
                    <a:pt x="32766" y="5565"/>
                  </a:cubicBezTo>
                  <a:cubicBezTo>
                    <a:pt x="32766" y="5530"/>
                    <a:pt x="32754" y="5507"/>
                    <a:pt x="32742" y="5472"/>
                  </a:cubicBezTo>
                  <a:cubicBezTo>
                    <a:pt x="32074" y="2143"/>
                    <a:pt x="29828" y="0"/>
                    <a:pt x="27005" y="0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" name="Google Shape;2185;p42"/>
            <p:cNvSpPr/>
            <p:nvPr/>
          </p:nvSpPr>
          <p:spPr>
            <a:xfrm rot="-1608509" flipH="1">
              <a:off x="241481" y="4305443"/>
              <a:ext cx="829232" cy="582663"/>
            </a:xfrm>
            <a:custGeom>
              <a:avLst/>
              <a:gdLst/>
              <a:ahLst/>
              <a:cxnLst/>
              <a:rect l="l" t="t" r="r" b="b"/>
              <a:pathLst>
                <a:path w="33170" h="23307" extrusionOk="0">
                  <a:moveTo>
                    <a:pt x="19817" y="0"/>
                  </a:moveTo>
                  <a:cubicBezTo>
                    <a:pt x="18699" y="0"/>
                    <a:pt x="17605" y="357"/>
                    <a:pt x="16637" y="1049"/>
                  </a:cubicBezTo>
                  <a:cubicBezTo>
                    <a:pt x="14955" y="2235"/>
                    <a:pt x="14436" y="3549"/>
                    <a:pt x="14183" y="4182"/>
                  </a:cubicBezTo>
                  <a:cubicBezTo>
                    <a:pt x="14148" y="4274"/>
                    <a:pt x="14102" y="4367"/>
                    <a:pt x="14068" y="4447"/>
                  </a:cubicBezTo>
                  <a:cubicBezTo>
                    <a:pt x="14068" y="4424"/>
                    <a:pt x="14056" y="4424"/>
                    <a:pt x="14056" y="4413"/>
                  </a:cubicBezTo>
                  <a:cubicBezTo>
                    <a:pt x="13204" y="3249"/>
                    <a:pt x="12029" y="2604"/>
                    <a:pt x="10715" y="2604"/>
                  </a:cubicBezTo>
                  <a:cubicBezTo>
                    <a:pt x="8699" y="2604"/>
                    <a:pt x="6464" y="4251"/>
                    <a:pt x="6337" y="7339"/>
                  </a:cubicBezTo>
                  <a:cubicBezTo>
                    <a:pt x="6326" y="7420"/>
                    <a:pt x="6337" y="7512"/>
                    <a:pt x="6349" y="7627"/>
                  </a:cubicBezTo>
                  <a:cubicBezTo>
                    <a:pt x="6372" y="7788"/>
                    <a:pt x="6406" y="8088"/>
                    <a:pt x="6337" y="8157"/>
                  </a:cubicBezTo>
                  <a:cubicBezTo>
                    <a:pt x="6326" y="8157"/>
                    <a:pt x="6326" y="8168"/>
                    <a:pt x="6291" y="8168"/>
                  </a:cubicBezTo>
                  <a:cubicBezTo>
                    <a:pt x="3849" y="8203"/>
                    <a:pt x="1660" y="9516"/>
                    <a:pt x="738" y="11498"/>
                  </a:cubicBezTo>
                  <a:cubicBezTo>
                    <a:pt x="1" y="13088"/>
                    <a:pt x="220" y="14758"/>
                    <a:pt x="1314" y="16095"/>
                  </a:cubicBezTo>
                  <a:cubicBezTo>
                    <a:pt x="2409" y="17420"/>
                    <a:pt x="4252" y="18284"/>
                    <a:pt x="6003" y="18284"/>
                  </a:cubicBezTo>
                  <a:cubicBezTo>
                    <a:pt x="6441" y="18284"/>
                    <a:pt x="6844" y="18238"/>
                    <a:pt x="7236" y="18134"/>
                  </a:cubicBezTo>
                  <a:cubicBezTo>
                    <a:pt x="7616" y="18042"/>
                    <a:pt x="7881" y="17961"/>
                    <a:pt x="7996" y="17961"/>
                  </a:cubicBezTo>
                  <a:lnTo>
                    <a:pt x="7996" y="17996"/>
                  </a:lnTo>
                  <a:cubicBezTo>
                    <a:pt x="8123" y="20691"/>
                    <a:pt x="9794" y="22500"/>
                    <a:pt x="12132" y="22500"/>
                  </a:cubicBezTo>
                  <a:cubicBezTo>
                    <a:pt x="13123" y="22500"/>
                    <a:pt x="14114" y="22166"/>
                    <a:pt x="15024" y="21521"/>
                  </a:cubicBezTo>
                  <a:cubicBezTo>
                    <a:pt x="15911" y="20887"/>
                    <a:pt x="16349" y="20254"/>
                    <a:pt x="16579" y="19908"/>
                  </a:cubicBezTo>
                  <a:cubicBezTo>
                    <a:pt x="16602" y="19885"/>
                    <a:pt x="16637" y="19839"/>
                    <a:pt x="16660" y="19793"/>
                  </a:cubicBezTo>
                  <a:cubicBezTo>
                    <a:pt x="16683" y="19827"/>
                    <a:pt x="16706" y="19850"/>
                    <a:pt x="16717" y="19885"/>
                  </a:cubicBezTo>
                  <a:cubicBezTo>
                    <a:pt x="17098" y="20438"/>
                    <a:pt x="18088" y="21901"/>
                    <a:pt x="20139" y="22777"/>
                  </a:cubicBezTo>
                  <a:cubicBezTo>
                    <a:pt x="20957" y="23122"/>
                    <a:pt x="21902" y="23307"/>
                    <a:pt x="22858" y="23307"/>
                  </a:cubicBezTo>
                  <a:cubicBezTo>
                    <a:pt x="24782" y="23307"/>
                    <a:pt x="26510" y="22581"/>
                    <a:pt x="27605" y="21337"/>
                  </a:cubicBezTo>
                  <a:cubicBezTo>
                    <a:pt x="28803" y="19908"/>
                    <a:pt x="29264" y="17857"/>
                    <a:pt x="28780" y="16106"/>
                  </a:cubicBezTo>
                  <a:lnTo>
                    <a:pt x="28780" y="16083"/>
                  </a:lnTo>
                  <a:cubicBezTo>
                    <a:pt x="28814" y="16049"/>
                    <a:pt x="28906" y="16002"/>
                    <a:pt x="29010" y="15968"/>
                  </a:cubicBezTo>
                  <a:cubicBezTo>
                    <a:pt x="29068" y="15922"/>
                    <a:pt x="29137" y="15887"/>
                    <a:pt x="29218" y="15853"/>
                  </a:cubicBezTo>
                  <a:cubicBezTo>
                    <a:pt x="30450" y="15219"/>
                    <a:pt x="31406" y="14355"/>
                    <a:pt x="32075" y="13272"/>
                  </a:cubicBezTo>
                  <a:cubicBezTo>
                    <a:pt x="33077" y="11636"/>
                    <a:pt x="33169" y="9885"/>
                    <a:pt x="32317" y="8376"/>
                  </a:cubicBezTo>
                  <a:cubicBezTo>
                    <a:pt x="31337" y="6602"/>
                    <a:pt x="29264" y="5507"/>
                    <a:pt x="26936" y="5507"/>
                  </a:cubicBezTo>
                  <a:cubicBezTo>
                    <a:pt x="26602" y="5507"/>
                    <a:pt x="26280" y="5530"/>
                    <a:pt x="25957" y="5565"/>
                  </a:cubicBezTo>
                  <a:cubicBezTo>
                    <a:pt x="25853" y="5588"/>
                    <a:pt x="25761" y="5588"/>
                    <a:pt x="25704" y="5588"/>
                  </a:cubicBezTo>
                  <a:cubicBezTo>
                    <a:pt x="25623" y="5588"/>
                    <a:pt x="25589" y="5565"/>
                    <a:pt x="25589" y="5565"/>
                  </a:cubicBezTo>
                  <a:cubicBezTo>
                    <a:pt x="25577" y="5553"/>
                    <a:pt x="25577" y="5507"/>
                    <a:pt x="25565" y="5473"/>
                  </a:cubicBezTo>
                  <a:cubicBezTo>
                    <a:pt x="24886" y="2143"/>
                    <a:pt x="22639" y="0"/>
                    <a:pt x="19817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" name="Google Shape;2186;p42"/>
            <p:cNvSpPr/>
            <p:nvPr/>
          </p:nvSpPr>
          <p:spPr>
            <a:xfrm rot="-1608509" flipH="1">
              <a:off x="262991" y="4484854"/>
              <a:ext cx="773358" cy="413016"/>
            </a:xfrm>
            <a:custGeom>
              <a:avLst/>
              <a:gdLst/>
              <a:ahLst/>
              <a:cxnLst/>
              <a:rect l="l" t="t" r="r" b="b"/>
              <a:pathLst>
                <a:path w="30935" h="16521" extrusionOk="0">
                  <a:moveTo>
                    <a:pt x="27365" y="1"/>
                  </a:moveTo>
                  <a:cubicBezTo>
                    <a:pt x="27354" y="1"/>
                    <a:pt x="27346" y="2"/>
                    <a:pt x="27340" y="5"/>
                  </a:cubicBezTo>
                  <a:cubicBezTo>
                    <a:pt x="27236" y="51"/>
                    <a:pt x="27305" y="213"/>
                    <a:pt x="27374" y="431"/>
                  </a:cubicBezTo>
                  <a:cubicBezTo>
                    <a:pt x="27870" y="2102"/>
                    <a:pt x="27800" y="4406"/>
                    <a:pt x="26418" y="5501"/>
                  </a:cubicBezTo>
                  <a:cubicBezTo>
                    <a:pt x="25093" y="6537"/>
                    <a:pt x="23273" y="6272"/>
                    <a:pt x="22386" y="7989"/>
                  </a:cubicBezTo>
                  <a:cubicBezTo>
                    <a:pt x="21576" y="9544"/>
                    <a:pt x="21700" y="12120"/>
                    <a:pt x="19877" y="12120"/>
                  </a:cubicBezTo>
                  <a:cubicBezTo>
                    <a:pt x="19391" y="12120"/>
                    <a:pt x="18767" y="11937"/>
                    <a:pt x="17950" y="11503"/>
                  </a:cubicBezTo>
                  <a:cubicBezTo>
                    <a:pt x="16703" y="10845"/>
                    <a:pt x="15704" y="10618"/>
                    <a:pt x="14852" y="10618"/>
                  </a:cubicBezTo>
                  <a:cubicBezTo>
                    <a:pt x="12960" y="10618"/>
                    <a:pt x="11791" y="11734"/>
                    <a:pt x="10238" y="11734"/>
                  </a:cubicBezTo>
                  <a:cubicBezTo>
                    <a:pt x="9918" y="11734"/>
                    <a:pt x="9581" y="11687"/>
                    <a:pt x="9217" y="11572"/>
                  </a:cubicBezTo>
                  <a:cubicBezTo>
                    <a:pt x="8181" y="11261"/>
                    <a:pt x="7605" y="10189"/>
                    <a:pt x="6902" y="9452"/>
                  </a:cubicBezTo>
                  <a:cubicBezTo>
                    <a:pt x="6114" y="8619"/>
                    <a:pt x="5084" y="8247"/>
                    <a:pt x="4045" y="8247"/>
                  </a:cubicBezTo>
                  <a:cubicBezTo>
                    <a:pt x="2485" y="8247"/>
                    <a:pt x="907" y="9085"/>
                    <a:pt x="105" y="10454"/>
                  </a:cubicBezTo>
                  <a:cubicBezTo>
                    <a:pt x="1" y="10627"/>
                    <a:pt x="12" y="10685"/>
                    <a:pt x="185" y="10766"/>
                  </a:cubicBezTo>
                  <a:cubicBezTo>
                    <a:pt x="1114" y="11186"/>
                    <a:pt x="2102" y="11420"/>
                    <a:pt x="3095" y="11420"/>
                  </a:cubicBezTo>
                  <a:cubicBezTo>
                    <a:pt x="3679" y="11420"/>
                    <a:pt x="4264" y="11339"/>
                    <a:pt x="4840" y="11169"/>
                  </a:cubicBezTo>
                  <a:cubicBezTo>
                    <a:pt x="4903" y="11150"/>
                    <a:pt x="4952" y="11140"/>
                    <a:pt x="4991" y="11140"/>
                  </a:cubicBezTo>
                  <a:cubicBezTo>
                    <a:pt x="5093" y="11140"/>
                    <a:pt x="5122" y="11212"/>
                    <a:pt x="5139" y="11388"/>
                  </a:cubicBezTo>
                  <a:cubicBezTo>
                    <a:pt x="5401" y="14283"/>
                    <a:pt x="7144" y="15669"/>
                    <a:pt x="9082" y="15669"/>
                  </a:cubicBezTo>
                  <a:cubicBezTo>
                    <a:pt x="10476" y="15669"/>
                    <a:pt x="11971" y="14953"/>
                    <a:pt x="13088" y="13565"/>
                  </a:cubicBezTo>
                  <a:cubicBezTo>
                    <a:pt x="13427" y="13140"/>
                    <a:pt x="13530" y="12878"/>
                    <a:pt x="13634" y="12878"/>
                  </a:cubicBezTo>
                  <a:cubicBezTo>
                    <a:pt x="13668" y="12878"/>
                    <a:pt x="13702" y="12906"/>
                    <a:pt x="13745" y="12966"/>
                  </a:cubicBezTo>
                  <a:cubicBezTo>
                    <a:pt x="13803" y="13047"/>
                    <a:pt x="14171" y="13703"/>
                    <a:pt x="14736" y="14268"/>
                  </a:cubicBezTo>
                  <a:cubicBezTo>
                    <a:pt x="16292" y="15836"/>
                    <a:pt x="18140" y="16521"/>
                    <a:pt x="19874" y="16521"/>
                  </a:cubicBezTo>
                  <a:cubicBezTo>
                    <a:pt x="23350" y="16521"/>
                    <a:pt x="26365" y="13765"/>
                    <a:pt x="25635" y="9844"/>
                  </a:cubicBezTo>
                  <a:cubicBezTo>
                    <a:pt x="25612" y="9671"/>
                    <a:pt x="25519" y="9487"/>
                    <a:pt x="25565" y="9325"/>
                  </a:cubicBezTo>
                  <a:cubicBezTo>
                    <a:pt x="25623" y="9141"/>
                    <a:pt x="25853" y="9107"/>
                    <a:pt x="26026" y="9026"/>
                  </a:cubicBezTo>
                  <a:cubicBezTo>
                    <a:pt x="30162" y="6952"/>
                    <a:pt x="30934" y="2229"/>
                    <a:pt x="27455" y="28"/>
                  </a:cubicBezTo>
                  <a:cubicBezTo>
                    <a:pt x="27430" y="11"/>
                    <a:pt x="27392" y="1"/>
                    <a:pt x="27365" y="1"/>
                  </a:cubicBezTo>
                  <a:close/>
                </a:path>
              </a:pathLst>
            </a:custGeom>
            <a:solidFill>
              <a:srgbClr val="0A1640">
                <a:alpha val="17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" name="Google Shape;2187;p42"/>
            <p:cNvSpPr/>
            <p:nvPr/>
          </p:nvSpPr>
          <p:spPr>
            <a:xfrm rot="-1608509" flipH="1">
              <a:off x="403475" y="4416384"/>
              <a:ext cx="199921" cy="112973"/>
            </a:xfrm>
            <a:custGeom>
              <a:avLst/>
              <a:gdLst/>
              <a:ahLst/>
              <a:cxnLst/>
              <a:rect l="l" t="t" r="r" b="b"/>
              <a:pathLst>
                <a:path w="7997" h="4519" extrusionOk="0">
                  <a:moveTo>
                    <a:pt x="3881" y="0"/>
                  </a:moveTo>
                  <a:cubicBezTo>
                    <a:pt x="2820" y="0"/>
                    <a:pt x="1766" y="447"/>
                    <a:pt x="1009" y="1447"/>
                  </a:cubicBezTo>
                  <a:cubicBezTo>
                    <a:pt x="375" y="2288"/>
                    <a:pt x="41" y="3290"/>
                    <a:pt x="6" y="4304"/>
                  </a:cubicBezTo>
                  <a:cubicBezTo>
                    <a:pt x="0" y="4442"/>
                    <a:pt x="110" y="4519"/>
                    <a:pt x="221" y="4519"/>
                  </a:cubicBezTo>
                  <a:cubicBezTo>
                    <a:pt x="313" y="4519"/>
                    <a:pt x="406" y="4465"/>
                    <a:pt x="433" y="4350"/>
                  </a:cubicBezTo>
                  <a:cubicBezTo>
                    <a:pt x="433" y="4350"/>
                    <a:pt x="433" y="4350"/>
                    <a:pt x="433" y="4350"/>
                  </a:cubicBezTo>
                  <a:cubicBezTo>
                    <a:pt x="435" y="4350"/>
                    <a:pt x="702" y="2745"/>
                    <a:pt x="1827" y="1677"/>
                  </a:cubicBezTo>
                  <a:cubicBezTo>
                    <a:pt x="2320" y="1167"/>
                    <a:pt x="3093" y="846"/>
                    <a:pt x="3936" y="846"/>
                  </a:cubicBezTo>
                  <a:cubicBezTo>
                    <a:pt x="4768" y="846"/>
                    <a:pt x="5668" y="1158"/>
                    <a:pt x="6435" y="1908"/>
                  </a:cubicBezTo>
                  <a:cubicBezTo>
                    <a:pt x="6504" y="2000"/>
                    <a:pt x="6596" y="2069"/>
                    <a:pt x="6665" y="2161"/>
                  </a:cubicBezTo>
                  <a:lnTo>
                    <a:pt x="6884" y="2415"/>
                  </a:lnTo>
                  <a:lnTo>
                    <a:pt x="7069" y="2691"/>
                  </a:lnTo>
                  <a:cubicBezTo>
                    <a:pt x="7311" y="3083"/>
                    <a:pt x="7622" y="3947"/>
                    <a:pt x="7599" y="3958"/>
                  </a:cubicBezTo>
                  <a:cubicBezTo>
                    <a:pt x="7624" y="4058"/>
                    <a:pt x="7703" y="4104"/>
                    <a:pt x="7783" y="4104"/>
                  </a:cubicBezTo>
                  <a:cubicBezTo>
                    <a:pt x="7889" y="4104"/>
                    <a:pt x="7997" y="4026"/>
                    <a:pt x="7990" y="3889"/>
                  </a:cubicBezTo>
                  <a:cubicBezTo>
                    <a:pt x="7818" y="1521"/>
                    <a:pt x="5839" y="0"/>
                    <a:pt x="3881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" name="Google Shape;2188;p42"/>
            <p:cNvSpPr/>
            <p:nvPr/>
          </p:nvSpPr>
          <p:spPr>
            <a:xfrm rot="-1608509" flipH="1">
              <a:off x="670280" y="4371636"/>
              <a:ext cx="140122" cy="111548"/>
            </a:xfrm>
            <a:custGeom>
              <a:avLst/>
              <a:gdLst/>
              <a:ahLst/>
              <a:cxnLst/>
              <a:rect l="l" t="t" r="r" b="b"/>
              <a:pathLst>
                <a:path w="5605" h="4462" extrusionOk="0">
                  <a:moveTo>
                    <a:pt x="2915" y="0"/>
                  </a:moveTo>
                  <a:cubicBezTo>
                    <a:pt x="2065" y="0"/>
                    <a:pt x="1247" y="378"/>
                    <a:pt x="692" y="1199"/>
                  </a:cubicBezTo>
                  <a:cubicBezTo>
                    <a:pt x="47" y="2201"/>
                    <a:pt x="1" y="3422"/>
                    <a:pt x="416" y="4332"/>
                  </a:cubicBezTo>
                  <a:cubicBezTo>
                    <a:pt x="456" y="4422"/>
                    <a:pt x="533" y="4461"/>
                    <a:pt x="609" y="4461"/>
                  </a:cubicBezTo>
                  <a:cubicBezTo>
                    <a:pt x="729" y="4461"/>
                    <a:pt x="847" y="4365"/>
                    <a:pt x="819" y="4217"/>
                  </a:cubicBezTo>
                  <a:lnTo>
                    <a:pt x="819" y="4217"/>
                  </a:lnTo>
                  <a:cubicBezTo>
                    <a:pt x="819" y="4217"/>
                    <a:pt x="819" y="4217"/>
                    <a:pt x="819" y="4217"/>
                  </a:cubicBezTo>
                  <a:cubicBezTo>
                    <a:pt x="816" y="4217"/>
                    <a:pt x="648" y="3370"/>
                    <a:pt x="980" y="2443"/>
                  </a:cubicBezTo>
                  <a:cubicBezTo>
                    <a:pt x="1340" y="1429"/>
                    <a:pt x="2086" y="805"/>
                    <a:pt x="3106" y="805"/>
                  </a:cubicBezTo>
                  <a:cubicBezTo>
                    <a:pt x="3719" y="805"/>
                    <a:pt x="4432" y="1031"/>
                    <a:pt x="5220" y="1533"/>
                  </a:cubicBezTo>
                  <a:cubicBezTo>
                    <a:pt x="5257" y="1557"/>
                    <a:pt x="5294" y="1567"/>
                    <a:pt x="5330" y="1567"/>
                  </a:cubicBezTo>
                  <a:cubicBezTo>
                    <a:pt x="5484" y="1567"/>
                    <a:pt x="5604" y="1374"/>
                    <a:pt x="5473" y="1233"/>
                  </a:cubicBezTo>
                  <a:cubicBezTo>
                    <a:pt x="4780" y="439"/>
                    <a:pt x="3830" y="0"/>
                    <a:pt x="2915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9" name="Google Shape;2189;p42"/>
            <p:cNvSpPr/>
            <p:nvPr/>
          </p:nvSpPr>
          <p:spPr>
            <a:xfrm rot="-1608509" flipH="1">
              <a:off x="884224" y="4413767"/>
              <a:ext cx="123022" cy="133047"/>
            </a:xfrm>
            <a:custGeom>
              <a:avLst/>
              <a:gdLst/>
              <a:ahLst/>
              <a:cxnLst/>
              <a:rect l="l" t="t" r="r" b="b"/>
              <a:pathLst>
                <a:path w="4921" h="5322" extrusionOk="0">
                  <a:moveTo>
                    <a:pt x="4227" y="0"/>
                  </a:moveTo>
                  <a:cubicBezTo>
                    <a:pt x="2988" y="0"/>
                    <a:pt x="1804" y="515"/>
                    <a:pt x="1072" y="1381"/>
                  </a:cubicBezTo>
                  <a:cubicBezTo>
                    <a:pt x="82" y="2556"/>
                    <a:pt x="1" y="4227"/>
                    <a:pt x="658" y="5218"/>
                  </a:cubicBezTo>
                  <a:cubicBezTo>
                    <a:pt x="704" y="5291"/>
                    <a:pt x="770" y="5321"/>
                    <a:pt x="835" y="5321"/>
                  </a:cubicBezTo>
                  <a:cubicBezTo>
                    <a:pt x="966" y="5321"/>
                    <a:pt x="1092" y="5198"/>
                    <a:pt x="1038" y="5045"/>
                  </a:cubicBezTo>
                  <a:lnTo>
                    <a:pt x="1038" y="5045"/>
                  </a:lnTo>
                  <a:cubicBezTo>
                    <a:pt x="1039" y="5050"/>
                    <a:pt x="1039" y="5052"/>
                    <a:pt x="1038" y="5052"/>
                  </a:cubicBezTo>
                  <a:cubicBezTo>
                    <a:pt x="1022" y="5052"/>
                    <a:pt x="541" y="3323"/>
                    <a:pt x="1717" y="1946"/>
                  </a:cubicBezTo>
                  <a:cubicBezTo>
                    <a:pt x="2593" y="805"/>
                    <a:pt x="4379" y="552"/>
                    <a:pt x="4701" y="414"/>
                  </a:cubicBezTo>
                  <a:cubicBezTo>
                    <a:pt x="4920" y="379"/>
                    <a:pt x="4897" y="33"/>
                    <a:pt x="4667" y="22"/>
                  </a:cubicBezTo>
                  <a:cubicBezTo>
                    <a:pt x="4520" y="7"/>
                    <a:pt x="4373" y="0"/>
                    <a:pt x="4227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" name="Google Shape;2190;p42"/>
            <p:cNvSpPr/>
            <p:nvPr/>
          </p:nvSpPr>
          <p:spPr>
            <a:xfrm rot="-1608509" flipH="1">
              <a:off x="714128" y="4577915"/>
              <a:ext cx="87723" cy="48699"/>
            </a:xfrm>
            <a:custGeom>
              <a:avLst/>
              <a:gdLst/>
              <a:ahLst/>
              <a:cxnLst/>
              <a:rect l="l" t="t" r="r" b="b"/>
              <a:pathLst>
                <a:path w="3509" h="1948" extrusionOk="0">
                  <a:moveTo>
                    <a:pt x="1743" y="1"/>
                  </a:moveTo>
                  <a:cubicBezTo>
                    <a:pt x="1175" y="1"/>
                    <a:pt x="593" y="185"/>
                    <a:pt x="277" y="604"/>
                  </a:cubicBezTo>
                  <a:cubicBezTo>
                    <a:pt x="0" y="973"/>
                    <a:pt x="127" y="1491"/>
                    <a:pt x="749" y="1768"/>
                  </a:cubicBezTo>
                  <a:cubicBezTo>
                    <a:pt x="1033" y="1893"/>
                    <a:pt x="1339" y="1948"/>
                    <a:pt x="1636" y="1948"/>
                  </a:cubicBezTo>
                  <a:cubicBezTo>
                    <a:pt x="2376" y="1948"/>
                    <a:pt x="3062" y="1611"/>
                    <a:pt x="3226" y="1192"/>
                  </a:cubicBezTo>
                  <a:cubicBezTo>
                    <a:pt x="3509" y="464"/>
                    <a:pt x="2643" y="1"/>
                    <a:pt x="17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" name="Google Shape;2191;p42"/>
            <p:cNvSpPr/>
            <p:nvPr/>
          </p:nvSpPr>
          <p:spPr>
            <a:xfrm rot="-1608509" flipH="1">
              <a:off x="547154" y="4662274"/>
              <a:ext cx="87748" cy="48699"/>
            </a:xfrm>
            <a:custGeom>
              <a:avLst/>
              <a:gdLst/>
              <a:ahLst/>
              <a:cxnLst/>
              <a:rect l="l" t="t" r="r" b="b"/>
              <a:pathLst>
                <a:path w="3510" h="1948" extrusionOk="0">
                  <a:moveTo>
                    <a:pt x="1766" y="1"/>
                  </a:moveTo>
                  <a:cubicBezTo>
                    <a:pt x="866" y="1"/>
                    <a:pt x="1" y="464"/>
                    <a:pt x="283" y="1192"/>
                  </a:cubicBezTo>
                  <a:cubicBezTo>
                    <a:pt x="448" y="1611"/>
                    <a:pt x="1133" y="1948"/>
                    <a:pt x="1873" y="1948"/>
                  </a:cubicBezTo>
                  <a:cubicBezTo>
                    <a:pt x="2170" y="1948"/>
                    <a:pt x="2476" y="1893"/>
                    <a:pt x="2760" y="1768"/>
                  </a:cubicBezTo>
                  <a:cubicBezTo>
                    <a:pt x="3382" y="1491"/>
                    <a:pt x="3509" y="973"/>
                    <a:pt x="3233" y="604"/>
                  </a:cubicBezTo>
                  <a:cubicBezTo>
                    <a:pt x="2916" y="185"/>
                    <a:pt x="2334" y="1"/>
                    <a:pt x="17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" name="Google Shape;2192;p42"/>
            <p:cNvSpPr/>
            <p:nvPr/>
          </p:nvSpPr>
          <p:spPr>
            <a:xfrm rot="-1608509" flipH="1">
              <a:off x="704644" y="4525757"/>
              <a:ext cx="50699" cy="49574"/>
            </a:xfrm>
            <a:custGeom>
              <a:avLst/>
              <a:gdLst/>
              <a:ahLst/>
              <a:cxnLst/>
              <a:rect l="l" t="t" r="r" b="b"/>
              <a:pathLst>
                <a:path w="2028" h="1983" extrusionOk="0">
                  <a:moveTo>
                    <a:pt x="1020" y="1"/>
                  </a:moveTo>
                  <a:cubicBezTo>
                    <a:pt x="507" y="1"/>
                    <a:pt x="0" y="513"/>
                    <a:pt x="57" y="980"/>
                  </a:cubicBezTo>
                  <a:cubicBezTo>
                    <a:pt x="11" y="1510"/>
                    <a:pt x="507" y="1959"/>
                    <a:pt x="1013" y="1982"/>
                  </a:cubicBezTo>
                  <a:cubicBezTo>
                    <a:pt x="1020" y="1982"/>
                    <a:pt x="1027" y="1983"/>
                    <a:pt x="1033" y="1983"/>
                  </a:cubicBezTo>
                  <a:cubicBezTo>
                    <a:pt x="1622" y="1983"/>
                    <a:pt x="2027" y="1470"/>
                    <a:pt x="2027" y="1003"/>
                  </a:cubicBezTo>
                  <a:cubicBezTo>
                    <a:pt x="2016" y="404"/>
                    <a:pt x="1566" y="24"/>
                    <a:pt x="1037" y="1"/>
                  </a:cubicBezTo>
                  <a:cubicBezTo>
                    <a:pt x="1031" y="1"/>
                    <a:pt x="1025" y="1"/>
                    <a:pt x="10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3" name="Google Shape;2193;p42"/>
            <p:cNvSpPr/>
            <p:nvPr/>
          </p:nvSpPr>
          <p:spPr>
            <a:xfrm rot="-1608509" flipH="1">
              <a:off x="541428" y="4608363"/>
              <a:ext cx="50149" cy="49574"/>
            </a:xfrm>
            <a:custGeom>
              <a:avLst/>
              <a:gdLst/>
              <a:ahLst/>
              <a:cxnLst/>
              <a:rect l="l" t="t" r="r" b="b"/>
              <a:pathLst>
                <a:path w="2006" h="1983" extrusionOk="0">
                  <a:moveTo>
                    <a:pt x="991" y="1"/>
                  </a:moveTo>
                  <a:cubicBezTo>
                    <a:pt x="450" y="24"/>
                    <a:pt x="0" y="450"/>
                    <a:pt x="0" y="1026"/>
                  </a:cubicBezTo>
                  <a:cubicBezTo>
                    <a:pt x="0" y="1498"/>
                    <a:pt x="438" y="1982"/>
                    <a:pt x="957" y="1982"/>
                  </a:cubicBezTo>
                  <a:lnTo>
                    <a:pt x="1072" y="1982"/>
                  </a:lnTo>
                  <a:cubicBezTo>
                    <a:pt x="1521" y="1982"/>
                    <a:pt x="2005" y="1498"/>
                    <a:pt x="1982" y="969"/>
                  </a:cubicBezTo>
                  <a:cubicBezTo>
                    <a:pt x="1970" y="439"/>
                    <a:pt x="1521" y="1"/>
                    <a:pt x="9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" name="Google Shape;2194;p42"/>
            <p:cNvSpPr/>
            <p:nvPr/>
          </p:nvSpPr>
          <p:spPr>
            <a:xfrm rot="-1608509" flipH="1">
              <a:off x="624091" y="4575020"/>
              <a:ext cx="67424" cy="74023"/>
            </a:xfrm>
            <a:custGeom>
              <a:avLst/>
              <a:gdLst/>
              <a:ahLst/>
              <a:cxnLst/>
              <a:rect l="l" t="t" r="r" b="b"/>
              <a:pathLst>
                <a:path w="2697" h="2961" extrusionOk="0">
                  <a:moveTo>
                    <a:pt x="1348" y="0"/>
                  </a:moveTo>
                  <a:cubicBezTo>
                    <a:pt x="611" y="0"/>
                    <a:pt x="0" y="668"/>
                    <a:pt x="0" y="1532"/>
                  </a:cubicBezTo>
                  <a:cubicBezTo>
                    <a:pt x="0" y="2235"/>
                    <a:pt x="576" y="2961"/>
                    <a:pt x="1291" y="2961"/>
                  </a:cubicBezTo>
                  <a:lnTo>
                    <a:pt x="1429" y="2961"/>
                  </a:lnTo>
                  <a:cubicBezTo>
                    <a:pt x="1434" y="2961"/>
                    <a:pt x="1438" y="2961"/>
                    <a:pt x="1443" y="2961"/>
                  </a:cubicBezTo>
                  <a:cubicBezTo>
                    <a:pt x="2050" y="2961"/>
                    <a:pt x="2696" y="2240"/>
                    <a:pt x="2696" y="1463"/>
                  </a:cubicBezTo>
                  <a:cubicBezTo>
                    <a:pt x="2685" y="657"/>
                    <a:pt x="2062" y="0"/>
                    <a:pt x="13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5" name="Google Shape;2195;p42"/>
            <p:cNvSpPr/>
            <p:nvPr/>
          </p:nvSpPr>
          <p:spPr>
            <a:xfrm rot="-1608509" flipH="1">
              <a:off x="763605" y="4462948"/>
              <a:ext cx="629612" cy="644711"/>
            </a:xfrm>
            <a:custGeom>
              <a:avLst/>
              <a:gdLst/>
              <a:ahLst/>
              <a:cxnLst/>
              <a:rect l="l" t="t" r="r" b="b"/>
              <a:pathLst>
                <a:path w="25185" h="25789" extrusionOk="0">
                  <a:moveTo>
                    <a:pt x="24460" y="1"/>
                  </a:moveTo>
                  <a:cubicBezTo>
                    <a:pt x="24431" y="1"/>
                    <a:pt x="24412" y="42"/>
                    <a:pt x="24401" y="83"/>
                  </a:cubicBezTo>
                  <a:cubicBezTo>
                    <a:pt x="23825" y="2871"/>
                    <a:pt x="21049" y="6328"/>
                    <a:pt x="16925" y="7952"/>
                  </a:cubicBezTo>
                  <a:cubicBezTo>
                    <a:pt x="16896" y="7964"/>
                    <a:pt x="16876" y="7972"/>
                    <a:pt x="16857" y="7972"/>
                  </a:cubicBezTo>
                  <a:cubicBezTo>
                    <a:pt x="16838" y="7972"/>
                    <a:pt x="16821" y="7964"/>
                    <a:pt x="16798" y="7941"/>
                  </a:cubicBezTo>
                  <a:cubicBezTo>
                    <a:pt x="16752" y="7883"/>
                    <a:pt x="16775" y="7860"/>
                    <a:pt x="16798" y="7802"/>
                  </a:cubicBezTo>
                  <a:cubicBezTo>
                    <a:pt x="17074" y="7307"/>
                    <a:pt x="17040" y="5982"/>
                    <a:pt x="16233" y="4991"/>
                  </a:cubicBezTo>
                  <a:cubicBezTo>
                    <a:pt x="15510" y="4106"/>
                    <a:pt x="14517" y="3720"/>
                    <a:pt x="13556" y="3720"/>
                  </a:cubicBezTo>
                  <a:cubicBezTo>
                    <a:pt x="11716" y="3720"/>
                    <a:pt x="9993" y="5137"/>
                    <a:pt x="10507" y="7180"/>
                  </a:cubicBezTo>
                  <a:cubicBezTo>
                    <a:pt x="10718" y="8032"/>
                    <a:pt x="11434" y="8422"/>
                    <a:pt x="12067" y="8422"/>
                  </a:cubicBezTo>
                  <a:cubicBezTo>
                    <a:pt x="12718" y="8422"/>
                    <a:pt x="13281" y="8009"/>
                    <a:pt x="13111" y="7261"/>
                  </a:cubicBezTo>
                  <a:cubicBezTo>
                    <a:pt x="13029" y="6907"/>
                    <a:pt x="12730" y="6689"/>
                    <a:pt x="12419" y="6689"/>
                  </a:cubicBezTo>
                  <a:cubicBezTo>
                    <a:pt x="12294" y="6689"/>
                    <a:pt x="12167" y="6724"/>
                    <a:pt x="12051" y="6800"/>
                  </a:cubicBezTo>
                  <a:cubicBezTo>
                    <a:pt x="12022" y="6819"/>
                    <a:pt x="11995" y="6828"/>
                    <a:pt x="11971" y="6828"/>
                  </a:cubicBezTo>
                  <a:cubicBezTo>
                    <a:pt x="11884" y="6828"/>
                    <a:pt x="11848" y="6714"/>
                    <a:pt x="11948" y="6650"/>
                  </a:cubicBezTo>
                  <a:cubicBezTo>
                    <a:pt x="12107" y="6548"/>
                    <a:pt x="12277" y="6494"/>
                    <a:pt x="12446" y="6494"/>
                  </a:cubicBezTo>
                  <a:cubicBezTo>
                    <a:pt x="12753" y="6494"/>
                    <a:pt x="13053" y="6675"/>
                    <a:pt x="13261" y="7077"/>
                  </a:cubicBezTo>
                  <a:cubicBezTo>
                    <a:pt x="13295" y="7180"/>
                    <a:pt x="13353" y="7284"/>
                    <a:pt x="13353" y="7399"/>
                  </a:cubicBezTo>
                  <a:cubicBezTo>
                    <a:pt x="13382" y="8158"/>
                    <a:pt x="12775" y="8618"/>
                    <a:pt x="12073" y="8618"/>
                  </a:cubicBezTo>
                  <a:cubicBezTo>
                    <a:pt x="11645" y="8618"/>
                    <a:pt x="11182" y="8447"/>
                    <a:pt x="10807" y="8067"/>
                  </a:cubicBezTo>
                  <a:cubicBezTo>
                    <a:pt x="10127" y="7376"/>
                    <a:pt x="10070" y="6305"/>
                    <a:pt x="10450" y="5406"/>
                  </a:cubicBezTo>
                  <a:cubicBezTo>
                    <a:pt x="10530" y="5187"/>
                    <a:pt x="10530" y="5176"/>
                    <a:pt x="10346" y="5014"/>
                  </a:cubicBezTo>
                  <a:cubicBezTo>
                    <a:pt x="9742" y="4488"/>
                    <a:pt x="8918" y="4239"/>
                    <a:pt x="8039" y="4239"/>
                  </a:cubicBezTo>
                  <a:cubicBezTo>
                    <a:pt x="6033" y="4239"/>
                    <a:pt x="3739" y="5533"/>
                    <a:pt x="3123" y="7768"/>
                  </a:cubicBezTo>
                  <a:cubicBezTo>
                    <a:pt x="2443" y="10196"/>
                    <a:pt x="3900" y="12633"/>
                    <a:pt x="5756" y="12633"/>
                  </a:cubicBezTo>
                  <a:cubicBezTo>
                    <a:pt x="6101" y="12633"/>
                    <a:pt x="6459" y="12549"/>
                    <a:pt x="6821" y="12365"/>
                  </a:cubicBezTo>
                  <a:cubicBezTo>
                    <a:pt x="8411" y="11543"/>
                    <a:pt x="7999" y="9259"/>
                    <a:pt x="6711" y="9259"/>
                  </a:cubicBezTo>
                  <a:cubicBezTo>
                    <a:pt x="6590" y="9259"/>
                    <a:pt x="6461" y="9279"/>
                    <a:pt x="6325" y="9323"/>
                  </a:cubicBezTo>
                  <a:cubicBezTo>
                    <a:pt x="5922" y="9450"/>
                    <a:pt x="5738" y="9795"/>
                    <a:pt x="5853" y="10199"/>
                  </a:cubicBezTo>
                  <a:cubicBezTo>
                    <a:pt x="5865" y="10245"/>
                    <a:pt x="5865" y="10302"/>
                    <a:pt x="5865" y="10348"/>
                  </a:cubicBezTo>
                  <a:cubicBezTo>
                    <a:pt x="5865" y="10394"/>
                    <a:pt x="5830" y="10418"/>
                    <a:pt x="5795" y="10429"/>
                  </a:cubicBezTo>
                  <a:cubicBezTo>
                    <a:pt x="5790" y="10434"/>
                    <a:pt x="5783" y="10437"/>
                    <a:pt x="5776" y="10437"/>
                  </a:cubicBezTo>
                  <a:cubicBezTo>
                    <a:pt x="5753" y="10437"/>
                    <a:pt x="5724" y="10412"/>
                    <a:pt x="5715" y="10394"/>
                  </a:cubicBezTo>
                  <a:cubicBezTo>
                    <a:pt x="5692" y="10371"/>
                    <a:pt x="5692" y="10348"/>
                    <a:pt x="5680" y="10314"/>
                  </a:cubicBezTo>
                  <a:cubicBezTo>
                    <a:pt x="5496" y="9911"/>
                    <a:pt x="5692" y="9496"/>
                    <a:pt x="6014" y="9265"/>
                  </a:cubicBezTo>
                  <a:cubicBezTo>
                    <a:pt x="6184" y="9138"/>
                    <a:pt x="6408" y="9075"/>
                    <a:pt x="6641" y="9075"/>
                  </a:cubicBezTo>
                  <a:cubicBezTo>
                    <a:pt x="6978" y="9075"/>
                    <a:pt x="7336" y="9207"/>
                    <a:pt x="7581" y="9473"/>
                  </a:cubicBezTo>
                  <a:cubicBezTo>
                    <a:pt x="8007" y="9911"/>
                    <a:pt x="8111" y="10452"/>
                    <a:pt x="8019" y="11028"/>
                  </a:cubicBezTo>
                  <a:cubicBezTo>
                    <a:pt x="7842" y="12090"/>
                    <a:pt x="6861" y="12822"/>
                    <a:pt x="5773" y="12822"/>
                  </a:cubicBezTo>
                  <a:cubicBezTo>
                    <a:pt x="4878" y="12822"/>
                    <a:pt x="3911" y="12326"/>
                    <a:pt x="3261" y="11109"/>
                  </a:cubicBezTo>
                  <a:cubicBezTo>
                    <a:pt x="2996" y="10590"/>
                    <a:pt x="2892" y="10245"/>
                    <a:pt x="2835" y="9853"/>
                  </a:cubicBezTo>
                  <a:cubicBezTo>
                    <a:pt x="2813" y="9758"/>
                    <a:pt x="2772" y="9705"/>
                    <a:pt x="2714" y="9705"/>
                  </a:cubicBezTo>
                  <a:cubicBezTo>
                    <a:pt x="2679" y="9705"/>
                    <a:pt x="2639" y="9723"/>
                    <a:pt x="2593" y="9761"/>
                  </a:cubicBezTo>
                  <a:cubicBezTo>
                    <a:pt x="1210" y="10717"/>
                    <a:pt x="0" y="13908"/>
                    <a:pt x="703" y="16616"/>
                  </a:cubicBezTo>
                  <a:cubicBezTo>
                    <a:pt x="957" y="17595"/>
                    <a:pt x="1394" y="18551"/>
                    <a:pt x="2166" y="19231"/>
                  </a:cubicBezTo>
                  <a:cubicBezTo>
                    <a:pt x="3056" y="20011"/>
                    <a:pt x="4120" y="20452"/>
                    <a:pt x="5113" y="20452"/>
                  </a:cubicBezTo>
                  <a:cubicBezTo>
                    <a:pt x="6098" y="20452"/>
                    <a:pt x="7013" y="20017"/>
                    <a:pt x="7616" y="19047"/>
                  </a:cubicBezTo>
                  <a:cubicBezTo>
                    <a:pt x="8416" y="17733"/>
                    <a:pt x="7726" y="15980"/>
                    <a:pt x="6360" y="15980"/>
                  </a:cubicBezTo>
                  <a:cubicBezTo>
                    <a:pt x="6193" y="15980"/>
                    <a:pt x="6016" y="16006"/>
                    <a:pt x="5830" y="16063"/>
                  </a:cubicBezTo>
                  <a:cubicBezTo>
                    <a:pt x="5450" y="16166"/>
                    <a:pt x="5265" y="16443"/>
                    <a:pt x="5162" y="16800"/>
                  </a:cubicBezTo>
                  <a:cubicBezTo>
                    <a:pt x="5104" y="16973"/>
                    <a:pt x="5116" y="17157"/>
                    <a:pt x="5150" y="17330"/>
                  </a:cubicBezTo>
                  <a:cubicBezTo>
                    <a:pt x="5210" y="17819"/>
                    <a:pt x="5579" y="18042"/>
                    <a:pt x="5919" y="18042"/>
                  </a:cubicBezTo>
                  <a:cubicBezTo>
                    <a:pt x="6172" y="18042"/>
                    <a:pt x="6408" y="17918"/>
                    <a:pt x="6487" y="17687"/>
                  </a:cubicBezTo>
                  <a:cubicBezTo>
                    <a:pt x="6556" y="17491"/>
                    <a:pt x="6521" y="17307"/>
                    <a:pt x="6325" y="17169"/>
                  </a:cubicBezTo>
                  <a:cubicBezTo>
                    <a:pt x="6291" y="17146"/>
                    <a:pt x="6256" y="17111"/>
                    <a:pt x="6302" y="17053"/>
                  </a:cubicBezTo>
                  <a:cubicBezTo>
                    <a:pt x="6316" y="17020"/>
                    <a:pt x="6337" y="17002"/>
                    <a:pt x="6364" y="17002"/>
                  </a:cubicBezTo>
                  <a:cubicBezTo>
                    <a:pt x="6383" y="17002"/>
                    <a:pt x="6405" y="17011"/>
                    <a:pt x="6429" y="17030"/>
                  </a:cubicBezTo>
                  <a:cubicBezTo>
                    <a:pt x="6994" y="17422"/>
                    <a:pt x="6602" y="18206"/>
                    <a:pt x="5957" y="18240"/>
                  </a:cubicBezTo>
                  <a:cubicBezTo>
                    <a:pt x="5944" y="18241"/>
                    <a:pt x="5932" y="18241"/>
                    <a:pt x="5920" y="18241"/>
                  </a:cubicBezTo>
                  <a:cubicBezTo>
                    <a:pt x="5329" y="18241"/>
                    <a:pt x="4908" y="17700"/>
                    <a:pt x="4885" y="17203"/>
                  </a:cubicBezTo>
                  <a:cubicBezTo>
                    <a:pt x="4874" y="16650"/>
                    <a:pt x="5162" y="16063"/>
                    <a:pt x="5772" y="15844"/>
                  </a:cubicBezTo>
                  <a:cubicBezTo>
                    <a:pt x="5953" y="15782"/>
                    <a:pt x="6133" y="15753"/>
                    <a:pt x="6307" y="15753"/>
                  </a:cubicBezTo>
                  <a:cubicBezTo>
                    <a:pt x="7688" y="15753"/>
                    <a:pt x="8751" y="17566"/>
                    <a:pt x="7708" y="19162"/>
                  </a:cubicBezTo>
                  <a:cubicBezTo>
                    <a:pt x="7351" y="19703"/>
                    <a:pt x="6901" y="20130"/>
                    <a:pt x="6302" y="20383"/>
                  </a:cubicBezTo>
                  <a:cubicBezTo>
                    <a:pt x="6141" y="20452"/>
                    <a:pt x="6118" y="20498"/>
                    <a:pt x="6130" y="20671"/>
                  </a:cubicBezTo>
                  <a:cubicBezTo>
                    <a:pt x="6302" y="23361"/>
                    <a:pt x="8634" y="25789"/>
                    <a:pt x="11850" y="25789"/>
                  </a:cubicBezTo>
                  <a:cubicBezTo>
                    <a:pt x="12078" y="25789"/>
                    <a:pt x="12310" y="25777"/>
                    <a:pt x="12547" y="25752"/>
                  </a:cubicBezTo>
                  <a:cubicBezTo>
                    <a:pt x="15392" y="25464"/>
                    <a:pt x="17593" y="22837"/>
                    <a:pt x="16671" y="19565"/>
                  </a:cubicBezTo>
                  <a:cubicBezTo>
                    <a:pt x="16254" y="18083"/>
                    <a:pt x="15220" y="17480"/>
                    <a:pt x="14263" y="17480"/>
                  </a:cubicBezTo>
                  <a:cubicBezTo>
                    <a:pt x="13212" y="17480"/>
                    <a:pt x="12256" y="18208"/>
                    <a:pt x="12316" y="19300"/>
                  </a:cubicBezTo>
                  <a:cubicBezTo>
                    <a:pt x="12359" y="20119"/>
                    <a:pt x="12991" y="20624"/>
                    <a:pt x="13595" y="20624"/>
                  </a:cubicBezTo>
                  <a:cubicBezTo>
                    <a:pt x="13645" y="20624"/>
                    <a:pt x="13695" y="20620"/>
                    <a:pt x="13745" y="20613"/>
                  </a:cubicBezTo>
                  <a:cubicBezTo>
                    <a:pt x="13932" y="20588"/>
                    <a:pt x="14011" y="20547"/>
                    <a:pt x="14056" y="20547"/>
                  </a:cubicBezTo>
                  <a:cubicBezTo>
                    <a:pt x="14091" y="20547"/>
                    <a:pt x="14106" y="20572"/>
                    <a:pt x="14136" y="20648"/>
                  </a:cubicBezTo>
                  <a:cubicBezTo>
                    <a:pt x="14160" y="20706"/>
                    <a:pt x="14125" y="20717"/>
                    <a:pt x="14079" y="20729"/>
                  </a:cubicBezTo>
                  <a:cubicBezTo>
                    <a:pt x="13931" y="20782"/>
                    <a:pt x="13783" y="20806"/>
                    <a:pt x="13637" y="20806"/>
                  </a:cubicBezTo>
                  <a:cubicBezTo>
                    <a:pt x="12806" y="20806"/>
                    <a:pt x="12071" y="20007"/>
                    <a:pt x="12120" y="19173"/>
                  </a:cubicBezTo>
                  <a:cubicBezTo>
                    <a:pt x="12193" y="18005"/>
                    <a:pt x="13156" y="17257"/>
                    <a:pt x="14232" y="17257"/>
                  </a:cubicBezTo>
                  <a:cubicBezTo>
                    <a:pt x="14853" y="17257"/>
                    <a:pt x="15512" y="17506"/>
                    <a:pt x="16060" y="18067"/>
                  </a:cubicBezTo>
                  <a:cubicBezTo>
                    <a:pt x="16948" y="18954"/>
                    <a:pt x="16660" y="19553"/>
                    <a:pt x="17074" y="19611"/>
                  </a:cubicBezTo>
                  <a:cubicBezTo>
                    <a:pt x="17205" y="19627"/>
                    <a:pt x="17343" y="19634"/>
                    <a:pt x="17488" y="19634"/>
                  </a:cubicBezTo>
                  <a:cubicBezTo>
                    <a:pt x="18951" y="19634"/>
                    <a:pt x="21048" y="18834"/>
                    <a:pt x="21971" y="17146"/>
                  </a:cubicBezTo>
                  <a:cubicBezTo>
                    <a:pt x="22650" y="15890"/>
                    <a:pt x="22397" y="14888"/>
                    <a:pt x="22374" y="14496"/>
                  </a:cubicBezTo>
                  <a:cubicBezTo>
                    <a:pt x="22362" y="14346"/>
                    <a:pt x="22316" y="14219"/>
                    <a:pt x="22270" y="14081"/>
                  </a:cubicBezTo>
                  <a:cubicBezTo>
                    <a:pt x="21839" y="12653"/>
                    <a:pt x="20896" y="12090"/>
                    <a:pt x="19997" y="12090"/>
                  </a:cubicBezTo>
                  <a:cubicBezTo>
                    <a:pt x="18830" y="12090"/>
                    <a:pt x="17737" y="13040"/>
                    <a:pt x="17938" y="14277"/>
                  </a:cubicBezTo>
                  <a:cubicBezTo>
                    <a:pt x="18030" y="14844"/>
                    <a:pt x="18502" y="15278"/>
                    <a:pt x="19062" y="15278"/>
                  </a:cubicBezTo>
                  <a:cubicBezTo>
                    <a:pt x="19275" y="15278"/>
                    <a:pt x="19501" y="15215"/>
                    <a:pt x="19724" y="15072"/>
                  </a:cubicBezTo>
                  <a:cubicBezTo>
                    <a:pt x="20127" y="14807"/>
                    <a:pt x="20242" y="14173"/>
                    <a:pt x="19666" y="13920"/>
                  </a:cubicBezTo>
                  <a:cubicBezTo>
                    <a:pt x="19620" y="13885"/>
                    <a:pt x="19540" y="13885"/>
                    <a:pt x="19574" y="13793"/>
                  </a:cubicBezTo>
                  <a:cubicBezTo>
                    <a:pt x="19598" y="13742"/>
                    <a:pt x="19632" y="13722"/>
                    <a:pt x="19671" y="13722"/>
                  </a:cubicBezTo>
                  <a:cubicBezTo>
                    <a:pt x="19766" y="13722"/>
                    <a:pt x="19892" y="13835"/>
                    <a:pt x="19989" y="13908"/>
                  </a:cubicBezTo>
                  <a:cubicBezTo>
                    <a:pt x="20698" y="14438"/>
                    <a:pt x="19987" y="15461"/>
                    <a:pt x="19110" y="15461"/>
                  </a:cubicBezTo>
                  <a:cubicBezTo>
                    <a:pt x="18975" y="15461"/>
                    <a:pt x="18837" y="15437"/>
                    <a:pt x="18699" y="15383"/>
                  </a:cubicBezTo>
                  <a:cubicBezTo>
                    <a:pt x="16898" y="14694"/>
                    <a:pt x="17821" y="11881"/>
                    <a:pt x="20052" y="11881"/>
                  </a:cubicBezTo>
                  <a:cubicBezTo>
                    <a:pt x="20133" y="11881"/>
                    <a:pt x="20216" y="11885"/>
                    <a:pt x="20300" y="11892"/>
                  </a:cubicBezTo>
                  <a:cubicBezTo>
                    <a:pt x="20749" y="11936"/>
                    <a:pt x="20942" y="12148"/>
                    <a:pt x="21111" y="12148"/>
                  </a:cubicBezTo>
                  <a:cubicBezTo>
                    <a:pt x="21164" y="12148"/>
                    <a:pt x="21213" y="12128"/>
                    <a:pt x="21268" y="12077"/>
                  </a:cubicBezTo>
                  <a:cubicBezTo>
                    <a:pt x="21648" y="11719"/>
                    <a:pt x="21694" y="11742"/>
                    <a:pt x="22431" y="10913"/>
                  </a:cubicBezTo>
                  <a:cubicBezTo>
                    <a:pt x="23872" y="9277"/>
                    <a:pt x="25093" y="6305"/>
                    <a:pt x="25150" y="3747"/>
                  </a:cubicBezTo>
                  <a:cubicBezTo>
                    <a:pt x="25185" y="2445"/>
                    <a:pt x="25081" y="2618"/>
                    <a:pt x="25127" y="2365"/>
                  </a:cubicBezTo>
                  <a:cubicBezTo>
                    <a:pt x="25139" y="2307"/>
                    <a:pt x="25139" y="2238"/>
                    <a:pt x="25104" y="2180"/>
                  </a:cubicBezTo>
                  <a:cubicBezTo>
                    <a:pt x="25035" y="2007"/>
                    <a:pt x="25047" y="1846"/>
                    <a:pt x="25024" y="1673"/>
                  </a:cubicBezTo>
                  <a:cubicBezTo>
                    <a:pt x="24954" y="1201"/>
                    <a:pt x="24620" y="3"/>
                    <a:pt x="24471" y="3"/>
                  </a:cubicBezTo>
                  <a:cubicBezTo>
                    <a:pt x="24467" y="2"/>
                    <a:pt x="24463" y="1"/>
                    <a:pt x="24460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6" name="Google Shape;2196;p42"/>
            <p:cNvSpPr/>
            <p:nvPr/>
          </p:nvSpPr>
          <p:spPr>
            <a:xfrm rot="-1608509" flipH="1">
              <a:off x="1082568" y="4904245"/>
              <a:ext cx="262244" cy="163896"/>
            </a:xfrm>
            <a:custGeom>
              <a:avLst/>
              <a:gdLst/>
              <a:ahLst/>
              <a:cxnLst/>
              <a:rect l="l" t="t" r="r" b="b"/>
              <a:pathLst>
                <a:path w="10490" h="6556" extrusionOk="0">
                  <a:moveTo>
                    <a:pt x="1596" y="0"/>
                  </a:moveTo>
                  <a:cubicBezTo>
                    <a:pt x="1576" y="0"/>
                    <a:pt x="1555" y="11"/>
                    <a:pt x="1532" y="36"/>
                  </a:cubicBezTo>
                  <a:cubicBezTo>
                    <a:pt x="1290" y="301"/>
                    <a:pt x="1071" y="739"/>
                    <a:pt x="196" y="1142"/>
                  </a:cubicBezTo>
                  <a:cubicBezTo>
                    <a:pt x="35" y="1212"/>
                    <a:pt x="0" y="1258"/>
                    <a:pt x="23" y="1430"/>
                  </a:cubicBezTo>
                  <a:cubicBezTo>
                    <a:pt x="58" y="2053"/>
                    <a:pt x="230" y="2583"/>
                    <a:pt x="380" y="2997"/>
                  </a:cubicBezTo>
                  <a:cubicBezTo>
                    <a:pt x="1362" y="5377"/>
                    <a:pt x="3466" y="6555"/>
                    <a:pt x="5674" y="6555"/>
                  </a:cubicBezTo>
                  <a:cubicBezTo>
                    <a:pt x="5978" y="6555"/>
                    <a:pt x="6285" y="6533"/>
                    <a:pt x="6590" y="6488"/>
                  </a:cubicBezTo>
                  <a:cubicBezTo>
                    <a:pt x="8341" y="6223"/>
                    <a:pt x="9539" y="5301"/>
                    <a:pt x="10288" y="3861"/>
                  </a:cubicBezTo>
                  <a:cubicBezTo>
                    <a:pt x="10489" y="3476"/>
                    <a:pt x="10471" y="3383"/>
                    <a:pt x="10437" y="3383"/>
                  </a:cubicBezTo>
                  <a:cubicBezTo>
                    <a:pt x="10425" y="3383"/>
                    <a:pt x="10410" y="3396"/>
                    <a:pt x="10403" y="3412"/>
                  </a:cubicBezTo>
                  <a:cubicBezTo>
                    <a:pt x="10127" y="3930"/>
                    <a:pt x="9067" y="4795"/>
                    <a:pt x="8065" y="5002"/>
                  </a:cubicBezTo>
                  <a:cubicBezTo>
                    <a:pt x="7727" y="5068"/>
                    <a:pt x="7542" y="5141"/>
                    <a:pt x="7074" y="5141"/>
                  </a:cubicBezTo>
                  <a:cubicBezTo>
                    <a:pt x="6967" y="5141"/>
                    <a:pt x="6846" y="5137"/>
                    <a:pt x="6705" y="5129"/>
                  </a:cubicBezTo>
                  <a:cubicBezTo>
                    <a:pt x="5392" y="5060"/>
                    <a:pt x="4171" y="4449"/>
                    <a:pt x="3341" y="3642"/>
                  </a:cubicBezTo>
                  <a:cubicBezTo>
                    <a:pt x="1820" y="2156"/>
                    <a:pt x="1786" y="797"/>
                    <a:pt x="1717" y="589"/>
                  </a:cubicBezTo>
                  <a:cubicBezTo>
                    <a:pt x="1694" y="474"/>
                    <a:pt x="1671" y="371"/>
                    <a:pt x="1694" y="267"/>
                  </a:cubicBezTo>
                  <a:cubicBezTo>
                    <a:pt x="1712" y="141"/>
                    <a:pt x="1666" y="0"/>
                    <a:pt x="1596" y="0"/>
                  </a:cubicBezTo>
                  <a:close/>
                </a:path>
              </a:pathLst>
            </a:custGeom>
            <a:solidFill>
              <a:srgbClr val="0A1640">
                <a:alpha val="17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" name="Google Shape;2197;p42"/>
            <p:cNvSpPr/>
            <p:nvPr/>
          </p:nvSpPr>
          <p:spPr>
            <a:xfrm rot="-1608509" flipH="1">
              <a:off x="725255" y="4631285"/>
              <a:ext cx="194421" cy="284294"/>
            </a:xfrm>
            <a:custGeom>
              <a:avLst/>
              <a:gdLst/>
              <a:ahLst/>
              <a:cxnLst/>
              <a:rect l="l" t="t" r="r" b="b"/>
              <a:pathLst>
                <a:path w="7777" h="11372" extrusionOk="0">
                  <a:moveTo>
                    <a:pt x="7489" y="1"/>
                  </a:moveTo>
                  <a:cubicBezTo>
                    <a:pt x="7397" y="1"/>
                    <a:pt x="7454" y="692"/>
                    <a:pt x="7039" y="2028"/>
                  </a:cubicBezTo>
                  <a:cubicBezTo>
                    <a:pt x="5899" y="5634"/>
                    <a:pt x="2512" y="7086"/>
                    <a:pt x="1268" y="8238"/>
                  </a:cubicBezTo>
                  <a:cubicBezTo>
                    <a:pt x="496" y="8941"/>
                    <a:pt x="265" y="9586"/>
                    <a:pt x="139" y="10162"/>
                  </a:cubicBezTo>
                  <a:cubicBezTo>
                    <a:pt x="69" y="10485"/>
                    <a:pt x="0" y="11141"/>
                    <a:pt x="81" y="11314"/>
                  </a:cubicBezTo>
                  <a:cubicBezTo>
                    <a:pt x="92" y="11349"/>
                    <a:pt x="115" y="11372"/>
                    <a:pt x="139" y="11372"/>
                  </a:cubicBezTo>
                  <a:cubicBezTo>
                    <a:pt x="173" y="11372"/>
                    <a:pt x="150" y="11337"/>
                    <a:pt x="173" y="11314"/>
                  </a:cubicBezTo>
                  <a:cubicBezTo>
                    <a:pt x="513" y="10294"/>
                    <a:pt x="1382" y="9676"/>
                    <a:pt x="2409" y="9676"/>
                  </a:cubicBezTo>
                  <a:cubicBezTo>
                    <a:pt x="2496" y="9676"/>
                    <a:pt x="2584" y="9681"/>
                    <a:pt x="2673" y="9690"/>
                  </a:cubicBezTo>
                  <a:cubicBezTo>
                    <a:pt x="3124" y="9744"/>
                    <a:pt x="3321" y="9953"/>
                    <a:pt x="3479" y="9953"/>
                  </a:cubicBezTo>
                  <a:cubicBezTo>
                    <a:pt x="3523" y="9953"/>
                    <a:pt x="3564" y="9937"/>
                    <a:pt x="3606" y="9897"/>
                  </a:cubicBezTo>
                  <a:cubicBezTo>
                    <a:pt x="3940" y="9586"/>
                    <a:pt x="4067" y="9563"/>
                    <a:pt x="4874" y="8630"/>
                  </a:cubicBezTo>
                  <a:cubicBezTo>
                    <a:pt x="5680" y="7708"/>
                    <a:pt x="6717" y="5842"/>
                    <a:pt x="7212" y="3826"/>
                  </a:cubicBezTo>
                  <a:cubicBezTo>
                    <a:pt x="7777" y="1556"/>
                    <a:pt x="7466" y="415"/>
                    <a:pt x="7512" y="139"/>
                  </a:cubicBezTo>
                  <a:cubicBezTo>
                    <a:pt x="7523" y="104"/>
                    <a:pt x="7523" y="1"/>
                    <a:pt x="7489" y="1"/>
                  </a:cubicBezTo>
                  <a:close/>
                </a:path>
              </a:pathLst>
            </a:custGeom>
            <a:solidFill>
              <a:srgbClr val="0A1640">
                <a:alpha val="17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8" name="Google Shape;2198;p42"/>
            <p:cNvSpPr/>
            <p:nvPr/>
          </p:nvSpPr>
          <p:spPr>
            <a:xfrm rot="-1608509" flipH="1">
              <a:off x="1282341" y="4580246"/>
              <a:ext cx="114873" cy="264069"/>
            </a:xfrm>
            <a:custGeom>
              <a:avLst/>
              <a:gdLst/>
              <a:ahLst/>
              <a:cxnLst/>
              <a:rect l="l" t="t" r="r" b="b"/>
              <a:pathLst>
                <a:path w="4595" h="10563" extrusionOk="0">
                  <a:moveTo>
                    <a:pt x="3072" y="1"/>
                  </a:moveTo>
                  <a:cubicBezTo>
                    <a:pt x="2487" y="1"/>
                    <a:pt x="1" y="3416"/>
                    <a:pt x="1172" y="7148"/>
                  </a:cubicBezTo>
                  <a:cubicBezTo>
                    <a:pt x="1748" y="9061"/>
                    <a:pt x="2901" y="10005"/>
                    <a:pt x="4479" y="10547"/>
                  </a:cubicBezTo>
                  <a:cubicBezTo>
                    <a:pt x="4498" y="10553"/>
                    <a:pt x="4520" y="10563"/>
                    <a:pt x="4538" y="10563"/>
                  </a:cubicBezTo>
                  <a:cubicBezTo>
                    <a:pt x="4554" y="10563"/>
                    <a:pt x="4566" y="10556"/>
                    <a:pt x="4571" y="10535"/>
                  </a:cubicBezTo>
                  <a:cubicBezTo>
                    <a:pt x="4594" y="10489"/>
                    <a:pt x="4329" y="10362"/>
                    <a:pt x="3834" y="9856"/>
                  </a:cubicBezTo>
                  <a:cubicBezTo>
                    <a:pt x="1795" y="7724"/>
                    <a:pt x="2221" y="4683"/>
                    <a:pt x="4306" y="2574"/>
                  </a:cubicBezTo>
                  <a:cubicBezTo>
                    <a:pt x="4444" y="2436"/>
                    <a:pt x="4444" y="2425"/>
                    <a:pt x="4283" y="2286"/>
                  </a:cubicBezTo>
                  <a:cubicBezTo>
                    <a:pt x="3776" y="1803"/>
                    <a:pt x="3269" y="927"/>
                    <a:pt x="3189" y="132"/>
                  </a:cubicBezTo>
                  <a:cubicBezTo>
                    <a:pt x="3178" y="43"/>
                    <a:pt x="3137" y="1"/>
                    <a:pt x="3072" y="1"/>
                  </a:cubicBezTo>
                  <a:close/>
                </a:path>
              </a:pathLst>
            </a:custGeom>
            <a:solidFill>
              <a:srgbClr val="0A1640">
                <a:alpha val="17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9" name="Google Shape;2199;p42"/>
            <p:cNvSpPr/>
            <p:nvPr/>
          </p:nvSpPr>
          <p:spPr>
            <a:xfrm rot="-1608509" flipH="1">
              <a:off x="1037275" y="4523016"/>
              <a:ext cx="186646" cy="87448"/>
            </a:xfrm>
            <a:custGeom>
              <a:avLst/>
              <a:gdLst/>
              <a:ahLst/>
              <a:cxnLst/>
              <a:rect l="l" t="t" r="r" b="b"/>
              <a:pathLst>
                <a:path w="7466" h="3498" extrusionOk="0">
                  <a:moveTo>
                    <a:pt x="5074" y="0"/>
                  </a:moveTo>
                  <a:cubicBezTo>
                    <a:pt x="4807" y="0"/>
                    <a:pt x="4535" y="22"/>
                    <a:pt x="4263" y="62"/>
                  </a:cubicBezTo>
                  <a:cubicBezTo>
                    <a:pt x="4148" y="85"/>
                    <a:pt x="3918" y="85"/>
                    <a:pt x="3687" y="143"/>
                  </a:cubicBezTo>
                  <a:cubicBezTo>
                    <a:pt x="2547" y="431"/>
                    <a:pt x="1648" y="938"/>
                    <a:pt x="922" y="1825"/>
                  </a:cubicBezTo>
                  <a:cubicBezTo>
                    <a:pt x="381" y="2493"/>
                    <a:pt x="0" y="3438"/>
                    <a:pt x="93" y="3495"/>
                  </a:cubicBezTo>
                  <a:cubicBezTo>
                    <a:pt x="96" y="3497"/>
                    <a:pt x="100" y="3498"/>
                    <a:pt x="104" y="3498"/>
                  </a:cubicBezTo>
                  <a:cubicBezTo>
                    <a:pt x="245" y="3498"/>
                    <a:pt x="880" y="2577"/>
                    <a:pt x="2570" y="2297"/>
                  </a:cubicBezTo>
                  <a:cubicBezTo>
                    <a:pt x="2705" y="2275"/>
                    <a:pt x="2839" y="2264"/>
                    <a:pt x="2972" y="2264"/>
                  </a:cubicBezTo>
                  <a:cubicBezTo>
                    <a:pt x="4358" y="2264"/>
                    <a:pt x="5644" y="3376"/>
                    <a:pt x="6817" y="3376"/>
                  </a:cubicBezTo>
                  <a:cubicBezTo>
                    <a:pt x="6974" y="3376"/>
                    <a:pt x="7129" y="3356"/>
                    <a:pt x="7282" y="3311"/>
                  </a:cubicBezTo>
                  <a:cubicBezTo>
                    <a:pt x="7397" y="3288"/>
                    <a:pt x="7351" y="3219"/>
                    <a:pt x="7316" y="3115"/>
                  </a:cubicBezTo>
                  <a:cubicBezTo>
                    <a:pt x="7086" y="2447"/>
                    <a:pt x="7132" y="1756"/>
                    <a:pt x="7397" y="1110"/>
                  </a:cubicBezTo>
                  <a:cubicBezTo>
                    <a:pt x="7466" y="926"/>
                    <a:pt x="7466" y="892"/>
                    <a:pt x="7316" y="765"/>
                  </a:cubicBezTo>
                  <a:cubicBezTo>
                    <a:pt x="6673" y="209"/>
                    <a:pt x="5893" y="0"/>
                    <a:pt x="5074" y="0"/>
                  </a:cubicBezTo>
                  <a:close/>
                </a:path>
              </a:pathLst>
            </a:custGeom>
            <a:solidFill>
              <a:srgbClr val="0A1640">
                <a:alpha val="17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" name="Google Shape;2200;p42"/>
            <p:cNvSpPr/>
            <p:nvPr/>
          </p:nvSpPr>
          <p:spPr>
            <a:xfrm rot="-1608509" flipH="1">
              <a:off x="970554" y="4694750"/>
              <a:ext cx="214020" cy="184921"/>
            </a:xfrm>
            <a:custGeom>
              <a:avLst/>
              <a:gdLst/>
              <a:ahLst/>
              <a:cxnLst/>
              <a:rect l="l" t="t" r="r" b="b"/>
              <a:pathLst>
                <a:path w="8561" h="7397" extrusionOk="0">
                  <a:moveTo>
                    <a:pt x="8240" y="0"/>
                  </a:moveTo>
                  <a:cubicBezTo>
                    <a:pt x="8143" y="0"/>
                    <a:pt x="8056" y="103"/>
                    <a:pt x="8111" y="247"/>
                  </a:cubicBezTo>
                  <a:cubicBezTo>
                    <a:pt x="8168" y="397"/>
                    <a:pt x="8168" y="523"/>
                    <a:pt x="8099" y="650"/>
                  </a:cubicBezTo>
                  <a:cubicBezTo>
                    <a:pt x="7834" y="1145"/>
                    <a:pt x="7581" y="1664"/>
                    <a:pt x="6751" y="2148"/>
                  </a:cubicBezTo>
                  <a:cubicBezTo>
                    <a:pt x="6234" y="2462"/>
                    <a:pt x="5568" y="2613"/>
                    <a:pt x="5200" y="2613"/>
                  </a:cubicBezTo>
                  <a:cubicBezTo>
                    <a:pt x="5109" y="2613"/>
                    <a:pt x="5036" y="2604"/>
                    <a:pt x="4989" y="2586"/>
                  </a:cubicBezTo>
                  <a:cubicBezTo>
                    <a:pt x="4935" y="2565"/>
                    <a:pt x="4888" y="2557"/>
                    <a:pt x="4834" y="2557"/>
                  </a:cubicBezTo>
                  <a:cubicBezTo>
                    <a:pt x="4678" y="2557"/>
                    <a:pt x="4459" y="2620"/>
                    <a:pt x="3837" y="2620"/>
                  </a:cubicBezTo>
                  <a:cubicBezTo>
                    <a:pt x="3295" y="2620"/>
                    <a:pt x="2638" y="2701"/>
                    <a:pt x="2454" y="2758"/>
                  </a:cubicBezTo>
                  <a:cubicBezTo>
                    <a:pt x="0" y="3542"/>
                    <a:pt x="346" y="6399"/>
                    <a:pt x="1740" y="7367"/>
                  </a:cubicBezTo>
                  <a:cubicBezTo>
                    <a:pt x="1773" y="7387"/>
                    <a:pt x="1812" y="7397"/>
                    <a:pt x="1850" y="7397"/>
                  </a:cubicBezTo>
                  <a:cubicBezTo>
                    <a:pt x="1983" y="7397"/>
                    <a:pt x="2109" y="7281"/>
                    <a:pt x="1993" y="7102"/>
                  </a:cubicBezTo>
                  <a:cubicBezTo>
                    <a:pt x="1152" y="5938"/>
                    <a:pt x="1797" y="4463"/>
                    <a:pt x="3260" y="4106"/>
                  </a:cubicBezTo>
                  <a:cubicBezTo>
                    <a:pt x="4597" y="3772"/>
                    <a:pt x="5807" y="4314"/>
                    <a:pt x="7304" y="3392"/>
                  </a:cubicBezTo>
                  <a:cubicBezTo>
                    <a:pt x="8111" y="2897"/>
                    <a:pt x="8525" y="1975"/>
                    <a:pt x="8560" y="1053"/>
                  </a:cubicBezTo>
                  <a:cubicBezTo>
                    <a:pt x="8560" y="742"/>
                    <a:pt x="8479" y="454"/>
                    <a:pt x="8410" y="166"/>
                  </a:cubicBezTo>
                  <a:cubicBezTo>
                    <a:pt x="8377" y="49"/>
                    <a:pt x="8306" y="0"/>
                    <a:pt x="8240" y="0"/>
                  </a:cubicBezTo>
                  <a:close/>
                </a:path>
              </a:pathLst>
            </a:custGeom>
            <a:solidFill>
              <a:srgbClr val="0A1640">
                <a:alpha val="17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" name="Google Shape;2201;p42"/>
            <p:cNvSpPr/>
            <p:nvPr/>
          </p:nvSpPr>
          <p:spPr>
            <a:xfrm rot="-1608509" flipH="1">
              <a:off x="881933" y="4836769"/>
              <a:ext cx="190696" cy="177646"/>
            </a:xfrm>
            <a:custGeom>
              <a:avLst/>
              <a:gdLst/>
              <a:ahLst/>
              <a:cxnLst/>
              <a:rect l="l" t="t" r="r" b="b"/>
              <a:pathLst>
                <a:path w="7628" h="7106" extrusionOk="0">
                  <a:moveTo>
                    <a:pt x="6374" y="0"/>
                  </a:moveTo>
                  <a:cubicBezTo>
                    <a:pt x="6364" y="0"/>
                    <a:pt x="6355" y="4"/>
                    <a:pt x="6349" y="11"/>
                  </a:cubicBezTo>
                  <a:cubicBezTo>
                    <a:pt x="6303" y="69"/>
                    <a:pt x="6637" y="299"/>
                    <a:pt x="6775" y="1060"/>
                  </a:cubicBezTo>
                  <a:cubicBezTo>
                    <a:pt x="7006" y="2258"/>
                    <a:pt x="6648" y="3375"/>
                    <a:pt x="6084" y="4055"/>
                  </a:cubicBezTo>
                  <a:cubicBezTo>
                    <a:pt x="5502" y="4749"/>
                    <a:pt x="4869" y="4954"/>
                    <a:pt x="4207" y="4954"/>
                  </a:cubicBezTo>
                  <a:cubicBezTo>
                    <a:pt x="3247" y="4954"/>
                    <a:pt x="2227" y="4522"/>
                    <a:pt x="1215" y="4522"/>
                  </a:cubicBezTo>
                  <a:cubicBezTo>
                    <a:pt x="839" y="4522"/>
                    <a:pt x="464" y="4582"/>
                    <a:pt x="93" y="4746"/>
                  </a:cubicBezTo>
                  <a:cubicBezTo>
                    <a:pt x="58" y="4758"/>
                    <a:pt x="1" y="4758"/>
                    <a:pt x="1" y="4804"/>
                  </a:cubicBezTo>
                  <a:cubicBezTo>
                    <a:pt x="1" y="4862"/>
                    <a:pt x="47" y="4850"/>
                    <a:pt x="93" y="4862"/>
                  </a:cubicBezTo>
                  <a:cubicBezTo>
                    <a:pt x="865" y="5092"/>
                    <a:pt x="1648" y="5818"/>
                    <a:pt x="1936" y="6866"/>
                  </a:cubicBezTo>
                  <a:cubicBezTo>
                    <a:pt x="1982" y="7004"/>
                    <a:pt x="2075" y="7062"/>
                    <a:pt x="2201" y="7085"/>
                  </a:cubicBezTo>
                  <a:cubicBezTo>
                    <a:pt x="2315" y="7098"/>
                    <a:pt x="2438" y="7105"/>
                    <a:pt x="2569" y="7105"/>
                  </a:cubicBezTo>
                  <a:cubicBezTo>
                    <a:pt x="3559" y="7105"/>
                    <a:pt x="4970" y="6718"/>
                    <a:pt x="5957" y="5945"/>
                  </a:cubicBezTo>
                  <a:cubicBezTo>
                    <a:pt x="6591" y="5438"/>
                    <a:pt x="7006" y="4816"/>
                    <a:pt x="7224" y="4332"/>
                  </a:cubicBezTo>
                  <a:cubicBezTo>
                    <a:pt x="7628" y="3375"/>
                    <a:pt x="7455" y="1751"/>
                    <a:pt x="7386" y="1498"/>
                  </a:cubicBezTo>
                  <a:cubicBezTo>
                    <a:pt x="7160" y="744"/>
                    <a:pt x="6531" y="0"/>
                    <a:pt x="6374" y="0"/>
                  </a:cubicBezTo>
                  <a:close/>
                </a:path>
              </a:pathLst>
            </a:custGeom>
            <a:solidFill>
              <a:srgbClr val="0A1640">
                <a:alpha val="17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2" name="Google Shape;2202;p42"/>
            <p:cNvSpPr/>
            <p:nvPr/>
          </p:nvSpPr>
          <p:spPr>
            <a:xfrm rot="-1608509" flipH="1">
              <a:off x="891369" y="4592910"/>
              <a:ext cx="145172" cy="113198"/>
            </a:xfrm>
            <a:custGeom>
              <a:avLst/>
              <a:gdLst/>
              <a:ahLst/>
              <a:cxnLst/>
              <a:rect l="l" t="t" r="r" b="b"/>
              <a:pathLst>
                <a:path w="5807" h="4528" extrusionOk="0">
                  <a:moveTo>
                    <a:pt x="2254" y="1"/>
                  </a:moveTo>
                  <a:cubicBezTo>
                    <a:pt x="1048" y="1"/>
                    <a:pt x="72" y="630"/>
                    <a:pt x="0" y="812"/>
                  </a:cubicBezTo>
                  <a:cubicBezTo>
                    <a:pt x="6" y="813"/>
                    <a:pt x="12" y="814"/>
                    <a:pt x="19" y="814"/>
                  </a:cubicBezTo>
                  <a:cubicBezTo>
                    <a:pt x="156" y="814"/>
                    <a:pt x="417" y="627"/>
                    <a:pt x="895" y="627"/>
                  </a:cubicBezTo>
                  <a:cubicBezTo>
                    <a:pt x="1007" y="627"/>
                    <a:pt x="1131" y="637"/>
                    <a:pt x="1268" y="663"/>
                  </a:cubicBezTo>
                  <a:cubicBezTo>
                    <a:pt x="2109" y="824"/>
                    <a:pt x="2996" y="1273"/>
                    <a:pt x="3249" y="2091"/>
                  </a:cubicBezTo>
                  <a:cubicBezTo>
                    <a:pt x="3537" y="3013"/>
                    <a:pt x="3215" y="3935"/>
                    <a:pt x="4113" y="4407"/>
                  </a:cubicBezTo>
                  <a:cubicBezTo>
                    <a:pt x="4283" y="4496"/>
                    <a:pt x="4481" y="4527"/>
                    <a:pt x="4668" y="4527"/>
                  </a:cubicBezTo>
                  <a:cubicBezTo>
                    <a:pt x="4991" y="4527"/>
                    <a:pt x="5285" y="4435"/>
                    <a:pt x="5358" y="4384"/>
                  </a:cubicBezTo>
                  <a:cubicBezTo>
                    <a:pt x="5438" y="4338"/>
                    <a:pt x="5565" y="4326"/>
                    <a:pt x="5450" y="4188"/>
                  </a:cubicBezTo>
                  <a:cubicBezTo>
                    <a:pt x="5404" y="4153"/>
                    <a:pt x="5473" y="4153"/>
                    <a:pt x="5553" y="3865"/>
                  </a:cubicBezTo>
                  <a:cubicBezTo>
                    <a:pt x="5807" y="2782"/>
                    <a:pt x="5369" y="1354"/>
                    <a:pt x="3975" y="490"/>
                  </a:cubicBezTo>
                  <a:cubicBezTo>
                    <a:pt x="3396" y="130"/>
                    <a:pt x="2802" y="1"/>
                    <a:pt x="2254" y="1"/>
                  </a:cubicBezTo>
                  <a:close/>
                </a:path>
              </a:pathLst>
            </a:custGeom>
            <a:solidFill>
              <a:srgbClr val="0A1640">
                <a:alpha val="17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" name="Google Shape;2203;p42"/>
            <p:cNvSpPr/>
            <p:nvPr/>
          </p:nvSpPr>
          <p:spPr>
            <a:xfrm rot="-1608509" flipH="1">
              <a:off x="1099766" y="4890479"/>
              <a:ext cx="151222" cy="116673"/>
            </a:xfrm>
            <a:custGeom>
              <a:avLst/>
              <a:gdLst/>
              <a:ahLst/>
              <a:cxnLst/>
              <a:rect l="l" t="t" r="r" b="b"/>
              <a:pathLst>
                <a:path w="6049" h="4667" extrusionOk="0">
                  <a:moveTo>
                    <a:pt x="844" y="0"/>
                  </a:moveTo>
                  <a:cubicBezTo>
                    <a:pt x="778" y="0"/>
                    <a:pt x="712" y="43"/>
                    <a:pt x="692" y="138"/>
                  </a:cubicBezTo>
                  <a:cubicBezTo>
                    <a:pt x="1" y="2097"/>
                    <a:pt x="1026" y="4194"/>
                    <a:pt x="2835" y="4597"/>
                  </a:cubicBezTo>
                  <a:cubicBezTo>
                    <a:pt x="3060" y="4644"/>
                    <a:pt x="3288" y="4667"/>
                    <a:pt x="3515" y="4667"/>
                  </a:cubicBezTo>
                  <a:cubicBezTo>
                    <a:pt x="4394" y="4667"/>
                    <a:pt x="5264" y="4330"/>
                    <a:pt x="5922" y="3790"/>
                  </a:cubicBezTo>
                  <a:cubicBezTo>
                    <a:pt x="6049" y="3674"/>
                    <a:pt x="5946" y="3467"/>
                    <a:pt x="5800" y="3467"/>
                  </a:cubicBezTo>
                  <a:cubicBezTo>
                    <a:pt x="5773" y="3467"/>
                    <a:pt x="5744" y="3474"/>
                    <a:pt x="5715" y="3491"/>
                  </a:cubicBezTo>
                  <a:cubicBezTo>
                    <a:pt x="5715" y="3490"/>
                    <a:pt x="5715" y="3490"/>
                    <a:pt x="5715" y="3490"/>
                  </a:cubicBezTo>
                  <a:cubicBezTo>
                    <a:pt x="5687" y="3490"/>
                    <a:pt x="4873" y="3941"/>
                    <a:pt x="3883" y="3998"/>
                  </a:cubicBezTo>
                  <a:cubicBezTo>
                    <a:pt x="3838" y="3999"/>
                    <a:pt x="3794" y="4000"/>
                    <a:pt x="3750" y="4000"/>
                  </a:cubicBezTo>
                  <a:cubicBezTo>
                    <a:pt x="1765" y="4000"/>
                    <a:pt x="778" y="2236"/>
                    <a:pt x="1003" y="196"/>
                  </a:cubicBezTo>
                  <a:cubicBezTo>
                    <a:pt x="1016" y="72"/>
                    <a:pt x="930" y="0"/>
                    <a:pt x="844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4" name="Google Shape;2204;p42"/>
            <p:cNvSpPr/>
            <p:nvPr/>
          </p:nvSpPr>
          <p:spPr>
            <a:xfrm rot="-1608509" flipH="1">
              <a:off x="985775" y="4681450"/>
              <a:ext cx="163971" cy="70173"/>
            </a:xfrm>
            <a:custGeom>
              <a:avLst/>
              <a:gdLst/>
              <a:ahLst/>
              <a:cxnLst/>
              <a:rect l="l" t="t" r="r" b="b"/>
              <a:pathLst>
                <a:path w="6559" h="2807" extrusionOk="0">
                  <a:moveTo>
                    <a:pt x="6331" y="1"/>
                  </a:moveTo>
                  <a:cubicBezTo>
                    <a:pt x="6288" y="1"/>
                    <a:pt x="6243" y="16"/>
                    <a:pt x="6203" y="53"/>
                  </a:cubicBezTo>
                  <a:cubicBezTo>
                    <a:pt x="6203" y="52"/>
                    <a:pt x="6203" y="52"/>
                    <a:pt x="6203" y="52"/>
                  </a:cubicBezTo>
                  <a:lnTo>
                    <a:pt x="6203" y="52"/>
                  </a:lnTo>
                  <a:cubicBezTo>
                    <a:pt x="6198" y="52"/>
                    <a:pt x="5737" y="655"/>
                    <a:pt x="4855" y="802"/>
                  </a:cubicBezTo>
                  <a:cubicBezTo>
                    <a:pt x="4530" y="855"/>
                    <a:pt x="4151" y="860"/>
                    <a:pt x="3750" y="860"/>
                  </a:cubicBezTo>
                  <a:cubicBezTo>
                    <a:pt x="3652" y="860"/>
                    <a:pt x="3552" y="860"/>
                    <a:pt x="3452" y="860"/>
                  </a:cubicBezTo>
                  <a:cubicBezTo>
                    <a:pt x="2098" y="860"/>
                    <a:pt x="583" y="917"/>
                    <a:pt x="39" y="2564"/>
                  </a:cubicBezTo>
                  <a:cubicBezTo>
                    <a:pt x="1" y="2704"/>
                    <a:pt x="113" y="2807"/>
                    <a:pt x="226" y="2807"/>
                  </a:cubicBezTo>
                  <a:cubicBezTo>
                    <a:pt x="281" y="2807"/>
                    <a:pt x="336" y="2782"/>
                    <a:pt x="373" y="2726"/>
                  </a:cubicBezTo>
                  <a:lnTo>
                    <a:pt x="373" y="2726"/>
                  </a:lnTo>
                  <a:cubicBezTo>
                    <a:pt x="373" y="2726"/>
                    <a:pt x="373" y="2726"/>
                    <a:pt x="373" y="2726"/>
                  </a:cubicBezTo>
                  <a:cubicBezTo>
                    <a:pt x="357" y="2726"/>
                    <a:pt x="783" y="1986"/>
                    <a:pt x="1549" y="1746"/>
                  </a:cubicBezTo>
                  <a:cubicBezTo>
                    <a:pt x="3023" y="1274"/>
                    <a:pt x="5523" y="2196"/>
                    <a:pt x="6491" y="249"/>
                  </a:cubicBezTo>
                  <a:cubicBezTo>
                    <a:pt x="6559" y="122"/>
                    <a:pt x="6452" y="1"/>
                    <a:pt x="6331" y="1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5" name="Google Shape;2205;p42"/>
            <p:cNvSpPr/>
            <p:nvPr/>
          </p:nvSpPr>
          <p:spPr>
            <a:xfrm rot="-1608509" flipH="1">
              <a:off x="1217627" y="4712019"/>
              <a:ext cx="123922" cy="106223"/>
            </a:xfrm>
            <a:custGeom>
              <a:avLst/>
              <a:gdLst/>
              <a:ahLst/>
              <a:cxnLst/>
              <a:rect l="l" t="t" r="r" b="b"/>
              <a:pathLst>
                <a:path w="4957" h="4249" extrusionOk="0">
                  <a:moveTo>
                    <a:pt x="3844" y="1"/>
                  </a:moveTo>
                  <a:cubicBezTo>
                    <a:pt x="1808" y="1"/>
                    <a:pt x="1" y="2071"/>
                    <a:pt x="751" y="4123"/>
                  </a:cubicBezTo>
                  <a:cubicBezTo>
                    <a:pt x="785" y="4210"/>
                    <a:pt x="855" y="4249"/>
                    <a:pt x="924" y="4249"/>
                  </a:cubicBezTo>
                  <a:cubicBezTo>
                    <a:pt x="1019" y="4249"/>
                    <a:pt x="1110" y="4175"/>
                    <a:pt x="1097" y="4054"/>
                  </a:cubicBezTo>
                  <a:lnTo>
                    <a:pt x="1097" y="4054"/>
                  </a:lnTo>
                  <a:cubicBezTo>
                    <a:pt x="1097" y="4055"/>
                    <a:pt x="1097" y="4055"/>
                    <a:pt x="1096" y="4055"/>
                  </a:cubicBezTo>
                  <a:cubicBezTo>
                    <a:pt x="1079" y="4055"/>
                    <a:pt x="884" y="2540"/>
                    <a:pt x="2053" y="1451"/>
                  </a:cubicBezTo>
                  <a:cubicBezTo>
                    <a:pt x="3004" y="538"/>
                    <a:pt x="4210" y="482"/>
                    <a:pt x="4593" y="482"/>
                  </a:cubicBezTo>
                  <a:cubicBezTo>
                    <a:pt x="4646" y="482"/>
                    <a:pt x="4684" y="484"/>
                    <a:pt x="4702" y="484"/>
                  </a:cubicBezTo>
                  <a:cubicBezTo>
                    <a:pt x="4710" y="484"/>
                    <a:pt x="4714" y="483"/>
                    <a:pt x="4715" y="483"/>
                  </a:cubicBezTo>
                  <a:cubicBezTo>
                    <a:pt x="4899" y="483"/>
                    <a:pt x="4957" y="206"/>
                    <a:pt x="4772" y="149"/>
                  </a:cubicBezTo>
                  <a:cubicBezTo>
                    <a:pt x="4463" y="48"/>
                    <a:pt x="4151" y="1"/>
                    <a:pt x="3844" y="1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6" name="Google Shape;2206;p42"/>
            <p:cNvSpPr/>
            <p:nvPr/>
          </p:nvSpPr>
          <p:spPr>
            <a:xfrm rot="-1608509" flipH="1">
              <a:off x="748327" y="4679906"/>
              <a:ext cx="128697" cy="111348"/>
            </a:xfrm>
            <a:custGeom>
              <a:avLst/>
              <a:gdLst/>
              <a:ahLst/>
              <a:cxnLst/>
              <a:rect l="l" t="t" r="r" b="b"/>
              <a:pathLst>
                <a:path w="5148" h="4454" extrusionOk="0">
                  <a:moveTo>
                    <a:pt x="4949" y="1"/>
                  </a:moveTo>
                  <a:cubicBezTo>
                    <a:pt x="4897" y="1"/>
                    <a:pt x="4846" y="26"/>
                    <a:pt x="4814" y="86"/>
                  </a:cubicBezTo>
                  <a:cubicBezTo>
                    <a:pt x="4816" y="82"/>
                    <a:pt x="4817" y="80"/>
                    <a:pt x="4817" y="80"/>
                  </a:cubicBezTo>
                  <a:lnTo>
                    <a:pt x="4817" y="80"/>
                  </a:lnTo>
                  <a:cubicBezTo>
                    <a:pt x="4822" y="80"/>
                    <a:pt x="4112" y="1449"/>
                    <a:pt x="2833" y="2517"/>
                  </a:cubicBezTo>
                  <a:cubicBezTo>
                    <a:pt x="2015" y="3219"/>
                    <a:pt x="1116" y="3715"/>
                    <a:pt x="125" y="4107"/>
                  </a:cubicBezTo>
                  <a:cubicBezTo>
                    <a:pt x="127" y="4103"/>
                    <a:pt x="126" y="4102"/>
                    <a:pt x="122" y="4102"/>
                  </a:cubicBezTo>
                  <a:cubicBezTo>
                    <a:pt x="101" y="4102"/>
                    <a:pt x="0" y="4162"/>
                    <a:pt x="10" y="4291"/>
                  </a:cubicBezTo>
                  <a:cubicBezTo>
                    <a:pt x="21" y="4387"/>
                    <a:pt x="101" y="4453"/>
                    <a:pt x="186" y="4453"/>
                  </a:cubicBezTo>
                  <a:cubicBezTo>
                    <a:pt x="192" y="4453"/>
                    <a:pt x="199" y="4453"/>
                    <a:pt x="206" y="4452"/>
                  </a:cubicBezTo>
                  <a:cubicBezTo>
                    <a:pt x="2395" y="4222"/>
                    <a:pt x="4572" y="2390"/>
                    <a:pt x="5125" y="213"/>
                  </a:cubicBezTo>
                  <a:cubicBezTo>
                    <a:pt x="5148" y="92"/>
                    <a:pt x="5047" y="1"/>
                    <a:pt x="4949" y="1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7" name="Google Shape;2207;p42"/>
            <p:cNvSpPr/>
            <p:nvPr/>
          </p:nvSpPr>
          <p:spPr>
            <a:xfrm rot="-1608509" flipH="1">
              <a:off x="941677" y="4858344"/>
              <a:ext cx="104573" cy="78198"/>
            </a:xfrm>
            <a:custGeom>
              <a:avLst/>
              <a:gdLst/>
              <a:ahLst/>
              <a:cxnLst/>
              <a:rect l="l" t="t" r="r" b="b"/>
              <a:pathLst>
                <a:path w="4183" h="3128" extrusionOk="0">
                  <a:moveTo>
                    <a:pt x="217" y="1"/>
                  </a:moveTo>
                  <a:cubicBezTo>
                    <a:pt x="129" y="1"/>
                    <a:pt x="39" y="61"/>
                    <a:pt x="39" y="166"/>
                  </a:cubicBezTo>
                  <a:cubicBezTo>
                    <a:pt x="1" y="1822"/>
                    <a:pt x="1469" y="3128"/>
                    <a:pt x="3004" y="3128"/>
                  </a:cubicBezTo>
                  <a:cubicBezTo>
                    <a:pt x="3338" y="3128"/>
                    <a:pt x="3676" y="3065"/>
                    <a:pt x="4002" y="2931"/>
                  </a:cubicBezTo>
                  <a:cubicBezTo>
                    <a:pt x="4182" y="2864"/>
                    <a:pt x="4131" y="2585"/>
                    <a:pt x="3944" y="2585"/>
                  </a:cubicBezTo>
                  <a:cubicBezTo>
                    <a:pt x="3940" y="2585"/>
                    <a:pt x="3936" y="2586"/>
                    <a:pt x="3933" y="2586"/>
                  </a:cubicBezTo>
                  <a:cubicBezTo>
                    <a:pt x="3941" y="2586"/>
                    <a:pt x="3867" y="2592"/>
                    <a:pt x="3740" y="2592"/>
                  </a:cubicBezTo>
                  <a:cubicBezTo>
                    <a:pt x="3518" y="2592"/>
                    <a:pt x="3135" y="2573"/>
                    <a:pt x="2746" y="2471"/>
                  </a:cubicBezTo>
                  <a:cubicBezTo>
                    <a:pt x="891" y="1964"/>
                    <a:pt x="384" y="109"/>
                    <a:pt x="373" y="109"/>
                  </a:cubicBezTo>
                  <a:cubicBezTo>
                    <a:pt x="348" y="35"/>
                    <a:pt x="283" y="1"/>
                    <a:pt x="217" y="1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8" name="Google Shape;2208;p42"/>
            <p:cNvSpPr/>
            <p:nvPr/>
          </p:nvSpPr>
          <p:spPr>
            <a:xfrm rot="-1608509" flipH="1">
              <a:off x="1148561" y="4581113"/>
              <a:ext cx="93273" cy="75123"/>
            </a:xfrm>
            <a:custGeom>
              <a:avLst/>
              <a:gdLst/>
              <a:ahLst/>
              <a:cxnLst/>
              <a:rect l="l" t="t" r="r" b="b"/>
              <a:pathLst>
                <a:path w="3731" h="3005" extrusionOk="0">
                  <a:moveTo>
                    <a:pt x="2693" y="1"/>
                  </a:moveTo>
                  <a:cubicBezTo>
                    <a:pt x="1256" y="1"/>
                    <a:pt x="1" y="1528"/>
                    <a:pt x="655" y="2902"/>
                  </a:cubicBezTo>
                  <a:cubicBezTo>
                    <a:pt x="687" y="2972"/>
                    <a:pt x="750" y="3004"/>
                    <a:pt x="813" y="3004"/>
                  </a:cubicBezTo>
                  <a:cubicBezTo>
                    <a:pt x="906" y="3004"/>
                    <a:pt x="1000" y="2934"/>
                    <a:pt x="1000" y="2810"/>
                  </a:cubicBezTo>
                  <a:lnTo>
                    <a:pt x="1000" y="2810"/>
                  </a:lnTo>
                  <a:cubicBezTo>
                    <a:pt x="1000" y="2819"/>
                    <a:pt x="1000" y="2824"/>
                    <a:pt x="999" y="2824"/>
                  </a:cubicBezTo>
                  <a:cubicBezTo>
                    <a:pt x="984" y="2824"/>
                    <a:pt x="891" y="1796"/>
                    <a:pt x="1691" y="1093"/>
                  </a:cubicBezTo>
                  <a:cubicBezTo>
                    <a:pt x="2142" y="664"/>
                    <a:pt x="2722" y="515"/>
                    <a:pt x="3349" y="515"/>
                  </a:cubicBezTo>
                  <a:cubicBezTo>
                    <a:pt x="3395" y="515"/>
                    <a:pt x="3442" y="516"/>
                    <a:pt x="3489" y="517"/>
                  </a:cubicBezTo>
                  <a:cubicBezTo>
                    <a:pt x="3673" y="517"/>
                    <a:pt x="3731" y="264"/>
                    <a:pt x="3558" y="195"/>
                  </a:cubicBezTo>
                  <a:cubicBezTo>
                    <a:pt x="3271" y="61"/>
                    <a:pt x="2979" y="1"/>
                    <a:pt x="2693" y="1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" name="Google Shape;2209;p42"/>
            <p:cNvSpPr/>
            <p:nvPr/>
          </p:nvSpPr>
          <p:spPr>
            <a:xfrm rot="-1608509" flipH="1">
              <a:off x="976570" y="4694358"/>
              <a:ext cx="201071" cy="195971"/>
            </a:xfrm>
            <a:custGeom>
              <a:avLst/>
              <a:gdLst/>
              <a:ahLst/>
              <a:cxnLst/>
              <a:rect l="l" t="t" r="r" b="b"/>
              <a:pathLst>
                <a:path w="8043" h="7839" extrusionOk="0">
                  <a:moveTo>
                    <a:pt x="7798" y="1"/>
                  </a:moveTo>
                  <a:cubicBezTo>
                    <a:pt x="7779" y="1"/>
                    <a:pt x="7760" y="2"/>
                    <a:pt x="7743" y="5"/>
                  </a:cubicBezTo>
                  <a:cubicBezTo>
                    <a:pt x="7697" y="16"/>
                    <a:pt x="7628" y="62"/>
                    <a:pt x="7616" y="189"/>
                  </a:cubicBezTo>
                  <a:cubicBezTo>
                    <a:pt x="7558" y="685"/>
                    <a:pt x="7213" y="1238"/>
                    <a:pt x="6706" y="1687"/>
                  </a:cubicBezTo>
                  <a:cubicBezTo>
                    <a:pt x="5934" y="2367"/>
                    <a:pt x="5024" y="2378"/>
                    <a:pt x="4056" y="2390"/>
                  </a:cubicBezTo>
                  <a:cubicBezTo>
                    <a:pt x="3365" y="2413"/>
                    <a:pt x="2651" y="2413"/>
                    <a:pt x="1948" y="2666"/>
                  </a:cubicBezTo>
                  <a:cubicBezTo>
                    <a:pt x="1210" y="2943"/>
                    <a:pt x="657" y="3392"/>
                    <a:pt x="346" y="3980"/>
                  </a:cubicBezTo>
                  <a:cubicBezTo>
                    <a:pt x="81" y="4498"/>
                    <a:pt x="1" y="5120"/>
                    <a:pt x="139" y="5742"/>
                  </a:cubicBezTo>
                  <a:cubicBezTo>
                    <a:pt x="369" y="6802"/>
                    <a:pt x="1280" y="7839"/>
                    <a:pt x="2558" y="7839"/>
                  </a:cubicBezTo>
                  <a:cubicBezTo>
                    <a:pt x="2627" y="7839"/>
                    <a:pt x="2697" y="7839"/>
                    <a:pt x="2777" y="7827"/>
                  </a:cubicBezTo>
                  <a:cubicBezTo>
                    <a:pt x="3376" y="7770"/>
                    <a:pt x="3883" y="7562"/>
                    <a:pt x="4240" y="7205"/>
                  </a:cubicBezTo>
                  <a:cubicBezTo>
                    <a:pt x="4551" y="6894"/>
                    <a:pt x="4747" y="6491"/>
                    <a:pt x="4770" y="6053"/>
                  </a:cubicBezTo>
                  <a:cubicBezTo>
                    <a:pt x="4816" y="5397"/>
                    <a:pt x="4459" y="4648"/>
                    <a:pt x="3572" y="4440"/>
                  </a:cubicBezTo>
                  <a:cubicBezTo>
                    <a:pt x="3490" y="4423"/>
                    <a:pt x="3402" y="4414"/>
                    <a:pt x="3312" y="4414"/>
                  </a:cubicBezTo>
                  <a:cubicBezTo>
                    <a:pt x="3051" y="4414"/>
                    <a:pt x="2773" y="4487"/>
                    <a:pt x="2558" y="4625"/>
                  </a:cubicBezTo>
                  <a:cubicBezTo>
                    <a:pt x="2339" y="4751"/>
                    <a:pt x="2213" y="4947"/>
                    <a:pt x="2167" y="5166"/>
                  </a:cubicBezTo>
                  <a:cubicBezTo>
                    <a:pt x="2063" y="5650"/>
                    <a:pt x="2328" y="5938"/>
                    <a:pt x="2478" y="6076"/>
                  </a:cubicBezTo>
                  <a:cubicBezTo>
                    <a:pt x="2650" y="6231"/>
                    <a:pt x="2866" y="6313"/>
                    <a:pt x="3028" y="6313"/>
                  </a:cubicBezTo>
                  <a:cubicBezTo>
                    <a:pt x="3072" y="6313"/>
                    <a:pt x="3112" y="6307"/>
                    <a:pt x="3146" y="6295"/>
                  </a:cubicBezTo>
                  <a:cubicBezTo>
                    <a:pt x="3204" y="6272"/>
                    <a:pt x="3227" y="6226"/>
                    <a:pt x="3250" y="6168"/>
                  </a:cubicBezTo>
                  <a:cubicBezTo>
                    <a:pt x="3261" y="6053"/>
                    <a:pt x="3192" y="5973"/>
                    <a:pt x="3077" y="5950"/>
                  </a:cubicBezTo>
                  <a:cubicBezTo>
                    <a:pt x="2789" y="5915"/>
                    <a:pt x="2558" y="5708"/>
                    <a:pt x="2512" y="5431"/>
                  </a:cubicBezTo>
                  <a:cubicBezTo>
                    <a:pt x="2478" y="5189"/>
                    <a:pt x="2616" y="4982"/>
                    <a:pt x="2869" y="4878"/>
                  </a:cubicBezTo>
                  <a:cubicBezTo>
                    <a:pt x="3039" y="4806"/>
                    <a:pt x="3197" y="4775"/>
                    <a:pt x="3342" y="4775"/>
                  </a:cubicBezTo>
                  <a:cubicBezTo>
                    <a:pt x="3731" y="4775"/>
                    <a:pt x="4027" y="4998"/>
                    <a:pt x="4194" y="5258"/>
                  </a:cubicBezTo>
                  <a:cubicBezTo>
                    <a:pt x="4482" y="5719"/>
                    <a:pt x="4494" y="6445"/>
                    <a:pt x="3941" y="6952"/>
                  </a:cubicBezTo>
                  <a:cubicBezTo>
                    <a:pt x="3572" y="7263"/>
                    <a:pt x="3157" y="7424"/>
                    <a:pt x="2639" y="7436"/>
                  </a:cubicBezTo>
                  <a:lnTo>
                    <a:pt x="2581" y="7436"/>
                  </a:lnTo>
                  <a:cubicBezTo>
                    <a:pt x="1752" y="7436"/>
                    <a:pt x="1015" y="6929"/>
                    <a:pt x="669" y="6111"/>
                  </a:cubicBezTo>
                  <a:cubicBezTo>
                    <a:pt x="289" y="5235"/>
                    <a:pt x="462" y="4279"/>
                    <a:pt x="1118" y="3611"/>
                  </a:cubicBezTo>
                  <a:cubicBezTo>
                    <a:pt x="1936" y="2770"/>
                    <a:pt x="2916" y="2758"/>
                    <a:pt x="3964" y="2747"/>
                  </a:cubicBezTo>
                  <a:cubicBezTo>
                    <a:pt x="4713" y="2724"/>
                    <a:pt x="5496" y="2712"/>
                    <a:pt x="6222" y="2401"/>
                  </a:cubicBezTo>
                  <a:cubicBezTo>
                    <a:pt x="7109" y="2009"/>
                    <a:pt x="7708" y="1272"/>
                    <a:pt x="8008" y="235"/>
                  </a:cubicBezTo>
                  <a:cubicBezTo>
                    <a:pt x="8042" y="166"/>
                    <a:pt x="8008" y="97"/>
                    <a:pt x="7950" y="39"/>
                  </a:cubicBezTo>
                  <a:cubicBezTo>
                    <a:pt x="7916" y="13"/>
                    <a:pt x="7855" y="1"/>
                    <a:pt x="77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10" name="Google Shape;2210;p42"/>
          <p:cNvGrpSpPr/>
          <p:nvPr/>
        </p:nvGrpSpPr>
        <p:grpSpPr>
          <a:xfrm flipH="1">
            <a:off x="752011" y="436353"/>
            <a:ext cx="863857" cy="1221089"/>
            <a:chOff x="7443636" y="3805766"/>
            <a:chExt cx="863857" cy="1221089"/>
          </a:xfrm>
        </p:grpSpPr>
        <p:sp>
          <p:nvSpPr>
            <p:cNvPr id="2211" name="Google Shape;2211;p42"/>
            <p:cNvSpPr/>
            <p:nvPr/>
          </p:nvSpPr>
          <p:spPr>
            <a:xfrm>
              <a:off x="7444453" y="3805944"/>
              <a:ext cx="754159" cy="1220556"/>
            </a:xfrm>
            <a:custGeom>
              <a:avLst/>
              <a:gdLst/>
              <a:ahLst/>
              <a:cxnLst/>
              <a:rect l="l" t="t" r="r" b="b"/>
              <a:pathLst>
                <a:path w="21223" h="34348" extrusionOk="0">
                  <a:moveTo>
                    <a:pt x="17154" y="1"/>
                  </a:moveTo>
                  <a:cubicBezTo>
                    <a:pt x="15732" y="1"/>
                    <a:pt x="14383" y="835"/>
                    <a:pt x="13803" y="2230"/>
                  </a:cubicBezTo>
                  <a:lnTo>
                    <a:pt x="6268" y="20168"/>
                  </a:lnTo>
                  <a:cubicBezTo>
                    <a:pt x="3664" y="20537"/>
                    <a:pt x="1464" y="22299"/>
                    <a:pt x="565" y="24776"/>
                  </a:cubicBezTo>
                  <a:cubicBezTo>
                    <a:pt x="381" y="25272"/>
                    <a:pt x="266" y="25779"/>
                    <a:pt x="197" y="26297"/>
                  </a:cubicBezTo>
                  <a:cubicBezTo>
                    <a:pt x="174" y="26481"/>
                    <a:pt x="151" y="26666"/>
                    <a:pt x="139" y="26838"/>
                  </a:cubicBezTo>
                  <a:cubicBezTo>
                    <a:pt x="1" y="29765"/>
                    <a:pt x="1648" y="32484"/>
                    <a:pt x="4310" y="33705"/>
                  </a:cubicBezTo>
                  <a:cubicBezTo>
                    <a:pt x="4367" y="33739"/>
                    <a:pt x="4436" y="33762"/>
                    <a:pt x="4505" y="33797"/>
                  </a:cubicBezTo>
                  <a:cubicBezTo>
                    <a:pt x="5394" y="34168"/>
                    <a:pt x="6324" y="34347"/>
                    <a:pt x="7246" y="34347"/>
                  </a:cubicBezTo>
                  <a:cubicBezTo>
                    <a:pt x="9385" y="34347"/>
                    <a:pt x="11473" y="33383"/>
                    <a:pt x="12858" y="31620"/>
                  </a:cubicBezTo>
                  <a:cubicBezTo>
                    <a:pt x="14828" y="29108"/>
                    <a:pt x="14886" y="25571"/>
                    <a:pt x="12985" y="22991"/>
                  </a:cubicBezTo>
                  <a:lnTo>
                    <a:pt x="17835" y="11412"/>
                  </a:lnTo>
                  <a:lnTo>
                    <a:pt x="20485" y="5087"/>
                  </a:lnTo>
                  <a:cubicBezTo>
                    <a:pt x="21222" y="3371"/>
                    <a:pt x="20554" y="1378"/>
                    <a:pt x="18929" y="456"/>
                  </a:cubicBezTo>
                  <a:cubicBezTo>
                    <a:pt x="18803" y="398"/>
                    <a:pt x="18688" y="329"/>
                    <a:pt x="18561" y="283"/>
                  </a:cubicBezTo>
                  <a:cubicBezTo>
                    <a:pt x="18101" y="92"/>
                    <a:pt x="17624" y="1"/>
                    <a:pt x="17154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" name="Google Shape;2212;p42"/>
            <p:cNvSpPr/>
            <p:nvPr/>
          </p:nvSpPr>
          <p:spPr>
            <a:xfrm rot="-1337007">
              <a:off x="8089950" y="4477264"/>
              <a:ext cx="201065" cy="126510"/>
            </a:xfrm>
            <a:custGeom>
              <a:avLst/>
              <a:gdLst/>
              <a:ahLst/>
              <a:cxnLst/>
              <a:rect l="l" t="t" r="r" b="b"/>
              <a:pathLst>
                <a:path w="5658" h="3560" extrusionOk="0">
                  <a:moveTo>
                    <a:pt x="2459" y="0"/>
                  </a:moveTo>
                  <a:cubicBezTo>
                    <a:pt x="1450" y="0"/>
                    <a:pt x="596" y="390"/>
                    <a:pt x="105" y="914"/>
                  </a:cubicBezTo>
                  <a:cubicBezTo>
                    <a:pt x="82" y="937"/>
                    <a:pt x="59" y="971"/>
                    <a:pt x="24" y="1006"/>
                  </a:cubicBezTo>
                  <a:cubicBezTo>
                    <a:pt x="1" y="1029"/>
                    <a:pt x="24" y="1075"/>
                    <a:pt x="59" y="1087"/>
                  </a:cubicBezTo>
                  <a:cubicBezTo>
                    <a:pt x="2086" y="1432"/>
                    <a:pt x="2697" y="2630"/>
                    <a:pt x="3123" y="3057"/>
                  </a:cubicBezTo>
                  <a:lnTo>
                    <a:pt x="3227" y="3160"/>
                  </a:lnTo>
                  <a:cubicBezTo>
                    <a:pt x="3487" y="3427"/>
                    <a:pt x="3835" y="3559"/>
                    <a:pt x="4184" y="3559"/>
                  </a:cubicBezTo>
                  <a:cubicBezTo>
                    <a:pt x="4530" y="3559"/>
                    <a:pt x="4876" y="3430"/>
                    <a:pt x="5139" y="3172"/>
                  </a:cubicBezTo>
                  <a:cubicBezTo>
                    <a:pt x="5531" y="2803"/>
                    <a:pt x="5658" y="2239"/>
                    <a:pt x="5450" y="1755"/>
                  </a:cubicBezTo>
                  <a:cubicBezTo>
                    <a:pt x="5128" y="868"/>
                    <a:pt x="3987" y="61"/>
                    <a:pt x="2628" y="4"/>
                  </a:cubicBezTo>
                  <a:cubicBezTo>
                    <a:pt x="2571" y="1"/>
                    <a:pt x="2515" y="0"/>
                    <a:pt x="2459" y="0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3" name="Google Shape;2213;p42"/>
            <p:cNvSpPr/>
            <p:nvPr/>
          </p:nvSpPr>
          <p:spPr>
            <a:xfrm rot="-712510">
              <a:off x="8099164" y="4681799"/>
              <a:ext cx="107708" cy="153727"/>
            </a:xfrm>
            <a:custGeom>
              <a:avLst/>
              <a:gdLst/>
              <a:ahLst/>
              <a:cxnLst/>
              <a:rect l="l" t="t" r="r" b="b"/>
              <a:pathLst>
                <a:path w="3031" h="4326" extrusionOk="0">
                  <a:moveTo>
                    <a:pt x="168" y="1"/>
                  </a:moveTo>
                  <a:cubicBezTo>
                    <a:pt x="31" y="1"/>
                    <a:pt x="313" y="445"/>
                    <a:pt x="404" y="969"/>
                  </a:cubicBezTo>
                  <a:lnTo>
                    <a:pt x="438" y="1176"/>
                  </a:lnTo>
                  <a:cubicBezTo>
                    <a:pt x="565" y="1844"/>
                    <a:pt x="323" y="2328"/>
                    <a:pt x="243" y="2708"/>
                  </a:cubicBezTo>
                  <a:lnTo>
                    <a:pt x="243" y="2697"/>
                  </a:lnTo>
                  <a:lnTo>
                    <a:pt x="243" y="2697"/>
                  </a:lnTo>
                  <a:cubicBezTo>
                    <a:pt x="1" y="3296"/>
                    <a:pt x="289" y="3987"/>
                    <a:pt x="888" y="4241"/>
                  </a:cubicBezTo>
                  <a:lnTo>
                    <a:pt x="911" y="4252"/>
                  </a:lnTo>
                  <a:cubicBezTo>
                    <a:pt x="1045" y="4302"/>
                    <a:pt x="1184" y="4326"/>
                    <a:pt x="1322" y="4326"/>
                  </a:cubicBezTo>
                  <a:cubicBezTo>
                    <a:pt x="1502" y="4326"/>
                    <a:pt x="1680" y="4285"/>
                    <a:pt x="1844" y="4206"/>
                  </a:cubicBezTo>
                  <a:cubicBezTo>
                    <a:pt x="1902" y="4183"/>
                    <a:pt x="1959" y="4148"/>
                    <a:pt x="2017" y="4114"/>
                  </a:cubicBezTo>
                  <a:cubicBezTo>
                    <a:pt x="2201" y="3987"/>
                    <a:pt x="2339" y="3803"/>
                    <a:pt x="2432" y="3595"/>
                  </a:cubicBezTo>
                  <a:lnTo>
                    <a:pt x="2466" y="3515"/>
                  </a:lnTo>
                  <a:cubicBezTo>
                    <a:pt x="3031" y="2040"/>
                    <a:pt x="2017" y="208"/>
                    <a:pt x="208" y="1"/>
                  </a:cubicBezTo>
                  <a:lnTo>
                    <a:pt x="173" y="1"/>
                  </a:lnTo>
                  <a:cubicBezTo>
                    <a:pt x="172" y="1"/>
                    <a:pt x="170" y="1"/>
                    <a:pt x="168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4" name="Google Shape;2214;p42"/>
            <p:cNvSpPr/>
            <p:nvPr/>
          </p:nvSpPr>
          <p:spPr>
            <a:xfrm>
              <a:off x="7443636" y="3805766"/>
              <a:ext cx="754550" cy="1221089"/>
            </a:xfrm>
            <a:custGeom>
              <a:avLst/>
              <a:gdLst/>
              <a:ahLst/>
              <a:cxnLst/>
              <a:rect l="l" t="t" r="r" b="b"/>
              <a:pathLst>
                <a:path w="21234" h="34363" extrusionOk="0">
                  <a:moveTo>
                    <a:pt x="17154" y="1"/>
                  </a:moveTo>
                  <a:cubicBezTo>
                    <a:pt x="15729" y="1"/>
                    <a:pt x="14382" y="839"/>
                    <a:pt x="13803" y="2224"/>
                  </a:cubicBezTo>
                  <a:lnTo>
                    <a:pt x="6268" y="20173"/>
                  </a:lnTo>
                  <a:cubicBezTo>
                    <a:pt x="3664" y="20542"/>
                    <a:pt x="1475" y="22304"/>
                    <a:pt x="565" y="24781"/>
                  </a:cubicBezTo>
                  <a:cubicBezTo>
                    <a:pt x="381" y="25288"/>
                    <a:pt x="266" y="25784"/>
                    <a:pt x="197" y="26302"/>
                  </a:cubicBezTo>
                  <a:cubicBezTo>
                    <a:pt x="174" y="26498"/>
                    <a:pt x="162" y="26671"/>
                    <a:pt x="151" y="26855"/>
                  </a:cubicBezTo>
                  <a:cubicBezTo>
                    <a:pt x="1" y="29758"/>
                    <a:pt x="1671" y="32523"/>
                    <a:pt x="4310" y="33721"/>
                  </a:cubicBezTo>
                  <a:cubicBezTo>
                    <a:pt x="4379" y="33744"/>
                    <a:pt x="4436" y="33779"/>
                    <a:pt x="4505" y="33814"/>
                  </a:cubicBezTo>
                  <a:cubicBezTo>
                    <a:pt x="5402" y="34186"/>
                    <a:pt x="6332" y="34363"/>
                    <a:pt x="7248" y="34363"/>
                  </a:cubicBezTo>
                  <a:cubicBezTo>
                    <a:pt x="10039" y="34363"/>
                    <a:pt x="12695" y="32721"/>
                    <a:pt x="13849" y="29989"/>
                  </a:cubicBezTo>
                  <a:cubicBezTo>
                    <a:pt x="14828" y="27673"/>
                    <a:pt x="14494" y="25012"/>
                    <a:pt x="12996" y="22984"/>
                  </a:cubicBezTo>
                  <a:lnTo>
                    <a:pt x="20496" y="5081"/>
                  </a:lnTo>
                  <a:cubicBezTo>
                    <a:pt x="21234" y="3353"/>
                    <a:pt x="20565" y="1348"/>
                    <a:pt x="18941" y="461"/>
                  </a:cubicBezTo>
                  <a:cubicBezTo>
                    <a:pt x="18826" y="403"/>
                    <a:pt x="18699" y="346"/>
                    <a:pt x="18572" y="288"/>
                  </a:cubicBezTo>
                  <a:cubicBezTo>
                    <a:pt x="18108" y="93"/>
                    <a:pt x="17626" y="1"/>
                    <a:pt x="1715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5" name="Google Shape;2215;p42"/>
            <p:cNvSpPr/>
            <p:nvPr/>
          </p:nvSpPr>
          <p:spPr>
            <a:xfrm>
              <a:off x="7479667" y="3841157"/>
              <a:ext cx="678825" cy="1150375"/>
            </a:xfrm>
            <a:custGeom>
              <a:avLst/>
              <a:gdLst/>
              <a:ahLst/>
              <a:cxnLst/>
              <a:rect l="l" t="t" r="r" b="b"/>
              <a:pathLst>
                <a:path w="19103" h="32373" extrusionOk="0">
                  <a:moveTo>
                    <a:pt x="16136" y="1"/>
                  </a:moveTo>
                  <a:cubicBezTo>
                    <a:pt x="15101" y="1"/>
                    <a:pt x="14125" y="610"/>
                    <a:pt x="13710" y="1619"/>
                  </a:cubicBezTo>
                  <a:lnTo>
                    <a:pt x="6164" y="19603"/>
                  </a:lnTo>
                  <a:cubicBezTo>
                    <a:pt x="6026" y="19914"/>
                    <a:pt x="5761" y="20110"/>
                    <a:pt x="5427" y="20156"/>
                  </a:cubicBezTo>
                  <a:cubicBezTo>
                    <a:pt x="3169" y="20467"/>
                    <a:pt x="1279" y="21988"/>
                    <a:pt x="484" y="24131"/>
                  </a:cubicBezTo>
                  <a:cubicBezTo>
                    <a:pt x="346" y="24523"/>
                    <a:pt x="243" y="24937"/>
                    <a:pt x="185" y="25341"/>
                  </a:cubicBezTo>
                  <a:cubicBezTo>
                    <a:pt x="150" y="25525"/>
                    <a:pt x="139" y="25698"/>
                    <a:pt x="127" y="25882"/>
                  </a:cubicBezTo>
                  <a:cubicBezTo>
                    <a:pt x="1" y="28347"/>
                    <a:pt x="1360" y="30755"/>
                    <a:pt x="3710" y="31815"/>
                  </a:cubicBezTo>
                  <a:cubicBezTo>
                    <a:pt x="3768" y="31850"/>
                    <a:pt x="3826" y="31861"/>
                    <a:pt x="3883" y="31896"/>
                  </a:cubicBezTo>
                  <a:cubicBezTo>
                    <a:pt x="4641" y="32214"/>
                    <a:pt x="5443" y="32373"/>
                    <a:pt x="6244" y="32373"/>
                  </a:cubicBezTo>
                  <a:cubicBezTo>
                    <a:pt x="7039" y="32373"/>
                    <a:pt x="7832" y="32217"/>
                    <a:pt x="8584" y="31907"/>
                  </a:cubicBezTo>
                  <a:cubicBezTo>
                    <a:pt x="10104" y="31285"/>
                    <a:pt x="11291" y="30122"/>
                    <a:pt x="11925" y="28612"/>
                  </a:cubicBezTo>
                  <a:cubicBezTo>
                    <a:pt x="12777" y="26608"/>
                    <a:pt x="12466" y="24269"/>
                    <a:pt x="11153" y="22530"/>
                  </a:cubicBezTo>
                  <a:cubicBezTo>
                    <a:pt x="10968" y="22288"/>
                    <a:pt x="10934" y="21942"/>
                    <a:pt x="11061" y="21642"/>
                  </a:cubicBezTo>
                  <a:lnTo>
                    <a:pt x="18572" y="3728"/>
                  </a:lnTo>
                  <a:cubicBezTo>
                    <a:pt x="19102" y="2437"/>
                    <a:pt x="18630" y="986"/>
                    <a:pt x="17455" y="341"/>
                  </a:cubicBezTo>
                  <a:cubicBezTo>
                    <a:pt x="17362" y="294"/>
                    <a:pt x="17270" y="248"/>
                    <a:pt x="17178" y="214"/>
                  </a:cubicBezTo>
                  <a:cubicBezTo>
                    <a:pt x="16837" y="69"/>
                    <a:pt x="16483" y="1"/>
                    <a:pt x="161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6" name="Google Shape;2216;p42"/>
            <p:cNvSpPr/>
            <p:nvPr/>
          </p:nvSpPr>
          <p:spPr>
            <a:xfrm>
              <a:off x="7919751" y="3841584"/>
              <a:ext cx="239541" cy="243806"/>
            </a:xfrm>
            <a:custGeom>
              <a:avLst/>
              <a:gdLst/>
              <a:ahLst/>
              <a:cxnLst/>
              <a:rect l="l" t="t" r="r" b="b"/>
              <a:pathLst>
                <a:path w="6741" h="6861" extrusionOk="0">
                  <a:moveTo>
                    <a:pt x="3769" y="0"/>
                  </a:moveTo>
                  <a:cubicBezTo>
                    <a:pt x="2738" y="0"/>
                    <a:pt x="1760" y="609"/>
                    <a:pt x="1337" y="1619"/>
                  </a:cubicBezTo>
                  <a:lnTo>
                    <a:pt x="0" y="4822"/>
                  </a:lnTo>
                  <a:lnTo>
                    <a:pt x="4885" y="6861"/>
                  </a:lnTo>
                  <a:lnTo>
                    <a:pt x="6210" y="3704"/>
                  </a:lnTo>
                  <a:cubicBezTo>
                    <a:pt x="6740" y="2425"/>
                    <a:pt x="6245" y="974"/>
                    <a:pt x="5081" y="340"/>
                  </a:cubicBezTo>
                  <a:cubicBezTo>
                    <a:pt x="5000" y="294"/>
                    <a:pt x="4897" y="248"/>
                    <a:pt x="4805" y="213"/>
                  </a:cubicBezTo>
                  <a:cubicBezTo>
                    <a:pt x="4466" y="69"/>
                    <a:pt x="4115" y="0"/>
                    <a:pt x="3769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7" name="Google Shape;2217;p42"/>
            <p:cNvSpPr/>
            <p:nvPr/>
          </p:nvSpPr>
          <p:spPr>
            <a:xfrm>
              <a:off x="7443636" y="4211844"/>
              <a:ext cx="634193" cy="814995"/>
            </a:xfrm>
            <a:custGeom>
              <a:avLst/>
              <a:gdLst/>
              <a:ahLst/>
              <a:cxnLst/>
              <a:rect l="l" t="t" r="r" b="b"/>
              <a:pathLst>
                <a:path w="17847" h="22935" extrusionOk="0">
                  <a:moveTo>
                    <a:pt x="17846" y="1"/>
                  </a:moveTo>
                  <a:lnTo>
                    <a:pt x="17846" y="1"/>
                  </a:lnTo>
                  <a:cubicBezTo>
                    <a:pt x="17524" y="47"/>
                    <a:pt x="17213" y="116"/>
                    <a:pt x="16913" y="220"/>
                  </a:cubicBezTo>
                  <a:cubicBezTo>
                    <a:pt x="16810" y="266"/>
                    <a:pt x="16729" y="289"/>
                    <a:pt x="16637" y="335"/>
                  </a:cubicBezTo>
                  <a:lnTo>
                    <a:pt x="12075" y="11222"/>
                  </a:lnTo>
                  <a:cubicBezTo>
                    <a:pt x="11936" y="11521"/>
                    <a:pt x="11982" y="11867"/>
                    <a:pt x="12167" y="12109"/>
                  </a:cubicBezTo>
                  <a:cubicBezTo>
                    <a:pt x="13480" y="13837"/>
                    <a:pt x="13768" y="16176"/>
                    <a:pt x="12939" y="18169"/>
                  </a:cubicBezTo>
                  <a:cubicBezTo>
                    <a:pt x="12305" y="19678"/>
                    <a:pt x="11107" y="20853"/>
                    <a:pt x="9598" y="21475"/>
                  </a:cubicBezTo>
                  <a:cubicBezTo>
                    <a:pt x="8850" y="21789"/>
                    <a:pt x="8060" y="21945"/>
                    <a:pt x="7269" y="21945"/>
                  </a:cubicBezTo>
                  <a:cubicBezTo>
                    <a:pt x="6464" y="21945"/>
                    <a:pt x="5659" y="21784"/>
                    <a:pt x="4897" y="21464"/>
                  </a:cubicBezTo>
                  <a:cubicBezTo>
                    <a:pt x="4840" y="21429"/>
                    <a:pt x="4782" y="21418"/>
                    <a:pt x="4724" y="21383"/>
                  </a:cubicBezTo>
                  <a:cubicBezTo>
                    <a:pt x="2386" y="20323"/>
                    <a:pt x="1015" y="17915"/>
                    <a:pt x="1141" y="15450"/>
                  </a:cubicBezTo>
                  <a:cubicBezTo>
                    <a:pt x="1153" y="15266"/>
                    <a:pt x="1176" y="15093"/>
                    <a:pt x="1199" y="14909"/>
                  </a:cubicBezTo>
                  <a:cubicBezTo>
                    <a:pt x="994" y="14869"/>
                    <a:pt x="790" y="14851"/>
                    <a:pt x="574" y="14851"/>
                  </a:cubicBezTo>
                  <a:cubicBezTo>
                    <a:pt x="474" y="14851"/>
                    <a:pt x="372" y="14855"/>
                    <a:pt x="266" y="14862"/>
                  </a:cubicBezTo>
                  <a:cubicBezTo>
                    <a:pt x="231" y="14862"/>
                    <a:pt x="220" y="14874"/>
                    <a:pt x="197" y="14874"/>
                  </a:cubicBezTo>
                  <a:cubicBezTo>
                    <a:pt x="174" y="15070"/>
                    <a:pt x="162" y="15243"/>
                    <a:pt x="151" y="15427"/>
                  </a:cubicBezTo>
                  <a:cubicBezTo>
                    <a:pt x="1" y="18330"/>
                    <a:pt x="1671" y="21095"/>
                    <a:pt x="4310" y="22293"/>
                  </a:cubicBezTo>
                  <a:cubicBezTo>
                    <a:pt x="4379" y="22316"/>
                    <a:pt x="4436" y="22351"/>
                    <a:pt x="4505" y="22386"/>
                  </a:cubicBezTo>
                  <a:cubicBezTo>
                    <a:pt x="5402" y="22758"/>
                    <a:pt x="6332" y="22935"/>
                    <a:pt x="7248" y="22935"/>
                  </a:cubicBezTo>
                  <a:cubicBezTo>
                    <a:pt x="10039" y="22935"/>
                    <a:pt x="12695" y="21293"/>
                    <a:pt x="13849" y="18561"/>
                  </a:cubicBezTo>
                  <a:cubicBezTo>
                    <a:pt x="14828" y="16245"/>
                    <a:pt x="14494" y="13584"/>
                    <a:pt x="12996" y="11579"/>
                  </a:cubicBezTo>
                  <a:lnTo>
                    <a:pt x="17846" y="1"/>
                  </a:lnTo>
                  <a:close/>
                </a:path>
              </a:pathLst>
            </a:custGeom>
            <a:solidFill>
              <a:srgbClr val="0A1640">
                <a:alpha val="17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8" name="Google Shape;2218;p42"/>
            <p:cNvSpPr/>
            <p:nvPr/>
          </p:nvSpPr>
          <p:spPr>
            <a:xfrm>
              <a:off x="7479667" y="4223321"/>
              <a:ext cx="554772" cy="768196"/>
            </a:xfrm>
            <a:custGeom>
              <a:avLst/>
              <a:gdLst/>
              <a:ahLst/>
              <a:cxnLst/>
              <a:rect l="l" t="t" r="r" b="b"/>
              <a:pathLst>
                <a:path w="15612" h="21618" extrusionOk="0">
                  <a:moveTo>
                    <a:pt x="15611" y="0"/>
                  </a:moveTo>
                  <a:lnTo>
                    <a:pt x="15611" y="0"/>
                  </a:lnTo>
                  <a:cubicBezTo>
                    <a:pt x="15058" y="242"/>
                    <a:pt x="14563" y="634"/>
                    <a:pt x="14114" y="1003"/>
                  </a:cubicBezTo>
                  <a:cubicBezTo>
                    <a:pt x="12120" y="2673"/>
                    <a:pt x="11245" y="5196"/>
                    <a:pt x="10427" y="7581"/>
                  </a:cubicBezTo>
                  <a:cubicBezTo>
                    <a:pt x="9713" y="9643"/>
                    <a:pt x="9402" y="11636"/>
                    <a:pt x="9793" y="13779"/>
                  </a:cubicBezTo>
                  <a:cubicBezTo>
                    <a:pt x="10200" y="15980"/>
                    <a:pt x="8715" y="17860"/>
                    <a:pt x="6402" y="17860"/>
                  </a:cubicBezTo>
                  <a:cubicBezTo>
                    <a:pt x="6354" y="17860"/>
                    <a:pt x="6305" y="17859"/>
                    <a:pt x="6256" y="17857"/>
                  </a:cubicBezTo>
                  <a:cubicBezTo>
                    <a:pt x="3779" y="17765"/>
                    <a:pt x="2512" y="15012"/>
                    <a:pt x="185" y="14586"/>
                  </a:cubicBezTo>
                  <a:cubicBezTo>
                    <a:pt x="150" y="14770"/>
                    <a:pt x="139" y="14943"/>
                    <a:pt x="127" y="15127"/>
                  </a:cubicBezTo>
                  <a:cubicBezTo>
                    <a:pt x="1" y="17592"/>
                    <a:pt x="1360" y="20000"/>
                    <a:pt x="3710" y="21060"/>
                  </a:cubicBezTo>
                  <a:cubicBezTo>
                    <a:pt x="3768" y="21095"/>
                    <a:pt x="3826" y="21106"/>
                    <a:pt x="3883" y="21141"/>
                  </a:cubicBezTo>
                  <a:cubicBezTo>
                    <a:pt x="4641" y="21459"/>
                    <a:pt x="5443" y="21618"/>
                    <a:pt x="6244" y="21618"/>
                  </a:cubicBezTo>
                  <a:cubicBezTo>
                    <a:pt x="7039" y="21618"/>
                    <a:pt x="7832" y="21462"/>
                    <a:pt x="8584" y="21152"/>
                  </a:cubicBezTo>
                  <a:cubicBezTo>
                    <a:pt x="12351" y="19620"/>
                    <a:pt x="13549" y="14954"/>
                    <a:pt x="11141" y="11775"/>
                  </a:cubicBezTo>
                  <a:cubicBezTo>
                    <a:pt x="10957" y="11533"/>
                    <a:pt x="10911" y="11187"/>
                    <a:pt x="11038" y="10887"/>
                  </a:cubicBezTo>
                  <a:lnTo>
                    <a:pt x="15611" y="0"/>
                  </a:lnTo>
                  <a:close/>
                </a:path>
              </a:pathLst>
            </a:custGeom>
            <a:solidFill>
              <a:srgbClr val="0A1640">
                <a:alpha val="17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9" name="Google Shape;2219;p42"/>
            <p:cNvSpPr/>
            <p:nvPr/>
          </p:nvSpPr>
          <p:spPr>
            <a:xfrm>
              <a:off x="7494804" y="4704481"/>
              <a:ext cx="137982" cy="79421"/>
            </a:xfrm>
            <a:custGeom>
              <a:avLst/>
              <a:gdLst/>
              <a:ahLst/>
              <a:cxnLst/>
              <a:rect l="l" t="t" r="r" b="b"/>
              <a:pathLst>
                <a:path w="3883" h="2235" extrusionOk="0">
                  <a:moveTo>
                    <a:pt x="1650" y="0"/>
                  </a:moveTo>
                  <a:cubicBezTo>
                    <a:pt x="1426" y="0"/>
                    <a:pt x="1209" y="42"/>
                    <a:pt x="1015" y="134"/>
                  </a:cubicBezTo>
                  <a:cubicBezTo>
                    <a:pt x="1" y="607"/>
                    <a:pt x="888" y="2035"/>
                    <a:pt x="2409" y="2220"/>
                  </a:cubicBezTo>
                  <a:cubicBezTo>
                    <a:pt x="2491" y="2230"/>
                    <a:pt x="2570" y="2235"/>
                    <a:pt x="2644" y="2235"/>
                  </a:cubicBezTo>
                  <a:cubicBezTo>
                    <a:pt x="3579" y="2235"/>
                    <a:pt x="3882" y="1469"/>
                    <a:pt x="3434" y="872"/>
                  </a:cubicBezTo>
                  <a:cubicBezTo>
                    <a:pt x="3054" y="371"/>
                    <a:pt x="2319" y="0"/>
                    <a:pt x="1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0" name="Google Shape;2220;p42"/>
            <p:cNvSpPr/>
            <p:nvPr/>
          </p:nvSpPr>
          <p:spPr>
            <a:xfrm>
              <a:off x="7749438" y="4806996"/>
              <a:ext cx="126611" cy="80131"/>
            </a:xfrm>
            <a:custGeom>
              <a:avLst/>
              <a:gdLst/>
              <a:ahLst/>
              <a:cxnLst/>
              <a:rect l="l" t="t" r="r" b="b"/>
              <a:pathLst>
                <a:path w="3563" h="2255" extrusionOk="0">
                  <a:moveTo>
                    <a:pt x="1341" y="1"/>
                  </a:moveTo>
                  <a:cubicBezTo>
                    <a:pt x="1265" y="1"/>
                    <a:pt x="1191" y="5"/>
                    <a:pt x="1118" y="14"/>
                  </a:cubicBezTo>
                  <a:cubicBezTo>
                    <a:pt x="300" y="118"/>
                    <a:pt x="1" y="982"/>
                    <a:pt x="876" y="1685"/>
                  </a:cubicBezTo>
                  <a:cubicBezTo>
                    <a:pt x="1358" y="2078"/>
                    <a:pt x="1910" y="2254"/>
                    <a:pt x="2375" y="2254"/>
                  </a:cubicBezTo>
                  <a:cubicBezTo>
                    <a:pt x="3066" y="2254"/>
                    <a:pt x="3562" y="1865"/>
                    <a:pt x="3342" y="1224"/>
                  </a:cubicBezTo>
                  <a:cubicBezTo>
                    <a:pt x="3079" y="478"/>
                    <a:pt x="2127" y="1"/>
                    <a:pt x="13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1" name="Google Shape;2221;p42"/>
            <p:cNvSpPr/>
            <p:nvPr/>
          </p:nvSpPr>
          <p:spPr>
            <a:xfrm>
              <a:off x="7963955" y="3993845"/>
              <a:ext cx="123662" cy="58810"/>
            </a:xfrm>
            <a:custGeom>
              <a:avLst/>
              <a:gdLst/>
              <a:ahLst/>
              <a:cxnLst/>
              <a:rect l="l" t="t" r="r" b="b"/>
              <a:pathLst>
                <a:path w="3480" h="1655" extrusionOk="0">
                  <a:moveTo>
                    <a:pt x="209" y="0"/>
                  </a:moveTo>
                  <a:cubicBezTo>
                    <a:pt x="142" y="0"/>
                    <a:pt x="72" y="45"/>
                    <a:pt x="47" y="122"/>
                  </a:cubicBezTo>
                  <a:cubicBezTo>
                    <a:pt x="1" y="203"/>
                    <a:pt x="47" y="318"/>
                    <a:pt x="150" y="352"/>
                  </a:cubicBezTo>
                  <a:lnTo>
                    <a:pt x="3215" y="1643"/>
                  </a:lnTo>
                  <a:cubicBezTo>
                    <a:pt x="3250" y="1654"/>
                    <a:pt x="3261" y="1654"/>
                    <a:pt x="3296" y="1654"/>
                  </a:cubicBezTo>
                  <a:cubicBezTo>
                    <a:pt x="3365" y="1654"/>
                    <a:pt x="3434" y="1620"/>
                    <a:pt x="3457" y="1539"/>
                  </a:cubicBezTo>
                  <a:cubicBezTo>
                    <a:pt x="3480" y="1458"/>
                    <a:pt x="3434" y="1355"/>
                    <a:pt x="3353" y="1309"/>
                  </a:cubicBezTo>
                  <a:lnTo>
                    <a:pt x="277" y="18"/>
                  </a:lnTo>
                  <a:cubicBezTo>
                    <a:pt x="256" y="6"/>
                    <a:pt x="232" y="0"/>
                    <a:pt x="209" y="0"/>
                  </a:cubicBezTo>
                  <a:close/>
                </a:path>
              </a:pathLst>
            </a:custGeom>
            <a:solidFill>
              <a:srgbClr val="0A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2" name="Google Shape;2222;p42"/>
            <p:cNvSpPr/>
            <p:nvPr/>
          </p:nvSpPr>
          <p:spPr>
            <a:xfrm>
              <a:off x="7981579" y="4064415"/>
              <a:ext cx="85177" cy="42678"/>
            </a:xfrm>
            <a:custGeom>
              <a:avLst/>
              <a:gdLst/>
              <a:ahLst/>
              <a:cxnLst/>
              <a:rect l="l" t="t" r="r" b="b"/>
              <a:pathLst>
                <a:path w="2397" h="1201" extrusionOk="0">
                  <a:moveTo>
                    <a:pt x="205" y="1"/>
                  </a:moveTo>
                  <a:cubicBezTo>
                    <a:pt x="133" y="1"/>
                    <a:pt x="63" y="40"/>
                    <a:pt x="46" y="117"/>
                  </a:cubicBezTo>
                  <a:cubicBezTo>
                    <a:pt x="0" y="210"/>
                    <a:pt x="46" y="325"/>
                    <a:pt x="138" y="348"/>
                  </a:cubicBezTo>
                  <a:lnTo>
                    <a:pt x="2131" y="1177"/>
                  </a:lnTo>
                  <a:cubicBezTo>
                    <a:pt x="2154" y="1200"/>
                    <a:pt x="2178" y="1200"/>
                    <a:pt x="2201" y="1200"/>
                  </a:cubicBezTo>
                  <a:cubicBezTo>
                    <a:pt x="2270" y="1200"/>
                    <a:pt x="2350" y="1154"/>
                    <a:pt x="2373" y="1085"/>
                  </a:cubicBezTo>
                  <a:cubicBezTo>
                    <a:pt x="2396" y="993"/>
                    <a:pt x="2350" y="889"/>
                    <a:pt x="2258" y="855"/>
                  </a:cubicBezTo>
                  <a:lnTo>
                    <a:pt x="277" y="14"/>
                  </a:lnTo>
                  <a:cubicBezTo>
                    <a:pt x="254" y="5"/>
                    <a:pt x="229" y="1"/>
                    <a:pt x="205" y="1"/>
                  </a:cubicBezTo>
                  <a:close/>
                </a:path>
              </a:pathLst>
            </a:custGeom>
            <a:solidFill>
              <a:srgbClr val="0A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3" name="Google Shape;2223;p42"/>
            <p:cNvSpPr/>
            <p:nvPr/>
          </p:nvSpPr>
          <p:spPr>
            <a:xfrm>
              <a:off x="7918934" y="4101263"/>
              <a:ext cx="123662" cy="59059"/>
            </a:xfrm>
            <a:custGeom>
              <a:avLst/>
              <a:gdLst/>
              <a:ahLst/>
              <a:cxnLst/>
              <a:rect l="l" t="t" r="r" b="b"/>
              <a:pathLst>
                <a:path w="3480" h="1662" extrusionOk="0">
                  <a:moveTo>
                    <a:pt x="212" y="1"/>
                  </a:moveTo>
                  <a:cubicBezTo>
                    <a:pt x="144" y="1"/>
                    <a:pt x="72" y="40"/>
                    <a:pt x="47" y="117"/>
                  </a:cubicBezTo>
                  <a:cubicBezTo>
                    <a:pt x="0" y="209"/>
                    <a:pt x="47" y="325"/>
                    <a:pt x="150" y="348"/>
                  </a:cubicBezTo>
                  <a:lnTo>
                    <a:pt x="3215" y="1650"/>
                  </a:lnTo>
                  <a:cubicBezTo>
                    <a:pt x="3249" y="1661"/>
                    <a:pt x="3261" y="1661"/>
                    <a:pt x="3284" y="1661"/>
                  </a:cubicBezTo>
                  <a:cubicBezTo>
                    <a:pt x="3364" y="1661"/>
                    <a:pt x="3434" y="1615"/>
                    <a:pt x="3457" y="1546"/>
                  </a:cubicBezTo>
                  <a:cubicBezTo>
                    <a:pt x="3480" y="1454"/>
                    <a:pt x="3434" y="1362"/>
                    <a:pt x="3353" y="1315"/>
                  </a:cubicBezTo>
                  <a:lnTo>
                    <a:pt x="277" y="14"/>
                  </a:lnTo>
                  <a:cubicBezTo>
                    <a:pt x="257" y="5"/>
                    <a:pt x="234" y="1"/>
                    <a:pt x="212" y="1"/>
                  </a:cubicBezTo>
                  <a:close/>
                </a:path>
              </a:pathLst>
            </a:custGeom>
            <a:solidFill>
              <a:srgbClr val="0A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" name="Google Shape;2224;p42"/>
            <p:cNvSpPr/>
            <p:nvPr/>
          </p:nvSpPr>
          <p:spPr>
            <a:xfrm>
              <a:off x="7936132" y="4171904"/>
              <a:ext cx="85604" cy="42429"/>
            </a:xfrm>
            <a:custGeom>
              <a:avLst/>
              <a:gdLst/>
              <a:ahLst/>
              <a:cxnLst/>
              <a:rect l="l" t="t" r="r" b="b"/>
              <a:pathLst>
                <a:path w="2409" h="1194" extrusionOk="0">
                  <a:moveTo>
                    <a:pt x="201" y="1"/>
                  </a:moveTo>
                  <a:cubicBezTo>
                    <a:pt x="130" y="1"/>
                    <a:pt x="63" y="46"/>
                    <a:pt x="46" y="122"/>
                  </a:cubicBezTo>
                  <a:cubicBezTo>
                    <a:pt x="0" y="203"/>
                    <a:pt x="46" y="318"/>
                    <a:pt x="139" y="353"/>
                  </a:cubicBezTo>
                  <a:lnTo>
                    <a:pt x="2132" y="1182"/>
                  </a:lnTo>
                  <a:cubicBezTo>
                    <a:pt x="2155" y="1194"/>
                    <a:pt x="2178" y="1194"/>
                    <a:pt x="2201" y="1194"/>
                  </a:cubicBezTo>
                  <a:cubicBezTo>
                    <a:pt x="2270" y="1194"/>
                    <a:pt x="2351" y="1148"/>
                    <a:pt x="2374" y="1079"/>
                  </a:cubicBezTo>
                  <a:cubicBezTo>
                    <a:pt x="2408" y="998"/>
                    <a:pt x="2362" y="894"/>
                    <a:pt x="2258" y="848"/>
                  </a:cubicBezTo>
                  <a:lnTo>
                    <a:pt x="277" y="19"/>
                  </a:lnTo>
                  <a:cubicBezTo>
                    <a:pt x="253" y="7"/>
                    <a:pt x="227" y="1"/>
                    <a:pt x="201" y="1"/>
                  </a:cubicBezTo>
                  <a:close/>
                </a:path>
              </a:pathLst>
            </a:custGeom>
            <a:solidFill>
              <a:srgbClr val="0A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" name="Google Shape;2225;p42"/>
            <p:cNvSpPr/>
            <p:nvPr/>
          </p:nvSpPr>
          <p:spPr>
            <a:xfrm>
              <a:off x="7873486" y="4208752"/>
              <a:ext cx="124088" cy="58810"/>
            </a:xfrm>
            <a:custGeom>
              <a:avLst/>
              <a:gdLst/>
              <a:ahLst/>
              <a:cxnLst/>
              <a:rect l="l" t="t" r="r" b="b"/>
              <a:pathLst>
                <a:path w="3492" h="1655" extrusionOk="0">
                  <a:moveTo>
                    <a:pt x="203" y="1"/>
                  </a:moveTo>
                  <a:cubicBezTo>
                    <a:pt x="135" y="1"/>
                    <a:pt x="72" y="46"/>
                    <a:pt x="47" y="122"/>
                  </a:cubicBezTo>
                  <a:cubicBezTo>
                    <a:pt x="1" y="203"/>
                    <a:pt x="47" y="318"/>
                    <a:pt x="150" y="353"/>
                  </a:cubicBezTo>
                  <a:lnTo>
                    <a:pt x="3215" y="1643"/>
                  </a:lnTo>
                  <a:cubicBezTo>
                    <a:pt x="3249" y="1655"/>
                    <a:pt x="3261" y="1655"/>
                    <a:pt x="3284" y="1655"/>
                  </a:cubicBezTo>
                  <a:cubicBezTo>
                    <a:pt x="3365" y="1655"/>
                    <a:pt x="3434" y="1620"/>
                    <a:pt x="3457" y="1539"/>
                  </a:cubicBezTo>
                  <a:cubicBezTo>
                    <a:pt x="3491" y="1459"/>
                    <a:pt x="3445" y="1355"/>
                    <a:pt x="3342" y="1309"/>
                  </a:cubicBezTo>
                  <a:lnTo>
                    <a:pt x="277" y="19"/>
                  </a:lnTo>
                  <a:cubicBezTo>
                    <a:pt x="253" y="6"/>
                    <a:pt x="228" y="1"/>
                    <a:pt x="203" y="1"/>
                  </a:cubicBezTo>
                  <a:close/>
                </a:path>
              </a:pathLst>
            </a:custGeom>
            <a:solidFill>
              <a:srgbClr val="0A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6" name="Google Shape;2226;p42"/>
            <p:cNvSpPr/>
            <p:nvPr/>
          </p:nvSpPr>
          <p:spPr>
            <a:xfrm>
              <a:off x="7891111" y="4279357"/>
              <a:ext cx="85568" cy="42642"/>
            </a:xfrm>
            <a:custGeom>
              <a:avLst/>
              <a:gdLst/>
              <a:ahLst/>
              <a:cxnLst/>
              <a:rect l="l" t="t" r="r" b="b"/>
              <a:pathLst>
                <a:path w="2408" h="1200" extrusionOk="0">
                  <a:moveTo>
                    <a:pt x="200" y="0"/>
                  </a:moveTo>
                  <a:cubicBezTo>
                    <a:pt x="132" y="0"/>
                    <a:pt x="60" y="39"/>
                    <a:pt x="35" y="117"/>
                  </a:cubicBezTo>
                  <a:cubicBezTo>
                    <a:pt x="0" y="209"/>
                    <a:pt x="35" y="324"/>
                    <a:pt x="138" y="347"/>
                  </a:cubicBezTo>
                  <a:lnTo>
                    <a:pt x="2131" y="1177"/>
                  </a:lnTo>
                  <a:cubicBezTo>
                    <a:pt x="2154" y="1200"/>
                    <a:pt x="2177" y="1200"/>
                    <a:pt x="2200" y="1200"/>
                  </a:cubicBezTo>
                  <a:cubicBezTo>
                    <a:pt x="2270" y="1200"/>
                    <a:pt x="2339" y="1154"/>
                    <a:pt x="2373" y="1085"/>
                  </a:cubicBezTo>
                  <a:cubicBezTo>
                    <a:pt x="2408" y="992"/>
                    <a:pt x="2362" y="889"/>
                    <a:pt x="2258" y="854"/>
                  </a:cubicBezTo>
                  <a:lnTo>
                    <a:pt x="265" y="13"/>
                  </a:lnTo>
                  <a:cubicBezTo>
                    <a:pt x="245" y="5"/>
                    <a:pt x="223" y="0"/>
                    <a:pt x="200" y="0"/>
                  </a:cubicBezTo>
                  <a:close/>
                </a:path>
              </a:pathLst>
            </a:custGeom>
            <a:solidFill>
              <a:srgbClr val="0A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7" name="Google Shape;2227;p42"/>
            <p:cNvSpPr/>
            <p:nvPr/>
          </p:nvSpPr>
          <p:spPr>
            <a:xfrm>
              <a:off x="7828465" y="4316206"/>
              <a:ext cx="124088" cy="59024"/>
            </a:xfrm>
            <a:custGeom>
              <a:avLst/>
              <a:gdLst/>
              <a:ahLst/>
              <a:cxnLst/>
              <a:rect l="l" t="t" r="r" b="b"/>
              <a:pathLst>
                <a:path w="3492" h="1661" extrusionOk="0">
                  <a:moveTo>
                    <a:pt x="207" y="0"/>
                  </a:moveTo>
                  <a:cubicBezTo>
                    <a:pt x="137" y="0"/>
                    <a:pt x="72" y="39"/>
                    <a:pt x="46" y="117"/>
                  </a:cubicBezTo>
                  <a:cubicBezTo>
                    <a:pt x="0" y="209"/>
                    <a:pt x="46" y="324"/>
                    <a:pt x="150" y="347"/>
                  </a:cubicBezTo>
                  <a:lnTo>
                    <a:pt x="3215" y="1649"/>
                  </a:lnTo>
                  <a:cubicBezTo>
                    <a:pt x="3238" y="1661"/>
                    <a:pt x="3261" y="1661"/>
                    <a:pt x="3284" y="1661"/>
                  </a:cubicBezTo>
                  <a:cubicBezTo>
                    <a:pt x="3364" y="1661"/>
                    <a:pt x="3434" y="1614"/>
                    <a:pt x="3457" y="1545"/>
                  </a:cubicBezTo>
                  <a:cubicBezTo>
                    <a:pt x="3491" y="1453"/>
                    <a:pt x="3445" y="1361"/>
                    <a:pt x="3341" y="1315"/>
                  </a:cubicBezTo>
                  <a:lnTo>
                    <a:pt x="277" y="13"/>
                  </a:lnTo>
                  <a:cubicBezTo>
                    <a:pt x="254" y="4"/>
                    <a:pt x="230" y="0"/>
                    <a:pt x="207" y="0"/>
                  </a:cubicBezTo>
                  <a:close/>
                </a:path>
              </a:pathLst>
            </a:custGeom>
            <a:solidFill>
              <a:srgbClr val="0A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8" name="Google Shape;2228;p42"/>
            <p:cNvSpPr/>
            <p:nvPr/>
          </p:nvSpPr>
          <p:spPr>
            <a:xfrm>
              <a:off x="7846054" y="4386846"/>
              <a:ext cx="85213" cy="42429"/>
            </a:xfrm>
            <a:custGeom>
              <a:avLst/>
              <a:gdLst/>
              <a:ahLst/>
              <a:cxnLst/>
              <a:rect l="l" t="t" r="r" b="b"/>
              <a:pathLst>
                <a:path w="2398" h="1194" extrusionOk="0">
                  <a:moveTo>
                    <a:pt x="197" y="0"/>
                  </a:moveTo>
                  <a:cubicBezTo>
                    <a:pt x="130" y="0"/>
                    <a:pt x="61" y="45"/>
                    <a:pt x="35" y="122"/>
                  </a:cubicBezTo>
                  <a:cubicBezTo>
                    <a:pt x="1" y="202"/>
                    <a:pt x="35" y="318"/>
                    <a:pt x="139" y="352"/>
                  </a:cubicBezTo>
                  <a:lnTo>
                    <a:pt x="2132" y="1182"/>
                  </a:lnTo>
                  <a:cubicBezTo>
                    <a:pt x="2155" y="1193"/>
                    <a:pt x="2167" y="1193"/>
                    <a:pt x="2201" y="1193"/>
                  </a:cubicBezTo>
                  <a:cubicBezTo>
                    <a:pt x="2270" y="1193"/>
                    <a:pt x="2339" y="1147"/>
                    <a:pt x="2374" y="1078"/>
                  </a:cubicBezTo>
                  <a:cubicBezTo>
                    <a:pt x="2397" y="997"/>
                    <a:pt x="2362" y="894"/>
                    <a:pt x="2259" y="848"/>
                  </a:cubicBezTo>
                  <a:lnTo>
                    <a:pt x="266" y="18"/>
                  </a:lnTo>
                  <a:cubicBezTo>
                    <a:pt x="244" y="6"/>
                    <a:pt x="221" y="0"/>
                    <a:pt x="197" y="0"/>
                  </a:cubicBezTo>
                  <a:close/>
                </a:path>
              </a:pathLst>
            </a:custGeom>
            <a:solidFill>
              <a:srgbClr val="0A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9" name="Google Shape;2229;p42"/>
            <p:cNvSpPr/>
            <p:nvPr/>
          </p:nvSpPr>
          <p:spPr>
            <a:xfrm>
              <a:off x="7783444" y="4423695"/>
              <a:ext cx="124053" cy="58775"/>
            </a:xfrm>
            <a:custGeom>
              <a:avLst/>
              <a:gdLst/>
              <a:ahLst/>
              <a:cxnLst/>
              <a:rect l="l" t="t" r="r" b="b"/>
              <a:pathLst>
                <a:path w="3491" h="1654" extrusionOk="0">
                  <a:moveTo>
                    <a:pt x="203" y="0"/>
                  </a:moveTo>
                  <a:cubicBezTo>
                    <a:pt x="135" y="0"/>
                    <a:pt x="72" y="45"/>
                    <a:pt x="46" y="122"/>
                  </a:cubicBezTo>
                  <a:cubicBezTo>
                    <a:pt x="0" y="202"/>
                    <a:pt x="46" y="318"/>
                    <a:pt x="150" y="352"/>
                  </a:cubicBezTo>
                  <a:lnTo>
                    <a:pt x="3214" y="1642"/>
                  </a:lnTo>
                  <a:cubicBezTo>
                    <a:pt x="3237" y="1654"/>
                    <a:pt x="3260" y="1654"/>
                    <a:pt x="3283" y="1654"/>
                  </a:cubicBezTo>
                  <a:cubicBezTo>
                    <a:pt x="3353" y="1654"/>
                    <a:pt x="3433" y="1619"/>
                    <a:pt x="3456" y="1539"/>
                  </a:cubicBezTo>
                  <a:cubicBezTo>
                    <a:pt x="3491" y="1458"/>
                    <a:pt x="3445" y="1354"/>
                    <a:pt x="3341" y="1308"/>
                  </a:cubicBezTo>
                  <a:lnTo>
                    <a:pt x="277" y="18"/>
                  </a:lnTo>
                  <a:cubicBezTo>
                    <a:pt x="252" y="6"/>
                    <a:pt x="227" y="0"/>
                    <a:pt x="203" y="0"/>
                  </a:cubicBezTo>
                  <a:close/>
                </a:path>
              </a:pathLst>
            </a:custGeom>
            <a:solidFill>
              <a:srgbClr val="0A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0" name="Google Shape;2230;p42"/>
            <p:cNvSpPr/>
            <p:nvPr/>
          </p:nvSpPr>
          <p:spPr>
            <a:xfrm>
              <a:off x="7801033" y="4494265"/>
              <a:ext cx="84787" cy="42678"/>
            </a:xfrm>
            <a:custGeom>
              <a:avLst/>
              <a:gdLst/>
              <a:ahLst/>
              <a:cxnLst/>
              <a:rect l="l" t="t" r="r" b="b"/>
              <a:pathLst>
                <a:path w="2386" h="1201" extrusionOk="0">
                  <a:moveTo>
                    <a:pt x="205" y="1"/>
                  </a:moveTo>
                  <a:cubicBezTo>
                    <a:pt x="133" y="1"/>
                    <a:pt x="64" y="39"/>
                    <a:pt x="47" y="117"/>
                  </a:cubicBezTo>
                  <a:cubicBezTo>
                    <a:pt x="0" y="209"/>
                    <a:pt x="47" y="325"/>
                    <a:pt x="139" y="348"/>
                  </a:cubicBezTo>
                  <a:lnTo>
                    <a:pt x="2132" y="1177"/>
                  </a:lnTo>
                  <a:cubicBezTo>
                    <a:pt x="2155" y="1200"/>
                    <a:pt x="2178" y="1200"/>
                    <a:pt x="2201" y="1200"/>
                  </a:cubicBezTo>
                  <a:cubicBezTo>
                    <a:pt x="2270" y="1200"/>
                    <a:pt x="2351" y="1154"/>
                    <a:pt x="2374" y="1085"/>
                  </a:cubicBezTo>
                  <a:cubicBezTo>
                    <a:pt x="2385" y="993"/>
                    <a:pt x="2351" y="889"/>
                    <a:pt x="2259" y="855"/>
                  </a:cubicBezTo>
                  <a:lnTo>
                    <a:pt x="277" y="14"/>
                  </a:lnTo>
                  <a:cubicBezTo>
                    <a:pt x="254" y="5"/>
                    <a:pt x="229" y="1"/>
                    <a:pt x="205" y="1"/>
                  </a:cubicBezTo>
                  <a:close/>
                </a:path>
              </a:pathLst>
            </a:custGeom>
            <a:solidFill>
              <a:srgbClr val="0A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1" name="Google Shape;2231;p42"/>
            <p:cNvSpPr/>
            <p:nvPr/>
          </p:nvSpPr>
          <p:spPr>
            <a:xfrm>
              <a:off x="7738387" y="4531752"/>
              <a:ext cx="124088" cy="58810"/>
            </a:xfrm>
            <a:custGeom>
              <a:avLst/>
              <a:gdLst/>
              <a:ahLst/>
              <a:cxnLst/>
              <a:rect l="l" t="t" r="r" b="b"/>
              <a:pathLst>
                <a:path w="3492" h="1655" extrusionOk="0">
                  <a:moveTo>
                    <a:pt x="207" y="0"/>
                  </a:moveTo>
                  <a:cubicBezTo>
                    <a:pt x="141" y="0"/>
                    <a:pt x="72" y="43"/>
                    <a:pt x="47" y="111"/>
                  </a:cubicBezTo>
                  <a:cubicBezTo>
                    <a:pt x="1" y="203"/>
                    <a:pt x="47" y="306"/>
                    <a:pt x="139" y="341"/>
                  </a:cubicBezTo>
                  <a:lnTo>
                    <a:pt x="3204" y="1643"/>
                  </a:lnTo>
                  <a:cubicBezTo>
                    <a:pt x="3227" y="1654"/>
                    <a:pt x="3250" y="1654"/>
                    <a:pt x="3273" y="1654"/>
                  </a:cubicBezTo>
                  <a:cubicBezTo>
                    <a:pt x="3342" y="1654"/>
                    <a:pt x="3422" y="1608"/>
                    <a:pt x="3445" y="1539"/>
                  </a:cubicBezTo>
                  <a:cubicBezTo>
                    <a:pt x="3492" y="1459"/>
                    <a:pt x="3445" y="1332"/>
                    <a:pt x="3342" y="1309"/>
                  </a:cubicBezTo>
                  <a:lnTo>
                    <a:pt x="277" y="18"/>
                  </a:lnTo>
                  <a:cubicBezTo>
                    <a:pt x="256" y="6"/>
                    <a:pt x="232" y="0"/>
                    <a:pt x="207" y="0"/>
                  </a:cubicBezTo>
                  <a:close/>
                </a:path>
              </a:pathLst>
            </a:custGeom>
            <a:solidFill>
              <a:srgbClr val="0A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2" name="Google Shape;2232;p42"/>
            <p:cNvSpPr/>
            <p:nvPr/>
          </p:nvSpPr>
          <p:spPr>
            <a:xfrm>
              <a:off x="7661848" y="4704517"/>
              <a:ext cx="110976" cy="89086"/>
            </a:xfrm>
            <a:custGeom>
              <a:avLst/>
              <a:gdLst/>
              <a:ahLst/>
              <a:cxnLst/>
              <a:rect l="l" t="t" r="r" b="b"/>
              <a:pathLst>
                <a:path w="3123" h="2507" extrusionOk="0">
                  <a:moveTo>
                    <a:pt x="397" y="0"/>
                  </a:moveTo>
                  <a:cubicBezTo>
                    <a:pt x="329" y="0"/>
                    <a:pt x="265" y="43"/>
                    <a:pt x="231" y="110"/>
                  </a:cubicBezTo>
                  <a:cubicBezTo>
                    <a:pt x="0" y="606"/>
                    <a:pt x="0" y="1205"/>
                    <a:pt x="196" y="1677"/>
                  </a:cubicBezTo>
                  <a:cubicBezTo>
                    <a:pt x="369" y="2046"/>
                    <a:pt x="657" y="2322"/>
                    <a:pt x="1049" y="2438"/>
                  </a:cubicBezTo>
                  <a:cubicBezTo>
                    <a:pt x="1199" y="2484"/>
                    <a:pt x="1337" y="2507"/>
                    <a:pt x="1487" y="2507"/>
                  </a:cubicBezTo>
                  <a:cubicBezTo>
                    <a:pt x="2201" y="2507"/>
                    <a:pt x="2823" y="1954"/>
                    <a:pt x="3076" y="1320"/>
                  </a:cubicBezTo>
                  <a:cubicBezTo>
                    <a:pt x="3123" y="1205"/>
                    <a:pt x="3076" y="1101"/>
                    <a:pt x="2996" y="1067"/>
                  </a:cubicBezTo>
                  <a:cubicBezTo>
                    <a:pt x="2973" y="1058"/>
                    <a:pt x="2948" y="1054"/>
                    <a:pt x="2924" y="1054"/>
                  </a:cubicBezTo>
                  <a:cubicBezTo>
                    <a:pt x="2852" y="1054"/>
                    <a:pt x="2783" y="1093"/>
                    <a:pt x="2765" y="1170"/>
                  </a:cubicBezTo>
                  <a:cubicBezTo>
                    <a:pt x="2561" y="1685"/>
                    <a:pt x="2063" y="2142"/>
                    <a:pt x="1497" y="2142"/>
                  </a:cubicBezTo>
                  <a:cubicBezTo>
                    <a:pt x="1392" y="2142"/>
                    <a:pt x="1284" y="2126"/>
                    <a:pt x="1175" y="2092"/>
                  </a:cubicBezTo>
                  <a:cubicBezTo>
                    <a:pt x="818" y="1977"/>
                    <a:pt x="634" y="1723"/>
                    <a:pt x="542" y="1527"/>
                  </a:cubicBezTo>
                  <a:cubicBezTo>
                    <a:pt x="369" y="1159"/>
                    <a:pt x="381" y="652"/>
                    <a:pt x="565" y="260"/>
                  </a:cubicBezTo>
                  <a:cubicBezTo>
                    <a:pt x="599" y="180"/>
                    <a:pt x="565" y="64"/>
                    <a:pt x="473" y="18"/>
                  </a:cubicBezTo>
                  <a:cubicBezTo>
                    <a:pt x="448" y="6"/>
                    <a:pt x="423" y="0"/>
                    <a:pt x="3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3" name="Google Shape;2233;p42"/>
            <p:cNvSpPr/>
            <p:nvPr/>
          </p:nvSpPr>
          <p:spPr>
            <a:xfrm>
              <a:off x="7788134" y="4732553"/>
              <a:ext cx="96868" cy="56607"/>
            </a:xfrm>
            <a:custGeom>
              <a:avLst/>
              <a:gdLst/>
              <a:ahLst/>
              <a:cxnLst/>
              <a:rect l="l" t="t" r="r" b="b"/>
              <a:pathLst>
                <a:path w="2726" h="1593" extrusionOk="0">
                  <a:moveTo>
                    <a:pt x="1139" y="1"/>
                  </a:moveTo>
                  <a:cubicBezTo>
                    <a:pt x="920" y="1"/>
                    <a:pt x="695" y="84"/>
                    <a:pt x="525" y="266"/>
                  </a:cubicBezTo>
                  <a:cubicBezTo>
                    <a:pt x="1" y="801"/>
                    <a:pt x="478" y="1592"/>
                    <a:pt x="1149" y="1592"/>
                  </a:cubicBezTo>
                  <a:cubicBezTo>
                    <a:pt x="1216" y="1592"/>
                    <a:pt x="1284" y="1585"/>
                    <a:pt x="1354" y="1568"/>
                  </a:cubicBezTo>
                  <a:cubicBezTo>
                    <a:pt x="1596" y="1510"/>
                    <a:pt x="1792" y="1338"/>
                    <a:pt x="1884" y="1119"/>
                  </a:cubicBezTo>
                  <a:lnTo>
                    <a:pt x="2506" y="1199"/>
                  </a:lnTo>
                  <a:lnTo>
                    <a:pt x="2541" y="1199"/>
                  </a:lnTo>
                  <a:cubicBezTo>
                    <a:pt x="2622" y="1199"/>
                    <a:pt x="2714" y="1130"/>
                    <a:pt x="2714" y="1050"/>
                  </a:cubicBezTo>
                  <a:cubicBezTo>
                    <a:pt x="2725" y="957"/>
                    <a:pt x="2656" y="877"/>
                    <a:pt x="2552" y="854"/>
                  </a:cubicBezTo>
                  <a:lnTo>
                    <a:pt x="1965" y="773"/>
                  </a:lnTo>
                  <a:lnTo>
                    <a:pt x="1965" y="715"/>
                  </a:lnTo>
                  <a:lnTo>
                    <a:pt x="2483" y="485"/>
                  </a:lnTo>
                  <a:cubicBezTo>
                    <a:pt x="2564" y="439"/>
                    <a:pt x="2610" y="335"/>
                    <a:pt x="2564" y="243"/>
                  </a:cubicBezTo>
                  <a:cubicBezTo>
                    <a:pt x="2530" y="176"/>
                    <a:pt x="2472" y="133"/>
                    <a:pt x="2402" y="133"/>
                  </a:cubicBezTo>
                  <a:cubicBezTo>
                    <a:pt x="2377" y="133"/>
                    <a:pt x="2350" y="139"/>
                    <a:pt x="2322" y="151"/>
                  </a:cubicBezTo>
                  <a:lnTo>
                    <a:pt x="1827" y="370"/>
                  </a:lnTo>
                  <a:cubicBezTo>
                    <a:pt x="1792" y="301"/>
                    <a:pt x="1711" y="220"/>
                    <a:pt x="1642" y="162"/>
                  </a:cubicBezTo>
                  <a:cubicBezTo>
                    <a:pt x="1501" y="58"/>
                    <a:pt x="1322" y="1"/>
                    <a:pt x="11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4" name="Google Shape;2234;p42"/>
            <p:cNvSpPr/>
            <p:nvPr/>
          </p:nvSpPr>
          <p:spPr>
            <a:xfrm>
              <a:off x="7575039" y="4623927"/>
              <a:ext cx="76613" cy="79456"/>
            </a:xfrm>
            <a:custGeom>
              <a:avLst/>
              <a:gdLst/>
              <a:ahLst/>
              <a:cxnLst/>
              <a:rect l="l" t="t" r="r" b="b"/>
              <a:pathLst>
                <a:path w="2156" h="2236" extrusionOk="0">
                  <a:moveTo>
                    <a:pt x="809" y="0"/>
                  </a:moveTo>
                  <a:cubicBezTo>
                    <a:pt x="785" y="0"/>
                    <a:pt x="761" y="5"/>
                    <a:pt x="738" y="17"/>
                  </a:cubicBezTo>
                  <a:cubicBezTo>
                    <a:pt x="658" y="40"/>
                    <a:pt x="600" y="155"/>
                    <a:pt x="646" y="236"/>
                  </a:cubicBezTo>
                  <a:lnTo>
                    <a:pt x="842" y="777"/>
                  </a:lnTo>
                  <a:lnTo>
                    <a:pt x="796" y="812"/>
                  </a:lnTo>
                  <a:lnTo>
                    <a:pt x="324" y="454"/>
                  </a:lnTo>
                  <a:cubicBezTo>
                    <a:pt x="295" y="430"/>
                    <a:pt x="258" y="418"/>
                    <a:pt x="219" y="418"/>
                  </a:cubicBezTo>
                  <a:cubicBezTo>
                    <a:pt x="164" y="418"/>
                    <a:pt x="106" y="442"/>
                    <a:pt x="59" y="489"/>
                  </a:cubicBezTo>
                  <a:cubicBezTo>
                    <a:pt x="1" y="558"/>
                    <a:pt x="24" y="673"/>
                    <a:pt x="93" y="742"/>
                  </a:cubicBezTo>
                  <a:lnTo>
                    <a:pt x="577" y="1123"/>
                  </a:lnTo>
                  <a:cubicBezTo>
                    <a:pt x="496" y="1330"/>
                    <a:pt x="508" y="1595"/>
                    <a:pt x="635" y="1814"/>
                  </a:cubicBezTo>
                  <a:cubicBezTo>
                    <a:pt x="802" y="2101"/>
                    <a:pt x="1087" y="2235"/>
                    <a:pt x="1365" y="2235"/>
                  </a:cubicBezTo>
                  <a:cubicBezTo>
                    <a:pt x="1757" y="2235"/>
                    <a:pt x="2135" y="1969"/>
                    <a:pt x="2155" y="1491"/>
                  </a:cubicBezTo>
                  <a:cubicBezTo>
                    <a:pt x="2155" y="1030"/>
                    <a:pt x="1821" y="685"/>
                    <a:pt x="1430" y="616"/>
                  </a:cubicBezTo>
                  <a:cubicBezTo>
                    <a:pt x="1383" y="610"/>
                    <a:pt x="1337" y="607"/>
                    <a:pt x="1293" y="607"/>
                  </a:cubicBezTo>
                  <a:cubicBezTo>
                    <a:pt x="1248" y="607"/>
                    <a:pt x="1205" y="610"/>
                    <a:pt x="1165" y="616"/>
                  </a:cubicBezTo>
                  <a:lnTo>
                    <a:pt x="969" y="109"/>
                  </a:lnTo>
                  <a:cubicBezTo>
                    <a:pt x="951" y="48"/>
                    <a:pt x="882" y="0"/>
                    <a:pt x="8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5" name="Google Shape;2235;p42"/>
            <p:cNvSpPr/>
            <p:nvPr/>
          </p:nvSpPr>
          <p:spPr>
            <a:xfrm rot="-1337007">
              <a:off x="8090362" y="4477260"/>
              <a:ext cx="200248" cy="126438"/>
            </a:xfrm>
            <a:custGeom>
              <a:avLst/>
              <a:gdLst/>
              <a:ahLst/>
              <a:cxnLst/>
              <a:rect l="l" t="t" r="r" b="b"/>
              <a:pathLst>
                <a:path w="5635" h="3558" extrusionOk="0">
                  <a:moveTo>
                    <a:pt x="2457" y="0"/>
                  </a:moveTo>
                  <a:cubicBezTo>
                    <a:pt x="1438" y="0"/>
                    <a:pt x="585" y="389"/>
                    <a:pt x="104" y="902"/>
                  </a:cubicBezTo>
                  <a:cubicBezTo>
                    <a:pt x="70" y="937"/>
                    <a:pt x="47" y="971"/>
                    <a:pt x="35" y="995"/>
                  </a:cubicBezTo>
                  <a:cubicBezTo>
                    <a:pt x="0" y="1018"/>
                    <a:pt x="12" y="1064"/>
                    <a:pt x="58" y="1075"/>
                  </a:cubicBezTo>
                  <a:cubicBezTo>
                    <a:pt x="2086" y="1421"/>
                    <a:pt x="2708" y="2619"/>
                    <a:pt x="3123" y="3057"/>
                  </a:cubicBezTo>
                  <a:lnTo>
                    <a:pt x="3226" y="3149"/>
                  </a:lnTo>
                  <a:cubicBezTo>
                    <a:pt x="3488" y="3423"/>
                    <a:pt x="3839" y="3558"/>
                    <a:pt x="4189" y="3558"/>
                  </a:cubicBezTo>
                  <a:cubicBezTo>
                    <a:pt x="4533" y="3558"/>
                    <a:pt x="4877" y="3428"/>
                    <a:pt x="5139" y="3172"/>
                  </a:cubicBezTo>
                  <a:cubicBezTo>
                    <a:pt x="5565" y="2746"/>
                    <a:pt x="5634" y="2227"/>
                    <a:pt x="5461" y="1743"/>
                  </a:cubicBezTo>
                  <a:cubicBezTo>
                    <a:pt x="5127" y="868"/>
                    <a:pt x="3987" y="61"/>
                    <a:pt x="2627" y="4"/>
                  </a:cubicBezTo>
                  <a:cubicBezTo>
                    <a:pt x="2570" y="1"/>
                    <a:pt x="2513" y="0"/>
                    <a:pt x="2457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6" name="Google Shape;2236;p42"/>
            <p:cNvSpPr/>
            <p:nvPr/>
          </p:nvSpPr>
          <p:spPr>
            <a:xfrm rot="-1337007">
              <a:off x="8095157" y="4501616"/>
              <a:ext cx="200248" cy="101137"/>
            </a:xfrm>
            <a:custGeom>
              <a:avLst/>
              <a:gdLst/>
              <a:ahLst/>
              <a:cxnLst/>
              <a:rect l="l" t="t" r="r" b="b"/>
              <a:pathLst>
                <a:path w="5635" h="2846" extrusionOk="0">
                  <a:moveTo>
                    <a:pt x="930" y="1"/>
                  </a:moveTo>
                  <a:cubicBezTo>
                    <a:pt x="639" y="1"/>
                    <a:pt x="356" y="56"/>
                    <a:pt x="104" y="190"/>
                  </a:cubicBezTo>
                  <a:cubicBezTo>
                    <a:pt x="70" y="225"/>
                    <a:pt x="47" y="259"/>
                    <a:pt x="35" y="283"/>
                  </a:cubicBezTo>
                  <a:cubicBezTo>
                    <a:pt x="0" y="306"/>
                    <a:pt x="12" y="352"/>
                    <a:pt x="58" y="363"/>
                  </a:cubicBezTo>
                  <a:cubicBezTo>
                    <a:pt x="2086" y="709"/>
                    <a:pt x="2708" y="1907"/>
                    <a:pt x="3123" y="2345"/>
                  </a:cubicBezTo>
                  <a:lnTo>
                    <a:pt x="3226" y="2437"/>
                  </a:lnTo>
                  <a:cubicBezTo>
                    <a:pt x="3488" y="2711"/>
                    <a:pt x="3839" y="2846"/>
                    <a:pt x="4189" y="2846"/>
                  </a:cubicBezTo>
                  <a:cubicBezTo>
                    <a:pt x="4533" y="2846"/>
                    <a:pt x="4877" y="2716"/>
                    <a:pt x="5139" y="2460"/>
                  </a:cubicBezTo>
                  <a:cubicBezTo>
                    <a:pt x="5565" y="2034"/>
                    <a:pt x="5634" y="1515"/>
                    <a:pt x="5461" y="1031"/>
                  </a:cubicBezTo>
                  <a:lnTo>
                    <a:pt x="5461" y="1031"/>
                  </a:lnTo>
                  <a:cubicBezTo>
                    <a:pt x="5225" y="1124"/>
                    <a:pt x="4960" y="1167"/>
                    <a:pt x="4692" y="1167"/>
                  </a:cubicBezTo>
                  <a:cubicBezTo>
                    <a:pt x="4464" y="1167"/>
                    <a:pt x="4234" y="1136"/>
                    <a:pt x="4021" y="1077"/>
                  </a:cubicBezTo>
                  <a:cubicBezTo>
                    <a:pt x="3318" y="870"/>
                    <a:pt x="2696" y="467"/>
                    <a:pt x="2017" y="213"/>
                  </a:cubicBezTo>
                  <a:cubicBezTo>
                    <a:pt x="1666" y="86"/>
                    <a:pt x="1291" y="1"/>
                    <a:pt x="930" y="1"/>
                  </a:cubicBezTo>
                  <a:close/>
                </a:path>
              </a:pathLst>
            </a:custGeom>
            <a:solidFill>
              <a:srgbClr val="0A1640">
                <a:alpha val="17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7" name="Google Shape;2237;p42"/>
            <p:cNvSpPr/>
            <p:nvPr/>
          </p:nvSpPr>
          <p:spPr>
            <a:xfrm rot="-1337007">
              <a:off x="8146440" y="4489571"/>
              <a:ext cx="83937" cy="33511"/>
            </a:xfrm>
            <a:custGeom>
              <a:avLst/>
              <a:gdLst/>
              <a:ahLst/>
              <a:cxnLst/>
              <a:rect l="l" t="t" r="r" b="b"/>
              <a:pathLst>
                <a:path w="2362" h="943" extrusionOk="0">
                  <a:moveTo>
                    <a:pt x="588" y="0"/>
                  </a:moveTo>
                  <a:cubicBezTo>
                    <a:pt x="419" y="0"/>
                    <a:pt x="248" y="24"/>
                    <a:pt x="81" y="80"/>
                  </a:cubicBezTo>
                  <a:cubicBezTo>
                    <a:pt x="23" y="92"/>
                    <a:pt x="0" y="149"/>
                    <a:pt x="12" y="207"/>
                  </a:cubicBezTo>
                  <a:cubicBezTo>
                    <a:pt x="47" y="287"/>
                    <a:pt x="127" y="287"/>
                    <a:pt x="116" y="287"/>
                  </a:cubicBezTo>
                  <a:cubicBezTo>
                    <a:pt x="1505" y="490"/>
                    <a:pt x="2013" y="943"/>
                    <a:pt x="2210" y="943"/>
                  </a:cubicBezTo>
                  <a:cubicBezTo>
                    <a:pt x="2248" y="943"/>
                    <a:pt x="2274" y="926"/>
                    <a:pt x="2293" y="887"/>
                  </a:cubicBezTo>
                  <a:cubicBezTo>
                    <a:pt x="2361" y="702"/>
                    <a:pt x="1502" y="0"/>
                    <a:pt x="588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8" name="Google Shape;2238;p42"/>
            <p:cNvSpPr/>
            <p:nvPr/>
          </p:nvSpPr>
          <p:spPr>
            <a:xfrm rot="-712510">
              <a:off x="8099567" y="4681712"/>
              <a:ext cx="107708" cy="153585"/>
            </a:xfrm>
            <a:custGeom>
              <a:avLst/>
              <a:gdLst/>
              <a:ahLst/>
              <a:cxnLst/>
              <a:rect l="l" t="t" r="r" b="b"/>
              <a:pathLst>
                <a:path w="3031" h="4322" extrusionOk="0">
                  <a:moveTo>
                    <a:pt x="156" y="1"/>
                  </a:moveTo>
                  <a:cubicBezTo>
                    <a:pt x="19" y="1"/>
                    <a:pt x="301" y="434"/>
                    <a:pt x="392" y="980"/>
                  </a:cubicBezTo>
                  <a:lnTo>
                    <a:pt x="438" y="1176"/>
                  </a:lnTo>
                  <a:cubicBezTo>
                    <a:pt x="553" y="1844"/>
                    <a:pt x="323" y="2328"/>
                    <a:pt x="231" y="2708"/>
                  </a:cubicBezTo>
                  <a:lnTo>
                    <a:pt x="242" y="2697"/>
                  </a:lnTo>
                  <a:lnTo>
                    <a:pt x="242" y="2697"/>
                  </a:lnTo>
                  <a:cubicBezTo>
                    <a:pt x="0" y="3296"/>
                    <a:pt x="288" y="3987"/>
                    <a:pt x="899" y="4229"/>
                  </a:cubicBezTo>
                  <a:cubicBezTo>
                    <a:pt x="910" y="4229"/>
                    <a:pt x="910" y="4229"/>
                    <a:pt x="922" y="4252"/>
                  </a:cubicBezTo>
                  <a:cubicBezTo>
                    <a:pt x="1064" y="4298"/>
                    <a:pt x="1206" y="4321"/>
                    <a:pt x="1344" y="4321"/>
                  </a:cubicBezTo>
                  <a:cubicBezTo>
                    <a:pt x="1520" y="4321"/>
                    <a:pt x="1689" y="4283"/>
                    <a:pt x="1844" y="4206"/>
                  </a:cubicBezTo>
                  <a:cubicBezTo>
                    <a:pt x="1901" y="4171"/>
                    <a:pt x="1959" y="4148"/>
                    <a:pt x="2016" y="4102"/>
                  </a:cubicBezTo>
                  <a:cubicBezTo>
                    <a:pt x="2189" y="3976"/>
                    <a:pt x="2350" y="3803"/>
                    <a:pt x="2431" y="3584"/>
                  </a:cubicBezTo>
                  <a:lnTo>
                    <a:pt x="2466" y="3515"/>
                  </a:lnTo>
                  <a:cubicBezTo>
                    <a:pt x="3030" y="2029"/>
                    <a:pt x="2016" y="197"/>
                    <a:pt x="208" y="1"/>
                  </a:cubicBezTo>
                  <a:lnTo>
                    <a:pt x="161" y="1"/>
                  </a:lnTo>
                  <a:cubicBezTo>
                    <a:pt x="160" y="1"/>
                    <a:pt x="158" y="1"/>
                    <a:pt x="156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9" name="Google Shape;2239;p42"/>
            <p:cNvSpPr/>
            <p:nvPr/>
          </p:nvSpPr>
          <p:spPr>
            <a:xfrm rot="-712510">
              <a:off x="8099953" y="4685420"/>
              <a:ext cx="71675" cy="153585"/>
            </a:xfrm>
            <a:custGeom>
              <a:avLst/>
              <a:gdLst/>
              <a:ahLst/>
              <a:cxnLst/>
              <a:rect l="l" t="t" r="r" b="b"/>
              <a:pathLst>
                <a:path w="2017" h="4322" extrusionOk="0">
                  <a:moveTo>
                    <a:pt x="156" y="1"/>
                  </a:moveTo>
                  <a:cubicBezTo>
                    <a:pt x="19" y="1"/>
                    <a:pt x="301" y="434"/>
                    <a:pt x="392" y="980"/>
                  </a:cubicBezTo>
                  <a:lnTo>
                    <a:pt x="438" y="1176"/>
                  </a:lnTo>
                  <a:cubicBezTo>
                    <a:pt x="553" y="1844"/>
                    <a:pt x="323" y="2328"/>
                    <a:pt x="231" y="2708"/>
                  </a:cubicBezTo>
                  <a:lnTo>
                    <a:pt x="242" y="2697"/>
                  </a:lnTo>
                  <a:lnTo>
                    <a:pt x="242" y="2697"/>
                  </a:lnTo>
                  <a:cubicBezTo>
                    <a:pt x="0" y="3296"/>
                    <a:pt x="288" y="3987"/>
                    <a:pt x="899" y="4229"/>
                  </a:cubicBezTo>
                  <a:cubicBezTo>
                    <a:pt x="910" y="4229"/>
                    <a:pt x="910" y="4229"/>
                    <a:pt x="922" y="4252"/>
                  </a:cubicBezTo>
                  <a:cubicBezTo>
                    <a:pt x="1064" y="4298"/>
                    <a:pt x="1206" y="4321"/>
                    <a:pt x="1344" y="4321"/>
                  </a:cubicBezTo>
                  <a:cubicBezTo>
                    <a:pt x="1520" y="4321"/>
                    <a:pt x="1689" y="4283"/>
                    <a:pt x="1844" y="4206"/>
                  </a:cubicBezTo>
                  <a:cubicBezTo>
                    <a:pt x="1901" y="4171"/>
                    <a:pt x="1959" y="4148"/>
                    <a:pt x="2016" y="4102"/>
                  </a:cubicBezTo>
                  <a:cubicBezTo>
                    <a:pt x="1832" y="3976"/>
                    <a:pt x="1659" y="3860"/>
                    <a:pt x="1602" y="3780"/>
                  </a:cubicBezTo>
                  <a:cubicBezTo>
                    <a:pt x="611" y="2743"/>
                    <a:pt x="1682" y="1453"/>
                    <a:pt x="807" y="542"/>
                  </a:cubicBezTo>
                  <a:cubicBezTo>
                    <a:pt x="680" y="404"/>
                    <a:pt x="461" y="174"/>
                    <a:pt x="208" y="1"/>
                  </a:cubicBezTo>
                  <a:lnTo>
                    <a:pt x="161" y="1"/>
                  </a:lnTo>
                  <a:cubicBezTo>
                    <a:pt x="160" y="1"/>
                    <a:pt x="158" y="1"/>
                    <a:pt x="156" y="1"/>
                  </a:cubicBezTo>
                  <a:close/>
                </a:path>
              </a:pathLst>
            </a:custGeom>
            <a:solidFill>
              <a:srgbClr val="0A1640">
                <a:alpha val="17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0" name="Google Shape;2240;p42"/>
            <p:cNvSpPr/>
            <p:nvPr/>
          </p:nvSpPr>
          <p:spPr>
            <a:xfrm rot="-712510">
              <a:off x="8155016" y="4723170"/>
              <a:ext cx="33617" cy="71497"/>
            </a:xfrm>
            <a:custGeom>
              <a:avLst/>
              <a:gdLst/>
              <a:ahLst/>
              <a:cxnLst/>
              <a:rect l="l" t="t" r="r" b="b"/>
              <a:pathLst>
                <a:path w="946" h="2012" extrusionOk="0">
                  <a:moveTo>
                    <a:pt x="116" y="1"/>
                  </a:moveTo>
                  <a:cubicBezTo>
                    <a:pt x="88" y="1"/>
                    <a:pt x="63" y="14"/>
                    <a:pt x="43" y="41"/>
                  </a:cubicBezTo>
                  <a:cubicBezTo>
                    <a:pt x="0" y="95"/>
                    <a:pt x="17" y="158"/>
                    <a:pt x="20" y="158"/>
                  </a:cubicBezTo>
                  <a:cubicBezTo>
                    <a:pt x="20" y="158"/>
                    <a:pt x="20" y="157"/>
                    <a:pt x="20" y="157"/>
                  </a:cubicBezTo>
                  <a:cubicBezTo>
                    <a:pt x="465" y="1378"/>
                    <a:pt x="119" y="2012"/>
                    <a:pt x="381" y="2012"/>
                  </a:cubicBezTo>
                  <a:cubicBezTo>
                    <a:pt x="384" y="2012"/>
                    <a:pt x="386" y="2011"/>
                    <a:pt x="389" y="2011"/>
                  </a:cubicBezTo>
                  <a:cubicBezTo>
                    <a:pt x="400" y="2000"/>
                    <a:pt x="423" y="1977"/>
                    <a:pt x="458" y="1954"/>
                  </a:cubicBezTo>
                  <a:cubicBezTo>
                    <a:pt x="945" y="1061"/>
                    <a:pt x="377" y="1"/>
                    <a:pt x="116" y="1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41" name="Google Shape;2241;p42"/>
          <p:cNvGrpSpPr/>
          <p:nvPr/>
        </p:nvGrpSpPr>
        <p:grpSpPr>
          <a:xfrm rot="1162954">
            <a:off x="7540809" y="3581031"/>
            <a:ext cx="1202957" cy="1194130"/>
            <a:chOff x="7478463" y="3549443"/>
            <a:chExt cx="1459709" cy="1448998"/>
          </a:xfrm>
        </p:grpSpPr>
        <p:sp>
          <p:nvSpPr>
            <p:cNvPr id="2242" name="Google Shape;2242;p42"/>
            <p:cNvSpPr/>
            <p:nvPr/>
          </p:nvSpPr>
          <p:spPr>
            <a:xfrm>
              <a:off x="7478467" y="3549443"/>
              <a:ext cx="1459704" cy="1448998"/>
            </a:xfrm>
            <a:custGeom>
              <a:avLst/>
              <a:gdLst/>
              <a:ahLst/>
              <a:cxnLst/>
              <a:rect l="l" t="t" r="r" b="b"/>
              <a:pathLst>
                <a:path w="33999" h="33752" extrusionOk="0">
                  <a:moveTo>
                    <a:pt x="19258" y="1"/>
                  </a:moveTo>
                  <a:cubicBezTo>
                    <a:pt x="19024" y="1"/>
                    <a:pt x="18794" y="123"/>
                    <a:pt x="18676" y="360"/>
                  </a:cubicBezTo>
                  <a:cubicBezTo>
                    <a:pt x="18174" y="1324"/>
                    <a:pt x="17368" y="1819"/>
                    <a:pt x="16551" y="1819"/>
                  </a:cubicBezTo>
                  <a:cubicBezTo>
                    <a:pt x="16148" y="1819"/>
                    <a:pt x="15742" y="1698"/>
                    <a:pt x="15369" y="1455"/>
                  </a:cubicBezTo>
                  <a:lnTo>
                    <a:pt x="15289" y="1397"/>
                  </a:lnTo>
                  <a:cubicBezTo>
                    <a:pt x="15243" y="1362"/>
                    <a:pt x="15185" y="1316"/>
                    <a:pt x="15139" y="1282"/>
                  </a:cubicBezTo>
                  <a:cubicBezTo>
                    <a:pt x="15093" y="1236"/>
                    <a:pt x="15035" y="1190"/>
                    <a:pt x="14989" y="1144"/>
                  </a:cubicBezTo>
                  <a:cubicBezTo>
                    <a:pt x="14955" y="1097"/>
                    <a:pt x="14897" y="1051"/>
                    <a:pt x="14851" y="1005"/>
                  </a:cubicBezTo>
                  <a:cubicBezTo>
                    <a:pt x="14805" y="959"/>
                    <a:pt x="14759" y="902"/>
                    <a:pt x="14701" y="844"/>
                  </a:cubicBezTo>
                  <a:cubicBezTo>
                    <a:pt x="14655" y="786"/>
                    <a:pt x="14620" y="729"/>
                    <a:pt x="14574" y="660"/>
                  </a:cubicBezTo>
                  <a:cubicBezTo>
                    <a:pt x="14528" y="602"/>
                    <a:pt x="14494" y="533"/>
                    <a:pt x="14448" y="475"/>
                  </a:cubicBezTo>
                  <a:cubicBezTo>
                    <a:pt x="14425" y="429"/>
                    <a:pt x="14390" y="383"/>
                    <a:pt x="14355" y="337"/>
                  </a:cubicBezTo>
                  <a:cubicBezTo>
                    <a:pt x="14222" y="211"/>
                    <a:pt x="14060" y="154"/>
                    <a:pt x="13902" y="154"/>
                  </a:cubicBezTo>
                  <a:cubicBezTo>
                    <a:pt x="13596" y="154"/>
                    <a:pt x="13303" y="368"/>
                    <a:pt x="13249" y="717"/>
                  </a:cubicBezTo>
                  <a:cubicBezTo>
                    <a:pt x="13100" y="1674"/>
                    <a:pt x="12489" y="2526"/>
                    <a:pt x="11775" y="2791"/>
                  </a:cubicBezTo>
                  <a:cubicBezTo>
                    <a:pt x="11555" y="2865"/>
                    <a:pt x="11322" y="2902"/>
                    <a:pt x="11083" y="2902"/>
                  </a:cubicBezTo>
                  <a:cubicBezTo>
                    <a:pt x="10471" y="2902"/>
                    <a:pt x="9825" y="2663"/>
                    <a:pt x="9286" y="2215"/>
                  </a:cubicBezTo>
                  <a:cubicBezTo>
                    <a:pt x="9161" y="2110"/>
                    <a:pt x="9009" y="2058"/>
                    <a:pt x="8858" y="2058"/>
                  </a:cubicBezTo>
                  <a:cubicBezTo>
                    <a:pt x="8677" y="2058"/>
                    <a:pt x="8497" y="2133"/>
                    <a:pt x="8365" y="2284"/>
                  </a:cubicBezTo>
                  <a:cubicBezTo>
                    <a:pt x="8342" y="2307"/>
                    <a:pt x="8319" y="2342"/>
                    <a:pt x="8295" y="2376"/>
                  </a:cubicBezTo>
                  <a:cubicBezTo>
                    <a:pt x="8261" y="2434"/>
                    <a:pt x="8238" y="2491"/>
                    <a:pt x="8226" y="2561"/>
                  </a:cubicBezTo>
                  <a:cubicBezTo>
                    <a:pt x="8203" y="2653"/>
                    <a:pt x="8203" y="2745"/>
                    <a:pt x="8226" y="2826"/>
                  </a:cubicBezTo>
                  <a:cubicBezTo>
                    <a:pt x="8272" y="3102"/>
                    <a:pt x="8295" y="3367"/>
                    <a:pt x="8272" y="3644"/>
                  </a:cubicBezTo>
                  <a:cubicBezTo>
                    <a:pt x="7132" y="3966"/>
                    <a:pt x="6348" y="4531"/>
                    <a:pt x="6510" y="5187"/>
                  </a:cubicBezTo>
                  <a:cubicBezTo>
                    <a:pt x="6556" y="5372"/>
                    <a:pt x="6648" y="5521"/>
                    <a:pt x="6786" y="5648"/>
                  </a:cubicBezTo>
                  <a:cubicBezTo>
                    <a:pt x="6551" y="5712"/>
                    <a:pt x="6308" y="5743"/>
                    <a:pt x="6066" y="5743"/>
                  </a:cubicBezTo>
                  <a:cubicBezTo>
                    <a:pt x="5692" y="5743"/>
                    <a:pt x="5320" y="5668"/>
                    <a:pt x="4978" y="5521"/>
                  </a:cubicBezTo>
                  <a:cubicBezTo>
                    <a:pt x="4896" y="5491"/>
                    <a:pt x="4816" y="5476"/>
                    <a:pt x="4738" y="5476"/>
                  </a:cubicBezTo>
                  <a:cubicBezTo>
                    <a:pt x="4268" y="5476"/>
                    <a:pt x="3914" y="5999"/>
                    <a:pt x="4171" y="6455"/>
                  </a:cubicBezTo>
                  <a:lnTo>
                    <a:pt x="4160" y="6466"/>
                  </a:lnTo>
                  <a:cubicBezTo>
                    <a:pt x="4655" y="7365"/>
                    <a:pt x="4701" y="8286"/>
                    <a:pt x="4263" y="9001"/>
                  </a:cubicBezTo>
                  <a:cubicBezTo>
                    <a:pt x="4252" y="9035"/>
                    <a:pt x="4229" y="9058"/>
                    <a:pt x="4206" y="9093"/>
                  </a:cubicBezTo>
                  <a:cubicBezTo>
                    <a:pt x="4183" y="9127"/>
                    <a:pt x="4160" y="9162"/>
                    <a:pt x="4136" y="9185"/>
                  </a:cubicBezTo>
                  <a:cubicBezTo>
                    <a:pt x="4090" y="9243"/>
                    <a:pt x="4044" y="9300"/>
                    <a:pt x="3987" y="9358"/>
                  </a:cubicBezTo>
                  <a:cubicBezTo>
                    <a:pt x="3906" y="9438"/>
                    <a:pt x="3825" y="9519"/>
                    <a:pt x="3733" y="9588"/>
                  </a:cubicBezTo>
                  <a:cubicBezTo>
                    <a:pt x="3676" y="9623"/>
                    <a:pt x="3607" y="9669"/>
                    <a:pt x="3537" y="9703"/>
                  </a:cubicBezTo>
                  <a:cubicBezTo>
                    <a:pt x="3434" y="9773"/>
                    <a:pt x="3330" y="9819"/>
                    <a:pt x="3226" y="9865"/>
                  </a:cubicBezTo>
                  <a:cubicBezTo>
                    <a:pt x="2852" y="10004"/>
                    <a:pt x="2458" y="10073"/>
                    <a:pt x="2053" y="10073"/>
                  </a:cubicBezTo>
                  <a:cubicBezTo>
                    <a:pt x="2022" y="10073"/>
                    <a:pt x="1990" y="10073"/>
                    <a:pt x="1959" y="10072"/>
                  </a:cubicBezTo>
                  <a:cubicBezTo>
                    <a:pt x="1947" y="10071"/>
                    <a:pt x="1936" y="10071"/>
                    <a:pt x="1924" y="10071"/>
                  </a:cubicBezTo>
                  <a:cubicBezTo>
                    <a:pt x="1730" y="10071"/>
                    <a:pt x="1549" y="10162"/>
                    <a:pt x="1429" y="10314"/>
                  </a:cubicBezTo>
                  <a:cubicBezTo>
                    <a:pt x="1406" y="10337"/>
                    <a:pt x="1406" y="10349"/>
                    <a:pt x="1383" y="10372"/>
                  </a:cubicBezTo>
                  <a:cubicBezTo>
                    <a:pt x="1268" y="10556"/>
                    <a:pt x="1245" y="10798"/>
                    <a:pt x="1348" y="11005"/>
                  </a:cubicBezTo>
                  <a:cubicBezTo>
                    <a:pt x="1360" y="11028"/>
                    <a:pt x="1372" y="11063"/>
                    <a:pt x="1395" y="11086"/>
                  </a:cubicBezTo>
                  <a:cubicBezTo>
                    <a:pt x="1418" y="11132"/>
                    <a:pt x="1464" y="11178"/>
                    <a:pt x="1498" y="11213"/>
                  </a:cubicBezTo>
                  <a:cubicBezTo>
                    <a:pt x="3088" y="12630"/>
                    <a:pt x="2650" y="14715"/>
                    <a:pt x="600" y="15326"/>
                  </a:cubicBezTo>
                  <a:cubicBezTo>
                    <a:pt x="473" y="15372"/>
                    <a:pt x="358" y="15441"/>
                    <a:pt x="277" y="15544"/>
                  </a:cubicBezTo>
                  <a:cubicBezTo>
                    <a:pt x="266" y="15556"/>
                    <a:pt x="254" y="15568"/>
                    <a:pt x="242" y="15591"/>
                  </a:cubicBezTo>
                  <a:cubicBezTo>
                    <a:pt x="1" y="15936"/>
                    <a:pt x="150" y="16409"/>
                    <a:pt x="530" y="16570"/>
                  </a:cubicBezTo>
                  <a:cubicBezTo>
                    <a:pt x="749" y="16662"/>
                    <a:pt x="957" y="16777"/>
                    <a:pt x="1153" y="16904"/>
                  </a:cubicBezTo>
                  <a:cubicBezTo>
                    <a:pt x="1959" y="17480"/>
                    <a:pt x="2305" y="18309"/>
                    <a:pt x="2132" y="19127"/>
                  </a:cubicBezTo>
                  <a:cubicBezTo>
                    <a:pt x="2086" y="19346"/>
                    <a:pt x="2017" y="19565"/>
                    <a:pt x="1913" y="19761"/>
                  </a:cubicBezTo>
                  <a:cubicBezTo>
                    <a:pt x="1878" y="19807"/>
                    <a:pt x="1855" y="19865"/>
                    <a:pt x="1821" y="19911"/>
                  </a:cubicBezTo>
                  <a:cubicBezTo>
                    <a:pt x="1602" y="20233"/>
                    <a:pt x="1337" y="20521"/>
                    <a:pt x="1014" y="20752"/>
                  </a:cubicBezTo>
                  <a:cubicBezTo>
                    <a:pt x="519" y="21109"/>
                    <a:pt x="749" y="21904"/>
                    <a:pt x="1360" y="21938"/>
                  </a:cubicBezTo>
                  <a:cubicBezTo>
                    <a:pt x="1683" y="21962"/>
                    <a:pt x="2005" y="22031"/>
                    <a:pt x="2316" y="22146"/>
                  </a:cubicBezTo>
                  <a:cubicBezTo>
                    <a:pt x="2374" y="22180"/>
                    <a:pt x="2443" y="22203"/>
                    <a:pt x="2501" y="22238"/>
                  </a:cubicBezTo>
                  <a:cubicBezTo>
                    <a:pt x="2558" y="22261"/>
                    <a:pt x="2616" y="22296"/>
                    <a:pt x="2673" y="22330"/>
                  </a:cubicBezTo>
                  <a:cubicBezTo>
                    <a:pt x="2696" y="22342"/>
                    <a:pt x="2731" y="22365"/>
                    <a:pt x="2754" y="22388"/>
                  </a:cubicBezTo>
                  <a:cubicBezTo>
                    <a:pt x="3295" y="22733"/>
                    <a:pt x="3653" y="23309"/>
                    <a:pt x="3699" y="23955"/>
                  </a:cubicBezTo>
                  <a:cubicBezTo>
                    <a:pt x="3710" y="24035"/>
                    <a:pt x="3710" y="24116"/>
                    <a:pt x="3710" y="24197"/>
                  </a:cubicBezTo>
                  <a:cubicBezTo>
                    <a:pt x="3710" y="24277"/>
                    <a:pt x="3699" y="24369"/>
                    <a:pt x="3687" y="24450"/>
                  </a:cubicBezTo>
                  <a:cubicBezTo>
                    <a:pt x="3676" y="24577"/>
                    <a:pt x="3641" y="24715"/>
                    <a:pt x="3607" y="24842"/>
                  </a:cubicBezTo>
                  <a:cubicBezTo>
                    <a:pt x="3549" y="25015"/>
                    <a:pt x="3480" y="25199"/>
                    <a:pt x="3388" y="25360"/>
                  </a:cubicBezTo>
                  <a:cubicBezTo>
                    <a:pt x="3319" y="25498"/>
                    <a:pt x="3238" y="25637"/>
                    <a:pt x="3146" y="25763"/>
                  </a:cubicBezTo>
                  <a:cubicBezTo>
                    <a:pt x="3134" y="25786"/>
                    <a:pt x="3123" y="25798"/>
                    <a:pt x="3100" y="25821"/>
                  </a:cubicBezTo>
                  <a:cubicBezTo>
                    <a:pt x="3007" y="25994"/>
                    <a:pt x="2996" y="26201"/>
                    <a:pt x="3065" y="26386"/>
                  </a:cubicBezTo>
                  <a:cubicBezTo>
                    <a:pt x="3077" y="26409"/>
                    <a:pt x="3088" y="26420"/>
                    <a:pt x="3100" y="26443"/>
                  </a:cubicBezTo>
                  <a:cubicBezTo>
                    <a:pt x="3146" y="26535"/>
                    <a:pt x="3215" y="26616"/>
                    <a:pt x="3295" y="26674"/>
                  </a:cubicBezTo>
                  <a:cubicBezTo>
                    <a:pt x="3330" y="26697"/>
                    <a:pt x="3376" y="26720"/>
                    <a:pt x="3411" y="26743"/>
                  </a:cubicBezTo>
                  <a:lnTo>
                    <a:pt x="3468" y="26766"/>
                  </a:lnTo>
                  <a:cubicBezTo>
                    <a:pt x="3514" y="26777"/>
                    <a:pt x="3549" y="26789"/>
                    <a:pt x="3595" y="26789"/>
                  </a:cubicBezTo>
                  <a:cubicBezTo>
                    <a:pt x="3617" y="26792"/>
                    <a:pt x="3639" y="26793"/>
                    <a:pt x="3662" y="26793"/>
                  </a:cubicBezTo>
                  <a:cubicBezTo>
                    <a:pt x="3724" y="26793"/>
                    <a:pt x="3789" y="26783"/>
                    <a:pt x="3848" y="26766"/>
                  </a:cubicBezTo>
                  <a:cubicBezTo>
                    <a:pt x="4123" y="26687"/>
                    <a:pt x="4408" y="26646"/>
                    <a:pt x="4697" y="26646"/>
                  </a:cubicBezTo>
                  <a:cubicBezTo>
                    <a:pt x="4832" y="26646"/>
                    <a:pt x="4968" y="26655"/>
                    <a:pt x="5104" y="26674"/>
                  </a:cubicBezTo>
                  <a:cubicBezTo>
                    <a:pt x="5219" y="26697"/>
                    <a:pt x="5323" y="26720"/>
                    <a:pt x="5438" y="26754"/>
                  </a:cubicBezTo>
                  <a:cubicBezTo>
                    <a:pt x="5507" y="26777"/>
                    <a:pt x="5577" y="26800"/>
                    <a:pt x="5646" y="26823"/>
                  </a:cubicBezTo>
                  <a:cubicBezTo>
                    <a:pt x="5749" y="26869"/>
                    <a:pt x="5842" y="26915"/>
                    <a:pt x="5934" y="26973"/>
                  </a:cubicBezTo>
                  <a:cubicBezTo>
                    <a:pt x="5968" y="26985"/>
                    <a:pt x="5991" y="27008"/>
                    <a:pt x="6026" y="27031"/>
                  </a:cubicBezTo>
                  <a:cubicBezTo>
                    <a:pt x="6291" y="27215"/>
                    <a:pt x="6510" y="27457"/>
                    <a:pt x="6660" y="27733"/>
                  </a:cubicBezTo>
                  <a:cubicBezTo>
                    <a:pt x="6671" y="27756"/>
                    <a:pt x="6683" y="27791"/>
                    <a:pt x="6694" y="27814"/>
                  </a:cubicBezTo>
                  <a:cubicBezTo>
                    <a:pt x="6706" y="27837"/>
                    <a:pt x="6740" y="27895"/>
                    <a:pt x="6752" y="27929"/>
                  </a:cubicBezTo>
                  <a:cubicBezTo>
                    <a:pt x="6936" y="28402"/>
                    <a:pt x="6982" y="28909"/>
                    <a:pt x="6890" y="29404"/>
                  </a:cubicBezTo>
                  <a:cubicBezTo>
                    <a:pt x="6867" y="29531"/>
                    <a:pt x="6832" y="29657"/>
                    <a:pt x="6798" y="29784"/>
                  </a:cubicBezTo>
                  <a:cubicBezTo>
                    <a:pt x="6786" y="29830"/>
                    <a:pt x="6775" y="29888"/>
                    <a:pt x="6775" y="29945"/>
                  </a:cubicBezTo>
                  <a:cubicBezTo>
                    <a:pt x="6763" y="30061"/>
                    <a:pt x="6798" y="30176"/>
                    <a:pt x="6855" y="30280"/>
                  </a:cubicBezTo>
                  <a:cubicBezTo>
                    <a:pt x="6867" y="30303"/>
                    <a:pt x="6878" y="30326"/>
                    <a:pt x="6901" y="30349"/>
                  </a:cubicBezTo>
                  <a:cubicBezTo>
                    <a:pt x="6936" y="30395"/>
                    <a:pt x="6971" y="30441"/>
                    <a:pt x="7017" y="30475"/>
                  </a:cubicBezTo>
                  <a:cubicBezTo>
                    <a:pt x="7028" y="30487"/>
                    <a:pt x="7051" y="30498"/>
                    <a:pt x="7063" y="30510"/>
                  </a:cubicBezTo>
                  <a:cubicBezTo>
                    <a:pt x="7132" y="30556"/>
                    <a:pt x="7213" y="30591"/>
                    <a:pt x="7293" y="30614"/>
                  </a:cubicBezTo>
                  <a:lnTo>
                    <a:pt x="7362" y="30614"/>
                  </a:lnTo>
                  <a:cubicBezTo>
                    <a:pt x="7388" y="30618"/>
                    <a:pt x="7415" y="30620"/>
                    <a:pt x="7440" y="30620"/>
                  </a:cubicBezTo>
                  <a:cubicBezTo>
                    <a:pt x="7564" y="30620"/>
                    <a:pt x="7684" y="30577"/>
                    <a:pt x="7789" y="30510"/>
                  </a:cubicBezTo>
                  <a:cubicBezTo>
                    <a:pt x="8192" y="30233"/>
                    <a:pt x="8641" y="30061"/>
                    <a:pt x="9125" y="30003"/>
                  </a:cubicBezTo>
                  <a:cubicBezTo>
                    <a:pt x="9182" y="29995"/>
                    <a:pt x="9233" y="29987"/>
                    <a:pt x="9287" y="29987"/>
                  </a:cubicBezTo>
                  <a:cubicBezTo>
                    <a:pt x="9309" y="29987"/>
                    <a:pt x="9332" y="29988"/>
                    <a:pt x="9355" y="29992"/>
                  </a:cubicBezTo>
                  <a:cubicBezTo>
                    <a:pt x="9373" y="29986"/>
                    <a:pt x="9390" y="29983"/>
                    <a:pt x="9407" y="29983"/>
                  </a:cubicBezTo>
                  <a:cubicBezTo>
                    <a:pt x="9425" y="29983"/>
                    <a:pt x="9442" y="29986"/>
                    <a:pt x="9459" y="29992"/>
                  </a:cubicBezTo>
                  <a:lnTo>
                    <a:pt x="9505" y="29992"/>
                  </a:lnTo>
                  <a:cubicBezTo>
                    <a:pt x="9517" y="29986"/>
                    <a:pt x="9528" y="29983"/>
                    <a:pt x="9541" y="29983"/>
                  </a:cubicBezTo>
                  <a:cubicBezTo>
                    <a:pt x="9554" y="29983"/>
                    <a:pt x="9569" y="29986"/>
                    <a:pt x="9586" y="29992"/>
                  </a:cubicBezTo>
                  <a:lnTo>
                    <a:pt x="9690" y="30003"/>
                  </a:lnTo>
                  <a:cubicBezTo>
                    <a:pt x="9724" y="30003"/>
                    <a:pt x="9759" y="30015"/>
                    <a:pt x="9793" y="30026"/>
                  </a:cubicBezTo>
                  <a:cubicBezTo>
                    <a:pt x="9828" y="30026"/>
                    <a:pt x="9862" y="30038"/>
                    <a:pt x="9897" y="30038"/>
                  </a:cubicBezTo>
                  <a:cubicBezTo>
                    <a:pt x="9978" y="30061"/>
                    <a:pt x="10058" y="30084"/>
                    <a:pt x="10139" y="30118"/>
                  </a:cubicBezTo>
                  <a:cubicBezTo>
                    <a:pt x="10162" y="30130"/>
                    <a:pt x="10185" y="30141"/>
                    <a:pt x="10208" y="30153"/>
                  </a:cubicBezTo>
                  <a:cubicBezTo>
                    <a:pt x="10231" y="30164"/>
                    <a:pt x="10266" y="30176"/>
                    <a:pt x="10300" y="30199"/>
                  </a:cubicBezTo>
                  <a:cubicBezTo>
                    <a:pt x="10323" y="30199"/>
                    <a:pt x="10335" y="30210"/>
                    <a:pt x="10346" y="30222"/>
                  </a:cubicBezTo>
                  <a:cubicBezTo>
                    <a:pt x="10381" y="30233"/>
                    <a:pt x="10415" y="30256"/>
                    <a:pt x="10438" y="30268"/>
                  </a:cubicBezTo>
                  <a:lnTo>
                    <a:pt x="10461" y="30280"/>
                  </a:lnTo>
                  <a:cubicBezTo>
                    <a:pt x="10496" y="30303"/>
                    <a:pt x="10542" y="30337"/>
                    <a:pt x="10577" y="30360"/>
                  </a:cubicBezTo>
                  <a:cubicBezTo>
                    <a:pt x="10611" y="30383"/>
                    <a:pt x="10657" y="30429"/>
                    <a:pt x="10703" y="30452"/>
                  </a:cubicBezTo>
                  <a:cubicBezTo>
                    <a:pt x="10738" y="30487"/>
                    <a:pt x="10761" y="30498"/>
                    <a:pt x="10784" y="30533"/>
                  </a:cubicBezTo>
                  <a:lnTo>
                    <a:pt x="10819" y="30568"/>
                  </a:lnTo>
                  <a:cubicBezTo>
                    <a:pt x="10830" y="30568"/>
                    <a:pt x="10842" y="30579"/>
                    <a:pt x="10842" y="30591"/>
                  </a:cubicBezTo>
                  <a:cubicBezTo>
                    <a:pt x="10876" y="30614"/>
                    <a:pt x="10899" y="30648"/>
                    <a:pt x="10922" y="30671"/>
                  </a:cubicBezTo>
                  <a:cubicBezTo>
                    <a:pt x="10957" y="30706"/>
                    <a:pt x="10991" y="30752"/>
                    <a:pt x="11026" y="30798"/>
                  </a:cubicBezTo>
                  <a:cubicBezTo>
                    <a:pt x="11060" y="30844"/>
                    <a:pt x="11095" y="30890"/>
                    <a:pt x="11118" y="30925"/>
                  </a:cubicBezTo>
                  <a:cubicBezTo>
                    <a:pt x="11153" y="30971"/>
                    <a:pt x="11164" y="30994"/>
                    <a:pt x="11187" y="31028"/>
                  </a:cubicBezTo>
                  <a:cubicBezTo>
                    <a:pt x="11210" y="31063"/>
                    <a:pt x="11233" y="31109"/>
                    <a:pt x="11245" y="31144"/>
                  </a:cubicBezTo>
                  <a:cubicBezTo>
                    <a:pt x="11268" y="31178"/>
                    <a:pt x="11291" y="31213"/>
                    <a:pt x="11302" y="31259"/>
                  </a:cubicBezTo>
                  <a:cubicBezTo>
                    <a:pt x="11325" y="31293"/>
                    <a:pt x="11337" y="31328"/>
                    <a:pt x="11360" y="31374"/>
                  </a:cubicBezTo>
                  <a:cubicBezTo>
                    <a:pt x="11452" y="31616"/>
                    <a:pt x="11521" y="31858"/>
                    <a:pt x="11544" y="32111"/>
                  </a:cubicBezTo>
                  <a:cubicBezTo>
                    <a:pt x="11556" y="32203"/>
                    <a:pt x="11567" y="32284"/>
                    <a:pt x="11567" y="32376"/>
                  </a:cubicBezTo>
                  <a:cubicBezTo>
                    <a:pt x="11567" y="32480"/>
                    <a:pt x="11602" y="32584"/>
                    <a:pt x="11660" y="32676"/>
                  </a:cubicBezTo>
                  <a:cubicBezTo>
                    <a:pt x="11671" y="32710"/>
                    <a:pt x="11706" y="32756"/>
                    <a:pt x="11729" y="32791"/>
                  </a:cubicBezTo>
                  <a:lnTo>
                    <a:pt x="11775" y="32826"/>
                  </a:lnTo>
                  <a:cubicBezTo>
                    <a:pt x="11809" y="32860"/>
                    <a:pt x="11832" y="32883"/>
                    <a:pt x="11867" y="32906"/>
                  </a:cubicBezTo>
                  <a:cubicBezTo>
                    <a:pt x="11980" y="32976"/>
                    <a:pt x="12104" y="33009"/>
                    <a:pt x="12226" y="33009"/>
                  </a:cubicBezTo>
                  <a:cubicBezTo>
                    <a:pt x="12428" y="33009"/>
                    <a:pt x="12625" y="32917"/>
                    <a:pt x="12754" y="32745"/>
                  </a:cubicBezTo>
                  <a:cubicBezTo>
                    <a:pt x="13329" y="32000"/>
                    <a:pt x="14058" y="31631"/>
                    <a:pt x="14760" y="31631"/>
                  </a:cubicBezTo>
                  <a:cubicBezTo>
                    <a:pt x="15633" y="31631"/>
                    <a:pt x="16466" y="32202"/>
                    <a:pt x="16913" y="33333"/>
                  </a:cubicBezTo>
                  <a:cubicBezTo>
                    <a:pt x="16971" y="33482"/>
                    <a:pt x="17086" y="33609"/>
                    <a:pt x="17236" y="33678"/>
                  </a:cubicBezTo>
                  <a:cubicBezTo>
                    <a:pt x="17305" y="33713"/>
                    <a:pt x="17374" y="33736"/>
                    <a:pt x="17443" y="33747"/>
                  </a:cubicBezTo>
                  <a:cubicBezTo>
                    <a:pt x="17471" y="33750"/>
                    <a:pt x="17501" y="33751"/>
                    <a:pt x="17530" y="33751"/>
                  </a:cubicBezTo>
                  <a:cubicBezTo>
                    <a:pt x="17631" y="33751"/>
                    <a:pt x="17734" y="33734"/>
                    <a:pt x="17823" y="33690"/>
                  </a:cubicBezTo>
                  <a:cubicBezTo>
                    <a:pt x="17881" y="33667"/>
                    <a:pt x="17927" y="33632"/>
                    <a:pt x="17961" y="33597"/>
                  </a:cubicBezTo>
                  <a:cubicBezTo>
                    <a:pt x="18008" y="33563"/>
                    <a:pt x="18054" y="33517"/>
                    <a:pt x="18077" y="33471"/>
                  </a:cubicBezTo>
                  <a:cubicBezTo>
                    <a:pt x="18111" y="33413"/>
                    <a:pt x="18146" y="33356"/>
                    <a:pt x="18157" y="33298"/>
                  </a:cubicBezTo>
                  <a:cubicBezTo>
                    <a:pt x="18514" y="32215"/>
                    <a:pt x="19263" y="31570"/>
                    <a:pt x="20104" y="31478"/>
                  </a:cubicBezTo>
                  <a:cubicBezTo>
                    <a:pt x="20169" y="31470"/>
                    <a:pt x="20240" y="31461"/>
                    <a:pt x="20309" y="31461"/>
                  </a:cubicBezTo>
                  <a:cubicBezTo>
                    <a:pt x="20337" y="31461"/>
                    <a:pt x="20365" y="31463"/>
                    <a:pt x="20392" y="31466"/>
                  </a:cubicBezTo>
                  <a:cubicBezTo>
                    <a:pt x="20554" y="31466"/>
                    <a:pt x="20703" y="31489"/>
                    <a:pt x="20853" y="31524"/>
                  </a:cubicBezTo>
                  <a:cubicBezTo>
                    <a:pt x="21003" y="31558"/>
                    <a:pt x="21164" y="31616"/>
                    <a:pt x="21302" y="31685"/>
                  </a:cubicBezTo>
                  <a:cubicBezTo>
                    <a:pt x="21406" y="31731"/>
                    <a:pt x="21510" y="31789"/>
                    <a:pt x="21602" y="31858"/>
                  </a:cubicBezTo>
                  <a:cubicBezTo>
                    <a:pt x="21867" y="32019"/>
                    <a:pt x="22097" y="32238"/>
                    <a:pt x="22305" y="32480"/>
                  </a:cubicBezTo>
                  <a:cubicBezTo>
                    <a:pt x="22339" y="32515"/>
                    <a:pt x="22385" y="32561"/>
                    <a:pt x="22431" y="32595"/>
                  </a:cubicBezTo>
                  <a:cubicBezTo>
                    <a:pt x="22489" y="32630"/>
                    <a:pt x="22535" y="32653"/>
                    <a:pt x="22593" y="32676"/>
                  </a:cubicBezTo>
                  <a:cubicBezTo>
                    <a:pt x="22658" y="32698"/>
                    <a:pt x="22728" y="32709"/>
                    <a:pt x="22799" y="32709"/>
                  </a:cubicBezTo>
                  <a:cubicBezTo>
                    <a:pt x="22878" y="32709"/>
                    <a:pt x="22958" y="32695"/>
                    <a:pt x="23031" y="32664"/>
                  </a:cubicBezTo>
                  <a:cubicBezTo>
                    <a:pt x="23100" y="32641"/>
                    <a:pt x="23157" y="32607"/>
                    <a:pt x="23215" y="32561"/>
                  </a:cubicBezTo>
                  <a:cubicBezTo>
                    <a:pt x="23342" y="32457"/>
                    <a:pt x="23434" y="32307"/>
                    <a:pt x="23457" y="32146"/>
                  </a:cubicBezTo>
                  <a:cubicBezTo>
                    <a:pt x="23457" y="32134"/>
                    <a:pt x="23457" y="32123"/>
                    <a:pt x="23457" y="32111"/>
                  </a:cubicBezTo>
                  <a:cubicBezTo>
                    <a:pt x="23457" y="32100"/>
                    <a:pt x="23457" y="32088"/>
                    <a:pt x="23457" y="32077"/>
                  </a:cubicBezTo>
                  <a:cubicBezTo>
                    <a:pt x="23457" y="32065"/>
                    <a:pt x="23457" y="32054"/>
                    <a:pt x="23457" y="32042"/>
                  </a:cubicBezTo>
                  <a:cubicBezTo>
                    <a:pt x="23457" y="31915"/>
                    <a:pt x="23457" y="31800"/>
                    <a:pt x="23468" y="31685"/>
                  </a:cubicBezTo>
                  <a:cubicBezTo>
                    <a:pt x="23468" y="31662"/>
                    <a:pt x="23468" y="31639"/>
                    <a:pt x="23468" y="31616"/>
                  </a:cubicBezTo>
                  <a:cubicBezTo>
                    <a:pt x="23480" y="31581"/>
                    <a:pt x="23480" y="31558"/>
                    <a:pt x="23480" y="31535"/>
                  </a:cubicBezTo>
                  <a:cubicBezTo>
                    <a:pt x="23491" y="31455"/>
                    <a:pt x="23503" y="31374"/>
                    <a:pt x="23514" y="31305"/>
                  </a:cubicBezTo>
                  <a:cubicBezTo>
                    <a:pt x="23549" y="31190"/>
                    <a:pt x="23572" y="31086"/>
                    <a:pt x="23607" y="30982"/>
                  </a:cubicBezTo>
                  <a:cubicBezTo>
                    <a:pt x="23641" y="30879"/>
                    <a:pt x="23687" y="30775"/>
                    <a:pt x="23733" y="30683"/>
                  </a:cubicBezTo>
                  <a:cubicBezTo>
                    <a:pt x="23768" y="30625"/>
                    <a:pt x="23791" y="30556"/>
                    <a:pt x="23837" y="30498"/>
                  </a:cubicBezTo>
                  <a:cubicBezTo>
                    <a:pt x="23849" y="30475"/>
                    <a:pt x="23872" y="30452"/>
                    <a:pt x="23883" y="30418"/>
                  </a:cubicBezTo>
                  <a:cubicBezTo>
                    <a:pt x="23929" y="30360"/>
                    <a:pt x="23964" y="30314"/>
                    <a:pt x="23998" y="30256"/>
                  </a:cubicBezTo>
                  <a:cubicBezTo>
                    <a:pt x="24067" y="30187"/>
                    <a:pt x="24137" y="30118"/>
                    <a:pt x="24206" y="30049"/>
                  </a:cubicBezTo>
                  <a:cubicBezTo>
                    <a:pt x="24252" y="30003"/>
                    <a:pt x="24298" y="29968"/>
                    <a:pt x="24344" y="29922"/>
                  </a:cubicBezTo>
                  <a:cubicBezTo>
                    <a:pt x="24632" y="29715"/>
                    <a:pt x="24966" y="29577"/>
                    <a:pt x="25312" y="29519"/>
                  </a:cubicBezTo>
                  <a:cubicBezTo>
                    <a:pt x="25392" y="29508"/>
                    <a:pt x="25461" y="29508"/>
                    <a:pt x="25542" y="29496"/>
                  </a:cubicBezTo>
                  <a:cubicBezTo>
                    <a:pt x="25692" y="29496"/>
                    <a:pt x="25853" y="29496"/>
                    <a:pt x="26003" y="29519"/>
                  </a:cubicBezTo>
                  <a:cubicBezTo>
                    <a:pt x="26176" y="29542"/>
                    <a:pt x="26337" y="29588"/>
                    <a:pt x="26487" y="29634"/>
                  </a:cubicBezTo>
                  <a:cubicBezTo>
                    <a:pt x="26567" y="29669"/>
                    <a:pt x="26648" y="29692"/>
                    <a:pt x="26729" y="29727"/>
                  </a:cubicBezTo>
                  <a:cubicBezTo>
                    <a:pt x="26855" y="29784"/>
                    <a:pt x="26971" y="29853"/>
                    <a:pt x="27097" y="29922"/>
                  </a:cubicBezTo>
                  <a:cubicBezTo>
                    <a:pt x="27203" y="29982"/>
                    <a:pt x="27313" y="30009"/>
                    <a:pt x="27419" y="30009"/>
                  </a:cubicBezTo>
                  <a:cubicBezTo>
                    <a:pt x="27846" y="30009"/>
                    <a:pt x="28217" y="29577"/>
                    <a:pt x="28042" y="29116"/>
                  </a:cubicBezTo>
                  <a:cubicBezTo>
                    <a:pt x="27915" y="28759"/>
                    <a:pt x="27846" y="28390"/>
                    <a:pt x="27858" y="28010"/>
                  </a:cubicBezTo>
                  <a:cubicBezTo>
                    <a:pt x="27858" y="27929"/>
                    <a:pt x="27858" y="27849"/>
                    <a:pt x="27869" y="27768"/>
                  </a:cubicBezTo>
                  <a:cubicBezTo>
                    <a:pt x="27904" y="27445"/>
                    <a:pt x="28019" y="27123"/>
                    <a:pt x="28203" y="26846"/>
                  </a:cubicBezTo>
                  <a:cubicBezTo>
                    <a:pt x="28238" y="26789"/>
                    <a:pt x="28284" y="26731"/>
                    <a:pt x="28319" y="26674"/>
                  </a:cubicBezTo>
                  <a:cubicBezTo>
                    <a:pt x="28760" y="26165"/>
                    <a:pt x="29400" y="25867"/>
                    <a:pt x="30066" y="25867"/>
                  </a:cubicBezTo>
                  <a:cubicBezTo>
                    <a:pt x="30079" y="25867"/>
                    <a:pt x="30092" y="25867"/>
                    <a:pt x="30104" y="25867"/>
                  </a:cubicBezTo>
                  <a:cubicBezTo>
                    <a:pt x="30289" y="25867"/>
                    <a:pt x="30473" y="25890"/>
                    <a:pt x="30646" y="25913"/>
                  </a:cubicBezTo>
                  <a:cubicBezTo>
                    <a:pt x="30773" y="25936"/>
                    <a:pt x="30899" y="25959"/>
                    <a:pt x="31014" y="25994"/>
                  </a:cubicBezTo>
                  <a:cubicBezTo>
                    <a:pt x="31072" y="26012"/>
                    <a:pt x="31133" y="26021"/>
                    <a:pt x="31195" y="26021"/>
                  </a:cubicBezTo>
                  <a:cubicBezTo>
                    <a:pt x="31292" y="26021"/>
                    <a:pt x="31390" y="25997"/>
                    <a:pt x="31475" y="25948"/>
                  </a:cubicBezTo>
                  <a:cubicBezTo>
                    <a:pt x="31648" y="25856"/>
                    <a:pt x="31752" y="25671"/>
                    <a:pt x="31775" y="25487"/>
                  </a:cubicBezTo>
                  <a:cubicBezTo>
                    <a:pt x="31798" y="25314"/>
                    <a:pt x="31740" y="25141"/>
                    <a:pt x="31625" y="25015"/>
                  </a:cubicBezTo>
                  <a:lnTo>
                    <a:pt x="31544" y="24922"/>
                  </a:lnTo>
                  <a:cubicBezTo>
                    <a:pt x="31510" y="24899"/>
                    <a:pt x="31487" y="24865"/>
                    <a:pt x="31464" y="24842"/>
                  </a:cubicBezTo>
                  <a:cubicBezTo>
                    <a:pt x="31372" y="24727"/>
                    <a:pt x="31291" y="24600"/>
                    <a:pt x="31210" y="24485"/>
                  </a:cubicBezTo>
                  <a:cubicBezTo>
                    <a:pt x="30646" y="23574"/>
                    <a:pt x="30703" y="22676"/>
                    <a:pt x="31153" y="22008"/>
                  </a:cubicBezTo>
                  <a:cubicBezTo>
                    <a:pt x="31176" y="21985"/>
                    <a:pt x="31199" y="21950"/>
                    <a:pt x="31222" y="21927"/>
                  </a:cubicBezTo>
                  <a:cubicBezTo>
                    <a:pt x="31245" y="21892"/>
                    <a:pt x="31268" y="21869"/>
                    <a:pt x="31291" y="21846"/>
                  </a:cubicBezTo>
                  <a:cubicBezTo>
                    <a:pt x="31337" y="21789"/>
                    <a:pt x="31383" y="21731"/>
                    <a:pt x="31429" y="21685"/>
                  </a:cubicBezTo>
                  <a:cubicBezTo>
                    <a:pt x="31938" y="21198"/>
                    <a:pt x="32606" y="20935"/>
                    <a:pt x="33301" y="20935"/>
                  </a:cubicBezTo>
                  <a:cubicBezTo>
                    <a:pt x="33330" y="20935"/>
                    <a:pt x="33359" y="20935"/>
                    <a:pt x="33388" y="20936"/>
                  </a:cubicBezTo>
                  <a:cubicBezTo>
                    <a:pt x="33398" y="20937"/>
                    <a:pt x="33408" y="20937"/>
                    <a:pt x="33418" y="20937"/>
                  </a:cubicBezTo>
                  <a:cubicBezTo>
                    <a:pt x="33569" y="20937"/>
                    <a:pt x="33717" y="20859"/>
                    <a:pt x="33814" y="20740"/>
                  </a:cubicBezTo>
                  <a:cubicBezTo>
                    <a:pt x="33837" y="20717"/>
                    <a:pt x="33849" y="20683"/>
                    <a:pt x="33860" y="20648"/>
                  </a:cubicBezTo>
                  <a:cubicBezTo>
                    <a:pt x="33998" y="20395"/>
                    <a:pt x="33883" y="20072"/>
                    <a:pt x="33618" y="19945"/>
                  </a:cubicBezTo>
                  <a:cubicBezTo>
                    <a:pt x="31660" y="19035"/>
                    <a:pt x="31326" y="16662"/>
                    <a:pt x="33503" y="15568"/>
                  </a:cubicBezTo>
                  <a:cubicBezTo>
                    <a:pt x="33595" y="15521"/>
                    <a:pt x="33676" y="15452"/>
                    <a:pt x="33733" y="15372"/>
                  </a:cubicBezTo>
                  <a:cubicBezTo>
                    <a:pt x="33803" y="15280"/>
                    <a:pt x="33849" y="15176"/>
                    <a:pt x="33860" y="15049"/>
                  </a:cubicBezTo>
                  <a:lnTo>
                    <a:pt x="33860" y="15003"/>
                  </a:lnTo>
                  <a:cubicBezTo>
                    <a:pt x="33860" y="14968"/>
                    <a:pt x="33860" y="14934"/>
                    <a:pt x="33860" y="14899"/>
                  </a:cubicBezTo>
                  <a:cubicBezTo>
                    <a:pt x="33837" y="14657"/>
                    <a:pt x="33676" y="14450"/>
                    <a:pt x="33445" y="14358"/>
                  </a:cubicBezTo>
                  <a:cubicBezTo>
                    <a:pt x="33422" y="14346"/>
                    <a:pt x="33388" y="14335"/>
                    <a:pt x="33353" y="14335"/>
                  </a:cubicBezTo>
                  <a:cubicBezTo>
                    <a:pt x="33226" y="14300"/>
                    <a:pt x="33088" y="14266"/>
                    <a:pt x="32961" y="14220"/>
                  </a:cubicBezTo>
                  <a:cubicBezTo>
                    <a:pt x="32904" y="14197"/>
                    <a:pt x="32835" y="14174"/>
                    <a:pt x="32777" y="14139"/>
                  </a:cubicBezTo>
                  <a:cubicBezTo>
                    <a:pt x="32673" y="14093"/>
                    <a:pt x="32558" y="14035"/>
                    <a:pt x="32455" y="13966"/>
                  </a:cubicBezTo>
                  <a:cubicBezTo>
                    <a:pt x="31556" y="13459"/>
                    <a:pt x="31153" y="12376"/>
                    <a:pt x="31498" y="11397"/>
                  </a:cubicBezTo>
                  <a:cubicBezTo>
                    <a:pt x="31533" y="11305"/>
                    <a:pt x="31579" y="11213"/>
                    <a:pt x="31614" y="11109"/>
                  </a:cubicBezTo>
                  <a:cubicBezTo>
                    <a:pt x="31775" y="10809"/>
                    <a:pt x="31982" y="10521"/>
                    <a:pt x="32224" y="10280"/>
                  </a:cubicBezTo>
                  <a:cubicBezTo>
                    <a:pt x="32259" y="10233"/>
                    <a:pt x="32305" y="10187"/>
                    <a:pt x="32328" y="10130"/>
                  </a:cubicBezTo>
                  <a:cubicBezTo>
                    <a:pt x="32351" y="10084"/>
                    <a:pt x="32374" y="10038"/>
                    <a:pt x="32385" y="9991"/>
                  </a:cubicBezTo>
                  <a:cubicBezTo>
                    <a:pt x="32408" y="9945"/>
                    <a:pt x="32408" y="9899"/>
                    <a:pt x="32420" y="9842"/>
                  </a:cubicBezTo>
                  <a:cubicBezTo>
                    <a:pt x="32431" y="9469"/>
                    <a:pt x="32130" y="9159"/>
                    <a:pt x="31753" y="9159"/>
                  </a:cubicBezTo>
                  <a:cubicBezTo>
                    <a:pt x="31734" y="9159"/>
                    <a:pt x="31714" y="9160"/>
                    <a:pt x="31694" y="9162"/>
                  </a:cubicBezTo>
                  <a:cubicBezTo>
                    <a:pt x="31590" y="9174"/>
                    <a:pt x="31485" y="9179"/>
                    <a:pt x="31380" y="9179"/>
                  </a:cubicBezTo>
                  <a:cubicBezTo>
                    <a:pt x="30861" y="9179"/>
                    <a:pt x="30347" y="9039"/>
                    <a:pt x="29897" y="8770"/>
                  </a:cubicBezTo>
                  <a:cubicBezTo>
                    <a:pt x="29805" y="8713"/>
                    <a:pt x="29724" y="8655"/>
                    <a:pt x="29644" y="8586"/>
                  </a:cubicBezTo>
                  <a:cubicBezTo>
                    <a:pt x="29528" y="8482"/>
                    <a:pt x="29425" y="8367"/>
                    <a:pt x="29332" y="8252"/>
                  </a:cubicBezTo>
                  <a:cubicBezTo>
                    <a:pt x="29321" y="8217"/>
                    <a:pt x="29298" y="8194"/>
                    <a:pt x="29286" y="8171"/>
                  </a:cubicBezTo>
                  <a:cubicBezTo>
                    <a:pt x="29263" y="8125"/>
                    <a:pt x="29229" y="8068"/>
                    <a:pt x="29206" y="8021"/>
                  </a:cubicBezTo>
                  <a:cubicBezTo>
                    <a:pt x="29183" y="7964"/>
                    <a:pt x="29171" y="7918"/>
                    <a:pt x="29148" y="7860"/>
                  </a:cubicBezTo>
                  <a:cubicBezTo>
                    <a:pt x="29044" y="7503"/>
                    <a:pt x="29010" y="7134"/>
                    <a:pt x="29067" y="6777"/>
                  </a:cubicBezTo>
                  <a:cubicBezTo>
                    <a:pt x="29067" y="6731"/>
                    <a:pt x="29079" y="6685"/>
                    <a:pt x="29091" y="6627"/>
                  </a:cubicBezTo>
                  <a:cubicBezTo>
                    <a:pt x="29114" y="6489"/>
                    <a:pt x="29148" y="6362"/>
                    <a:pt x="29194" y="6236"/>
                  </a:cubicBezTo>
                  <a:cubicBezTo>
                    <a:pt x="29206" y="6167"/>
                    <a:pt x="29240" y="6097"/>
                    <a:pt x="29263" y="6040"/>
                  </a:cubicBezTo>
                  <a:cubicBezTo>
                    <a:pt x="29309" y="5948"/>
                    <a:pt x="29355" y="5856"/>
                    <a:pt x="29413" y="5775"/>
                  </a:cubicBezTo>
                  <a:cubicBezTo>
                    <a:pt x="29425" y="5740"/>
                    <a:pt x="29448" y="5706"/>
                    <a:pt x="29471" y="5671"/>
                  </a:cubicBezTo>
                  <a:cubicBezTo>
                    <a:pt x="29494" y="5637"/>
                    <a:pt x="29517" y="5614"/>
                    <a:pt x="29540" y="5579"/>
                  </a:cubicBezTo>
                  <a:cubicBezTo>
                    <a:pt x="29932" y="5118"/>
                    <a:pt x="29782" y="4796"/>
                    <a:pt x="29632" y="4634"/>
                  </a:cubicBezTo>
                  <a:lnTo>
                    <a:pt x="29609" y="4611"/>
                  </a:lnTo>
                  <a:cubicBezTo>
                    <a:pt x="29563" y="4565"/>
                    <a:pt x="29517" y="4531"/>
                    <a:pt x="29459" y="4496"/>
                  </a:cubicBezTo>
                  <a:cubicBezTo>
                    <a:pt x="29363" y="4436"/>
                    <a:pt x="29267" y="4411"/>
                    <a:pt x="29166" y="4411"/>
                  </a:cubicBezTo>
                  <a:cubicBezTo>
                    <a:pt x="28652" y="4411"/>
                    <a:pt x="28037" y="5072"/>
                    <a:pt x="26890" y="5072"/>
                  </a:cubicBezTo>
                  <a:cubicBezTo>
                    <a:pt x="26671" y="5072"/>
                    <a:pt x="26464" y="5049"/>
                    <a:pt x="26256" y="4980"/>
                  </a:cubicBezTo>
                  <a:cubicBezTo>
                    <a:pt x="26176" y="4957"/>
                    <a:pt x="26107" y="4934"/>
                    <a:pt x="26038" y="4899"/>
                  </a:cubicBezTo>
                  <a:cubicBezTo>
                    <a:pt x="26014" y="4888"/>
                    <a:pt x="25991" y="4876"/>
                    <a:pt x="25968" y="4865"/>
                  </a:cubicBezTo>
                  <a:cubicBezTo>
                    <a:pt x="25945" y="4865"/>
                    <a:pt x="25888" y="4819"/>
                    <a:pt x="25842" y="4796"/>
                  </a:cubicBezTo>
                  <a:cubicBezTo>
                    <a:pt x="25231" y="4404"/>
                    <a:pt x="24874" y="3609"/>
                    <a:pt x="25024" y="2330"/>
                  </a:cubicBezTo>
                  <a:cubicBezTo>
                    <a:pt x="25058" y="2123"/>
                    <a:pt x="24978" y="1915"/>
                    <a:pt x="24828" y="1777"/>
                  </a:cubicBezTo>
                  <a:cubicBezTo>
                    <a:pt x="24805" y="1743"/>
                    <a:pt x="24770" y="1720"/>
                    <a:pt x="24736" y="1697"/>
                  </a:cubicBezTo>
                  <a:cubicBezTo>
                    <a:pt x="24623" y="1623"/>
                    <a:pt x="24496" y="1586"/>
                    <a:pt x="24370" y="1586"/>
                  </a:cubicBezTo>
                  <a:cubicBezTo>
                    <a:pt x="24239" y="1586"/>
                    <a:pt x="24110" y="1626"/>
                    <a:pt x="23998" y="1708"/>
                  </a:cubicBezTo>
                  <a:cubicBezTo>
                    <a:pt x="23975" y="1720"/>
                    <a:pt x="23941" y="1743"/>
                    <a:pt x="23918" y="1766"/>
                  </a:cubicBezTo>
                  <a:lnTo>
                    <a:pt x="23849" y="1835"/>
                  </a:lnTo>
                  <a:cubicBezTo>
                    <a:pt x="23814" y="1858"/>
                    <a:pt x="23791" y="1881"/>
                    <a:pt x="23768" y="1904"/>
                  </a:cubicBezTo>
                  <a:cubicBezTo>
                    <a:pt x="23745" y="1927"/>
                    <a:pt x="23710" y="1950"/>
                    <a:pt x="23676" y="1973"/>
                  </a:cubicBezTo>
                  <a:cubicBezTo>
                    <a:pt x="23664" y="1996"/>
                    <a:pt x="23641" y="2008"/>
                    <a:pt x="23618" y="2019"/>
                  </a:cubicBezTo>
                  <a:cubicBezTo>
                    <a:pt x="23572" y="2054"/>
                    <a:pt x="23537" y="2077"/>
                    <a:pt x="23503" y="2100"/>
                  </a:cubicBezTo>
                  <a:cubicBezTo>
                    <a:pt x="23457" y="2134"/>
                    <a:pt x="23399" y="2169"/>
                    <a:pt x="23353" y="2192"/>
                  </a:cubicBezTo>
                  <a:lnTo>
                    <a:pt x="23319" y="2215"/>
                  </a:lnTo>
                  <a:cubicBezTo>
                    <a:pt x="23307" y="2226"/>
                    <a:pt x="23284" y="2226"/>
                    <a:pt x="23273" y="2238"/>
                  </a:cubicBezTo>
                  <a:cubicBezTo>
                    <a:pt x="23157" y="2296"/>
                    <a:pt x="23054" y="2353"/>
                    <a:pt x="22938" y="2399"/>
                  </a:cubicBezTo>
                  <a:cubicBezTo>
                    <a:pt x="22869" y="2422"/>
                    <a:pt x="22800" y="2445"/>
                    <a:pt x="22731" y="2468"/>
                  </a:cubicBezTo>
                  <a:lnTo>
                    <a:pt x="22650" y="2491"/>
                  </a:lnTo>
                  <a:cubicBezTo>
                    <a:pt x="22547" y="2515"/>
                    <a:pt x="22431" y="2538"/>
                    <a:pt x="22328" y="2549"/>
                  </a:cubicBezTo>
                  <a:cubicBezTo>
                    <a:pt x="22488" y="1835"/>
                    <a:pt x="21712" y="1447"/>
                    <a:pt x="20556" y="1447"/>
                  </a:cubicBezTo>
                  <a:cubicBezTo>
                    <a:pt x="20462" y="1447"/>
                    <a:pt x="20365" y="1449"/>
                    <a:pt x="20266" y="1455"/>
                  </a:cubicBezTo>
                  <a:cubicBezTo>
                    <a:pt x="20243" y="1420"/>
                    <a:pt x="20231" y="1385"/>
                    <a:pt x="20208" y="1351"/>
                  </a:cubicBezTo>
                  <a:cubicBezTo>
                    <a:pt x="20070" y="1086"/>
                    <a:pt x="19966" y="809"/>
                    <a:pt x="19897" y="510"/>
                  </a:cubicBezTo>
                  <a:cubicBezTo>
                    <a:pt x="19897" y="510"/>
                    <a:pt x="19897" y="498"/>
                    <a:pt x="19885" y="487"/>
                  </a:cubicBezTo>
                  <a:cubicBezTo>
                    <a:pt x="19885" y="452"/>
                    <a:pt x="19874" y="418"/>
                    <a:pt x="19851" y="383"/>
                  </a:cubicBezTo>
                  <a:cubicBezTo>
                    <a:pt x="19839" y="337"/>
                    <a:pt x="19816" y="303"/>
                    <a:pt x="19793" y="268"/>
                  </a:cubicBezTo>
                  <a:cubicBezTo>
                    <a:pt x="19656" y="88"/>
                    <a:pt x="19456" y="1"/>
                    <a:pt x="19258" y="1"/>
                  </a:cubicBezTo>
                  <a:close/>
                </a:path>
              </a:pathLst>
            </a:custGeom>
            <a:solidFill>
              <a:schemeClr val="accent4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3" name="Google Shape;2243;p42"/>
            <p:cNvSpPr/>
            <p:nvPr/>
          </p:nvSpPr>
          <p:spPr>
            <a:xfrm>
              <a:off x="7478463" y="3554385"/>
              <a:ext cx="1454161" cy="1443276"/>
            </a:xfrm>
            <a:custGeom>
              <a:avLst/>
              <a:gdLst/>
              <a:ahLst/>
              <a:cxnLst/>
              <a:rect l="l" t="t" r="r" b="b"/>
              <a:pathLst>
                <a:path w="34068" h="33813" extrusionOk="0">
                  <a:moveTo>
                    <a:pt x="19205" y="0"/>
                  </a:moveTo>
                  <a:cubicBezTo>
                    <a:pt x="18979" y="0"/>
                    <a:pt x="18751" y="115"/>
                    <a:pt x="18630" y="359"/>
                  </a:cubicBezTo>
                  <a:cubicBezTo>
                    <a:pt x="18128" y="1323"/>
                    <a:pt x="17322" y="1812"/>
                    <a:pt x="16505" y="1812"/>
                  </a:cubicBezTo>
                  <a:cubicBezTo>
                    <a:pt x="16102" y="1812"/>
                    <a:pt x="15696" y="1693"/>
                    <a:pt x="15323" y="1453"/>
                  </a:cubicBezTo>
                  <a:cubicBezTo>
                    <a:pt x="15312" y="1430"/>
                    <a:pt x="15288" y="1407"/>
                    <a:pt x="15254" y="1395"/>
                  </a:cubicBezTo>
                  <a:cubicBezTo>
                    <a:pt x="15196" y="1361"/>
                    <a:pt x="15139" y="1315"/>
                    <a:pt x="15093" y="1280"/>
                  </a:cubicBezTo>
                  <a:cubicBezTo>
                    <a:pt x="15058" y="1234"/>
                    <a:pt x="15000" y="1188"/>
                    <a:pt x="14954" y="1142"/>
                  </a:cubicBezTo>
                  <a:cubicBezTo>
                    <a:pt x="14908" y="1107"/>
                    <a:pt x="14851" y="1061"/>
                    <a:pt x="14805" y="1004"/>
                  </a:cubicBezTo>
                  <a:cubicBezTo>
                    <a:pt x="14747" y="958"/>
                    <a:pt x="14712" y="900"/>
                    <a:pt x="14666" y="842"/>
                  </a:cubicBezTo>
                  <a:lnTo>
                    <a:pt x="14540" y="670"/>
                  </a:lnTo>
                  <a:cubicBezTo>
                    <a:pt x="14494" y="612"/>
                    <a:pt x="14447" y="554"/>
                    <a:pt x="14401" y="485"/>
                  </a:cubicBezTo>
                  <a:cubicBezTo>
                    <a:pt x="14378" y="439"/>
                    <a:pt x="14344" y="393"/>
                    <a:pt x="14309" y="359"/>
                  </a:cubicBezTo>
                  <a:cubicBezTo>
                    <a:pt x="14180" y="229"/>
                    <a:pt x="14016" y="170"/>
                    <a:pt x="13852" y="170"/>
                  </a:cubicBezTo>
                  <a:cubicBezTo>
                    <a:pt x="13550" y="170"/>
                    <a:pt x="13252" y="375"/>
                    <a:pt x="13192" y="727"/>
                  </a:cubicBezTo>
                  <a:cubicBezTo>
                    <a:pt x="13053" y="1695"/>
                    <a:pt x="12443" y="2548"/>
                    <a:pt x="11729" y="2801"/>
                  </a:cubicBezTo>
                  <a:cubicBezTo>
                    <a:pt x="11501" y="2880"/>
                    <a:pt x="11262" y="2919"/>
                    <a:pt x="11019" y="2919"/>
                  </a:cubicBezTo>
                  <a:cubicBezTo>
                    <a:pt x="10410" y="2919"/>
                    <a:pt x="9775" y="2678"/>
                    <a:pt x="9240" y="2225"/>
                  </a:cubicBezTo>
                  <a:cubicBezTo>
                    <a:pt x="9106" y="2121"/>
                    <a:pt x="8956" y="2074"/>
                    <a:pt x="8811" y="2074"/>
                  </a:cubicBezTo>
                  <a:cubicBezTo>
                    <a:pt x="8618" y="2074"/>
                    <a:pt x="8437" y="2156"/>
                    <a:pt x="8318" y="2294"/>
                  </a:cubicBezTo>
                  <a:cubicBezTo>
                    <a:pt x="8284" y="2329"/>
                    <a:pt x="8261" y="2352"/>
                    <a:pt x="8238" y="2398"/>
                  </a:cubicBezTo>
                  <a:cubicBezTo>
                    <a:pt x="8215" y="2444"/>
                    <a:pt x="8180" y="2513"/>
                    <a:pt x="8169" y="2571"/>
                  </a:cubicBezTo>
                  <a:cubicBezTo>
                    <a:pt x="8157" y="2663"/>
                    <a:pt x="8157" y="2743"/>
                    <a:pt x="8169" y="2847"/>
                  </a:cubicBezTo>
                  <a:cubicBezTo>
                    <a:pt x="8484" y="4570"/>
                    <a:pt x="7480" y="5765"/>
                    <a:pt x="6038" y="5765"/>
                  </a:cubicBezTo>
                  <a:cubicBezTo>
                    <a:pt x="5687" y="5765"/>
                    <a:pt x="5310" y="5694"/>
                    <a:pt x="4920" y="5543"/>
                  </a:cubicBezTo>
                  <a:cubicBezTo>
                    <a:pt x="4839" y="5511"/>
                    <a:pt x="4755" y="5496"/>
                    <a:pt x="4673" y="5496"/>
                  </a:cubicBezTo>
                  <a:cubicBezTo>
                    <a:pt x="4488" y="5496"/>
                    <a:pt x="4310" y="5575"/>
                    <a:pt x="4182" y="5727"/>
                  </a:cubicBezTo>
                  <a:cubicBezTo>
                    <a:pt x="4010" y="5946"/>
                    <a:pt x="3964" y="6234"/>
                    <a:pt x="4113" y="6476"/>
                  </a:cubicBezTo>
                  <a:cubicBezTo>
                    <a:pt x="4609" y="7363"/>
                    <a:pt x="4655" y="8285"/>
                    <a:pt x="4229" y="9011"/>
                  </a:cubicBezTo>
                  <a:cubicBezTo>
                    <a:pt x="4205" y="9057"/>
                    <a:pt x="4194" y="9080"/>
                    <a:pt x="4171" y="9114"/>
                  </a:cubicBezTo>
                  <a:cubicBezTo>
                    <a:pt x="4136" y="9137"/>
                    <a:pt x="4125" y="9172"/>
                    <a:pt x="4090" y="9195"/>
                  </a:cubicBezTo>
                  <a:cubicBezTo>
                    <a:pt x="4056" y="9253"/>
                    <a:pt x="4010" y="9310"/>
                    <a:pt x="3952" y="9368"/>
                  </a:cubicBezTo>
                  <a:cubicBezTo>
                    <a:pt x="3860" y="9460"/>
                    <a:pt x="3779" y="9529"/>
                    <a:pt x="3687" y="9598"/>
                  </a:cubicBezTo>
                  <a:cubicBezTo>
                    <a:pt x="3629" y="9644"/>
                    <a:pt x="3572" y="9690"/>
                    <a:pt x="3503" y="9725"/>
                  </a:cubicBezTo>
                  <a:cubicBezTo>
                    <a:pt x="3399" y="9783"/>
                    <a:pt x="3307" y="9840"/>
                    <a:pt x="3192" y="9886"/>
                  </a:cubicBezTo>
                  <a:cubicBezTo>
                    <a:pt x="2849" y="10025"/>
                    <a:pt x="2457" y="10095"/>
                    <a:pt x="2034" y="10095"/>
                  </a:cubicBezTo>
                  <a:cubicBezTo>
                    <a:pt x="2002" y="10095"/>
                    <a:pt x="1969" y="10094"/>
                    <a:pt x="1936" y="10094"/>
                  </a:cubicBezTo>
                  <a:cubicBezTo>
                    <a:pt x="1914" y="10091"/>
                    <a:pt x="1893" y="10090"/>
                    <a:pt x="1873" y="10090"/>
                  </a:cubicBezTo>
                  <a:cubicBezTo>
                    <a:pt x="1672" y="10090"/>
                    <a:pt x="1510" y="10189"/>
                    <a:pt x="1406" y="10336"/>
                  </a:cubicBezTo>
                  <a:cubicBezTo>
                    <a:pt x="1406" y="10347"/>
                    <a:pt x="1383" y="10382"/>
                    <a:pt x="1371" y="10393"/>
                  </a:cubicBezTo>
                  <a:cubicBezTo>
                    <a:pt x="1256" y="10577"/>
                    <a:pt x="1233" y="10819"/>
                    <a:pt x="1325" y="11027"/>
                  </a:cubicBezTo>
                  <a:cubicBezTo>
                    <a:pt x="1325" y="11050"/>
                    <a:pt x="1360" y="11084"/>
                    <a:pt x="1371" y="11107"/>
                  </a:cubicBezTo>
                  <a:cubicBezTo>
                    <a:pt x="1406" y="11142"/>
                    <a:pt x="1429" y="11188"/>
                    <a:pt x="1475" y="11223"/>
                  </a:cubicBezTo>
                  <a:cubicBezTo>
                    <a:pt x="3042" y="12651"/>
                    <a:pt x="2627" y="14725"/>
                    <a:pt x="565" y="15347"/>
                  </a:cubicBezTo>
                  <a:cubicBezTo>
                    <a:pt x="438" y="15393"/>
                    <a:pt x="323" y="15462"/>
                    <a:pt x="254" y="15566"/>
                  </a:cubicBezTo>
                  <a:cubicBezTo>
                    <a:pt x="254" y="15577"/>
                    <a:pt x="231" y="15589"/>
                    <a:pt x="219" y="15601"/>
                  </a:cubicBezTo>
                  <a:cubicBezTo>
                    <a:pt x="0" y="15923"/>
                    <a:pt x="93" y="16407"/>
                    <a:pt x="507" y="16580"/>
                  </a:cubicBezTo>
                  <a:cubicBezTo>
                    <a:pt x="738" y="16683"/>
                    <a:pt x="945" y="16799"/>
                    <a:pt x="1129" y="16925"/>
                  </a:cubicBezTo>
                  <a:cubicBezTo>
                    <a:pt x="1947" y="17490"/>
                    <a:pt x="2282" y="18331"/>
                    <a:pt x="2120" y="19149"/>
                  </a:cubicBezTo>
                  <a:cubicBezTo>
                    <a:pt x="2074" y="19368"/>
                    <a:pt x="2005" y="19575"/>
                    <a:pt x="1890" y="19783"/>
                  </a:cubicBezTo>
                  <a:cubicBezTo>
                    <a:pt x="1867" y="19840"/>
                    <a:pt x="1832" y="19898"/>
                    <a:pt x="1809" y="19944"/>
                  </a:cubicBezTo>
                  <a:cubicBezTo>
                    <a:pt x="1613" y="20243"/>
                    <a:pt x="1348" y="20531"/>
                    <a:pt x="1003" y="20773"/>
                  </a:cubicBezTo>
                  <a:cubicBezTo>
                    <a:pt x="496" y="21154"/>
                    <a:pt x="726" y="21925"/>
                    <a:pt x="1348" y="21971"/>
                  </a:cubicBezTo>
                  <a:cubicBezTo>
                    <a:pt x="1694" y="21995"/>
                    <a:pt x="2005" y="22075"/>
                    <a:pt x="2293" y="22190"/>
                  </a:cubicBezTo>
                  <a:cubicBezTo>
                    <a:pt x="2362" y="22213"/>
                    <a:pt x="2420" y="22248"/>
                    <a:pt x="2477" y="22271"/>
                  </a:cubicBezTo>
                  <a:cubicBezTo>
                    <a:pt x="2535" y="22306"/>
                    <a:pt x="2593" y="22340"/>
                    <a:pt x="2650" y="22375"/>
                  </a:cubicBezTo>
                  <a:cubicBezTo>
                    <a:pt x="2685" y="22398"/>
                    <a:pt x="2708" y="22421"/>
                    <a:pt x="2742" y="22432"/>
                  </a:cubicBezTo>
                  <a:cubicBezTo>
                    <a:pt x="3284" y="22789"/>
                    <a:pt x="3629" y="23354"/>
                    <a:pt x="3687" y="23999"/>
                  </a:cubicBezTo>
                  <a:cubicBezTo>
                    <a:pt x="3710" y="24091"/>
                    <a:pt x="3710" y="24160"/>
                    <a:pt x="3710" y="24241"/>
                  </a:cubicBezTo>
                  <a:cubicBezTo>
                    <a:pt x="3710" y="24333"/>
                    <a:pt x="3710" y="24414"/>
                    <a:pt x="3687" y="24506"/>
                  </a:cubicBezTo>
                  <a:cubicBezTo>
                    <a:pt x="3676" y="24633"/>
                    <a:pt x="3652" y="24760"/>
                    <a:pt x="3606" y="24898"/>
                  </a:cubicBezTo>
                  <a:cubicBezTo>
                    <a:pt x="3560" y="25071"/>
                    <a:pt x="3491" y="25255"/>
                    <a:pt x="3388" y="25428"/>
                  </a:cubicBezTo>
                  <a:cubicBezTo>
                    <a:pt x="3318" y="25554"/>
                    <a:pt x="3226" y="25704"/>
                    <a:pt x="3146" y="25831"/>
                  </a:cubicBezTo>
                  <a:cubicBezTo>
                    <a:pt x="3134" y="25842"/>
                    <a:pt x="3111" y="25877"/>
                    <a:pt x="3099" y="25889"/>
                  </a:cubicBezTo>
                  <a:cubicBezTo>
                    <a:pt x="2996" y="26073"/>
                    <a:pt x="2996" y="26280"/>
                    <a:pt x="3076" y="26453"/>
                  </a:cubicBezTo>
                  <a:cubicBezTo>
                    <a:pt x="3088" y="26465"/>
                    <a:pt x="3088" y="26488"/>
                    <a:pt x="3099" y="26511"/>
                  </a:cubicBezTo>
                  <a:cubicBezTo>
                    <a:pt x="3146" y="26591"/>
                    <a:pt x="3215" y="26683"/>
                    <a:pt x="3307" y="26741"/>
                  </a:cubicBezTo>
                  <a:cubicBezTo>
                    <a:pt x="3341" y="26753"/>
                    <a:pt x="3376" y="26776"/>
                    <a:pt x="3422" y="26799"/>
                  </a:cubicBezTo>
                  <a:cubicBezTo>
                    <a:pt x="3434" y="26810"/>
                    <a:pt x="3457" y="26822"/>
                    <a:pt x="3480" y="26822"/>
                  </a:cubicBezTo>
                  <a:cubicBezTo>
                    <a:pt x="3514" y="26833"/>
                    <a:pt x="3560" y="26856"/>
                    <a:pt x="3606" y="26856"/>
                  </a:cubicBezTo>
                  <a:cubicBezTo>
                    <a:pt x="3636" y="26861"/>
                    <a:pt x="3667" y="26863"/>
                    <a:pt x="3698" y="26863"/>
                  </a:cubicBezTo>
                  <a:cubicBezTo>
                    <a:pt x="3753" y="26863"/>
                    <a:pt x="3809" y="26855"/>
                    <a:pt x="3860" y="26833"/>
                  </a:cubicBezTo>
                  <a:cubicBezTo>
                    <a:pt x="4153" y="26758"/>
                    <a:pt x="4440" y="26722"/>
                    <a:pt x="4707" y="26722"/>
                  </a:cubicBezTo>
                  <a:cubicBezTo>
                    <a:pt x="4850" y="26722"/>
                    <a:pt x="4987" y="26733"/>
                    <a:pt x="5116" y="26753"/>
                  </a:cubicBezTo>
                  <a:cubicBezTo>
                    <a:pt x="5231" y="26764"/>
                    <a:pt x="5335" y="26799"/>
                    <a:pt x="5450" y="26822"/>
                  </a:cubicBezTo>
                  <a:cubicBezTo>
                    <a:pt x="5519" y="26833"/>
                    <a:pt x="5588" y="26868"/>
                    <a:pt x="5669" y="26891"/>
                  </a:cubicBezTo>
                  <a:cubicBezTo>
                    <a:pt x="5761" y="26937"/>
                    <a:pt x="5864" y="26983"/>
                    <a:pt x="5957" y="27041"/>
                  </a:cubicBezTo>
                  <a:cubicBezTo>
                    <a:pt x="5980" y="27052"/>
                    <a:pt x="6014" y="27087"/>
                    <a:pt x="6037" y="27098"/>
                  </a:cubicBezTo>
                  <a:cubicBezTo>
                    <a:pt x="6302" y="27283"/>
                    <a:pt x="6510" y="27513"/>
                    <a:pt x="6671" y="27801"/>
                  </a:cubicBezTo>
                  <a:cubicBezTo>
                    <a:pt x="6682" y="27813"/>
                    <a:pt x="6706" y="27847"/>
                    <a:pt x="6717" y="27870"/>
                  </a:cubicBezTo>
                  <a:cubicBezTo>
                    <a:pt x="6740" y="27905"/>
                    <a:pt x="6763" y="27951"/>
                    <a:pt x="6775" y="27985"/>
                  </a:cubicBezTo>
                  <a:cubicBezTo>
                    <a:pt x="6947" y="28412"/>
                    <a:pt x="7005" y="28907"/>
                    <a:pt x="6901" y="29460"/>
                  </a:cubicBezTo>
                  <a:cubicBezTo>
                    <a:pt x="6890" y="29575"/>
                    <a:pt x="6855" y="29702"/>
                    <a:pt x="6821" y="29829"/>
                  </a:cubicBezTo>
                  <a:cubicBezTo>
                    <a:pt x="6798" y="29875"/>
                    <a:pt x="6786" y="29932"/>
                    <a:pt x="6786" y="29990"/>
                  </a:cubicBezTo>
                  <a:cubicBezTo>
                    <a:pt x="6786" y="30105"/>
                    <a:pt x="6821" y="30220"/>
                    <a:pt x="6878" y="30324"/>
                  </a:cubicBezTo>
                  <a:cubicBezTo>
                    <a:pt x="6890" y="30347"/>
                    <a:pt x="6901" y="30370"/>
                    <a:pt x="6913" y="30393"/>
                  </a:cubicBezTo>
                  <a:cubicBezTo>
                    <a:pt x="6947" y="30439"/>
                    <a:pt x="6994" y="30485"/>
                    <a:pt x="7028" y="30508"/>
                  </a:cubicBezTo>
                  <a:cubicBezTo>
                    <a:pt x="7063" y="30520"/>
                    <a:pt x="7074" y="30543"/>
                    <a:pt x="7086" y="30554"/>
                  </a:cubicBezTo>
                  <a:cubicBezTo>
                    <a:pt x="7166" y="30601"/>
                    <a:pt x="7235" y="30635"/>
                    <a:pt x="7316" y="30658"/>
                  </a:cubicBezTo>
                  <a:cubicBezTo>
                    <a:pt x="7339" y="30670"/>
                    <a:pt x="7351" y="30670"/>
                    <a:pt x="7374" y="30670"/>
                  </a:cubicBezTo>
                  <a:cubicBezTo>
                    <a:pt x="7395" y="30671"/>
                    <a:pt x="7416" y="30672"/>
                    <a:pt x="7437" y="30672"/>
                  </a:cubicBezTo>
                  <a:cubicBezTo>
                    <a:pt x="7557" y="30672"/>
                    <a:pt x="7684" y="30642"/>
                    <a:pt x="7811" y="30554"/>
                  </a:cubicBezTo>
                  <a:cubicBezTo>
                    <a:pt x="8261" y="30255"/>
                    <a:pt x="8699" y="30094"/>
                    <a:pt x="9136" y="30048"/>
                  </a:cubicBezTo>
                  <a:cubicBezTo>
                    <a:pt x="9206" y="30036"/>
                    <a:pt x="9298" y="30036"/>
                    <a:pt x="9367" y="30036"/>
                  </a:cubicBezTo>
                  <a:lnTo>
                    <a:pt x="9597" y="30036"/>
                  </a:lnTo>
                  <a:cubicBezTo>
                    <a:pt x="9643" y="30036"/>
                    <a:pt x="9666" y="30048"/>
                    <a:pt x="9712" y="30048"/>
                  </a:cubicBezTo>
                  <a:cubicBezTo>
                    <a:pt x="9759" y="30048"/>
                    <a:pt x="9793" y="30048"/>
                    <a:pt x="9828" y="30059"/>
                  </a:cubicBezTo>
                  <a:cubicBezTo>
                    <a:pt x="9874" y="30082"/>
                    <a:pt x="9897" y="30082"/>
                    <a:pt x="9931" y="30094"/>
                  </a:cubicBezTo>
                  <a:cubicBezTo>
                    <a:pt x="10012" y="30105"/>
                    <a:pt x="10104" y="30140"/>
                    <a:pt x="10173" y="30163"/>
                  </a:cubicBezTo>
                  <a:cubicBezTo>
                    <a:pt x="10196" y="30174"/>
                    <a:pt x="10219" y="30174"/>
                    <a:pt x="10242" y="30197"/>
                  </a:cubicBezTo>
                  <a:cubicBezTo>
                    <a:pt x="10277" y="30209"/>
                    <a:pt x="10312" y="30220"/>
                    <a:pt x="10346" y="30232"/>
                  </a:cubicBezTo>
                  <a:cubicBezTo>
                    <a:pt x="10358" y="30255"/>
                    <a:pt x="10369" y="30255"/>
                    <a:pt x="10392" y="30266"/>
                  </a:cubicBezTo>
                  <a:lnTo>
                    <a:pt x="10473" y="30313"/>
                  </a:lnTo>
                  <a:cubicBezTo>
                    <a:pt x="10473" y="30324"/>
                    <a:pt x="10484" y="30324"/>
                    <a:pt x="10484" y="30324"/>
                  </a:cubicBezTo>
                  <a:cubicBezTo>
                    <a:pt x="10519" y="30347"/>
                    <a:pt x="10565" y="30382"/>
                    <a:pt x="10600" y="30405"/>
                  </a:cubicBezTo>
                  <a:cubicBezTo>
                    <a:pt x="10646" y="30439"/>
                    <a:pt x="10692" y="30485"/>
                    <a:pt x="10738" y="30508"/>
                  </a:cubicBezTo>
                  <a:cubicBezTo>
                    <a:pt x="10761" y="30543"/>
                    <a:pt x="10795" y="30554"/>
                    <a:pt x="10818" y="30577"/>
                  </a:cubicBezTo>
                  <a:lnTo>
                    <a:pt x="10865" y="30624"/>
                  </a:lnTo>
                  <a:cubicBezTo>
                    <a:pt x="10876" y="30635"/>
                    <a:pt x="10888" y="30635"/>
                    <a:pt x="10888" y="30658"/>
                  </a:cubicBezTo>
                  <a:lnTo>
                    <a:pt x="10980" y="30739"/>
                  </a:lnTo>
                  <a:cubicBezTo>
                    <a:pt x="11003" y="30785"/>
                    <a:pt x="11049" y="30831"/>
                    <a:pt x="11083" y="30866"/>
                  </a:cubicBezTo>
                  <a:cubicBezTo>
                    <a:pt x="11118" y="30912"/>
                    <a:pt x="11153" y="30958"/>
                    <a:pt x="11176" y="31004"/>
                  </a:cubicBezTo>
                  <a:cubicBezTo>
                    <a:pt x="11210" y="31027"/>
                    <a:pt x="11233" y="31073"/>
                    <a:pt x="11256" y="31096"/>
                  </a:cubicBezTo>
                  <a:cubicBezTo>
                    <a:pt x="11268" y="31142"/>
                    <a:pt x="11291" y="31188"/>
                    <a:pt x="11314" y="31211"/>
                  </a:cubicBezTo>
                  <a:cubicBezTo>
                    <a:pt x="11325" y="31257"/>
                    <a:pt x="11348" y="31292"/>
                    <a:pt x="11371" y="31326"/>
                  </a:cubicBezTo>
                  <a:cubicBezTo>
                    <a:pt x="11394" y="31361"/>
                    <a:pt x="11406" y="31407"/>
                    <a:pt x="11429" y="31442"/>
                  </a:cubicBezTo>
                  <a:cubicBezTo>
                    <a:pt x="11510" y="31672"/>
                    <a:pt x="11579" y="31925"/>
                    <a:pt x="11613" y="32190"/>
                  </a:cubicBezTo>
                  <a:cubicBezTo>
                    <a:pt x="11625" y="32283"/>
                    <a:pt x="11636" y="32363"/>
                    <a:pt x="11636" y="32455"/>
                  </a:cubicBezTo>
                  <a:cubicBezTo>
                    <a:pt x="11659" y="32571"/>
                    <a:pt x="11682" y="32674"/>
                    <a:pt x="11729" y="32755"/>
                  </a:cubicBezTo>
                  <a:cubicBezTo>
                    <a:pt x="11740" y="32789"/>
                    <a:pt x="11775" y="32824"/>
                    <a:pt x="11798" y="32859"/>
                  </a:cubicBezTo>
                  <a:lnTo>
                    <a:pt x="11844" y="32905"/>
                  </a:lnTo>
                  <a:cubicBezTo>
                    <a:pt x="11867" y="32928"/>
                    <a:pt x="11913" y="32939"/>
                    <a:pt x="11947" y="32974"/>
                  </a:cubicBezTo>
                  <a:cubicBezTo>
                    <a:pt x="12053" y="33038"/>
                    <a:pt x="12177" y="33073"/>
                    <a:pt x="12302" y="33073"/>
                  </a:cubicBezTo>
                  <a:cubicBezTo>
                    <a:pt x="12491" y="33073"/>
                    <a:pt x="12684" y="32993"/>
                    <a:pt x="12823" y="32813"/>
                  </a:cubicBezTo>
                  <a:cubicBezTo>
                    <a:pt x="13393" y="32063"/>
                    <a:pt x="14121" y="31693"/>
                    <a:pt x="14824" y="31693"/>
                  </a:cubicBezTo>
                  <a:cubicBezTo>
                    <a:pt x="15699" y="31693"/>
                    <a:pt x="16535" y="32265"/>
                    <a:pt x="16982" y="33389"/>
                  </a:cubicBezTo>
                  <a:cubicBezTo>
                    <a:pt x="17051" y="33550"/>
                    <a:pt x="17166" y="33665"/>
                    <a:pt x="17305" y="33734"/>
                  </a:cubicBezTo>
                  <a:cubicBezTo>
                    <a:pt x="17374" y="33780"/>
                    <a:pt x="17443" y="33792"/>
                    <a:pt x="17512" y="33803"/>
                  </a:cubicBezTo>
                  <a:cubicBezTo>
                    <a:pt x="17548" y="33809"/>
                    <a:pt x="17583" y="33812"/>
                    <a:pt x="17617" y="33812"/>
                  </a:cubicBezTo>
                  <a:cubicBezTo>
                    <a:pt x="17715" y="33812"/>
                    <a:pt x="17807" y="33788"/>
                    <a:pt x="17892" y="33746"/>
                  </a:cubicBezTo>
                  <a:cubicBezTo>
                    <a:pt x="17950" y="33734"/>
                    <a:pt x="17996" y="33711"/>
                    <a:pt x="18030" y="33665"/>
                  </a:cubicBezTo>
                  <a:cubicBezTo>
                    <a:pt x="18077" y="33619"/>
                    <a:pt x="18123" y="33573"/>
                    <a:pt x="18146" y="33538"/>
                  </a:cubicBezTo>
                  <a:cubicBezTo>
                    <a:pt x="18192" y="33481"/>
                    <a:pt x="18226" y="33423"/>
                    <a:pt x="18238" y="33366"/>
                  </a:cubicBezTo>
                  <a:cubicBezTo>
                    <a:pt x="18595" y="32271"/>
                    <a:pt x="19344" y="31637"/>
                    <a:pt x="20185" y="31534"/>
                  </a:cubicBezTo>
                  <a:cubicBezTo>
                    <a:pt x="20277" y="31522"/>
                    <a:pt x="20381" y="31522"/>
                    <a:pt x="20484" y="31522"/>
                  </a:cubicBezTo>
                  <a:cubicBezTo>
                    <a:pt x="20623" y="31522"/>
                    <a:pt x="20772" y="31534"/>
                    <a:pt x="20934" y="31580"/>
                  </a:cubicBezTo>
                  <a:cubicBezTo>
                    <a:pt x="21072" y="31603"/>
                    <a:pt x="21233" y="31660"/>
                    <a:pt x="21371" y="31730"/>
                  </a:cubicBezTo>
                  <a:lnTo>
                    <a:pt x="21683" y="31902"/>
                  </a:lnTo>
                  <a:cubicBezTo>
                    <a:pt x="21924" y="32064"/>
                    <a:pt x="22166" y="32271"/>
                    <a:pt x="22385" y="32525"/>
                  </a:cubicBezTo>
                  <a:cubicBezTo>
                    <a:pt x="22408" y="32571"/>
                    <a:pt x="22466" y="32617"/>
                    <a:pt x="22512" y="32640"/>
                  </a:cubicBezTo>
                  <a:cubicBezTo>
                    <a:pt x="22570" y="32674"/>
                    <a:pt x="22616" y="32697"/>
                    <a:pt x="22673" y="32709"/>
                  </a:cubicBezTo>
                  <a:cubicBezTo>
                    <a:pt x="22742" y="32738"/>
                    <a:pt x="22817" y="32752"/>
                    <a:pt x="22894" y="32752"/>
                  </a:cubicBezTo>
                  <a:cubicBezTo>
                    <a:pt x="22970" y="32752"/>
                    <a:pt x="23048" y="32738"/>
                    <a:pt x="23123" y="32709"/>
                  </a:cubicBezTo>
                  <a:cubicBezTo>
                    <a:pt x="23180" y="32686"/>
                    <a:pt x="23238" y="32651"/>
                    <a:pt x="23295" y="32617"/>
                  </a:cubicBezTo>
                  <a:cubicBezTo>
                    <a:pt x="23422" y="32513"/>
                    <a:pt x="23503" y="32363"/>
                    <a:pt x="23537" y="32190"/>
                  </a:cubicBezTo>
                  <a:lnTo>
                    <a:pt x="23537" y="32156"/>
                  </a:lnTo>
                  <a:lnTo>
                    <a:pt x="23537" y="32121"/>
                  </a:lnTo>
                  <a:lnTo>
                    <a:pt x="23537" y="32075"/>
                  </a:lnTo>
                  <a:cubicBezTo>
                    <a:pt x="23537" y="31960"/>
                    <a:pt x="23537" y="31845"/>
                    <a:pt x="23549" y="31730"/>
                  </a:cubicBezTo>
                  <a:cubicBezTo>
                    <a:pt x="23560" y="31707"/>
                    <a:pt x="23560" y="31695"/>
                    <a:pt x="23560" y="31660"/>
                  </a:cubicBezTo>
                  <a:cubicBezTo>
                    <a:pt x="23572" y="31637"/>
                    <a:pt x="23572" y="31603"/>
                    <a:pt x="23572" y="31580"/>
                  </a:cubicBezTo>
                  <a:cubicBezTo>
                    <a:pt x="23595" y="31488"/>
                    <a:pt x="23606" y="31419"/>
                    <a:pt x="23618" y="31349"/>
                  </a:cubicBezTo>
                  <a:cubicBezTo>
                    <a:pt x="23630" y="31234"/>
                    <a:pt x="23676" y="31119"/>
                    <a:pt x="23710" y="31015"/>
                  </a:cubicBezTo>
                  <a:cubicBezTo>
                    <a:pt x="23745" y="30900"/>
                    <a:pt x="23791" y="30808"/>
                    <a:pt x="23837" y="30716"/>
                  </a:cubicBezTo>
                  <a:cubicBezTo>
                    <a:pt x="23860" y="30658"/>
                    <a:pt x="23906" y="30601"/>
                    <a:pt x="23941" y="30543"/>
                  </a:cubicBezTo>
                  <a:cubicBezTo>
                    <a:pt x="23952" y="30508"/>
                    <a:pt x="23987" y="30485"/>
                    <a:pt x="23998" y="30451"/>
                  </a:cubicBezTo>
                  <a:cubicBezTo>
                    <a:pt x="24021" y="30393"/>
                    <a:pt x="24067" y="30347"/>
                    <a:pt x="24113" y="30289"/>
                  </a:cubicBezTo>
                  <a:cubicBezTo>
                    <a:pt x="24183" y="30209"/>
                    <a:pt x="24240" y="30140"/>
                    <a:pt x="24309" y="30082"/>
                  </a:cubicBezTo>
                  <a:cubicBezTo>
                    <a:pt x="24355" y="30025"/>
                    <a:pt x="24413" y="29990"/>
                    <a:pt x="24459" y="29944"/>
                  </a:cubicBezTo>
                  <a:cubicBezTo>
                    <a:pt x="24736" y="29736"/>
                    <a:pt x="25058" y="29598"/>
                    <a:pt x="25427" y="29541"/>
                  </a:cubicBezTo>
                  <a:cubicBezTo>
                    <a:pt x="25507" y="29529"/>
                    <a:pt x="25577" y="29518"/>
                    <a:pt x="25657" y="29518"/>
                  </a:cubicBezTo>
                  <a:cubicBezTo>
                    <a:pt x="25807" y="29518"/>
                    <a:pt x="25968" y="29518"/>
                    <a:pt x="26130" y="29541"/>
                  </a:cubicBezTo>
                  <a:cubicBezTo>
                    <a:pt x="26279" y="29575"/>
                    <a:pt x="26441" y="29598"/>
                    <a:pt x="26602" y="29656"/>
                  </a:cubicBezTo>
                  <a:cubicBezTo>
                    <a:pt x="26694" y="29679"/>
                    <a:pt x="26763" y="29713"/>
                    <a:pt x="26844" y="29748"/>
                  </a:cubicBezTo>
                  <a:cubicBezTo>
                    <a:pt x="26959" y="29806"/>
                    <a:pt x="27097" y="29863"/>
                    <a:pt x="27201" y="29932"/>
                  </a:cubicBezTo>
                  <a:cubicBezTo>
                    <a:pt x="27270" y="29967"/>
                    <a:pt x="27316" y="29990"/>
                    <a:pt x="27385" y="30001"/>
                  </a:cubicBezTo>
                  <a:cubicBezTo>
                    <a:pt x="27440" y="30019"/>
                    <a:pt x="27497" y="30027"/>
                    <a:pt x="27553" y="30027"/>
                  </a:cubicBezTo>
                  <a:cubicBezTo>
                    <a:pt x="27757" y="30027"/>
                    <a:pt x="27957" y="29919"/>
                    <a:pt x="28065" y="29748"/>
                  </a:cubicBezTo>
                  <a:cubicBezTo>
                    <a:pt x="28180" y="29587"/>
                    <a:pt x="28226" y="29368"/>
                    <a:pt x="28146" y="29137"/>
                  </a:cubicBezTo>
                  <a:cubicBezTo>
                    <a:pt x="27996" y="28757"/>
                    <a:pt x="27938" y="28377"/>
                    <a:pt x="27961" y="28031"/>
                  </a:cubicBezTo>
                  <a:cubicBezTo>
                    <a:pt x="27961" y="27962"/>
                    <a:pt x="27961" y="27870"/>
                    <a:pt x="27973" y="27801"/>
                  </a:cubicBezTo>
                  <a:cubicBezTo>
                    <a:pt x="27996" y="27571"/>
                    <a:pt x="28054" y="27352"/>
                    <a:pt x="28146" y="27156"/>
                  </a:cubicBezTo>
                  <a:cubicBezTo>
                    <a:pt x="28180" y="27052"/>
                    <a:pt x="28238" y="26948"/>
                    <a:pt x="28295" y="26868"/>
                  </a:cubicBezTo>
                  <a:lnTo>
                    <a:pt x="28434" y="26695"/>
                  </a:lnTo>
                  <a:cubicBezTo>
                    <a:pt x="28837" y="26188"/>
                    <a:pt x="29471" y="25900"/>
                    <a:pt x="30219" y="25889"/>
                  </a:cubicBezTo>
                  <a:cubicBezTo>
                    <a:pt x="30392" y="25889"/>
                    <a:pt x="30565" y="25900"/>
                    <a:pt x="30749" y="25935"/>
                  </a:cubicBezTo>
                  <a:cubicBezTo>
                    <a:pt x="30876" y="25958"/>
                    <a:pt x="30991" y="25992"/>
                    <a:pt x="31130" y="26015"/>
                  </a:cubicBezTo>
                  <a:cubicBezTo>
                    <a:pt x="31186" y="26037"/>
                    <a:pt x="31244" y="26047"/>
                    <a:pt x="31302" y="26047"/>
                  </a:cubicBezTo>
                  <a:cubicBezTo>
                    <a:pt x="31396" y="26047"/>
                    <a:pt x="31488" y="26019"/>
                    <a:pt x="31567" y="25969"/>
                  </a:cubicBezTo>
                  <a:cubicBezTo>
                    <a:pt x="31740" y="25889"/>
                    <a:pt x="31855" y="25704"/>
                    <a:pt x="31867" y="25508"/>
                  </a:cubicBezTo>
                  <a:cubicBezTo>
                    <a:pt x="31890" y="25370"/>
                    <a:pt x="31844" y="25197"/>
                    <a:pt x="31717" y="25048"/>
                  </a:cubicBezTo>
                  <a:lnTo>
                    <a:pt x="31625" y="24967"/>
                  </a:lnTo>
                  <a:cubicBezTo>
                    <a:pt x="31602" y="24932"/>
                    <a:pt x="31590" y="24909"/>
                    <a:pt x="31556" y="24875"/>
                  </a:cubicBezTo>
                  <a:cubicBezTo>
                    <a:pt x="31452" y="24748"/>
                    <a:pt x="31372" y="24633"/>
                    <a:pt x="31302" y="24518"/>
                  </a:cubicBezTo>
                  <a:cubicBezTo>
                    <a:pt x="30726" y="23630"/>
                    <a:pt x="30795" y="22720"/>
                    <a:pt x="31233" y="22052"/>
                  </a:cubicBezTo>
                  <a:cubicBezTo>
                    <a:pt x="31256" y="22029"/>
                    <a:pt x="31268" y="21995"/>
                    <a:pt x="31302" y="21971"/>
                  </a:cubicBezTo>
                  <a:cubicBezTo>
                    <a:pt x="31325" y="21937"/>
                    <a:pt x="31337" y="21914"/>
                    <a:pt x="31372" y="21879"/>
                  </a:cubicBezTo>
                  <a:cubicBezTo>
                    <a:pt x="31418" y="21822"/>
                    <a:pt x="31452" y="21787"/>
                    <a:pt x="31510" y="21730"/>
                  </a:cubicBezTo>
                  <a:cubicBezTo>
                    <a:pt x="31984" y="21278"/>
                    <a:pt x="32647" y="20992"/>
                    <a:pt x="33422" y="20992"/>
                  </a:cubicBezTo>
                  <a:cubicBezTo>
                    <a:pt x="33438" y="20992"/>
                    <a:pt x="33453" y="20992"/>
                    <a:pt x="33468" y="20992"/>
                  </a:cubicBezTo>
                  <a:cubicBezTo>
                    <a:pt x="33664" y="20992"/>
                    <a:pt x="33802" y="20900"/>
                    <a:pt x="33895" y="20785"/>
                  </a:cubicBezTo>
                  <a:cubicBezTo>
                    <a:pt x="33918" y="20762"/>
                    <a:pt x="33929" y="20727"/>
                    <a:pt x="33952" y="20704"/>
                  </a:cubicBezTo>
                  <a:cubicBezTo>
                    <a:pt x="34067" y="20462"/>
                    <a:pt x="34010" y="20140"/>
                    <a:pt x="33699" y="20001"/>
                  </a:cubicBezTo>
                  <a:cubicBezTo>
                    <a:pt x="31740" y="19091"/>
                    <a:pt x="31418" y="16718"/>
                    <a:pt x="33583" y="15624"/>
                  </a:cubicBezTo>
                  <a:cubicBezTo>
                    <a:pt x="33676" y="15577"/>
                    <a:pt x="33756" y="15520"/>
                    <a:pt x="33814" y="15428"/>
                  </a:cubicBezTo>
                  <a:cubicBezTo>
                    <a:pt x="33895" y="15347"/>
                    <a:pt x="33929" y="15232"/>
                    <a:pt x="33952" y="15117"/>
                  </a:cubicBezTo>
                  <a:lnTo>
                    <a:pt x="33952" y="15059"/>
                  </a:lnTo>
                  <a:lnTo>
                    <a:pt x="33952" y="14955"/>
                  </a:lnTo>
                  <a:cubicBezTo>
                    <a:pt x="33918" y="14702"/>
                    <a:pt x="33756" y="14495"/>
                    <a:pt x="33388" y="14322"/>
                  </a:cubicBezTo>
                  <a:cubicBezTo>
                    <a:pt x="33353" y="14310"/>
                    <a:pt x="33330" y="14310"/>
                    <a:pt x="33295" y="14299"/>
                  </a:cubicBezTo>
                  <a:cubicBezTo>
                    <a:pt x="33169" y="14264"/>
                    <a:pt x="33042" y="14218"/>
                    <a:pt x="32915" y="14183"/>
                  </a:cubicBezTo>
                  <a:cubicBezTo>
                    <a:pt x="32835" y="14149"/>
                    <a:pt x="32777" y="14137"/>
                    <a:pt x="32719" y="14103"/>
                  </a:cubicBezTo>
                  <a:cubicBezTo>
                    <a:pt x="32604" y="14045"/>
                    <a:pt x="32489" y="13988"/>
                    <a:pt x="32397" y="13930"/>
                  </a:cubicBezTo>
                  <a:cubicBezTo>
                    <a:pt x="31452" y="13377"/>
                    <a:pt x="31107" y="12363"/>
                    <a:pt x="31441" y="11372"/>
                  </a:cubicBezTo>
                  <a:cubicBezTo>
                    <a:pt x="31475" y="11269"/>
                    <a:pt x="31510" y="11188"/>
                    <a:pt x="31556" y="11084"/>
                  </a:cubicBezTo>
                  <a:cubicBezTo>
                    <a:pt x="31706" y="10796"/>
                    <a:pt x="31901" y="10520"/>
                    <a:pt x="32166" y="10243"/>
                  </a:cubicBezTo>
                  <a:cubicBezTo>
                    <a:pt x="32201" y="10209"/>
                    <a:pt x="32236" y="10163"/>
                    <a:pt x="32259" y="10117"/>
                  </a:cubicBezTo>
                  <a:cubicBezTo>
                    <a:pt x="32282" y="10071"/>
                    <a:pt x="32305" y="10013"/>
                    <a:pt x="32316" y="9978"/>
                  </a:cubicBezTo>
                  <a:cubicBezTo>
                    <a:pt x="32339" y="9932"/>
                    <a:pt x="32351" y="9886"/>
                    <a:pt x="32351" y="9829"/>
                  </a:cubicBezTo>
                  <a:cubicBezTo>
                    <a:pt x="32362" y="9488"/>
                    <a:pt x="32089" y="9147"/>
                    <a:pt x="31683" y="9147"/>
                  </a:cubicBezTo>
                  <a:cubicBezTo>
                    <a:pt x="31664" y="9147"/>
                    <a:pt x="31645" y="9147"/>
                    <a:pt x="31625" y="9149"/>
                  </a:cubicBezTo>
                  <a:cubicBezTo>
                    <a:pt x="31505" y="9163"/>
                    <a:pt x="31386" y="9170"/>
                    <a:pt x="31268" y="9170"/>
                  </a:cubicBezTo>
                  <a:cubicBezTo>
                    <a:pt x="30733" y="9170"/>
                    <a:pt x="30234" y="9024"/>
                    <a:pt x="29828" y="8769"/>
                  </a:cubicBezTo>
                  <a:cubicBezTo>
                    <a:pt x="29747" y="8711"/>
                    <a:pt x="29655" y="8654"/>
                    <a:pt x="29586" y="8573"/>
                  </a:cubicBezTo>
                  <a:cubicBezTo>
                    <a:pt x="29471" y="8481"/>
                    <a:pt x="29355" y="8377"/>
                    <a:pt x="29263" y="8250"/>
                  </a:cubicBezTo>
                  <a:cubicBezTo>
                    <a:pt x="29252" y="8216"/>
                    <a:pt x="29240" y="8204"/>
                    <a:pt x="29229" y="8170"/>
                  </a:cubicBezTo>
                  <a:cubicBezTo>
                    <a:pt x="29194" y="8112"/>
                    <a:pt x="29183" y="8077"/>
                    <a:pt x="29148" y="8020"/>
                  </a:cubicBezTo>
                  <a:cubicBezTo>
                    <a:pt x="29136" y="7974"/>
                    <a:pt x="29113" y="7916"/>
                    <a:pt x="29090" y="7859"/>
                  </a:cubicBezTo>
                  <a:cubicBezTo>
                    <a:pt x="28975" y="7513"/>
                    <a:pt x="28964" y="7121"/>
                    <a:pt x="29010" y="6764"/>
                  </a:cubicBezTo>
                  <a:cubicBezTo>
                    <a:pt x="29010" y="6707"/>
                    <a:pt x="29010" y="6660"/>
                    <a:pt x="29021" y="6614"/>
                  </a:cubicBezTo>
                  <a:cubicBezTo>
                    <a:pt x="29056" y="6476"/>
                    <a:pt x="29079" y="6349"/>
                    <a:pt x="29125" y="6211"/>
                  </a:cubicBezTo>
                  <a:cubicBezTo>
                    <a:pt x="29136" y="6142"/>
                    <a:pt x="29171" y="6073"/>
                    <a:pt x="29194" y="6015"/>
                  </a:cubicBezTo>
                  <a:cubicBezTo>
                    <a:pt x="29240" y="5912"/>
                    <a:pt x="29286" y="5831"/>
                    <a:pt x="29344" y="5739"/>
                  </a:cubicBezTo>
                  <a:cubicBezTo>
                    <a:pt x="29367" y="5716"/>
                    <a:pt x="29378" y="5670"/>
                    <a:pt x="29413" y="5635"/>
                  </a:cubicBezTo>
                  <a:cubicBezTo>
                    <a:pt x="29436" y="5612"/>
                    <a:pt x="29459" y="5577"/>
                    <a:pt x="29482" y="5554"/>
                  </a:cubicBezTo>
                  <a:cubicBezTo>
                    <a:pt x="29874" y="5082"/>
                    <a:pt x="29713" y="4759"/>
                    <a:pt x="29574" y="4598"/>
                  </a:cubicBezTo>
                  <a:lnTo>
                    <a:pt x="29540" y="4575"/>
                  </a:lnTo>
                  <a:cubicBezTo>
                    <a:pt x="29494" y="4529"/>
                    <a:pt x="29436" y="4483"/>
                    <a:pt x="29401" y="4460"/>
                  </a:cubicBezTo>
                  <a:cubicBezTo>
                    <a:pt x="29300" y="4397"/>
                    <a:pt x="29199" y="4371"/>
                    <a:pt x="29095" y="4371"/>
                  </a:cubicBezTo>
                  <a:cubicBezTo>
                    <a:pt x="28571" y="4371"/>
                    <a:pt x="27964" y="5036"/>
                    <a:pt x="26821" y="5036"/>
                  </a:cubicBezTo>
                  <a:cubicBezTo>
                    <a:pt x="26602" y="5036"/>
                    <a:pt x="26383" y="5001"/>
                    <a:pt x="26187" y="4944"/>
                  </a:cubicBezTo>
                  <a:lnTo>
                    <a:pt x="25968" y="4863"/>
                  </a:lnTo>
                  <a:cubicBezTo>
                    <a:pt x="25945" y="4863"/>
                    <a:pt x="25922" y="4852"/>
                    <a:pt x="25899" y="4829"/>
                  </a:cubicBezTo>
                  <a:cubicBezTo>
                    <a:pt x="25853" y="4817"/>
                    <a:pt x="25807" y="4794"/>
                    <a:pt x="25772" y="4759"/>
                  </a:cubicBezTo>
                  <a:cubicBezTo>
                    <a:pt x="25162" y="4368"/>
                    <a:pt x="24816" y="3584"/>
                    <a:pt x="24966" y="2294"/>
                  </a:cubicBezTo>
                  <a:cubicBezTo>
                    <a:pt x="24977" y="2087"/>
                    <a:pt x="24908" y="1879"/>
                    <a:pt x="24759" y="1753"/>
                  </a:cubicBezTo>
                  <a:cubicBezTo>
                    <a:pt x="24736" y="1718"/>
                    <a:pt x="24689" y="1707"/>
                    <a:pt x="24655" y="1683"/>
                  </a:cubicBezTo>
                  <a:cubicBezTo>
                    <a:pt x="24549" y="1613"/>
                    <a:pt x="24423" y="1573"/>
                    <a:pt x="24294" y="1573"/>
                  </a:cubicBezTo>
                  <a:cubicBezTo>
                    <a:pt x="24169" y="1573"/>
                    <a:pt x="24042" y="1610"/>
                    <a:pt x="23929" y="1695"/>
                  </a:cubicBezTo>
                  <a:cubicBezTo>
                    <a:pt x="23895" y="1707"/>
                    <a:pt x="23883" y="1718"/>
                    <a:pt x="23848" y="1753"/>
                  </a:cubicBezTo>
                  <a:cubicBezTo>
                    <a:pt x="23825" y="1776"/>
                    <a:pt x="23791" y="1799"/>
                    <a:pt x="23768" y="1822"/>
                  </a:cubicBezTo>
                  <a:cubicBezTo>
                    <a:pt x="23733" y="1856"/>
                    <a:pt x="23722" y="1879"/>
                    <a:pt x="23699" y="1891"/>
                  </a:cubicBezTo>
                  <a:cubicBezTo>
                    <a:pt x="23664" y="1925"/>
                    <a:pt x="23641" y="1937"/>
                    <a:pt x="23606" y="1971"/>
                  </a:cubicBezTo>
                  <a:cubicBezTo>
                    <a:pt x="23595" y="1983"/>
                    <a:pt x="23583" y="1995"/>
                    <a:pt x="23549" y="2006"/>
                  </a:cubicBezTo>
                  <a:cubicBezTo>
                    <a:pt x="23526" y="2041"/>
                    <a:pt x="23480" y="2064"/>
                    <a:pt x="23434" y="2098"/>
                  </a:cubicBezTo>
                  <a:cubicBezTo>
                    <a:pt x="23388" y="2121"/>
                    <a:pt x="23330" y="2156"/>
                    <a:pt x="23295" y="2179"/>
                  </a:cubicBezTo>
                  <a:cubicBezTo>
                    <a:pt x="23272" y="2179"/>
                    <a:pt x="23272" y="2202"/>
                    <a:pt x="23261" y="2202"/>
                  </a:cubicBezTo>
                  <a:cubicBezTo>
                    <a:pt x="23249" y="2213"/>
                    <a:pt x="23238" y="2213"/>
                    <a:pt x="23215" y="2225"/>
                  </a:cubicBezTo>
                  <a:cubicBezTo>
                    <a:pt x="23123" y="2283"/>
                    <a:pt x="23007" y="2340"/>
                    <a:pt x="22892" y="2386"/>
                  </a:cubicBezTo>
                  <a:cubicBezTo>
                    <a:pt x="22812" y="2409"/>
                    <a:pt x="22754" y="2444"/>
                    <a:pt x="22685" y="2455"/>
                  </a:cubicBezTo>
                  <a:cubicBezTo>
                    <a:pt x="22673" y="2467"/>
                    <a:pt x="22639" y="2490"/>
                    <a:pt x="22616" y="2490"/>
                  </a:cubicBezTo>
                  <a:cubicBezTo>
                    <a:pt x="22399" y="2544"/>
                    <a:pt x="22196" y="2563"/>
                    <a:pt x="21991" y="2563"/>
                  </a:cubicBezTo>
                  <a:cubicBezTo>
                    <a:pt x="21934" y="2563"/>
                    <a:pt x="21878" y="2562"/>
                    <a:pt x="21821" y="2559"/>
                  </a:cubicBezTo>
                  <a:cubicBezTo>
                    <a:pt x="21694" y="2559"/>
                    <a:pt x="21567" y="2524"/>
                    <a:pt x="21452" y="2501"/>
                  </a:cubicBezTo>
                  <a:cubicBezTo>
                    <a:pt x="21360" y="2467"/>
                    <a:pt x="21256" y="2432"/>
                    <a:pt x="21176" y="2386"/>
                  </a:cubicBezTo>
                  <a:cubicBezTo>
                    <a:pt x="20772" y="2167"/>
                    <a:pt x="20415" y="1810"/>
                    <a:pt x="20162" y="1349"/>
                  </a:cubicBezTo>
                  <a:cubicBezTo>
                    <a:pt x="20024" y="1084"/>
                    <a:pt x="19920" y="819"/>
                    <a:pt x="19851" y="508"/>
                  </a:cubicBezTo>
                  <a:cubicBezTo>
                    <a:pt x="19839" y="497"/>
                    <a:pt x="19839" y="497"/>
                    <a:pt x="19839" y="485"/>
                  </a:cubicBezTo>
                  <a:cubicBezTo>
                    <a:pt x="19839" y="451"/>
                    <a:pt x="19816" y="416"/>
                    <a:pt x="19805" y="382"/>
                  </a:cubicBezTo>
                  <a:cubicBezTo>
                    <a:pt x="19782" y="336"/>
                    <a:pt x="19759" y="312"/>
                    <a:pt x="19736" y="266"/>
                  </a:cubicBezTo>
                  <a:cubicBezTo>
                    <a:pt x="19610" y="92"/>
                    <a:pt x="19408" y="0"/>
                    <a:pt x="1920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4" name="Google Shape;2244;p42"/>
            <p:cNvSpPr/>
            <p:nvPr/>
          </p:nvSpPr>
          <p:spPr>
            <a:xfrm>
              <a:off x="7764668" y="3627078"/>
              <a:ext cx="1167964" cy="1371353"/>
            </a:xfrm>
            <a:custGeom>
              <a:avLst/>
              <a:gdLst/>
              <a:ahLst/>
              <a:cxnLst/>
              <a:rect l="l" t="t" r="r" b="b"/>
              <a:pathLst>
                <a:path w="27363" h="32128" extrusionOk="0">
                  <a:moveTo>
                    <a:pt x="17617" y="0"/>
                  </a:moveTo>
                  <a:cubicBezTo>
                    <a:pt x="17494" y="0"/>
                    <a:pt x="17369" y="36"/>
                    <a:pt x="17259" y="119"/>
                  </a:cubicBezTo>
                  <a:cubicBezTo>
                    <a:pt x="17236" y="130"/>
                    <a:pt x="17224" y="153"/>
                    <a:pt x="17190" y="176"/>
                  </a:cubicBezTo>
                  <a:cubicBezTo>
                    <a:pt x="17178" y="211"/>
                    <a:pt x="17143" y="222"/>
                    <a:pt x="17120" y="245"/>
                  </a:cubicBezTo>
                  <a:cubicBezTo>
                    <a:pt x="17086" y="280"/>
                    <a:pt x="17074" y="303"/>
                    <a:pt x="17051" y="326"/>
                  </a:cubicBezTo>
                  <a:cubicBezTo>
                    <a:pt x="17017" y="349"/>
                    <a:pt x="16994" y="361"/>
                    <a:pt x="16959" y="395"/>
                  </a:cubicBezTo>
                  <a:cubicBezTo>
                    <a:pt x="16948" y="407"/>
                    <a:pt x="16936" y="418"/>
                    <a:pt x="16901" y="441"/>
                  </a:cubicBezTo>
                  <a:cubicBezTo>
                    <a:pt x="16878" y="464"/>
                    <a:pt x="16832" y="499"/>
                    <a:pt x="16786" y="522"/>
                  </a:cubicBezTo>
                  <a:cubicBezTo>
                    <a:pt x="16740" y="556"/>
                    <a:pt x="16683" y="580"/>
                    <a:pt x="16648" y="614"/>
                  </a:cubicBezTo>
                  <a:cubicBezTo>
                    <a:pt x="16625" y="614"/>
                    <a:pt x="16625" y="626"/>
                    <a:pt x="16613" y="626"/>
                  </a:cubicBezTo>
                  <a:cubicBezTo>
                    <a:pt x="17236" y="1778"/>
                    <a:pt x="18203" y="3782"/>
                    <a:pt x="19010" y="6156"/>
                  </a:cubicBezTo>
                  <a:cubicBezTo>
                    <a:pt x="19021" y="6156"/>
                    <a:pt x="19033" y="6167"/>
                    <a:pt x="19044" y="6179"/>
                  </a:cubicBezTo>
                  <a:cubicBezTo>
                    <a:pt x="20819" y="7884"/>
                    <a:pt x="22120" y="10130"/>
                    <a:pt x="22639" y="12734"/>
                  </a:cubicBezTo>
                  <a:cubicBezTo>
                    <a:pt x="23987" y="19520"/>
                    <a:pt x="19597" y="26110"/>
                    <a:pt x="12812" y="27480"/>
                  </a:cubicBezTo>
                  <a:cubicBezTo>
                    <a:pt x="11976" y="27651"/>
                    <a:pt x="11138" y="27734"/>
                    <a:pt x="10311" y="27734"/>
                  </a:cubicBezTo>
                  <a:cubicBezTo>
                    <a:pt x="9234" y="27734"/>
                    <a:pt x="8176" y="27593"/>
                    <a:pt x="7166" y="27319"/>
                  </a:cubicBezTo>
                  <a:cubicBezTo>
                    <a:pt x="6164" y="27043"/>
                    <a:pt x="5185" y="26663"/>
                    <a:pt x="4275" y="26156"/>
                  </a:cubicBezTo>
                  <a:cubicBezTo>
                    <a:pt x="3419" y="26200"/>
                    <a:pt x="2520" y="26226"/>
                    <a:pt x="1581" y="26226"/>
                  </a:cubicBezTo>
                  <a:cubicBezTo>
                    <a:pt x="1066" y="26226"/>
                    <a:pt x="539" y="26218"/>
                    <a:pt x="1" y="26202"/>
                  </a:cubicBezTo>
                  <a:lnTo>
                    <a:pt x="1" y="26202"/>
                  </a:lnTo>
                  <a:cubicBezTo>
                    <a:pt x="24" y="26225"/>
                    <a:pt x="35" y="26271"/>
                    <a:pt x="58" y="26317"/>
                  </a:cubicBezTo>
                  <a:cubicBezTo>
                    <a:pt x="231" y="26732"/>
                    <a:pt x="289" y="27239"/>
                    <a:pt x="185" y="27780"/>
                  </a:cubicBezTo>
                  <a:cubicBezTo>
                    <a:pt x="173" y="27895"/>
                    <a:pt x="139" y="28033"/>
                    <a:pt x="93" y="28160"/>
                  </a:cubicBezTo>
                  <a:cubicBezTo>
                    <a:pt x="81" y="28206"/>
                    <a:pt x="70" y="28264"/>
                    <a:pt x="70" y="28322"/>
                  </a:cubicBezTo>
                  <a:cubicBezTo>
                    <a:pt x="70" y="28437"/>
                    <a:pt x="93" y="28552"/>
                    <a:pt x="150" y="28644"/>
                  </a:cubicBezTo>
                  <a:cubicBezTo>
                    <a:pt x="173" y="28679"/>
                    <a:pt x="185" y="28690"/>
                    <a:pt x="196" y="28725"/>
                  </a:cubicBezTo>
                  <a:cubicBezTo>
                    <a:pt x="231" y="28759"/>
                    <a:pt x="265" y="28805"/>
                    <a:pt x="312" y="28840"/>
                  </a:cubicBezTo>
                  <a:cubicBezTo>
                    <a:pt x="346" y="28851"/>
                    <a:pt x="358" y="28863"/>
                    <a:pt x="369" y="28874"/>
                  </a:cubicBezTo>
                  <a:cubicBezTo>
                    <a:pt x="438" y="28921"/>
                    <a:pt x="519" y="28967"/>
                    <a:pt x="600" y="28978"/>
                  </a:cubicBezTo>
                  <a:cubicBezTo>
                    <a:pt x="611" y="28990"/>
                    <a:pt x="634" y="28990"/>
                    <a:pt x="657" y="28990"/>
                  </a:cubicBezTo>
                  <a:cubicBezTo>
                    <a:pt x="687" y="28994"/>
                    <a:pt x="716" y="28997"/>
                    <a:pt x="745" y="28997"/>
                  </a:cubicBezTo>
                  <a:cubicBezTo>
                    <a:pt x="866" y="28997"/>
                    <a:pt x="986" y="28958"/>
                    <a:pt x="1106" y="28874"/>
                  </a:cubicBezTo>
                  <a:cubicBezTo>
                    <a:pt x="1556" y="28575"/>
                    <a:pt x="1994" y="28402"/>
                    <a:pt x="2431" y="28356"/>
                  </a:cubicBezTo>
                  <a:cubicBezTo>
                    <a:pt x="2501" y="28345"/>
                    <a:pt x="2593" y="28345"/>
                    <a:pt x="2662" y="28345"/>
                  </a:cubicBezTo>
                  <a:lnTo>
                    <a:pt x="2892" y="28345"/>
                  </a:lnTo>
                  <a:cubicBezTo>
                    <a:pt x="2938" y="28345"/>
                    <a:pt x="2961" y="28356"/>
                    <a:pt x="3007" y="28356"/>
                  </a:cubicBezTo>
                  <a:cubicBezTo>
                    <a:pt x="3054" y="28356"/>
                    <a:pt x="3088" y="28356"/>
                    <a:pt x="3123" y="28379"/>
                  </a:cubicBezTo>
                  <a:cubicBezTo>
                    <a:pt x="3169" y="28391"/>
                    <a:pt x="3192" y="28391"/>
                    <a:pt x="3226" y="28402"/>
                  </a:cubicBezTo>
                  <a:cubicBezTo>
                    <a:pt x="3307" y="28414"/>
                    <a:pt x="3399" y="28448"/>
                    <a:pt x="3468" y="28471"/>
                  </a:cubicBezTo>
                  <a:cubicBezTo>
                    <a:pt x="3491" y="28494"/>
                    <a:pt x="3514" y="28494"/>
                    <a:pt x="3537" y="28506"/>
                  </a:cubicBezTo>
                  <a:cubicBezTo>
                    <a:pt x="3572" y="28517"/>
                    <a:pt x="3607" y="28529"/>
                    <a:pt x="3641" y="28552"/>
                  </a:cubicBezTo>
                  <a:cubicBezTo>
                    <a:pt x="3653" y="28563"/>
                    <a:pt x="3664" y="28563"/>
                    <a:pt x="3687" y="28575"/>
                  </a:cubicBezTo>
                  <a:lnTo>
                    <a:pt x="3768" y="28621"/>
                  </a:lnTo>
                  <a:cubicBezTo>
                    <a:pt x="3768" y="28633"/>
                    <a:pt x="3779" y="28633"/>
                    <a:pt x="3779" y="28633"/>
                  </a:cubicBezTo>
                  <a:cubicBezTo>
                    <a:pt x="3814" y="28667"/>
                    <a:pt x="3860" y="28690"/>
                    <a:pt x="3895" y="28725"/>
                  </a:cubicBezTo>
                  <a:cubicBezTo>
                    <a:pt x="3941" y="28748"/>
                    <a:pt x="3987" y="28794"/>
                    <a:pt x="4033" y="28817"/>
                  </a:cubicBezTo>
                  <a:cubicBezTo>
                    <a:pt x="4056" y="28851"/>
                    <a:pt x="4090" y="28863"/>
                    <a:pt x="4113" y="28898"/>
                  </a:cubicBezTo>
                  <a:lnTo>
                    <a:pt x="4160" y="28932"/>
                  </a:lnTo>
                  <a:cubicBezTo>
                    <a:pt x="4171" y="28955"/>
                    <a:pt x="4183" y="28955"/>
                    <a:pt x="4183" y="28967"/>
                  </a:cubicBezTo>
                  <a:lnTo>
                    <a:pt x="4275" y="29047"/>
                  </a:lnTo>
                  <a:cubicBezTo>
                    <a:pt x="4298" y="29093"/>
                    <a:pt x="4344" y="29139"/>
                    <a:pt x="4378" y="29186"/>
                  </a:cubicBezTo>
                  <a:cubicBezTo>
                    <a:pt x="4413" y="29220"/>
                    <a:pt x="4448" y="29266"/>
                    <a:pt x="4471" y="29312"/>
                  </a:cubicBezTo>
                  <a:cubicBezTo>
                    <a:pt x="4505" y="29335"/>
                    <a:pt x="4528" y="29381"/>
                    <a:pt x="4551" y="29416"/>
                  </a:cubicBezTo>
                  <a:cubicBezTo>
                    <a:pt x="4563" y="29451"/>
                    <a:pt x="4586" y="29497"/>
                    <a:pt x="4609" y="29531"/>
                  </a:cubicBezTo>
                  <a:cubicBezTo>
                    <a:pt x="4620" y="29566"/>
                    <a:pt x="4643" y="29600"/>
                    <a:pt x="4666" y="29646"/>
                  </a:cubicBezTo>
                  <a:cubicBezTo>
                    <a:pt x="4689" y="29669"/>
                    <a:pt x="4701" y="29716"/>
                    <a:pt x="4724" y="29762"/>
                  </a:cubicBezTo>
                  <a:cubicBezTo>
                    <a:pt x="4805" y="29992"/>
                    <a:pt x="4874" y="30234"/>
                    <a:pt x="4908" y="30510"/>
                  </a:cubicBezTo>
                  <a:cubicBezTo>
                    <a:pt x="4920" y="30591"/>
                    <a:pt x="4931" y="30683"/>
                    <a:pt x="4931" y="30764"/>
                  </a:cubicBezTo>
                  <a:cubicBezTo>
                    <a:pt x="4954" y="30879"/>
                    <a:pt x="4977" y="30983"/>
                    <a:pt x="5024" y="31063"/>
                  </a:cubicBezTo>
                  <a:cubicBezTo>
                    <a:pt x="5035" y="31098"/>
                    <a:pt x="5070" y="31144"/>
                    <a:pt x="5093" y="31167"/>
                  </a:cubicBezTo>
                  <a:lnTo>
                    <a:pt x="5139" y="31213"/>
                  </a:lnTo>
                  <a:cubicBezTo>
                    <a:pt x="5162" y="31236"/>
                    <a:pt x="5208" y="31259"/>
                    <a:pt x="5242" y="31282"/>
                  </a:cubicBezTo>
                  <a:cubicBezTo>
                    <a:pt x="5350" y="31348"/>
                    <a:pt x="5477" y="31385"/>
                    <a:pt x="5605" y="31385"/>
                  </a:cubicBezTo>
                  <a:cubicBezTo>
                    <a:pt x="5792" y="31385"/>
                    <a:pt x="5981" y="31306"/>
                    <a:pt x="6118" y="31121"/>
                  </a:cubicBezTo>
                  <a:cubicBezTo>
                    <a:pt x="6688" y="30371"/>
                    <a:pt x="7416" y="30002"/>
                    <a:pt x="8119" y="30002"/>
                  </a:cubicBezTo>
                  <a:cubicBezTo>
                    <a:pt x="8994" y="30002"/>
                    <a:pt x="9830" y="30573"/>
                    <a:pt x="10277" y="31697"/>
                  </a:cubicBezTo>
                  <a:cubicBezTo>
                    <a:pt x="10346" y="31858"/>
                    <a:pt x="10461" y="31974"/>
                    <a:pt x="10600" y="32043"/>
                  </a:cubicBezTo>
                  <a:cubicBezTo>
                    <a:pt x="10669" y="32089"/>
                    <a:pt x="10738" y="32100"/>
                    <a:pt x="10807" y="32123"/>
                  </a:cubicBezTo>
                  <a:cubicBezTo>
                    <a:pt x="10838" y="32126"/>
                    <a:pt x="10869" y="32127"/>
                    <a:pt x="10898" y="32127"/>
                  </a:cubicBezTo>
                  <a:cubicBezTo>
                    <a:pt x="11002" y="32127"/>
                    <a:pt x="11098" y="32110"/>
                    <a:pt x="11187" y="32066"/>
                  </a:cubicBezTo>
                  <a:cubicBezTo>
                    <a:pt x="11245" y="32043"/>
                    <a:pt x="11291" y="32020"/>
                    <a:pt x="11325" y="31974"/>
                  </a:cubicBezTo>
                  <a:cubicBezTo>
                    <a:pt x="11372" y="31927"/>
                    <a:pt x="11418" y="31893"/>
                    <a:pt x="11441" y="31847"/>
                  </a:cubicBezTo>
                  <a:cubicBezTo>
                    <a:pt x="11487" y="31789"/>
                    <a:pt x="11521" y="31732"/>
                    <a:pt x="11533" y="31674"/>
                  </a:cubicBezTo>
                  <a:cubicBezTo>
                    <a:pt x="11890" y="30580"/>
                    <a:pt x="12639" y="29946"/>
                    <a:pt x="13480" y="29842"/>
                  </a:cubicBezTo>
                  <a:cubicBezTo>
                    <a:pt x="13572" y="29831"/>
                    <a:pt x="13676" y="29831"/>
                    <a:pt x="13779" y="29831"/>
                  </a:cubicBezTo>
                  <a:cubicBezTo>
                    <a:pt x="13918" y="29831"/>
                    <a:pt x="14067" y="29842"/>
                    <a:pt x="14229" y="29888"/>
                  </a:cubicBezTo>
                  <a:cubicBezTo>
                    <a:pt x="14367" y="29911"/>
                    <a:pt x="14528" y="29969"/>
                    <a:pt x="14666" y="30050"/>
                  </a:cubicBezTo>
                  <a:lnTo>
                    <a:pt x="14978" y="30222"/>
                  </a:lnTo>
                  <a:cubicBezTo>
                    <a:pt x="15219" y="30372"/>
                    <a:pt x="15461" y="30580"/>
                    <a:pt x="15680" y="30833"/>
                  </a:cubicBezTo>
                  <a:cubicBezTo>
                    <a:pt x="15703" y="30879"/>
                    <a:pt x="15761" y="30925"/>
                    <a:pt x="15807" y="30948"/>
                  </a:cubicBezTo>
                  <a:cubicBezTo>
                    <a:pt x="15865" y="30983"/>
                    <a:pt x="15911" y="31006"/>
                    <a:pt x="15968" y="31029"/>
                  </a:cubicBezTo>
                  <a:cubicBezTo>
                    <a:pt x="16037" y="31058"/>
                    <a:pt x="16112" y="31072"/>
                    <a:pt x="16189" y="31072"/>
                  </a:cubicBezTo>
                  <a:cubicBezTo>
                    <a:pt x="16265" y="31072"/>
                    <a:pt x="16343" y="31058"/>
                    <a:pt x="16418" y="31029"/>
                  </a:cubicBezTo>
                  <a:cubicBezTo>
                    <a:pt x="16475" y="30994"/>
                    <a:pt x="16533" y="30971"/>
                    <a:pt x="16590" y="30925"/>
                  </a:cubicBezTo>
                  <a:cubicBezTo>
                    <a:pt x="16717" y="30822"/>
                    <a:pt x="16798" y="30683"/>
                    <a:pt x="16832" y="30510"/>
                  </a:cubicBezTo>
                  <a:lnTo>
                    <a:pt x="16832" y="30464"/>
                  </a:lnTo>
                  <a:lnTo>
                    <a:pt x="16832" y="30430"/>
                  </a:lnTo>
                  <a:lnTo>
                    <a:pt x="16832" y="30395"/>
                  </a:lnTo>
                  <a:cubicBezTo>
                    <a:pt x="16832" y="30280"/>
                    <a:pt x="16832" y="30165"/>
                    <a:pt x="16844" y="30050"/>
                  </a:cubicBezTo>
                  <a:cubicBezTo>
                    <a:pt x="16855" y="30015"/>
                    <a:pt x="16855" y="30004"/>
                    <a:pt x="16855" y="29969"/>
                  </a:cubicBezTo>
                  <a:cubicBezTo>
                    <a:pt x="16867" y="29946"/>
                    <a:pt x="16867" y="29911"/>
                    <a:pt x="16867" y="29888"/>
                  </a:cubicBezTo>
                  <a:cubicBezTo>
                    <a:pt x="16890" y="29796"/>
                    <a:pt x="16901" y="29727"/>
                    <a:pt x="16913" y="29658"/>
                  </a:cubicBezTo>
                  <a:cubicBezTo>
                    <a:pt x="16925" y="29543"/>
                    <a:pt x="16971" y="29427"/>
                    <a:pt x="17005" y="29324"/>
                  </a:cubicBezTo>
                  <a:cubicBezTo>
                    <a:pt x="17040" y="29209"/>
                    <a:pt x="17086" y="29128"/>
                    <a:pt x="17132" y="29024"/>
                  </a:cubicBezTo>
                  <a:cubicBezTo>
                    <a:pt x="17155" y="28967"/>
                    <a:pt x="17201" y="28909"/>
                    <a:pt x="17236" y="28851"/>
                  </a:cubicBezTo>
                  <a:cubicBezTo>
                    <a:pt x="17247" y="28817"/>
                    <a:pt x="17282" y="28794"/>
                    <a:pt x="17293" y="28759"/>
                  </a:cubicBezTo>
                  <a:cubicBezTo>
                    <a:pt x="17316" y="28702"/>
                    <a:pt x="17362" y="28667"/>
                    <a:pt x="17408" y="28610"/>
                  </a:cubicBezTo>
                  <a:cubicBezTo>
                    <a:pt x="17478" y="28517"/>
                    <a:pt x="17535" y="28448"/>
                    <a:pt x="17604" y="28391"/>
                  </a:cubicBezTo>
                  <a:cubicBezTo>
                    <a:pt x="17650" y="28333"/>
                    <a:pt x="17708" y="28298"/>
                    <a:pt x="17754" y="28264"/>
                  </a:cubicBezTo>
                  <a:cubicBezTo>
                    <a:pt x="18031" y="28045"/>
                    <a:pt x="18353" y="27918"/>
                    <a:pt x="18722" y="27861"/>
                  </a:cubicBezTo>
                  <a:cubicBezTo>
                    <a:pt x="18802" y="27838"/>
                    <a:pt x="18872" y="27826"/>
                    <a:pt x="18952" y="27826"/>
                  </a:cubicBezTo>
                  <a:cubicBezTo>
                    <a:pt x="19102" y="27826"/>
                    <a:pt x="19263" y="27826"/>
                    <a:pt x="19425" y="27861"/>
                  </a:cubicBezTo>
                  <a:cubicBezTo>
                    <a:pt x="19574" y="27884"/>
                    <a:pt x="19736" y="27918"/>
                    <a:pt x="19897" y="27976"/>
                  </a:cubicBezTo>
                  <a:cubicBezTo>
                    <a:pt x="19989" y="27987"/>
                    <a:pt x="20058" y="28033"/>
                    <a:pt x="20139" y="28057"/>
                  </a:cubicBezTo>
                  <a:cubicBezTo>
                    <a:pt x="20254" y="28114"/>
                    <a:pt x="20392" y="28172"/>
                    <a:pt x="20496" y="28241"/>
                  </a:cubicBezTo>
                  <a:cubicBezTo>
                    <a:pt x="20565" y="28275"/>
                    <a:pt x="20611" y="28298"/>
                    <a:pt x="20680" y="28322"/>
                  </a:cubicBezTo>
                  <a:cubicBezTo>
                    <a:pt x="20732" y="28335"/>
                    <a:pt x="20785" y="28342"/>
                    <a:pt x="20836" y="28342"/>
                  </a:cubicBezTo>
                  <a:cubicBezTo>
                    <a:pt x="21048" y="28342"/>
                    <a:pt x="21249" y="28233"/>
                    <a:pt x="21360" y="28057"/>
                  </a:cubicBezTo>
                  <a:cubicBezTo>
                    <a:pt x="21475" y="27895"/>
                    <a:pt x="21521" y="27688"/>
                    <a:pt x="21441" y="27457"/>
                  </a:cubicBezTo>
                  <a:cubicBezTo>
                    <a:pt x="21291" y="27066"/>
                    <a:pt x="21233" y="26686"/>
                    <a:pt x="21256" y="26340"/>
                  </a:cubicBezTo>
                  <a:cubicBezTo>
                    <a:pt x="21256" y="26271"/>
                    <a:pt x="21256" y="26190"/>
                    <a:pt x="21268" y="26110"/>
                  </a:cubicBezTo>
                  <a:cubicBezTo>
                    <a:pt x="21291" y="25879"/>
                    <a:pt x="21349" y="25672"/>
                    <a:pt x="21441" y="25464"/>
                  </a:cubicBezTo>
                  <a:cubicBezTo>
                    <a:pt x="21475" y="25361"/>
                    <a:pt x="21533" y="25269"/>
                    <a:pt x="21590" y="25176"/>
                  </a:cubicBezTo>
                  <a:lnTo>
                    <a:pt x="21729" y="25004"/>
                  </a:lnTo>
                  <a:cubicBezTo>
                    <a:pt x="22132" y="24497"/>
                    <a:pt x="22766" y="24209"/>
                    <a:pt x="23514" y="24197"/>
                  </a:cubicBezTo>
                  <a:cubicBezTo>
                    <a:pt x="23687" y="24197"/>
                    <a:pt x="23860" y="24209"/>
                    <a:pt x="24044" y="24243"/>
                  </a:cubicBezTo>
                  <a:cubicBezTo>
                    <a:pt x="24171" y="24266"/>
                    <a:pt x="24286" y="24301"/>
                    <a:pt x="24425" y="24324"/>
                  </a:cubicBezTo>
                  <a:cubicBezTo>
                    <a:pt x="24476" y="24340"/>
                    <a:pt x="24529" y="24347"/>
                    <a:pt x="24581" y="24347"/>
                  </a:cubicBezTo>
                  <a:cubicBezTo>
                    <a:pt x="24681" y="24347"/>
                    <a:pt x="24779" y="24319"/>
                    <a:pt x="24862" y="24266"/>
                  </a:cubicBezTo>
                  <a:cubicBezTo>
                    <a:pt x="25035" y="24186"/>
                    <a:pt x="25150" y="24001"/>
                    <a:pt x="25162" y="23805"/>
                  </a:cubicBezTo>
                  <a:cubicBezTo>
                    <a:pt x="25185" y="23667"/>
                    <a:pt x="25139" y="23494"/>
                    <a:pt x="25012" y="23345"/>
                  </a:cubicBezTo>
                  <a:lnTo>
                    <a:pt x="24920" y="23264"/>
                  </a:lnTo>
                  <a:cubicBezTo>
                    <a:pt x="24897" y="23229"/>
                    <a:pt x="24885" y="23206"/>
                    <a:pt x="24851" y="23172"/>
                  </a:cubicBezTo>
                  <a:cubicBezTo>
                    <a:pt x="24747" y="23045"/>
                    <a:pt x="24667" y="22930"/>
                    <a:pt x="24597" y="22815"/>
                  </a:cubicBezTo>
                  <a:cubicBezTo>
                    <a:pt x="24021" y="21927"/>
                    <a:pt x="24090" y="21017"/>
                    <a:pt x="24528" y="20349"/>
                  </a:cubicBezTo>
                  <a:cubicBezTo>
                    <a:pt x="24551" y="20326"/>
                    <a:pt x="24574" y="20292"/>
                    <a:pt x="24597" y="20268"/>
                  </a:cubicBezTo>
                  <a:cubicBezTo>
                    <a:pt x="24620" y="20234"/>
                    <a:pt x="24632" y="20211"/>
                    <a:pt x="24667" y="20176"/>
                  </a:cubicBezTo>
                  <a:cubicBezTo>
                    <a:pt x="24713" y="20119"/>
                    <a:pt x="24747" y="20084"/>
                    <a:pt x="24805" y="20027"/>
                  </a:cubicBezTo>
                  <a:cubicBezTo>
                    <a:pt x="25279" y="19575"/>
                    <a:pt x="25942" y="19289"/>
                    <a:pt x="26717" y="19289"/>
                  </a:cubicBezTo>
                  <a:cubicBezTo>
                    <a:pt x="26733" y="19289"/>
                    <a:pt x="26748" y="19289"/>
                    <a:pt x="26763" y="19289"/>
                  </a:cubicBezTo>
                  <a:cubicBezTo>
                    <a:pt x="26959" y="19289"/>
                    <a:pt x="27097" y="19197"/>
                    <a:pt x="27190" y="19082"/>
                  </a:cubicBezTo>
                  <a:cubicBezTo>
                    <a:pt x="27213" y="19059"/>
                    <a:pt x="27224" y="19024"/>
                    <a:pt x="27247" y="19001"/>
                  </a:cubicBezTo>
                  <a:cubicBezTo>
                    <a:pt x="27362" y="18759"/>
                    <a:pt x="27305" y="18437"/>
                    <a:pt x="26994" y="18298"/>
                  </a:cubicBezTo>
                  <a:cubicBezTo>
                    <a:pt x="25035" y="17388"/>
                    <a:pt x="24713" y="15015"/>
                    <a:pt x="26878" y="13921"/>
                  </a:cubicBezTo>
                  <a:cubicBezTo>
                    <a:pt x="26971" y="13874"/>
                    <a:pt x="27051" y="13817"/>
                    <a:pt x="27109" y="13725"/>
                  </a:cubicBezTo>
                  <a:cubicBezTo>
                    <a:pt x="27190" y="13644"/>
                    <a:pt x="27224" y="13529"/>
                    <a:pt x="27247" y="13414"/>
                  </a:cubicBezTo>
                  <a:lnTo>
                    <a:pt x="27247" y="13356"/>
                  </a:lnTo>
                  <a:lnTo>
                    <a:pt x="27247" y="13252"/>
                  </a:lnTo>
                  <a:cubicBezTo>
                    <a:pt x="27213" y="12999"/>
                    <a:pt x="27051" y="12792"/>
                    <a:pt x="26729" y="12768"/>
                  </a:cubicBezTo>
                  <a:cubicBezTo>
                    <a:pt x="26694" y="12745"/>
                    <a:pt x="26671" y="12745"/>
                    <a:pt x="26637" y="12734"/>
                  </a:cubicBezTo>
                  <a:cubicBezTo>
                    <a:pt x="26510" y="12711"/>
                    <a:pt x="26383" y="12665"/>
                    <a:pt x="26245" y="12619"/>
                  </a:cubicBezTo>
                  <a:cubicBezTo>
                    <a:pt x="26176" y="12596"/>
                    <a:pt x="26118" y="12573"/>
                    <a:pt x="26061" y="12550"/>
                  </a:cubicBezTo>
                  <a:cubicBezTo>
                    <a:pt x="25945" y="12492"/>
                    <a:pt x="25830" y="12434"/>
                    <a:pt x="25726" y="12377"/>
                  </a:cubicBezTo>
                  <a:cubicBezTo>
                    <a:pt x="24793" y="11812"/>
                    <a:pt x="24448" y="10810"/>
                    <a:pt x="24782" y="9808"/>
                  </a:cubicBezTo>
                  <a:cubicBezTo>
                    <a:pt x="24805" y="9715"/>
                    <a:pt x="24851" y="9623"/>
                    <a:pt x="24897" y="9520"/>
                  </a:cubicBezTo>
                  <a:cubicBezTo>
                    <a:pt x="25035" y="9232"/>
                    <a:pt x="25243" y="8967"/>
                    <a:pt x="25496" y="8690"/>
                  </a:cubicBezTo>
                  <a:cubicBezTo>
                    <a:pt x="25542" y="8633"/>
                    <a:pt x="25577" y="8586"/>
                    <a:pt x="25600" y="8540"/>
                  </a:cubicBezTo>
                  <a:cubicBezTo>
                    <a:pt x="25634" y="8506"/>
                    <a:pt x="25646" y="8448"/>
                    <a:pt x="25657" y="8402"/>
                  </a:cubicBezTo>
                  <a:cubicBezTo>
                    <a:pt x="25669" y="8356"/>
                    <a:pt x="25692" y="8298"/>
                    <a:pt x="25692" y="8252"/>
                  </a:cubicBezTo>
                  <a:cubicBezTo>
                    <a:pt x="25703" y="7916"/>
                    <a:pt x="25438" y="7580"/>
                    <a:pt x="25042" y="7580"/>
                  </a:cubicBezTo>
                  <a:cubicBezTo>
                    <a:pt x="25017" y="7580"/>
                    <a:pt x="24992" y="7581"/>
                    <a:pt x="24966" y="7584"/>
                  </a:cubicBezTo>
                  <a:cubicBezTo>
                    <a:pt x="24856" y="7595"/>
                    <a:pt x="24748" y="7601"/>
                    <a:pt x="24641" y="7601"/>
                  </a:cubicBezTo>
                  <a:cubicBezTo>
                    <a:pt x="24086" y="7601"/>
                    <a:pt x="23575" y="7453"/>
                    <a:pt x="23169" y="7192"/>
                  </a:cubicBezTo>
                  <a:cubicBezTo>
                    <a:pt x="23077" y="7135"/>
                    <a:pt x="22996" y="7077"/>
                    <a:pt x="22927" y="7008"/>
                  </a:cubicBezTo>
                  <a:cubicBezTo>
                    <a:pt x="22812" y="6904"/>
                    <a:pt x="22696" y="6801"/>
                    <a:pt x="22604" y="6674"/>
                  </a:cubicBezTo>
                  <a:cubicBezTo>
                    <a:pt x="22593" y="6639"/>
                    <a:pt x="22581" y="6628"/>
                    <a:pt x="22558" y="6605"/>
                  </a:cubicBezTo>
                  <a:cubicBezTo>
                    <a:pt x="22535" y="6547"/>
                    <a:pt x="22524" y="6501"/>
                    <a:pt x="22489" y="6444"/>
                  </a:cubicBezTo>
                  <a:cubicBezTo>
                    <a:pt x="22478" y="6398"/>
                    <a:pt x="22443" y="6340"/>
                    <a:pt x="22431" y="6282"/>
                  </a:cubicBezTo>
                  <a:cubicBezTo>
                    <a:pt x="22316" y="5937"/>
                    <a:pt x="22305" y="5545"/>
                    <a:pt x="22351" y="5188"/>
                  </a:cubicBezTo>
                  <a:cubicBezTo>
                    <a:pt x="22351" y="5130"/>
                    <a:pt x="22351" y="5084"/>
                    <a:pt x="22362" y="5050"/>
                  </a:cubicBezTo>
                  <a:cubicBezTo>
                    <a:pt x="22385" y="4900"/>
                    <a:pt x="22420" y="4773"/>
                    <a:pt x="22466" y="4646"/>
                  </a:cubicBezTo>
                  <a:cubicBezTo>
                    <a:pt x="22478" y="4566"/>
                    <a:pt x="22501" y="4497"/>
                    <a:pt x="22535" y="4439"/>
                  </a:cubicBezTo>
                  <a:cubicBezTo>
                    <a:pt x="22581" y="4335"/>
                    <a:pt x="22616" y="4255"/>
                    <a:pt x="22673" y="4162"/>
                  </a:cubicBezTo>
                  <a:cubicBezTo>
                    <a:pt x="22708" y="4139"/>
                    <a:pt x="22719" y="4093"/>
                    <a:pt x="22754" y="4070"/>
                  </a:cubicBezTo>
                  <a:cubicBezTo>
                    <a:pt x="22777" y="4036"/>
                    <a:pt x="22789" y="4013"/>
                    <a:pt x="22823" y="3978"/>
                  </a:cubicBezTo>
                  <a:cubicBezTo>
                    <a:pt x="23215" y="3506"/>
                    <a:pt x="23054" y="3183"/>
                    <a:pt x="22904" y="3033"/>
                  </a:cubicBezTo>
                  <a:lnTo>
                    <a:pt x="22881" y="2999"/>
                  </a:lnTo>
                  <a:cubicBezTo>
                    <a:pt x="22835" y="2953"/>
                    <a:pt x="22777" y="2918"/>
                    <a:pt x="22731" y="2884"/>
                  </a:cubicBezTo>
                  <a:cubicBezTo>
                    <a:pt x="22633" y="2823"/>
                    <a:pt x="22535" y="2798"/>
                    <a:pt x="22433" y="2798"/>
                  </a:cubicBezTo>
                  <a:cubicBezTo>
                    <a:pt x="21913" y="2798"/>
                    <a:pt x="21299" y="3460"/>
                    <a:pt x="20162" y="3460"/>
                  </a:cubicBezTo>
                  <a:cubicBezTo>
                    <a:pt x="19943" y="3460"/>
                    <a:pt x="19724" y="3437"/>
                    <a:pt x="19528" y="3379"/>
                  </a:cubicBezTo>
                  <a:lnTo>
                    <a:pt x="19309" y="3287"/>
                  </a:lnTo>
                  <a:cubicBezTo>
                    <a:pt x="19275" y="3287"/>
                    <a:pt x="19263" y="3275"/>
                    <a:pt x="19240" y="3264"/>
                  </a:cubicBezTo>
                  <a:cubicBezTo>
                    <a:pt x="19194" y="3241"/>
                    <a:pt x="19148" y="3218"/>
                    <a:pt x="19102" y="3183"/>
                  </a:cubicBezTo>
                  <a:cubicBezTo>
                    <a:pt x="18503" y="2803"/>
                    <a:pt x="18157" y="2008"/>
                    <a:pt x="18296" y="729"/>
                  </a:cubicBezTo>
                  <a:cubicBezTo>
                    <a:pt x="18319" y="510"/>
                    <a:pt x="18238" y="303"/>
                    <a:pt x="18100" y="176"/>
                  </a:cubicBezTo>
                  <a:cubicBezTo>
                    <a:pt x="18065" y="153"/>
                    <a:pt x="18031" y="130"/>
                    <a:pt x="17996" y="107"/>
                  </a:cubicBezTo>
                  <a:cubicBezTo>
                    <a:pt x="17882" y="41"/>
                    <a:pt x="17750" y="0"/>
                    <a:pt x="17617" y="0"/>
                  </a:cubicBezTo>
                  <a:close/>
                </a:path>
              </a:pathLst>
            </a:custGeom>
            <a:solidFill>
              <a:srgbClr val="DA510B">
                <a:alpha val="37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5" name="Google Shape;2245;p42"/>
            <p:cNvSpPr/>
            <p:nvPr/>
          </p:nvSpPr>
          <p:spPr>
            <a:xfrm>
              <a:off x="7625983" y="3738786"/>
              <a:ext cx="1165514" cy="1070070"/>
            </a:xfrm>
            <a:custGeom>
              <a:avLst/>
              <a:gdLst/>
              <a:ahLst/>
              <a:cxnLst/>
              <a:rect l="l" t="t" r="r" b="b"/>
              <a:pathLst>
                <a:path w="27305" h="25069" extrusionOk="0">
                  <a:moveTo>
                    <a:pt x="13684" y="1"/>
                  </a:moveTo>
                  <a:cubicBezTo>
                    <a:pt x="12861" y="1"/>
                    <a:pt x="12025" y="83"/>
                    <a:pt x="11187" y="255"/>
                  </a:cubicBezTo>
                  <a:cubicBezTo>
                    <a:pt x="4390" y="1615"/>
                    <a:pt x="1" y="8228"/>
                    <a:pt x="1372" y="15013"/>
                  </a:cubicBezTo>
                  <a:cubicBezTo>
                    <a:pt x="2120" y="18700"/>
                    <a:pt x="4413" y="21695"/>
                    <a:pt x="7443" y="23423"/>
                  </a:cubicBezTo>
                  <a:cubicBezTo>
                    <a:pt x="7489" y="23446"/>
                    <a:pt x="7535" y="23469"/>
                    <a:pt x="7581" y="23493"/>
                  </a:cubicBezTo>
                  <a:cubicBezTo>
                    <a:pt x="8480" y="23999"/>
                    <a:pt x="9459" y="24391"/>
                    <a:pt x="10473" y="24668"/>
                  </a:cubicBezTo>
                  <a:cubicBezTo>
                    <a:pt x="11486" y="24929"/>
                    <a:pt x="12543" y="25068"/>
                    <a:pt x="13621" y="25068"/>
                  </a:cubicBezTo>
                  <a:cubicBezTo>
                    <a:pt x="14445" y="25068"/>
                    <a:pt x="15280" y="24987"/>
                    <a:pt x="16118" y="24817"/>
                  </a:cubicBezTo>
                  <a:cubicBezTo>
                    <a:pt x="22904" y="23469"/>
                    <a:pt x="27305" y="16857"/>
                    <a:pt x="25945" y="10071"/>
                  </a:cubicBezTo>
                  <a:cubicBezTo>
                    <a:pt x="25427" y="7467"/>
                    <a:pt x="24125" y="5221"/>
                    <a:pt x="22362" y="3504"/>
                  </a:cubicBezTo>
                  <a:cubicBezTo>
                    <a:pt x="22351" y="3504"/>
                    <a:pt x="22339" y="3492"/>
                    <a:pt x="22328" y="3481"/>
                  </a:cubicBezTo>
                  <a:cubicBezTo>
                    <a:pt x="21268" y="2467"/>
                    <a:pt x="20047" y="1661"/>
                    <a:pt x="18722" y="1073"/>
                  </a:cubicBezTo>
                  <a:cubicBezTo>
                    <a:pt x="17165" y="381"/>
                    <a:pt x="15453" y="1"/>
                    <a:pt x="13684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6" name="Google Shape;2246;p42"/>
            <p:cNvSpPr/>
            <p:nvPr/>
          </p:nvSpPr>
          <p:spPr>
            <a:xfrm>
              <a:off x="7949581" y="3887331"/>
              <a:ext cx="841900" cy="921506"/>
            </a:xfrm>
            <a:custGeom>
              <a:avLst/>
              <a:gdLst/>
              <a:ahLst/>
              <a:cxnLst/>
              <a:rect l="l" t="t" r="r" b="b"/>
              <a:pathLst>
                <a:path w="19724" h="21589" extrusionOk="0">
                  <a:moveTo>
                    <a:pt x="14724" y="1"/>
                  </a:moveTo>
                  <a:lnTo>
                    <a:pt x="14724" y="1"/>
                  </a:lnTo>
                  <a:cubicBezTo>
                    <a:pt x="17270" y="7570"/>
                    <a:pt x="18053" y="19068"/>
                    <a:pt x="0" y="20013"/>
                  </a:cubicBezTo>
                  <a:cubicBezTo>
                    <a:pt x="899" y="20519"/>
                    <a:pt x="1878" y="20911"/>
                    <a:pt x="2892" y="21188"/>
                  </a:cubicBezTo>
                  <a:cubicBezTo>
                    <a:pt x="3905" y="21449"/>
                    <a:pt x="4962" y="21588"/>
                    <a:pt x="6040" y="21588"/>
                  </a:cubicBezTo>
                  <a:cubicBezTo>
                    <a:pt x="6864" y="21588"/>
                    <a:pt x="7699" y="21507"/>
                    <a:pt x="8537" y="21337"/>
                  </a:cubicBezTo>
                  <a:cubicBezTo>
                    <a:pt x="15323" y="19989"/>
                    <a:pt x="19724" y="13377"/>
                    <a:pt x="18364" y="6591"/>
                  </a:cubicBezTo>
                  <a:cubicBezTo>
                    <a:pt x="17846" y="3987"/>
                    <a:pt x="16544" y="1741"/>
                    <a:pt x="14770" y="24"/>
                  </a:cubicBezTo>
                  <a:cubicBezTo>
                    <a:pt x="14758" y="24"/>
                    <a:pt x="14747" y="12"/>
                    <a:pt x="14724" y="1"/>
                  </a:cubicBezTo>
                  <a:close/>
                </a:path>
              </a:pathLst>
            </a:custGeom>
            <a:solidFill>
              <a:srgbClr val="DA510B">
                <a:alpha val="37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7" name="Google Shape;2247;p42"/>
            <p:cNvSpPr/>
            <p:nvPr/>
          </p:nvSpPr>
          <p:spPr>
            <a:xfrm>
              <a:off x="7711055" y="4031479"/>
              <a:ext cx="121052" cy="384071"/>
            </a:xfrm>
            <a:custGeom>
              <a:avLst/>
              <a:gdLst/>
              <a:ahLst/>
              <a:cxnLst/>
              <a:rect l="l" t="t" r="r" b="b"/>
              <a:pathLst>
                <a:path w="2836" h="8998" extrusionOk="0">
                  <a:moveTo>
                    <a:pt x="2523" y="0"/>
                  </a:moveTo>
                  <a:cubicBezTo>
                    <a:pt x="2455" y="0"/>
                    <a:pt x="2385" y="28"/>
                    <a:pt x="2328" y="92"/>
                  </a:cubicBezTo>
                  <a:cubicBezTo>
                    <a:pt x="807" y="1924"/>
                    <a:pt x="1" y="5506"/>
                    <a:pt x="1464" y="8836"/>
                  </a:cubicBezTo>
                  <a:cubicBezTo>
                    <a:pt x="1510" y="8947"/>
                    <a:pt x="1607" y="8997"/>
                    <a:pt x="1704" y="8997"/>
                  </a:cubicBezTo>
                  <a:cubicBezTo>
                    <a:pt x="1848" y="8997"/>
                    <a:pt x="1991" y="8888"/>
                    <a:pt x="1971" y="8709"/>
                  </a:cubicBezTo>
                  <a:lnTo>
                    <a:pt x="1971" y="8709"/>
                  </a:lnTo>
                  <a:cubicBezTo>
                    <a:pt x="1971" y="8709"/>
                    <a:pt x="1971" y="8709"/>
                    <a:pt x="1971" y="8709"/>
                  </a:cubicBezTo>
                  <a:cubicBezTo>
                    <a:pt x="1968" y="8709"/>
                    <a:pt x="1752" y="7070"/>
                    <a:pt x="1740" y="6555"/>
                  </a:cubicBezTo>
                  <a:cubicBezTo>
                    <a:pt x="1487" y="3087"/>
                    <a:pt x="2651" y="668"/>
                    <a:pt x="2754" y="357"/>
                  </a:cubicBezTo>
                  <a:cubicBezTo>
                    <a:pt x="2836" y="161"/>
                    <a:pt x="2687" y="0"/>
                    <a:pt x="2523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48" name="Google Shape;2248;p42"/>
            <p:cNvGrpSpPr/>
            <p:nvPr/>
          </p:nvGrpSpPr>
          <p:grpSpPr>
            <a:xfrm rot="-353013">
              <a:off x="7881773" y="4050181"/>
              <a:ext cx="676057" cy="261626"/>
              <a:chOff x="7630332" y="3932421"/>
              <a:chExt cx="501451" cy="194056"/>
            </a:xfrm>
          </p:grpSpPr>
          <p:sp>
            <p:nvSpPr>
              <p:cNvPr id="2249" name="Google Shape;2249;p42"/>
              <p:cNvSpPr/>
              <p:nvPr/>
            </p:nvSpPr>
            <p:spPr>
              <a:xfrm>
                <a:off x="7948927" y="3932421"/>
                <a:ext cx="110704" cy="107057"/>
              </a:xfrm>
              <a:custGeom>
                <a:avLst/>
                <a:gdLst/>
                <a:ahLst/>
                <a:cxnLst/>
                <a:rect l="l" t="t" r="r" b="b"/>
                <a:pathLst>
                  <a:path w="3400" h="3288" extrusionOk="0">
                    <a:moveTo>
                      <a:pt x="1672" y="0"/>
                    </a:moveTo>
                    <a:cubicBezTo>
                      <a:pt x="755" y="0"/>
                      <a:pt x="224" y="683"/>
                      <a:pt x="116" y="1416"/>
                    </a:cubicBezTo>
                    <a:cubicBezTo>
                      <a:pt x="1" y="2257"/>
                      <a:pt x="427" y="3190"/>
                      <a:pt x="1522" y="3282"/>
                    </a:cubicBezTo>
                    <a:cubicBezTo>
                      <a:pt x="1561" y="3285"/>
                      <a:pt x="1601" y="3287"/>
                      <a:pt x="1640" y="3287"/>
                    </a:cubicBezTo>
                    <a:cubicBezTo>
                      <a:pt x="2451" y="3287"/>
                      <a:pt x="3230" y="2621"/>
                      <a:pt x="3307" y="1808"/>
                    </a:cubicBezTo>
                    <a:cubicBezTo>
                      <a:pt x="3399" y="955"/>
                      <a:pt x="2708" y="114"/>
                      <a:pt x="1867" y="10"/>
                    </a:cubicBezTo>
                    <a:cubicBezTo>
                      <a:pt x="1800" y="4"/>
                      <a:pt x="1735" y="0"/>
                      <a:pt x="167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0" name="Google Shape;2250;p42"/>
              <p:cNvSpPr/>
              <p:nvPr/>
            </p:nvSpPr>
            <p:spPr>
              <a:xfrm>
                <a:off x="7686367" y="3933008"/>
                <a:ext cx="110671" cy="107220"/>
              </a:xfrm>
              <a:custGeom>
                <a:avLst/>
                <a:gdLst/>
                <a:ahLst/>
                <a:cxnLst/>
                <a:rect l="l" t="t" r="r" b="b"/>
                <a:pathLst>
                  <a:path w="3399" h="3293" extrusionOk="0">
                    <a:moveTo>
                      <a:pt x="1751" y="1"/>
                    </a:moveTo>
                    <a:cubicBezTo>
                      <a:pt x="1676" y="1"/>
                      <a:pt x="1600" y="6"/>
                      <a:pt x="1521" y="15"/>
                    </a:cubicBezTo>
                    <a:cubicBezTo>
                      <a:pt x="680" y="119"/>
                      <a:pt x="0" y="972"/>
                      <a:pt x="81" y="1824"/>
                    </a:cubicBezTo>
                    <a:cubicBezTo>
                      <a:pt x="169" y="2626"/>
                      <a:pt x="948" y="3292"/>
                      <a:pt x="1750" y="3292"/>
                    </a:cubicBezTo>
                    <a:cubicBezTo>
                      <a:pt x="1789" y="3292"/>
                      <a:pt x="1828" y="3291"/>
                      <a:pt x="1867" y="3287"/>
                    </a:cubicBezTo>
                    <a:cubicBezTo>
                      <a:pt x="2961" y="3184"/>
                      <a:pt x="3399" y="2262"/>
                      <a:pt x="3284" y="1432"/>
                    </a:cubicBezTo>
                    <a:cubicBezTo>
                      <a:pt x="3177" y="677"/>
                      <a:pt x="2639" y="1"/>
                      <a:pt x="175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1" name="Google Shape;2251;p42"/>
              <p:cNvSpPr/>
              <p:nvPr/>
            </p:nvSpPr>
            <p:spPr>
              <a:xfrm>
                <a:off x="7803028" y="4036384"/>
                <a:ext cx="136557" cy="71209"/>
              </a:xfrm>
              <a:custGeom>
                <a:avLst/>
                <a:gdLst/>
                <a:ahLst/>
                <a:cxnLst/>
                <a:rect l="l" t="t" r="r" b="b"/>
                <a:pathLst>
                  <a:path w="4194" h="2187" extrusionOk="0">
                    <a:moveTo>
                      <a:pt x="228" y="0"/>
                    </a:moveTo>
                    <a:cubicBezTo>
                      <a:pt x="124" y="0"/>
                      <a:pt x="24" y="73"/>
                      <a:pt x="12" y="216"/>
                    </a:cubicBezTo>
                    <a:cubicBezTo>
                      <a:pt x="0" y="757"/>
                      <a:pt x="392" y="1357"/>
                      <a:pt x="795" y="1679"/>
                    </a:cubicBezTo>
                    <a:cubicBezTo>
                      <a:pt x="807" y="1679"/>
                      <a:pt x="807" y="1691"/>
                      <a:pt x="818" y="1691"/>
                    </a:cubicBezTo>
                    <a:cubicBezTo>
                      <a:pt x="1177" y="1993"/>
                      <a:pt x="1633" y="2187"/>
                      <a:pt x="2103" y="2187"/>
                    </a:cubicBezTo>
                    <a:cubicBezTo>
                      <a:pt x="2116" y="2187"/>
                      <a:pt x="2130" y="2186"/>
                      <a:pt x="2143" y="2186"/>
                    </a:cubicBezTo>
                    <a:cubicBezTo>
                      <a:pt x="2604" y="2186"/>
                      <a:pt x="3053" y="1990"/>
                      <a:pt x="3410" y="1679"/>
                    </a:cubicBezTo>
                    <a:cubicBezTo>
                      <a:pt x="3814" y="1357"/>
                      <a:pt x="4194" y="757"/>
                      <a:pt x="4194" y="216"/>
                    </a:cubicBezTo>
                    <a:cubicBezTo>
                      <a:pt x="4194" y="73"/>
                      <a:pt x="4093" y="0"/>
                      <a:pt x="3985" y="0"/>
                    </a:cubicBezTo>
                    <a:cubicBezTo>
                      <a:pt x="3894" y="0"/>
                      <a:pt x="3798" y="53"/>
                      <a:pt x="3756" y="158"/>
                    </a:cubicBezTo>
                    <a:cubicBezTo>
                      <a:pt x="3687" y="366"/>
                      <a:pt x="3641" y="585"/>
                      <a:pt x="3526" y="792"/>
                    </a:cubicBezTo>
                    <a:cubicBezTo>
                      <a:pt x="3433" y="988"/>
                      <a:pt x="3284" y="1161"/>
                      <a:pt x="3111" y="1322"/>
                    </a:cubicBezTo>
                    <a:cubicBezTo>
                      <a:pt x="2834" y="1564"/>
                      <a:pt x="2466" y="1725"/>
                      <a:pt x="2109" y="1725"/>
                    </a:cubicBezTo>
                    <a:cubicBezTo>
                      <a:pt x="1728" y="1725"/>
                      <a:pt x="1360" y="1564"/>
                      <a:pt x="1095" y="1322"/>
                    </a:cubicBezTo>
                    <a:cubicBezTo>
                      <a:pt x="922" y="1184"/>
                      <a:pt x="795" y="988"/>
                      <a:pt x="680" y="792"/>
                    </a:cubicBezTo>
                    <a:cubicBezTo>
                      <a:pt x="565" y="585"/>
                      <a:pt x="530" y="366"/>
                      <a:pt x="450" y="158"/>
                    </a:cubicBezTo>
                    <a:cubicBezTo>
                      <a:pt x="407" y="53"/>
                      <a:pt x="316" y="0"/>
                      <a:pt x="22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2" name="Google Shape;2252;p42"/>
              <p:cNvSpPr/>
              <p:nvPr/>
            </p:nvSpPr>
            <p:spPr>
              <a:xfrm>
                <a:off x="7697600" y="3952250"/>
                <a:ext cx="46919" cy="46789"/>
              </a:xfrm>
              <a:custGeom>
                <a:avLst/>
                <a:gdLst/>
                <a:ahLst/>
                <a:cxnLst/>
                <a:rect l="l" t="t" r="r" b="b"/>
                <a:pathLst>
                  <a:path w="1441" h="1437" extrusionOk="0">
                    <a:moveTo>
                      <a:pt x="704" y="0"/>
                    </a:moveTo>
                    <a:cubicBezTo>
                      <a:pt x="646" y="24"/>
                      <a:pt x="577" y="24"/>
                      <a:pt x="519" y="35"/>
                    </a:cubicBezTo>
                    <a:cubicBezTo>
                      <a:pt x="404" y="58"/>
                      <a:pt x="300" y="139"/>
                      <a:pt x="197" y="219"/>
                    </a:cubicBezTo>
                    <a:cubicBezTo>
                      <a:pt x="128" y="277"/>
                      <a:pt x="82" y="369"/>
                      <a:pt x="58" y="450"/>
                    </a:cubicBezTo>
                    <a:cubicBezTo>
                      <a:pt x="12" y="530"/>
                      <a:pt x="1" y="623"/>
                      <a:pt x="1" y="726"/>
                    </a:cubicBezTo>
                    <a:cubicBezTo>
                      <a:pt x="1" y="853"/>
                      <a:pt x="24" y="968"/>
                      <a:pt x="105" y="1083"/>
                    </a:cubicBezTo>
                    <a:cubicBezTo>
                      <a:pt x="162" y="1187"/>
                      <a:pt x="243" y="1268"/>
                      <a:pt x="358" y="1348"/>
                    </a:cubicBezTo>
                    <a:cubicBezTo>
                      <a:pt x="416" y="1371"/>
                      <a:pt x="473" y="1383"/>
                      <a:pt x="531" y="1418"/>
                    </a:cubicBezTo>
                    <a:cubicBezTo>
                      <a:pt x="585" y="1431"/>
                      <a:pt x="639" y="1437"/>
                      <a:pt x="693" y="1437"/>
                    </a:cubicBezTo>
                    <a:cubicBezTo>
                      <a:pt x="731" y="1437"/>
                      <a:pt x="769" y="1434"/>
                      <a:pt x="807" y="1429"/>
                    </a:cubicBezTo>
                    <a:cubicBezTo>
                      <a:pt x="865" y="1429"/>
                      <a:pt x="934" y="1418"/>
                      <a:pt x="980" y="1383"/>
                    </a:cubicBezTo>
                    <a:cubicBezTo>
                      <a:pt x="1061" y="1360"/>
                      <a:pt x="1141" y="1314"/>
                      <a:pt x="1211" y="1245"/>
                    </a:cubicBezTo>
                    <a:cubicBezTo>
                      <a:pt x="1257" y="1199"/>
                      <a:pt x="1280" y="1141"/>
                      <a:pt x="1326" y="1095"/>
                    </a:cubicBezTo>
                    <a:lnTo>
                      <a:pt x="1395" y="922"/>
                    </a:lnTo>
                    <a:cubicBezTo>
                      <a:pt x="1429" y="807"/>
                      <a:pt x="1441" y="726"/>
                      <a:pt x="1406" y="623"/>
                    </a:cubicBezTo>
                    <a:cubicBezTo>
                      <a:pt x="1406" y="542"/>
                      <a:pt x="1383" y="438"/>
                      <a:pt x="1326" y="369"/>
                    </a:cubicBezTo>
                    <a:cubicBezTo>
                      <a:pt x="1268" y="265"/>
                      <a:pt x="1176" y="173"/>
                      <a:pt x="1061" y="104"/>
                    </a:cubicBezTo>
                    <a:cubicBezTo>
                      <a:pt x="946" y="47"/>
                      <a:pt x="830" y="0"/>
                      <a:pt x="7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3" name="Google Shape;2253;p42"/>
              <p:cNvSpPr/>
              <p:nvPr/>
            </p:nvSpPr>
            <p:spPr>
              <a:xfrm>
                <a:off x="7742630" y="3992396"/>
                <a:ext cx="27416" cy="27025"/>
              </a:xfrm>
              <a:custGeom>
                <a:avLst/>
                <a:gdLst/>
                <a:ahLst/>
                <a:cxnLst/>
                <a:rect l="l" t="t" r="r" b="b"/>
                <a:pathLst>
                  <a:path w="842" h="830" extrusionOk="0">
                    <a:moveTo>
                      <a:pt x="415" y="0"/>
                    </a:moveTo>
                    <a:cubicBezTo>
                      <a:pt x="358" y="0"/>
                      <a:pt x="300" y="12"/>
                      <a:pt x="254" y="23"/>
                    </a:cubicBezTo>
                    <a:cubicBezTo>
                      <a:pt x="196" y="35"/>
                      <a:pt x="162" y="69"/>
                      <a:pt x="127" y="115"/>
                    </a:cubicBezTo>
                    <a:cubicBezTo>
                      <a:pt x="81" y="150"/>
                      <a:pt x="58" y="196"/>
                      <a:pt x="46" y="242"/>
                    </a:cubicBezTo>
                    <a:cubicBezTo>
                      <a:pt x="12" y="288"/>
                      <a:pt x="0" y="346"/>
                      <a:pt x="12" y="403"/>
                    </a:cubicBezTo>
                    <a:cubicBezTo>
                      <a:pt x="12" y="438"/>
                      <a:pt x="23" y="473"/>
                      <a:pt x="23" y="519"/>
                    </a:cubicBezTo>
                    <a:cubicBezTo>
                      <a:pt x="46" y="588"/>
                      <a:pt x="81" y="645"/>
                      <a:pt x="127" y="703"/>
                    </a:cubicBezTo>
                    <a:cubicBezTo>
                      <a:pt x="162" y="726"/>
                      <a:pt x="185" y="738"/>
                      <a:pt x="219" y="772"/>
                    </a:cubicBezTo>
                    <a:cubicBezTo>
                      <a:pt x="277" y="818"/>
                      <a:pt x="346" y="830"/>
                      <a:pt x="427" y="830"/>
                    </a:cubicBezTo>
                    <a:cubicBezTo>
                      <a:pt x="484" y="830"/>
                      <a:pt x="542" y="818"/>
                      <a:pt x="588" y="807"/>
                    </a:cubicBezTo>
                    <a:cubicBezTo>
                      <a:pt x="646" y="784"/>
                      <a:pt x="692" y="761"/>
                      <a:pt x="715" y="714"/>
                    </a:cubicBezTo>
                    <a:cubicBezTo>
                      <a:pt x="761" y="668"/>
                      <a:pt x="795" y="634"/>
                      <a:pt x="807" y="588"/>
                    </a:cubicBezTo>
                    <a:cubicBezTo>
                      <a:pt x="830" y="542"/>
                      <a:pt x="841" y="484"/>
                      <a:pt x="830" y="426"/>
                    </a:cubicBezTo>
                    <a:cubicBezTo>
                      <a:pt x="830" y="380"/>
                      <a:pt x="818" y="357"/>
                      <a:pt x="818" y="311"/>
                    </a:cubicBezTo>
                    <a:cubicBezTo>
                      <a:pt x="807" y="242"/>
                      <a:pt x="761" y="185"/>
                      <a:pt x="715" y="127"/>
                    </a:cubicBezTo>
                    <a:cubicBezTo>
                      <a:pt x="692" y="92"/>
                      <a:pt x="657" y="81"/>
                      <a:pt x="634" y="58"/>
                    </a:cubicBezTo>
                    <a:cubicBezTo>
                      <a:pt x="576" y="12"/>
                      <a:pt x="507" y="0"/>
                      <a:pt x="41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4" name="Google Shape;2254;p42"/>
              <p:cNvSpPr/>
              <p:nvPr/>
            </p:nvSpPr>
            <p:spPr>
              <a:xfrm>
                <a:off x="7968072" y="3959478"/>
                <a:ext cx="43175" cy="42686"/>
              </a:xfrm>
              <a:custGeom>
                <a:avLst/>
                <a:gdLst/>
                <a:ahLst/>
                <a:cxnLst/>
                <a:rect l="l" t="t" r="r" b="b"/>
                <a:pathLst>
                  <a:path w="1326" h="1311" extrusionOk="0">
                    <a:moveTo>
                      <a:pt x="651" y="0"/>
                    </a:moveTo>
                    <a:cubicBezTo>
                      <a:pt x="622" y="0"/>
                      <a:pt x="594" y="3"/>
                      <a:pt x="565" y="9"/>
                    </a:cubicBezTo>
                    <a:cubicBezTo>
                      <a:pt x="473" y="9"/>
                      <a:pt x="392" y="43"/>
                      <a:pt x="323" y="90"/>
                    </a:cubicBezTo>
                    <a:cubicBezTo>
                      <a:pt x="277" y="113"/>
                      <a:pt x="231" y="159"/>
                      <a:pt x="185" y="182"/>
                    </a:cubicBezTo>
                    <a:cubicBezTo>
                      <a:pt x="162" y="228"/>
                      <a:pt x="116" y="274"/>
                      <a:pt x="93" y="320"/>
                    </a:cubicBezTo>
                    <a:cubicBezTo>
                      <a:pt x="46" y="389"/>
                      <a:pt x="12" y="470"/>
                      <a:pt x="12" y="562"/>
                    </a:cubicBezTo>
                    <a:cubicBezTo>
                      <a:pt x="0" y="619"/>
                      <a:pt x="0" y="677"/>
                      <a:pt x="12" y="735"/>
                    </a:cubicBezTo>
                    <a:cubicBezTo>
                      <a:pt x="12" y="792"/>
                      <a:pt x="35" y="850"/>
                      <a:pt x="58" y="896"/>
                    </a:cubicBezTo>
                    <a:cubicBezTo>
                      <a:pt x="93" y="977"/>
                      <a:pt x="127" y="1034"/>
                      <a:pt x="185" y="1103"/>
                    </a:cubicBezTo>
                    <a:lnTo>
                      <a:pt x="323" y="1207"/>
                    </a:lnTo>
                    <a:cubicBezTo>
                      <a:pt x="381" y="1242"/>
                      <a:pt x="415" y="1253"/>
                      <a:pt x="473" y="1276"/>
                    </a:cubicBezTo>
                    <a:cubicBezTo>
                      <a:pt x="530" y="1299"/>
                      <a:pt x="588" y="1299"/>
                      <a:pt x="646" y="1311"/>
                    </a:cubicBezTo>
                    <a:cubicBezTo>
                      <a:pt x="738" y="1311"/>
                      <a:pt x="818" y="1299"/>
                      <a:pt x="899" y="1253"/>
                    </a:cubicBezTo>
                    <a:cubicBezTo>
                      <a:pt x="980" y="1219"/>
                      <a:pt x="1037" y="1184"/>
                      <a:pt x="1106" y="1126"/>
                    </a:cubicBezTo>
                    <a:cubicBezTo>
                      <a:pt x="1210" y="1034"/>
                      <a:pt x="1245" y="931"/>
                      <a:pt x="1302" y="815"/>
                    </a:cubicBezTo>
                    <a:cubicBezTo>
                      <a:pt x="1314" y="758"/>
                      <a:pt x="1314" y="700"/>
                      <a:pt x="1325" y="666"/>
                    </a:cubicBezTo>
                    <a:cubicBezTo>
                      <a:pt x="1314" y="573"/>
                      <a:pt x="1302" y="481"/>
                      <a:pt x="1256" y="412"/>
                    </a:cubicBezTo>
                    <a:cubicBezTo>
                      <a:pt x="1245" y="355"/>
                      <a:pt x="1210" y="308"/>
                      <a:pt x="1187" y="285"/>
                    </a:cubicBezTo>
                    <a:cubicBezTo>
                      <a:pt x="1164" y="251"/>
                      <a:pt x="1141" y="239"/>
                      <a:pt x="1129" y="216"/>
                    </a:cubicBezTo>
                    <a:lnTo>
                      <a:pt x="1106" y="193"/>
                    </a:lnTo>
                    <a:cubicBezTo>
                      <a:pt x="1106" y="193"/>
                      <a:pt x="1095" y="193"/>
                      <a:pt x="1095" y="182"/>
                    </a:cubicBezTo>
                    <a:cubicBezTo>
                      <a:pt x="1037" y="124"/>
                      <a:pt x="980" y="90"/>
                      <a:pt x="899" y="55"/>
                    </a:cubicBezTo>
                    <a:cubicBezTo>
                      <a:pt x="841" y="20"/>
                      <a:pt x="795" y="9"/>
                      <a:pt x="738" y="9"/>
                    </a:cubicBezTo>
                    <a:cubicBezTo>
                      <a:pt x="709" y="3"/>
                      <a:pt x="680" y="0"/>
                      <a:pt x="65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5" name="Google Shape;2255;p42"/>
              <p:cNvSpPr/>
              <p:nvPr/>
            </p:nvSpPr>
            <p:spPr>
              <a:xfrm>
                <a:off x="8007078" y="3996140"/>
                <a:ext cx="35653" cy="27416"/>
              </a:xfrm>
              <a:custGeom>
                <a:avLst/>
                <a:gdLst/>
                <a:ahLst/>
                <a:cxnLst/>
                <a:rect l="l" t="t" r="r" b="b"/>
                <a:pathLst>
                  <a:path w="1095" h="842" extrusionOk="0">
                    <a:moveTo>
                      <a:pt x="542" y="0"/>
                    </a:moveTo>
                    <a:cubicBezTo>
                      <a:pt x="1" y="0"/>
                      <a:pt x="1" y="841"/>
                      <a:pt x="542" y="841"/>
                    </a:cubicBezTo>
                    <a:cubicBezTo>
                      <a:pt x="1095" y="841"/>
                      <a:pt x="1095" y="0"/>
                      <a:pt x="54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6" name="Google Shape;2256;p42"/>
              <p:cNvSpPr/>
              <p:nvPr/>
            </p:nvSpPr>
            <p:spPr>
              <a:xfrm>
                <a:off x="7630332" y="4056213"/>
                <a:ext cx="134473" cy="70264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158" extrusionOk="0">
                    <a:moveTo>
                      <a:pt x="2161" y="1"/>
                    </a:moveTo>
                    <a:cubicBezTo>
                      <a:pt x="1591" y="1"/>
                      <a:pt x="1020" y="182"/>
                      <a:pt x="673" y="575"/>
                    </a:cubicBezTo>
                    <a:cubicBezTo>
                      <a:pt x="1" y="1314"/>
                      <a:pt x="897" y="2158"/>
                      <a:pt x="2142" y="2158"/>
                    </a:cubicBezTo>
                    <a:cubicBezTo>
                      <a:pt x="2391" y="2158"/>
                      <a:pt x="2653" y="2124"/>
                      <a:pt x="2919" y="2049"/>
                    </a:cubicBezTo>
                    <a:cubicBezTo>
                      <a:pt x="4083" y="1704"/>
                      <a:pt x="4129" y="725"/>
                      <a:pt x="3357" y="298"/>
                    </a:cubicBezTo>
                    <a:cubicBezTo>
                      <a:pt x="3024" y="105"/>
                      <a:pt x="2593" y="1"/>
                      <a:pt x="21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7" name="Google Shape;2257;p42"/>
              <p:cNvSpPr/>
              <p:nvPr/>
            </p:nvSpPr>
            <p:spPr>
              <a:xfrm>
                <a:off x="7997701" y="4055692"/>
                <a:ext cx="134082" cy="70590"/>
              </a:xfrm>
              <a:custGeom>
                <a:avLst/>
                <a:gdLst/>
                <a:ahLst/>
                <a:cxnLst/>
                <a:rect l="l" t="t" r="r" b="b"/>
                <a:pathLst>
                  <a:path w="4118" h="2168" extrusionOk="0">
                    <a:moveTo>
                      <a:pt x="1978" y="1"/>
                    </a:moveTo>
                    <a:cubicBezTo>
                      <a:pt x="1541" y="1"/>
                      <a:pt x="1103" y="107"/>
                      <a:pt x="761" y="303"/>
                    </a:cubicBezTo>
                    <a:cubicBezTo>
                      <a:pt x="1" y="741"/>
                      <a:pt x="47" y="1708"/>
                      <a:pt x="1210" y="2054"/>
                    </a:cubicBezTo>
                    <a:cubicBezTo>
                      <a:pt x="1478" y="2132"/>
                      <a:pt x="1742" y="2167"/>
                      <a:pt x="1992" y="2167"/>
                    </a:cubicBezTo>
                    <a:cubicBezTo>
                      <a:pt x="3219" y="2167"/>
                      <a:pt x="4117" y="1324"/>
                      <a:pt x="3457" y="568"/>
                    </a:cubicBezTo>
                    <a:cubicBezTo>
                      <a:pt x="3106" y="178"/>
                      <a:pt x="2543" y="1"/>
                      <a:pt x="197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B7DB17D-250E-7147-A743-D21421195A96}"/>
              </a:ext>
            </a:extLst>
          </p:cNvPr>
          <p:cNvSpPr txBox="1"/>
          <p:nvPr/>
        </p:nvSpPr>
        <p:spPr>
          <a:xfrm>
            <a:off x="2971892" y="4058587"/>
            <a:ext cx="34487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>
              <a:buClrTx/>
            </a:pPr>
            <a:r>
              <a:rPr lang="en-US" sz="2400" b="1" kern="1200" dirty="0">
                <a:solidFill>
                  <a:prstClr val="black"/>
                </a:solidFill>
                <a:latin typeface="Comic Sans MS" panose="030F0902030302020204" pitchFamily="66" charset="0"/>
                <a:ea typeface="+mn-ea"/>
                <a:cs typeface="+mn-cs"/>
              </a:rPr>
              <a:t>What’s…weather like today? </a:t>
            </a: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63D39F63-2482-7143-AAD1-E29CF3B8C6E1}"/>
              </a:ext>
            </a:extLst>
          </p:cNvPr>
          <p:cNvGrpSpPr/>
          <p:nvPr/>
        </p:nvGrpSpPr>
        <p:grpSpPr>
          <a:xfrm>
            <a:off x="1605514" y="942215"/>
            <a:ext cx="1467754" cy="3520329"/>
            <a:chOff x="2793927" y="1310712"/>
            <a:chExt cx="1354621" cy="4693772"/>
          </a:xfrm>
        </p:grpSpPr>
        <p:pic>
          <p:nvPicPr>
            <p:cNvPr id="1028" name="Picture 4" descr="Red Balloon clipart">
              <a:extLst>
                <a:ext uri="{FF2B5EF4-FFF2-40B4-BE49-F238E27FC236}">
                  <a16:creationId xmlns:a16="http://schemas.microsoft.com/office/drawing/2014/main" id="{F7A12A33-7D8D-1942-ADBF-F8F7F25FF8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3927" y="1310712"/>
              <a:ext cx="1337509" cy="46937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8CCC397-9C94-B44F-94D5-B02CBFCE2723}"/>
                </a:ext>
              </a:extLst>
            </p:cNvPr>
            <p:cNvSpPr txBox="1"/>
            <p:nvPr/>
          </p:nvSpPr>
          <p:spPr>
            <a:xfrm>
              <a:off x="2805771" y="1799840"/>
              <a:ext cx="1342777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42900">
                <a:buClrTx/>
              </a:pPr>
              <a:r>
                <a:rPr lang="en-US" sz="2400" b="1" kern="1200" dirty="0">
                  <a:solidFill>
                    <a:prstClr val="white">
                      <a:lumMod val="95000"/>
                    </a:prstClr>
                  </a:solidFill>
                  <a:latin typeface="Comic Sans MS" panose="030F0902030302020204" pitchFamily="66" charset="0"/>
                  <a:ea typeface="+mn-ea"/>
                  <a:cs typeface="+mn-cs"/>
                </a:rPr>
                <a:t>a.</a:t>
              </a:r>
            </a:p>
            <a:p>
              <a:pPr algn="ctr" defTabSz="342900">
                <a:buClrTx/>
              </a:pPr>
              <a:r>
                <a:rPr lang="en-US" sz="2400" b="1" kern="1200" dirty="0">
                  <a:solidFill>
                    <a:prstClr val="white">
                      <a:lumMod val="95000"/>
                    </a:prstClr>
                  </a:solidFill>
                  <a:latin typeface="Comic Sans MS" panose="030F0902030302020204" pitchFamily="66" charset="0"/>
                  <a:ea typeface="+mn-ea"/>
                  <a:cs typeface="+mn-cs"/>
                </a:rPr>
                <a:t>the</a:t>
              </a:r>
              <a:endParaRPr lang="ru-RU" sz="2400" b="1" kern="1200" dirty="0">
                <a:solidFill>
                  <a:prstClr val="white">
                    <a:lumMod val="95000"/>
                  </a:prstClr>
                </a:solidFill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75BF75E0-2C84-5346-A5CE-59B988B8AB5A}"/>
              </a:ext>
            </a:extLst>
          </p:cNvPr>
          <p:cNvGrpSpPr/>
          <p:nvPr/>
        </p:nvGrpSpPr>
        <p:grpSpPr>
          <a:xfrm>
            <a:off x="3909414" y="282388"/>
            <a:ext cx="1751798" cy="3603812"/>
            <a:chOff x="4395309" y="1507669"/>
            <a:chExt cx="1026738" cy="3603171"/>
          </a:xfrm>
        </p:grpSpPr>
        <p:pic>
          <p:nvPicPr>
            <p:cNvPr id="1030" name="Picture 6" descr="Yellow Balloon clipart">
              <a:extLst>
                <a:ext uri="{FF2B5EF4-FFF2-40B4-BE49-F238E27FC236}">
                  <a16:creationId xmlns:a16="http://schemas.microsoft.com/office/drawing/2014/main" id="{4EABCF25-9B19-CE48-8317-7FCE73C01B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5310" y="1507669"/>
              <a:ext cx="1026737" cy="36031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A73C9E5-C233-E043-8E0F-4DC9B244A0D0}"/>
                </a:ext>
              </a:extLst>
            </p:cNvPr>
            <p:cNvSpPr txBox="1"/>
            <p:nvPr/>
          </p:nvSpPr>
          <p:spPr>
            <a:xfrm>
              <a:off x="4395309" y="2051220"/>
              <a:ext cx="1026736" cy="8308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42900">
                <a:buClrTx/>
              </a:pPr>
              <a:r>
                <a:rPr lang="en-US" sz="2400" b="1" kern="1200" dirty="0">
                  <a:solidFill>
                    <a:prstClr val="black"/>
                  </a:solidFill>
                  <a:latin typeface="Comic Sans MS" panose="030F0902030302020204" pitchFamily="66" charset="0"/>
                  <a:ea typeface="+mn-ea"/>
                  <a:cs typeface="+mn-cs"/>
                </a:rPr>
                <a:t>b.</a:t>
              </a:r>
            </a:p>
            <a:p>
              <a:pPr algn="ctr" defTabSz="342900">
                <a:buClrTx/>
              </a:pPr>
              <a:r>
                <a:rPr lang="en-US" sz="2400" b="1" kern="1200" dirty="0">
                  <a:solidFill>
                    <a:prstClr val="black"/>
                  </a:solidFill>
                  <a:latin typeface="Comic Sans MS" panose="030F0902030302020204" pitchFamily="66" charset="0"/>
                  <a:ea typeface="+mn-ea"/>
                  <a:cs typeface="+mn-cs"/>
                </a:rPr>
                <a:t>a</a:t>
              </a:r>
              <a:endParaRPr lang="ru-RU" sz="2400" b="1" kern="1200" dirty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C1F7F217-4CFD-144A-8346-19DB2B205C32}"/>
              </a:ext>
            </a:extLst>
          </p:cNvPr>
          <p:cNvGrpSpPr/>
          <p:nvPr/>
        </p:nvGrpSpPr>
        <p:grpSpPr>
          <a:xfrm>
            <a:off x="6140045" y="998128"/>
            <a:ext cx="1551951" cy="4013196"/>
            <a:chOff x="5910772" y="1239830"/>
            <a:chExt cx="1432329" cy="5026529"/>
          </a:xfrm>
        </p:grpSpPr>
        <p:pic>
          <p:nvPicPr>
            <p:cNvPr id="1032" name="Picture 8" descr="Green Balloon clipart">
              <a:extLst>
                <a:ext uri="{FF2B5EF4-FFF2-40B4-BE49-F238E27FC236}">
                  <a16:creationId xmlns:a16="http://schemas.microsoft.com/office/drawing/2014/main" id="{656ACD47-0DA6-2745-A502-C9F8855E2D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0772" y="1239830"/>
              <a:ext cx="1432329" cy="50265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3C1C9EB-4623-354D-8F8D-F8F4F0838931}"/>
                </a:ext>
              </a:extLst>
            </p:cNvPr>
            <p:cNvSpPr txBox="1"/>
            <p:nvPr/>
          </p:nvSpPr>
          <p:spPr>
            <a:xfrm>
              <a:off x="6113567" y="1845751"/>
              <a:ext cx="1026736" cy="10408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42900">
                <a:buClrTx/>
              </a:pPr>
              <a:r>
                <a:rPr lang="en-US" sz="2400" b="1" kern="1200" dirty="0">
                  <a:solidFill>
                    <a:srgbClr val="FF0000"/>
                  </a:solidFill>
                  <a:latin typeface="Comic Sans MS" panose="030F0902030302020204" pitchFamily="66" charset="0"/>
                  <a:ea typeface="+mn-ea"/>
                  <a:cs typeface="+mn-cs"/>
                </a:rPr>
                <a:t>c.</a:t>
              </a:r>
            </a:p>
            <a:p>
              <a:pPr algn="ctr" defTabSz="342900">
                <a:buClrTx/>
              </a:pPr>
              <a:r>
                <a:rPr lang="en-US" sz="2400" b="1" kern="1200" dirty="0">
                  <a:solidFill>
                    <a:srgbClr val="FF0000"/>
                  </a:solidFill>
                  <a:latin typeface="Comic Sans MS" panose="030F0902030302020204" pitchFamily="66" charset="0"/>
                  <a:ea typeface="+mn-ea"/>
                  <a:cs typeface="+mn-cs"/>
                </a:rPr>
                <a:t>is</a:t>
              </a:r>
              <a:endParaRPr lang="ru-RU" sz="2400" b="1" kern="1200" dirty="0">
                <a:solidFill>
                  <a:srgbClr val="FF0000"/>
                </a:solidFill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7" name="Рисунок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5411D51-79EA-4D4C-99D4-59A64F9D1A4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6874329" y="253249"/>
            <a:ext cx="948090" cy="962661"/>
          </a:xfrm>
          <a:prstGeom prst="rect">
            <a:avLst/>
          </a:prstGeom>
        </p:spPr>
      </p:pic>
      <p:pic>
        <p:nvPicPr>
          <p:cNvPr id="1026" name="Picture 2" descr="Winnie the Pooh clipart">
            <a:extLst>
              <a:ext uri="{FF2B5EF4-FFF2-40B4-BE49-F238E27FC236}">
                <a16:creationId xmlns:a16="http://schemas.microsoft.com/office/drawing/2014/main" id="{89B9C8D7-775D-4443-8F79-4AB0DF3BA3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59864" y="2702379"/>
            <a:ext cx="1493254" cy="1641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Кира-скрап - клипарт и рамки на прозрачном фоне">
            <a:extLst>
              <a:ext uri="{FF2B5EF4-FFF2-40B4-BE49-F238E27FC236}">
                <a16:creationId xmlns:a16="http://schemas.microsoft.com/office/drawing/2014/main" id="{46DFF0BC-0324-D64F-9D09-E1D3008216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0630" y="2434634"/>
            <a:ext cx="1493254" cy="1908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5700683"/>
      </p:ext>
    </p:extLst>
  </p:cSld>
  <p:clrMapOvr>
    <a:masterClrMapping/>
  </p:clrMapOvr>
  <p:transition spd="slow">
    <p:push dir="u"/>
    <p:sndAc>
      <p:stSnd>
        <p:snd r:embed="rId3" name="hamm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2.96296E-6 C 0.00208 -0.00301 0.01198 -0.03403 0.03698 -0.03195 C 0.075 -0.02894 0.08993 -0.00695 0.125 -0.02894 C 0.14705 -0.0419 0.17292 -0.075 0.19201 -0.07408 C 0.23507 -0.07292 0.24392 -0.03889 0.24392 -0.0081 C 0.24496 0.03611 0.18906 0.07291 0.12101 0.07708 C 0.05208 0.08009 -0.00504 0.0331 1.11111E-6 2.96296E-6 Z " pathEditMode="relative" rAng="0" ptsTypes="AAAAAAA">
                                      <p:cBhvr>
                                        <p:cTn id="6" dur="2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70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22222E-6 C 0.06893 -2.22222E-6 0.12501 0.02547 0.12501 0.05695 C 0.12501 0.0882 0.06893 0.11389 5E-6 0.11389 C -0.06892 0.11389 -0.125 0.0882 -0.125 0.05695 C -0.125 0.02547 -0.06892 -2.22222E-6 5E-6 -2.22222E-6 Z " pathEditMode="relative" rAng="0" ptsTypes="AAAAA">
                                      <p:cBhvr>
                                        <p:cTn id="8" dur="2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6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1.48148E-6 C -4.44444E-6 0.00023 -0.01788 -0.06504 -0.01788 -0.06481 C -0.03576 -0.11805 -0.06406 -0.13889 -0.10503 -0.13889 C -0.12604 -0.13889 -0.14496 -0.13102 -0.15972 -0.11805 C -0.17013 -0.10903 -0.18281 -0.10393 -0.19635 -0.10393 C -0.22274 -0.10393 -0.24479 -0.12199 -0.25312 -0.14792 C -0.25312 -0.14768 -0.2625 -0.17893 -0.2625 -0.1787 C -0.2625 -0.17893 -0.24357 -0.11296 -0.24357 -0.11273 C -0.22569 -0.06111 -0.19756 -0.04004 -0.15763 -0.04004 C -0.13663 -0.04004 -0.11649 -0.04792 -0.10086 -0.06204 C -0.09149 -0.06991 -0.07881 -0.075 -0.06631 -0.075 C -0.03993 -0.075 -0.01788 -0.05694 -0.00954 -0.03102 C -0.00954 -0.03079 -4.44444E-6 -1.48148E-6 -4.44444E-6 0.00023 L -4.44444E-6 -1.48148E-6 Z " pathEditMode="relative" rAng="0" ptsTypes="AAAAAAAAAAAAAA">
                                      <p:cBhvr>
                                        <p:cTn id="10" dur="2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25" y="-89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0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F%D0%BE%D0%B1%D0%B5%D0%B4%D0%B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%D1%88%D0%B0%D1%80%D0%B8%D0%B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%D1%88%D0%B0%D1%80%D0%B8%D0%B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B7DB17D-250E-7147-A743-D21421195A96}"/>
              </a:ext>
            </a:extLst>
          </p:cNvPr>
          <p:cNvSpPr txBox="1"/>
          <p:nvPr/>
        </p:nvSpPr>
        <p:spPr>
          <a:xfrm>
            <a:off x="2133600" y="4058587"/>
            <a:ext cx="48083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>
              <a:buClrTx/>
            </a:pPr>
            <a:r>
              <a:rPr lang="en-US" sz="2400" b="1" kern="1200" dirty="0">
                <a:solidFill>
                  <a:prstClr val="black"/>
                </a:solidFill>
                <a:latin typeface="Comic Sans MS" panose="030F0902030302020204" pitchFamily="66" charset="0"/>
                <a:ea typeface="+mn-ea"/>
                <a:cs typeface="+mn-cs"/>
              </a:rPr>
              <a:t>Reorder : What/the/ ’s/ like/ weather/today?</a:t>
            </a:r>
            <a:endParaRPr lang="ru-RU" sz="2400" b="1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63D39F63-2482-7143-AAD1-E29CF3B8C6E1}"/>
              </a:ext>
            </a:extLst>
          </p:cNvPr>
          <p:cNvGrpSpPr/>
          <p:nvPr/>
        </p:nvGrpSpPr>
        <p:grpSpPr>
          <a:xfrm>
            <a:off x="1321582" y="869185"/>
            <a:ext cx="1791178" cy="3593359"/>
            <a:chOff x="2793927" y="1213339"/>
            <a:chExt cx="1391068" cy="4791145"/>
          </a:xfrm>
        </p:grpSpPr>
        <p:pic>
          <p:nvPicPr>
            <p:cNvPr id="1028" name="Picture 4" descr="Red Balloon clipart">
              <a:extLst>
                <a:ext uri="{FF2B5EF4-FFF2-40B4-BE49-F238E27FC236}">
                  <a16:creationId xmlns:a16="http://schemas.microsoft.com/office/drawing/2014/main" id="{F7A12A33-7D8D-1942-ADBF-F8F7F25FF8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3927" y="1310712"/>
              <a:ext cx="1337509" cy="46937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8CCC397-9C94-B44F-94D5-B02CBFCE2723}"/>
                </a:ext>
              </a:extLst>
            </p:cNvPr>
            <p:cNvSpPr txBox="1"/>
            <p:nvPr/>
          </p:nvSpPr>
          <p:spPr>
            <a:xfrm>
              <a:off x="2842218" y="1213339"/>
              <a:ext cx="1342777" cy="21749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42900">
                <a:buClrTx/>
              </a:pPr>
              <a:r>
                <a:rPr lang="en-US" sz="2000" b="1" kern="1200" dirty="0">
                  <a:solidFill>
                    <a:schemeClr val="bg1"/>
                  </a:solidFill>
                  <a:latin typeface="Comic Sans MS" panose="030F0902030302020204" pitchFamily="66" charset="0"/>
                  <a:ea typeface="+mn-ea"/>
                  <a:cs typeface="+mn-cs"/>
                </a:rPr>
                <a:t>a.</a:t>
              </a:r>
            </a:p>
            <a:p>
              <a:pPr algn="ctr" defTabSz="342900">
                <a:buClrTx/>
              </a:pPr>
              <a:r>
                <a:rPr lang="en-US" sz="2000" b="1" kern="1200" dirty="0">
                  <a:solidFill>
                    <a:schemeClr val="bg1"/>
                  </a:solidFill>
                  <a:latin typeface="Comic Sans MS" panose="030F0902030302020204" pitchFamily="66" charset="0"/>
                  <a:ea typeface="+mn-ea"/>
                  <a:cs typeface="+mn-cs"/>
                </a:rPr>
                <a:t>What’s</a:t>
              </a:r>
            </a:p>
            <a:p>
              <a:pPr algn="ctr" defTabSz="342900">
                <a:buClrTx/>
              </a:pPr>
              <a:r>
                <a:rPr lang="en-US" sz="2000" b="1" kern="1200" dirty="0">
                  <a:solidFill>
                    <a:schemeClr val="bg1"/>
                  </a:solidFill>
                  <a:latin typeface="Comic Sans MS" panose="030F0902030302020204" pitchFamily="66" charset="0"/>
                  <a:ea typeface="+mn-ea"/>
                  <a:cs typeface="+mn-cs"/>
                </a:rPr>
                <a:t>weather the like today ?</a:t>
              </a:r>
              <a:endParaRPr lang="ru-RU" sz="2000" b="1" kern="1200" dirty="0">
                <a:solidFill>
                  <a:prstClr val="white">
                    <a:lumMod val="95000"/>
                  </a:prstClr>
                </a:solidFill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75BF75E0-2C84-5346-A5CE-59B988B8AB5A}"/>
              </a:ext>
            </a:extLst>
          </p:cNvPr>
          <p:cNvGrpSpPr/>
          <p:nvPr/>
        </p:nvGrpSpPr>
        <p:grpSpPr>
          <a:xfrm>
            <a:off x="3909417" y="282388"/>
            <a:ext cx="1770336" cy="3603812"/>
            <a:chOff x="4395310" y="1507669"/>
            <a:chExt cx="1037603" cy="3603171"/>
          </a:xfrm>
        </p:grpSpPr>
        <p:pic>
          <p:nvPicPr>
            <p:cNvPr id="1030" name="Picture 6" descr="Yellow Balloon clipart">
              <a:extLst>
                <a:ext uri="{FF2B5EF4-FFF2-40B4-BE49-F238E27FC236}">
                  <a16:creationId xmlns:a16="http://schemas.microsoft.com/office/drawing/2014/main" id="{4EABCF25-9B19-CE48-8317-7FCE73C01B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5310" y="1507669"/>
              <a:ext cx="1026737" cy="36031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A73C9E5-C233-E043-8E0F-4DC9B244A0D0}"/>
                </a:ext>
              </a:extLst>
            </p:cNvPr>
            <p:cNvSpPr txBox="1"/>
            <p:nvPr/>
          </p:nvSpPr>
          <p:spPr>
            <a:xfrm>
              <a:off x="4406177" y="1672539"/>
              <a:ext cx="1026736" cy="16309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42900">
                <a:buClrTx/>
              </a:pPr>
              <a:r>
                <a:rPr lang="en-US" sz="2000" b="1" kern="1200" dirty="0">
                  <a:solidFill>
                    <a:schemeClr val="tx1"/>
                  </a:solidFill>
                  <a:latin typeface="Comic Sans MS" panose="030F0902030302020204" pitchFamily="66" charset="0"/>
                  <a:ea typeface="+mn-ea"/>
                  <a:cs typeface="+mn-cs"/>
                </a:rPr>
                <a:t>b.</a:t>
              </a:r>
            </a:p>
            <a:p>
              <a:pPr algn="ctr" defTabSz="342900">
                <a:buClrTx/>
              </a:pPr>
              <a:r>
                <a:rPr lang="en-US" sz="2000" b="1" kern="1200" dirty="0">
                  <a:solidFill>
                    <a:schemeClr val="tx1"/>
                  </a:solidFill>
                  <a:latin typeface="Comic Sans MS" panose="030F0902030302020204" pitchFamily="66" charset="0"/>
                  <a:ea typeface="+mn-ea"/>
                  <a:cs typeface="+mn-cs"/>
                </a:rPr>
                <a:t>What’s</a:t>
              </a:r>
            </a:p>
            <a:p>
              <a:pPr algn="ctr" defTabSz="342900">
                <a:buClrTx/>
              </a:pPr>
              <a:r>
                <a:rPr lang="en-US" sz="2000" b="1" kern="1200" dirty="0">
                  <a:solidFill>
                    <a:schemeClr val="tx1"/>
                  </a:solidFill>
                  <a:latin typeface="Comic Sans MS" panose="030F0902030302020204" pitchFamily="66" charset="0"/>
                  <a:ea typeface="+mn-ea"/>
                  <a:cs typeface="+mn-cs"/>
                </a:rPr>
                <a:t>the like weather today ?</a:t>
              </a:r>
              <a:endParaRPr lang="ru-RU" sz="2000" b="1" kern="1200" dirty="0">
                <a:solidFill>
                  <a:schemeClr val="tx1"/>
                </a:solidFill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C1F7F217-4CFD-144A-8346-19DB2B205C32}"/>
              </a:ext>
            </a:extLst>
          </p:cNvPr>
          <p:cNvGrpSpPr/>
          <p:nvPr/>
        </p:nvGrpSpPr>
        <p:grpSpPr>
          <a:xfrm>
            <a:off x="5661215" y="998128"/>
            <a:ext cx="2268486" cy="4013196"/>
            <a:chOff x="5739297" y="1239830"/>
            <a:chExt cx="1823184" cy="5026529"/>
          </a:xfrm>
        </p:grpSpPr>
        <p:pic>
          <p:nvPicPr>
            <p:cNvPr id="1032" name="Picture 8" descr="Green Balloon clipart">
              <a:extLst>
                <a:ext uri="{FF2B5EF4-FFF2-40B4-BE49-F238E27FC236}">
                  <a16:creationId xmlns:a16="http://schemas.microsoft.com/office/drawing/2014/main" id="{656ACD47-0DA6-2745-A502-C9F8855E2D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0772" y="1239830"/>
              <a:ext cx="1432329" cy="50265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3C1C9EB-4623-354D-8F8D-F8F4F0838931}"/>
                </a:ext>
              </a:extLst>
            </p:cNvPr>
            <p:cNvSpPr txBox="1"/>
            <p:nvPr/>
          </p:nvSpPr>
          <p:spPr>
            <a:xfrm>
              <a:off x="5739297" y="1553184"/>
              <a:ext cx="1823184" cy="16576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42900">
                <a:buClrTx/>
              </a:pPr>
              <a:r>
                <a:rPr lang="en-US" sz="2000" b="1" kern="1200" dirty="0">
                  <a:solidFill>
                    <a:schemeClr val="bg1"/>
                  </a:solidFill>
                  <a:latin typeface="Comic Sans MS" panose="030F0902030302020204" pitchFamily="66" charset="0"/>
                  <a:ea typeface="+mn-ea"/>
                  <a:cs typeface="+mn-cs"/>
                </a:rPr>
                <a:t>c.</a:t>
              </a:r>
            </a:p>
            <a:p>
              <a:pPr algn="ctr" defTabSz="342900">
                <a:buClrTx/>
              </a:pPr>
              <a:r>
                <a:rPr lang="en-US" sz="2000" b="1" kern="1200" dirty="0">
                  <a:solidFill>
                    <a:schemeClr val="bg1"/>
                  </a:solidFill>
                  <a:latin typeface="Comic Sans MS" panose="030F0902030302020204" pitchFamily="66" charset="0"/>
                  <a:ea typeface="+mn-ea"/>
                  <a:cs typeface="+mn-cs"/>
                </a:rPr>
                <a:t>What’s</a:t>
              </a:r>
            </a:p>
            <a:p>
              <a:pPr algn="ctr" defTabSz="342900">
                <a:buClrTx/>
              </a:pPr>
              <a:r>
                <a:rPr lang="en-US" sz="2000" b="1" kern="1200" dirty="0">
                  <a:solidFill>
                    <a:schemeClr val="bg1"/>
                  </a:solidFill>
                  <a:latin typeface="Comic Sans MS" panose="030F0902030302020204" pitchFamily="66" charset="0"/>
                  <a:ea typeface="+mn-ea"/>
                  <a:cs typeface="+mn-cs"/>
                </a:rPr>
                <a:t>the weather like today ?</a:t>
              </a:r>
              <a:endParaRPr lang="ru-RU" sz="2000" b="1" kern="1200" dirty="0">
                <a:solidFill>
                  <a:schemeClr val="bg1"/>
                </a:solidFill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7" name="Рисунок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5411D51-79EA-4D4C-99D4-59A64F9D1A4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6874329" y="253249"/>
            <a:ext cx="948090" cy="962661"/>
          </a:xfrm>
          <a:prstGeom prst="rect">
            <a:avLst/>
          </a:prstGeom>
        </p:spPr>
      </p:pic>
      <p:pic>
        <p:nvPicPr>
          <p:cNvPr id="1026" name="Picture 2" descr="Winnie the Pooh clipart">
            <a:extLst>
              <a:ext uri="{FF2B5EF4-FFF2-40B4-BE49-F238E27FC236}">
                <a16:creationId xmlns:a16="http://schemas.microsoft.com/office/drawing/2014/main" id="{89B9C8D7-775D-4443-8F79-4AB0DF3BA3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72804" y="3065689"/>
            <a:ext cx="1493254" cy="1641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Кира-скрап - клипарт и рамки на прозрачном фоне">
            <a:extLst>
              <a:ext uri="{FF2B5EF4-FFF2-40B4-BE49-F238E27FC236}">
                <a16:creationId xmlns:a16="http://schemas.microsoft.com/office/drawing/2014/main" id="{46DFF0BC-0324-D64F-9D09-E1D3008216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2242" y="2897688"/>
            <a:ext cx="1493254" cy="1908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9585792"/>
      </p:ext>
    </p:extLst>
  </p:cSld>
  <p:clrMapOvr>
    <a:masterClrMapping/>
  </p:clrMapOvr>
  <p:transition spd="slow">
    <p:push dir="u"/>
    <p:sndAc>
      <p:stSnd>
        <p:snd r:embed="rId2" name="hamm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1.23457E-7 C 0.00208 -0.00309 0.01198 -0.03395 0.03698 -0.0321 C 0.075 -0.02901 0.08993 -0.0071 0.125 -0.02901 C 0.14705 -0.04198 0.17292 -0.075 0.19202 -0.07407 C 0.23507 -0.07284 0.24392 -0.03889 0.24392 -0.00802 C 0.24497 0.03611 0.18906 0.07284 0.12101 0.07716 C 0.05208 0.07994 -0.00503 0.03302 -1.11111E-6 1.23457E-7 Z " pathEditMode="relative" rAng="0" ptsTypes="AAAAAAA">
                                      <p:cBhvr>
                                        <p:cTn id="6" dur="2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70" y="12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3.08642E-6 C 0.06892 3.08642E-6 0.125 0.02561 0.125 0.0571 C 0.125 0.08827 0.06892 0.11389 4.44444E-6 0.11389 C -0.06893 0.11389 -0.125 0.08827 -0.125 0.0571 C -0.125 0.02561 -0.06893 3.08642E-6 4.44444E-6 3.08642E-6 Z " pathEditMode="relative" rAng="0" ptsTypes="AAAAA">
                                      <p:cBhvr>
                                        <p:cTn id="8" dur="2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67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7.40741E-7 C 4.44444E-6 0.00031 -0.01789 -0.06512 -0.01789 -0.06482 C -0.03577 -0.1179 -0.06407 -0.13889 -0.10504 -0.13889 C -0.12605 -0.13889 -0.14497 -0.13117 -0.15973 -0.1179 C -0.17014 -0.10895 -0.18282 -0.10401 -0.19636 -0.10401 C -0.22275 -0.10401 -0.2448 -0.12191 -0.25313 -0.14784 C -0.25313 -0.14753 -0.2625 -0.17901 -0.2625 -0.1787 C -0.2625 -0.17901 -0.24358 -0.11296 -0.24358 -0.11266 C -0.2257 -0.06111 -0.19757 -0.04012 -0.15764 -0.04012 C -0.13664 -0.04012 -0.1165 -0.04784 -0.10087 -0.06204 C -0.0915 -0.07006 -0.07882 -0.075 -0.06632 -0.075 C -0.03993 -0.075 -0.01789 -0.05679 -0.00955 -0.03117 C -0.00955 -0.03086 4.44444E-6 7.40741E-7 4.44444E-6 0.00031 L 4.44444E-6 7.40741E-7 Z " pathEditMode="relative" rAng="0" ptsTypes="AAAAAAAAAAAAAA">
                                      <p:cBhvr>
                                        <p:cTn id="10" dur="2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25" y="-89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0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%D0%BF%D0%BE%D0%B1%D0%B5%D0%B4%D0%B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1%88%D0%B0%D1%80%D0%B8%D0%B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1%88%D0%B0%D1%80%D0%B8%D0%B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63D39F63-2482-7143-AAD1-E29CF3B8C6E1}"/>
              </a:ext>
            </a:extLst>
          </p:cNvPr>
          <p:cNvGrpSpPr/>
          <p:nvPr/>
        </p:nvGrpSpPr>
        <p:grpSpPr>
          <a:xfrm>
            <a:off x="921126" y="316006"/>
            <a:ext cx="1884731" cy="3711629"/>
            <a:chOff x="3009818" y="1507671"/>
            <a:chExt cx="1058138" cy="3603169"/>
          </a:xfrm>
        </p:grpSpPr>
        <p:pic>
          <p:nvPicPr>
            <p:cNvPr id="1028" name="Picture 4" descr="Red Balloon clipart">
              <a:extLst>
                <a:ext uri="{FF2B5EF4-FFF2-40B4-BE49-F238E27FC236}">
                  <a16:creationId xmlns:a16="http://schemas.microsoft.com/office/drawing/2014/main" id="{F7A12A33-7D8D-1942-ADBF-F8F7F25FF8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9818" y="1507671"/>
              <a:ext cx="1026737" cy="36031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8CCC397-9C94-B44F-94D5-B02CBFCE2723}"/>
                </a:ext>
              </a:extLst>
            </p:cNvPr>
            <p:cNvSpPr txBox="1"/>
            <p:nvPr/>
          </p:nvSpPr>
          <p:spPr>
            <a:xfrm>
              <a:off x="3041220" y="1833830"/>
              <a:ext cx="1026736" cy="11652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42900">
                <a:buClrTx/>
              </a:pPr>
              <a:r>
                <a:rPr lang="en-US" sz="2400" b="1" kern="1200" dirty="0">
                  <a:solidFill>
                    <a:prstClr val="black"/>
                  </a:solidFill>
                  <a:latin typeface="Comic Sans MS" panose="030F0902030302020204" pitchFamily="66" charset="0"/>
                  <a:ea typeface="+mn-ea"/>
                  <a:cs typeface="+mn-cs"/>
                </a:rPr>
                <a:t>a. I like sunny weather.</a:t>
              </a:r>
              <a:endParaRPr lang="ru-RU" sz="2400" b="1" kern="1200" dirty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75BF75E0-2C84-5346-A5CE-59B988B8AB5A}"/>
              </a:ext>
            </a:extLst>
          </p:cNvPr>
          <p:cNvGrpSpPr/>
          <p:nvPr/>
        </p:nvGrpSpPr>
        <p:grpSpPr>
          <a:xfrm>
            <a:off x="3694580" y="530679"/>
            <a:ext cx="1729387" cy="4108399"/>
            <a:chOff x="4395309" y="1507669"/>
            <a:chExt cx="1026738" cy="3603171"/>
          </a:xfrm>
        </p:grpSpPr>
        <p:pic>
          <p:nvPicPr>
            <p:cNvPr id="1030" name="Picture 6" descr="Yellow Balloon clipart">
              <a:extLst>
                <a:ext uri="{FF2B5EF4-FFF2-40B4-BE49-F238E27FC236}">
                  <a16:creationId xmlns:a16="http://schemas.microsoft.com/office/drawing/2014/main" id="{4EABCF25-9B19-CE48-8317-7FCE73C01B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5310" y="1507669"/>
              <a:ext cx="1026737" cy="36031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A73C9E5-C233-E043-8E0F-4DC9B244A0D0}"/>
                </a:ext>
              </a:extLst>
            </p:cNvPr>
            <p:cNvSpPr txBox="1"/>
            <p:nvPr/>
          </p:nvSpPr>
          <p:spPr>
            <a:xfrm>
              <a:off x="4395309" y="2051220"/>
              <a:ext cx="1026736" cy="7288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42900">
                <a:buClrTx/>
              </a:pPr>
              <a:r>
                <a:rPr lang="en-US" sz="2400" b="1" kern="1200" dirty="0">
                  <a:solidFill>
                    <a:prstClr val="black"/>
                  </a:solidFill>
                  <a:latin typeface="Comic Sans MS" panose="030F0902030302020204" pitchFamily="66" charset="0"/>
                  <a:ea typeface="+mn-ea"/>
                  <a:cs typeface="+mn-cs"/>
                </a:rPr>
                <a:t>b. It’s foggy.</a:t>
              </a:r>
              <a:endParaRPr lang="ru-RU" sz="2400" b="1" kern="1200" dirty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C1F7F217-4CFD-144A-8346-19DB2B205C32}"/>
              </a:ext>
            </a:extLst>
          </p:cNvPr>
          <p:cNvGrpSpPr/>
          <p:nvPr/>
        </p:nvGrpSpPr>
        <p:grpSpPr>
          <a:xfrm>
            <a:off x="6132443" y="564777"/>
            <a:ext cx="1870120" cy="3585065"/>
            <a:chOff x="5780802" y="1507669"/>
            <a:chExt cx="1054147" cy="3603170"/>
          </a:xfrm>
        </p:grpSpPr>
        <p:pic>
          <p:nvPicPr>
            <p:cNvPr id="1032" name="Picture 8" descr="Green Balloon clipart">
              <a:extLst>
                <a:ext uri="{FF2B5EF4-FFF2-40B4-BE49-F238E27FC236}">
                  <a16:creationId xmlns:a16="http://schemas.microsoft.com/office/drawing/2014/main" id="{656ACD47-0DA6-2745-A502-C9F8855E2D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0802" y="1507669"/>
              <a:ext cx="1026737" cy="36031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3C1C9EB-4623-354D-8F8D-F8F4F0838931}"/>
                </a:ext>
              </a:extLst>
            </p:cNvPr>
            <p:cNvSpPr txBox="1"/>
            <p:nvPr/>
          </p:nvSpPr>
          <p:spPr>
            <a:xfrm>
              <a:off x="5808213" y="1819962"/>
              <a:ext cx="1026736" cy="12063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42900">
                <a:buClrTx/>
              </a:pPr>
              <a:r>
                <a:rPr lang="en-US" sz="2400" b="1" kern="1200" dirty="0">
                  <a:solidFill>
                    <a:prstClr val="black"/>
                  </a:solidFill>
                  <a:latin typeface="Comic Sans MS" panose="030F0902030302020204" pitchFamily="66" charset="0"/>
                  <a:ea typeface="+mn-ea"/>
                  <a:cs typeface="+mn-cs"/>
                </a:rPr>
                <a:t>c. I sleep in snowy weather.</a:t>
              </a:r>
              <a:endParaRPr lang="ru-RU" sz="2400" b="1" kern="1200" dirty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7" name="Рисунок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5411D51-79EA-4D4C-99D4-59A64F9D1A4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7872773" y="49349"/>
            <a:ext cx="948090" cy="962661"/>
          </a:xfrm>
          <a:prstGeom prst="rect">
            <a:avLst/>
          </a:prstGeom>
        </p:spPr>
      </p:pic>
      <p:pic>
        <p:nvPicPr>
          <p:cNvPr id="1026" name="Picture 2" descr="Winnie the Pooh clipart">
            <a:extLst>
              <a:ext uri="{FF2B5EF4-FFF2-40B4-BE49-F238E27FC236}">
                <a16:creationId xmlns:a16="http://schemas.microsoft.com/office/drawing/2014/main" id="{89B9C8D7-775D-4443-8F79-4AB0DF3BA3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12602" y="2702379"/>
            <a:ext cx="1493254" cy="1641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Кира-скрап - клипарт и рамки на прозрачном фоне">
            <a:extLst>
              <a:ext uri="{FF2B5EF4-FFF2-40B4-BE49-F238E27FC236}">
                <a16:creationId xmlns:a16="http://schemas.microsoft.com/office/drawing/2014/main" id="{46DFF0BC-0324-D64F-9D09-E1D3008216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7937" y="2386553"/>
            <a:ext cx="1493254" cy="1908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B7DB17D-250E-7147-A743-D21421195A96}"/>
              </a:ext>
            </a:extLst>
          </p:cNvPr>
          <p:cNvSpPr txBox="1"/>
          <p:nvPr/>
        </p:nvSpPr>
        <p:spPr>
          <a:xfrm>
            <a:off x="2440778" y="4177413"/>
            <a:ext cx="42624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>
              <a:buClrTx/>
            </a:pPr>
            <a:r>
              <a:rPr lang="en-US" sz="2400" b="1" kern="1200" dirty="0">
                <a:solidFill>
                  <a:prstClr val="black"/>
                </a:solidFill>
                <a:latin typeface="Comic Sans MS" panose="030F0902030302020204" pitchFamily="66" charset="0"/>
                <a:ea typeface="+mn-ea"/>
                <a:cs typeface="+mn-cs"/>
              </a:rPr>
              <a:t>What’s the weather like ?</a:t>
            </a:r>
          </a:p>
          <a:p>
            <a:pPr algn="ctr" defTabSz="342900">
              <a:buClrTx/>
            </a:pPr>
            <a:r>
              <a:rPr lang="en-US" sz="2400" b="1" kern="1200" dirty="0">
                <a:solidFill>
                  <a:prstClr val="black"/>
                </a:solidFill>
                <a:latin typeface="Comic Sans MS" panose="030F0902030302020204" pitchFamily="66" charset="0"/>
                <a:ea typeface="+mn-ea"/>
                <a:cs typeface="+mn-cs"/>
              </a:rPr>
              <a:t>………………….</a:t>
            </a:r>
            <a:endParaRPr lang="ru-RU" sz="2400" b="1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2598440"/>
      </p:ext>
    </p:extLst>
  </p:cSld>
  <p:clrMapOvr>
    <a:masterClrMapping/>
  </p:clrMapOvr>
  <p:transition spd="slow">
    <p:push dir="u"/>
    <p:sndAc>
      <p:stSnd>
        <p:snd r:embed="rId2" name="hamm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22222E-6 C 0.00208 -0.00308 0.01198 -0.03395 0.03698 -0.0321 C 0.075 -0.02901 0.08993 -0.0071 0.125 -0.02901 C 0.14704 -0.04197 0.17291 -0.075 0.19201 -0.07407 C 0.23507 -0.07284 0.24392 -0.03889 0.24392 -0.00802 C 0.24496 0.03611 0.18906 0.07284 0.121 0.07716 C 0.05208 0.07994 -0.00504 0.03303 4.16667E-6 -2.22222E-6 Z " pathEditMode="relative" rAng="0" ptsTypes="AAAAAAA">
                                      <p:cBhvr>
                                        <p:cTn id="6" dur="2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70" y="12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22222E-6 C 0.06893 -2.22222E-6 0.12501 0.02547 0.12501 0.05695 C 0.12501 0.0882 0.06893 0.11389 5E-6 0.11389 C -0.06892 0.11389 -0.125 0.0882 -0.125 0.05695 C -0.125 0.02547 -0.06892 -2.22222E-6 5E-6 -2.22222E-6 Z " pathEditMode="relative" rAng="0" ptsTypes="AAAAA">
                                      <p:cBhvr>
                                        <p:cTn id="8" dur="2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6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33333E-6 C 3.33333E-6 0.00031 -0.01789 -0.06512 -0.01789 -0.06481 C -0.03577 -0.1179 -0.06407 -0.13889 -0.10504 -0.13889 C -0.12604 -0.13889 -0.14497 -0.13117 -0.15973 -0.1179 C -0.17014 -0.10895 -0.18282 -0.10401 -0.19636 -0.10401 C -0.22275 -0.10401 -0.24479 -0.12191 -0.25313 -0.14784 C -0.25313 -0.14753 -0.2625 -0.17901 -0.2625 -0.1787 C -0.2625 -0.17901 -0.24358 -0.11296 -0.24358 -0.11265 C -0.2257 -0.06111 -0.19757 -0.04012 -0.15764 -0.04012 C -0.13664 -0.04012 -0.1165 -0.04784 -0.10087 -0.06203 C -0.0915 -0.07006 -0.07882 -0.075 -0.06632 -0.075 C -0.03993 -0.075 -0.01789 -0.05679 -0.00955 -0.03117 C -0.00955 -0.03086 3.33333E-6 -3.33333E-6 3.33333E-6 0.00031 L 3.33333E-6 -3.33333E-6 Z " pathEditMode="relative" rAng="0" ptsTypes="AAAAAAAAAAAAAA">
                                      <p:cBhvr>
                                        <p:cTn id="10" dur="2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25" y="-89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%D1%88%D0%B0%D1%80%D0%B8%D0%B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%D1%88%D0%B0%D1%80%D0%B8%D0%B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10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F%D0%BE%D0%B1%D0%B5%D0%B4%D0%B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6" name="Google Shape;2676;p46"/>
          <p:cNvSpPr txBox="1">
            <a:spLocks noGrp="1"/>
          </p:cNvSpPr>
          <p:nvPr>
            <p:ph type="title"/>
          </p:nvPr>
        </p:nvSpPr>
        <p:spPr>
          <a:xfrm>
            <a:off x="2091071" y="1825380"/>
            <a:ext cx="5572577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0" dirty="0"/>
              <a:t>Practice</a:t>
            </a:r>
            <a:endParaRPr sz="8000" dirty="0">
              <a:solidFill>
                <a:schemeClr val="lt1"/>
              </a:solidFill>
            </a:endParaRPr>
          </a:p>
        </p:txBody>
      </p:sp>
      <p:grpSp>
        <p:nvGrpSpPr>
          <p:cNvPr id="2713" name="Google Shape;2713;p46"/>
          <p:cNvGrpSpPr/>
          <p:nvPr/>
        </p:nvGrpSpPr>
        <p:grpSpPr>
          <a:xfrm>
            <a:off x="400693" y="3538744"/>
            <a:ext cx="1220333" cy="1345545"/>
            <a:chOff x="7682075" y="172963"/>
            <a:chExt cx="1012892" cy="1116820"/>
          </a:xfrm>
        </p:grpSpPr>
        <p:sp>
          <p:nvSpPr>
            <p:cNvPr id="2714" name="Google Shape;2714;p46"/>
            <p:cNvSpPr/>
            <p:nvPr/>
          </p:nvSpPr>
          <p:spPr>
            <a:xfrm>
              <a:off x="7683126" y="291691"/>
              <a:ext cx="1004393" cy="997502"/>
            </a:xfrm>
            <a:custGeom>
              <a:avLst/>
              <a:gdLst/>
              <a:ahLst/>
              <a:cxnLst/>
              <a:rect l="l" t="t" r="r" b="b"/>
              <a:pathLst>
                <a:path w="32502" h="32279" extrusionOk="0">
                  <a:moveTo>
                    <a:pt x="13723" y="0"/>
                  </a:moveTo>
                  <a:cubicBezTo>
                    <a:pt x="13641" y="0"/>
                    <a:pt x="13566" y="16"/>
                    <a:pt x="13561" y="16"/>
                  </a:cubicBezTo>
                  <a:cubicBezTo>
                    <a:pt x="5727" y="1249"/>
                    <a:pt x="1718" y="8484"/>
                    <a:pt x="1118" y="10120"/>
                  </a:cubicBezTo>
                  <a:cubicBezTo>
                    <a:pt x="761" y="11110"/>
                    <a:pt x="473" y="12113"/>
                    <a:pt x="266" y="13150"/>
                  </a:cubicBezTo>
                  <a:cubicBezTo>
                    <a:pt x="93" y="14106"/>
                    <a:pt x="1" y="15074"/>
                    <a:pt x="1" y="16041"/>
                  </a:cubicBezTo>
                  <a:cubicBezTo>
                    <a:pt x="1" y="16387"/>
                    <a:pt x="12" y="16756"/>
                    <a:pt x="47" y="17113"/>
                  </a:cubicBezTo>
                  <a:cubicBezTo>
                    <a:pt x="47" y="17136"/>
                    <a:pt x="47" y="17147"/>
                    <a:pt x="59" y="17159"/>
                  </a:cubicBezTo>
                  <a:cubicBezTo>
                    <a:pt x="93" y="17723"/>
                    <a:pt x="151" y="18276"/>
                    <a:pt x="254" y="18829"/>
                  </a:cubicBezTo>
                  <a:cubicBezTo>
                    <a:pt x="531" y="20500"/>
                    <a:pt x="865" y="21226"/>
                    <a:pt x="865" y="21226"/>
                  </a:cubicBezTo>
                  <a:cubicBezTo>
                    <a:pt x="1936" y="24359"/>
                    <a:pt x="3930" y="27101"/>
                    <a:pt x="6591" y="29083"/>
                  </a:cubicBezTo>
                  <a:cubicBezTo>
                    <a:pt x="9411" y="31179"/>
                    <a:pt x="12809" y="32278"/>
                    <a:pt x="16259" y="32278"/>
                  </a:cubicBezTo>
                  <a:cubicBezTo>
                    <a:pt x="17531" y="32278"/>
                    <a:pt x="18810" y="32129"/>
                    <a:pt x="20070" y="31825"/>
                  </a:cubicBezTo>
                  <a:cubicBezTo>
                    <a:pt x="22109" y="31341"/>
                    <a:pt x="24045" y="30454"/>
                    <a:pt x="25750" y="29221"/>
                  </a:cubicBezTo>
                  <a:cubicBezTo>
                    <a:pt x="26188" y="28933"/>
                    <a:pt x="26614" y="28599"/>
                    <a:pt x="26983" y="28219"/>
                  </a:cubicBezTo>
                  <a:cubicBezTo>
                    <a:pt x="30370" y="25200"/>
                    <a:pt x="32363" y="20926"/>
                    <a:pt x="32490" y="16398"/>
                  </a:cubicBezTo>
                  <a:cubicBezTo>
                    <a:pt x="32501" y="16053"/>
                    <a:pt x="32501" y="15707"/>
                    <a:pt x="32490" y="15362"/>
                  </a:cubicBezTo>
                  <a:lnTo>
                    <a:pt x="32478" y="15419"/>
                  </a:lnTo>
                  <a:cubicBezTo>
                    <a:pt x="32443" y="14440"/>
                    <a:pt x="32317" y="13461"/>
                    <a:pt x="32098" y="12504"/>
                  </a:cubicBezTo>
                  <a:cubicBezTo>
                    <a:pt x="32098" y="12470"/>
                    <a:pt x="32063" y="12447"/>
                    <a:pt x="32029" y="12447"/>
                  </a:cubicBezTo>
                  <a:cubicBezTo>
                    <a:pt x="31994" y="12447"/>
                    <a:pt x="31971" y="12470"/>
                    <a:pt x="31960" y="12504"/>
                  </a:cubicBezTo>
                  <a:cubicBezTo>
                    <a:pt x="30980" y="17332"/>
                    <a:pt x="27086" y="21041"/>
                    <a:pt x="22213" y="21779"/>
                  </a:cubicBezTo>
                  <a:cubicBezTo>
                    <a:pt x="21615" y="21871"/>
                    <a:pt x="21017" y="21915"/>
                    <a:pt x="20425" y="21915"/>
                  </a:cubicBezTo>
                  <a:cubicBezTo>
                    <a:pt x="16191" y="21915"/>
                    <a:pt x="12220" y="19624"/>
                    <a:pt x="10128" y="15834"/>
                  </a:cubicBezTo>
                  <a:cubicBezTo>
                    <a:pt x="9851" y="15373"/>
                    <a:pt x="9609" y="14889"/>
                    <a:pt x="9390" y="14394"/>
                  </a:cubicBezTo>
                  <a:cubicBezTo>
                    <a:pt x="9206" y="13956"/>
                    <a:pt x="9068" y="13495"/>
                    <a:pt x="8987" y="13023"/>
                  </a:cubicBezTo>
                  <a:cubicBezTo>
                    <a:pt x="8999" y="13000"/>
                    <a:pt x="8999" y="12977"/>
                    <a:pt x="8999" y="12965"/>
                  </a:cubicBezTo>
                  <a:cubicBezTo>
                    <a:pt x="8768" y="12044"/>
                    <a:pt x="8653" y="11099"/>
                    <a:pt x="8653" y="10143"/>
                  </a:cubicBezTo>
                  <a:cubicBezTo>
                    <a:pt x="8653" y="8127"/>
                    <a:pt x="8872" y="4210"/>
                    <a:pt x="13849" y="396"/>
                  </a:cubicBezTo>
                  <a:cubicBezTo>
                    <a:pt x="13953" y="327"/>
                    <a:pt x="13987" y="200"/>
                    <a:pt x="13941" y="97"/>
                  </a:cubicBezTo>
                  <a:cubicBezTo>
                    <a:pt x="13911" y="19"/>
                    <a:pt x="13813" y="0"/>
                    <a:pt x="13723" y="0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66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46"/>
            <p:cNvSpPr/>
            <p:nvPr/>
          </p:nvSpPr>
          <p:spPr>
            <a:xfrm>
              <a:off x="7682075" y="686288"/>
              <a:ext cx="321880" cy="261713"/>
            </a:xfrm>
            <a:custGeom>
              <a:avLst/>
              <a:gdLst/>
              <a:ahLst/>
              <a:cxnLst/>
              <a:rect l="l" t="t" r="r" b="b"/>
              <a:pathLst>
                <a:path w="10416" h="8469" extrusionOk="0">
                  <a:moveTo>
                    <a:pt x="8987" y="0"/>
                  </a:moveTo>
                  <a:lnTo>
                    <a:pt x="3917" y="934"/>
                  </a:lnTo>
                  <a:lnTo>
                    <a:pt x="116" y="3733"/>
                  </a:lnTo>
                  <a:cubicBezTo>
                    <a:pt x="116" y="3733"/>
                    <a:pt x="0" y="4401"/>
                    <a:pt x="277" y="6072"/>
                  </a:cubicBezTo>
                  <a:cubicBezTo>
                    <a:pt x="565" y="7742"/>
                    <a:pt x="899" y="8468"/>
                    <a:pt x="899" y="8468"/>
                  </a:cubicBezTo>
                  <a:lnTo>
                    <a:pt x="3906" y="6302"/>
                  </a:lnTo>
                  <a:lnTo>
                    <a:pt x="10415" y="3503"/>
                  </a:lnTo>
                  <a:cubicBezTo>
                    <a:pt x="10415" y="3503"/>
                    <a:pt x="9793" y="2535"/>
                    <a:pt x="9424" y="1625"/>
                  </a:cubicBezTo>
                  <a:cubicBezTo>
                    <a:pt x="9044" y="738"/>
                    <a:pt x="8987" y="0"/>
                    <a:pt x="8987" y="0"/>
                  </a:cubicBezTo>
                  <a:close/>
                </a:path>
              </a:pathLst>
            </a:custGeom>
            <a:solidFill>
              <a:schemeClr val="accent4"/>
            </a:solidFill>
            <a:ln w="8925" cap="flat" cmpd="sng">
              <a:solidFill>
                <a:srgbClr val="0A1640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46"/>
            <p:cNvSpPr/>
            <p:nvPr/>
          </p:nvSpPr>
          <p:spPr>
            <a:xfrm>
              <a:off x="7706643" y="676306"/>
              <a:ext cx="980876" cy="613476"/>
            </a:xfrm>
            <a:custGeom>
              <a:avLst/>
              <a:gdLst/>
              <a:ahLst/>
              <a:cxnLst/>
              <a:rect l="l" t="t" r="r" b="b"/>
              <a:pathLst>
                <a:path w="31741" h="19852" extrusionOk="0">
                  <a:moveTo>
                    <a:pt x="9506" y="4659"/>
                  </a:moveTo>
                  <a:cubicBezTo>
                    <a:pt x="9543" y="4659"/>
                    <a:pt x="9589" y="4674"/>
                    <a:pt x="9620" y="4736"/>
                  </a:cubicBezTo>
                  <a:cubicBezTo>
                    <a:pt x="9897" y="5220"/>
                    <a:pt x="9793" y="5911"/>
                    <a:pt x="9597" y="6337"/>
                  </a:cubicBezTo>
                  <a:cubicBezTo>
                    <a:pt x="9401" y="6775"/>
                    <a:pt x="9079" y="7132"/>
                    <a:pt x="8710" y="7317"/>
                  </a:cubicBezTo>
                  <a:cubicBezTo>
                    <a:pt x="8466" y="7450"/>
                    <a:pt x="8174" y="7517"/>
                    <a:pt x="7871" y="7517"/>
                  </a:cubicBezTo>
                  <a:cubicBezTo>
                    <a:pt x="7702" y="7517"/>
                    <a:pt x="7531" y="7496"/>
                    <a:pt x="7362" y="7455"/>
                  </a:cubicBezTo>
                  <a:lnTo>
                    <a:pt x="7328" y="7455"/>
                  </a:lnTo>
                  <a:cubicBezTo>
                    <a:pt x="6867" y="7340"/>
                    <a:pt x="6268" y="6994"/>
                    <a:pt x="6037" y="6510"/>
                  </a:cubicBezTo>
                  <a:cubicBezTo>
                    <a:pt x="5991" y="6418"/>
                    <a:pt x="6049" y="6360"/>
                    <a:pt x="6083" y="6337"/>
                  </a:cubicBezTo>
                  <a:cubicBezTo>
                    <a:pt x="6106" y="6326"/>
                    <a:pt x="6129" y="6314"/>
                    <a:pt x="6164" y="6314"/>
                  </a:cubicBezTo>
                  <a:cubicBezTo>
                    <a:pt x="6210" y="6314"/>
                    <a:pt x="6233" y="6326"/>
                    <a:pt x="6279" y="6349"/>
                  </a:cubicBezTo>
                  <a:cubicBezTo>
                    <a:pt x="6337" y="6406"/>
                    <a:pt x="6383" y="6452"/>
                    <a:pt x="6417" y="6510"/>
                  </a:cubicBezTo>
                  <a:cubicBezTo>
                    <a:pt x="6521" y="6625"/>
                    <a:pt x="6625" y="6741"/>
                    <a:pt x="6751" y="6833"/>
                  </a:cubicBezTo>
                  <a:cubicBezTo>
                    <a:pt x="6936" y="6971"/>
                    <a:pt x="7155" y="7075"/>
                    <a:pt x="7374" y="7132"/>
                  </a:cubicBezTo>
                  <a:cubicBezTo>
                    <a:pt x="7532" y="7179"/>
                    <a:pt x="7693" y="7203"/>
                    <a:pt x="7852" y="7203"/>
                  </a:cubicBezTo>
                  <a:cubicBezTo>
                    <a:pt x="8087" y="7203"/>
                    <a:pt x="8315" y="7150"/>
                    <a:pt x="8514" y="7040"/>
                  </a:cubicBezTo>
                  <a:cubicBezTo>
                    <a:pt x="8837" y="6867"/>
                    <a:pt x="9125" y="6568"/>
                    <a:pt x="9275" y="6199"/>
                  </a:cubicBezTo>
                  <a:cubicBezTo>
                    <a:pt x="9355" y="5980"/>
                    <a:pt x="9401" y="5750"/>
                    <a:pt x="9413" y="5519"/>
                  </a:cubicBezTo>
                  <a:cubicBezTo>
                    <a:pt x="9413" y="5358"/>
                    <a:pt x="9401" y="5197"/>
                    <a:pt x="9378" y="5058"/>
                  </a:cubicBezTo>
                  <a:cubicBezTo>
                    <a:pt x="9355" y="4989"/>
                    <a:pt x="9344" y="4909"/>
                    <a:pt x="9344" y="4840"/>
                  </a:cubicBezTo>
                  <a:cubicBezTo>
                    <a:pt x="9332" y="4759"/>
                    <a:pt x="9390" y="4701"/>
                    <a:pt x="9459" y="4667"/>
                  </a:cubicBezTo>
                  <a:cubicBezTo>
                    <a:pt x="9470" y="4663"/>
                    <a:pt x="9487" y="4659"/>
                    <a:pt x="9506" y="4659"/>
                  </a:cubicBezTo>
                  <a:close/>
                  <a:moveTo>
                    <a:pt x="4386" y="7220"/>
                  </a:moveTo>
                  <a:cubicBezTo>
                    <a:pt x="4422" y="7220"/>
                    <a:pt x="4465" y="7240"/>
                    <a:pt x="4493" y="7305"/>
                  </a:cubicBezTo>
                  <a:cubicBezTo>
                    <a:pt x="4758" y="7777"/>
                    <a:pt x="4655" y="8469"/>
                    <a:pt x="4470" y="8906"/>
                  </a:cubicBezTo>
                  <a:cubicBezTo>
                    <a:pt x="4275" y="9333"/>
                    <a:pt x="3952" y="9701"/>
                    <a:pt x="3583" y="9886"/>
                  </a:cubicBezTo>
                  <a:cubicBezTo>
                    <a:pt x="3341" y="10011"/>
                    <a:pt x="3051" y="10075"/>
                    <a:pt x="2751" y="10075"/>
                  </a:cubicBezTo>
                  <a:cubicBezTo>
                    <a:pt x="2580" y="10075"/>
                    <a:pt x="2406" y="10054"/>
                    <a:pt x="2235" y="10012"/>
                  </a:cubicBezTo>
                  <a:lnTo>
                    <a:pt x="2201" y="10012"/>
                  </a:lnTo>
                  <a:cubicBezTo>
                    <a:pt x="1740" y="9897"/>
                    <a:pt x="1141" y="9552"/>
                    <a:pt x="910" y="9079"/>
                  </a:cubicBezTo>
                  <a:cubicBezTo>
                    <a:pt x="864" y="8976"/>
                    <a:pt x="922" y="8918"/>
                    <a:pt x="945" y="8906"/>
                  </a:cubicBezTo>
                  <a:cubicBezTo>
                    <a:pt x="972" y="8885"/>
                    <a:pt x="1005" y="8873"/>
                    <a:pt x="1038" y="8873"/>
                  </a:cubicBezTo>
                  <a:cubicBezTo>
                    <a:pt x="1076" y="8873"/>
                    <a:pt x="1116" y="8888"/>
                    <a:pt x="1152" y="8918"/>
                  </a:cubicBezTo>
                  <a:cubicBezTo>
                    <a:pt x="1210" y="8976"/>
                    <a:pt x="1256" y="9022"/>
                    <a:pt x="1291" y="9079"/>
                  </a:cubicBezTo>
                  <a:cubicBezTo>
                    <a:pt x="1394" y="9194"/>
                    <a:pt x="1498" y="9310"/>
                    <a:pt x="1625" y="9390"/>
                  </a:cubicBezTo>
                  <a:cubicBezTo>
                    <a:pt x="1809" y="9540"/>
                    <a:pt x="2028" y="9644"/>
                    <a:pt x="2247" y="9701"/>
                  </a:cubicBezTo>
                  <a:cubicBezTo>
                    <a:pt x="2400" y="9746"/>
                    <a:pt x="2556" y="9768"/>
                    <a:pt x="2710" y="9768"/>
                  </a:cubicBezTo>
                  <a:cubicBezTo>
                    <a:pt x="2950" y="9768"/>
                    <a:pt x="3184" y="9715"/>
                    <a:pt x="3387" y="9609"/>
                  </a:cubicBezTo>
                  <a:cubicBezTo>
                    <a:pt x="3710" y="9436"/>
                    <a:pt x="3998" y="9137"/>
                    <a:pt x="4148" y="8757"/>
                  </a:cubicBezTo>
                  <a:cubicBezTo>
                    <a:pt x="4228" y="8549"/>
                    <a:pt x="4275" y="8319"/>
                    <a:pt x="4286" y="8088"/>
                  </a:cubicBezTo>
                  <a:cubicBezTo>
                    <a:pt x="4286" y="7927"/>
                    <a:pt x="4275" y="7766"/>
                    <a:pt x="4251" y="7616"/>
                  </a:cubicBezTo>
                  <a:cubicBezTo>
                    <a:pt x="4228" y="7547"/>
                    <a:pt x="4217" y="7478"/>
                    <a:pt x="4217" y="7409"/>
                  </a:cubicBezTo>
                  <a:cubicBezTo>
                    <a:pt x="4205" y="7317"/>
                    <a:pt x="4263" y="7259"/>
                    <a:pt x="4332" y="7236"/>
                  </a:cubicBezTo>
                  <a:cubicBezTo>
                    <a:pt x="4345" y="7227"/>
                    <a:pt x="4364" y="7220"/>
                    <a:pt x="4386" y="7220"/>
                  </a:cubicBezTo>
                  <a:close/>
                  <a:moveTo>
                    <a:pt x="7938" y="9298"/>
                  </a:moveTo>
                  <a:cubicBezTo>
                    <a:pt x="8053" y="9298"/>
                    <a:pt x="8169" y="9321"/>
                    <a:pt x="8272" y="9390"/>
                  </a:cubicBezTo>
                  <a:cubicBezTo>
                    <a:pt x="8341" y="9436"/>
                    <a:pt x="8410" y="9505"/>
                    <a:pt x="8468" y="9598"/>
                  </a:cubicBezTo>
                  <a:cubicBezTo>
                    <a:pt x="8652" y="9874"/>
                    <a:pt x="8572" y="10335"/>
                    <a:pt x="8272" y="10531"/>
                  </a:cubicBezTo>
                  <a:cubicBezTo>
                    <a:pt x="8160" y="10605"/>
                    <a:pt x="8032" y="10640"/>
                    <a:pt x="7904" y="10640"/>
                  </a:cubicBezTo>
                  <a:cubicBezTo>
                    <a:pt x="7676" y="10640"/>
                    <a:pt x="7449" y="10531"/>
                    <a:pt x="7316" y="10347"/>
                  </a:cubicBezTo>
                  <a:cubicBezTo>
                    <a:pt x="7097" y="10012"/>
                    <a:pt x="7212" y="9701"/>
                    <a:pt x="7408" y="9529"/>
                  </a:cubicBezTo>
                  <a:cubicBezTo>
                    <a:pt x="7535" y="9390"/>
                    <a:pt x="7731" y="9298"/>
                    <a:pt x="7938" y="9298"/>
                  </a:cubicBezTo>
                  <a:close/>
                  <a:moveTo>
                    <a:pt x="31279" y="1"/>
                  </a:moveTo>
                  <a:cubicBezTo>
                    <a:pt x="31256" y="1"/>
                    <a:pt x="31222" y="35"/>
                    <a:pt x="31210" y="58"/>
                  </a:cubicBezTo>
                  <a:cubicBezTo>
                    <a:pt x="30104" y="5519"/>
                    <a:pt x="25242" y="9482"/>
                    <a:pt x="19678" y="9482"/>
                  </a:cubicBezTo>
                  <a:cubicBezTo>
                    <a:pt x="15392" y="9482"/>
                    <a:pt x="11452" y="7144"/>
                    <a:pt x="9378" y="3399"/>
                  </a:cubicBezTo>
                  <a:cubicBezTo>
                    <a:pt x="9377" y="3398"/>
                    <a:pt x="9375" y="3397"/>
                    <a:pt x="9370" y="3397"/>
                  </a:cubicBezTo>
                  <a:cubicBezTo>
                    <a:pt x="9300" y="3397"/>
                    <a:pt x="8833" y="3542"/>
                    <a:pt x="8618" y="3607"/>
                  </a:cubicBezTo>
                  <a:cubicBezTo>
                    <a:pt x="8468" y="3641"/>
                    <a:pt x="7420" y="4022"/>
                    <a:pt x="7039" y="4183"/>
                  </a:cubicBezTo>
                  <a:cubicBezTo>
                    <a:pt x="5749" y="4713"/>
                    <a:pt x="4470" y="5370"/>
                    <a:pt x="3226" y="6153"/>
                  </a:cubicBezTo>
                  <a:cubicBezTo>
                    <a:pt x="2627" y="6545"/>
                    <a:pt x="2016" y="6948"/>
                    <a:pt x="1452" y="7374"/>
                  </a:cubicBezTo>
                  <a:cubicBezTo>
                    <a:pt x="1187" y="7593"/>
                    <a:pt x="0" y="8515"/>
                    <a:pt x="12" y="8549"/>
                  </a:cubicBezTo>
                  <a:cubicBezTo>
                    <a:pt x="1037" y="11752"/>
                    <a:pt x="3111" y="14621"/>
                    <a:pt x="5818" y="16648"/>
                  </a:cubicBezTo>
                  <a:cubicBezTo>
                    <a:pt x="8629" y="18745"/>
                    <a:pt x="11970" y="19851"/>
                    <a:pt x="15484" y="19851"/>
                  </a:cubicBezTo>
                  <a:cubicBezTo>
                    <a:pt x="17512" y="19851"/>
                    <a:pt x="19505" y="19471"/>
                    <a:pt x="21371" y="18745"/>
                  </a:cubicBezTo>
                  <a:cubicBezTo>
                    <a:pt x="21464" y="18711"/>
                    <a:pt x="21533" y="18688"/>
                    <a:pt x="21590" y="18653"/>
                  </a:cubicBezTo>
                  <a:cubicBezTo>
                    <a:pt x="21752" y="18584"/>
                    <a:pt x="21947" y="18480"/>
                    <a:pt x="22166" y="18376"/>
                  </a:cubicBezTo>
                  <a:lnTo>
                    <a:pt x="22224" y="18376"/>
                  </a:lnTo>
                  <a:cubicBezTo>
                    <a:pt x="22984" y="18031"/>
                    <a:pt x="23722" y="17616"/>
                    <a:pt x="24436" y="17144"/>
                  </a:cubicBezTo>
                  <a:cubicBezTo>
                    <a:pt x="24459" y="17144"/>
                    <a:pt x="24459" y="17121"/>
                    <a:pt x="24470" y="17109"/>
                  </a:cubicBezTo>
                  <a:cubicBezTo>
                    <a:pt x="25219" y="16648"/>
                    <a:pt x="25899" y="16164"/>
                    <a:pt x="26268" y="15738"/>
                  </a:cubicBezTo>
                  <a:lnTo>
                    <a:pt x="26268" y="15727"/>
                  </a:lnTo>
                  <a:cubicBezTo>
                    <a:pt x="29712" y="12662"/>
                    <a:pt x="31729" y="8238"/>
                    <a:pt x="31729" y="3607"/>
                  </a:cubicBezTo>
                  <a:cubicBezTo>
                    <a:pt x="31740" y="2409"/>
                    <a:pt x="31613" y="1211"/>
                    <a:pt x="31348" y="58"/>
                  </a:cubicBezTo>
                  <a:cubicBezTo>
                    <a:pt x="31337" y="35"/>
                    <a:pt x="31314" y="1"/>
                    <a:pt x="31279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46"/>
            <p:cNvSpPr/>
            <p:nvPr/>
          </p:nvSpPr>
          <p:spPr>
            <a:xfrm>
              <a:off x="8067278" y="173117"/>
              <a:ext cx="172343" cy="178524"/>
            </a:xfrm>
            <a:custGeom>
              <a:avLst/>
              <a:gdLst/>
              <a:ahLst/>
              <a:cxnLst/>
              <a:rect l="l" t="t" r="r" b="b"/>
              <a:pathLst>
                <a:path w="5577" h="5777" extrusionOk="0">
                  <a:moveTo>
                    <a:pt x="2222" y="1"/>
                  </a:moveTo>
                  <a:cubicBezTo>
                    <a:pt x="2214" y="1"/>
                    <a:pt x="2207" y="2"/>
                    <a:pt x="2201" y="5"/>
                  </a:cubicBezTo>
                  <a:cubicBezTo>
                    <a:pt x="2178" y="17"/>
                    <a:pt x="2155" y="40"/>
                    <a:pt x="2155" y="63"/>
                  </a:cubicBezTo>
                  <a:lnTo>
                    <a:pt x="1821" y="1883"/>
                  </a:lnTo>
                  <a:cubicBezTo>
                    <a:pt x="1810" y="1929"/>
                    <a:pt x="1775" y="1975"/>
                    <a:pt x="1729" y="1998"/>
                  </a:cubicBezTo>
                  <a:lnTo>
                    <a:pt x="47" y="2759"/>
                  </a:lnTo>
                  <a:cubicBezTo>
                    <a:pt x="24" y="2770"/>
                    <a:pt x="1" y="2793"/>
                    <a:pt x="1" y="2816"/>
                  </a:cubicBezTo>
                  <a:cubicBezTo>
                    <a:pt x="1" y="2851"/>
                    <a:pt x="24" y="2874"/>
                    <a:pt x="47" y="2885"/>
                  </a:cubicBezTo>
                  <a:lnTo>
                    <a:pt x="1671" y="3761"/>
                  </a:lnTo>
                  <a:cubicBezTo>
                    <a:pt x="1694" y="3772"/>
                    <a:pt x="1717" y="3784"/>
                    <a:pt x="1729" y="3807"/>
                  </a:cubicBezTo>
                  <a:cubicBezTo>
                    <a:pt x="1740" y="3830"/>
                    <a:pt x="1752" y="3853"/>
                    <a:pt x="1752" y="3888"/>
                  </a:cubicBezTo>
                  <a:lnTo>
                    <a:pt x="1959" y="5719"/>
                  </a:lnTo>
                  <a:cubicBezTo>
                    <a:pt x="1959" y="5742"/>
                    <a:pt x="1982" y="5765"/>
                    <a:pt x="2005" y="5777"/>
                  </a:cubicBezTo>
                  <a:lnTo>
                    <a:pt x="2029" y="5777"/>
                  </a:lnTo>
                  <a:cubicBezTo>
                    <a:pt x="2040" y="5777"/>
                    <a:pt x="2063" y="5765"/>
                    <a:pt x="2075" y="5754"/>
                  </a:cubicBezTo>
                  <a:lnTo>
                    <a:pt x="3411" y="4487"/>
                  </a:lnTo>
                  <a:cubicBezTo>
                    <a:pt x="3437" y="4451"/>
                    <a:pt x="3477" y="4436"/>
                    <a:pt x="3515" y="4436"/>
                  </a:cubicBezTo>
                  <a:cubicBezTo>
                    <a:pt x="3527" y="4436"/>
                    <a:pt x="3538" y="4438"/>
                    <a:pt x="3549" y="4441"/>
                  </a:cubicBezTo>
                  <a:lnTo>
                    <a:pt x="5358" y="4821"/>
                  </a:lnTo>
                  <a:cubicBezTo>
                    <a:pt x="5393" y="4821"/>
                    <a:pt x="5416" y="4809"/>
                    <a:pt x="5427" y="4786"/>
                  </a:cubicBezTo>
                  <a:cubicBezTo>
                    <a:pt x="5450" y="4775"/>
                    <a:pt x="5450" y="4740"/>
                    <a:pt x="5439" y="4717"/>
                  </a:cubicBezTo>
                  <a:lnTo>
                    <a:pt x="4644" y="3047"/>
                  </a:lnTo>
                  <a:cubicBezTo>
                    <a:pt x="4621" y="3000"/>
                    <a:pt x="4621" y="2954"/>
                    <a:pt x="4644" y="2908"/>
                  </a:cubicBezTo>
                  <a:lnTo>
                    <a:pt x="5565" y="1307"/>
                  </a:lnTo>
                  <a:cubicBezTo>
                    <a:pt x="5577" y="1284"/>
                    <a:pt x="5577" y="1249"/>
                    <a:pt x="5565" y="1226"/>
                  </a:cubicBezTo>
                  <a:cubicBezTo>
                    <a:pt x="5542" y="1203"/>
                    <a:pt x="5519" y="1192"/>
                    <a:pt x="5496" y="1192"/>
                  </a:cubicBezTo>
                  <a:lnTo>
                    <a:pt x="3664" y="1445"/>
                  </a:lnTo>
                  <a:cubicBezTo>
                    <a:pt x="3654" y="1447"/>
                    <a:pt x="3644" y="1448"/>
                    <a:pt x="3634" y="1448"/>
                  </a:cubicBezTo>
                  <a:cubicBezTo>
                    <a:pt x="3587" y="1448"/>
                    <a:pt x="3543" y="1428"/>
                    <a:pt x="3515" y="1399"/>
                  </a:cubicBezTo>
                  <a:lnTo>
                    <a:pt x="2282" y="28"/>
                  </a:lnTo>
                  <a:cubicBezTo>
                    <a:pt x="2265" y="11"/>
                    <a:pt x="2242" y="1"/>
                    <a:pt x="222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66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46"/>
            <p:cNvSpPr/>
            <p:nvPr/>
          </p:nvSpPr>
          <p:spPr>
            <a:xfrm>
              <a:off x="8067649" y="172963"/>
              <a:ext cx="171632" cy="178678"/>
            </a:xfrm>
            <a:custGeom>
              <a:avLst/>
              <a:gdLst/>
              <a:ahLst/>
              <a:cxnLst/>
              <a:rect l="l" t="t" r="r" b="b"/>
              <a:pathLst>
                <a:path w="5554" h="5782" extrusionOk="0">
                  <a:moveTo>
                    <a:pt x="2213" y="0"/>
                  </a:moveTo>
                  <a:cubicBezTo>
                    <a:pt x="2205" y="0"/>
                    <a:pt x="2196" y="3"/>
                    <a:pt x="2189" y="10"/>
                  </a:cubicBezTo>
                  <a:cubicBezTo>
                    <a:pt x="2155" y="22"/>
                    <a:pt x="2143" y="33"/>
                    <a:pt x="2143" y="68"/>
                  </a:cubicBezTo>
                  <a:lnTo>
                    <a:pt x="1809" y="1876"/>
                  </a:lnTo>
                  <a:cubicBezTo>
                    <a:pt x="1798" y="1934"/>
                    <a:pt x="1775" y="1980"/>
                    <a:pt x="1728" y="1992"/>
                  </a:cubicBezTo>
                  <a:lnTo>
                    <a:pt x="46" y="2752"/>
                  </a:lnTo>
                  <a:cubicBezTo>
                    <a:pt x="12" y="2764"/>
                    <a:pt x="0" y="2787"/>
                    <a:pt x="0" y="2810"/>
                  </a:cubicBezTo>
                  <a:cubicBezTo>
                    <a:pt x="0" y="2844"/>
                    <a:pt x="12" y="2867"/>
                    <a:pt x="46" y="2879"/>
                  </a:cubicBezTo>
                  <a:lnTo>
                    <a:pt x="1671" y="3766"/>
                  </a:lnTo>
                  <a:cubicBezTo>
                    <a:pt x="1694" y="3777"/>
                    <a:pt x="1717" y="3789"/>
                    <a:pt x="1728" y="3823"/>
                  </a:cubicBezTo>
                  <a:cubicBezTo>
                    <a:pt x="1740" y="3846"/>
                    <a:pt x="1752" y="3858"/>
                    <a:pt x="1752" y="3893"/>
                  </a:cubicBezTo>
                  <a:lnTo>
                    <a:pt x="1959" y="5724"/>
                  </a:lnTo>
                  <a:cubicBezTo>
                    <a:pt x="1959" y="5747"/>
                    <a:pt x="1970" y="5759"/>
                    <a:pt x="2005" y="5782"/>
                  </a:cubicBezTo>
                  <a:lnTo>
                    <a:pt x="2028" y="5782"/>
                  </a:lnTo>
                  <a:cubicBezTo>
                    <a:pt x="2040" y="5782"/>
                    <a:pt x="2063" y="5782"/>
                    <a:pt x="2074" y="5759"/>
                  </a:cubicBezTo>
                  <a:lnTo>
                    <a:pt x="3411" y="4480"/>
                  </a:lnTo>
                  <a:cubicBezTo>
                    <a:pt x="3444" y="4455"/>
                    <a:pt x="3477" y="4436"/>
                    <a:pt x="3514" y="4436"/>
                  </a:cubicBezTo>
                  <a:cubicBezTo>
                    <a:pt x="3529" y="4436"/>
                    <a:pt x="3544" y="4439"/>
                    <a:pt x="3560" y="4446"/>
                  </a:cubicBezTo>
                  <a:lnTo>
                    <a:pt x="5369" y="4814"/>
                  </a:lnTo>
                  <a:cubicBezTo>
                    <a:pt x="5404" y="4814"/>
                    <a:pt x="5427" y="4814"/>
                    <a:pt x="5438" y="4780"/>
                  </a:cubicBezTo>
                  <a:cubicBezTo>
                    <a:pt x="5461" y="4768"/>
                    <a:pt x="5461" y="4745"/>
                    <a:pt x="5461" y="4711"/>
                  </a:cubicBezTo>
                  <a:lnTo>
                    <a:pt x="4655" y="3040"/>
                  </a:lnTo>
                  <a:cubicBezTo>
                    <a:pt x="4620" y="3005"/>
                    <a:pt x="4632" y="2936"/>
                    <a:pt x="4655" y="2902"/>
                  </a:cubicBezTo>
                  <a:lnTo>
                    <a:pt x="5542" y="1300"/>
                  </a:lnTo>
                  <a:cubicBezTo>
                    <a:pt x="5553" y="1277"/>
                    <a:pt x="5553" y="1243"/>
                    <a:pt x="5542" y="1231"/>
                  </a:cubicBezTo>
                  <a:cubicBezTo>
                    <a:pt x="5530" y="1197"/>
                    <a:pt x="5496" y="1197"/>
                    <a:pt x="5473" y="1197"/>
                  </a:cubicBezTo>
                  <a:lnTo>
                    <a:pt x="3641" y="1450"/>
                  </a:lnTo>
                  <a:cubicBezTo>
                    <a:pt x="3633" y="1452"/>
                    <a:pt x="3626" y="1452"/>
                    <a:pt x="3618" y="1452"/>
                  </a:cubicBezTo>
                  <a:cubicBezTo>
                    <a:pt x="3571" y="1452"/>
                    <a:pt x="3531" y="1422"/>
                    <a:pt x="3491" y="1393"/>
                  </a:cubicBezTo>
                  <a:lnTo>
                    <a:pt x="2258" y="22"/>
                  </a:lnTo>
                  <a:cubicBezTo>
                    <a:pt x="2250" y="14"/>
                    <a:pt x="2232" y="0"/>
                    <a:pt x="2213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46"/>
            <p:cNvSpPr/>
            <p:nvPr/>
          </p:nvSpPr>
          <p:spPr>
            <a:xfrm>
              <a:off x="7730314" y="897570"/>
              <a:ext cx="125526" cy="91564"/>
            </a:xfrm>
            <a:custGeom>
              <a:avLst/>
              <a:gdLst/>
              <a:ahLst/>
              <a:cxnLst/>
              <a:rect l="l" t="t" r="r" b="b"/>
              <a:pathLst>
                <a:path w="4062" h="2963" extrusionOk="0">
                  <a:moveTo>
                    <a:pt x="3634" y="0"/>
                  </a:moveTo>
                  <a:cubicBezTo>
                    <a:pt x="3514" y="0"/>
                    <a:pt x="3395" y="104"/>
                    <a:pt x="3416" y="249"/>
                  </a:cubicBezTo>
                  <a:cubicBezTo>
                    <a:pt x="3439" y="479"/>
                    <a:pt x="3497" y="675"/>
                    <a:pt x="3485" y="905"/>
                  </a:cubicBezTo>
                  <a:cubicBezTo>
                    <a:pt x="3474" y="1136"/>
                    <a:pt x="3428" y="1355"/>
                    <a:pt x="3336" y="1562"/>
                  </a:cubicBezTo>
                  <a:cubicBezTo>
                    <a:pt x="3197" y="1885"/>
                    <a:pt x="2932" y="2207"/>
                    <a:pt x="2610" y="2369"/>
                  </a:cubicBezTo>
                  <a:cubicBezTo>
                    <a:pt x="2412" y="2457"/>
                    <a:pt x="2191" y="2501"/>
                    <a:pt x="1969" y="2501"/>
                  </a:cubicBezTo>
                  <a:cubicBezTo>
                    <a:pt x="1815" y="2501"/>
                    <a:pt x="1662" y="2480"/>
                    <a:pt x="1515" y="2438"/>
                  </a:cubicBezTo>
                  <a:cubicBezTo>
                    <a:pt x="1297" y="2380"/>
                    <a:pt x="1089" y="2276"/>
                    <a:pt x="905" y="2150"/>
                  </a:cubicBezTo>
                  <a:cubicBezTo>
                    <a:pt x="720" y="2023"/>
                    <a:pt x="582" y="1850"/>
                    <a:pt x="432" y="1677"/>
                  </a:cubicBezTo>
                  <a:cubicBezTo>
                    <a:pt x="385" y="1630"/>
                    <a:pt x="329" y="1609"/>
                    <a:pt x="274" y="1609"/>
                  </a:cubicBezTo>
                  <a:cubicBezTo>
                    <a:pt x="131" y="1609"/>
                    <a:pt x="0" y="1752"/>
                    <a:pt x="75" y="1919"/>
                  </a:cubicBezTo>
                  <a:cubicBezTo>
                    <a:pt x="306" y="2403"/>
                    <a:pt x="905" y="2772"/>
                    <a:pt x="1412" y="2898"/>
                  </a:cubicBezTo>
                  <a:lnTo>
                    <a:pt x="1435" y="2898"/>
                  </a:lnTo>
                  <a:cubicBezTo>
                    <a:pt x="1603" y="2940"/>
                    <a:pt x="1778" y="2963"/>
                    <a:pt x="1954" y="2963"/>
                  </a:cubicBezTo>
                  <a:cubicBezTo>
                    <a:pt x="2261" y="2963"/>
                    <a:pt x="2569" y="2895"/>
                    <a:pt x="2840" y="2749"/>
                  </a:cubicBezTo>
                  <a:cubicBezTo>
                    <a:pt x="3255" y="2576"/>
                    <a:pt x="3589" y="2207"/>
                    <a:pt x="3762" y="1769"/>
                  </a:cubicBezTo>
                  <a:cubicBezTo>
                    <a:pt x="3969" y="1297"/>
                    <a:pt x="4062" y="594"/>
                    <a:pt x="3820" y="122"/>
                  </a:cubicBezTo>
                  <a:cubicBezTo>
                    <a:pt x="3777" y="36"/>
                    <a:pt x="3705" y="0"/>
                    <a:pt x="36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46"/>
            <p:cNvSpPr/>
            <p:nvPr/>
          </p:nvSpPr>
          <p:spPr>
            <a:xfrm>
              <a:off x="7889093" y="817810"/>
              <a:ext cx="125526" cy="92491"/>
            </a:xfrm>
            <a:custGeom>
              <a:avLst/>
              <a:gdLst/>
              <a:ahLst/>
              <a:cxnLst/>
              <a:rect l="l" t="t" r="r" b="b"/>
              <a:pathLst>
                <a:path w="4062" h="2993" extrusionOk="0">
                  <a:moveTo>
                    <a:pt x="3634" y="0"/>
                  </a:moveTo>
                  <a:cubicBezTo>
                    <a:pt x="3514" y="0"/>
                    <a:pt x="3395" y="104"/>
                    <a:pt x="3417" y="249"/>
                  </a:cubicBezTo>
                  <a:cubicBezTo>
                    <a:pt x="3440" y="479"/>
                    <a:pt x="3497" y="687"/>
                    <a:pt x="3486" y="917"/>
                  </a:cubicBezTo>
                  <a:cubicBezTo>
                    <a:pt x="3474" y="1148"/>
                    <a:pt x="3428" y="1355"/>
                    <a:pt x="3347" y="1562"/>
                  </a:cubicBezTo>
                  <a:cubicBezTo>
                    <a:pt x="3198" y="1885"/>
                    <a:pt x="2944" y="2208"/>
                    <a:pt x="2610" y="2369"/>
                  </a:cubicBezTo>
                  <a:cubicBezTo>
                    <a:pt x="2417" y="2462"/>
                    <a:pt x="2202" y="2505"/>
                    <a:pt x="1985" y="2505"/>
                  </a:cubicBezTo>
                  <a:cubicBezTo>
                    <a:pt x="1826" y="2505"/>
                    <a:pt x="1667" y="2482"/>
                    <a:pt x="1516" y="2438"/>
                  </a:cubicBezTo>
                  <a:cubicBezTo>
                    <a:pt x="1297" y="2380"/>
                    <a:pt x="1101" y="2277"/>
                    <a:pt x="905" y="2150"/>
                  </a:cubicBezTo>
                  <a:cubicBezTo>
                    <a:pt x="721" y="2023"/>
                    <a:pt x="594" y="1850"/>
                    <a:pt x="433" y="1678"/>
                  </a:cubicBezTo>
                  <a:cubicBezTo>
                    <a:pt x="385" y="1630"/>
                    <a:pt x="329" y="1610"/>
                    <a:pt x="275" y="1610"/>
                  </a:cubicBezTo>
                  <a:cubicBezTo>
                    <a:pt x="131" y="1610"/>
                    <a:pt x="0" y="1752"/>
                    <a:pt x="76" y="1920"/>
                  </a:cubicBezTo>
                  <a:cubicBezTo>
                    <a:pt x="306" y="2438"/>
                    <a:pt x="905" y="2818"/>
                    <a:pt x="1412" y="2933"/>
                  </a:cubicBezTo>
                  <a:lnTo>
                    <a:pt x="1447" y="2933"/>
                  </a:lnTo>
                  <a:cubicBezTo>
                    <a:pt x="1615" y="2971"/>
                    <a:pt x="1792" y="2992"/>
                    <a:pt x="1968" y="2992"/>
                  </a:cubicBezTo>
                  <a:cubicBezTo>
                    <a:pt x="2273" y="2992"/>
                    <a:pt x="2578" y="2930"/>
                    <a:pt x="2841" y="2784"/>
                  </a:cubicBezTo>
                  <a:cubicBezTo>
                    <a:pt x="3255" y="2565"/>
                    <a:pt x="3578" y="2196"/>
                    <a:pt x="3762" y="1781"/>
                  </a:cubicBezTo>
                  <a:cubicBezTo>
                    <a:pt x="3981" y="1297"/>
                    <a:pt x="4062" y="595"/>
                    <a:pt x="3820" y="122"/>
                  </a:cubicBezTo>
                  <a:cubicBezTo>
                    <a:pt x="3777" y="37"/>
                    <a:pt x="3706" y="0"/>
                    <a:pt x="36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46"/>
            <p:cNvSpPr/>
            <p:nvPr/>
          </p:nvSpPr>
          <p:spPr>
            <a:xfrm>
              <a:off x="7918790" y="960612"/>
              <a:ext cx="57757" cy="46477"/>
            </a:xfrm>
            <a:custGeom>
              <a:avLst/>
              <a:gdLst/>
              <a:ahLst/>
              <a:cxnLst/>
              <a:rect l="l" t="t" r="r" b="b"/>
              <a:pathLst>
                <a:path w="1869" h="1504" extrusionOk="0">
                  <a:moveTo>
                    <a:pt x="1065" y="1"/>
                  </a:moveTo>
                  <a:cubicBezTo>
                    <a:pt x="536" y="1"/>
                    <a:pt x="0" y="593"/>
                    <a:pt x="382" y="1170"/>
                  </a:cubicBezTo>
                  <a:cubicBezTo>
                    <a:pt x="522" y="1384"/>
                    <a:pt x="777" y="1504"/>
                    <a:pt x="1030" y="1504"/>
                  </a:cubicBezTo>
                  <a:cubicBezTo>
                    <a:pt x="1171" y="1504"/>
                    <a:pt x="1311" y="1467"/>
                    <a:pt x="1430" y="1388"/>
                  </a:cubicBezTo>
                  <a:cubicBezTo>
                    <a:pt x="1764" y="1170"/>
                    <a:pt x="1868" y="674"/>
                    <a:pt x="1649" y="340"/>
                  </a:cubicBezTo>
                  <a:cubicBezTo>
                    <a:pt x="1592" y="236"/>
                    <a:pt x="1522" y="167"/>
                    <a:pt x="1430" y="110"/>
                  </a:cubicBezTo>
                  <a:cubicBezTo>
                    <a:pt x="1317" y="34"/>
                    <a:pt x="1191" y="1"/>
                    <a:pt x="10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46"/>
            <p:cNvSpPr/>
            <p:nvPr/>
          </p:nvSpPr>
          <p:spPr>
            <a:xfrm>
              <a:off x="7683497" y="291845"/>
              <a:ext cx="432944" cy="530472"/>
            </a:xfrm>
            <a:custGeom>
              <a:avLst/>
              <a:gdLst/>
              <a:ahLst/>
              <a:cxnLst/>
              <a:rect l="l" t="t" r="r" b="b"/>
              <a:pathLst>
                <a:path w="14010" h="17166" extrusionOk="0">
                  <a:moveTo>
                    <a:pt x="13742" y="1"/>
                  </a:moveTo>
                  <a:cubicBezTo>
                    <a:pt x="13650" y="1"/>
                    <a:pt x="13561" y="23"/>
                    <a:pt x="13549" y="23"/>
                  </a:cubicBezTo>
                  <a:cubicBezTo>
                    <a:pt x="5715" y="1244"/>
                    <a:pt x="1717" y="8479"/>
                    <a:pt x="1106" y="10126"/>
                  </a:cubicBezTo>
                  <a:cubicBezTo>
                    <a:pt x="507" y="11774"/>
                    <a:pt x="254" y="13122"/>
                    <a:pt x="254" y="13133"/>
                  </a:cubicBezTo>
                  <a:cubicBezTo>
                    <a:pt x="81" y="14089"/>
                    <a:pt x="0" y="15069"/>
                    <a:pt x="0" y="16036"/>
                  </a:cubicBezTo>
                  <a:cubicBezTo>
                    <a:pt x="0" y="16382"/>
                    <a:pt x="12" y="16739"/>
                    <a:pt x="47" y="17108"/>
                  </a:cubicBezTo>
                  <a:cubicBezTo>
                    <a:pt x="47" y="17142"/>
                    <a:pt x="58" y="17165"/>
                    <a:pt x="81" y="17165"/>
                  </a:cubicBezTo>
                  <a:lnTo>
                    <a:pt x="116" y="17165"/>
                  </a:lnTo>
                  <a:cubicBezTo>
                    <a:pt x="127" y="17165"/>
                    <a:pt x="150" y="17165"/>
                    <a:pt x="162" y="17154"/>
                  </a:cubicBezTo>
                  <a:lnTo>
                    <a:pt x="461" y="16900"/>
                  </a:lnTo>
                  <a:cubicBezTo>
                    <a:pt x="473" y="16877"/>
                    <a:pt x="507" y="16866"/>
                    <a:pt x="519" y="16854"/>
                  </a:cubicBezTo>
                  <a:cubicBezTo>
                    <a:pt x="519" y="16854"/>
                    <a:pt x="1233" y="16290"/>
                    <a:pt x="1406" y="16175"/>
                  </a:cubicBezTo>
                  <a:cubicBezTo>
                    <a:pt x="2305" y="15541"/>
                    <a:pt x="3929" y="14665"/>
                    <a:pt x="4712" y="14343"/>
                  </a:cubicBezTo>
                  <a:cubicBezTo>
                    <a:pt x="5761" y="13917"/>
                    <a:pt x="8630" y="13110"/>
                    <a:pt x="8641" y="13110"/>
                  </a:cubicBezTo>
                  <a:cubicBezTo>
                    <a:pt x="8722" y="13087"/>
                    <a:pt x="8825" y="13064"/>
                    <a:pt x="8929" y="13064"/>
                  </a:cubicBezTo>
                  <a:cubicBezTo>
                    <a:pt x="8941" y="13064"/>
                    <a:pt x="8975" y="13052"/>
                    <a:pt x="8987" y="13029"/>
                  </a:cubicBezTo>
                  <a:cubicBezTo>
                    <a:pt x="8998" y="13018"/>
                    <a:pt x="8998" y="12995"/>
                    <a:pt x="8998" y="12983"/>
                  </a:cubicBezTo>
                  <a:cubicBezTo>
                    <a:pt x="8768" y="12062"/>
                    <a:pt x="8653" y="11105"/>
                    <a:pt x="8653" y="10172"/>
                  </a:cubicBezTo>
                  <a:cubicBezTo>
                    <a:pt x="8653" y="8156"/>
                    <a:pt x="8860" y="4228"/>
                    <a:pt x="13848" y="414"/>
                  </a:cubicBezTo>
                  <a:cubicBezTo>
                    <a:pt x="13871" y="380"/>
                    <a:pt x="14010" y="253"/>
                    <a:pt x="13941" y="92"/>
                  </a:cubicBezTo>
                  <a:cubicBezTo>
                    <a:pt x="13913" y="20"/>
                    <a:pt x="13826" y="1"/>
                    <a:pt x="13742" y="1"/>
                  </a:cubicBezTo>
                  <a:close/>
                </a:path>
              </a:pathLst>
            </a:custGeom>
            <a:solidFill>
              <a:schemeClr val="lt1"/>
            </a:solidFill>
            <a:ln w="8925" cap="flat" cmpd="sng">
              <a:solidFill>
                <a:srgbClr val="0A1640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46"/>
            <p:cNvSpPr/>
            <p:nvPr/>
          </p:nvSpPr>
          <p:spPr>
            <a:xfrm>
              <a:off x="7825896" y="766388"/>
              <a:ext cx="869071" cy="521603"/>
            </a:xfrm>
            <a:custGeom>
              <a:avLst/>
              <a:gdLst/>
              <a:ahLst/>
              <a:cxnLst/>
              <a:rect l="l" t="t" r="r" b="b"/>
              <a:pathLst>
                <a:path w="28123" h="16879" extrusionOk="0">
                  <a:moveTo>
                    <a:pt x="27881" y="1"/>
                  </a:moveTo>
                  <a:cubicBezTo>
                    <a:pt x="27524" y="1452"/>
                    <a:pt x="27524" y="3238"/>
                    <a:pt x="26441" y="4402"/>
                  </a:cubicBezTo>
                  <a:cubicBezTo>
                    <a:pt x="24056" y="6994"/>
                    <a:pt x="20577" y="8595"/>
                    <a:pt x="17109" y="8998"/>
                  </a:cubicBezTo>
                  <a:cubicBezTo>
                    <a:pt x="16620" y="9059"/>
                    <a:pt x="16136" y="9085"/>
                    <a:pt x="15655" y="9085"/>
                  </a:cubicBezTo>
                  <a:cubicBezTo>
                    <a:pt x="14391" y="9085"/>
                    <a:pt x="13147" y="8904"/>
                    <a:pt x="11879" y="8687"/>
                  </a:cubicBezTo>
                  <a:cubicBezTo>
                    <a:pt x="11365" y="8597"/>
                    <a:pt x="10881" y="8547"/>
                    <a:pt x="10414" y="8547"/>
                  </a:cubicBezTo>
                  <a:cubicBezTo>
                    <a:pt x="9394" y="8547"/>
                    <a:pt x="8451" y="8783"/>
                    <a:pt x="7432" y="9344"/>
                  </a:cubicBezTo>
                  <a:cubicBezTo>
                    <a:pt x="6717" y="9747"/>
                    <a:pt x="6153" y="10312"/>
                    <a:pt x="5519" y="10796"/>
                  </a:cubicBezTo>
                  <a:cubicBezTo>
                    <a:pt x="4851" y="11302"/>
                    <a:pt x="4125" y="11602"/>
                    <a:pt x="3319" y="11798"/>
                  </a:cubicBezTo>
                  <a:cubicBezTo>
                    <a:pt x="2585" y="11960"/>
                    <a:pt x="1841" y="12039"/>
                    <a:pt x="1097" y="12039"/>
                  </a:cubicBezTo>
                  <a:cubicBezTo>
                    <a:pt x="731" y="12039"/>
                    <a:pt x="365" y="12020"/>
                    <a:pt x="1" y="11982"/>
                  </a:cubicBezTo>
                  <a:lnTo>
                    <a:pt x="1" y="11982"/>
                  </a:lnTo>
                  <a:cubicBezTo>
                    <a:pt x="3031" y="15001"/>
                    <a:pt x="7213" y="16879"/>
                    <a:pt x="11821" y="16879"/>
                  </a:cubicBezTo>
                  <a:cubicBezTo>
                    <a:pt x="20946" y="16879"/>
                    <a:pt x="28123" y="9229"/>
                    <a:pt x="27881" y="1"/>
                  </a:cubicBezTo>
                  <a:close/>
                </a:path>
              </a:pathLst>
            </a:custGeom>
            <a:solidFill>
              <a:srgbClr val="DA510B">
                <a:alpha val="20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4" name="Google Shape;2724;p46"/>
            <p:cNvSpPr/>
            <p:nvPr/>
          </p:nvSpPr>
          <p:spPr>
            <a:xfrm>
              <a:off x="8139911" y="1051736"/>
              <a:ext cx="98270" cy="93727"/>
            </a:xfrm>
            <a:custGeom>
              <a:avLst/>
              <a:gdLst/>
              <a:ahLst/>
              <a:cxnLst/>
              <a:rect l="l" t="t" r="r" b="b"/>
              <a:pathLst>
                <a:path w="3180" h="3033" extrusionOk="0">
                  <a:moveTo>
                    <a:pt x="1593" y="0"/>
                  </a:moveTo>
                  <a:cubicBezTo>
                    <a:pt x="825" y="0"/>
                    <a:pt x="167" y="587"/>
                    <a:pt x="81" y="1367"/>
                  </a:cubicBezTo>
                  <a:cubicBezTo>
                    <a:pt x="0" y="2196"/>
                    <a:pt x="599" y="2934"/>
                    <a:pt x="1429" y="3026"/>
                  </a:cubicBezTo>
                  <a:cubicBezTo>
                    <a:pt x="1479" y="3031"/>
                    <a:pt x="1529" y="3033"/>
                    <a:pt x="1578" y="3033"/>
                  </a:cubicBezTo>
                  <a:cubicBezTo>
                    <a:pt x="2346" y="3033"/>
                    <a:pt x="3012" y="2456"/>
                    <a:pt x="3088" y="1666"/>
                  </a:cubicBezTo>
                  <a:cubicBezTo>
                    <a:pt x="3180" y="837"/>
                    <a:pt x="2569" y="99"/>
                    <a:pt x="1740" y="7"/>
                  </a:cubicBezTo>
                  <a:cubicBezTo>
                    <a:pt x="1690" y="2"/>
                    <a:pt x="1641" y="0"/>
                    <a:pt x="15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5" name="Google Shape;2725;p46"/>
            <p:cNvSpPr/>
            <p:nvPr/>
          </p:nvSpPr>
          <p:spPr>
            <a:xfrm>
              <a:off x="7901023" y="1085774"/>
              <a:ext cx="93295" cy="93665"/>
            </a:xfrm>
            <a:custGeom>
              <a:avLst/>
              <a:gdLst/>
              <a:ahLst/>
              <a:cxnLst/>
              <a:rect l="l" t="t" r="r" b="b"/>
              <a:pathLst>
                <a:path w="3019" h="3031" extrusionOk="0">
                  <a:moveTo>
                    <a:pt x="1510" y="0"/>
                  </a:moveTo>
                  <a:cubicBezTo>
                    <a:pt x="680" y="0"/>
                    <a:pt x="1" y="680"/>
                    <a:pt x="1" y="1521"/>
                  </a:cubicBezTo>
                  <a:cubicBezTo>
                    <a:pt x="1" y="2351"/>
                    <a:pt x="680" y="3030"/>
                    <a:pt x="1510" y="3030"/>
                  </a:cubicBezTo>
                  <a:cubicBezTo>
                    <a:pt x="2339" y="3030"/>
                    <a:pt x="3019" y="2351"/>
                    <a:pt x="3019" y="1521"/>
                  </a:cubicBezTo>
                  <a:cubicBezTo>
                    <a:pt x="3019" y="680"/>
                    <a:pt x="2339" y="0"/>
                    <a:pt x="15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6" name="Google Shape;2726;p46"/>
            <p:cNvSpPr/>
            <p:nvPr/>
          </p:nvSpPr>
          <p:spPr>
            <a:xfrm>
              <a:off x="8521209" y="902144"/>
              <a:ext cx="102936" cy="93480"/>
            </a:xfrm>
            <a:custGeom>
              <a:avLst/>
              <a:gdLst/>
              <a:ahLst/>
              <a:cxnLst/>
              <a:rect l="l" t="t" r="r" b="b"/>
              <a:pathLst>
                <a:path w="3331" h="3025" extrusionOk="0">
                  <a:moveTo>
                    <a:pt x="1659" y="0"/>
                  </a:moveTo>
                  <a:cubicBezTo>
                    <a:pt x="1541" y="0"/>
                    <a:pt x="1422" y="14"/>
                    <a:pt x="1303" y="43"/>
                  </a:cubicBezTo>
                  <a:cubicBezTo>
                    <a:pt x="485" y="250"/>
                    <a:pt x="1" y="1068"/>
                    <a:pt x="197" y="1875"/>
                  </a:cubicBezTo>
                  <a:cubicBezTo>
                    <a:pt x="363" y="2570"/>
                    <a:pt x="979" y="3024"/>
                    <a:pt x="1663" y="3024"/>
                  </a:cubicBezTo>
                  <a:cubicBezTo>
                    <a:pt x="1783" y="3024"/>
                    <a:pt x="1906" y="3010"/>
                    <a:pt x="2029" y="2981"/>
                  </a:cubicBezTo>
                  <a:cubicBezTo>
                    <a:pt x="2835" y="2785"/>
                    <a:pt x="3330" y="1956"/>
                    <a:pt x="3135" y="1149"/>
                  </a:cubicBezTo>
                  <a:cubicBezTo>
                    <a:pt x="2958" y="462"/>
                    <a:pt x="2337" y="0"/>
                    <a:pt x="16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7" name="Google Shape;2727;p46"/>
            <p:cNvSpPr/>
            <p:nvPr/>
          </p:nvSpPr>
          <p:spPr>
            <a:xfrm>
              <a:off x="8334649" y="1009191"/>
              <a:ext cx="76576" cy="76576"/>
            </a:xfrm>
            <a:custGeom>
              <a:avLst/>
              <a:gdLst/>
              <a:ahLst/>
              <a:cxnLst/>
              <a:rect l="l" t="t" r="r" b="b"/>
              <a:pathLst>
                <a:path w="2478" h="2478" extrusionOk="0">
                  <a:moveTo>
                    <a:pt x="1234" y="1"/>
                  </a:moveTo>
                  <a:cubicBezTo>
                    <a:pt x="554" y="1"/>
                    <a:pt x="1" y="554"/>
                    <a:pt x="1" y="1245"/>
                  </a:cubicBezTo>
                  <a:cubicBezTo>
                    <a:pt x="1" y="1925"/>
                    <a:pt x="554" y="2478"/>
                    <a:pt x="1234" y="2478"/>
                  </a:cubicBezTo>
                  <a:cubicBezTo>
                    <a:pt x="1925" y="2478"/>
                    <a:pt x="2478" y="1925"/>
                    <a:pt x="2478" y="1245"/>
                  </a:cubicBezTo>
                  <a:cubicBezTo>
                    <a:pt x="2478" y="554"/>
                    <a:pt x="1925" y="1"/>
                    <a:pt x="12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8" name="Google Shape;2728;p46"/>
            <p:cNvSpPr/>
            <p:nvPr/>
          </p:nvSpPr>
          <p:spPr>
            <a:xfrm>
              <a:off x="8128527" y="1192197"/>
              <a:ext cx="76576" cy="76576"/>
            </a:xfrm>
            <a:custGeom>
              <a:avLst/>
              <a:gdLst/>
              <a:ahLst/>
              <a:cxnLst/>
              <a:rect l="l" t="t" r="r" b="b"/>
              <a:pathLst>
                <a:path w="2478" h="2478" extrusionOk="0">
                  <a:moveTo>
                    <a:pt x="1233" y="0"/>
                  </a:moveTo>
                  <a:cubicBezTo>
                    <a:pt x="565" y="0"/>
                    <a:pt x="0" y="553"/>
                    <a:pt x="0" y="1245"/>
                  </a:cubicBezTo>
                  <a:cubicBezTo>
                    <a:pt x="0" y="1913"/>
                    <a:pt x="542" y="2477"/>
                    <a:pt x="1233" y="2477"/>
                  </a:cubicBezTo>
                  <a:cubicBezTo>
                    <a:pt x="1913" y="2477"/>
                    <a:pt x="2477" y="1936"/>
                    <a:pt x="2477" y="1245"/>
                  </a:cubicBezTo>
                  <a:cubicBezTo>
                    <a:pt x="2477" y="565"/>
                    <a:pt x="1924" y="0"/>
                    <a:pt x="12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9" name="Google Shape;2729;p46"/>
            <p:cNvSpPr/>
            <p:nvPr/>
          </p:nvSpPr>
          <p:spPr>
            <a:xfrm>
              <a:off x="8057682" y="1124171"/>
              <a:ext cx="58777" cy="58777"/>
            </a:xfrm>
            <a:custGeom>
              <a:avLst/>
              <a:gdLst/>
              <a:ahLst/>
              <a:cxnLst/>
              <a:rect l="l" t="t" r="r" b="b"/>
              <a:pathLst>
                <a:path w="1902" h="1902" extrusionOk="0">
                  <a:moveTo>
                    <a:pt x="946" y="0"/>
                  </a:moveTo>
                  <a:cubicBezTo>
                    <a:pt x="427" y="0"/>
                    <a:pt x="1" y="426"/>
                    <a:pt x="1" y="956"/>
                  </a:cubicBezTo>
                  <a:cubicBezTo>
                    <a:pt x="1" y="1475"/>
                    <a:pt x="416" y="1901"/>
                    <a:pt x="946" y="1901"/>
                  </a:cubicBezTo>
                  <a:cubicBezTo>
                    <a:pt x="1464" y="1901"/>
                    <a:pt x="1902" y="1486"/>
                    <a:pt x="1902" y="956"/>
                  </a:cubicBezTo>
                  <a:cubicBezTo>
                    <a:pt x="1902" y="438"/>
                    <a:pt x="1476" y="0"/>
                    <a:pt x="9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0" name="Google Shape;2730;p46"/>
            <p:cNvSpPr/>
            <p:nvPr/>
          </p:nvSpPr>
          <p:spPr>
            <a:xfrm>
              <a:off x="8089713" y="953658"/>
              <a:ext cx="58777" cy="58777"/>
            </a:xfrm>
            <a:custGeom>
              <a:avLst/>
              <a:gdLst/>
              <a:ahLst/>
              <a:cxnLst/>
              <a:rect l="l" t="t" r="r" b="b"/>
              <a:pathLst>
                <a:path w="1902" h="1902" extrusionOk="0">
                  <a:moveTo>
                    <a:pt x="957" y="1"/>
                  </a:moveTo>
                  <a:cubicBezTo>
                    <a:pt x="438" y="1"/>
                    <a:pt x="1" y="415"/>
                    <a:pt x="1" y="957"/>
                  </a:cubicBezTo>
                  <a:cubicBezTo>
                    <a:pt x="1" y="1475"/>
                    <a:pt x="427" y="1901"/>
                    <a:pt x="957" y="1901"/>
                  </a:cubicBezTo>
                  <a:cubicBezTo>
                    <a:pt x="1475" y="1901"/>
                    <a:pt x="1902" y="1487"/>
                    <a:pt x="1902" y="957"/>
                  </a:cubicBezTo>
                  <a:cubicBezTo>
                    <a:pt x="1902" y="438"/>
                    <a:pt x="1487" y="1"/>
                    <a:pt x="9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1" name="Google Shape;2731;p46"/>
            <p:cNvSpPr/>
            <p:nvPr/>
          </p:nvSpPr>
          <p:spPr>
            <a:xfrm>
              <a:off x="8275563" y="1174397"/>
              <a:ext cx="58406" cy="58777"/>
            </a:xfrm>
            <a:custGeom>
              <a:avLst/>
              <a:gdLst/>
              <a:ahLst/>
              <a:cxnLst/>
              <a:rect l="l" t="t" r="r" b="b"/>
              <a:pathLst>
                <a:path w="1890" h="1902" extrusionOk="0">
                  <a:moveTo>
                    <a:pt x="945" y="0"/>
                  </a:moveTo>
                  <a:cubicBezTo>
                    <a:pt x="415" y="0"/>
                    <a:pt x="1" y="438"/>
                    <a:pt x="1" y="957"/>
                  </a:cubicBezTo>
                  <a:cubicBezTo>
                    <a:pt x="1" y="1475"/>
                    <a:pt x="415" y="1901"/>
                    <a:pt x="945" y="1901"/>
                  </a:cubicBezTo>
                  <a:cubicBezTo>
                    <a:pt x="1475" y="1901"/>
                    <a:pt x="1890" y="1487"/>
                    <a:pt x="1890" y="957"/>
                  </a:cubicBezTo>
                  <a:cubicBezTo>
                    <a:pt x="1890" y="438"/>
                    <a:pt x="1475" y="0"/>
                    <a:pt x="945" y="0"/>
                  </a:cubicBezTo>
                  <a:close/>
                </a:path>
              </a:pathLst>
            </a:custGeom>
            <a:solidFill>
              <a:srgbClr val="E389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2" name="Google Shape;2732;p46"/>
            <p:cNvSpPr/>
            <p:nvPr/>
          </p:nvSpPr>
          <p:spPr>
            <a:xfrm>
              <a:off x="8420095" y="1124180"/>
              <a:ext cx="58777" cy="58777"/>
            </a:xfrm>
            <a:custGeom>
              <a:avLst/>
              <a:gdLst/>
              <a:ahLst/>
              <a:cxnLst/>
              <a:rect l="l" t="t" r="r" b="b"/>
              <a:pathLst>
                <a:path w="1902" h="1902" extrusionOk="0">
                  <a:moveTo>
                    <a:pt x="946" y="1"/>
                  </a:moveTo>
                  <a:cubicBezTo>
                    <a:pt x="416" y="1"/>
                    <a:pt x="1" y="427"/>
                    <a:pt x="1" y="946"/>
                  </a:cubicBezTo>
                  <a:cubicBezTo>
                    <a:pt x="1" y="1464"/>
                    <a:pt x="416" y="1902"/>
                    <a:pt x="946" y="1902"/>
                  </a:cubicBezTo>
                  <a:cubicBezTo>
                    <a:pt x="1476" y="1902"/>
                    <a:pt x="1902" y="1487"/>
                    <a:pt x="1902" y="946"/>
                  </a:cubicBezTo>
                  <a:cubicBezTo>
                    <a:pt x="1902" y="427"/>
                    <a:pt x="1476" y="1"/>
                    <a:pt x="9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3" name="Google Shape;2733;p46"/>
            <p:cNvSpPr/>
            <p:nvPr/>
          </p:nvSpPr>
          <p:spPr>
            <a:xfrm>
              <a:off x="7813875" y="980698"/>
              <a:ext cx="110353" cy="80470"/>
            </a:xfrm>
            <a:custGeom>
              <a:avLst/>
              <a:gdLst/>
              <a:ahLst/>
              <a:cxnLst/>
              <a:rect l="l" t="t" r="r" b="b"/>
              <a:pathLst>
                <a:path w="3571" h="2604" extrusionOk="0">
                  <a:moveTo>
                    <a:pt x="2268" y="1"/>
                  </a:moveTo>
                  <a:cubicBezTo>
                    <a:pt x="2256" y="1"/>
                    <a:pt x="2245" y="1"/>
                    <a:pt x="2233" y="1"/>
                  </a:cubicBezTo>
                  <a:cubicBezTo>
                    <a:pt x="1346" y="36"/>
                    <a:pt x="263" y="750"/>
                    <a:pt x="102" y="1660"/>
                  </a:cubicBezTo>
                  <a:cubicBezTo>
                    <a:pt x="0" y="2276"/>
                    <a:pt x="432" y="2603"/>
                    <a:pt x="1023" y="2603"/>
                  </a:cubicBezTo>
                  <a:cubicBezTo>
                    <a:pt x="1570" y="2603"/>
                    <a:pt x="2254" y="2322"/>
                    <a:pt x="2775" y="1729"/>
                  </a:cubicBezTo>
                  <a:cubicBezTo>
                    <a:pt x="3570" y="843"/>
                    <a:pt x="3121" y="1"/>
                    <a:pt x="2268" y="1"/>
                  </a:cubicBezTo>
                  <a:close/>
                </a:path>
              </a:pathLst>
            </a:custGeom>
            <a:solidFill>
              <a:srgbClr val="D811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4" name="Google Shape;2734;p46"/>
            <p:cNvSpPr/>
            <p:nvPr/>
          </p:nvSpPr>
          <p:spPr>
            <a:xfrm>
              <a:off x="7965021" y="889164"/>
              <a:ext cx="121169" cy="79728"/>
            </a:xfrm>
            <a:custGeom>
              <a:avLst/>
              <a:gdLst/>
              <a:ahLst/>
              <a:cxnLst/>
              <a:rect l="l" t="t" r="r" b="b"/>
              <a:pathLst>
                <a:path w="3921" h="2580" extrusionOk="0">
                  <a:moveTo>
                    <a:pt x="2351" y="1"/>
                  </a:moveTo>
                  <a:cubicBezTo>
                    <a:pt x="1555" y="1"/>
                    <a:pt x="691" y="584"/>
                    <a:pt x="349" y="1258"/>
                  </a:cubicBezTo>
                  <a:cubicBezTo>
                    <a:pt x="0" y="1907"/>
                    <a:pt x="344" y="2580"/>
                    <a:pt x="1153" y="2580"/>
                  </a:cubicBezTo>
                  <a:cubicBezTo>
                    <a:pt x="1306" y="2580"/>
                    <a:pt x="1477" y="2556"/>
                    <a:pt x="1662" y="2502"/>
                  </a:cubicBezTo>
                  <a:cubicBezTo>
                    <a:pt x="3241" y="2041"/>
                    <a:pt x="3920" y="394"/>
                    <a:pt x="2768" y="60"/>
                  </a:cubicBezTo>
                  <a:cubicBezTo>
                    <a:pt x="2634" y="20"/>
                    <a:pt x="2493" y="1"/>
                    <a:pt x="2351" y="1"/>
                  </a:cubicBezTo>
                  <a:close/>
                </a:path>
              </a:pathLst>
            </a:custGeom>
            <a:solidFill>
              <a:srgbClr val="D811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35" name="Google Shape;2735;p46"/>
          <p:cNvGrpSpPr/>
          <p:nvPr/>
        </p:nvGrpSpPr>
        <p:grpSpPr>
          <a:xfrm rot="979550">
            <a:off x="7271396" y="434575"/>
            <a:ext cx="1317526" cy="1307859"/>
            <a:chOff x="356546" y="286713"/>
            <a:chExt cx="1213088" cy="1204187"/>
          </a:xfrm>
        </p:grpSpPr>
        <p:sp>
          <p:nvSpPr>
            <p:cNvPr id="2736" name="Google Shape;2736;p46"/>
            <p:cNvSpPr/>
            <p:nvPr/>
          </p:nvSpPr>
          <p:spPr>
            <a:xfrm>
              <a:off x="356550" y="286713"/>
              <a:ext cx="1213084" cy="1204187"/>
            </a:xfrm>
            <a:custGeom>
              <a:avLst/>
              <a:gdLst/>
              <a:ahLst/>
              <a:cxnLst/>
              <a:rect l="l" t="t" r="r" b="b"/>
              <a:pathLst>
                <a:path w="33999" h="33752" extrusionOk="0">
                  <a:moveTo>
                    <a:pt x="19258" y="1"/>
                  </a:moveTo>
                  <a:cubicBezTo>
                    <a:pt x="19024" y="1"/>
                    <a:pt x="18794" y="123"/>
                    <a:pt x="18676" y="360"/>
                  </a:cubicBezTo>
                  <a:cubicBezTo>
                    <a:pt x="18174" y="1324"/>
                    <a:pt x="17368" y="1819"/>
                    <a:pt x="16551" y="1819"/>
                  </a:cubicBezTo>
                  <a:cubicBezTo>
                    <a:pt x="16148" y="1819"/>
                    <a:pt x="15742" y="1698"/>
                    <a:pt x="15369" y="1455"/>
                  </a:cubicBezTo>
                  <a:lnTo>
                    <a:pt x="15289" y="1397"/>
                  </a:lnTo>
                  <a:cubicBezTo>
                    <a:pt x="15243" y="1362"/>
                    <a:pt x="15185" y="1316"/>
                    <a:pt x="15139" y="1282"/>
                  </a:cubicBezTo>
                  <a:cubicBezTo>
                    <a:pt x="15093" y="1236"/>
                    <a:pt x="15035" y="1190"/>
                    <a:pt x="14989" y="1144"/>
                  </a:cubicBezTo>
                  <a:cubicBezTo>
                    <a:pt x="14955" y="1097"/>
                    <a:pt x="14897" y="1051"/>
                    <a:pt x="14851" y="1005"/>
                  </a:cubicBezTo>
                  <a:cubicBezTo>
                    <a:pt x="14805" y="959"/>
                    <a:pt x="14759" y="902"/>
                    <a:pt x="14701" y="844"/>
                  </a:cubicBezTo>
                  <a:cubicBezTo>
                    <a:pt x="14655" y="786"/>
                    <a:pt x="14620" y="729"/>
                    <a:pt x="14574" y="660"/>
                  </a:cubicBezTo>
                  <a:cubicBezTo>
                    <a:pt x="14528" y="602"/>
                    <a:pt x="14494" y="533"/>
                    <a:pt x="14448" y="475"/>
                  </a:cubicBezTo>
                  <a:cubicBezTo>
                    <a:pt x="14425" y="429"/>
                    <a:pt x="14390" y="383"/>
                    <a:pt x="14355" y="337"/>
                  </a:cubicBezTo>
                  <a:cubicBezTo>
                    <a:pt x="14222" y="211"/>
                    <a:pt x="14060" y="154"/>
                    <a:pt x="13902" y="154"/>
                  </a:cubicBezTo>
                  <a:cubicBezTo>
                    <a:pt x="13596" y="154"/>
                    <a:pt x="13303" y="368"/>
                    <a:pt x="13249" y="717"/>
                  </a:cubicBezTo>
                  <a:cubicBezTo>
                    <a:pt x="13100" y="1674"/>
                    <a:pt x="12489" y="2526"/>
                    <a:pt x="11775" y="2791"/>
                  </a:cubicBezTo>
                  <a:cubicBezTo>
                    <a:pt x="11555" y="2865"/>
                    <a:pt x="11322" y="2902"/>
                    <a:pt x="11083" y="2902"/>
                  </a:cubicBezTo>
                  <a:cubicBezTo>
                    <a:pt x="10471" y="2902"/>
                    <a:pt x="9825" y="2663"/>
                    <a:pt x="9286" y="2215"/>
                  </a:cubicBezTo>
                  <a:cubicBezTo>
                    <a:pt x="9161" y="2110"/>
                    <a:pt x="9009" y="2058"/>
                    <a:pt x="8858" y="2058"/>
                  </a:cubicBezTo>
                  <a:cubicBezTo>
                    <a:pt x="8677" y="2058"/>
                    <a:pt x="8497" y="2133"/>
                    <a:pt x="8365" y="2284"/>
                  </a:cubicBezTo>
                  <a:cubicBezTo>
                    <a:pt x="8342" y="2307"/>
                    <a:pt x="8319" y="2342"/>
                    <a:pt x="8295" y="2376"/>
                  </a:cubicBezTo>
                  <a:cubicBezTo>
                    <a:pt x="8261" y="2434"/>
                    <a:pt x="8238" y="2491"/>
                    <a:pt x="8226" y="2561"/>
                  </a:cubicBezTo>
                  <a:cubicBezTo>
                    <a:pt x="8203" y="2653"/>
                    <a:pt x="8203" y="2745"/>
                    <a:pt x="8226" y="2826"/>
                  </a:cubicBezTo>
                  <a:cubicBezTo>
                    <a:pt x="8272" y="3102"/>
                    <a:pt x="8295" y="3367"/>
                    <a:pt x="8272" y="3644"/>
                  </a:cubicBezTo>
                  <a:cubicBezTo>
                    <a:pt x="7132" y="3966"/>
                    <a:pt x="6348" y="4531"/>
                    <a:pt x="6510" y="5187"/>
                  </a:cubicBezTo>
                  <a:cubicBezTo>
                    <a:pt x="6556" y="5372"/>
                    <a:pt x="6648" y="5521"/>
                    <a:pt x="6786" y="5648"/>
                  </a:cubicBezTo>
                  <a:cubicBezTo>
                    <a:pt x="6551" y="5712"/>
                    <a:pt x="6308" y="5743"/>
                    <a:pt x="6066" y="5743"/>
                  </a:cubicBezTo>
                  <a:cubicBezTo>
                    <a:pt x="5692" y="5743"/>
                    <a:pt x="5320" y="5668"/>
                    <a:pt x="4978" y="5521"/>
                  </a:cubicBezTo>
                  <a:cubicBezTo>
                    <a:pt x="4896" y="5491"/>
                    <a:pt x="4816" y="5476"/>
                    <a:pt x="4738" y="5476"/>
                  </a:cubicBezTo>
                  <a:cubicBezTo>
                    <a:pt x="4268" y="5476"/>
                    <a:pt x="3914" y="5999"/>
                    <a:pt x="4171" y="6455"/>
                  </a:cubicBezTo>
                  <a:lnTo>
                    <a:pt x="4160" y="6466"/>
                  </a:lnTo>
                  <a:cubicBezTo>
                    <a:pt x="4655" y="7365"/>
                    <a:pt x="4701" y="8286"/>
                    <a:pt x="4263" y="9001"/>
                  </a:cubicBezTo>
                  <a:cubicBezTo>
                    <a:pt x="4252" y="9035"/>
                    <a:pt x="4229" y="9058"/>
                    <a:pt x="4206" y="9093"/>
                  </a:cubicBezTo>
                  <a:cubicBezTo>
                    <a:pt x="4183" y="9127"/>
                    <a:pt x="4160" y="9162"/>
                    <a:pt x="4136" y="9185"/>
                  </a:cubicBezTo>
                  <a:cubicBezTo>
                    <a:pt x="4090" y="9243"/>
                    <a:pt x="4044" y="9300"/>
                    <a:pt x="3987" y="9358"/>
                  </a:cubicBezTo>
                  <a:cubicBezTo>
                    <a:pt x="3906" y="9438"/>
                    <a:pt x="3825" y="9519"/>
                    <a:pt x="3733" y="9588"/>
                  </a:cubicBezTo>
                  <a:cubicBezTo>
                    <a:pt x="3676" y="9623"/>
                    <a:pt x="3607" y="9669"/>
                    <a:pt x="3537" y="9703"/>
                  </a:cubicBezTo>
                  <a:cubicBezTo>
                    <a:pt x="3434" y="9773"/>
                    <a:pt x="3330" y="9819"/>
                    <a:pt x="3226" y="9865"/>
                  </a:cubicBezTo>
                  <a:cubicBezTo>
                    <a:pt x="2852" y="10004"/>
                    <a:pt x="2458" y="10073"/>
                    <a:pt x="2053" y="10073"/>
                  </a:cubicBezTo>
                  <a:cubicBezTo>
                    <a:pt x="2022" y="10073"/>
                    <a:pt x="1990" y="10073"/>
                    <a:pt x="1959" y="10072"/>
                  </a:cubicBezTo>
                  <a:cubicBezTo>
                    <a:pt x="1947" y="10071"/>
                    <a:pt x="1936" y="10071"/>
                    <a:pt x="1924" y="10071"/>
                  </a:cubicBezTo>
                  <a:cubicBezTo>
                    <a:pt x="1730" y="10071"/>
                    <a:pt x="1549" y="10162"/>
                    <a:pt x="1429" y="10314"/>
                  </a:cubicBezTo>
                  <a:cubicBezTo>
                    <a:pt x="1406" y="10337"/>
                    <a:pt x="1406" y="10349"/>
                    <a:pt x="1383" y="10372"/>
                  </a:cubicBezTo>
                  <a:cubicBezTo>
                    <a:pt x="1268" y="10556"/>
                    <a:pt x="1245" y="10798"/>
                    <a:pt x="1348" y="11005"/>
                  </a:cubicBezTo>
                  <a:cubicBezTo>
                    <a:pt x="1360" y="11028"/>
                    <a:pt x="1372" y="11063"/>
                    <a:pt x="1395" y="11086"/>
                  </a:cubicBezTo>
                  <a:cubicBezTo>
                    <a:pt x="1418" y="11132"/>
                    <a:pt x="1464" y="11178"/>
                    <a:pt x="1498" y="11213"/>
                  </a:cubicBezTo>
                  <a:cubicBezTo>
                    <a:pt x="3088" y="12630"/>
                    <a:pt x="2650" y="14715"/>
                    <a:pt x="600" y="15326"/>
                  </a:cubicBezTo>
                  <a:cubicBezTo>
                    <a:pt x="473" y="15372"/>
                    <a:pt x="358" y="15441"/>
                    <a:pt x="277" y="15544"/>
                  </a:cubicBezTo>
                  <a:cubicBezTo>
                    <a:pt x="266" y="15556"/>
                    <a:pt x="254" y="15568"/>
                    <a:pt x="242" y="15591"/>
                  </a:cubicBezTo>
                  <a:cubicBezTo>
                    <a:pt x="1" y="15936"/>
                    <a:pt x="150" y="16409"/>
                    <a:pt x="530" y="16570"/>
                  </a:cubicBezTo>
                  <a:cubicBezTo>
                    <a:pt x="749" y="16662"/>
                    <a:pt x="957" y="16777"/>
                    <a:pt x="1153" y="16904"/>
                  </a:cubicBezTo>
                  <a:cubicBezTo>
                    <a:pt x="1959" y="17480"/>
                    <a:pt x="2305" y="18309"/>
                    <a:pt x="2132" y="19127"/>
                  </a:cubicBezTo>
                  <a:cubicBezTo>
                    <a:pt x="2086" y="19346"/>
                    <a:pt x="2017" y="19565"/>
                    <a:pt x="1913" y="19761"/>
                  </a:cubicBezTo>
                  <a:cubicBezTo>
                    <a:pt x="1878" y="19807"/>
                    <a:pt x="1855" y="19865"/>
                    <a:pt x="1821" y="19911"/>
                  </a:cubicBezTo>
                  <a:cubicBezTo>
                    <a:pt x="1602" y="20233"/>
                    <a:pt x="1337" y="20521"/>
                    <a:pt x="1014" y="20752"/>
                  </a:cubicBezTo>
                  <a:cubicBezTo>
                    <a:pt x="519" y="21109"/>
                    <a:pt x="749" y="21904"/>
                    <a:pt x="1360" y="21938"/>
                  </a:cubicBezTo>
                  <a:cubicBezTo>
                    <a:pt x="1683" y="21962"/>
                    <a:pt x="2005" y="22031"/>
                    <a:pt x="2316" y="22146"/>
                  </a:cubicBezTo>
                  <a:cubicBezTo>
                    <a:pt x="2374" y="22180"/>
                    <a:pt x="2443" y="22203"/>
                    <a:pt x="2501" y="22238"/>
                  </a:cubicBezTo>
                  <a:cubicBezTo>
                    <a:pt x="2558" y="22261"/>
                    <a:pt x="2616" y="22296"/>
                    <a:pt x="2673" y="22330"/>
                  </a:cubicBezTo>
                  <a:cubicBezTo>
                    <a:pt x="2696" y="22342"/>
                    <a:pt x="2731" y="22365"/>
                    <a:pt x="2754" y="22388"/>
                  </a:cubicBezTo>
                  <a:cubicBezTo>
                    <a:pt x="3295" y="22733"/>
                    <a:pt x="3653" y="23309"/>
                    <a:pt x="3699" y="23955"/>
                  </a:cubicBezTo>
                  <a:cubicBezTo>
                    <a:pt x="3710" y="24035"/>
                    <a:pt x="3710" y="24116"/>
                    <a:pt x="3710" y="24197"/>
                  </a:cubicBezTo>
                  <a:cubicBezTo>
                    <a:pt x="3710" y="24277"/>
                    <a:pt x="3699" y="24369"/>
                    <a:pt x="3687" y="24450"/>
                  </a:cubicBezTo>
                  <a:cubicBezTo>
                    <a:pt x="3676" y="24577"/>
                    <a:pt x="3641" y="24715"/>
                    <a:pt x="3607" y="24842"/>
                  </a:cubicBezTo>
                  <a:cubicBezTo>
                    <a:pt x="3549" y="25015"/>
                    <a:pt x="3480" y="25199"/>
                    <a:pt x="3388" y="25360"/>
                  </a:cubicBezTo>
                  <a:cubicBezTo>
                    <a:pt x="3319" y="25498"/>
                    <a:pt x="3238" y="25637"/>
                    <a:pt x="3146" y="25763"/>
                  </a:cubicBezTo>
                  <a:cubicBezTo>
                    <a:pt x="3134" y="25786"/>
                    <a:pt x="3123" y="25798"/>
                    <a:pt x="3100" y="25821"/>
                  </a:cubicBezTo>
                  <a:cubicBezTo>
                    <a:pt x="3007" y="25994"/>
                    <a:pt x="2996" y="26201"/>
                    <a:pt x="3065" y="26386"/>
                  </a:cubicBezTo>
                  <a:cubicBezTo>
                    <a:pt x="3077" y="26409"/>
                    <a:pt x="3088" y="26420"/>
                    <a:pt x="3100" y="26443"/>
                  </a:cubicBezTo>
                  <a:cubicBezTo>
                    <a:pt x="3146" y="26535"/>
                    <a:pt x="3215" y="26616"/>
                    <a:pt x="3295" y="26674"/>
                  </a:cubicBezTo>
                  <a:cubicBezTo>
                    <a:pt x="3330" y="26697"/>
                    <a:pt x="3376" y="26720"/>
                    <a:pt x="3411" y="26743"/>
                  </a:cubicBezTo>
                  <a:lnTo>
                    <a:pt x="3468" y="26766"/>
                  </a:lnTo>
                  <a:cubicBezTo>
                    <a:pt x="3514" y="26777"/>
                    <a:pt x="3549" y="26789"/>
                    <a:pt x="3595" y="26789"/>
                  </a:cubicBezTo>
                  <a:cubicBezTo>
                    <a:pt x="3617" y="26792"/>
                    <a:pt x="3639" y="26793"/>
                    <a:pt x="3662" y="26793"/>
                  </a:cubicBezTo>
                  <a:cubicBezTo>
                    <a:pt x="3724" y="26793"/>
                    <a:pt x="3789" y="26783"/>
                    <a:pt x="3848" y="26766"/>
                  </a:cubicBezTo>
                  <a:cubicBezTo>
                    <a:pt x="4123" y="26687"/>
                    <a:pt x="4408" y="26646"/>
                    <a:pt x="4697" y="26646"/>
                  </a:cubicBezTo>
                  <a:cubicBezTo>
                    <a:pt x="4832" y="26646"/>
                    <a:pt x="4968" y="26655"/>
                    <a:pt x="5104" y="26674"/>
                  </a:cubicBezTo>
                  <a:cubicBezTo>
                    <a:pt x="5219" y="26697"/>
                    <a:pt x="5323" y="26720"/>
                    <a:pt x="5438" y="26754"/>
                  </a:cubicBezTo>
                  <a:cubicBezTo>
                    <a:pt x="5507" y="26777"/>
                    <a:pt x="5577" y="26800"/>
                    <a:pt x="5646" y="26823"/>
                  </a:cubicBezTo>
                  <a:cubicBezTo>
                    <a:pt x="5749" y="26869"/>
                    <a:pt x="5842" y="26915"/>
                    <a:pt x="5934" y="26973"/>
                  </a:cubicBezTo>
                  <a:cubicBezTo>
                    <a:pt x="5968" y="26985"/>
                    <a:pt x="5991" y="27008"/>
                    <a:pt x="6026" y="27031"/>
                  </a:cubicBezTo>
                  <a:cubicBezTo>
                    <a:pt x="6291" y="27215"/>
                    <a:pt x="6510" y="27457"/>
                    <a:pt x="6660" y="27733"/>
                  </a:cubicBezTo>
                  <a:cubicBezTo>
                    <a:pt x="6671" y="27756"/>
                    <a:pt x="6683" y="27791"/>
                    <a:pt x="6694" y="27814"/>
                  </a:cubicBezTo>
                  <a:cubicBezTo>
                    <a:pt x="6706" y="27837"/>
                    <a:pt x="6740" y="27895"/>
                    <a:pt x="6752" y="27929"/>
                  </a:cubicBezTo>
                  <a:cubicBezTo>
                    <a:pt x="6936" y="28402"/>
                    <a:pt x="6982" y="28909"/>
                    <a:pt x="6890" y="29404"/>
                  </a:cubicBezTo>
                  <a:cubicBezTo>
                    <a:pt x="6867" y="29531"/>
                    <a:pt x="6832" y="29657"/>
                    <a:pt x="6798" y="29784"/>
                  </a:cubicBezTo>
                  <a:cubicBezTo>
                    <a:pt x="6786" y="29830"/>
                    <a:pt x="6775" y="29888"/>
                    <a:pt x="6775" y="29945"/>
                  </a:cubicBezTo>
                  <a:cubicBezTo>
                    <a:pt x="6763" y="30061"/>
                    <a:pt x="6798" y="30176"/>
                    <a:pt x="6855" y="30280"/>
                  </a:cubicBezTo>
                  <a:cubicBezTo>
                    <a:pt x="6867" y="30303"/>
                    <a:pt x="6878" y="30326"/>
                    <a:pt x="6901" y="30349"/>
                  </a:cubicBezTo>
                  <a:cubicBezTo>
                    <a:pt x="6936" y="30395"/>
                    <a:pt x="6971" y="30441"/>
                    <a:pt x="7017" y="30475"/>
                  </a:cubicBezTo>
                  <a:cubicBezTo>
                    <a:pt x="7028" y="30487"/>
                    <a:pt x="7051" y="30498"/>
                    <a:pt x="7063" y="30510"/>
                  </a:cubicBezTo>
                  <a:cubicBezTo>
                    <a:pt x="7132" y="30556"/>
                    <a:pt x="7213" y="30591"/>
                    <a:pt x="7293" y="30614"/>
                  </a:cubicBezTo>
                  <a:lnTo>
                    <a:pt x="7362" y="30614"/>
                  </a:lnTo>
                  <a:cubicBezTo>
                    <a:pt x="7388" y="30618"/>
                    <a:pt x="7415" y="30620"/>
                    <a:pt x="7440" y="30620"/>
                  </a:cubicBezTo>
                  <a:cubicBezTo>
                    <a:pt x="7564" y="30620"/>
                    <a:pt x="7684" y="30577"/>
                    <a:pt x="7789" y="30510"/>
                  </a:cubicBezTo>
                  <a:cubicBezTo>
                    <a:pt x="8192" y="30233"/>
                    <a:pt x="8641" y="30061"/>
                    <a:pt x="9125" y="30003"/>
                  </a:cubicBezTo>
                  <a:cubicBezTo>
                    <a:pt x="9182" y="29995"/>
                    <a:pt x="9233" y="29987"/>
                    <a:pt x="9287" y="29987"/>
                  </a:cubicBezTo>
                  <a:cubicBezTo>
                    <a:pt x="9309" y="29987"/>
                    <a:pt x="9332" y="29988"/>
                    <a:pt x="9355" y="29992"/>
                  </a:cubicBezTo>
                  <a:cubicBezTo>
                    <a:pt x="9373" y="29986"/>
                    <a:pt x="9390" y="29983"/>
                    <a:pt x="9407" y="29983"/>
                  </a:cubicBezTo>
                  <a:cubicBezTo>
                    <a:pt x="9425" y="29983"/>
                    <a:pt x="9442" y="29986"/>
                    <a:pt x="9459" y="29992"/>
                  </a:cubicBezTo>
                  <a:lnTo>
                    <a:pt x="9505" y="29992"/>
                  </a:lnTo>
                  <a:cubicBezTo>
                    <a:pt x="9517" y="29986"/>
                    <a:pt x="9528" y="29983"/>
                    <a:pt x="9541" y="29983"/>
                  </a:cubicBezTo>
                  <a:cubicBezTo>
                    <a:pt x="9554" y="29983"/>
                    <a:pt x="9569" y="29986"/>
                    <a:pt x="9586" y="29992"/>
                  </a:cubicBezTo>
                  <a:lnTo>
                    <a:pt x="9690" y="30003"/>
                  </a:lnTo>
                  <a:cubicBezTo>
                    <a:pt x="9724" y="30003"/>
                    <a:pt x="9759" y="30015"/>
                    <a:pt x="9793" y="30026"/>
                  </a:cubicBezTo>
                  <a:cubicBezTo>
                    <a:pt x="9828" y="30026"/>
                    <a:pt x="9862" y="30038"/>
                    <a:pt x="9897" y="30038"/>
                  </a:cubicBezTo>
                  <a:cubicBezTo>
                    <a:pt x="9978" y="30061"/>
                    <a:pt x="10058" y="30084"/>
                    <a:pt x="10139" y="30118"/>
                  </a:cubicBezTo>
                  <a:cubicBezTo>
                    <a:pt x="10162" y="30130"/>
                    <a:pt x="10185" y="30141"/>
                    <a:pt x="10208" y="30153"/>
                  </a:cubicBezTo>
                  <a:cubicBezTo>
                    <a:pt x="10231" y="30164"/>
                    <a:pt x="10266" y="30176"/>
                    <a:pt x="10300" y="30199"/>
                  </a:cubicBezTo>
                  <a:cubicBezTo>
                    <a:pt x="10323" y="30199"/>
                    <a:pt x="10335" y="30210"/>
                    <a:pt x="10346" y="30222"/>
                  </a:cubicBezTo>
                  <a:cubicBezTo>
                    <a:pt x="10381" y="30233"/>
                    <a:pt x="10415" y="30256"/>
                    <a:pt x="10438" y="30268"/>
                  </a:cubicBezTo>
                  <a:lnTo>
                    <a:pt x="10461" y="30280"/>
                  </a:lnTo>
                  <a:cubicBezTo>
                    <a:pt x="10496" y="30303"/>
                    <a:pt x="10542" y="30337"/>
                    <a:pt x="10577" y="30360"/>
                  </a:cubicBezTo>
                  <a:cubicBezTo>
                    <a:pt x="10611" y="30383"/>
                    <a:pt x="10657" y="30429"/>
                    <a:pt x="10703" y="30452"/>
                  </a:cubicBezTo>
                  <a:cubicBezTo>
                    <a:pt x="10738" y="30487"/>
                    <a:pt x="10761" y="30498"/>
                    <a:pt x="10784" y="30533"/>
                  </a:cubicBezTo>
                  <a:lnTo>
                    <a:pt x="10819" y="30568"/>
                  </a:lnTo>
                  <a:cubicBezTo>
                    <a:pt x="10830" y="30568"/>
                    <a:pt x="10842" y="30579"/>
                    <a:pt x="10842" y="30591"/>
                  </a:cubicBezTo>
                  <a:cubicBezTo>
                    <a:pt x="10876" y="30614"/>
                    <a:pt x="10899" y="30648"/>
                    <a:pt x="10922" y="30671"/>
                  </a:cubicBezTo>
                  <a:cubicBezTo>
                    <a:pt x="10957" y="30706"/>
                    <a:pt x="10991" y="30752"/>
                    <a:pt x="11026" y="30798"/>
                  </a:cubicBezTo>
                  <a:cubicBezTo>
                    <a:pt x="11060" y="30844"/>
                    <a:pt x="11095" y="30890"/>
                    <a:pt x="11118" y="30925"/>
                  </a:cubicBezTo>
                  <a:cubicBezTo>
                    <a:pt x="11153" y="30971"/>
                    <a:pt x="11164" y="30994"/>
                    <a:pt x="11187" y="31028"/>
                  </a:cubicBezTo>
                  <a:cubicBezTo>
                    <a:pt x="11210" y="31063"/>
                    <a:pt x="11233" y="31109"/>
                    <a:pt x="11245" y="31144"/>
                  </a:cubicBezTo>
                  <a:cubicBezTo>
                    <a:pt x="11268" y="31178"/>
                    <a:pt x="11291" y="31213"/>
                    <a:pt x="11302" y="31259"/>
                  </a:cubicBezTo>
                  <a:cubicBezTo>
                    <a:pt x="11325" y="31293"/>
                    <a:pt x="11337" y="31328"/>
                    <a:pt x="11360" y="31374"/>
                  </a:cubicBezTo>
                  <a:cubicBezTo>
                    <a:pt x="11452" y="31616"/>
                    <a:pt x="11521" y="31858"/>
                    <a:pt x="11544" y="32111"/>
                  </a:cubicBezTo>
                  <a:cubicBezTo>
                    <a:pt x="11556" y="32203"/>
                    <a:pt x="11567" y="32284"/>
                    <a:pt x="11567" y="32376"/>
                  </a:cubicBezTo>
                  <a:cubicBezTo>
                    <a:pt x="11567" y="32480"/>
                    <a:pt x="11602" y="32584"/>
                    <a:pt x="11660" y="32676"/>
                  </a:cubicBezTo>
                  <a:cubicBezTo>
                    <a:pt x="11671" y="32710"/>
                    <a:pt x="11706" y="32756"/>
                    <a:pt x="11729" y="32791"/>
                  </a:cubicBezTo>
                  <a:lnTo>
                    <a:pt x="11775" y="32826"/>
                  </a:lnTo>
                  <a:cubicBezTo>
                    <a:pt x="11809" y="32860"/>
                    <a:pt x="11832" y="32883"/>
                    <a:pt x="11867" y="32906"/>
                  </a:cubicBezTo>
                  <a:cubicBezTo>
                    <a:pt x="11980" y="32976"/>
                    <a:pt x="12104" y="33009"/>
                    <a:pt x="12226" y="33009"/>
                  </a:cubicBezTo>
                  <a:cubicBezTo>
                    <a:pt x="12428" y="33009"/>
                    <a:pt x="12625" y="32917"/>
                    <a:pt x="12754" y="32745"/>
                  </a:cubicBezTo>
                  <a:cubicBezTo>
                    <a:pt x="13329" y="32000"/>
                    <a:pt x="14058" y="31631"/>
                    <a:pt x="14760" y="31631"/>
                  </a:cubicBezTo>
                  <a:cubicBezTo>
                    <a:pt x="15633" y="31631"/>
                    <a:pt x="16466" y="32202"/>
                    <a:pt x="16913" y="33333"/>
                  </a:cubicBezTo>
                  <a:cubicBezTo>
                    <a:pt x="16971" y="33482"/>
                    <a:pt x="17086" y="33609"/>
                    <a:pt x="17236" y="33678"/>
                  </a:cubicBezTo>
                  <a:cubicBezTo>
                    <a:pt x="17305" y="33713"/>
                    <a:pt x="17374" y="33736"/>
                    <a:pt x="17443" y="33747"/>
                  </a:cubicBezTo>
                  <a:cubicBezTo>
                    <a:pt x="17471" y="33750"/>
                    <a:pt x="17501" y="33751"/>
                    <a:pt x="17530" y="33751"/>
                  </a:cubicBezTo>
                  <a:cubicBezTo>
                    <a:pt x="17631" y="33751"/>
                    <a:pt x="17734" y="33734"/>
                    <a:pt x="17823" y="33690"/>
                  </a:cubicBezTo>
                  <a:cubicBezTo>
                    <a:pt x="17881" y="33667"/>
                    <a:pt x="17927" y="33632"/>
                    <a:pt x="17961" y="33597"/>
                  </a:cubicBezTo>
                  <a:cubicBezTo>
                    <a:pt x="18008" y="33563"/>
                    <a:pt x="18054" y="33517"/>
                    <a:pt x="18077" y="33471"/>
                  </a:cubicBezTo>
                  <a:cubicBezTo>
                    <a:pt x="18111" y="33413"/>
                    <a:pt x="18146" y="33356"/>
                    <a:pt x="18157" y="33298"/>
                  </a:cubicBezTo>
                  <a:cubicBezTo>
                    <a:pt x="18514" y="32215"/>
                    <a:pt x="19263" y="31570"/>
                    <a:pt x="20104" y="31478"/>
                  </a:cubicBezTo>
                  <a:cubicBezTo>
                    <a:pt x="20169" y="31470"/>
                    <a:pt x="20240" y="31461"/>
                    <a:pt x="20309" y="31461"/>
                  </a:cubicBezTo>
                  <a:cubicBezTo>
                    <a:pt x="20337" y="31461"/>
                    <a:pt x="20365" y="31463"/>
                    <a:pt x="20392" y="31466"/>
                  </a:cubicBezTo>
                  <a:cubicBezTo>
                    <a:pt x="20554" y="31466"/>
                    <a:pt x="20703" y="31489"/>
                    <a:pt x="20853" y="31524"/>
                  </a:cubicBezTo>
                  <a:cubicBezTo>
                    <a:pt x="21003" y="31558"/>
                    <a:pt x="21164" y="31616"/>
                    <a:pt x="21302" y="31685"/>
                  </a:cubicBezTo>
                  <a:cubicBezTo>
                    <a:pt x="21406" y="31731"/>
                    <a:pt x="21510" y="31789"/>
                    <a:pt x="21602" y="31858"/>
                  </a:cubicBezTo>
                  <a:cubicBezTo>
                    <a:pt x="21867" y="32019"/>
                    <a:pt x="22097" y="32238"/>
                    <a:pt x="22305" y="32480"/>
                  </a:cubicBezTo>
                  <a:cubicBezTo>
                    <a:pt x="22339" y="32515"/>
                    <a:pt x="22385" y="32561"/>
                    <a:pt x="22431" y="32595"/>
                  </a:cubicBezTo>
                  <a:cubicBezTo>
                    <a:pt x="22489" y="32630"/>
                    <a:pt x="22535" y="32653"/>
                    <a:pt x="22593" y="32676"/>
                  </a:cubicBezTo>
                  <a:cubicBezTo>
                    <a:pt x="22658" y="32698"/>
                    <a:pt x="22728" y="32709"/>
                    <a:pt x="22799" y="32709"/>
                  </a:cubicBezTo>
                  <a:cubicBezTo>
                    <a:pt x="22878" y="32709"/>
                    <a:pt x="22958" y="32695"/>
                    <a:pt x="23031" y="32664"/>
                  </a:cubicBezTo>
                  <a:cubicBezTo>
                    <a:pt x="23100" y="32641"/>
                    <a:pt x="23157" y="32607"/>
                    <a:pt x="23215" y="32561"/>
                  </a:cubicBezTo>
                  <a:cubicBezTo>
                    <a:pt x="23342" y="32457"/>
                    <a:pt x="23434" y="32307"/>
                    <a:pt x="23457" y="32146"/>
                  </a:cubicBezTo>
                  <a:cubicBezTo>
                    <a:pt x="23457" y="32134"/>
                    <a:pt x="23457" y="32123"/>
                    <a:pt x="23457" y="32111"/>
                  </a:cubicBezTo>
                  <a:cubicBezTo>
                    <a:pt x="23457" y="32100"/>
                    <a:pt x="23457" y="32088"/>
                    <a:pt x="23457" y="32077"/>
                  </a:cubicBezTo>
                  <a:cubicBezTo>
                    <a:pt x="23457" y="32065"/>
                    <a:pt x="23457" y="32054"/>
                    <a:pt x="23457" y="32042"/>
                  </a:cubicBezTo>
                  <a:cubicBezTo>
                    <a:pt x="23457" y="31915"/>
                    <a:pt x="23457" y="31800"/>
                    <a:pt x="23468" y="31685"/>
                  </a:cubicBezTo>
                  <a:cubicBezTo>
                    <a:pt x="23468" y="31662"/>
                    <a:pt x="23468" y="31639"/>
                    <a:pt x="23468" y="31616"/>
                  </a:cubicBezTo>
                  <a:cubicBezTo>
                    <a:pt x="23480" y="31581"/>
                    <a:pt x="23480" y="31558"/>
                    <a:pt x="23480" y="31535"/>
                  </a:cubicBezTo>
                  <a:cubicBezTo>
                    <a:pt x="23491" y="31455"/>
                    <a:pt x="23503" y="31374"/>
                    <a:pt x="23514" y="31305"/>
                  </a:cubicBezTo>
                  <a:cubicBezTo>
                    <a:pt x="23549" y="31190"/>
                    <a:pt x="23572" y="31086"/>
                    <a:pt x="23607" y="30982"/>
                  </a:cubicBezTo>
                  <a:cubicBezTo>
                    <a:pt x="23641" y="30879"/>
                    <a:pt x="23687" y="30775"/>
                    <a:pt x="23733" y="30683"/>
                  </a:cubicBezTo>
                  <a:cubicBezTo>
                    <a:pt x="23768" y="30625"/>
                    <a:pt x="23791" y="30556"/>
                    <a:pt x="23837" y="30498"/>
                  </a:cubicBezTo>
                  <a:cubicBezTo>
                    <a:pt x="23849" y="30475"/>
                    <a:pt x="23872" y="30452"/>
                    <a:pt x="23883" y="30418"/>
                  </a:cubicBezTo>
                  <a:cubicBezTo>
                    <a:pt x="23929" y="30360"/>
                    <a:pt x="23964" y="30314"/>
                    <a:pt x="23998" y="30256"/>
                  </a:cubicBezTo>
                  <a:cubicBezTo>
                    <a:pt x="24067" y="30187"/>
                    <a:pt x="24137" y="30118"/>
                    <a:pt x="24206" y="30049"/>
                  </a:cubicBezTo>
                  <a:cubicBezTo>
                    <a:pt x="24252" y="30003"/>
                    <a:pt x="24298" y="29968"/>
                    <a:pt x="24344" y="29922"/>
                  </a:cubicBezTo>
                  <a:cubicBezTo>
                    <a:pt x="24632" y="29715"/>
                    <a:pt x="24966" y="29577"/>
                    <a:pt x="25312" y="29519"/>
                  </a:cubicBezTo>
                  <a:cubicBezTo>
                    <a:pt x="25392" y="29508"/>
                    <a:pt x="25461" y="29508"/>
                    <a:pt x="25542" y="29496"/>
                  </a:cubicBezTo>
                  <a:cubicBezTo>
                    <a:pt x="25692" y="29496"/>
                    <a:pt x="25853" y="29496"/>
                    <a:pt x="26003" y="29519"/>
                  </a:cubicBezTo>
                  <a:cubicBezTo>
                    <a:pt x="26176" y="29542"/>
                    <a:pt x="26337" y="29588"/>
                    <a:pt x="26487" y="29634"/>
                  </a:cubicBezTo>
                  <a:cubicBezTo>
                    <a:pt x="26567" y="29669"/>
                    <a:pt x="26648" y="29692"/>
                    <a:pt x="26729" y="29727"/>
                  </a:cubicBezTo>
                  <a:cubicBezTo>
                    <a:pt x="26855" y="29784"/>
                    <a:pt x="26971" y="29853"/>
                    <a:pt x="27097" y="29922"/>
                  </a:cubicBezTo>
                  <a:cubicBezTo>
                    <a:pt x="27203" y="29982"/>
                    <a:pt x="27313" y="30009"/>
                    <a:pt x="27419" y="30009"/>
                  </a:cubicBezTo>
                  <a:cubicBezTo>
                    <a:pt x="27846" y="30009"/>
                    <a:pt x="28217" y="29577"/>
                    <a:pt x="28042" y="29116"/>
                  </a:cubicBezTo>
                  <a:cubicBezTo>
                    <a:pt x="27915" y="28759"/>
                    <a:pt x="27846" y="28390"/>
                    <a:pt x="27858" y="28010"/>
                  </a:cubicBezTo>
                  <a:cubicBezTo>
                    <a:pt x="27858" y="27929"/>
                    <a:pt x="27858" y="27849"/>
                    <a:pt x="27869" y="27768"/>
                  </a:cubicBezTo>
                  <a:cubicBezTo>
                    <a:pt x="27904" y="27445"/>
                    <a:pt x="28019" y="27123"/>
                    <a:pt x="28203" y="26846"/>
                  </a:cubicBezTo>
                  <a:cubicBezTo>
                    <a:pt x="28238" y="26789"/>
                    <a:pt x="28284" y="26731"/>
                    <a:pt x="28319" y="26674"/>
                  </a:cubicBezTo>
                  <a:cubicBezTo>
                    <a:pt x="28760" y="26165"/>
                    <a:pt x="29400" y="25867"/>
                    <a:pt x="30066" y="25867"/>
                  </a:cubicBezTo>
                  <a:cubicBezTo>
                    <a:pt x="30079" y="25867"/>
                    <a:pt x="30092" y="25867"/>
                    <a:pt x="30104" y="25867"/>
                  </a:cubicBezTo>
                  <a:cubicBezTo>
                    <a:pt x="30289" y="25867"/>
                    <a:pt x="30473" y="25890"/>
                    <a:pt x="30646" y="25913"/>
                  </a:cubicBezTo>
                  <a:cubicBezTo>
                    <a:pt x="30773" y="25936"/>
                    <a:pt x="30899" y="25959"/>
                    <a:pt x="31014" y="25994"/>
                  </a:cubicBezTo>
                  <a:cubicBezTo>
                    <a:pt x="31072" y="26012"/>
                    <a:pt x="31133" y="26021"/>
                    <a:pt x="31195" y="26021"/>
                  </a:cubicBezTo>
                  <a:cubicBezTo>
                    <a:pt x="31292" y="26021"/>
                    <a:pt x="31390" y="25997"/>
                    <a:pt x="31475" y="25948"/>
                  </a:cubicBezTo>
                  <a:cubicBezTo>
                    <a:pt x="31648" y="25856"/>
                    <a:pt x="31752" y="25671"/>
                    <a:pt x="31775" y="25487"/>
                  </a:cubicBezTo>
                  <a:cubicBezTo>
                    <a:pt x="31798" y="25314"/>
                    <a:pt x="31740" y="25141"/>
                    <a:pt x="31625" y="25015"/>
                  </a:cubicBezTo>
                  <a:lnTo>
                    <a:pt x="31544" y="24922"/>
                  </a:lnTo>
                  <a:cubicBezTo>
                    <a:pt x="31510" y="24899"/>
                    <a:pt x="31487" y="24865"/>
                    <a:pt x="31464" y="24842"/>
                  </a:cubicBezTo>
                  <a:cubicBezTo>
                    <a:pt x="31372" y="24727"/>
                    <a:pt x="31291" y="24600"/>
                    <a:pt x="31210" y="24485"/>
                  </a:cubicBezTo>
                  <a:cubicBezTo>
                    <a:pt x="30646" y="23574"/>
                    <a:pt x="30703" y="22676"/>
                    <a:pt x="31153" y="22008"/>
                  </a:cubicBezTo>
                  <a:cubicBezTo>
                    <a:pt x="31176" y="21985"/>
                    <a:pt x="31199" y="21950"/>
                    <a:pt x="31222" y="21927"/>
                  </a:cubicBezTo>
                  <a:cubicBezTo>
                    <a:pt x="31245" y="21892"/>
                    <a:pt x="31268" y="21869"/>
                    <a:pt x="31291" y="21846"/>
                  </a:cubicBezTo>
                  <a:cubicBezTo>
                    <a:pt x="31337" y="21789"/>
                    <a:pt x="31383" y="21731"/>
                    <a:pt x="31429" y="21685"/>
                  </a:cubicBezTo>
                  <a:cubicBezTo>
                    <a:pt x="31938" y="21198"/>
                    <a:pt x="32606" y="20935"/>
                    <a:pt x="33301" y="20935"/>
                  </a:cubicBezTo>
                  <a:cubicBezTo>
                    <a:pt x="33330" y="20935"/>
                    <a:pt x="33359" y="20935"/>
                    <a:pt x="33388" y="20936"/>
                  </a:cubicBezTo>
                  <a:cubicBezTo>
                    <a:pt x="33398" y="20937"/>
                    <a:pt x="33408" y="20937"/>
                    <a:pt x="33418" y="20937"/>
                  </a:cubicBezTo>
                  <a:cubicBezTo>
                    <a:pt x="33569" y="20937"/>
                    <a:pt x="33717" y="20859"/>
                    <a:pt x="33814" y="20740"/>
                  </a:cubicBezTo>
                  <a:cubicBezTo>
                    <a:pt x="33837" y="20717"/>
                    <a:pt x="33849" y="20683"/>
                    <a:pt x="33860" y="20648"/>
                  </a:cubicBezTo>
                  <a:cubicBezTo>
                    <a:pt x="33998" y="20395"/>
                    <a:pt x="33883" y="20072"/>
                    <a:pt x="33618" y="19945"/>
                  </a:cubicBezTo>
                  <a:cubicBezTo>
                    <a:pt x="31660" y="19035"/>
                    <a:pt x="31326" y="16662"/>
                    <a:pt x="33503" y="15568"/>
                  </a:cubicBezTo>
                  <a:cubicBezTo>
                    <a:pt x="33595" y="15521"/>
                    <a:pt x="33676" y="15452"/>
                    <a:pt x="33733" y="15372"/>
                  </a:cubicBezTo>
                  <a:cubicBezTo>
                    <a:pt x="33803" y="15280"/>
                    <a:pt x="33849" y="15176"/>
                    <a:pt x="33860" y="15049"/>
                  </a:cubicBezTo>
                  <a:lnTo>
                    <a:pt x="33860" y="15003"/>
                  </a:lnTo>
                  <a:cubicBezTo>
                    <a:pt x="33860" y="14968"/>
                    <a:pt x="33860" y="14934"/>
                    <a:pt x="33860" y="14899"/>
                  </a:cubicBezTo>
                  <a:cubicBezTo>
                    <a:pt x="33837" y="14657"/>
                    <a:pt x="33676" y="14450"/>
                    <a:pt x="33445" y="14358"/>
                  </a:cubicBezTo>
                  <a:cubicBezTo>
                    <a:pt x="33422" y="14346"/>
                    <a:pt x="33388" y="14335"/>
                    <a:pt x="33353" y="14335"/>
                  </a:cubicBezTo>
                  <a:cubicBezTo>
                    <a:pt x="33226" y="14300"/>
                    <a:pt x="33088" y="14266"/>
                    <a:pt x="32961" y="14220"/>
                  </a:cubicBezTo>
                  <a:cubicBezTo>
                    <a:pt x="32904" y="14197"/>
                    <a:pt x="32835" y="14174"/>
                    <a:pt x="32777" y="14139"/>
                  </a:cubicBezTo>
                  <a:cubicBezTo>
                    <a:pt x="32673" y="14093"/>
                    <a:pt x="32558" y="14035"/>
                    <a:pt x="32455" y="13966"/>
                  </a:cubicBezTo>
                  <a:cubicBezTo>
                    <a:pt x="31556" y="13459"/>
                    <a:pt x="31153" y="12376"/>
                    <a:pt x="31498" y="11397"/>
                  </a:cubicBezTo>
                  <a:cubicBezTo>
                    <a:pt x="31533" y="11305"/>
                    <a:pt x="31579" y="11213"/>
                    <a:pt x="31614" y="11109"/>
                  </a:cubicBezTo>
                  <a:cubicBezTo>
                    <a:pt x="31775" y="10809"/>
                    <a:pt x="31982" y="10521"/>
                    <a:pt x="32224" y="10280"/>
                  </a:cubicBezTo>
                  <a:cubicBezTo>
                    <a:pt x="32259" y="10233"/>
                    <a:pt x="32305" y="10187"/>
                    <a:pt x="32328" y="10130"/>
                  </a:cubicBezTo>
                  <a:cubicBezTo>
                    <a:pt x="32351" y="10084"/>
                    <a:pt x="32374" y="10038"/>
                    <a:pt x="32385" y="9991"/>
                  </a:cubicBezTo>
                  <a:cubicBezTo>
                    <a:pt x="32408" y="9945"/>
                    <a:pt x="32408" y="9899"/>
                    <a:pt x="32420" y="9842"/>
                  </a:cubicBezTo>
                  <a:cubicBezTo>
                    <a:pt x="32431" y="9469"/>
                    <a:pt x="32130" y="9159"/>
                    <a:pt x="31753" y="9159"/>
                  </a:cubicBezTo>
                  <a:cubicBezTo>
                    <a:pt x="31734" y="9159"/>
                    <a:pt x="31714" y="9160"/>
                    <a:pt x="31694" y="9162"/>
                  </a:cubicBezTo>
                  <a:cubicBezTo>
                    <a:pt x="31590" y="9174"/>
                    <a:pt x="31485" y="9179"/>
                    <a:pt x="31380" y="9179"/>
                  </a:cubicBezTo>
                  <a:cubicBezTo>
                    <a:pt x="30861" y="9179"/>
                    <a:pt x="30347" y="9039"/>
                    <a:pt x="29897" y="8770"/>
                  </a:cubicBezTo>
                  <a:cubicBezTo>
                    <a:pt x="29805" y="8713"/>
                    <a:pt x="29724" y="8655"/>
                    <a:pt x="29644" y="8586"/>
                  </a:cubicBezTo>
                  <a:cubicBezTo>
                    <a:pt x="29528" y="8482"/>
                    <a:pt x="29425" y="8367"/>
                    <a:pt x="29332" y="8252"/>
                  </a:cubicBezTo>
                  <a:cubicBezTo>
                    <a:pt x="29321" y="8217"/>
                    <a:pt x="29298" y="8194"/>
                    <a:pt x="29286" y="8171"/>
                  </a:cubicBezTo>
                  <a:cubicBezTo>
                    <a:pt x="29263" y="8125"/>
                    <a:pt x="29229" y="8068"/>
                    <a:pt x="29206" y="8021"/>
                  </a:cubicBezTo>
                  <a:cubicBezTo>
                    <a:pt x="29183" y="7964"/>
                    <a:pt x="29171" y="7918"/>
                    <a:pt x="29148" y="7860"/>
                  </a:cubicBezTo>
                  <a:cubicBezTo>
                    <a:pt x="29044" y="7503"/>
                    <a:pt x="29010" y="7134"/>
                    <a:pt x="29067" y="6777"/>
                  </a:cubicBezTo>
                  <a:cubicBezTo>
                    <a:pt x="29067" y="6731"/>
                    <a:pt x="29079" y="6685"/>
                    <a:pt x="29091" y="6627"/>
                  </a:cubicBezTo>
                  <a:cubicBezTo>
                    <a:pt x="29114" y="6489"/>
                    <a:pt x="29148" y="6362"/>
                    <a:pt x="29194" y="6236"/>
                  </a:cubicBezTo>
                  <a:cubicBezTo>
                    <a:pt x="29206" y="6167"/>
                    <a:pt x="29240" y="6097"/>
                    <a:pt x="29263" y="6040"/>
                  </a:cubicBezTo>
                  <a:cubicBezTo>
                    <a:pt x="29309" y="5948"/>
                    <a:pt x="29355" y="5856"/>
                    <a:pt x="29413" y="5775"/>
                  </a:cubicBezTo>
                  <a:cubicBezTo>
                    <a:pt x="29425" y="5740"/>
                    <a:pt x="29448" y="5706"/>
                    <a:pt x="29471" y="5671"/>
                  </a:cubicBezTo>
                  <a:cubicBezTo>
                    <a:pt x="29494" y="5637"/>
                    <a:pt x="29517" y="5614"/>
                    <a:pt x="29540" y="5579"/>
                  </a:cubicBezTo>
                  <a:cubicBezTo>
                    <a:pt x="29932" y="5118"/>
                    <a:pt x="29782" y="4796"/>
                    <a:pt x="29632" y="4634"/>
                  </a:cubicBezTo>
                  <a:lnTo>
                    <a:pt x="29609" y="4611"/>
                  </a:lnTo>
                  <a:cubicBezTo>
                    <a:pt x="29563" y="4565"/>
                    <a:pt x="29517" y="4531"/>
                    <a:pt x="29459" y="4496"/>
                  </a:cubicBezTo>
                  <a:cubicBezTo>
                    <a:pt x="29363" y="4436"/>
                    <a:pt x="29267" y="4411"/>
                    <a:pt x="29166" y="4411"/>
                  </a:cubicBezTo>
                  <a:cubicBezTo>
                    <a:pt x="28652" y="4411"/>
                    <a:pt x="28037" y="5072"/>
                    <a:pt x="26890" y="5072"/>
                  </a:cubicBezTo>
                  <a:cubicBezTo>
                    <a:pt x="26671" y="5072"/>
                    <a:pt x="26464" y="5049"/>
                    <a:pt x="26256" y="4980"/>
                  </a:cubicBezTo>
                  <a:cubicBezTo>
                    <a:pt x="26176" y="4957"/>
                    <a:pt x="26107" y="4934"/>
                    <a:pt x="26038" y="4899"/>
                  </a:cubicBezTo>
                  <a:cubicBezTo>
                    <a:pt x="26014" y="4888"/>
                    <a:pt x="25991" y="4876"/>
                    <a:pt x="25968" y="4865"/>
                  </a:cubicBezTo>
                  <a:cubicBezTo>
                    <a:pt x="25945" y="4865"/>
                    <a:pt x="25888" y="4819"/>
                    <a:pt x="25842" y="4796"/>
                  </a:cubicBezTo>
                  <a:cubicBezTo>
                    <a:pt x="25231" y="4404"/>
                    <a:pt x="24874" y="3609"/>
                    <a:pt x="25024" y="2330"/>
                  </a:cubicBezTo>
                  <a:cubicBezTo>
                    <a:pt x="25058" y="2123"/>
                    <a:pt x="24978" y="1915"/>
                    <a:pt x="24828" y="1777"/>
                  </a:cubicBezTo>
                  <a:cubicBezTo>
                    <a:pt x="24805" y="1743"/>
                    <a:pt x="24770" y="1720"/>
                    <a:pt x="24736" y="1697"/>
                  </a:cubicBezTo>
                  <a:cubicBezTo>
                    <a:pt x="24623" y="1623"/>
                    <a:pt x="24496" y="1586"/>
                    <a:pt x="24370" y="1586"/>
                  </a:cubicBezTo>
                  <a:cubicBezTo>
                    <a:pt x="24239" y="1586"/>
                    <a:pt x="24110" y="1626"/>
                    <a:pt x="23998" y="1708"/>
                  </a:cubicBezTo>
                  <a:cubicBezTo>
                    <a:pt x="23975" y="1720"/>
                    <a:pt x="23941" y="1743"/>
                    <a:pt x="23918" y="1766"/>
                  </a:cubicBezTo>
                  <a:lnTo>
                    <a:pt x="23849" y="1835"/>
                  </a:lnTo>
                  <a:cubicBezTo>
                    <a:pt x="23814" y="1858"/>
                    <a:pt x="23791" y="1881"/>
                    <a:pt x="23768" y="1904"/>
                  </a:cubicBezTo>
                  <a:cubicBezTo>
                    <a:pt x="23745" y="1927"/>
                    <a:pt x="23710" y="1950"/>
                    <a:pt x="23676" y="1973"/>
                  </a:cubicBezTo>
                  <a:cubicBezTo>
                    <a:pt x="23664" y="1996"/>
                    <a:pt x="23641" y="2008"/>
                    <a:pt x="23618" y="2019"/>
                  </a:cubicBezTo>
                  <a:cubicBezTo>
                    <a:pt x="23572" y="2054"/>
                    <a:pt x="23537" y="2077"/>
                    <a:pt x="23503" y="2100"/>
                  </a:cubicBezTo>
                  <a:cubicBezTo>
                    <a:pt x="23457" y="2134"/>
                    <a:pt x="23399" y="2169"/>
                    <a:pt x="23353" y="2192"/>
                  </a:cubicBezTo>
                  <a:lnTo>
                    <a:pt x="23319" y="2215"/>
                  </a:lnTo>
                  <a:cubicBezTo>
                    <a:pt x="23307" y="2226"/>
                    <a:pt x="23284" y="2226"/>
                    <a:pt x="23273" y="2238"/>
                  </a:cubicBezTo>
                  <a:cubicBezTo>
                    <a:pt x="23157" y="2296"/>
                    <a:pt x="23054" y="2353"/>
                    <a:pt x="22938" y="2399"/>
                  </a:cubicBezTo>
                  <a:cubicBezTo>
                    <a:pt x="22869" y="2422"/>
                    <a:pt x="22800" y="2445"/>
                    <a:pt x="22731" y="2468"/>
                  </a:cubicBezTo>
                  <a:lnTo>
                    <a:pt x="22650" y="2491"/>
                  </a:lnTo>
                  <a:cubicBezTo>
                    <a:pt x="22547" y="2515"/>
                    <a:pt x="22431" y="2538"/>
                    <a:pt x="22328" y="2549"/>
                  </a:cubicBezTo>
                  <a:cubicBezTo>
                    <a:pt x="22488" y="1835"/>
                    <a:pt x="21712" y="1447"/>
                    <a:pt x="20556" y="1447"/>
                  </a:cubicBezTo>
                  <a:cubicBezTo>
                    <a:pt x="20462" y="1447"/>
                    <a:pt x="20365" y="1449"/>
                    <a:pt x="20266" y="1455"/>
                  </a:cubicBezTo>
                  <a:cubicBezTo>
                    <a:pt x="20243" y="1420"/>
                    <a:pt x="20231" y="1385"/>
                    <a:pt x="20208" y="1351"/>
                  </a:cubicBezTo>
                  <a:cubicBezTo>
                    <a:pt x="20070" y="1086"/>
                    <a:pt x="19966" y="809"/>
                    <a:pt x="19897" y="510"/>
                  </a:cubicBezTo>
                  <a:cubicBezTo>
                    <a:pt x="19897" y="510"/>
                    <a:pt x="19897" y="498"/>
                    <a:pt x="19885" y="487"/>
                  </a:cubicBezTo>
                  <a:cubicBezTo>
                    <a:pt x="19885" y="452"/>
                    <a:pt x="19874" y="418"/>
                    <a:pt x="19851" y="383"/>
                  </a:cubicBezTo>
                  <a:cubicBezTo>
                    <a:pt x="19839" y="337"/>
                    <a:pt x="19816" y="303"/>
                    <a:pt x="19793" y="268"/>
                  </a:cubicBezTo>
                  <a:cubicBezTo>
                    <a:pt x="19656" y="88"/>
                    <a:pt x="19456" y="1"/>
                    <a:pt x="19258" y="1"/>
                  </a:cubicBezTo>
                  <a:close/>
                </a:path>
              </a:pathLst>
            </a:custGeom>
            <a:solidFill>
              <a:schemeClr val="accent4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7" name="Google Shape;2737;p46"/>
            <p:cNvSpPr/>
            <p:nvPr/>
          </p:nvSpPr>
          <p:spPr>
            <a:xfrm>
              <a:off x="356546" y="290819"/>
              <a:ext cx="1208477" cy="1199432"/>
            </a:xfrm>
            <a:custGeom>
              <a:avLst/>
              <a:gdLst/>
              <a:ahLst/>
              <a:cxnLst/>
              <a:rect l="l" t="t" r="r" b="b"/>
              <a:pathLst>
                <a:path w="34068" h="33813" extrusionOk="0">
                  <a:moveTo>
                    <a:pt x="19205" y="0"/>
                  </a:moveTo>
                  <a:cubicBezTo>
                    <a:pt x="18979" y="0"/>
                    <a:pt x="18751" y="115"/>
                    <a:pt x="18630" y="359"/>
                  </a:cubicBezTo>
                  <a:cubicBezTo>
                    <a:pt x="18128" y="1323"/>
                    <a:pt x="17322" y="1812"/>
                    <a:pt x="16505" y="1812"/>
                  </a:cubicBezTo>
                  <a:cubicBezTo>
                    <a:pt x="16102" y="1812"/>
                    <a:pt x="15696" y="1693"/>
                    <a:pt x="15323" y="1453"/>
                  </a:cubicBezTo>
                  <a:cubicBezTo>
                    <a:pt x="15312" y="1430"/>
                    <a:pt x="15288" y="1407"/>
                    <a:pt x="15254" y="1395"/>
                  </a:cubicBezTo>
                  <a:cubicBezTo>
                    <a:pt x="15196" y="1361"/>
                    <a:pt x="15139" y="1315"/>
                    <a:pt x="15093" y="1280"/>
                  </a:cubicBezTo>
                  <a:cubicBezTo>
                    <a:pt x="15058" y="1234"/>
                    <a:pt x="15000" y="1188"/>
                    <a:pt x="14954" y="1142"/>
                  </a:cubicBezTo>
                  <a:cubicBezTo>
                    <a:pt x="14908" y="1107"/>
                    <a:pt x="14851" y="1061"/>
                    <a:pt x="14805" y="1004"/>
                  </a:cubicBezTo>
                  <a:cubicBezTo>
                    <a:pt x="14747" y="958"/>
                    <a:pt x="14712" y="900"/>
                    <a:pt x="14666" y="842"/>
                  </a:cubicBezTo>
                  <a:lnTo>
                    <a:pt x="14540" y="670"/>
                  </a:lnTo>
                  <a:cubicBezTo>
                    <a:pt x="14494" y="612"/>
                    <a:pt x="14447" y="554"/>
                    <a:pt x="14401" y="485"/>
                  </a:cubicBezTo>
                  <a:cubicBezTo>
                    <a:pt x="14378" y="439"/>
                    <a:pt x="14344" y="393"/>
                    <a:pt x="14309" y="359"/>
                  </a:cubicBezTo>
                  <a:cubicBezTo>
                    <a:pt x="14180" y="229"/>
                    <a:pt x="14016" y="170"/>
                    <a:pt x="13852" y="170"/>
                  </a:cubicBezTo>
                  <a:cubicBezTo>
                    <a:pt x="13550" y="170"/>
                    <a:pt x="13252" y="375"/>
                    <a:pt x="13192" y="727"/>
                  </a:cubicBezTo>
                  <a:cubicBezTo>
                    <a:pt x="13053" y="1695"/>
                    <a:pt x="12443" y="2548"/>
                    <a:pt x="11729" y="2801"/>
                  </a:cubicBezTo>
                  <a:cubicBezTo>
                    <a:pt x="11501" y="2880"/>
                    <a:pt x="11262" y="2919"/>
                    <a:pt x="11019" y="2919"/>
                  </a:cubicBezTo>
                  <a:cubicBezTo>
                    <a:pt x="10410" y="2919"/>
                    <a:pt x="9775" y="2678"/>
                    <a:pt x="9240" y="2225"/>
                  </a:cubicBezTo>
                  <a:cubicBezTo>
                    <a:pt x="9106" y="2121"/>
                    <a:pt x="8956" y="2074"/>
                    <a:pt x="8811" y="2074"/>
                  </a:cubicBezTo>
                  <a:cubicBezTo>
                    <a:pt x="8618" y="2074"/>
                    <a:pt x="8437" y="2156"/>
                    <a:pt x="8318" y="2294"/>
                  </a:cubicBezTo>
                  <a:cubicBezTo>
                    <a:pt x="8284" y="2329"/>
                    <a:pt x="8261" y="2352"/>
                    <a:pt x="8238" y="2398"/>
                  </a:cubicBezTo>
                  <a:cubicBezTo>
                    <a:pt x="8215" y="2444"/>
                    <a:pt x="8180" y="2513"/>
                    <a:pt x="8169" y="2571"/>
                  </a:cubicBezTo>
                  <a:cubicBezTo>
                    <a:pt x="8157" y="2663"/>
                    <a:pt x="8157" y="2743"/>
                    <a:pt x="8169" y="2847"/>
                  </a:cubicBezTo>
                  <a:cubicBezTo>
                    <a:pt x="8484" y="4570"/>
                    <a:pt x="7480" y="5765"/>
                    <a:pt x="6038" y="5765"/>
                  </a:cubicBezTo>
                  <a:cubicBezTo>
                    <a:pt x="5687" y="5765"/>
                    <a:pt x="5310" y="5694"/>
                    <a:pt x="4920" y="5543"/>
                  </a:cubicBezTo>
                  <a:cubicBezTo>
                    <a:pt x="4839" y="5511"/>
                    <a:pt x="4755" y="5496"/>
                    <a:pt x="4673" y="5496"/>
                  </a:cubicBezTo>
                  <a:cubicBezTo>
                    <a:pt x="4488" y="5496"/>
                    <a:pt x="4310" y="5575"/>
                    <a:pt x="4182" y="5727"/>
                  </a:cubicBezTo>
                  <a:cubicBezTo>
                    <a:pt x="4010" y="5946"/>
                    <a:pt x="3964" y="6234"/>
                    <a:pt x="4113" y="6476"/>
                  </a:cubicBezTo>
                  <a:cubicBezTo>
                    <a:pt x="4609" y="7363"/>
                    <a:pt x="4655" y="8285"/>
                    <a:pt x="4229" y="9011"/>
                  </a:cubicBezTo>
                  <a:cubicBezTo>
                    <a:pt x="4205" y="9057"/>
                    <a:pt x="4194" y="9080"/>
                    <a:pt x="4171" y="9114"/>
                  </a:cubicBezTo>
                  <a:cubicBezTo>
                    <a:pt x="4136" y="9137"/>
                    <a:pt x="4125" y="9172"/>
                    <a:pt x="4090" y="9195"/>
                  </a:cubicBezTo>
                  <a:cubicBezTo>
                    <a:pt x="4056" y="9253"/>
                    <a:pt x="4010" y="9310"/>
                    <a:pt x="3952" y="9368"/>
                  </a:cubicBezTo>
                  <a:cubicBezTo>
                    <a:pt x="3860" y="9460"/>
                    <a:pt x="3779" y="9529"/>
                    <a:pt x="3687" y="9598"/>
                  </a:cubicBezTo>
                  <a:cubicBezTo>
                    <a:pt x="3629" y="9644"/>
                    <a:pt x="3572" y="9690"/>
                    <a:pt x="3503" y="9725"/>
                  </a:cubicBezTo>
                  <a:cubicBezTo>
                    <a:pt x="3399" y="9783"/>
                    <a:pt x="3307" y="9840"/>
                    <a:pt x="3192" y="9886"/>
                  </a:cubicBezTo>
                  <a:cubicBezTo>
                    <a:pt x="2849" y="10025"/>
                    <a:pt x="2457" y="10095"/>
                    <a:pt x="2034" y="10095"/>
                  </a:cubicBezTo>
                  <a:cubicBezTo>
                    <a:pt x="2002" y="10095"/>
                    <a:pt x="1969" y="10094"/>
                    <a:pt x="1936" y="10094"/>
                  </a:cubicBezTo>
                  <a:cubicBezTo>
                    <a:pt x="1914" y="10091"/>
                    <a:pt x="1893" y="10090"/>
                    <a:pt x="1873" y="10090"/>
                  </a:cubicBezTo>
                  <a:cubicBezTo>
                    <a:pt x="1672" y="10090"/>
                    <a:pt x="1510" y="10189"/>
                    <a:pt x="1406" y="10336"/>
                  </a:cubicBezTo>
                  <a:cubicBezTo>
                    <a:pt x="1406" y="10347"/>
                    <a:pt x="1383" y="10382"/>
                    <a:pt x="1371" y="10393"/>
                  </a:cubicBezTo>
                  <a:cubicBezTo>
                    <a:pt x="1256" y="10577"/>
                    <a:pt x="1233" y="10819"/>
                    <a:pt x="1325" y="11027"/>
                  </a:cubicBezTo>
                  <a:cubicBezTo>
                    <a:pt x="1325" y="11050"/>
                    <a:pt x="1360" y="11084"/>
                    <a:pt x="1371" y="11107"/>
                  </a:cubicBezTo>
                  <a:cubicBezTo>
                    <a:pt x="1406" y="11142"/>
                    <a:pt x="1429" y="11188"/>
                    <a:pt x="1475" y="11223"/>
                  </a:cubicBezTo>
                  <a:cubicBezTo>
                    <a:pt x="3042" y="12651"/>
                    <a:pt x="2627" y="14725"/>
                    <a:pt x="565" y="15347"/>
                  </a:cubicBezTo>
                  <a:cubicBezTo>
                    <a:pt x="438" y="15393"/>
                    <a:pt x="323" y="15462"/>
                    <a:pt x="254" y="15566"/>
                  </a:cubicBezTo>
                  <a:cubicBezTo>
                    <a:pt x="254" y="15577"/>
                    <a:pt x="231" y="15589"/>
                    <a:pt x="219" y="15601"/>
                  </a:cubicBezTo>
                  <a:cubicBezTo>
                    <a:pt x="0" y="15923"/>
                    <a:pt x="93" y="16407"/>
                    <a:pt x="507" y="16580"/>
                  </a:cubicBezTo>
                  <a:cubicBezTo>
                    <a:pt x="738" y="16683"/>
                    <a:pt x="945" y="16799"/>
                    <a:pt x="1129" y="16925"/>
                  </a:cubicBezTo>
                  <a:cubicBezTo>
                    <a:pt x="1947" y="17490"/>
                    <a:pt x="2282" y="18331"/>
                    <a:pt x="2120" y="19149"/>
                  </a:cubicBezTo>
                  <a:cubicBezTo>
                    <a:pt x="2074" y="19368"/>
                    <a:pt x="2005" y="19575"/>
                    <a:pt x="1890" y="19783"/>
                  </a:cubicBezTo>
                  <a:cubicBezTo>
                    <a:pt x="1867" y="19840"/>
                    <a:pt x="1832" y="19898"/>
                    <a:pt x="1809" y="19944"/>
                  </a:cubicBezTo>
                  <a:cubicBezTo>
                    <a:pt x="1613" y="20243"/>
                    <a:pt x="1348" y="20531"/>
                    <a:pt x="1003" y="20773"/>
                  </a:cubicBezTo>
                  <a:cubicBezTo>
                    <a:pt x="496" y="21154"/>
                    <a:pt x="726" y="21925"/>
                    <a:pt x="1348" y="21971"/>
                  </a:cubicBezTo>
                  <a:cubicBezTo>
                    <a:pt x="1694" y="21995"/>
                    <a:pt x="2005" y="22075"/>
                    <a:pt x="2293" y="22190"/>
                  </a:cubicBezTo>
                  <a:cubicBezTo>
                    <a:pt x="2362" y="22213"/>
                    <a:pt x="2420" y="22248"/>
                    <a:pt x="2477" y="22271"/>
                  </a:cubicBezTo>
                  <a:cubicBezTo>
                    <a:pt x="2535" y="22306"/>
                    <a:pt x="2593" y="22340"/>
                    <a:pt x="2650" y="22375"/>
                  </a:cubicBezTo>
                  <a:cubicBezTo>
                    <a:pt x="2685" y="22398"/>
                    <a:pt x="2708" y="22421"/>
                    <a:pt x="2742" y="22432"/>
                  </a:cubicBezTo>
                  <a:cubicBezTo>
                    <a:pt x="3284" y="22789"/>
                    <a:pt x="3629" y="23354"/>
                    <a:pt x="3687" y="23999"/>
                  </a:cubicBezTo>
                  <a:cubicBezTo>
                    <a:pt x="3710" y="24091"/>
                    <a:pt x="3710" y="24160"/>
                    <a:pt x="3710" y="24241"/>
                  </a:cubicBezTo>
                  <a:cubicBezTo>
                    <a:pt x="3710" y="24333"/>
                    <a:pt x="3710" y="24414"/>
                    <a:pt x="3687" y="24506"/>
                  </a:cubicBezTo>
                  <a:cubicBezTo>
                    <a:pt x="3676" y="24633"/>
                    <a:pt x="3652" y="24760"/>
                    <a:pt x="3606" y="24898"/>
                  </a:cubicBezTo>
                  <a:cubicBezTo>
                    <a:pt x="3560" y="25071"/>
                    <a:pt x="3491" y="25255"/>
                    <a:pt x="3388" y="25428"/>
                  </a:cubicBezTo>
                  <a:cubicBezTo>
                    <a:pt x="3318" y="25554"/>
                    <a:pt x="3226" y="25704"/>
                    <a:pt x="3146" y="25831"/>
                  </a:cubicBezTo>
                  <a:cubicBezTo>
                    <a:pt x="3134" y="25842"/>
                    <a:pt x="3111" y="25877"/>
                    <a:pt x="3099" y="25889"/>
                  </a:cubicBezTo>
                  <a:cubicBezTo>
                    <a:pt x="2996" y="26073"/>
                    <a:pt x="2996" y="26280"/>
                    <a:pt x="3076" y="26453"/>
                  </a:cubicBezTo>
                  <a:cubicBezTo>
                    <a:pt x="3088" y="26465"/>
                    <a:pt x="3088" y="26488"/>
                    <a:pt x="3099" y="26511"/>
                  </a:cubicBezTo>
                  <a:cubicBezTo>
                    <a:pt x="3146" y="26591"/>
                    <a:pt x="3215" y="26683"/>
                    <a:pt x="3307" y="26741"/>
                  </a:cubicBezTo>
                  <a:cubicBezTo>
                    <a:pt x="3341" y="26753"/>
                    <a:pt x="3376" y="26776"/>
                    <a:pt x="3422" y="26799"/>
                  </a:cubicBezTo>
                  <a:cubicBezTo>
                    <a:pt x="3434" y="26810"/>
                    <a:pt x="3457" y="26822"/>
                    <a:pt x="3480" y="26822"/>
                  </a:cubicBezTo>
                  <a:cubicBezTo>
                    <a:pt x="3514" y="26833"/>
                    <a:pt x="3560" y="26856"/>
                    <a:pt x="3606" y="26856"/>
                  </a:cubicBezTo>
                  <a:cubicBezTo>
                    <a:pt x="3636" y="26861"/>
                    <a:pt x="3667" y="26863"/>
                    <a:pt x="3698" y="26863"/>
                  </a:cubicBezTo>
                  <a:cubicBezTo>
                    <a:pt x="3753" y="26863"/>
                    <a:pt x="3809" y="26855"/>
                    <a:pt x="3860" y="26833"/>
                  </a:cubicBezTo>
                  <a:cubicBezTo>
                    <a:pt x="4153" y="26758"/>
                    <a:pt x="4440" y="26722"/>
                    <a:pt x="4707" y="26722"/>
                  </a:cubicBezTo>
                  <a:cubicBezTo>
                    <a:pt x="4850" y="26722"/>
                    <a:pt x="4987" y="26733"/>
                    <a:pt x="5116" y="26753"/>
                  </a:cubicBezTo>
                  <a:cubicBezTo>
                    <a:pt x="5231" y="26764"/>
                    <a:pt x="5335" y="26799"/>
                    <a:pt x="5450" y="26822"/>
                  </a:cubicBezTo>
                  <a:cubicBezTo>
                    <a:pt x="5519" y="26833"/>
                    <a:pt x="5588" y="26868"/>
                    <a:pt x="5669" y="26891"/>
                  </a:cubicBezTo>
                  <a:cubicBezTo>
                    <a:pt x="5761" y="26937"/>
                    <a:pt x="5864" y="26983"/>
                    <a:pt x="5957" y="27041"/>
                  </a:cubicBezTo>
                  <a:cubicBezTo>
                    <a:pt x="5980" y="27052"/>
                    <a:pt x="6014" y="27087"/>
                    <a:pt x="6037" y="27098"/>
                  </a:cubicBezTo>
                  <a:cubicBezTo>
                    <a:pt x="6302" y="27283"/>
                    <a:pt x="6510" y="27513"/>
                    <a:pt x="6671" y="27801"/>
                  </a:cubicBezTo>
                  <a:cubicBezTo>
                    <a:pt x="6682" y="27813"/>
                    <a:pt x="6706" y="27847"/>
                    <a:pt x="6717" y="27870"/>
                  </a:cubicBezTo>
                  <a:cubicBezTo>
                    <a:pt x="6740" y="27905"/>
                    <a:pt x="6763" y="27951"/>
                    <a:pt x="6775" y="27985"/>
                  </a:cubicBezTo>
                  <a:cubicBezTo>
                    <a:pt x="6947" y="28412"/>
                    <a:pt x="7005" y="28907"/>
                    <a:pt x="6901" y="29460"/>
                  </a:cubicBezTo>
                  <a:cubicBezTo>
                    <a:pt x="6890" y="29575"/>
                    <a:pt x="6855" y="29702"/>
                    <a:pt x="6821" y="29829"/>
                  </a:cubicBezTo>
                  <a:cubicBezTo>
                    <a:pt x="6798" y="29875"/>
                    <a:pt x="6786" y="29932"/>
                    <a:pt x="6786" y="29990"/>
                  </a:cubicBezTo>
                  <a:cubicBezTo>
                    <a:pt x="6786" y="30105"/>
                    <a:pt x="6821" y="30220"/>
                    <a:pt x="6878" y="30324"/>
                  </a:cubicBezTo>
                  <a:cubicBezTo>
                    <a:pt x="6890" y="30347"/>
                    <a:pt x="6901" y="30370"/>
                    <a:pt x="6913" y="30393"/>
                  </a:cubicBezTo>
                  <a:cubicBezTo>
                    <a:pt x="6947" y="30439"/>
                    <a:pt x="6994" y="30485"/>
                    <a:pt x="7028" y="30508"/>
                  </a:cubicBezTo>
                  <a:cubicBezTo>
                    <a:pt x="7063" y="30520"/>
                    <a:pt x="7074" y="30543"/>
                    <a:pt x="7086" y="30554"/>
                  </a:cubicBezTo>
                  <a:cubicBezTo>
                    <a:pt x="7166" y="30601"/>
                    <a:pt x="7235" y="30635"/>
                    <a:pt x="7316" y="30658"/>
                  </a:cubicBezTo>
                  <a:cubicBezTo>
                    <a:pt x="7339" y="30670"/>
                    <a:pt x="7351" y="30670"/>
                    <a:pt x="7374" y="30670"/>
                  </a:cubicBezTo>
                  <a:cubicBezTo>
                    <a:pt x="7395" y="30671"/>
                    <a:pt x="7416" y="30672"/>
                    <a:pt x="7437" y="30672"/>
                  </a:cubicBezTo>
                  <a:cubicBezTo>
                    <a:pt x="7557" y="30672"/>
                    <a:pt x="7684" y="30642"/>
                    <a:pt x="7811" y="30554"/>
                  </a:cubicBezTo>
                  <a:cubicBezTo>
                    <a:pt x="8261" y="30255"/>
                    <a:pt x="8699" y="30094"/>
                    <a:pt x="9136" y="30048"/>
                  </a:cubicBezTo>
                  <a:cubicBezTo>
                    <a:pt x="9206" y="30036"/>
                    <a:pt x="9298" y="30036"/>
                    <a:pt x="9367" y="30036"/>
                  </a:cubicBezTo>
                  <a:lnTo>
                    <a:pt x="9597" y="30036"/>
                  </a:lnTo>
                  <a:cubicBezTo>
                    <a:pt x="9643" y="30036"/>
                    <a:pt x="9666" y="30048"/>
                    <a:pt x="9712" y="30048"/>
                  </a:cubicBezTo>
                  <a:cubicBezTo>
                    <a:pt x="9759" y="30048"/>
                    <a:pt x="9793" y="30048"/>
                    <a:pt x="9828" y="30059"/>
                  </a:cubicBezTo>
                  <a:cubicBezTo>
                    <a:pt x="9874" y="30082"/>
                    <a:pt x="9897" y="30082"/>
                    <a:pt x="9931" y="30094"/>
                  </a:cubicBezTo>
                  <a:cubicBezTo>
                    <a:pt x="10012" y="30105"/>
                    <a:pt x="10104" y="30140"/>
                    <a:pt x="10173" y="30163"/>
                  </a:cubicBezTo>
                  <a:cubicBezTo>
                    <a:pt x="10196" y="30174"/>
                    <a:pt x="10219" y="30174"/>
                    <a:pt x="10242" y="30197"/>
                  </a:cubicBezTo>
                  <a:cubicBezTo>
                    <a:pt x="10277" y="30209"/>
                    <a:pt x="10312" y="30220"/>
                    <a:pt x="10346" y="30232"/>
                  </a:cubicBezTo>
                  <a:cubicBezTo>
                    <a:pt x="10358" y="30255"/>
                    <a:pt x="10369" y="30255"/>
                    <a:pt x="10392" y="30266"/>
                  </a:cubicBezTo>
                  <a:lnTo>
                    <a:pt x="10473" y="30313"/>
                  </a:lnTo>
                  <a:cubicBezTo>
                    <a:pt x="10473" y="30324"/>
                    <a:pt x="10484" y="30324"/>
                    <a:pt x="10484" y="30324"/>
                  </a:cubicBezTo>
                  <a:cubicBezTo>
                    <a:pt x="10519" y="30347"/>
                    <a:pt x="10565" y="30382"/>
                    <a:pt x="10600" y="30405"/>
                  </a:cubicBezTo>
                  <a:cubicBezTo>
                    <a:pt x="10646" y="30439"/>
                    <a:pt x="10692" y="30485"/>
                    <a:pt x="10738" y="30508"/>
                  </a:cubicBezTo>
                  <a:cubicBezTo>
                    <a:pt x="10761" y="30543"/>
                    <a:pt x="10795" y="30554"/>
                    <a:pt x="10818" y="30577"/>
                  </a:cubicBezTo>
                  <a:lnTo>
                    <a:pt x="10865" y="30624"/>
                  </a:lnTo>
                  <a:cubicBezTo>
                    <a:pt x="10876" y="30635"/>
                    <a:pt x="10888" y="30635"/>
                    <a:pt x="10888" y="30658"/>
                  </a:cubicBezTo>
                  <a:lnTo>
                    <a:pt x="10980" y="30739"/>
                  </a:lnTo>
                  <a:cubicBezTo>
                    <a:pt x="11003" y="30785"/>
                    <a:pt x="11049" y="30831"/>
                    <a:pt x="11083" y="30866"/>
                  </a:cubicBezTo>
                  <a:cubicBezTo>
                    <a:pt x="11118" y="30912"/>
                    <a:pt x="11153" y="30958"/>
                    <a:pt x="11176" y="31004"/>
                  </a:cubicBezTo>
                  <a:cubicBezTo>
                    <a:pt x="11210" y="31027"/>
                    <a:pt x="11233" y="31073"/>
                    <a:pt x="11256" y="31096"/>
                  </a:cubicBezTo>
                  <a:cubicBezTo>
                    <a:pt x="11268" y="31142"/>
                    <a:pt x="11291" y="31188"/>
                    <a:pt x="11314" y="31211"/>
                  </a:cubicBezTo>
                  <a:cubicBezTo>
                    <a:pt x="11325" y="31257"/>
                    <a:pt x="11348" y="31292"/>
                    <a:pt x="11371" y="31326"/>
                  </a:cubicBezTo>
                  <a:cubicBezTo>
                    <a:pt x="11394" y="31361"/>
                    <a:pt x="11406" y="31407"/>
                    <a:pt x="11429" y="31442"/>
                  </a:cubicBezTo>
                  <a:cubicBezTo>
                    <a:pt x="11510" y="31672"/>
                    <a:pt x="11579" y="31925"/>
                    <a:pt x="11613" y="32190"/>
                  </a:cubicBezTo>
                  <a:cubicBezTo>
                    <a:pt x="11625" y="32283"/>
                    <a:pt x="11636" y="32363"/>
                    <a:pt x="11636" y="32455"/>
                  </a:cubicBezTo>
                  <a:cubicBezTo>
                    <a:pt x="11659" y="32571"/>
                    <a:pt x="11682" y="32674"/>
                    <a:pt x="11729" y="32755"/>
                  </a:cubicBezTo>
                  <a:cubicBezTo>
                    <a:pt x="11740" y="32789"/>
                    <a:pt x="11775" y="32824"/>
                    <a:pt x="11798" y="32859"/>
                  </a:cubicBezTo>
                  <a:lnTo>
                    <a:pt x="11844" y="32905"/>
                  </a:lnTo>
                  <a:cubicBezTo>
                    <a:pt x="11867" y="32928"/>
                    <a:pt x="11913" y="32939"/>
                    <a:pt x="11947" y="32974"/>
                  </a:cubicBezTo>
                  <a:cubicBezTo>
                    <a:pt x="12053" y="33038"/>
                    <a:pt x="12177" y="33073"/>
                    <a:pt x="12302" y="33073"/>
                  </a:cubicBezTo>
                  <a:cubicBezTo>
                    <a:pt x="12491" y="33073"/>
                    <a:pt x="12684" y="32993"/>
                    <a:pt x="12823" y="32813"/>
                  </a:cubicBezTo>
                  <a:cubicBezTo>
                    <a:pt x="13393" y="32063"/>
                    <a:pt x="14121" y="31693"/>
                    <a:pt x="14824" y="31693"/>
                  </a:cubicBezTo>
                  <a:cubicBezTo>
                    <a:pt x="15699" y="31693"/>
                    <a:pt x="16535" y="32265"/>
                    <a:pt x="16982" y="33389"/>
                  </a:cubicBezTo>
                  <a:cubicBezTo>
                    <a:pt x="17051" y="33550"/>
                    <a:pt x="17166" y="33665"/>
                    <a:pt x="17305" y="33734"/>
                  </a:cubicBezTo>
                  <a:cubicBezTo>
                    <a:pt x="17374" y="33780"/>
                    <a:pt x="17443" y="33792"/>
                    <a:pt x="17512" y="33803"/>
                  </a:cubicBezTo>
                  <a:cubicBezTo>
                    <a:pt x="17548" y="33809"/>
                    <a:pt x="17583" y="33812"/>
                    <a:pt x="17617" y="33812"/>
                  </a:cubicBezTo>
                  <a:cubicBezTo>
                    <a:pt x="17715" y="33812"/>
                    <a:pt x="17807" y="33788"/>
                    <a:pt x="17892" y="33746"/>
                  </a:cubicBezTo>
                  <a:cubicBezTo>
                    <a:pt x="17950" y="33734"/>
                    <a:pt x="17996" y="33711"/>
                    <a:pt x="18030" y="33665"/>
                  </a:cubicBezTo>
                  <a:cubicBezTo>
                    <a:pt x="18077" y="33619"/>
                    <a:pt x="18123" y="33573"/>
                    <a:pt x="18146" y="33538"/>
                  </a:cubicBezTo>
                  <a:cubicBezTo>
                    <a:pt x="18192" y="33481"/>
                    <a:pt x="18226" y="33423"/>
                    <a:pt x="18238" y="33366"/>
                  </a:cubicBezTo>
                  <a:cubicBezTo>
                    <a:pt x="18595" y="32271"/>
                    <a:pt x="19344" y="31637"/>
                    <a:pt x="20185" y="31534"/>
                  </a:cubicBezTo>
                  <a:cubicBezTo>
                    <a:pt x="20277" y="31522"/>
                    <a:pt x="20381" y="31522"/>
                    <a:pt x="20484" y="31522"/>
                  </a:cubicBezTo>
                  <a:cubicBezTo>
                    <a:pt x="20623" y="31522"/>
                    <a:pt x="20772" y="31534"/>
                    <a:pt x="20934" y="31580"/>
                  </a:cubicBezTo>
                  <a:cubicBezTo>
                    <a:pt x="21072" y="31603"/>
                    <a:pt x="21233" y="31660"/>
                    <a:pt x="21371" y="31730"/>
                  </a:cubicBezTo>
                  <a:lnTo>
                    <a:pt x="21683" y="31902"/>
                  </a:lnTo>
                  <a:cubicBezTo>
                    <a:pt x="21924" y="32064"/>
                    <a:pt x="22166" y="32271"/>
                    <a:pt x="22385" y="32525"/>
                  </a:cubicBezTo>
                  <a:cubicBezTo>
                    <a:pt x="22408" y="32571"/>
                    <a:pt x="22466" y="32617"/>
                    <a:pt x="22512" y="32640"/>
                  </a:cubicBezTo>
                  <a:cubicBezTo>
                    <a:pt x="22570" y="32674"/>
                    <a:pt x="22616" y="32697"/>
                    <a:pt x="22673" y="32709"/>
                  </a:cubicBezTo>
                  <a:cubicBezTo>
                    <a:pt x="22742" y="32738"/>
                    <a:pt x="22817" y="32752"/>
                    <a:pt x="22894" y="32752"/>
                  </a:cubicBezTo>
                  <a:cubicBezTo>
                    <a:pt x="22970" y="32752"/>
                    <a:pt x="23048" y="32738"/>
                    <a:pt x="23123" y="32709"/>
                  </a:cubicBezTo>
                  <a:cubicBezTo>
                    <a:pt x="23180" y="32686"/>
                    <a:pt x="23238" y="32651"/>
                    <a:pt x="23295" y="32617"/>
                  </a:cubicBezTo>
                  <a:cubicBezTo>
                    <a:pt x="23422" y="32513"/>
                    <a:pt x="23503" y="32363"/>
                    <a:pt x="23537" y="32190"/>
                  </a:cubicBezTo>
                  <a:lnTo>
                    <a:pt x="23537" y="32156"/>
                  </a:lnTo>
                  <a:lnTo>
                    <a:pt x="23537" y="32121"/>
                  </a:lnTo>
                  <a:lnTo>
                    <a:pt x="23537" y="32075"/>
                  </a:lnTo>
                  <a:cubicBezTo>
                    <a:pt x="23537" y="31960"/>
                    <a:pt x="23537" y="31845"/>
                    <a:pt x="23549" y="31730"/>
                  </a:cubicBezTo>
                  <a:cubicBezTo>
                    <a:pt x="23560" y="31707"/>
                    <a:pt x="23560" y="31695"/>
                    <a:pt x="23560" y="31660"/>
                  </a:cubicBezTo>
                  <a:cubicBezTo>
                    <a:pt x="23572" y="31637"/>
                    <a:pt x="23572" y="31603"/>
                    <a:pt x="23572" y="31580"/>
                  </a:cubicBezTo>
                  <a:cubicBezTo>
                    <a:pt x="23595" y="31488"/>
                    <a:pt x="23606" y="31419"/>
                    <a:pt x="23618" y="31349"/>
                  </a:cubicBezTo>
                  <a:cubicBezTo>
                    <a:pt x="23630" y="31234"/>
                    <a:pt x="23676" y="31119"/>
                    <a:pt x="23710" y="31015"/>
                  </a:cubicBezTo>
                  <a:cubicBezTo>
                    <a:pt x="23745" y="30900"/>
                    <a:pt x="23791" y="30808"/>
                    <a:pt x="23837" y="30716"/>
                  </a:cubicBezTo>
                  <a:cubicBezTo>
                    <a:pt x="23860" y="30658"/>
                    <a:pt x="23906" y="30601"/>
                    <a:pt x="23941" y="30543"/>
                  </a:cubicBezTo>
                  <a:cubicBezTo>
                    <a:pt x="23952" y="30508"/>
                    <a:pt x="23987" y="30485"/>
                    <a:pt x="23998" y="30451"/>
                  </a:cubicBezTo>
                  <a:cubicBezTo>
                    <a:pt x="24021" y="30393"/>
                    <a:pt x="24067" y="30347"/>
                    <a:pt x="24113" y="30289"/>
                  </a:cubicBezTo>
                  <a:cubicBezTo>
                    <a:pt x="24183" y="30209"/>
                    <a:pt x="24240" y="30140"/>
                    <a:pt x="24309" y="30082"/>
                  </a:cubicBezTo>
                  <a:cubicBezTo>
                    <a:pt x="24355" y="30025"/>
                    <a:pt x="24413" y="29990"/>
                    <a:pt x="24459" y="29944"/>
                  </a:cubicBezTo>
                  <a:cubicBezTo>
                    <a:pt x="24736" y="29736"/>
                    <a:pt x="25058" y="29598"/>
                    <a:pt x="25427" y="29541"/>
                  </a:cubicBezTo>
                  <a:cubicBezTo>
                    <a:pt x="25507" y="29529"/>
                    <a:pt x="25577" y="29518"/>
                    <a:pt x="25657" y="29518"/>
                  </a:cubicBezTo>
                  <a:cubicBezTo>
                    <a:pt x="25807" y="29518"/>
                    <a:pt x="25968" y="29518"/>
                    <a:pt x="26130" y="29541"/>
                  </a:cubicBezTo>
                  <a:cubicBezTo>
                    <a:pt x="26279" y="29575"/>
                    <a:pt x="26441" y="29598"/>
                    <a:pt x="26602" y="29656"/>
                  </a:cubicBezTo>
                  <a:cubicBezTo>
                    <a:pt x="26694" y="29679"/>
                    <a:pt x="26763" y="29713"/>
                    <a:pt x="26844" y="29748"/>
                  </a:cubicBezTo>
                  <a:cubicBezTo>
                    <a:pt x="26959" y="29806"/>
                    <a:pt x="27097" y="29863"/>
                    <a:pt x="27201" y="29932"/>
                  </a:cubicBezTo>
                  <a:cubicBezTo>
                    <a:pt x="27270" y="29967"/>
                    <a:pt x="27316" y="29990"/>
                    <a:pt x="27385" y="30001"/>
                  </a:cubicBezTo>
                  <a:cubicBezTo>
                    <a:pt x="27440" y="30019"/>
                    <a:pt x="27497" y="30027"/>
                    <a:pt x="27553" y="30027"/>
                  </a:cubicBezTo>
                  <a:cubicBezTo>
                    <a:pt x="27757" y="30027"/>
                    <a:pt x="27957" y="29919"/>
                    <a:pt x="28065" y="29748"/>
                  </a:cubicBezTo>
                  <a:cubicBezTo>
                    <a:pt x="28180" y="29587"/>
                    <a:pt x="28226" y="29368"/>
                    <a:pt x="28146" y="29137"/>
                  </a:cubicBezTo>
                  <a:cubicBezTo>
                    <a:pt x="27996" y="28757"/>
                    <a:pt x="27938" y="28377"/>
                    <a:pt x="27961" y="28031"/>
                  </a:cubicBezTo>
                  <a:cubicBezTo>
                    <a:pt x="27961" y="27962"/>
                    <a:pt x="27961" y="27870"/>
                    <a:pt x="27973" y="27801"/>
                  </a:cubicBezTo>
                  <a:cubicBezTo>
                    <a:pt x="27996" y="27571"/>
                    <a:pt x="28054" y="27352"/>
                    <a:pt x="28146" y="27156"/>
                  </a:cubicBezTo>
                  <a:cubicBezTo>
                    <a:pt x="28180" y="27052"/>
                    <a:pt x="28238" y="26948"/>
                    <a:pt x="28295" y="26868"/>
                  </a:cubicBezTo>
                  <a:lnTo>
                    <a:pt x="28434" y="26695"/>
                  </a:lnTo>
                  <a:cubicBezTo>
                    <a:pt x="28837" y="26188"/>
                    <a:pt x="29471" y="25900"/>
                    <a:pt x="30219" y="25889"/>
                  </a:cubicBezTo>
                  <a:cubicBezTo>
                    <a:pt x="30392" y="25889"/>
                    <a:pt x="30565" y="25900"/>
                    <a:pt x="30749" y="25935"/>
                  </a:cubicBezTo>
                  <a:cubicBezTo>
                    <a:pt x="30876" y="25958"/>
                    <a:pt x="30991" y="25992"/>
                    <a:pt x="31130" y="26015"/>
                  </a:cubicBezTo>
                  <a:cubicBezTo>
                    <a:pt x="31186" y="26037"/>
                    <a:pt x="31244" y="26047"/>
                    <a:pt x="31302" y="26047"/>
                  </a:cubicBezTo>
                  <a:cubicBezTo>
                    <a:pt x="31396" y="26047"/>
                    <a:pt x="31488" y="26019"/>
                    <a:pt x="31567" y="25969"/>
                  </a:cubicBezTo>
                  <a:cubicBezTo>
                    <a:pt x="31740" y="25889"/>
                    <a:pt x="31855" y="25704"/>
                    <a:pt x="31867" y="25508"/>
                  </a:cubicBezTo>
                  <a:cubicBezTo>
                    <a:pt x="31890" y="25370"/>
                    <a:pt x="31844" y="25197"/>
                    <a:pt x="31717" y="25048"/>
                  </a:cubicBezTo>
                  <a:lnTo>
                    <a:pt x="31625" y="24967"/>
                  </a:lnTo>
                  <a:cubicBezTo>
                    <a:pt x="31602" y="24932"/>
                    <a:pt x="31590" y="24909"/>
                    <a:pt x="31556" y="24875"/>
                  </a:cubicBezTo>
                  <a:cubicBezTo>
                    <a:pt x="31452" y="24748"/>
                    <a:pt x="31372" y="24633"/>
                    <a:pt x="31302" y="24518"/>
                  </a:cubicBezTo>
                  <a:cubicBezTo>
                    <a:pt x="30726" y="23630"/>
                    <a:pt x="30795" y="22720"/>
                    <a:pt x="31233" y="22052"/>
                  </a:cubicBezTo>
                  <a:cubicBezTo>
                    <a:pt x="31256" y="22029"/>
                    <a:pt x="31268" y="21995"/>
                    <a:pt x="31302" y="21971"/>
                  </a:cubicBezTo>
                  <a:cubicBezTo>
                    <a:pt x="31325" y="21937"/>
                    <a:pt x="31337" y="21914"/>
                    <a:pt x="31372" y="21879"/>
                  </a:cubicBezTo>
                  <a:cubicBezTo>
                    <a:pt x="31418" y="21822"/>
                    <a:pt x="31452" y="21787"/>
                    <a:pt x="31510" y="21730"/>
                  </a:cubicBezTo>
                  <a:cubicBezTo>
                    <a:pt x="31984" y="21278"/>
                    <a:pt x="32647" y="20992"/>
                    <a:pt x="33422" y="20992"/>
                  </a:cubicBezTo>
                  <a:cubicBezTo>
                    <a:pt x="33438" y="20992"/>
                    <a:pt x="33453" y="20992"/>
                    <a:pt x="33468" y="20992"/>
                  </a:cubicBezTo>
                  <a:cubicBezTo>
                    <a:pt x="33664" y="20992"/>
                    <a:pt x="33802" y="20900"/>
                    <a:pt x="33895" y="20785"/>
                  </a:cubicBezTo>
                  <a:cubicBezTo>
                    <a:pt x="33918" y="20762"/>
                    <a:pt x="33929" y="20727"/>
                    <a:pt x="33952" y="20704"/>
                  </a:cubicBezTo>
                  <a:cubicBezTo>
                    <a:pt x="34067" y="20462"/>
                    <a:pt x="34010" y="20140"/>
                    <a:pt x="33699" y="20001"/>
                  </a:cubicBezTo>
                  <a:cubicBezTo>
                    <a:pt x="31740" y="19091"/>
                    <a:pt x="31418" y="16718"/>
                    <a:pt x="33583" y="15624"/>
                  </a:cubicBezTo>
                  <a:cubicBezTo>
                    <a:pt x="33676" y="15577"/>
                    <a:pt x="33756" y="15520"/>
                    <a:pt x="33814" y="15428"/>
                  </a:cubicBezTo>
                  <a:cubicBezTo>
                    <a:pt x="33895" y="15347"/>
                    <a:pt x="33929" y="15232"/>
                    <a:pt x="33952" y="15117"/>
                  </a:cubicBezTo>
                  <a:lnTo>
                    <a:pt x="33952" y="15059"/>
                  </a:lnTo>
                  <a:lnTo>
                    <a:pt x="33952" y="14955"/>
                  </a:lnTo>
                  <a:cubicBezTo>
                    <a:pt x="33918" y="14702"/>
                    <a:pt x="33756" y="14495"/>
                    <a:pt x="33388" y="14322"/>
                  </a:cubicBezTo>
                  <a:cubicBezTo>
                    <a:pt x="33353" y="14310"/>
                    <a:pt x="33330" y="14310"/>
                    <a:pt x="33295" y="14299"/>
                  </a:cubicBezTo>
                  <a:cubicBezTo>
                    <a:pt x="33169" y="14264"/>
                    <a:pt x="33042" y="14218"/>
                    <a:pt x="32915" y="14183"/>
                  </a:cubicBezTo>
                  <a:cubicBezTo>
                    <a:pt x="32835" y="14149"/>
                    <a:pt x="32777" y="14137"/>
                    <a:pt x="32719" y="14103"/>
                  </a:cubicBezTo>
                  <a:cubicBezTo>
                    <a:pt x="32604" y="14045"/>
                    <a:pt x="32489" y="13988"/>
                    <a:pt x="32397" y="13930"/>
                  </a:cubicBezTo>
                  <a:cubicBezTo>
                    <a:pt x="31452" y="13377"/>
                    <a:pt x="31107" y="12363"/>
                    <a:pt x="31441" y="11372"/>
                  </a:cubicBezTo>
                  <a:cubicBezTo>
                    <a:pt x="31475" y="11269"/>
                    <a:pt x="31510" y="11188"/>
                    <a:pt x="31556" y="11084"/>
                  </a:cubicBezTo>
                  <a:cubicBezTo>
                    <a:pt x="31706" y="10796"/>
                    <a:pt x="31901" y="10520"/>
                    <a:pt x="32166" y="10243"/>
                  </a:cubicBezTo>
                  <a:cubicBezTo>
                    <a:pt x="32201" y="10209"/>
                    <a:pt x="32236" y="10163"/>
                    <a:pt x="32259" y="10117"/>
                  </a:cubicBezTo>
                  <a:cubicBezTo>
                    <a:pt x="32282" y="10071"/>
                    <a:pt x="32305" y="10013"/>
                    <a:pt x="32316" y="9978"/>
                  </a:cubicBezTo>
                  <a:cubicBezTo>
                    <a:pt x="32339" y="9932"/>
                    <a:pt x="32351" y="9886"/>
                    <a:pt x="32351" y="9829"/>
                  </a:cubicBezTo>
                  <a:cubicBezTo>
                    <a:pt x="32362" y="9488"/>
                    <a:pt x="32089" y="9147"/>
                    <a:pt x="31683" y="9147"/>
                  </a:cubicBezTo>
                  <a:cubicBezTo>
                    <a:pt x="31664" y="9147"/>
                    <a:pt x="31645" y="9147"/>
                    <a:pt x="31625" y="9149"/>
                  </a:cubicBezTo>
                  <a:cubicBezTo>
                    <a:pt x="31505" y="9163"/>
                    <a:pt x="31386" y="9170"/>
                    <a:pt x="31268" y="9170"/>
                  </a:cubicBezTo>
                  <a:cubicBezTo>
                    <a:pt x="30733" y="9170"/>
                    <a:pt x="30234" y="9024"/>
                    <a:pt x="29828" y="8769"/>
                  </a:cubicBezTo>
                  <a:cubicBezTo>
                    <a:pt x="29747" y="8711"/>
                    <a:pt x="29655" y="8654"/>
                    <a:pt x="29586" y="8573"/>
                  </a:cubicBezTo>
                  <a:cubicBezTo>
                    <a:pt x="29471" y="8481"/>
                    <a:pt x="29355" y="8377"/>
                    <a:pt x="29263" y="8250"/>
                  </a:cubicBezTo>
                  <a:cubicBezTo>
                    <a:pt x="29252" y="8216"/>
                    <a:pt x="29240" y="8204"/>
                    <a:pt x="29229" y="8170"/>
                  </a:cubicBezTo>
                  <a:cubicBezTo>
                    <a:pt x="29194" y="8112"/>
                    <a:pt x="29183" y="8077"/>
                    <a:pt x="29148" y="8020"/>
                  </a:cubicBezTo>
                  <a:cubicBezTo>
                    <a:pt x="29136" y="7974"/>
                    <a:pt x="29113" y="7916"/>
                    <a:pt x="29090" y="7859"/>
                  </a:cubicBezTo>
                  <a:cubicBezTo>
                    <a:pt x="28975" y="7513"/>
                    <a:pt x="28964" y="7121"/>
                    <a:pt x="29010" y="6764"/>
                  </a:cubicBezTo>
                  <a:cubicBezTo>
                    <a:pt x="29010" y="6707"/>
                    <a:pt x="29010" y="6660"/>
                    <a:pt x="29021" y="6614"/>
                  </a:cubicBezTo>
                  <a:cubicBezTo>
                    <a:pt x="29056" y="6476"/>
                    <a:pt x="29079" y="6349"/>
                    <a:pt x="29125" y="6211"/>
                  </a:cubicBezTo>
                  <a:cubicBezTo>
                    <a:pt x="29136" y="6142"/>
                    <a:pt x="29171" y="6073"/>
                    <a:pt x="29194" y="6015"/>
                  </a:cubicBezTo>
                  <a:cubicBezTo>
                    <a:pt x="29240" y="5912"/>
                    <a:pt x="29286" y="5831"/>
                    <a:pt x="29344" y="5739"/>
                  </a:cubicBezTo>
                  <a:cubicBezTo>
                    <a:pt x="29367" y="5716"/>
                    <a:pt x="29378" y="5670"/>
                    <a:pt x="29413" y="5635"/>
                  </a:cubicBezTo>
                  <a:cubicBezTo>
                    <a:pt x="29436" y="5612"/>
                    <a:pt x="29459" y="5577"/>
                    <a:pt x="29482" y="5554"/>
                  </a:cubicBezTo>
                  <a:cubicBezTo>
                    <a:pt x="29874" y="5082"/>
                    <a:pt x="29713" y="4759"/>
                    <a:pt x="29574" y="4598"/>
                  </a:cubicBezTo>
                  <a:lnTo>
                    <a:pt x="29540" y="4575"/>
                  </a:lnTo>
                  <a:cubicBezTo>
                    <a:pt x="29494" y="4529"/>
                    <a:pt x="29436" y="4483"/>
                    <a:pt x="29401" y="4460"/>
                  </a:cubicBezTo>
                  <a:cubicBezTo>
                    <a:pt x="29300" y="4397"/>
                    <a:pt x="29199" y="4371"/>
                    <a:pt x="29095" y="4371"/>
                  </a:cubicBezTo>
                  <a:cubicBezTo>
                    <a:pt x="28571" y="4371"/>
                    <a:pt x="27964" y="5036"/>
                    <a:pt x="26821" y="5036"/>
                  </a:cubicBezTo>
                  <a:cubicBezTo>
                    <a:pt x="26602" y="5036"/>
                    <a:pt x="26383" y="5001"/>
                    <a:pt x="26187" y="4944"/>
                  </a:cubicBezTo>
                  <a:lnTo>
                    <a:pt x="25968" y="4863"/>
                  </a:lnTo>
                  <a:cubicBezTo>
                    <a:pt x="25945" y="4863"/>
                    <a:pt x="25922" y="4852"/>
                    <a:pt x="25899" y="4829"/>
                  </a:cubicBezTo>
                  <a:cubicBezTo>
                    <a:pt x="25853" y="4817"/>
                    <a:pt x="25807" y="4794"/>
                    <a:pt x="25772" y="4759"/>
                  </a:cubicBezTo>
                  <a:cubicBezTo>
                    <a:pt x="25162" y="4368"/>
                    <a:pt x="24816" y="3584"/>
                    <a:pt x="24966" y="2294"/>
                  </a:cubicBezTo>
                  <a:cubicBezTo>
                    <a:pt x="24977" y="2087"/>
                    <a:pt x="24908" y="1879"/>
                    <a:pt x="24759" y="1753"/>
                  </a:cubicBezTo>
                  <a:cubicBezTo>
                    <a:pt x="24736" y="1718"/>
                    <a:pt x="24689" y="1707"/>
                    <a:pt x="24655" y="1683"/>
                  </a:cubicBezTo>
                  <a:cubicBezTo>
                    <a:pt x="24549" y="1613"/>
                    <a:pt x="24423" y="1573"/>
                    <a:pt x="24294" y="1573"/>
                  </a:cubicBezTo>
                  <a:cubicBezTo>
                    <a:pt x="24169" y="1573"/>
                    <a:pt x="24042" y="1610"/>
                    <a:pt x="23929" y="1695"/>
                  </a:cubicBezTo>
                  <a:cubicBezTo>
                    <a:pt x="23895" y="1707"/>
                    <a:pt x="23883" y="1718"/>
                    <a:pt x="23848" y="1753"/>
                  </a:cubicBezTo>
                  <a:cubicBezTo>
                    <a:pt x="23825" y="1776"/>
                    <a:pt x="23791" y="1799"/>
                    <a:pt x="23768" y="1822"/>
                  </a:cubicBezTo>
                  <a:cubicBezTo>
                    <a:pt x="23733" y="1856"/>
                    <a:pt x="23722" y="1879"/>
                    <a:pt x="23699" y="1891"/>
                  </a:cubicBezTo>
                  <a:cubicBezTo>
                    <a:pt x="23664" y="1925"/>
                    <a:pt x="23641" y="1937"/>
                    <a:pt x="23606" y="1971"/>
                  </a:cubicBezTo>
                  <a:cubicBezTo>
                    <a:pt x="23595" y="1983"/>
                    <a:pt x="23583" y="1995"/>
                    <a:pt x="23549" y="2006"/>
                  </a:cubicBezTo>
                  <a:cubicBezTo>
                    <a:pt x="23526" y="2041"/>
                    <a:pt x="23480" y="2064"/>
                    <a:pt x="23434" y="2098"/>
                  </a:cubicBezTo>
                  <a:cubicBezTo>
                    <a:pt x="23388" y="2121"/>
                    <a:pt x="23330" y="2156"/>
                    <a:pt x="23295" y="2179"/>
                  </a:cubicBezTo>
                  <a:cubicBezTo>
                    <a:pt x="23272" y="2179"/>
                    <a:pt x="23272" y="2202"/>
                    <a:pt x="23261" y="2202"/>
                  </a:cubicBezTo>
                  <a:cubicBezTo>
                    <a:pt x="23249" y="2213"/>
                    <a:pt x="23238" y="2213"/>
                    <a:pt x="23215" y="2225"/>
                  </a:cubicBezTo>
                  <a:cubicBezTo>
                    <a:pt x="23123" y="2283"/>
                    <a:pt x="23007" y="2340"/>
                    <a:pt x="22892" y="2386"/>
                  </a:cubicBezTo>
                  <a:cubicBezTo>
                    <a:pt x="22812" y="2409"/>
                    <a:pt x="22754" y="2444"/>
                    <a:pt x="22685" y="2455"/>
                  </a:cubicBezTo>
                  <a:cubicBezTo>
                    <a:pt x="22673" y="2467"/>
                    <a:pt x="22639" y="2490"/>
                    <a:pt x="22616" y="2490"/>
                  </a:cubicBezTo>
                  <a:cubicBezTo>
                    <a:pt x="22399" y="2544"/>
                    <a:pt x="22196" y="2563"/>
                    <a:pt x="21991" y="2563"/>
                  </a:cubicBezTo>
                  <a:cubicBezTo>
                    <a:pt x="21934" y="2563"/>
                    <a:pt x="21878" y="2562"/>
                    <a:pt x="21821" y="2559"/>
                  </a:cubicBezTo>
                  <a:cubicBezTo>
                    <a:pt x="21694" y="2559"/>
                    <a:pt x="21567" y="2524"/>
                    <a:pt x="21452" y="2501"/>
                  </a:cubicBezTo>
                  <a:cubicBezTo>
                    <a:pt x="21360" y="2467"/>
                    <a:pt x="21256" y="2432"/>
                    <a:pt x="21176" y="2386"/>
                  </a:cubicBezTo>
                  <a:cubicBezTo>
                    <a:pt x="20772" y="2167"/>
                    <a:pt x="20415" y="1810"/>
                    <a:pt x="20162" y="1349"/>
                  </a:cubicBezTo>
                  <a:cubicBezTo>
                    <a:pt x="20024" y="1084"/>
                    <a:pt x="19920" y="819"/>
                    <a:pt x="19851" y="508"/>
                  </a:cubicBezTo>
                  <a:cubicBezTo>
                    <a:pt x="19839" y="497"/>
                    <a:pt x="19839" y="497"/>
                    <a:pt x="19839" y="485"/>
                  </a:cubicBezTo>
                  <a:cubicBezTo>
                    <a:pt x="19839" y="451"/>
                    <a:pt x="19816" y="416"/>
                    <a:pt x="19805" y="382"/>
                  </a:cubicBezTo>
                  <a:cubicBezTo>
                    <a:pt x="19782" y="336"/>
                    <a:pt x="19759" y="312"/>
                    <a:pt x="19736" y="266"/>
                  </a:cubicBezTo>
                  <a:cubicBezTo>
                    <a:pt x="19610" y="92"/>
                    <a:pt x="19408" y="0"/>
                    <a:pt x="19205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8" name="Google Shape;2738;p46"/>
            <p:cNvSpPr/>
            <p:nvPr/>
          </p:nvSpPr>
          <p:spPr>
            <a:xfrm>
              <a:off x="594396" y="351231"/>
              <a:ext cx="970634" cy="1139660"/>
            </a:xfrm>
            <a:custGeom>
              <a:avLst/>
              <a:gdLst/>
              <a:ahLst/>
              <a:cxnLst/>
              <a:rect l="l" t="t" r="r" b="b"/>
              <a:pathLst>
                <a:path w="27363" h="32128" extrusionOk="0">
                  <a:moveTo>
                    <a:pt x="17617" y="0"/>
                  </a:moveTo>
                  <a:cubicBezTo>
                    <a:pt x="17494" y="0"/>
                    <a:pt x="17369" y="36"/>
                    <a:pt x="17259" y="119"/>
                  </a:cubicBezTo>
                  <a:cubicBezTo>
                    <a:pt x="17236" y="130"/>
                    <a:pt x="17224" y="153"/>
                    <a:pt x="17190" y="176"/>
                  </a:cubicBezTo>
                  <a:cubicBezTo>
                    <a:pt x="17178" y="211"/>
                    <a:pt x="17143" y="222"/>
                    <a:pt x="17120" y="245"/>
                  </a:cubicBezTo>
                  <a:cubicBezTo>
                    <a:pt x="17086" y="280"/>
                    <a:pt x="17074" y="303"/>
                    <a:pt x="17051" y="326"/>
                  </a:cubicBezTo>
                  <a:cubicBezTo>
                    <a:pt x="17017" y="349"/>
                    <a:pt x="16994" y="361"/>
                    <a:pt x="16959" y="395"/>
                  </a:cubicBezTo>
                  <a:cubicBezTo>
                    <a:pt x="16948" y="407"/>
                    <a:pt x="16936" y="418"/>
                    <a:pt x="16901" y="441"/>
                  </a:cubicBezTo>
                  <a:cubicBezTo>
                    <a:pt x="16878" y="464"/>
                    <a:pt x="16832" y="499"/>
                    <a:pt x="16786" y="522"/>
                  </a:cubicBezTo>
                  <a:cubicBezTo>
                    <a:pt x="16740" y="556"/>
                    <a:pt x="16683" y="580"/>
                    <a:pt x="16648" y="614"/>
                  </a:cubicBezTo>
                  <a:cubicBezTo>
                    <a:pt x="16625" y="614"/>
                    <a:pt x="16625" y="626"/>
                    <a:pt x="16613" y="626"/>
                  </a:cubicBezTo>
                  <a:cubicBezTo>
                    <a:pt x="17236" y="1778"/>
                    <a:pt x="18203" y="3782"/>
                    <a:pt x="19010" y="6156"/>
                  </a:cubicBezTo>
                  <a:cubicBezTo>
                    <a:pt x="19021" y="6156"/>
                    <a:pt x="19033" y="6167"/>
                    <a:pt x="19044" y="6179"/>
                  </a:cubicBezTo>
                  <a:cubicBezTo>
                    <a:pt x="20819" y="7884"/>
                    <a:pt x="22120" y="10130"/>
                    <a:pt x="22639" y="12734"/>
                  </a:cubicBezTo>
                  <a:cubicBezTo>
                    <a:pt x="23987" y="19520"/>
                    <a:pt x="19597" y="26110"/>
                    <a:pt x="12812" y="27480"/>
                  </a:cubicBezTo>
                  <a:cubicBezTo>
                    <a:pt x="11976" y="27651"/>
                    <a:pt x="11138" y="27734"/>
                    <a:pt x="10311" y="27734"/>
                  </a:cubicBezTo>
                  <a:cubicBezTo>
                    <a:pt x="9234" y="27734"/>
                    <a:pt x="8176" y="27593"/>
                    <a:pt x="7166" y="27319"/>
                  </a:cubicBezTo>
                  <a:cubicBezTo>
                    <a:pt x="6164" y="27043"/>
                    <a:pt x="5185" y="26663"/>
                    <a:pt x="4275" y="26156"/>
                  </a:cubicBezTo>
                  <a:cubicBezTo>
                    <a:pt x="3419" y="26200"/>
                    <a:pt x="2520" y="26226"/>
                    <a:pt x="1581" y="26226"/>
                  </a:cubicBezTo>
                  <a:cubicBezTo>
                    <a:pt x="1066" y="26226"/>
                    <a:pt x="539" y="26218"/>
                    <a:pt x="1" y="26202"/>
                  </a:cubicBezTo>
                  <a:lnTo>
                    <a:pt x="1" y="26202"/>
                  </a:lnTo>
                  <a:cubicBezTo>
                    <a:pt x="24" y="26225"/>
                    <a:pt x="35" y="26271"/>
                    <a:pt x="58" y="26317"/>
                  </a:cubicBezTo>
                  <a:cubicBezTo>
                    <a:pt x="231" y="26732"/>
                    <a:pt x="289" y="27239"/>
                    <a:pt x="185" y="27780"/>
                  </a:cubicBezTo>
                  <a:cubicBezTo>
                    <a:pt x="173" y="27895"/>
                    <a:pt x="139" y="28033"/>
                    <a:pt x="93" y="28160"/>
                  </a:cubicBezTo>
                  <a:cubicBezTo>
                    <a:pt x="81" y="28206"/>
                    <a:pt x="70" y="28264"/>
                    <a:pt x="70" y="28322"/>
                  </a:cubicBezTo>
                  <a:cubicBezTo>
                    <a:pt x="70" y="28437"/>
                    <a:pt x="93" y="28552"/>
                    <a:pt x="150" y="28644"/>
                  </a:cubicBezTo>
                  <a:cubicBezTo>
                    <a:pt x="173" y="28679"/>
                    <a:pt x="185" y="28690"/>
                    <a:pt x="196" y="28725"/>
                  </a:cubicBezTo>
                  <a:cubicBezTo>
                    <a:pt x="231" y="28759"/>
                    <a:pt x="265" y="28805"/>
                    <a:pt x="312" y="28840"/>
                  </a:cubicBezTo>
                  <a:cubicBezTo>
                    <a:pt x="346" y="28851"/>
                    <a:pt x="358" y="28863"/>
                    <a:pt x="369" y="28874"/>
                  </a:cubicBezTo>
                  <a:cubicBezTo>
                    <a:pt x="438" y="28921"/>
                    <a:pt x="519" y="28967"/>
                    <a:pt x="600" y="28978"/>
                  </a:cubicBezTo>
                  <a:cubicBezTo>
                    <a:pt x="611" y="28990"/>
                    <a:pt x="634" y="28990"/>
                    <a:pt x="657" y="28990"/>
                  </a:cubicBezTo>
                  <a:cubicBezTo>
                    <a:pt x="687" y="28994"/>
                    <a:pt x="716" y="28997"/>
                    <a:pt x="745" y="28997"/>
                  </a:cubicBezTo>
                  <a:cubicBezTo>
                    <a:pt x="866" y="28997"/>
                    <a:pt x="986" y="28958"/>
                    <a:pt x="1106" y="28874"/>
                  </a:cubicBezTo>
                  <a:cubicBezTo>
                    <a:pt x="1556" y="28575"/>
                    <a:pt x="1994" y="28402"/>
                    <a:pt x="2431" y="28356"/>
                  </a:cubicBezTo>
                  <a:cubicBezTo>
                    <a:pt x="2501" y="28345"/>
                    <a:pt x="2593" y="28345"/>
                    <a:pt x="2662" y="28345"/>
                  </a:cubicBezTo>
                  <a:lnTo>
                    <a:pt x="2892" y="28345"/>
                  </a:lnTo>
                  <a:cubicBezTo>
                    <a:pt x="2938" y="28345"/>
                    <a:pt x="2961" y="28356"/>
                    <a:pt x="3007" y="28356"/>
                  </a:cubicBezTo>
                  <a:cubicBezTo>
                    <a:pt x="3054" y="28356"/>
                    <a:pt x="3088" y="28356"/>
                    <a:pt x="3123" y="28379"/>
                  </a:cubicBezTo>
                  <a:cubicBezTo>
                    <a:pt x="3169" y="28391"/>
                    <a:pt x="3192" y="28391"/>
                    <a:pt x="3226" y="28402"/>
                  </a:cubicBezTo>
                  <a:cubicBezTo>
                    <a:pt x="3307" y="28414"/>
                    <a:pt x="3399" y="28448"/>
                    <a:pt x="3468" y="28471"/>
                  </a:cubicBezTo>
                  <a:cubicBezTo>
                    <a:pt x="3491" y="28494"/>
                    <a:pt x="3514" y="28494"/>
                    <a:pt x="3537" y="28506"/>
                  </a:cubicBezTo>
                  <a:cubicBezTo>
                    <a:pt x="3572" y="28517"/>
                    <a:pt x="3607" y="28529"/>
                    <a:pt x="3641" y="28552"/>
                  </a:cubicBezTo>
                  <a:cubicBezTo>
                    <a:pt x="3653" y="28563"/>
                    <a:pt x="3664" y="28563"/>
                    <a:pt x="3687" y="28575"/>
                  </a:cubicBezTo>
                  <a:lnTo>
                    <a:pt x="3768" y="28621"/>
                  </a:lnTo>
                  <a:cubicBezTo>
                    <a:pt x="3768" y="28633"/>
                    <a:pt x="3779" y="28633"/>
                    <a:pt x="3779" y="28633"/>
                  </a:cubicBezTo>
                  <a:cubicBezTo>
                    <a:pt x="3814" y="28667"/>
                    <a:pt x="3860" y="28690"/>
                    <a:pt x="3895" y="28725"/>
                  </a:cubicBezTo>
                  <a:cubicBezTo>
                    <a:pt x="3941" y="28748"/>
                    <a:pt x="3987" y="28794"/>
                    <a:pt x="4033" y="28817"/>
                  </a:cubicBezTo>
                  <a:cubicBezTo>
                    <a:pt x="4056" y="28851"/>
                    <a:pt x="4090" y="28863"/>
                    <a:pt x="4113" y="28898"/>
                  </a:cubicBezTo>
                  <a:lnTo>
                    <a:pt x="4160" y="28932"/>
                  </a:lnTo>
                  <a:cubicBezTo>
                    <a:pt x="4171" y="28955"/>
                    <a:pt x="4183" y="28955"/>
                    <a:pt x="4183" y="28967"/>
                  </a:cubicBezTo>
                  <a:lnTo>
                    <a:pt x="4275" y="29047"/>
                  </a:lnTo>
                  <a:cubicBezTo>
                    <a:pt x="4298" y="29093"/>
                    <a:pt x="4344" y="29139"/>
                    <a:pt x="4378" y="29186"/>
                  </a:cubicBezTo>
                  <a:cubicBezTo>
                    <a:pt x="4413" y="29220"/>
                    <a:pt x="4448" y="29266"/>
                    <a:pt x="4471" y="29312"/>
                  </a:cubicBezTo>
                  <a:cubicBezTo>
                    <a:pt x="4505" y="29335"/>
                    <a:pt x="4528" y="29381"/>
                    <a:pt x="4551" y="29416"/>
                  </a:cubicBezTo>
                  <a:cubicBezTo>
                    <a:pt x="4563" y="29451"/>
                    <a:pt x="4586" y="29497"/>
                    <a:pt x="4609" y="29531"/>
                  </a:cubicBezTo>
                  <a:cubicBezTo>
                    <a:pt x="4620" y="29566"/>
                    <a:pt x="4643" y="29600"/>
                    <a:pt x="4666" y="29646"/>
                  </a:cubicBezTo>
                  <a:cubicBezTo>
                    <a:pt x="4689" y="29669"/>
                    <a:pt x="4701" y="29716"/>
                    <a:pt x="4724" y="29762"/>
                  </a:cubicBezTo>
                  <a:cubicBezTo>
                    <a:pt x="4805" y="29992"/>
                    <a:pt x="4874" y="30234"/>
                    <a:pt x="4908" y="30510"/>
                  </a:cubicBezTo>
                  <a:cubicBezTo>
                    <a:pt x="4920" y="30591"/>
                    <a:pt x="4931" y="30683"/>
                    <a:pt x="4931" y="30764"/>
                  </a:cubicBezTo>
                  <a:cubicBezTo>
                    <a:pt x="4954" y="30879"/>
                    <a:pt x="4977" y="30983"/>
                    <a:pt x="5024" y="31063"/>
                  </a:cubicBezTo>
                  <a:cubicBezTo>
                    <a:pt x="5035" y="31098"/>
                    <a:pt x="5070" y="31144"/>
                    <a:pt x="5093" y="31167"/>
                  </a:cubicBezTo>
                  <a:lnTo>
                    <a:pt x="5139" y="31213"/>
                  </a:lnTo>
                  <a:cubicBezTo>
                    <a:pt x="5162" y="31236"/>
                    <a:pt x="5208" y="31259"/>
                    <a:pt x="5242" y="31282"/>
                  </a:cubicBezTo>
                  <a:cubicBezTo>
                    <a:pt x="5350" y="31348"/>
                    <a:pt x="5477" y="31385"/>
                    <a:pt x="5605" y="31385"/>
                  </a:cubicBezTo>
                  <a:cubicBezTo>
                    <a:pt x="5792" y="31385"/>
                    <a:pt x="5981" y="31306"/>
                    <a:pt x="6118" y="31121"/>
                  </a:cubicBezTo>
                  <a:cubicBezTo>
                    <a:pt x="6688" y="30371"/>
                    <a:pt x="7416" y="30002"/>
                    <a:pt x="8119" y="30002"/>
                  </a:cubicBezTo>
                  <a:cubicBezTo>
                    <a:pt x="8994" y="30002"/>
                    <a:pt x="9830" y="30573"/>
                    <a:pt x="10277" y="31697"/>
                  </a:cubicBezTo>
                  <a:cubicBezTo>
                    <a:pt x="10346" y="31858"/>
                    <a:pt x="10461" y="31974"/>
                    <a:pt x="10600" y="32043"/>
                  </a:cubicBezTo>
                  <a:cubicBezTo>
                    <a:pt x="10669" y="32089"/>
                    <a:pt x="10738" y="32100"/>
                    <a:pt x="10807" y="32123"/>
                  </a:cubicBezTo>
                  <a:cubicBezTo>
                    <a:pt x="10838" y="32126"/>
                    <a:pt x="10869" y="32127"/>
                    <a:pt x="10898" y="32127"/>
                  </a:cubicBezTo>
                  <a:cubicBezTo>
                    <a:pt x="11002" y="32127"/>
                    <a:pt x="11098" y="32110"/>
                    <a:pt x="11187" y="32066"/>
                  </a:cubicBezTo>
                  <a:cubicBezTo>
                    <a:pt x="11245" y="32043"/>
                    <a:pt x="11291" y="32020"/>
                    <a:pt x="11325" y="31974"/>
                  </a:cubicBezTo>
                  <a:cubicBezTo>
                    <a:pt x="11372" y="31927"/>
                    <a:pt x="11418" y="31893"/>
                    <a:pt x="11441" y="31847"/>
                  </a:cubicBezTo>
                  <a:cubicBezTo>
                    <a:pt x="11487" y="31789"/>
                    <a:pt x="11521" y="31732"/>
                    <a:pt x="11533" y="31674"/>
                  </a:cubicBezTo>
                  <a:cubicBezTo>
                    <a:pt x="11890" y="30580"/>
                    <a:pt x="12639" y="29946"/>
                    <a:pt x="13480" y="29842"/>
                  </a:cubicBezTo>
                  <a:cubicBezTo>
                    <a:pt x="13572" y="29831"/>
                    <a:pt x="13676" y="29831"/>
                    <a:pt x="13779" y="29831"/>
                  </a:cubicBezTo>
                  <a:cubicBezTo>
                    <a:pt x="13918" y="29831"/>
                    <a:pt x="14067" y="29842"/>
                    <a:pt x="14229" y="29888"/>
                  </a:cubicBezTo>
                  <a:cubicBezTo>
                    <a:pt x="14367" y="29911"/>
                    <a:pt x="14528" y="29969"/>
                    <a:pt x="14666" y="30050"/>
                  </a:cubicBezTo>
                  <a:lnTo>
                    <a:pt x="14978" y="30222"/>
                  </a:lnTo>
                  <a:cubicBezTo>
                    <a:pt x="15219" y="30372"/>
                    <a:pt x="15461" y="30580"/>
                    <a:pt x="15680" y="30833"/>
                  </a:cubicBezTo>
                  <a:cubicBezTo>
                    <a:pt x="15703" y="30879"/>
                    <a:pt x="15761" y="30925"/>
                    <a:pt x="15807" y="30948"/>
                  </a:cubicBezTo>
                  <a:cubicBezTo>
                    <a:pt x="15865" y="30983"/>
                    <a:pt x="15911" y="31006"/>
                    <a:pt x="15968" y="31029"/>
                  </a:cubicBezTo>
                  <a:cubicBezTo>
                    <a:pt x="16037" y="31058"/>
                    <a:pt x="16112" y="31072"/>
                    <a:pt x="16189" y="31072"/>
                  </a:cubicBezTo>
                  <a:cubicBezTo>
                    <a:pt x="16265" y="31072"/>
                    <a:pt x="16343" y="31058"/>
                    <a:pt x="16418" y="31029"/>
                  </a:cubicBezTo>
                  <a:cubicBezTo>
                    <a:pt x="16475" y="30994"/>
                    <a:pt x="16533" y="30971"/>
                    <a:pt x="16590" y="30925"/>
                  </a:cubicBezTo>
                  <a:cubicBezTo>
                    <a:pt x="16717" y="30822"/>
                    <a:pt x="16798" y="30683"/>
                    <a:pt x="16832" y="30510"/>
                  </a:cubicBezTo>
                  <a:lnTo>
                    <a:pt x="16832" y="30464"/>
                  </a:lnTo>
                  <a:lnTo>
                    <a:pt x="16832" y="30430"/>
                  </a:lnTo>
                  <a:lnTo>
                    <a:pt x="16832" y="30395"/>
                  </a:lnTo>
                  <a:cubicBezTo>
                    <a:pt x="16832" y="30280"/>
                    <a:pt x="16832" y="30165"/>
                    <a:pt x="16844" y="30050"/>
                  </a:cubicBezTo>
                  <a:cubicBezTo>
                    <a:pt x="16855" y="30015"/>
                    <a:pt x="16855" y="30004"/>
                    <a:pt x="16855" y="29969"/>
                  </a:cubicBezTo>
                  <a:cubicBezTo>
                    <a:pt x="16867" y="29946"/>
                    <a:pt x="16867" y="29911"/>
                    <a:pt x="16867" y="29888"/>
                  </a:cubicBezTo>
                  <a:cubicBezTo>
                    <a:pt x="16890" y="29796"/>
                    <a:pt x="16901" y="29727"/>
                    <a:pt x="16913" y="29658"/>
                  </a:cubicBezTo>
                  <a:cubicBezTo>
                    <a:pt x="16925" y="29543"/>
                    <a:pt x="16971" y="29427"/>
                    <a:pt x="17005" y="29324"/>
                  </a:cubicBezTo>
                  <a:cubicBezTo>
                    <a:pt x="17040" y="29209"/>
                    <a:pt x="17086" y="29128"/>
                    <a:pt x="17132" y="29024"/>
                  </a:cubicBezTo>
                  <a:cubicBezTo>
                    <a:pt x="17155" y="28967"/>
                    <a:pt x="17201" y="28909"/>
                    <a:pt x="17236" y="28851"/>
                  </a:cubicBezTo>
                  <a:cubicBezTo>
                    <a:pt x="17247" y="28817"/>
                    <a:pt x="17282" y="28794"/>
                    <a:pt x="17293" y="28759"/>
                  </a:cubicBezTo>
                  <a:cubicBezTo>
                    <a:pt x="17316" y="28702"/>
                    <a:pt x="17362" y="28667"/>
                    <a:pt x="17408" y="28610"/>
                  </a:cubicBezTo>
                  <a:cubicBezTo>
                    <a:pt x="17478" y="28517"/>
                    <a:pt x="17535" y="28448"/>
                    <a:pt x="17604" y="28391"/>
                  </a:cubicBezTo>
                  <a:cubicBezTo>
                    <a:pt x="17650" y="28333"/>
                    <a:pt x="17708" y="28298"/>
                    <a:pt x="17754" y="28264"/>
                  </a:cubicBezTo>
                  <a:cubicBezTo>
                    <a:pt x="18031" y="28045"/>
                    <a:pt x="18353" y="27918"/>
                    <a:pt x="18722" y="27861"/>
                  </a:cubicBezTo>
                  <a:cubicBezTo>
                    <a:pt x="18802" y="27838"/>
                    <a:pt x="18872" y="27826"/>
                    <a:pt x="18952" y="27826"/>
                  </a:cubicBezTo>
                  <a:cubicBezTo>
                    <a:pt x="19102" y="27826"/>
                    <a:pt x="19263" y="27826"/>
                    <a:pt x="19425" y="27861"/>
                  </a:cubicBezTo>
                  <a:cubicBezTo>
                    <a:pt x="19574" y="27884"/>
                    <a:pt x="19736" y="27918"/>
                    <a:pt x="19897" y="27976"/>
                  </a:cubicBezTo>
                  <a:cubicBezTo>
                    <a:pt x="19989" y="27987"/>
                    <a:pt x="20058" y="28033"/>
                    <a:pt x="20139" y="28057"/>
                  </a:cubicBezTo>
                  <a:cubicBezTo>
                    <a:pt x="20254" y="28114"/>
                    <a:pt x="20392" y="28172"/>
                    <a:pt x="20496" y="28241"/>
                  </a:cubicBezTo>
                  <a:cubicBezTo>
                    <a:pt x="20565" y="28275"/>
                    <a:pt x="20611" y="28298"/>
                    <a:pt x="20680" y="28322"/>
                  </a:cubicBezTo>
                  <a:cubicBezTo>
                    <a:pt x="20732" y="28335"/>
                    <a:pt x="20785" y="28342"/>
                    <a:pt x="20836" y="28342"/>
                  </a:cubicBezTo>
                  <a:cubicBezTo>
                    <a:pt x="21048" y="28342"/>
                    <a:pt x="21249" y="28233"/>
                    <a:pt x="21360" y="28057"/>
                  </a:cubicBezTo>
                  <a:cubicBezTo>
                    <a:pt x="21475" y="27895"/>
                    <a:pt x="21521" y="27688"/>
                    <a:pt x="21441" y="27457"/>
                  </a:cubicBezTo>
                  <a:cubicBezTo>
                    <a:pt x="21291" y="27066"/>
                    <a:pt x="21233" y="26686"/>
                    <a:pt x="21256" y="26340"/>
                  </a:cubicBezTo>
                  <a:cubicBezTo>
                    <a:pt x="21256" y="26271"/>
                    <a:pt x="21256" y="26190"/>
                    <a:pt x="21268" y="26110"/>
                  </a:cubicBezTo>
                  <a:cubicBezTo>
                    <a:pt x="21291" y="25879"/>
                    <a:pt x="21349" y="25672"/>
                    <a:pt x="21441" y="25464"/>
                  </a:cubicBezTo>
                  <a:cubicBezTo>
                    <a:pt x="21475" y="25361"/>
                    <a:pt x="21533" y="25269"/>
                    <a:pt x="21590" y="25176"/>
                  </a:cubicBezTo>
                  <a:lnTo>
                    <a:pt x="21729" y="25004"/>
                  </a:lnTo>
                  <a:cubicBezTo>
                    <a:pt x="22132" y="24497"/>
                    <a:pt x="22766" y="24209"/>
                    <a:pt x="23514" y="24197"/>
                  </a:cubicBezTo>
                  <a:cubicBezTo>
                    <a:pt x="23687" y="24197"/>
                    <a:pt x="23860" y="24209"/>
                    <a:pt x="24044" y="24243"/>
                  </a:cubicBezTo>
                  <a:cubicBezTo>
                    <a:pt x="24171" y="24266"/>
                    <a:pt x="24286" y="24301"/>
                    <a:pt x="24425" y="24324"/>
                  </a:cubicBezTo>
                  <a:cubicBezTo>
                    <a:pt x="24476" y="24340"/>
                    <a:pt x="24529" y="24347"/>
                    <a:pt x="24581" y="24347"/>
                  </a:cubicBezTo>
                  <a:cubicBezTo>
                    <a:pt x="24681" y="24347"/>
                    <a:pt x="24779" y="24319"/>
                    <a:pt x="24862" y="24266"/>
                  </a:cubicBezTo>
                  <a:cubicBezTo>
                    <a:pt x="25035" y="24186"/>
                    <a:pt x="25150" y="24001"/>
                    <a:pt x="25162" y="23805"/>
                  </a:cubicBezTo>
                  <a:cubicBezTo>
                    <a:pt x="25185" y="23667"/>
                    <a:pt x="25139" y="23494"/>
                    <a:pt x="25012" y="23345"/>
                  </a:cubicBezTo>
                  <a:lnTo>
                    <a:pt x="24920" y="23264"/>
                  </a:lnTo>
                  <a:cubicBezTo>
                    <a:pt x="24897" y="23229"/>
                    <a:pt x="24885" y="23206"/>
                    <a:pt x="24851" y="23172"/>
                  </a:cubicBezTo>
                  <a:cubicBezTo>
                    <a:pt x="24747" y="23045"/>
                    <a:pt x="24667" y="22930"/>
                    <a:pt x="24597" y="22815"/>
                  </a:cubicBezTo>
                  <a:cubicBezTo>
                    <a:pt x="24021" y="21927"/>
                    <a:pt x="24090" y="21017"/>
                    <a:pt x="24528" y="20349"/>
                  </a:cubicBezTo>
                  <a:cubicBezTo>
                    <a:pt x="24551" y="20326"/>
                    <a:pt x="24574" y="20292"/>
                    <a:pt x="24597" y="20268"/>
                  </a:cubicBezTo>
                  <a:cubicBezTo>
                    <a:pt x="24620" y="20234"/>
                    <a:pt x="24632" y="20211"/>
                    <a:pt x="24667" y="20176"/>
                  </a:cubicBezTo>
                  <a:cubicBezTo>
                    <a:pt x="24713" y="20119"/>
                    <a:pt x="24747" y="20084"/>
                    <a:pt x="24805" y="20027"/>
                  </a:cubicBezTo>
                  <a:cubicBezTo>
                    <a:pt x="25279" y="19575"/>
                    <a:pt x="25942" y="19289"/>
                    <a:pt x="26717" y="19289"/>
                  </a:cubicBezTo>
                  <a:cubicBezTo>
                    <a:pt x="26733" y="19289"/>
                    <a:pt x="26748" y="19289"/>
                    <a:pt x="26763" y="19289"/>
                  </a:cubicBezTo>
                  <a:cubicBezTo>
                    <a:pt x="26959" y="19289"/>
                    <a:pt x="27097" y="19197"/>
                    <a:pt x="27190" y="19082"/>
                  </a:cubicBezTo>
                  <a:cubicBezTo>
                    <a:pt x="27213" y="19059"/>
                    <a:pt x="27224" y="19024"/>
                    <a:pt x="27247" y="19001"/>
                  </a:cubicBezTo>
                  <a:cubicBezTo>
                    <a:pt x="27362" y="18759"/>
                    <a:pt x="27305" y="18437"/>
                    <a:pt x="26994" y="18298"/>
                  </a:cubicBezTo>
                  <a:cubicBezTo>
                    <a:pt x="25035" y="17388"/>
                    <a:pt x="24713" y="15015"/>
                    <a:pt x="26878" y="13921"/>
                  </a:cubicBezTo>
                  <a:cubicBezTo>
                    <a:pt x="26971" y="13874"/>
                    <a:pt x="27051" y="13817"/>
                    <a:pt x="27109" y="13725"/>
                  </a:cubicBezTo>
                  <a:cubicBezTo>
                    <a:pt x="27190" y="13644"/>
                    <a:pt x="27224" y="13529"/>
                    <a:pt x="27247" y="13414"/>
                  </a:cubicBezTo>
                  <a:lnTo>
                    <a:pt x="27247" y="13356"/>
                  </a:lnTo>
                  <a:lnTo>
                    <a:pt x="27247" y="13252"/>
                  </a:lnTo>
                  <a:cubicBezTo>
                    <a:pt x="27213" y="12999"/>
                    <a:pt x="27051" y="12792"/>
                    <a:pt x="26729" y="12768"/>
                  </a:cubicBezTo>
                  <a:cubicBezTo>
                    <a:pt x="26694" y="12745"/>
                    <a:pt x="26671" y="12745"/>
                    <a:pt x="26637" y="12734"/>
                  </a:cubicBezTo>
                  <a:cubicBezTo>
                    <a:pt x="26510" y="12711"/>
                    <a:pt x="26383" y="12665"/>
                    <a:pt x="26245" y="12619"/>
                  </a:cubicBezTo>
                  <a:cubicBezTo>
                    <a:pt x="26176" y="12596"/>
                    <a:pt x="26118" y="12573"/>
                    <a:pt x="26061" y="12550"/>
                  </a:cubicBezTo>
                  <a:cubicBezTo>
                    <a:pt x="25945" y="12492"/>
                    <a:pt x="25830" y="12434"/>
                    <a:pt x="25726" y="12377"/>
                  </a:cubicBezTo>
                  <a:cubicBezTo>
                    <a:pt x="24793" y="11812"/>
                    <a:pt x="24448" y="10810"/>
                    <a:pt x="24782" y="9808"/>
                  </a:cubicBezTo>
                  <a:cubicBezTo>
                    <a:pt x="24805" y="9715"/>
                    <a:pt x="24851" y="9623"/>
                    <a:pt x="24897" y="9520"/>
                  </a:cubicBezTo>
                  <a:cubicBezTo>
                    <a:pt x="25035" y="9232"/>
                    <a:pt x="25243" y="8967"/>
                    <a:pt x="25496" y="8690"/>
                  </a:cubicBezTo>
                  <a:cubicBezTo>
                    <a:pt x="25542" y="8633"/>
                    <a:pt x="25577" y="8586"/>
                    <a:pt x="25600" y="8540"/>
                  </a:cubicBezTo>
                  <a:cubicBezTo>
                    <a:pt x="25634" y="8506"/>
                    <a:pt x="25646" y="8448"/>
                    <a:pt x="25657" y="8402"/>
                  </a:cubicBezTo>
                  <a:cubicBezTo>
                    <a:pt x="25669" y="8356"/>
                    <a:pt x="25692" y="8298"/>
                    <a:pt x="25692" y="8252"/>
                  </a:cubicBezTo>
                  <a:cubicBezTo>
                    <a:pt x="25703" y="7916"/>
                    <a:pt x="25438" y="7580"/>
                    <a:pt x="25042" y="7580"/>
                  </a:cubicBezTo>
                  <a:cubicBezTo>
                    <a:pt x="25017" y="7580"/>
                    <a:pt x="24992" y="7581"/>
                    <a:pt x="24966" y="7584"/>
                  </a:cubicBezTo>
                  <a:cubicBezTo>
                    <a:pt x="24856" y="7595"/>
                    <a:pt x="24748" y="7601"/>
                    <a:pt x="24641" y="7601"/>
                  </a:cubicBezTo>
                  <a:cubicBezTo>
                    <a:pt x="24086" y="7601"/>
                    <a:pt x="23575" y="7453"/>
                    <a:pt x="23169" y="7192"/>
                  </a:cubicBezTo>
                  <a:cubicBezTo>
                    <a:pt x="23077" y="7135"/>
                    <a:pt x="22996" y="7077"/>
                    <a:pt x="22927" y="7008"/>
                  </a:cubicBezTo>
                  <a:cubicBezTo>
                    <a:pt x="22812" y="6904"/>
                    <a:pt x="22696" y="6801"/>
                    <a:pt x="22604" y="6674"/>
                  </a:cubicBezTo>
                  <a:cubicBezTo>
                    <a:pt x="22593" y="6639"/>
                    <a:pt x="22581" y="6628"/>
                    <a:pt x="22558" y="6605"/>
                  </a:cubicBezTo>
                  <a:cubicBezTo>
                    <a:pt x="22535" y="6547"/>
                    <a:pt x="22524" y="6501"/>
                    <a:pt x="22489" y="6444"/>
                  </a:cubicBezTo>
                  <a:cubicBezTo>
                    <a:pt x="22478" y="6398"/>
                    <a:pt x="22443" y="6340"/>
                    <a:pt x="22431" y="6282"/>
                  </a:cubicBezTo>
                  <a:cubicBezTo>
                    <a:pt x="22316" y="5937"/>
                    <a:pt x="22305" y="5545"/>
                    <a:pt x="22351" y="5188"/>
                  </a:cubicBezTo>
                  <a:cubicBezTo>
                    <a:pt x="22351" y="5130"/>
                    <a:pt x="22351" y="5084"/>
                    <a:pt x="22362" y="5050"/>
                  </a:cubicBezTo>
                  <a:cubicBezTo>
                    <a:pt x="22385" y="4900"/>
                    <a:pt x="22420" y="4773"/>
                    <a:pt x="22466" y="4646"/>
                  </a:cubicBezTo>
                  <a:cubicBezTo>
                    <a:pt x="22478" y="4566"/>
                    <a:pt x="22501" y="4497"/>
                    <a:pt x="22535" y="4439"/>
                  </a:cubicBezTo>
                  <a:cubicBezTo>
                    <a:pt x="22581" y="4335"/>
                    <a:pt x="22616" y="4255"/>
                    <a:pt x="22673" y="4162"/>
                  </a:cubicBezTo>
                  <a:cubicBezTo>
                    <a:pt x="22708" y="4139"/>
                    <a:pt x="22719" y="4093"/>
                    <a:pt x="22754" y="4070"/>
                  </a:cubicBezTo>
                  <a:cubicBezTo>
                    <a:pt x="22777" y="4036"/>
                    <a:pt x="22789" y="4013"/>
                    <a:pt x="22823" y="3978"/>
                  </a:cubicBezTo>
                  <a:cubicBezTo>
                    <a:pt x="23215" y="3506"/>
                    <a:pt x="23054" y="3183"/>
                    <a:pt x="22904" y="3033"/>
                  </a:cubicBezTo>
                  <a:lnTo>
                    <a:pt x="22881" y="2999"/>
                  </a:lnTo>
                  <a:cubicBezTo>
                    <a:pt x="22835" y="2953"/>
                    <a:pt x="22777" y="2918"/>
                    <a:pt x="22731" y="2884"/>
                  </a:cubicBezTo>
                  <a:cubicBezTo>
                    <a:pt x="22633" y="2823"/>
                    <a:pt x="22535" y="2798"/>
                    <a:pt x="22433" y="2798"/>
                  </a:cubicBezTo>
                  <a:cubicBezTo>
                    <a:pt x="21913" y="2798"/>
                    <a:pt x="21299" y="3460"/>
                    <a:pt x="20162" y="3460"/>
                  </a:cubicBezTo>
                  <a:cubicBezTo>
                    <a:pt x="19943" y="3460"/>
                    <a:pt x="19724" y="3437"/>
                    <a:pt x="19528" y="3379"/>
                  </a:cubicBezTo>
                  <a:lnTo>
                    <a:pt x="19309" y="3287"/>
                  </a:lnTo>
                  <a:cubicBezTo>
                    <a:pt x="19275" y="3287"/>
                    <a:pt x="19263" y="3275"/>
                    <a:pt x="19240" y="3264"/>
                  </a:cubicBezTo>
                  <a:cubicBezTo>
                    <a:pt x="19194" y="3241"/>
                    <a:pt x="19148" y="3218"/>
                    <a:pt x="19102" y="3183"/>
                  </a:cubicBezTo>
                  <a:cubicBezTo>
                    <a:pt x="18503" y="2803"/>
                    <a:pt x="18157" y="2008"/>
                    <a:pt x="18296" y="729"/>
                  </a:cubicBezTo>
                  <a:cubicBezTo>
                    <a:pt x="18319" y="510"/>
                    <a:pt x="18238" y="303"/>
                    <a:pt x="18100" y="176"/>
                  </a:cubicBezTo>
                  <a:cubicBezTo>
                    <a:pt x="18065" y="153"/>
                    <a:pt x="18031" y="130"/>
                    <a:pt x="17996" y="107"/>
                  </a:cubicBezTo>
                  <a:cubicBezTo>
                    <a:pt x="17882" y="41"/>
                    <a:pt x="17750" y="0"/>
                    <a:pt x="17617" y="0"/>
                  </a:cubicBezTo>
                  <a:close/>
                </a:path>
              </a:pathLst>
            </a:custGeom>
            <a:solidFill>
              <a:srgbClr val="DA510B">
                <a:alpha val="37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9" name="Google Shape;2739;p46"/>
            <p:cNvSpPr/>
            <p:nvPr/>
          </p:nvSpPr>
          <p:spPr>
            <a:xfrm>
              <a:off x="479143" y="444065"/>
              <a:ext cx="968577" cy="889260"/>
            </a:xfrm>
            <a:custGeom>
              <a:avLst/>
              <a:gdLst/>
              <a:ahLst/>
              <a:cxnLst/>
              <a:rect l="l" t="t" r="r" b="b"/>
              <a:pathLst>
                <a:path w="27305" h="25069" extrusionOk="0">
                  <a:moveTo>
                    <a:pt x="13684" y="1"/>
                  </a:moveTo>
                  <a:cubicBezTo>
                    <a:pt x="12861" y="1"/>
                    <a:pt x="12025" y="83"/>
                    <a:pt x="11187" y="255"/>
                  </a:cubicBezTo>
                  <a:cubicBezTo>
                    <a:pt x="4390" y="1615"/>
                    <a:pt x="1" y="8228"/>
                    <a:pt x="1372" y="15013"/>
                  </a:cubicBezTo>
                  <a:cubicBezTo>
                    <a:pt x="2120" y="18700"/>
                    <a:pt x="4413" y="21695"/>
                    <a:pt x="7443" y="23423"/>
                  </a:cubicBezTo>
                  <a:cubicBezTo>
                    <a:pt x="7489" y="23446"/>
                    <a:pt x="7535" y="23469"/>
                    <a:pt x="7581" y="23493"/>
                  </a:cubicBezTo>
                  <a:cubicBezTo>
                    <a:pt x="8480" y="23999"/>
                    <a:pt x="9459" y="24391"/>
                    <a:pt x="10473" y="24668"/>
                  </a:cubicBezTo>
                  <a:cubicBezTo>
                    <a:pt x="11486" y="24929"/>
                    <a:pt x="12543" y="25068"/>
                    <a:pt x="13621" y="25068"/>
                  </a:cubicBezTo>
                  <a:cubicBezTo>
                    <a:pt x="14445" y="25068"/>
                    <a:pt x="15280" y="24987"/>
                    <a:pt x="16118" y="24817"/>
                  </a:cubicBezTo>
                  <a:cubicBezTo>
                    <a:pt x="22904" y="23469"/>
                    <a:pt x="27305" y="16857"/>
                    <a:pt x="25945" y="10071"/>
                  </a:cubicBezTo>
                  <a:cubicBezTo>
                    <a:pt x="25427" y="7467"/>
                    <a:pt x="24125" y="5221"/>
                    <a:pt x="22362" y="3504"/>
                  </a:cubicBezTo>
                  <a:cubicBezTo>
                    <a:pt x="22351" y="3504"/>
                    <a:pt x="22339" y="3492"/>
                    <a:pt x="22328" y="3481"/>
                  </a:cubicBezTo>
                  <a:cubicBezTo>
                    <a:pt x="21268" y="2467"/>
                    <a:pt x="20047" y="1661"/>
                    <a:pt x="18722" y="1073"/>
                  </a:cubicBezTo>
                  <a:cubicBezTo>
                    <a:pt x="17165" y="381"/>
                    <a:pt x="15453" y="1"/>
                    <a:pt x="13684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0" name="Google Shape;2740;p46"/>
            <p:cNvSpPr/>
            <p:nvPr/>
          </p:nvSpPr>
          <p:spPr>
            <a:xfrm>
              <a:off x="748068" y="567513"/>
              <a:ext cx="699660" cy="765816"/>
            </a:xfrm>
            <a:custGeom>
              <a:avLst/>
              <a:gdLst/>
              <a:ahLst/>
              <a:cxnLst/>
              <a:rect l="l" t="t" r="r" b="b"/>
              <a:pathLst>
                <a:path w="19724" h="21589" extrusionOk="0">
                  <a:moveTo>
                    <a:pt x="14724" y="1"/>
                  </a:moveTo>
                  <a:lnTo>
                    <a:pt x="14724" y="1"/>
                  </a:lnTo>
                  <a:cubicBezTo>
                    <a:pt x="17270" y="7570"/>
                    <a:pt x="18053" y="19068"/>
                    <a:pt x="0" y="20013"/>
                  </a:cubicBezTo>
                  <a:cubicBezTo>
                    <a:pt x="899" y="20519"/>
                    <a:pt x="1878" y="20911"/>
                    <a:pt x="2892" y="21188"/>
                  </a:cubicBezTo>
                  <a:cubicBezTo>
                    <a:pt x="3905" y="21449"/>
                    <a:pt x="4962" y="21588"/>
                    <a:pt x="6040" y="21588"/>
                  </a:cubicBezTo>
                  <a:cubicBezTo>
                    <a:pt x="6864" y="21588"/>
                    <a:pt x="7699" y="21507"/>
                    <a:pt x="8537" y="21337"/>
                  </a:cubicBezTo>
                  <a:cubicBezTo>
                    <a:pt x="15323" y="19989"/>
                    <a:pt x="19724" y="13377"/>
                    <a:pt x="18364" y="6591"/>
                  </a:cubicBezTo>
                  <a:cubicBezTo>
                    <a:pt x="17846" y="3987"/>
                    <a:pt x="16544" y="1741"/>
                    <a:pt x="14770" y="24"/>
                  </a:cubicBezTo>
                  <a:cubicBezTo>
                    <a:pt x="14758" y="24"/>
                    <a:pt x="14747" y="12"/>
                    <a:pt x="14724" y="1"/>
                  </a:cubicBezTo>
                  <a:close/>
                </a:path>
              </a:pathLst>
            </a:custGeom>
            <a:solidFill>
              <a:srgbClr val="DA510B">
                <a:alpha val="37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1" name="Google Shape;2741;p46"/>
            <p:cNvSpPr/>
            <p:nvPr/>
          </p:nvSpPr>
          <p:spPr>
            <a:xfrm>
              <a:off x="735794" y="786385"/>
              <a:ext cx="128552" cy="78217"/>
            </a:xfrm>
            <a:custGeom>
              <a:avLst/>
              <a:gdLst/>
              <a:ahLst/>
              <a:cxnLst/>
              <a:rect l="l" t="t" r="r" b="b"/>
              <a:pathLst>
                <a:path w="3624" h="2205" extrusionOk="0">
                  <a:moveTo>
                    <a:pt x="2204" y="0"/>
                  </a:moveTo>
                  <a:cubicBezTo>
                    <a:pt x="1431" y="0"/>
                    <a:pt x="544" y="343"/>
                    <a:pt x="220" y="1020"/>
                  </a:cubicBezTo>
                  <a:cubicBezTo>
                    <a:pt x="1" y="1458"/>
                    <a:pt x="254" y="1999"/>
                    <a:pt x="980" y="2149"/>
                  </a:cubicBezTo>
                  <a:cubicBezTo>
                    <a:pt x="1148" y="2187"/>
                    <a:pt x="1319" y="2205"/>
                    <a:pt x="1488" y="2205"/>
                  </a:cubicBezTo>
                  <a:cubicBezTo>
                    <a:pt x="2483" y="2205"/>
                    <a:pt x="3414" y="1591"/>
                    <a:pt x="3503" y="1020"/>
                  </a:cubicBezTo>
                  <a:cubicBezTo>
                    <a:pt x="3623" y="337"/>
                    <a:pt x="2970" y="0"/>
                    <a:pt x="22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2" name="Google Shape;2742;p46"/>
            <p:cNvSpPr/>
            <p:nvPr/>
          </p:nvSpPr>
          <p:spPr>
            <a:xfrm>
              <a:off x="1013587" y="728527"/>
              <a:ext cx="140719" cy="77578"/>
            </a:xfrm>
            <a:custGeom>
              <a:avLst/>
              <a:gdLst/>
              <a:ahLst/>
              <a:cxnLst/>
              <a:rect l="l" t="t" r="r" b="b"/>
              <a:pathLst>
                <a:path w="3967" h="2187" extrusionOk="0">
                  <a:moveTo>
                    <a:pt x="2431" y="1"/>
                  </a:moveTo>
                  <a:cubicBezTo>
                    <a:pt x="1272" y="1"/>
                    <a:pt x="1" y="809"/>
                    <a:pt x="545" y="1672"/>
                  </a:cubicBezTo>
                  <a:cubicBezTo>
                    <a:pt x="741" y="1988"/>
                    <a:pt x="1264" y="2186"/>
                    <a:pt x="1859" y="2186"/>
                  </a:cubicBezTo>
                  <a:cubicBezTo>
                    <a:pt x="2348" y="2186"/>
                    <a:pt x="2887" y="2052"/>
                    <a:pt x="3333" y="1741"/>
                  </a:cubicBezTo>
                  <a:cubicBezTo>
                    <a:pt x="3932" y="1303"/>
                    <a:pt x="3967" y="727"/>
                    <a:pt x="3587" y="381"/>
                  </a:cubicBezTo>
                  <a:cubicBezTo>
                    <a:pt x="3285" y="114"/>
                    <a:pt x="2866" y="1"/>
                    <a:pt x="24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3" name="Google Shape;2743;p46"/>
            <p:cNvSpPr/>
            <p:nvPr/>
          </p:nvSpPr>
          <p:spPr>
            <a:xfrm>
              <a:off x="549842" y="687307"/>
              <a:ext cx="100600" cy="319182"/>
            </a:xfrm>
            <a:custGeom>
              <a:avLst/>
              <a:gdLst/>
              <a:ahLst/>
              <a:cxnLst/>
              <a:rect l="l" t="t" r="r" b="b"/>
              <a:pathLst>
                <a:path w="2836" h="8998" extrusionOk="0">
                  <a:moveTo>
                    <a:pt x="2523" y="0"/>
                  </a:moveTo>
                  <a:cubicBezTo>
                    <a:pt x="2455" y="0"/>
                    <a:pt x="2385" y="28"/>
                    <a:pt x="2328" y="92"/>
                  </a:cubicBezTo>
                  <a:cubicBezTo>
                    <a:pt x="807" y="1924"/>
                    <a:pt x="1" y="5506"/>
                    <a:pt x="1464" y="8836"/>
                  </a:cubicBezTo>
                  <a:cubicBezTo>
                    <a:pt x="1510" y="8947"/>
                    <a:pt x="1607" y="8997"/>
                    <a:pt x="1704" y="8997"/>
                  </a:cubicBezTo>
                  <a:cubicBezTo>
                    <a:pt x="1848" y="8997"/>
                    <a:pt x="1991" y="8888"/>
                    <a:pt x="1971" y="8709"/>
                  </a:cubicBezTo>
                  <a:lnTo>
                    <a:pt x="1971" y="8709"/>
                  </a:lnTo>
                  <a:cubicBezTo>
                    <a:pt x="1971" y="8709"/>
                    <a:pt x="1971" y="8709"/>
                    <a:pt x="1971" y="8709"/>
                  </a:cubicBezTo>
                  <a:cubicBezTo>
                    <a:pt x="1968" y="8709"/>
                    <a:pt x="1752" y="7070"/>
                    <a:pt x="1740" y="6555"/>
                  </a:cubicBezTo>
                  <a:cubicBezTo>
                    <a:pt x="1487" y="3087"/>
                    <a:pt x="2651" y="668"/>
                    <a:pt x="2754" y="357"/>
                  </a:cubicBezTo>
                  <a:cubicBezTo>
                    <a:pt x="2836" y="161"/>
                    <a:pt x="2687" y="0"/>
                    <a:pt x="2523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4" name="Google Shape;2744;p46"/>
            <p:cNvSpPr/>
            <p:nvPr/>
          </p:nvSpPr>
          <p:spPr>
            <a:xfrm>
              <a:off x="866585" y="699758"/>
              <a:ext cx="131213" cy="92158"/>
            </a:xfrm>
            <a:custGeom>
              <a:avLst/>
              <a:gdLst/>
              <a:ahLst/>
              <a:cxnLst/>
              <a:rect l="l" t="t" r="r" b="b"/>
              <a:pathLst>
                <a:path w="3699" h="2598" extrusionOk="0">
                  <a:moveTo>
                    <a:pt x="3348" y="1"/>
                  </a:moveTo>
                  <a:cubicBezTo>
                    <a:pt x="3335" y="1"/>
                    <a:pt x="3321" y="2"/>
                    <a:pt x="3307" y="6"/>
                  </a:cubicBezTo>
                  <a:cubicBezTo>
                    <a:pt x="3226" y="17"/>
                    <a:pt x="3169" y="121"/>
                    <a:pt x="3180" y="202"/>
                  </a:cubicBezTo>
                  <a:cubicBezTo>
                    <a:pt x="3341" y="985"/>
                    <a:pt x="3065" y="1941"/>
                    <a:pt x="2212" y="2206"/>
                  </a:cubicBezTo>
                  <a:cubicBezTo>
                    <a:pt x="2090" y="2243"/>
                    <a:pt x="1972" y="2258"/>
                    <a:pt x="1861" y="2258"/>
                  </a:cubicBezTo>
                  <a:cubicBezTo>
                    <a:pt x="1586" y="2258"/>
                    <a:pt x="1354" y="2163"/>
                    <a:pt x="1199" y="2056"/>
                  </a:cubicBezTo>
                  <a:cubicBezTo>
                    <a:pt x="772" y="1803"/>
                    <a:pt x="438" y="1308"/>
                    <a:pt x="357" y="778"/>
                  </a:cubicBezTo>
                  <a:cubicBezTo>
                    <a:pt x="348" y="689"/>
                    <a:pt x="271" y="634"/>
                    <a:pt x="191" y="634"/>
                  </a:cubicBezTo>
                  <a:cubicBezTo>
                    <a:pt x="178" y="634"/>
                    <a:pt x="164" y="636"/>
                    <a:pt x="150" y="639"/>
                  </a:cubicBezTo>
                  <a:cubicBezTo>
                    <a:pt x="58" y="651"/>
                    <a:pt x="0" y="755"/>
                    <a:pt x="12" y="835"/>
                  </a:cubicBezTo>
                  <a:cubicBezTo>
                    <a:pt x="116" y="1457"/>
                    <a:pt x="507" y="2033"/>
                    <a:pt x="1003" y="2344"/>
                  </a:cubicBezTo>
                  <a:cubicBezTo>
                    <a:pt x="1268" y="2506"/>
                    <a:pt x="1556" y="2598"/>
                    <a:pt x="1844" y="2598"/>
                  </a:cubicBezTo>
                  <a:cubicBezTo>
                    <a:pt x="2005" y="2598"/>
                    <a:pt x="2155" y="2563"/>
                    <a:pt x="2316" y="2517"/>
                  </a:cubicBezTo>
                  <a:cubicBezTo>
                    <a:pt x="3353" y="2206"/>
                    <a:pt x="3699" y="1054"/>
                    <a:pt x="3514" y="132"/>
                  </a:cubicBezTo>
                  <a:cubicBezTo>
                    <a:pt x="3504" y="54"/>
                    <a:pt x="3428" y="1"/>
                    <a:pt x="334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5" name="Google Shape;2745;p46"/>
            <p:cNvSpPr/>
            <p:nvPr/>
          </p:nvSpPr>
          <p:spPr>
            <a:xfrm>
              <a:off x="1005535" y="625902"/>
              <a:ext cx="96060" cy="74067"/>
            </a:xfrm>
            <a:custGeom>
              <a:avLst/>
              <a:gdLst/>
              <a:ahLst/>
              <a:cxnLst/>
              <a:rect l="l" t="t" r="r" b="b"/>
              <a:pathLst>
                <a:path w="2708" h="2088" extrusionOk="0">
                  <a:moveTo>
                    <a:pt x="2372" y="1"/>
                  </a:moveTo>
                  <a:cubicBezTo>
                    <a:pt x="2365" y="1"/>
                    <a:pt x="2358" y="1"/>
                    <a:pt x="2351" y="2"/>
                  </a:cubicBezTo>
                  <a:cubicBezTo>
                    <a:pt x="2258" y="25"/>
                    <a:pt x="2201" y="129"/>
                    <a:pt x="2212" y="210"/>
                  </a:cubicBezTo>
                  <a:cubicBezTo>
                    <a:pt x="2351" y="797"/>
                    <a:pt x="2178" y="1535"/>
                    <a:pt x="1613" y="1708"/>
                  </a:cubicBezTo>
                  <a:cubicBezTo>
                    <a:pt x="1541" y="1728"/>
                    <a:pt x="1470" y="1738"/>
                    <a:pt x="1400" y="1738"/>
                  </a:cubicBezTo>
                  <a:cubicBezTo>
                    <a:pt x="1268" y="1738"/>
                    <a:pt x="1138" y="1702"/>
                    <a:pt x="1003" y="1627"/>
                  </a:cubicBezTo>
                  <a:cubicBezTo>
                    <a:pt x="692" y="1419"/>
                    <a:pt x="427" y="1016"/>
                    <a:pt x="358" y="590"/>
                  </a:cubicBezTo>
                  <a:cubicBezTo>
                    <a:pt x="347" y="495"/>
                    <a:pt x="259" y="439"/>
                    <a:pt x="183" y="439"/>
                  </a:cubicBezTo>
                  <a:cubicBezTo>
                    <a:pt x="176" y="439"/>
                    <a:pt x="169" y="439"/>
                    <a:pt x="162" y="440"/>
                  </a:cubicBezTo>
                  <a:cubicBezTo>
                    <a:pt x="58" y="452"/>
                    <a:pt x="0" y="555"/>
                    <a:pt x="12" y="648"/>
                  </a:cubicBezTo>
                  <a:cubicBezTo>
                    <a:pt x="104" y="1178"/>
                    <a:pt x="415" y="1661"/>
                    <a:pt x="818" y="1915"/>
                  </a:cubicBezTo>
                  <a:cubicBezTo>
                    <a:pt x="1003" y="2030"/>
                    <a:pt x="1210" y="2088"/>
                    <a:pt x="1394" y="2088"/>
                  </a:cubicBezTo>
                  <a:cubicBezTo>
                    <a:pt x="1498" y="2088"/>
                    <a:pt x="1602" y="2065"/>
                    <a:pt x="1717" y="2019"/>
                  </a:cubicBezTo>
                  <a:cubicBezTo>
                    <a:pt x="2466" y="1800"/>
                    <a:pt x="2708" y="867"/>
                    <a:pt x="2547" y="141"/>
                  </a:cubicBezTo>
                  <a:cubicBezTo>
                    <a:pt x="2536" y="56"/>
                    <a:pt x="2448" y="1"/>
                    <a:pt x="23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6" name="Google Shape;2746;p46"/>
            <p:cNvSpPr/>
            <p:nvPr/>
          </p:nvSpPr>
          <p:spPr>
            <a:xfrm>
              <a:off x="741505" y="679042"/>
              <a:ext cx="96095" cy="74067"/>
            </a:xfrm>
            <a:custGeom>
              <a:avLst/>
              <a:gdLst/>
              <a:ahLst/>
              <a:cxnLst/>
              <a:rect l="l" t="t" r="r" b="b"/>
              <a:pathLst>
                <a:path w="2709" h="2088" extrusionOk="0">
                  <a:moveTo>
                    <a:pt x="2363" y="1"/>
                  </a:moveTo>
                  <a:cubicBezTo>
                    <a:pt x="2355" y="1"/>
                    <a:pt x="2348" y="1"/>
                    <a:pt x="2340" y="2"/>
                  </a:cubicBezTo>
                  <a:cubicBezTo>
                    <a:pt x="2259" y="25"/>
                    <a:pt x="2201" y="117"/>
                    <a:pt x="2213" y="210"/>
                  </a:cubicBezTo>
                  <a:cubicBezTo>
                    <a:pt x="2340" y="797"/>
                    <a:pt x="2167" y="1534"/>
                    <a:pt x="1614" y="1707"/>
                  </a:cubicBezTo>
                  <a:cubicBezTo>
                    <a:pt x="1543" y="1727"/>
                    <a:pt x="1474" y="1737"/>
                    <a:pt x="1405" y="1737"/>
                  </a:cubicBezTo>
                  <a:cubicBezTo>
                    <a:pt x="1272" y="1737"/>
                    <a:pt x="1140" y="1699"/>
                    <a:pt x="1003" y="1615"/>
                  </a:cubicBezTo>
                  <a:cubicBezTo>
                    <a:pt x="692" y="1419"/>
                    <a:pt x="427" y="1016"/>
                    <a:pt x="358" y="590"/>
                  </a:cubicBezTo>
                  <a:cubicBezTo>
                    <a:pt x="348" y="495"/>
                    <a:pt x="260" y="438"/>
                    <a:pt x="174" y="438"/>
                  </a:cubicBezTo>
                  <a:cubicBezTo>
                    <a:pt x="166" y="438"/>
                    <a:pt x="159" y="439"/>
                    <a:pt x="151" y="440"/>
                  </a:cubicBezTo>
                  <a:cubicBezTo>
                    <a:pt x="59" y="451"/>
                    <a:pt x="1" y="555"/>
                    <a:pt x="13" y="647"/>
                  </a:cubicBezTo>
                  <a:cubicBezTo>
                    <a:pt x="93" y="1177"/>
                    <a:pt x="416" y="1661"/>
                    <a:pt x="819" y="1915"/>
                  </a:cubicBezTo>
                  <a:cubicBezTo>
                    <a:pt x="1003" y="2030"/>
                    <a:pt x="1211" y="2087"/>
                    <a:pt x="1395" y="2087"/>
                  </a:cubicBezTo>
                  <a:cubicBezTo>
                    <a:pt x="1510" y="2087"/>
                    <a:pt x="1614" y="2064"/>
                    <a:pt x="1706" y="2018"/>
                  </a:cubicBezTo>
                  <a:cubicBezTo>
                    <a:pt x="2455" y="1788"/>
                    <a:pt x="2708" y="866"/>
                    <a:pt x="2547" y="140"/>
                  </a:cubicBezTo>
                  <a:cubicBezTo>
                    <a:pt x="2537" y="56"/>
                    <a:pt x="2449" y="1"/>
                    <a:pt x="23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7" name="Google Shape;2747;p46"/>
            <p:cNvSpPr/>
            <p:nvPr/>
          </p:nvSpPr>
          <p:spPr>
            <a:xfrm>
              <a:off x="580491" y="343852"/>
              <a:ext cx="585580" cy="279488"/>
            </a:xfrm>
            <a:custGeom>
              <a:avLst/>
              <a:gdLst/>
              <a:ahLst/>
              <a:cxnLst/>
              <a:rect l="l" t="t" r="r" b="b"/>
              <a:pathLst>
                <a:path w="16508" h="7879" extrusionOk="0">
                  <a:moveTo>
                    <a:pt x="14289" y="1"/>
                  </a:moveTo>
                  <a:cubicBezTo>
                    <a:pt x="13230" y="1"/>
                    <a:pt x="11858" y="318"/>
                    <a:pt x="10588" y="995"/>
                  </a:cubicBezTo>
                  <a:cubicBezTo>
                    <a:pt x="9494" y="1571"/>
                    <a:pt x="9148" y="2101"/>
                    <a:pt x="9079" y="2147"/>
                  </a:cubicBezTo>
                  <a:cubicBezTo>
                    <a:pt x="9045" y="2147"/>
                    <a:pt x="8826" y="2075"/>
                    <a:pt x="8506" y="2075"/>
                  </a:cubicBezTo>
                  <a:cubicBezTo>
                    <a:pt x="8186" y="2075"/>
                    <a:pt x="7766" y="2147"/>
                    <a:pt x="7328" y="2435"/>
                  </a:cubicBezTo>
                  <a:cubicBezTo>
                    <a:pt x="7293" y="2455"/>
                    <a:pt x="7267" y="2464"/>
                    <a:pt x="7242" y="2464"/>
                  </a:cubicBezTo>
                  <a:cubicBezTo>
                    <a:pt x="7153" y="2464"/>
                    <a:pt x="7075" y="2349"/>
                    <a:pt x="6625" y="2205"/>
                  </a:cubicBezTo>
                  <a:cubicBezTo>
                    <a:pt x="5958" y="1979"/>
                    <a:pt x="5173" y="1878"/>
                    <a:pt x="4387" y="1878"/>
                  </a:cubicBezTo>
                  <a:cubicBezTo>
                    <a:pt x="2201" y="1878"/>
                    <a:pt x="0" y="2661"/>
                    <a:pt x="254" y="3737"/>
                  </a:cubicBezTo>
                  <a:cubicBezTo>
                    <a:pt x="312" y="4002"/>
                    <a:pt x="531" y="4244"/>
                    <a:pt x="842" y="4428"/>
                  </a:cubicBezTo>
                  <a:cubicBezTo>
                    <a:pt x="888" y="4463"/>
                    <a:pt x="922" y="4486"/>
                    <a:pt x="934" y="4532"/>
                  </a:cubicBezTo>
                  <a:cubicBezTo>
                    <a:pt x="1394" y="6267"/>
                    <a:pt x="2774" y="7879"/>
                    <a:pt x="4893" y="7879"/>
                  </a:cubicBezTo>
                  <a:cubicBezTo>
                    <a:pt x="5109" y="7879"/>
                    <a:pt x="5334" y="7862"/>
                    <a:pt x="5565" y="7827"/>
                  </a:cubicBezTo>
                  <a:cubicBezTo>
                    <a:pt x="6625" y="7677"/>
                    <a:pt x="7340" y="7043"/>
                    <a:pt x="7685" y="5949"/>
                  </a:cubicBezTo>
                  <a:cubicBezTo>
                    <a:pt x="7927" y="5177"/>
                    <a:pt x="7893" y="4140"/>
                    <a:pt x="7823" y="3668"/>
                  </a:cubicBezTo>
                  <a:cubicBezTo>
                    <a:pt x="7797" y="3508"/>
                    <a:pt x="8140" y="3259"/>
                    <a:pt x="8541" y="3259"/>
                  </a:cubicBezTo>
                  <a:cubicBezTo>
                    <a:pt x="8661" y="3259"/>
                    <a:pt x="8785" y="3281"/>
                    <a:pt x="8906" y="3334"/>
                  </a:cubicBezTo>
                  <a:cubicBezTo>
                    <a:pt x="9125" y="3426"/>
                    <a:pt x="9390" y="6317"/>
                    <a:pt x="11729" y="6594"/>
                  </a:cubicBezTo>
                  <a:cubicBezTo>
                    <a:pt x="11830" y="6605"/>
                    <a:pt x="11931" y="6610"/>
                    <a:pt x="12033" y="6610"/>
                  </a:cubicBezTo>
                  <a:cubicBezTo>
                    <a:pt x="13195" y="6610"/>
                    <a:pt x="14375" y="5906"/>
                    <a:pt x="14989" y="5016"/>
                  </a:cubicBezTo>
                  <a:cubicBezTo>
                    <a:pt x="15462" y="4347"/>
                    <a:pt x="15784" y="3368"/>
                    <a:pt x="15738" y="2331"/>
                  </a:cubicBezTo>
                  <a:cubicBezTo>
                    <a:pt x="15704" y="1617"/>
                    <a:pt x="15738" y="1778"/>
                    <a:pt x="15923" y="1502"/>
                  </a:cubicBezTo>
                  <a:cubicBezTo>
                    <a:pt x="16508" y="533"/>
                    <a:pt x="15661" y="1"/>
                    <a:pt x="14289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8" name="Google Shape;2748;p46"/>
            <p:cNvSpPr/>
            <p:nvPr/>
          </p:nvSpPr>
          <p:spPr>
            <a:xfrm>
              <a:off x="623414" y="429202"/>
              <a:ext cx="233799" cy="172893"/>
            </a:xfrm>
            <a:custGeom>
              <a:avLst/>
              <a:gdLst/>
              <a:ahLst/>
              <a:cxnLst/>
              <a:rect l="l" t="t" r="r" b="b"/>
              <a:pathLst>
                <a:path w="6591" h="4874" extrusionOk="0">
                  <a:moveTo>
                    <a:pt x="3297" y="1"/>
                  </a:moveTo>
                  <a:cubicBezTo>
                    <a:pt x="2230" y="1"/>
                    <a:pt x="1109" y="351"/>
                    <a:pt x="507" y="985"/>
                  </a:cubicBezTo>
                  <a:cubicBezTo>
                    <a:pt x="0" y="1527"/>
                    <a:pt x="484" y="3255"/>
                    <a:pt x="1717" y="4211"/>
                  </a:cubicBezTo>
                  <a:cubicBezTo>
                    <a:pt x="2221" y="4608"/>
                    <a:pt x="2851" y="4873"/>
                    <a:pt x="3587" y="4873"/>
                  </a:cubicBezTo>
                  <a:cubicBezTo>
                    <a:pt x="3962" y="4873"/>
                    <a:pt x="4365" y="4804"/>
                    <a:pt x="4793" y="4649"/>
                  </a:cubicBezTo>
                  <a:cubicBezTo>
                    <a:pt x="5957" y="4211"/>
                    <a:pt x="6590" y="2425"/>
                    <a:pt x="5749" y="1031"/>
                  </a:cubicBezTo>
                  <a:cubicBezTo>
                    <a:pt x="5484" y="594"/>
                    <a:pt x="5024" y="306"/>
                    <a:pt x="4459" y="156"/>
                  </a:cubicBezTo>
                  <a:cubicBezTo>
                    <a:pt x="4101" y="51"/>
                    <a:pt x="3703" y="1"/>
                    <a:pt x="3297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9" name="Google Shape;2749;p46"/>
            <p:cNvSpPr/>
            <p:nvPr/>
          </p:nvSpPr>
          <p:spPr>
            <a:xfrm>
              <a:off x="898866" y="371131"/>
              <a:ext cx="223973" cy="184528"/>
            </a:xfrm>
            <a:custGeom>
              <a:avLst/>
              <a:gdLst/>
              <a:ahLst/>
              <a:cxnLst/>
              <a:rect l="l" t="t" r="r" b="b"/>
              <a:pathLst>
                <a:path w="6314" h="5202" extrusionOk="0">
                  <a:moveTo>
                    <a:pt x="4371" y="1"/>
                  </a:moveTo>
                  <a:cubicBezTo>
                    <a:pt x="3468" y="1"/>
                    <a:pt x="2356" y="277"/>
                    <a:pt x="1544" y="894"/>
                  </a:cubicBezTo>
                  <a:cubicBezTo>
                    <a:pt x="1418" y="1009"/>
                    <a:pt x="1279" y="1125"/>
                    <a:pt x="1164" y="1251"/>
                  </a:cubicBezTo>
                  <a:cubicBezTo>
                    <a:pt x="0" y="2495"/>
                    <a:pt x="1003" y="4996"/>
                    <a:pt x="2662" y="5191"/>
                  </a:cubicBezTo>
                  <a:cubicBezTo>
                    <a:pt x="2739" y="5198"/>
                    <a:pt x="2822" y="5202"/>
                    <a:pt x="2910" y="5202"/>
                  </a:cubicBezTo>
                  <a:cubicBezTo>
                    <a:pt x="3266" y="5202"/>
                    <a:pt x="3693" y="5141"/>
                    <a:pt x="4090" y="4984"/>
                  </a:cubicBezTo>
                  <a:cubicBezTo>
                    <a:pt x="4793" y="4707"/>
                    <a:pt x="5277" y="4235"/>
                    <a:pt x="5611" y="3694"/>
                  </a:cubicBezTo>
                  <a:cubicBezTo>
                    <a:pt x="6314" y="2553"/>
                    <a:pt x="6291" y="1090"/>
                    <a:pt x="5853" y="468"/>
                  </a:cubicBezTo>
                  <a:cubicBezTo>
                    <a:pt x="5642" y="166"/>
                    <a:pt x="5069" y="1"/>
                    <a:pt x="4371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0" name="Google Shape;2750;p46"/>
            <p:cNvSpPr/>
            <p:nvPr/>
          </p:nvSpPr>
          <p:spPr>
            <a:xfrm>
              <a:off x="684322" y="434700"/>
              <a:ext cx="172893" cy="167395"/>
            </a:xfrm>
            <a:custGeom>
              <a:avLst/>
              <a:gdLst/>
              <a:ahLst/>
              <a:cxnLst/>
              <a:rect l="l" t="t" r="r" b="b"/>
              <a:pathLst>
                <a:path w="4874" h="4719" extrusionOk="0">
                  <a:moveTo>
                    <a:pt x="2765" y="1"/>
                  </a:moveTo>
                  <a:cubicBezTo>
                    <a:pt x="3664" y="1349"/>
                    <a:pt x="3203" y="2789"/>
                    <a:pt x="1866" y="3180"/>
                  </a:cubicBezTo>
                  <a:cubicBezTo>
                    <a:pt x="1187" y="3388"/>
                    <a:pt x="346" y="3330"/>
                    <a:pt x="0" y="4056"/>
                  </a:cubicBezTo>
                  <a:cubicBezTo>
                    <a:pt x="504" y="4453"/>
                    <a:pt x="1134" y="4718"/>
                    <a:pt x="1870" y="4718"/>
                  </a:cubicBezTo>
                  <a:cubicBezTo>
                    <a:pt x="2245" y="4718"/>
                    <a:pt x="2648" y="4649"/>
                    <a:pt x="3076" y="4494"/>
                  </a:cubicBezTo>
                  <a:cubicBezTo>
                    <a:pt x="4240" y="4056"/>
                    <a:pt x="4873" y="2270"/>
                    <a:pt x="4044" y="876"/>
                  </a:cubicBezTo>
                  <a:cubicBezTo>
                    <a:pt x="3779" y="450"/>
                    <a:pt x="3318" y="162"/>
                    <a:pt x="2765" y="1"/>
                  </a:cubicBezTo>
                  <a:close/>
                </a:path>
              </a:pathLst>
            </a:custGeom>
            <a:solidFill>
              <a:srgbClr val="0A1640">
                <a:alpha val="17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1" name="Google Shape;2751;p46"/>
            <p:cNvSpPr/>
            <p:nvPr/>
          </p:nvSpPr>
          <p:spPr>
            <a:xfrm>
              <a:off x="898866" y="402845"/>
              <a:ext cx="199072" cy="152816"/>
            </a:xfrm>
            <a:custGeom>
              <a:avLst/>
              <a:gdLst/>
              <a:ahLst/>
              <a:cxnLst/>
              <a:rect l="l" t="t" r="r" b="b"/>
              <a:pathLst>
                <a:path w="5612" h="4308" extrusionOk="0">
                  <a:moveTo>
                    <a:pt x="1544" y="0"/>
                  </a:moveTo>
                  <a:lnTo>
                    <a:pt x="1544" y="0"/>
                  </a:lnTo>
                  <a:cubicBezTo>
                    <a:pt x="1418" y="115"/>
                    <a:pt x="1279" y="231"/>
                    <a:pt x="1164" y="357"/>
                  </a:cubicBezTo>
                  <a:cubicBezTo>
                    <a:pt x="0" y="1601"/>
                    <a:pt x="1003" y="4102"/>
                    <a:pt x="2662" y="4297"/>
                  </a:cubicBezTo>
                  <a:cubicBezTo>
                    <a:pt x="2739" y="4304"/>
                    <a:pt x="2822" y="4308"/>
                    <a:pt x="2910" y="4308"/>
                  </a:cubicBezTo>
                  <a:cubicBezTo>
                    <a:pt x="3266" y="4308"/>
                    <a:pt x="3693" y="4247"/>
                    <a:pt x="4090" y="4090"/>
                  </a:cubicBezTo>
                  <a:cubicBezTo>
                    <a:pt x="4793" y="3813"/>
                    <a:pt x="5277" y="3341"/>
                    <a:pt x="5611" y="2800"/>
                  </a:cubicBezTo>
                  <a:cubicBezTo>
                    <a:pt x="5363" y="2571"/>
                    <a:pt x="5088" y="2503"/>
                    <a:pt x="4799" y="2503"/>
                  </a:cubicBezTo>
                  <a:cubicBezTo>
                    <a:pt x="4369" y="2503"/>
                    <a:pt x="3906" y="2654"/>
                    <a:pt x="3448" y="2654"/>
                  </a:cubicBezTo>
                  <a:cubicBezTo>
                    <a:pt x="3343" y="2654"/>
                    <a:pt x="3238" y="2646"/>
                    <a:pt x="3134" y="2627"/>
                  </a:cubicBezTo>
                  <a:cubicBezTo>
                    <a:pt x="2305" y="2477"/>
                    <a:pt x="1659" y="1843"/>
                    <a:pt x="1510" y="1002"/>
                  </a:cubicBezTo>
                  <a:cubicBezTo>
                    <a:pt x="1406" y="484"/>
                    <a:pt x="1487" y="173"/>
                    <a:pt x="1544" y="0"/>
                  </a:cubicBezTo>
                  <a:close/>
                </a:path>
              </a:pathLst>
            </a:custGeom>
            <a:solidFill>
              <a:srgbClr val="0A1640">
                <a:alpha val="17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2" name="Google Shape;2752;p46"/>
            <p:cNvSpPr/>
            <p:nvPr/>
          </p:nvSpPr>
          <p:spPr>
            <a:xfrm>
              <a:off x="958940" y="397612"/>
              <a:ext cx="124650" cy="64808"/>
            </a:xfrm>
            <a:custGeom>
              <a:avLst/>
              <a:gdLst/>
              <a:ahLst/>
              <a:cxnLst/>
              <a:rect l="l" t="t" r="r" b="b"/>
              <a:pathLst>
                <a:path w="3514" h="1827" extrusionOk="0">
                  <a:moveTo>
                    <a:pt x="1795" y="0"/>
                  </a:moveTo>
                  <a:cubicBezTo>
                    <a:pt x="1241" y="0"/>
                    <a:pt x="622" y="192"/>
                    <a:pt x="81" y="581"/>
                  </a:cubicBezTo>
                  <a:cubicBezTo>
                    <a:pt x="24" y="616"/>
                    <a:pt x="1" y="673"/>
                    <a:pt x="12" y="731"/>
                  </a:cubicBezTo>
                  <a:cubicBezTo>
                    <a:pt x="22" y="809"/>
                    <a:pt x="90" y="863"/>
                    <a:pt x="160" y="863"/>
                  </a:cubicBezTo>
                  <a:cubicBezTo>
                    <a:pt x="172" y="863"/>
                    <a:pt x="184" y="861"/>
                    <a:pt x="196" y="857"/>
                  </a:cubicBezTo>
                  <a:cubicBezTo>
                    <a:pt x="186" y="857"/>
                    <a:pt x="1085" y="672"/>
                    <a:pt x="1734" y="672"/>
                  </a:cubicBezTo>
                  <a:cubicBezTo>
                    <a:pt x="1827" y="672"/>
                    <a:pt x="1914" y="676"/>
                    <a:pt x="1994" y="685"/>
                  </a:cubicBezTo>
                  <a:cubicBezTo>
                    <a:pt x="3077" y="834"/>
                    <a:pt x="2835" y="1779"/>
                    <a:pt x="3146" y="1825"/>
                  </a:cubicBezTo>
                  <a:cubicBezTo>
                    <a:pt x="3155" y="1826"/>
                    <a:pt x="3163" y="1827"/>
                    <a:pt x="3172" y="1827"/>
                  </a:cubicBezTo>
                  <a:cubicBezTo>
                    <a:pt x="3265" y="1827"/>
                    <a:pt x="3343" y="1771"/>
                    <a:pt x="3353" y="1687"/>
                  </a:cubicBezTo>
                  <a:cubicBezTo>
                    <a:pt x="3514" y="571"/>
                    <a:pt x="2751" y="0"/>
                    <a:pt x="1795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3" name="Google Shape;2753;p46"/>
            <p:cNvSpPr/>
            <p:nvPr/>
          </p:nvSpPr>
          <p:spPr>
            <a:xfrm>
              <a:off x="642002" y="451337"/>
              <a:ext cx="125289" cy="87014"/>
            </a:xfrm>
            <a:custGeom>
              <a:avLst/>
              <a:gdLst/>
              <a:ahLst/>
              <a:cxnLst/>
              <a:rect l="l" t="t" r="r" b="b"/>
              <a:pathLst>
                <a:path w="3532" h="2453" extrusionOk="0">
                  <a:moveTo>
                    <a:pt x="2695" y="0"/>
                  </a:moveTo>
                  <a:cubicBezTo>
                    <a:pt x="1202" y="0"/>
                    <a:pt x="0" y="1044"/>
                    <a:pt x="801" y="2366"/>
                  </a:cubicBezTo>
                  <a:cubicBezTo>
                    <a:pt x="824" y="2419"/>
                    <a:pt x="882" y="2452"/>
                    <a:pt x="945" y="2452"/>
                  </a:cubicBezTo>
                  <a:cubicBezTo>
                    <a:pt x="978" y="2452"/>
                    <a:pt x="1012" y="2443"/>
                    <a:pt x="1043" y="2423"/>
                  </a:cubicBezTo>
                  <a:cubicBezTo>
                    <a:pt x="1320" y="2262"/>
                    <a:pt x="721" y="1479"/>
                    <a:pt x="1665" y="926"/>
                  </a:cubicBezTo>
                  <a:cubicBezTo>
                    <a:pt x="2230" y="615"/>
                    <a:pt x="3405" y="396"/>
                    <a:pt x="3394" y="396"/>
                  </a:cubicBezTo>
                  <a:cubicBezTo>
                    <a:pt x="3474" y="384"/>
                    <a:pt x="3532" y="281"/>
                    <a:pt x="3520" y="188"/>
                  </a:cubicBezTo>
                  <a:cubicBezTo>
                    <a:pt x="3474" y="131"/>
                    <a:pt x="3440" y="96"/>
                    <a:pt x="3382" y="73"/>
                  </a:cubicBezTo>
                  <a:cubicBezTo>
                    <a:pt x="3150" y="24"/>
                    <a:pt x="2920" y="0"/>
                    <a:pt x="2695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4" name="Google Shape;2754;p46"/>
            <p:cNvSpPr/>
            <p:nvPr/>
          </p:nvSpPr>
          <p:spPr>
            <a:xfrm>
              <a:off x="917667" y="851798"/>
              <a:ext cx="262000" cy="300452"/>
            </a:xfrm>
            <a:custGeom>
              <a:avLst/>
              <a:gdLst/>
              <a:ahLst/>
              <a:cxnLst/>
              <a:rect l="l" t="t" r="r" b="b"/>
              <a:pathLst>
                <a:path w="7386" h="8470" extrusionOk="0">
                  <a:moveTo>
                    <a:pt x="3203" y="1"/>
                  </a:moveTo>
                  <a:cubicBezTo>
                    <a:pt x="3099" y="1"/>
                    <a:pt x="2995" y="25"/>
                    <a:pt x="2904" y="75"/>
                  </a:cubicBezTo>
                  <a:lnTo>
                    <a:pt x="346" y="1768"/>
                  </a:lnTo>
                  <a:cubicBezTo>
                    <a:pt x="70" y="1952"/>
                    <a:pt x="0" y="2344"/>
                    <a:pt x="196" y="2598"/>
                  </a:cubicBezTo>
                  <a:lnTo>
                    <a:pt x="1371" y="4141"/>
                  </a:lnTo>
                  <a:lnTo>
                    <a:pt x="3860" y="7448"/>
                  </a:lnTo>
                  <a:lnTo>
                    <a:pt x="4447" y="8243"/>
                  </a:lnTo>
                  <a:cubicBezTo>
                    <a:pt x="4560" y="8390"/>
                    <a:pt x="4728" y="8469"/>
                    <a:pt x="4902" y="8469"/>
                  </a:cubicBezTo>
                  <a:cubicBezTo>
                    <a:pt x="5014" y="8469"/>
                    <a:pt x="5127" y="8437"/>
                    <a:pt x="5231" y="8369"/>
                  </a:cubicBezTo>
                  <a:lnTo>
                    <a:pt x="7040" y="7171"/>
                  </a:lnTo>
                  <a:cubicBezTo>
                    <a:pt x="7305" y="7022"/>
                    <a:pt x="7385" y="6676"/>
                    <a:pt x="7224" y="6411"/>
                  </a:cubicBezTo>
                  <a:lnTo>
                    <a:pt x="4851" y="2252"/>
                  </a:lnTo>
                  <a:lnTo>
                    <a:pt x="4678" y="1964"/>
                  </a:lnTo>
                  <a:lnTo>
                    <a:pt x="3733" y="293"/>
                  </a:lnTo>
                  <a:cubicBezTo>
                    <a:pt x="3625" y="101"/>
                    <a:pt x="3414" y="1"/>
                    <a:pt x="3203" y="1"/>
                  </a:cubicBezTo>
                  <a:close/>
                </a:path>
              </a:pathLst>
            </a:custGeom>
            <a:solidFill>
              <a:srgbClr val="00D4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5" name="Google Shape;2755;p46"/>
            <p:cNvSpPr/>
            <p:nvPr/>
          </p:nvSpPr>
          <p:spPr>
            <a:xfrm>
              <a:off x="1007167" y="983476"/>
              <a:ext cx="45795" cy="40581"/>
            </a:xfrm>
            <a:custGeom>
              <a:avLst/>
              <a:gdLst/>
              <a:ahLst/>
              <a:cxnLst/>
              <a:rect l="l" t="t" r="r" b="b"/>
              <a:pathLst>
                <a:path w="1291" h="1144" extrusionOk="0">
                  <a:moveTo>
                    <a:pt x="641" y="0"/>
                  </a:moveTo>
                  <a:cubicBezTo>
                    <a:pt x="532" y="0"/>
                    <a:pt x="421" y="31"/>
                    <a:pt x="323" y="95"/>
                  </a:cubicBezTo>
                  <a:cubicBezTo>
                    <a:pt x="70" y="268"/>
                    <a:pt x="0" y="625"/>
                    <a:pt x="173" y="890"/>
                  </a:cubicBezTo>
                  <a:cubicBezTo>
                    <a:pt x="284" y="1052"/>
                    <a:pt x="469" y="1143"/>
                    <a:pt x="655" y="1143"/>
                  </a:cubicBezTo>
                  <a:cubicBezTo>
                    <a:pt x="760" y="1143"/>
                    <a:pt x="865" y="1114"/>
                    <a:pt x="957" y="1051"/>
                  </a:cubicBezTo>
                  <a:cubicBezTo>
                    <a:pt x="1222" y="879"/>
                    <a:pt x="1291" y="510"/>
                    <a:pt x="1118" y="257"/>
                  </a:cubicBezTo>
                  <a:cubicBezTo>
                    <a:pt x="1009" y="90"/>
                    <a:pt x="827" y="0"/>
                    <a:pt x="641" y="0"/>
                  </a:cubicBezTo>
                  <a:close/>
                </a:path>
              </a:pathLst>
            </a:custGeom>
            <a:solidFill>
              <a:srgbClr val="6B7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6" name="Google Shape;2756;p46"/>
            <p:cNvSpPr/>
            <p:nvPr/>
          </p:nvSpPr>
          <p:spPr>
            <a:xfrm>
              <a:off x="1090955" y="1041901"/>
              <a:ext cx="45795" cy="40297"/>
            </a:xfrm>
            <a:custGeom>
              <a:avLst/>
              <a:gdLst/>
              <a:ahLst/>
              <a:cxnLst/>
              <a:rect l="l" t="t" r="r" b="b"/>
              <a:pathLst>
                <a:path w="1291" h="1136" extrusionOk="0">
                  <a:moveTo>
                    <a:pt x="644" y="0"/>
                  </a:moveTo>
                  <a:cubicBezTo>
                    <a:pt x="534" y="0"/>
                    <a:pt x="422" y="31"/>
                    <a:pt x="323" y="96"/>
                  </a:cubicBezTo>
                  <a:cubicBezTo>
                    <a:pt x="69" y="269"/>
                    <a:pt x="0" y="626"/>
                    <a:pt x="162" y="879"/>
                  </a:cubicBezTo>
                  <a:cubicBezTo>
                    <a:pt x="278" y="1046"/>
                    <a:pt x="462" y="1135"/>
                    <a:pt x="646" y="1135"/>
                  </a:cubicBezTo>
                  <a:cubicBezTo>
                    <a:pt x="755" y="1135"/>
                    <a:pt x="863" y="1104"/>
                    <a:pt x="956" y="1040"/>
                  </a:cubicBezTo>
                  <a:cubicBezTo>
                    <a:pt x="1221" y="868"/>
                    <a:pt x="1291" y="510"/>
                    <a:pt x="1118" y="246"/>
                  </a:cubicBezTo>
                  <a:cubicBezTo>
                    <a:pt x="1010" y="87"/>
                    <a:pt x="829" y="0"/>
                    <a:pt x="644" y="0"/>
                  </a:cubicBezTo>
                  <a:close/>
                </a:path>
              </a:pathLst>
            </a:custGeom>
            <a:solidFill>
              <a:srgbClr val="6B7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7" name="Google Shape;2757;p46"/>
            <p:cNvSpPr/>
            <p:nvPr/>
          </p:nvSpPr>
          <p:spPr>
            <a:xfrm>
              <a:off x="1040689" y="1044632"/>
              <a:ext cx="35153" cy="31038"/>
            </a:xfrm>
            <a:custGeom>
              <a:avLst/>
              <a:gdLst/>
              <a:ahLst/>
              <a:cxnLst/>
              <a:rect l="l" t="t" r="r" b="b"/>
              <a:pathLst>
                <a:path w="991" h="875" extrusionOk="0">
                  <a:moveTo>
                    <a:pt x="503" y="1"/>
                  </a:moveTo>
                  <a:cubicBezTo>
                    <a:pt x="421" y="1"/>
                    <a:pt x="337" y="25"/>
                    <a:pt x="265" y="76"/>
                  </a:cubicBezTo>
                  <a:cubicBezTo>
                    <a:pt x="58" y="215"/>
                    <a:pt x="0" y="480"/>
                    <a:pt x="127" y="675"/>
                  </a:cubicBezTo>
                  <a:cubicBezTo>
                    <a:pt x="216" y="801"/>
                    <a:pt x="357" y="875"/>
                    <a:pt x="501" y="875"/>
                  </a:cubicBezTo>
                  <a:cubicBezTo>
                    <a:pt x="582" y="875"/>
                    <a:pt x="663" y="852"/>
                    <a:pt x="738" y="802"/>
                  </a:cubicBezTo>
                  <a:cubicBezTo>
                    <a:pt x="933" y="675"/>
                    <a:pt x="991" y="399"/>
                    <a:pt x="864" y="203"/>
                  </a:cubicBezTo>
                  <a:cubicBezTo>
                    <a:pt x="784" y="72"/>
                    <a:pt x="645" y="1"/>
                    <a:pt x="503" y="1"/>
                  </a:cubicBezTo>
                  <a:close/>
                </a:path>
              </a:pathLst>
            </a:custGeom>
            <a:solidFill>
              <a:srgbClr val="6B7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8" name="Google Shape;2758;p46"/>
            <p:cNvSpPr/>
            <p:nvPr/>
          </p:nvSpPr>
          <p:spPr>
            <a:xfrm>
              <a:off x="1077475" y="994224"/>
              <a:ext cx="26179" cy="22844"/>
            </a:xfrm>
            <a:custGeom>
              <a:avLst/>
              <a:gdLst/>
              <a:ahLst/>
              <a:cxnLst/>
              <a:rect l="l" t="t" r="r" b="b"/>
              <a:pathLst>
                <a:path w="738" h="644" extrusionOk="0">
                  <a:moveTo>
                    <a:pt x="364" y="1"/>
                  </a:moveTo>
                  <a:cubicBezTo>
                    <a:pt x="303" y="1"/>
                    <a:pt x="240" y="19"/>
                    <a:pt x="184" y="57"/>
                  </a:cubicBezTo>
                  <a:cubicBezTo>
                    <a:pt x="46" y="149"/>
                    <a:pt x="0" y="357"/>
                    <a:pt x="104" y="495"/>
                  </a:cubicBezTo>
                  <a:cubicBezTo>
                    <a:pt x="169" y="590"/>
                    <a:pt x="272" y="643"/>
                    <a:pt x="374" y="643"/>
                  </a:cubicBezTo>
                  <a:cubicBezTo>
                    <a:pt x="432" y="643"/>
                    <a:pt x="491" y="625"/>
                    <a:pt x="542" y="587"/>
                  </a:cubicBezTo>
                  <a:cubicBezTo>
                    <a:pt x="691" y="484"/>
                    <a:pt x="737" y="288"/>
                    <a:pt x="634" y="138"/>
                  </a:cubicBezTo>
                  <a:cubicBezTo>
                    <a:pt x="569" y="51"/>
                    <a:pt x="467" y="1"/>
                    <a:pt x="364" y="1"/>
                  </a:cubicBezTo>
                  <a:close/>
                </a:path>
              </a:pathLst>
            </a:custGeom>
            <a:solidFill>
              <a:srgbClr val="6B7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9" name="Google Shape;2759;p46"/>
            <p:cNvSpPr/>
            <p:nvPr/>
          </p:nvSpPr>
          <p:spPr>
            <a:xfrm>
              <a:off x="1077865" y="1096849"/>
              <a:ext cx="35579" cy="30967"/>
            </a:xfrm>
            <a:custGeom>
              <a:avLst/>
              <a:gdLst/>
              <a:ahLst/>
              <a:cxnLst/>
              <a:rect l="l" t="t" r="r" b="b"/>
              <a:pathLst>
                <a:path w="1003" h="873" extrusionOk="0">
                  <a:moveTo>
                    <a:pt x="498" y="0"/>
                  </a:moveTo>
                  <a:cubicBezTo>
                    <a:pt x="417" y="0"/>
                    <a:pt x="336" y="22"/>
                    <a:pt x="266" y="67"/>
                  </a:cubicBezTo>
                  <a:cubicBezTo>
                    <a:pt x="58" y="194"/>
                    <a:pt x="1" y="471"/>
                    <a:pt x="139" y="678"/>
                  </a:cubicBezTo>
                  <a:cubicBezTo>
                    <a:pt x="220" y="803"/>
                    <a:pt x="358" y="872"/>
                    <a:pt x="501" y="872"/>
                  </a:cubicBezTo>
                  <a:cubicBezTo>
                    <a:pt x="581" y="872"/>
                    <a:pt x="663" y="850"/>
                    <a:pt x="738" y="805"/>
                  </a:cubicBezTo>
                  <a:cubicBezTo>
                    <a:pt x="945" y="678"/>
                    <a:pt x="1003" y="402"/>
                    <a:pt x="865" y="194"/>
                  </a:cubicBezTo>
                  <a:cubicBezTo>
                    <a:pt x="784" y="69"/>
                    <a:pt x="641" y="0"/>
                    <a:pt x="498" y="0"/>
                  </a:cubicBezTo>
                  <a:close/>
                </a:path>
              </a:pathLst>
            </a:custGeom>
            <a:solidFill>
              <a:srgbClr val="6B7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0" name="Google Shape;2760;p46"/>
            <p:cNvSpPr/>
            <p:nvPr/>
          </p:nvSpPr>
          <p:spPr>
            <a:xfrm>
              <a:off x="917667" y="852046"/>
              <a:ext cx="165940" cy="147069"/>
            </a:xfrm>
            <a:custGeom>
              <a:avLst/>
              <a:gdLst/>
              <a:ahLst/>
              <a:cxnLst/>
              <a:rect l="l" t="t" r="r" b="b"/>
              <a:pathLst>
                <a:path w="4678" h="4146" extrusionOk="0">
                  <a:moveTo>
                    <a:pt x="3224" y="0"/>
                  </a:moveTo>
                  <a:cubicBezTo>
                    <a:pt x="3113" y="0"/>
                    <a:pt x="3001" y="30"/>
                    <a:pt x="2904" y="91"/>
                  </a:cubicBezTo>
                  <a:lnTo>
                    <a:pt x="346" y="1773"/>
                  </a:lnTo>
                  <a:cubicBezTo>
                    <a:pt x="70" y="1957"/>
                    <a:pt x="0" y="2349"/>
                    <a:pt x="196" y="2602"/>
                  </a:cubicBezTo>
                  <a:cubicBezTo>
                    <a:pt x="588" y="3121"/>
                    <a:pt x="980" y="3627"/>
                    <a:pt x="1371" y="4146"/>
                  </a:cubicBezTo>
                  <a:cubicBezTo>
                    <a:pt x="1348" y="4054"/>
                    <a:pt x="1302" y="3800"/>
                    <a:pt x="1452" y="3524"/>
                  </a:cubicBezTo>
                  <a:cubicBezTo>
                    <a:pt x="1625" y="3213"/>
                    <a:pt x="1913" y="3109"/>
                    <a:pt x="2028" y="3063"/>
                  </a:cubicBezTo>
                  <a:cubicBezTo>
                    <a:pt x="2133" y="3023"/>
                    <a:pt x="2217" y="3011"/>
                    <a:pt x="2299" y="3011"/>
                  </a:cubicBezTo>
                  <a:cubicBezTo>
                    <a:pt x="2441" y="3011"/>
                    <a:pt x="2577" y="3049"/>
                    <a:pt x="2801" y="3049"/>
                  </a:cubicBezTo>
                  <a:cubicBezTo>
                    <a:pt x="2860" y="3049"/>
                    <a:pt x="2924" y="3046"/>
                    <a:pt x="2996" y="3040"/>
                  </a:cubicBezTo>
                  <a:cubicBezTo>
                    <a:pt x="3146" y="3028"/>
                    <a:pt x="3514" y="2994"/>
                    <a:pt x="3860" y="2809"/>
                  </a:cubicBezTo>
                  <a:cubicBezTo>
                    <a:pt x="4275" y="2591"/>
                    <a:pt x="4540" y="2233"/>
                    <a:pt x="4678" y="1957"/>
                  </a:cubicBezTo>
                  <a:lnTo>
                    <a:pt x="3733" y="286"/>
                  </a:lnTo>
                  <a:cubicBezTo>
                    <a:pt x="3629" y="100"/>
                    <a:pt x="3428" y="0"/>
                    <a:pt x="3224" y="0"/>
                  </a:cubicBezTo>
                  <a:close/>
                </a:path>
              </a:pathLst>
            </a:custGeom>
            <a:solidFill>
              <a:srgbClr val="FFC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1" name="Google Shape;2761;p46"/>
            <p:cNvSpPr/>
            <p:nvPr/>
          </p:nvSpPr>
          <p:spPr>
            <a:xfrm>
              <a:off x="1054559" y="932075"/>
              <a:ext cx="125112" cy="220958"/>
            </a:xfrm>
            <a:custGeom>
              <a:avLst/>
              <a:gdLst/>
              <a:ahLst/>
              <a:cxnLst/>
              <a:rect l="l" t="t" r="r" b="b"/>
              <a:pathLst>
                <a:path w="3527" h="6229" extrusionOk="0">
                  <a:moveTo>
                    <a:pt x="992" y="0"/>
                  </a:moveTo>
                  <a:cubicBezTo>
                    <a:pt x="819" y="196"/>
                    <a:pt x="715" y="461"/>
                    <a:pt x="715" y="749"/>
                  </a:cubicBezTo>
                  <a:cubicBezTo>
                    <a:pt x="692" y="1671"/>
                    <a:pt x="1337" y="2454"/>
                    <a:pt x="1337" y="3388"/>
                  </a:cubicBezTo>
                  <a:cubicBezTo>
                    <a:pt x="1337" y="4401"/>
                    <a:pt x="623" y="4805"/>
                    <a:pt x="1" y="5208"/>
                  </a:cubicBezTo>
                  <a:lnTo>
                    <a:pt x="588" y="5991"/>
                  </a:lnTo>
                  <a:cubicBezTo>
                    <a:pt x="702" y="6147"/>
                    <a:pt x="871" y="6229"/>
                    <a:pt x="1047" y="6229"/>
                  </a:cubicBezTo>
                  <a:cubicBezTo>
                    <a:pt x="1157" y="6229"/>
                    <a:pt x="1270" y="6196"/>
                    <a:pt x="1372" y="6130"/>
                  </a:cubicBezTo>
                  <a:lnTo>
                    <a:pt x="3181" y="4931"/>
                  </a:lnTo>
                  <a:cubicBezTo>
                    <a:pt x="3446" y="4770"/>
                    <a:pt x="3526" y="4424"/>
                    <a:pt x="3365" y="4171"/>
                  </a:cubicBezTo>
                  <a:lnTo>
                    <a:pt x="992" y="0"/>
                  </a:lnTo>
                  <a:close/>
                </a:path>
              </a:pathLst>
            </a:custGeom>
            <a:solidFill>
              <a:srgbClr val="6B7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2" name="Google Shape;2762;p46"/>
            <p:cNvSpPr/>
            <p:nvPr/>
          </p:nvSpPr>
          <p:spPr>
            <a:xfrm>
              <a:off x="913587" y="846264"/>
              <a:ext cx="272606" cy="312655"/>
            </a:xfrm>
            <a:custGeom>
              <a:avLst/>
              <a:gdLst/>
              <a:ahLst/>
              <a:cxnLst/>
              <a:rect l="l" t="t" r="r" b="b"/>
              <a:pathLst>
                <a:path w="7685" h="8814" extrusionOk="0">
                  <a:moveTo>
                    <a:pt x="3341" y="323"/>
                  </a:moveTo>
                  <a:cubicBezTo>
                    <a:pt x="3364" y="323"/>
                    <a:pt x="3399" y="323"/>
                    <a:pt x="3433" y="334"/>
                  </a:cubicBezTo>
                  <a:cubicBezTo>
                    <a:pt x="3549" y="369"/>
                    <a:pt x="3641" y="438"/>
                    <a:pt x="3698" y="542"/>
                  </a:cubicBezTo>
                  <a:lnTo>
                    <a:pt x="4620" y="2166"/>
                  </a:lnTo>
                  <a:cubicBezTo>
                    <a:pt x="4620" y="2178"/>
                    <a:pt x="4609" y="2178"/>
                    <a:pt x="4609" y="2189"/>
                  </a:cubicBezTo>
                  <a:cubicBezTo>
                    <a:pt x="4363" y="2722"/>
                    <a:pt x="3788" y="3009"/>
                    <a:pt x="3016" y="3009"/>
                  </a:cubicBezTo>
                  <a:cubicBezTo>
                    <a:pt x="2920" y="3009"/>
                    <a:pt x="2821" y="3004"/>
                    <a:pt x="2719" y="2996"/>
                  </a:cubicBezTo>
                  <a:cubicBezTo>
                    <a:pt x="2669" y="2991"/>
                    <a:pt x="2620" y="2989"/>
                    <a:pt x="2572" y="2989"/>
                  </a:cubicBezTo>
                  <a:cubicBezTo>
                    <a:pt x="1872" y="2989"/>
                    <a:pt x="1498" y="3448"/>
                    <a:pt x="1325" y="3837"/>
                  </a:cubicBezTo>
                  <a:lnTo>
                    <a:pt x="461" y="2684"/>
                  </a:lnTo>
                  <a:cubicBezTo>
                    <a:pt x="392" y="2581"/>
                    <a:pt x="357" y="2466"/>
                    <a:pt x="369" y="2350"/>
                  </a:cubicBezTo>
                  <a:cubicBezTo>
                    <a:pt x="380" y="2235"/>
                    <a:pt x="461" y="2155"/>
                    <a:pt x="542" y="2074"/>
                  </a:cubicBezTo>
                  <a:lnTo>
                    <a:pt x="3111" y="392"/>
                  </a:lnTo>
                  <a:cubicBezTo>
                    <a:pt x="3180" y="346"/>
                    <a:pt x="3249" y="323"/>
                    <a:pt x="3341" y="323"/>
                  </a:cubicBezTo>
                  <a:close/>
                  <a:moveTo>
                    <a:pt x="4827" y="2500"/>
                  </a:moveTo>
                  <a:lnTo>
                    <a:pt x="7201" y="6659"/>
                  </a:lnTo>
                  <a:cubicBezTo>
                    <a:pt x="7304" y="6843"/>
                    <a:pt x="7247" y="7085"/>
                    <a:pt x="7051" y="7201"/>
                  </a:cubicBezTo>
                  <a:lnTo>
                    <a:pt x="5242" y="8399"/>
                  </a:lnTo>
                  <a:cubicBezTo>
                    <a:pt x="5178" y="8442"/>
                    <a:pt x="5104" y="8462"/>
                    <a:pt x="5030" y="8462"/>
                  </a:cubicBezTo>
                  <a:cubicBezTo>
                    <a:pt x="4904" y="8462"/>
                    <a:pt x="4776" y="8404"/>
                    <a:pt x="4689" y="8295"/>
                  </a:cubicBezTo>
                  <a:lnTo>
                    <a:pt x="1567" y="4148"/>
                  </a:lnTo>
                  <a:cubicBezTo>
                    <a:pt x="1578" y="4082"/>
                    <a:pt x="1778" y="3324"/>
                    <a:pt x="2576" y="3324"/>
                  </a:cubicBezTo>
                  <a:cubicBezTo>
                    <a:pt x="2614" y="3324"/>
                    <a:pt x="2655" y="3326"/>
                    <a:pt x="2696" y="3330"/>
                  </a:cubicBezTo>
                  <a:cubicBezTo>
                    <a:pt x="2811" y="3340"/>
                    <a:pt x="2923" y="3346"/>
                    <a:pt x="3031" y="3346"/>
                  </a:cubicBezTo>
                  <a:cubicBezTo>
                    <a:pt x="3858" y="3346"/>
                    <a:pt x="4491" y="3040"/>
                    <a:pt x="4827" y="2500"/>
                  </a:cubicBezTo>
                  <a:close/>
                  <a:moveTo>
                    <a:pt x="3318" y="1"/>
                  </a:moveTo>
                  <a:cubicBezTo>
                    <a:pt x="3179" y="1"/>
                    <a:pt x="3045" y="37"/>
                    <a:pt x="2927" y="115"/>
                  </a:cubicBezTo>
                  <a:lnTo>
                    <a:pt x="357" y="1809"/>
                  </a:lnTo>
                  <a:cubicBezTo>
                    <a:pt x="185" y="1924"/>
                    <a:pt x="69" y="2097"/>
                    <a:pt x="23" y="2304"/>
                  </a:cubicBezTo>
                  <a:cubicBezTo>
                    <a:pt x="0" y="2512"/>
                    <a:pt x="46" y="2731"/>
                    <a:pt x="173" y="2880"/>
                  </a:cubicBezTo>
                  <a:lnTo>
                    <a:pt x="4401" y="8514"/>
                  </a:lnTo>
                  <a:cubicBezTo>
                    <a:pt x="4551" y="8698"/>
                    <a:pt x="4781" y="8814"/>
                    <a:pt x="5012" y="8814"/>
                  </a:cubicBezTo>
                  <a:cubicBezTo>
                    <a:pt x="5150" y="8814"/>
                    <a:pt x="5300" y="8779"/>
                    <a:pt x="5427" y="8687"/>
                  </a:cubicBezTo>
                  <a:lnTo>
                    <a:pt x="7247" y="7489"/>
                  </a:lnTo>
                  <a:cubicBezTo>
                    <a:pt x="7569" y="7281"/>
                    <a:pt x="7685" y="6832"/>
                    <a:pt x="7489" y="6498"/>
                  </a:cubicBezTo>
                  <a:lnTo>
                    <a:pt x="3986" y="380"/>
                  </a:lnTo>
                  <a:cubicBezTo>
                    <a:pt x="3883" y="208"/>
                    <a:pt x="3710" y="81"/>
                    <a:pt x="3514" y="23"/>
                  </a:cubicBezTo>
                  <a:cubicBezTo>
                    <a:pt x="3448" y="9"/>
                    <a:pt x="3383" y="1"/>
                    <a:pt x="33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3" name="Google Shape;2763;p46"/>
            <p:cNvSpPr/>
            <p:nvPr/>
          </p:nvSpPr>
          <p:spPr>
            <a:xfrm>
              <a:off x="909508" y="778368"/>
              <a:ext cx="139797" cy="226385"/>
            </a:xfrm>
            <a:custGeom>
              <a:avLst/>
              <a:gdLst/>
              <a:ahLst/>
              <a:cxnLst/>
              <a:rect l="l" t="t" r="r" b="b"/>
              <a:pathLst>
                <a:path w="3941" h="6382" extrusionOk="0">
                  <a:moveTo>
                    <a:pt x="796" y="0"/>
                  </a:moveTo>
                  <a:cubicBezTo>
                    <a:pt x="684" y="0"/>
                    <a:pt x="579" y="74"/>
                    <a:pt x="542" y="186"/>
                  </a:cubicBezTo>
                  <a:lnTo>
                    <a:pt x="81" y="1741"/>
                  </a:lnTo>
                  <a:cubicBezTo>
                    <a:pt x="0" y="2029"/>
                    <a:pt x="58" y="2329"/>
                    <a:pt x="253" y="2559"/>
                  </a:cubicBezTo>
                  <a:lnTo>
                    <a:pt x="3445" y="6292"/>
                  </a:lnTo>
                  <a:cubicBezTo>
                    <a:pt x="3492" y="6353"/>
                    <a:pt x="3562" y="6382"/>
                    <a:pt x="3636" y="6382"/>
                  </a:cubicBezTo>
                  <a:cubicBezTo>
                    <a:pt x="3688" y="6382"/>
                    <a:pt x="3742" y="6367"/>
                    <a:pt x="3790" y="6338"/>
                  </a:cubicBezTo>
                  <a:cubicBezTo>
                    <a:pt x="3790" y="6332"/>
                    <a:pt x="3793" y="6329"/>
                    <a:pt x="3798" y="6329"/>
                  </a:cubicBezTo>
                  <a:cubicBezTo>
                    <a:pt x="3802" y="6329"/>
                    <a:pt x="3808" y="6332"/>
                    <a:pt x="3813" y="6338"/>
                  </a:cubicBezTo>
                  <a:cubicBezTo>
                    <a:pt x="3929" y="6234"/>
                    <a:pt x="3940" y="6085"/>
                    <a:pt x="3836" y="5969"/>
                  </a:cubicBezTo>
                  <a:lnTo>
                    <a:pt x="657" y="2237"/>
                  </a:lnTo>
                  <a:cubicBezTo>
                    <a:pt x="576" y="2145"/>
                    <a:pt x="565" y="2018"/>
                    <a:pt x="588" y="1903"/>
                  </a:cubicBezTo>
                  <a:lnTo>
                    <a:pt x="1048" y="347"/>
                  </a:lnTo>
                  <a:cubicBezTo>
                    <a:pt x="1095" y="209"/>
                    <a:pt x="1025" y="59"/>
                    <a:pt x="876" y="13"/>
                  </a:cubicBezTo>
                  <a:cubicBezTo>
                    <a:pt x="849" y="4"/>
                    <a:pt x="822" y="0"/>
                    <a:pt x="7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4" name="Google Shape;2764;p46"/>
            <p:cNvSpPr/>
            <p:nvPr/>
          </p:nvSpPr>
          <p:spPr>
            <a:xfrm>
              <a:off x="1067649" y="849528"/>
              <a:ext cx="215424" cy="182045"/>
            </a:xfrm>
            <a:custGeom>
              <a:avLst/>
              <a:gdLst/>
              <a:ahLst/>
              <a:cxnLst/>
              <a:rect l="l" t="t" r="r" b="b"/>
              <a:pathLst>
                <a:path w="6073" h="5132" extrusionOk="0">
                  <a:moveTo>
                    <a:pt x="2823" y="0"/>
                  </a:moveTo>
                  <a:cubicBezTo>
                    <a:pt x="980" y="910"/>
                    <a:pt x="1" y="3111"/>
                    <a:pt x="1037" y="4390"/>
                  </a:cubicBezTo>
                  <a:cubicBezTo>
                    <a:pt x="1444" y="4899"/>
                    <a:pt x="2055" y="5131"/>
                    <a:pt x="2725" y="5131"/>
                  </a:cubicBezTo>
                  <a:cubicBezTo>
                    <a:pt x="3935" y="5131"/>
                    <a:pt x="5338" y="4372"/>
                    <a:pt x="6072" y="3111"/>
                  </a:cubicBezTo>
                  <a:lnTo>
                    <a:pt x="2823" y="0"/>
                  </a:lnTo>
                  <a:close/>
                </a:path>
              </a:pathLst>
            </a:custGeom>
            <a:solidFill>
              <a:srgbClr val="FFC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5" name="Google Shape;2765;p46"/>
            <p:cNvSpPr/>
            <p:nvPr/>
          </p:nvSpPr>
          <p:spPr>
            <a:xfrm>
              <a:off x="1079923" y="843072"/>
              <a:ext cx="210494" cy="194886"/>
            </a:xfrm>
            <a:custGeom>
              <a:avLst/>
              <a:gdLst/>
              <a:ahLst/>
              <a:cxnLst/>
              <a:rect l="l" t="t" r="r" b="b"/>
              <a:pathLst>
                <a:path w="5934" h="5494" extrusionOk="0">
                  <a:moveTo>
                    <a:pt x="2486" y="0"/>
                  </a:moveTo>
                  <a:cubicBezTo>
                    <a:pt x="2460" y="0"/>
                    <a:pt x="2433" y="7"/>
                    <a:pt x="2408" y="21"/>
                  </a:cubicBezTo>
                  <a:cubicBezTo>
                    <a:pt x="1302" y="586"/>
                    <a:pt x="426" y="1645"/>
                    <a:pt x="173" y="2740"/>
                  </a:cubicBezTo>
                  <a:cubicBezTo>
                    <a:pt x="0" y="3477"/>
                    <a:pt x="150" y="4168"/>
                    <a:pt x="565" y="4687"/>
                  </a:cubicBezTo>
                  <a:cubicBezTo>
                    <a:pt x="979" y="5205"/>
                    <a:pt x="1613" y="5493"/>
                    <a:pt x="2385" y="5493"/>
                  </a:cubicBezTo>
                  <a:cubicBezTo>
                    <a:pt x="2466" y="5493"/>
                    <a:pt x="2535" y="5493"/>
                    <a:pt x="2627" y="5447"/>
                  </a:cubicBezTo>
                  <a:cubicBezTo>
                    <a:pt x="3917" y="5367"/>
                    <a:pt x="5185" y="4537"/>
                    <a:pt x="5876" y="3362"/>
                  </a:cubicBezTo>
                  <a:cubicBezTo>
                    <a:pt x="5933" y="3293"/>
                    <a:pt x="5910" y="3178"/>
                    <a:pt x="5818" y="3132"/>
                  </a:cubicBezTo>
                  <a:cubicBezTo>
                    <a:pt x="5793" y="3110"/>
                    <a:pt x="5761" y="3100"/>
                    <a:pt x="5729" y="3100"/>
                  </a:cubicBezTo>
                  <a:cubicBezTo>
                    <a:pt x="5674" y="3100"/>
                    <a:pt x="5617" y="3131"/>
                    <a:pt x="5588" y="3189"/>
                  </a:cubicBezTo>
                  <a:cubicBezTo>
                    <a:pt x="4977" y="4249"/>
                    <a:pt x="3779" y="5033"/>
                    <a:pt x="2604" y="5113"/>
                  </a:cubicBezTo>
                  <a:cubicBezTo>
                    <a:pt x="2517" y="5121"/>
                    <a:pt x="2432" y="5125"/>
                    <a:pt x="2348" y="5125"/>
                  </a:cubicBezTo>
                  <a:cubicBezTo>
                    <a:pt x="1714" y="5125"/>
                    <a:pt x="1187" y="4894"/>
                    <a:pt x="841" y="4456"/>
                  </a:cubicBezTo>
                  <a:cubicBezTo>
                    <a:pt x="392" y="3892"/>
                    <a:pt x="403" y="3247"/>
                    <a:pt x="507" y="2798"/>
                  </a:cubicBezTo>
                  <a:cubicBezTo>
                    <a:pt x="726" y="1807"/>
                    <a:pt x="1532" y="827"/>
                    <a:pt x="2569" y="321"/>
                  </a:cubicBezTo>
                  <a:cubicBezTo>
                    <a:pt x="2650" y="286"/>
                    <a:pt x="2685" y="182"/>
                    <a:pt x="2638" y="90"/>
                  </a:cubicBezTo>
                  <a:cubicBezTo>
                    <a:pt x="2606" y="34"/>
                    <a:pt x="2547" y="0"/>
                    <a:pt x="24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6" name="Google Shape;2766;p46"/>
            <p:cNvSpPr/>
            <p:nvPr/>
          </p:nvSpPr>
          <p:spPr>
            <a:xfrm>
              <a:off x="696560" y="931649"/>
              <a:ext cx="198256" cy="176015"/>
            </a:xfrm>
            <a:custGeom>
              <a:avLst/>
              <a:gdLst/>
              <a:ahLst/>
              <a:cxnLst/>
              <a:rect l="l" t="t" r="r" b="b"/>
              <a:pathLst>
                <a:path w="5589" h="4962" extrusionOk="0">
                  <a:moveTo>
                    <a:pt x="1775" y="1"/>
                  </a:moveTo>
                  <a:lnTo>
                    <a:pt x="1" y="4137"/>
                  </a:lnTo>
                  <a:cubicBezTo>
                    <a:pt x="738" y="4694"/>
                    <a:pt x="1647" y="4961"/>
                    <a:pt x="2499" y="4961"/>
                  </a:cubicBezTo>
                  <a:cubicBezTo>
                    <a:pt x="3724" y="4961"/>
                    <a:pt x="4828" y="4409"/>
                    <a:pt x="5127" y="3377"/>
                  </a:cubicBezTo>
                  <a:cubicBezTo>
                    <a:pt x="5588" y="1775"/>
                    <a:pt x="3826" y="128"/>
                    <a:pt x="1775" y="1"/>
                  </a:cubicBezTo>
                  <a:close/>
                </a:path>
              </a:pathLst>
            </a:custGeom>
            <a:solidFill>
              <a:srgbClr val="FFC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7" name="Google Shape;2767;p46"/>
            <p:cNvSpPr/>
            <p:nvPr/>
          </p:nvSpPr>
          <p:spPr>
            <a:xfrm>
              <a:off x="689217" y="925086"/>
              <a:ext cx="201909" cy="188465"/>
            </a:xfrm>
            <a:custGeom>
              <a:avLst/>
              <a:gdLst/>
              <a:ahLst/>
              <a:cxnLst/>
              <a:rect l="l" t="t" r="r" b="b"/>
              <a:pathLst>
                <a:path w="5692" h="5313" extrusionOk="0">
                  <a:moveTo>
                    <a:pt x="1983" y="0"/>
                  </a:moveTo>
                  <a:cubicBezTo>
                    <a:pt x="1890" y="0"/>
                    <a:pt x="1821" y="67"/>
                    <a:pt x="1821" y="163"/>
                  </a:cubicBezTo>
                  <a:cubicBezTo>
                    <a:pt x="1821" y="255"/>
                    <a:pt x="1878" y="347"/>
                    <a:pt x="1970" y="347"/>
                  </a:cubicBezTo>
                  <a:cubicBezTo>
                    <a:pt x="3111" y="416"/>
                    <a:pt x="4240" y="1004"/>
                    <a:pt x="4828" y="1845"/>
                  </a:cubicBezTo>
                  <a:cubicBezTo>
                    <a:pt x="5104" y="2214"/>
                    <a:pt x="5369" y="2813"/>
                    <a:pt x="5173" y="3504"/>
                  </a:cubicBezTo>
                  <a:cubicBezTo>
                    <a:pt x="5000" y="4091"/>
                    <a:pt x="4505" y="4564"/>
                    <a:pt x="3802" y="4794"/>
                  </a:cubicBezTo>
                  <a:cubicBezTo>
                    <a:pt x="3462" y="4911"/>
                    <a:pt x="3093" y="4967"/>
                    <a:pt x="2716" y="4967"/>
                  </a:cubicBezTo>
                  <a:cubicBezTo>
                    <a:pt x="1867" y="4967"/>
                    <a:pt x="978" y="4683"/>
                    <a:pt x="300" y="4172"/>
                  </a:cubicBezTo>
                  <a:cubicBezTo>
                    <a:pt x="264" y="4147"/>
                    <a:pt x="224" y="4133"/>
                    <a:pt x="186" y="4133"/>
                  </a:cubicBezTo>
                  <a:cubicBezTo>
                    <a:pt x="137" y="4133"/>
                    <a:pt x="90" y="4155"/>
                    <a:pt x="58" y="4207"/>
                  </a:cubicBezTo>
                  <a:cubicBezTo>
                    <a:pt x="0" y="4287"/>
                    <a:pt x="12" y="4391"/>
                    <a:pt x="92" y="4449"/>
                  </a:cubicBezTo>
                  <a:cubicBezTo>
                    <a:pt x="830" y="5013"/>
                    <a:pt x="1786" y="5313"/>
                    <a:pt x="2696" y="5313"/>
                  </a:cubicBezTo>
                  <a:cubicBezTo>
                    <a:pt x="3111" y="5313"/>
                    <a:pt x="3526" y="5255"/>
                    <a:pt x="3917" y="5117"/>
                  </a:cubicBezTo>
                  <a:cubicBezTo>
                    <a:pt x="4735" y="4840"/>
                    <a:pt x="5300" y="4287"/>
                    <a:pt x="5507" y="3585"/>
                  </a:cubicBezTo>
                  <a:cubicBezTo>
                    <a:pt x="5692" y="2951"/>
                    <a:pt x="5542" y="2260"/>
                    <a:pt x="5116" y="1638"/>
                  </a:cubicBezTo>
                  <a:cubicBezTo>
                    <a:pt x="4470" y="716"/>
                    <a:pt x="3261" y="82"/>
                    <a:pt x="2005" y="2"/>
                  </a:cubicBezTo>
                  <a:cubicBezTo>
                    <a:pt x="1997" y="1"/>
                    <a:pt x="1990" y="0"/>
                    <a:pt x="19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8" name="Google Shape;2768;p46"/>
            <p:cNvSpPr/>
            <p:nvPr/>
          </p:nvSpPr>
          <p:spPr>
            <a:xfrm>
              <a:off x="897234" y="766165"/>
              <a:ext cx="163493" cy="250932"/>
            </a:xfrm>
            <a:custGeom>
              <a:avLst/>
              <a:gdLst/>
              <a:ahLst/>
              <a:cxnLst/>
              <a:rect l="l" t="t" r="r" b="b"/>
              <a:pathLst>
                <a:path w="4609" h="7074" extrusionOk="0">
                  <a:moveTo>
                    <a:pt x="1152" y="334"/>
                  </a:moveTo>
                  <a:cubicBezTo>
                    <a:pt x="1176" y="334"/>
                    <a:pt x="1199" y="334"/>
                    <a:pt x="1222" y="346"/>
                  </a:cubicBezTo>
                  <a:cubicBezTo>
                    <a:pt x="1371" y="392"/>
                    <a:pt x="1441" y="530"/>
                    <a:pt x="1394" y="680"/>
                  </a:cubicBezTo>
                  <a:lnTo>
                    <a:pt x="934" y="2235"/>
                  </a:lnTo>
                  <a:cubicBezTo>
                    <a:pt x="911" y="2350"/>
                    <a:pt x="922" y="2477"/>
                    <a:pt x="1003" y="2569"/>
                  </a:cubicBezTo>
                  <a:lnTo>
                    <a:pt x="4182" y="6290"/>
                  </a:lnTo>
                  <a:cubicBezTo>
                    <a:pt x="4286" y="6406"/>
                    <a:pt x="4275" y="6567"/>
                    <a:pt x="4159" y="6671"/>
                  </a:cubicBezTo>
                  <a:cubicBezTo>
                    <a:pt x="4148" y="6682"/>
                    <a:pt x="4148" y="6682"/>
                    <a:pt x="4125" y="6682"/>
                  </a:cubicBezTo>
                  <a:cubicBezTo>
                    <a:pt x="4090" y="6717"/>
                    <a:pt x="4033" y="6728"/>
                    <a:pt x="3987" y="6728"/>
                  </a:cubicBezTo>
                  <a:cubicBezTo>
                    <a:pt x="3917" y="6728"/>
                    <a:pt x="3837" y="6694"/>
                    <a:pt x="3779" y="6636"/>
                  </a:cubicBezTo>
                  <a:lnTo>
                    <a:pt x="599" y="2915"/>
                  </a:lnTo>
                  <a:cubicBezTo>
                    <a:pt x="404" y="2684"/>
                    <a:pt x="346" y="2373"/>
                    <a:pt x="427" y="2085"/>
                  </a:cubicBezTo>
                  <a:lnTo>
                    <a:pt x="888" y="530"/>
                  </a:lnTo>
                  <a:cubicBezTo>
                    <a:pt x="934" y="403"/>
                    <a:pt x="1037" y="334"/>
                    <a:pt x="1152" y="334"/>
                  </a:cubicBezTo>
                  <a:close/>
                  <a:moveTo>
                    <a:pt x="1152" y="0"/>
                  </a:moveTo>
                  <a:cubicBezTo>
                    <a:pt x="888" y="0"/>
                    <a:pt x="646" y="173"/>
                    <a:pt x="576" y="438"/>
                  </a:cubicBezTo>
                  <a:lnTo>
                    <a:pt x="116" y="1993"/>
                  </a:lnTo>
                  <a:cubicBezTo>
                    <a:pt x="0" y="2396"/>
                    <a:pt x="81" y="2811"/>
                    <a:pt x="358" y="3122"/>
                  </a:cubicBezTo>
                  <a:lnTo>
                    <a:pt x="3526" y="6855"/>
                  </a:lnTo>
                  <a:cubicBezTo>
                    <a:pt x="3641" y="6982"/>
                    <a:pt x="3814" y="7074"/>
                    <a:pt x="3987" y="7074"/>
                  </a:cubicBezTo>
                  <a:cubicBezTo>
                    <a:pt x="4102" y="7074"/>
                    <a:pt x="4217" y="7039"/>
                    <a:pt x="4321" y="6970"/>
                  </a:cubicBezTo>
                  <a:cubicBezTo>
                    <a:pt x="4332" y="6959"/>
                    <a:pt x="4367" y="6947"/>
                    <a:pt x="4378" y="6924"/>
                  </a:cubicBezTo>
                  <a:cubicBezTo>
                    <a:pt x="4494" y="6832"/>
                    <a:pt x="4574" y="6682"/>
                    <a:pt x="4597" y="6509"/>
                  </a:cubicBezTo>
                  <a:cubicBezTo>
                    <a:pt x="4609" y="6348"/>
                    <a:pt x="4551" y="6198"/>
                    <a:pt x="4447" y="6060"/>
                  </a:cubicBezTo>
                  <a:lnTo>
                    <a:pt x="1268" y="2339"/>
                  </a:lnTo>
                  <a:lnTo>
                    <a:pt x="1268" y="2316"/>
                  </a:lnTo>
                  <a:lnTo>
                    <a:pt x="1729" y="760"/>
                  </a:lnTo>
                  <a:cubicBezTo>
                    <a:pt x="1775" y="611"/>
                    <a:pt x="1752" y="449"/>
                    <a:pt x="1682" y="300"/>
                  </a:cubicBezTo>
                  <a:cubicBezTo>
                    <a:pt x="1613" y="161"/>
                    <a:pt x="1487" y="58"/>
                    <a:pt x="1325" y="12"/>
                  </a:cubicBezTo>
                  <a:cubicBezTo>
                    <a:pt x="1268" y="0"/>
                    <a:pt x="1210" y="0"/>
                    <a:pt x="115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917E596C-E80A-3711-ECF7-CD76168DB3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7999" y="733620"/>
            <a:ext cx="1202751" cy="1124311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C6C01C3-7130-A1D9-2C5B-0B2A6BE83370}"/>
              </a:ext>
            </a:extLst>
          </p:cNvPr>
          <p:cNvSpPr/>
          <p:nvPr/>
        </p:nvSpPr>
        <p:spPr>
          <a:xfrm>
            <a:off x="239485" y="81097"/>
            <a:ext cx="8665029" cy="4772297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DD9349D-8546-0388-77D7-C4E960B9A64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93725" y="907251"/>
            <a:ext cx="8156550" cy="3328998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B622FFDD-DA40-3F74-7AFD-1CB57F828D2B}"/>
              </a:ext>
            </a:extLst>
          </p:cNvPr>
          <p:cNvSpPr/>
          <p:nvPr/>
        </p:nvSpPr>
        <p:spPr>
          <a:xfrm>
            <a:off x="5662746" y="1389018"/>
            <a:ext cx="653143" cy="33092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7D51F9A-B857-6574-14CE-A4E5787F4CF5}"/>
              </a:ext>
            </a:extLst>
          </p:cNvPr>
          <p:cNvSpPr/>
          <p:nvPr/>
        </p:nvSpPr>
        <p:spPr>
          <a:xfrm>
            <a:off x="5579471" y="3492137"/>
            <a:ext cx="653143" cy="33092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30054C1-A0A9-9020-4700-B92B24663939}"/>
              </a:ext>
            </a:extLst>
          </p:cNvPr>
          <p:cNvSpPr/>
          <p:nvPr/>
        </p:nvSpPr>
        <p:spPr>
          <a:xfrm>
            <a:off x="1541416" y="3417425"/>
            <a:ext cx="731521" cy="40563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3BE8FBD-94EF-DA2E-2BEE-704085412A7F}"/>
              </a:ext>
            </a:extLst>
          </p:cNvPr>
          <p:cNvSpPr/>
          <p:nvPr/>
        </p:nvSpPr>
        <p:spPr>
          <a:xfrm>
            <a:off x="5662746" y="2337089"/>
            <a:ext cx="753293" cy="41529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CA23970-5F95-E5E5-398C-42857BC14574}"/>
              </a:ext>
            </a:extLst>
          </p:cNvPr>
          <p:cNvSpPr/>
          <p:nvPr/>
        </p:nvSpPr>
        <p:spPr>
          <a:xfrm>
            <a:off x="2360022" y="2301782"/>
            <a:ext cx="687978" cy="41529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A yellow key in a circle&#10;&#10;Description automatically generated with low confidence">
            <a:extLst>
              <a:ext uri="{FF2B5EF4-FFF2-40B4-BE49-F238E27FC236}">
                <a16:creationId xmlns:a16="http://schemas.microsoft.com/office/drawing/2014/main" id="{C6305A21-0073-AF40-58BD-4F8E24E591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0992" y="167495"/>
            <a:ext cx="565050" cy="5261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1BF930B-64AA-4456-57DB-C2747BE320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8661" y="325206"/>
            <a:ext cx="4169739" cy="368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734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6" name="Google Shape;2676;p46"/>
          <p:cNvSpPr txBox="1">
            <a:spLocks noGrp="1"/>
          </p:cNvSpPr>
          <p:nvPr>
            <p:ph type="title"/>
          </p:nvPr>
        </p:nvSpPr>
        <p:spPr>
          <a:xfrm>
            <a:off x="2091071" y="1825380"/>
            <a:ext cx="5572577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dirty="0"/>
              <a:t>Good Bye</a:t>
            </a:r>
            <a:endParaRPr sz="7200" dirty="0">
              <a:solidFill>
                <a:schemeClr val="lt1"/>
              </a:solidFill>
            </a:endParaRPr>
          </a:p>
        </p:txBody>
      </p:sp>
      <p:grpSp>
        <p:nvGrpSpPr>
          <p:cNvPr id="2713" name="Google Shape;2713;p46"/>
          <p:cNvGrpSpPr/>
          <p:nvPr/>
        </p:nvGrpSpPr>
        <p:grpSpPr>
          <a:xfrm>
            <a:off x="400693" y="3538744"/>
            <a:ext cx="1220333" cy="1345545"/>
            <a:chOff x="7682075" y="172963"/>
            <a:chExt cx="1012892" cy="1116820"/>
          </a:xfrm>
        </p:grpSpPr>
        <p:sp>
          <p:nvSpPr>
            <p:cNvPr id="2714" name="Google Shape;2714;p46"/>
            <p:cNvSpPr/>
            <p:nvPr/>
          </p:nvSpPr>
          <p:spPr>
            <a:xfrm>
              <a:off x="7683126" y="291691"/>
              <a:ext cx="1004393" cy="997502"/>
            </a:xfrm>
            <a:custGeom>
              <a:avLst/>
              <a:gdLst/>
              <a:ahLst/>
              <a:cxnLst/>
              <a:rect l="l" t="t" r="r" b="b"/>
              <a:pathLst>
                <a:path w="32502" h="32279" extrusionOk="0">
                  <a:moveTo>
                    <a:pt x="13723" y="0"/>
                  </a:moveTo>
                  <a:cubicBezTo>
                    <a:pt x="13641" y="0"/>
                    <a:pt x="13566" y="16"/>
                    <a:pt x="13561" y="16"/>
                  </a:cubicBezTo>
                  <a:cubicBezTo>
                    <a:pt x="5727" y="1249"/>
                    <a:pt x="1718" y="8484"/>
                    <a:pt x="1118" y="10120"/>
                  </a:cubicBezTo>
                  <a:cubicBezTo>
                    <a:pt x="761" y="11110"/>
                    <a:pt x="473" y="12113"/>
                    <a:pt x="266" y="13150"/>
                  </a:cubicBezTo>
                  <a:cubicBezTo>
                    <a:pt x="93" y="14106"/>
                    <a:pt x="1" y="15074"/>
                    <a:pt x="1" y="16041"/>
                  </a:cubicBezTo>
                  <a:cubicBezTo>
                    <a:pt x="1" y="16387"/>
                    <a:pt x="12" y="16756"/>
                    <a:pt x="47" y="17113"/>
                  </a:cubicBezTo>
                  <a:cubicBezTo>
                    <a:pt x="47" y="17136"/>
                    <a:pt x="47" y="17147"/>
                    <a:pt x="59" y="17159"/>
                  </a:cubicBezTo>
                  <a:cubicBezTo>
                    <a:pt x="93" y="17723"/>
                    <a:pt x="151" y="18276"/>
                    <a:pt x="254" y="18829"/>
                  </a:cubicBezTo>
                  <a:cubicBezTo>
                    <a:pt x="531" y="20500"/>
                    <a:pt x="865" y="21226"/>
                    <a:pt x="865" y="21226"/>
                  </a:cubicBezTo>
                  <a:cubicBezTo>
                    <a:pt x="1936" y="24359"/>
                    <a:pt x="3930" y="27101"/>
                    <a:pt x="6591" y="29083"/>
                  </a:cubicBezTo>
                  <a:cubicBezTo>
                    <a:pt x="9411" y="31179"/>
                    <a:pt x="12809" y="32278"/>
                    <a:pt x="16259" y="32278"/>
                  </a:cubicBezTo>
                  <a:cubicBezTo>
                    <a:pt x="17531" y="32278"/>
                    <a:pt x="18810" y="32129"/>
                    <a:pt x="20070" y="31825"/>
                  </a:cubicBezTo>
                  <a:cubicBezTo>
                    <a:pt x="22109" y="31341"/>
                    <a:pt x="24045" y="30454"/>
                    <a:pt x="25750" y="29221"/>
                  </a:cubicBezTo>
                  <a:cubicBezTo>
                    <a:pt x="26188" y="28933"/>
                    <a:pt x="26614" y="28599"/>
                    <a:pt x="26983" y="28219"/>
                  </a:cubicBezTo>
                  <a:cubicBezTo>
                    <a:pt x="30370" y="25200"/>
                    <a:pt x="32363" y="20926"/>
                    <a:pt x="32490" y="16398"/>
                  </a:cubicBezTo>
                  <a:cubicBezTo>
                    <a:pt x="32501" y="16053"/>
                    <a:pt x="32501" y="15707"/>
                    <a:pt x="32490" y="15362"/>
                  </a:cubicBezTo>
                  <a:lnTo>
                    <a:pt x="32478" y="15419"/>
                  </a:lnTo>
                  <a:cubicBezTo>
                    <a:pt x="32443" y="14440"/>
                    <a:pt x="32317" y="13461"/>
                    <a:pt x="32098" y="12504"/>
                  </a:cubicBezTo>
                  <a:cubicBezTo>
                    <a:pt x="32098" y="12470"/>
                    <a:pt x="32063" y="12447"/>
                    <a:pt x="32029" y="12447"/>
                  </a:cubicBezTo>
                  <a:cubicBezTo>
                    <a:pt x="31994" y="12447"/>
                    <a:pt x="31971" y="12470"/>
                    <a:pt x="31960" y="12504"/>
                  </a:cubicBezTo>
                  <a:cubicBezTo>
                    <a:pt x="30980" y="17332"/>
                    <a:pt x="27086" y="21041"/>
                    <a:pt x="22213" y="21779"/>
                  </a:cubicBezTo>
                  <a:cubicBezTo>
                    <a:pt x="21615" y="21871"/>
                    <a:pt x="21017" y="21915"/>
                    <a:pt x="20425" y="21915"/>
                  </a:cubicBezTo>
                  <a:cubicBezTo>
                    <a:pt x="16191" y="21915"/>
                    <a:pt x="12220" y="19624"/>
                    <a:pt x="10128" y="15834"/>
                  </a:cubicBezTo>
                  <a:cubicBezTo>
                    <a:pt x="9851" y="15373"/>
                    <a:pt x="9609" y="14889"/>
                    <a:pt x="9390" y="14394"/>
                  </a:cubicBezTo>
                  <a:cubicBezTo>
                    <a:pt x="9206" y="13956"/>
                    <a:pt x="9068" y="13495"/>
                    <a:pt x="8987" y="13023"/>
                  </a:cubicBezTo>
                  <a:cubicBezTo>
                    <a:pt x="8999" y="13000"/>
                    <a:pt x="8999" y="12977"/>
                    <a:pt x="8999" y="12965"/>
                  </a:cubicBezTo>
                  <a:cubicBezTo>
                    <a:pt x="8768" y="12044"/>
                    <a:pt x="8653" y="11099"/>
                    <a:pt x="8653" y="10143"/>
                  </a:cubicBezTo>
                  <a:cubicBezTo>
                    <a:pt x="8653" y="8127"/>
                    <a:pt x="8872" y="4210"/>
                    <a:pt x="13849" y="396"/>
                  </a:cubicBezTo>
                  <a:cubicBezTo>
                    <a:pt x="13953" y="327"/>
                    <a:pt x="13987" y="200"/>
                    <a:pt x="13941" y="97"/>
                  </a:cubicBezTo>
                  <a:cubicBezTo>
                    <a:pt x="13911" y="19"/>
                    <a:pt x="13813" y="0"/>
                    <a:pt x="13723" y="0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66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46"/>
            <p:cNvSpPr/>
            <p:nvPr/>
          </p:nvSpPr>
          <p:spPr>
            <a:xfrm>
              <a:off x="7682075" y="686288"/>
              <a:ext cx="321880" cy="261713"/>
            </a:xfrm>
            <a:custGeom>
              <a:avLst/>
              <a:gdLst/>
              <a:ahLst/>
              <a:cxnLst/>
              <a:rect l="l" t="t" r="r" b="b"/>
              <a:pathLst>
                <a:path w="10416" h="8469" extrusionOk="0">
                  <a:moveTo>
                    <a:pt x="8987" y="0"/>
                  </a:moveTo>
                  <a:lnTo>
                    <a:pt x="3917" y="934"/>
                  </a:lnTo>
                  <a:lnTo>
                    <a:pt x="116" y="3733"/>
                  </a:lnTo>
                  <a:cubicBezTo>
                    <a:pt x="116" y="3733"/>
                    <a:pt x="0" y="4401"/>
                    <a:pt x="277" y="6072"/>
                  </a:cubicBezTo>
                  <a:cubicBezTo>
                    <a:pt x="565" y="7742"/>
                    <a:pt x="899" y="8468"/>
                    <a:pt x="899" y="8468"/>
                  </a:cubicBezTo>
                  <a:lnTo>
                    <a:pt x="3906" y="6302"/>
                  </a:lnTo>
                  <a:lnTo>
                    <a:pt x="10415" y="3503"/>
                  </a:lnTo>
                  <a:cubicBezTo>
                    <a:pt x="10415" y="3503"/>
                    <a:pt x="9793" y="2535"/>
                    <a:pt x="9424" y="1625"/>
                  </a:cubicBezTo>
                  <a:cubicBezTo>
                    <a:pt x="9044" y="738"/>
                    <a:pt x="8987" y="0"/>
                    <a:pt x="8987" y="0"/>
                  </a:cubicBezTo>
                  <a:close/>
                </a:path>
              </a:pathLst>
            </a:custGeom>
            <a:solidFill>
              <a:schemeClr val="accent4"/>
            </a:solidFill>
            <a:ln w="8925" cap="flat" cmpd="sng">
              <a:solidFill>
                <a:srgbClr val="0A1640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46"/>
            <p:cNvSpPr/>
            <p:nvPr/>
          </p:nvSpPr>
          <p:spPr>
            <a:xfrm>
              <a:off x="7706643" y="676306"/>
              <a:ext cx="980876" cy="613476"/>
            </a:xfrm>
            <a:custGeom>
              <a:avLst/>
              <a:gdLst/>
              <a:ahLst/>
              <a:cxnLst/>
              <a:rect l="l" t="t" r="r" b="b"/>
              <a:pathLst>
                <a:path w="31741" h="19852" extrusionOk="0">
                  <a:moveTo>
                    <a:pt x="9506" y="4659"/>
                  </a:moveTo>
                  <a:cubicBezTo>
                    <a:pt x="9543" y="4659"/>
                    <a:pt x="9589" y="4674"/>
                    <a:pt x="9620" y="4736"/>
                  </a:cubicBezTo>
                  <a:cubicBezTo>
                    <a:pt x="9897" y="5220"/>
                    <a:pt x="9793" y="5911"/>
                    <a:pt x="9597" y="6337"/>
                  </a:cubicBezTo>
                  <a:cubicBezTo>
                    <a:pt x="9401" y="6775"/>
                    <a:pt x="9079" y="7132"/>
                    <a:pt x="8710" y="7317"/>
                  </a:cubicBezTo>
                  <a:cubicBezTo>
                    <a:pt x="8466" y="7450"/>
                    <a:pt x="8174" y="7517"/>
                    <a:pt x="7871" y="7517"/>
                  </a:cubicBezTo>
                  <a:cubicBezTo>
                    <a:pt x="7702" y="7517"/>
                    <a:pt x="7531" y="7496"/>
                    <a:pt x="7362" y="7455"/>
                  </a:cubicBezTo>
                  <a:lnTo>
                    <a:pt x="7328" y="7455"/>
                  </a:lnTo>
                  <a:cubicBezTo>
                    <a:pt x="6867" y="7340"/>
                    <a:pt x="6268" y="6994"/>
                    <a:pt x="6037" y="6510"/>
                  </a:cubicBezTo>
                  <a:cubicBezTo>
                    <a:pt x="5991" y="6418"/>
                    <a:pt x="6049" y="6360"/>
                    <a:pt x="6083" y="6337"/>
                  </a:cubicBezTo>
                  <a:cubicBezTo>
                    <a:pt x="6106" y="6326"/>
                    <a:pt x="6129" y="6314"/>
                    <a:pt x="6164" y="6314"/>
                  </a:cubicBezTo>
                  <a:cubicBezTo>
                    <a:pt x="6210" y="6314"/>
                    <a:pt x="6233" y="6326"/>
                    <a:pt x="6279" y="6349"/>
                  </a:cubicBezTo>
                  <a:cubicBezTo>
                    <a:pt x="6337" y="6406"/>
                    <a:pt x="6383" y="6452"/>
                    <a:pt x="6417" y="6510"/>
                  </a:cubicBezTo>
                  <a:cubicBezTo>
                    <a:pt x="6521" y="6625"/>
                    <a:pt x="6625" y="6741"/>
                    <a:pt x="6751" y="6833"/>
                  </a:cubicBezTo>
                  <a:cubicBezTo>
                    <a:pt x="6936" y="6971"/>
                    <a:pt x="7155" y="7075"/>
                    <a:pt x="7374" y="7132"/>
                  </a:cubicBezTo>
                  <a:cubicBezTo>
                    <a:pt x="7532" y="7179"/>
                    <a:pt x="7693" y="7203"/>
                    <a:pt x="7852" y="7203"/>
                  </a:cubicBezTo>
                  <a:cubicBezTo>
                    <a:pt x="8087" y="7203"/>
                    <a:pt x="8315" y="7150"/>
                    <a:pt x="8514" y="7040"/>
                  </a:cubicBezTo>
                  <a:cubicBezTo>
                    <a:pt x="8837" y="6867"/>
                    <a:pt x="9125" y="6568"/>
                    <a:pt x="9275" y="6199"/>
                  </a:cubicBezTo>
                  <a:cubicBezTo>
                    <a:pt x="9355" y="5980"/>
                    <a:pt x="9401" y="5750"/>
                    <a:pt x="9413" y="5519"/>
                  </a:cubicBezTo>
                  <a:cubicBezTo>
                    <a:pt x="9413" y="5358"/>
                    <a:pt x="9401" y="5197"/>
                    <a:pt x="9378" y="5058"/>
                  </a:cubicBezTo>
                  <a:cubicBezTo>
                    <a:pt x="9355" y="4989"/>
                    <a:pt x="9344" y="4909"/>
                    <a:pt x="9344" y="4840"/>
                  </a:cubicBezTo>
                  <a:cubicBezTo>
                    <a:pt x="9332" y="4759"/>
                    <a:pt x="9390" y="4701"/>
                    <a:pt x="9459" y="4667"/>
                  </a:cubicBezTo>
                  <a:cubicBezTo>
                    <a:pt x="9470" y="4663"/>
                    <a:pt x="9487" y="4659"/>
                    <a:pt x="9506" y="4659"/>
                  </a:cubicBezTo>
                  <a:close/>
                  <a:moveTo>
                    <a:pt x="4386" y="7220"/>
                  </a:moveTo>
                  <a:cubicBezTo>
                    <a:pt x="4422" y="7220"/>
                    <a:pt x="4465" y="7240"/>
                    <a:pt x="4493" y="7305"/>
                  </a:cubicBezTo>
                  <a:cubicBezTo>
                    <a:pt x="4758" y="7777"/>
                    <a:pt x="4655" y="8469"/>
                    <a:pt x="4470" y="8906"/>
                  </a:cubicBezTo>
                  <a:cubicBezTo>
                    <a:pt x="4275" y="9333"/>
                    <a:pt x="3952" y="9701"/>
                    <a:pt x="3583" y="9886"/>
                  </a:cubicBezTo>
                  <a:cubicBezTo>
                    <a:pt x="3341" y="10011"/>
                    <a:pt x="3051" y="10075"/>
                    <a:pt x="2751" y="10075"/>
                  </a:cubicBezTo>
                  <a:cubicBezTo>
                    <a:pt x="2580" y="10075"/>
                    <a:pt x="2406" y="10054"/>
                    <a:pt x="2235" y="10012"/>
                  </a:cubicBezTo>
                  <a:lnTo>
                    <a:pt x="2201" y="10012"/>
                  </a:lnTo>
                  <a:cubicBezTo>
                    <a:pt x="1740" y="9897"/>
                    <a:pt x="1141" y="9552"/>
                    <a:pt x="910" y="9079"/>
                  </a:cubicBezTo>
                  <a:cubicBezTo>
                    <a:pt x="864" y="8976"/>
                    <a:pt x="922" y="8918"/>
                    <a:pt x="945" y="8906"/>
                  </a:cubicBezTo>
                  <a:cubicBezTo>
                    <a:pt x="972" y="8885"/>
                    <a:pt x="1005" y="8873"/>
                    <a:pt x="1038" y="8873"/>
                  </a:cubicBezTo>
                  <a:cubicBezTo>
                    <a:pt x="1076" y="8873"/>
                    <a:pt x="1116" y="8888"/>
                    <a:pt x="1152" y="8918"/>
                  </a:cubicBezTo>
                  <a:cubicBezTo>
                    <a:pt x="1210" y="8976"/>
                    <a:pt x="1256" y="9022"/>
                    <a:pt x="1291" y="9079"/>
                  </a:cubicBezTo>
                  <a:cubicBezTo>
                    <a:pt x="1394" y="9194"/>
                    <a:pt x="1498" y="9310"/>
                    <a:pt x="1625" y="9390"/>
                  </a:cubicBezTo>
                  <a:cubicBezTo>
                    <a:pt x="1809" y="9540"/>
                    <a:pt x="2028" y="9644"/>
                    <a:pt x="2247" y="9701"/>
                  </a:cubicBezTo>
                  <a:cubicBezTo>
                    <a:pt x="2400" y="9746"/>
                    <a:pt x="2556" y="9768"/>
                    <a:pt x="2710" y="9768"/>
                  </a:cubicBezTo>
                  <a:cubicBezTo>
                    <a:pt x="2950" y="9768"/>
                    <a:pt x="3184" y="9715"/>
                    <a:pt x="3387" y="9609"/>
                  </a:cubicBezTo>
                  <a:cubicBezTo>
                    <a:pt x="3710" y="9436"/>
                    <a:pt x="3998" y="9137"/>
                    <a:pt x="4148" y="8757"/>
                  </a:cubicBezTo>
                  <a:cubicBezTo>
                    <a:pt x="4228" y="8549"/>
                    <a:pt x="4275" y="8319"/>
                    <a:pt x="4286" y="8088"/>
                  </a:cubicBezTo>
                  <a:cubicBezTo>
                    <a:pt x="4286" y="7927"/>
                    <a:pt x="4275" y="7766"/>
                    <a:pt x="4251" y="7616"/>
                  </a:cubicBezTo>
                  <a:cubicBezTo>
                    <a:pt x="4228" y="7547"/>
                    <a:pt x="4217" y="7478"/>
                    <a:pt x="4217" y="7409"/>
                  </a:cubicBezTo>
                  <a:cubicBezTo>
                    <a:pt x="4205" y="7317"/>
                    <a:pt x="4263" y="7259"/>
                    <a:pt x="4332" y="7236"/>
                  </a:cubicBezTo>
                  <a:cubicBezTo>
                    <a:pt x="4345" y="7227"/>
                    <a:pt x="4364" y="7220"/>
                    <a:pt x="4386" y="7220"/>
                  </a:cubicBezTo>
                  <a:close/>
                  <a:moveTo>
                    <a:pt x="7938" y="9298"/>
                  </a:moveTo>
                  <a:cubicBezTo>
                    <a:pt x="8053" y="9298"/>
                    <a:pt x="8169" y="9321"/>
                    <a:pt x="8272" y="9390"/>
                  </a:cubicBezTo>
                  <a:cubicBezTo>
                    <a:pt x="8341" y="9436"/>
                    <a:pt x="8410" y="9505"/>
                    <a:pt x="8468" y="9598"/>
                  </a:cubicBezTo>
                  <a:cubicBezTo>
                    <a:pt x="8652" y="9874"/>
                    <a:pt x="8572" y="10335"/>
                    <a:pt x="8272" y="10531"/>
                  </a:cubicBezTo>
                  <a:cubicBezTo>
                    <a:pt x="8160" y="10605"/>
                    <a:pt x="8032" y="10640"/>
                    <a:pt x="7904" y="10640"/>
                  </a:cubicBezTo>
                  <a:cubicBezTo>
                    <a:pt x="7676" y="10640"/>
                    <a:pt x="7449" y="10531"/>
                    <a:pt x="7316" y="10347"/>
                  </a:cubicBezTo>
                  <a:cubicBezTo>
                    <a:pt x="7097" y="10012"/>
                    <a:pt x="7212" y="9701"/>
                    <a:pt x="7408" y="9529"/>
                  </a:cubicBezTo>
                  <a:cubicBezTo>
                    <a:pt x="7535" y="9390"/>
                    <a:pt x="7731" y="9298"/>
                    <a:pt x="7938" y="9298"/>
                  </a:cubicBezTo>
                  <a:close/>
                  <a:moveTo>
                    <a:pt x="31279" y="1"/>
                  </a:moveTo>
                  <a:cubicBezTo>
                    <a:pt x="31256" y="1"/>
                    <a:pt x="31222" y="35"/>
                    <a:pt x="31210" y="58"/>
                  </a:cubicBezTo>
                  <a:cubicBezTo>
                    <a:pt x="30104" y="5519"/>
                    <a:pt x="25242" y="9482"/>
                    <a:pt x="19678" y="9482"/>
                  </a:cubicBezTo>
                  <a:cubicBezTo>
                    <a:pt x="15392" y="9482"/>
                    <a:pt x="11452" y="7144"/>
                    <a:pt x="9378" y="3399"/>
                  </a:cubicBezTo>
                  <a:cubicBezTo>
                    <a:pt x="9377" y="3398"/>
                    <a:pt x="9375" y="3397"/>
                    <a:pt x="9370" y="3397"/>
                  </a:cubicBezTo>
                  <a:cubicBezTo>
                    <a:pt x="9300" y="3397"/>
                    <a:pt x="8833" y="3542"/>
                    <a:pt x="8618" y="3607"/>
                  </a:cubicBezTo>
                  <a:cubicBezTo>
                    <a:pt x="8468" y="3641"/>
                    <a:pt x="7420" y="4022"/>
                    <a:pt x="7039" y="4183"/>
                  </a:cubicBezTo>
                  <a:cubicBezTo>
                    <a:pt x="5749" y="4713"/>
                    <a:pt x="4470" y="5370"/>
                    <a:pt x="3226" y="6153"/>
                  </a:cubicBezTo>
                  <a:cubicBezTo>
                    <a:pt x="2627" y="6545"/>
                    <a:pt x="2016" y="6948"/>
                    <a:pt x="1452" y="7374"/>
                  </a:cubicBezTo>
                  <a:cubicBezTo>
                    <a:pt x="1187" y="7593"/>
                    <a:pt x="0" y="8515"/>
                    <a:pt x="12" y="8549"/>
                  </a:cubicBezTo>
                  <a:cubicBezTo>
                    <a:pt x="1037" y="11752"/>
                    <a:pt x="3111" y="14621"/>
                    <a:pt x="5818" y="16648"/>
                  </a:cubicBezTo>
                  <a:cubicBezTo>
                    <a:pt x="8629" y="18745"/>
                    <a:pt x="11970" y="19851"/>
                    <a:pt x="15484" y="19851"/>
                  </a:cubicBezTo>
                  <a:cubicBezTo>
                    <a:pt x="17512" y="19851"/>
                    <a:pt x="19505" y="19471"/>
                    <a:pt x="21371" y="18745"/>
                  </a:cubicBezTo>
                  <a:cubicBezTo>
                    <a:pt x="21464" y="18711"/>
                    <a:pt x="21533" y="18688"/>
                    <a:pt x="21590" y="18653"/>
                  </a:cubicBezTo>
                  <a:cubicBezTo>
                    <a:pt x="21752" y="18584"/>
                    <a:pt x="21947" y="18480"/>
                    <a:pt x="22166" y="18376"/>
                  </a:cubicBezTo>
                  <a:lnTo>
                    <a:pt x="22224" y="18376"/>
                  </a:lnTo>
                  <a:cubicBezTo>
                    <a:pt x="22984" y="18031"/>
                    <a:pt x="23722" y="17616"/>
                    <a:pt x="24436" y="17144"/>
                  </a:cubicBezTo>
                  <a:cubicBezTo>
                    <a:pt x="24459" y="17144"/>
                    <a:pt x="24459" y="17121"/>
                    <a:pt x="24470" y="17109"/>
                  </a:cubicBezTo>
                  <a:cubicBezTo>
                    <a:pt x="25219" y="16648"/>
                    <a:pt x="25899" y="16164"/>
                    <a:pt x="26268" y="15738"/>
                  </a:cubicBezTo>
                  <a:lnTo>
                    <a:pt x="26268" y="15727"/>
                  </a:lnTo>
                  <a:cubicBezTo>
                    <a:pt x="29712" y="12662"/>
                    <a:pt x="31729" y="8238"/>
                    <a:pt x="31729" y="3607"/>
                  </a:cubicBezTo>
                  <a:cubicBezTo>
                    <a:pt x="31740" y="2409"/>
                    <a:pt x="31613" y="1211"/>
                    <a:pt x="31348" y="58"/>
                  </a:cubicBezTo>
                  <a:cubicBezTo>
                    <a:pt x="31337" y="35"/>
                    <a:pt x="31314" y="1"/>
                    <a:pt x="31279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46"/>
            <p:cNvSpPr/>
            <p:nvPr/>
          </p:nvSpPr>
          <p:spPr>
            <a:xfrm>
              <a:off x="8067278" y="173117"/>
              <a:ext cx="172343" cy="178524"/>
            </a:xfrm>
            <a:custGeom>
              <a:avLst/>
              <a:gdLst/>
              <a:ahLst/>
              <a:cxnLst/>
              <a:rect l="l" t="t" r="r" b="b"/>
              <a:pathLst>
                <a:path w="5577" h="5777" extrusionOk="0">
                  <a:moveTo>
                    <a:pt x="2222" y="1"/>
                  </a:moveTo>
                  <a:cubicBezTo>
                    <a:pt x="2214" y="1"/>
                    <a:pt x="2207" y="2"/>
                    <a:pt x="2201" y="5"/>
                  </a:cubicBezTo>
                  <a:cubicBezTo>
                    <a:pt x="2178" y="17"/>
                    <a:pt x="2155" y="40"/>
                    <a:pt x="2155" y="63"/>
                  </a:cubicBezTo>
                  <a:lnTo>
                    <a:pt x="1821" y="1883"/>
                  </a:lnTo>
                  <a:cubicBezTo>
                    <a:pt x="1810" y="1929"/>
                    <a:pt x="1775" y="1975"/>
                    <a:pt x="1729" y="1998"/>
                  </a:cubicBezTo>
                  <a:lnTo>
                    <a:pt x="47" y="2759"/>
                  </a:lnTo>
                  <a:cubicBezTo>
                    <a:pt x="24" y="2770"/>
                    <a:pt x="1" y="2793"/>
                    <a:pt x="1" y="2816"/>
                  </a:cubicBezTo>
                  <a:cubicBezTo>
                    <a:pt x="1" y="2851"/>
                    <a:pt x="24" y="2874"/>
                    <a:pt x="47" y="2885"/>
                  </a:cubicBezTo>
                  <a:lnTo>
                    <a:pt x="1671" y="3761"/>
                  </a:lnTo>
                  <a:cubicBezTo>
                    <a:pt x="1694" y="3772"/>
                    <a:pt x="1717" y="3784"/>
                    <a:pt x="1729" y="3807"/>
                  </a:cubicBezTo>
                  <a:cubicBezTo>
                    <a:pt x="1740" y="3830"/>
                    <a:pt x="1752" y="3853"/>
                    <a:pt x="1752" y="3888"/>
                  </a:cubicBezTo>
                  <a:lnTo>
                    <a:pt x="1959" y="5719"/>
                  </a:lnTo>
                  <a:cubicBezTo>
                    <a:pt x="1959" y="5742"/>
                    <a:pt x="1982" y="5765"/>
                    <a:pt x="2005" y="5777"/>
                  </a:cubicBezTo>
                  <a:lnTo>
                    <a:pt x="2029" y="5777"/>
                  </a:lnTo>
                  <a:cubicBezTo>
                    <a:pt x="2040" y="5777"/>
                    <a:pt x="2063" y="5765"/>
                    <a:pt x="2075" y="5754"/>
                  </a:cubicBezTo>
                  <a:lnTo>
                    <a:pt x="3411" y="4487"/>
                  </a:lnTo>
                  <a:cubicBezTo>
                    <a:pt x="3437" y="4451"/>
                    <a:pt x="3477" y="4436"/>
                    <a:pt x="3515" y="4436"/>
                  </a:cubicBezTo>
                  <a:cubicBezTo>
                    <a:pt x="3527" y="4436"/>
                    <a:pt x="3538" y="4438"/>
                    <a:pt x="3549" y="4441"/>
                  </a:cubicBezTo>
                  <a:lnTo>
                    <a:pt x="5358" y="4821"/>
                  </a:lnTo>
                  <a:cubicBezTo>
                    <a:pt x="5393" y="4821"/>
                    <a:pt x="5416" y="4809"/>
                    <a:pt x="5427" y="4786"/>
                  </a:cubicBezTo>
                  <a:cubicBezTo>
                    <a:pt x="5450" y="4775"/>
                    <a:pt x="5450" y="4740"/>
                    <a:pt x="5439" y="4717"/>
                  </a:cubicBezTo>
                  <a:lnTo>
                    <a:pt x="4644" y="3047"/>
                  </a:lnTo>
                  <a:cubicBezTo>
                    <a:pt x="4621" y="3000"/>
                    <a:pt x="4621" y="2954"/>
                    <a:pt x="4644" y="2908"/>
                  </a:cubicBezTo>
                  <a:lnTo>
                    <a:pt x="5565" y="1307"/>
                  </a:lnTo>
                  <a:cubicBezTo>
                    <a:pt x="5577" y="1284"/>
                    <a:pt x="5577" y="1249"/>
                    <a:pt x="5565" y="1226"/>
                  </a:cubicBezTo>
                  <a:cubicBezTo>
                    <a:pt x="5542" y="1203"/>
                    <a:pt x="5519" y="1192"/>
                    <a:pt x="5496" y="1192"/>
                  </a:cubicBezTo>
                  <a:lnTo>
                    <a:pt x="3664" y="1445"/>
                  </a:lnTo>
                  <a:cubicBezTo>
                    <a:pt x="3654" y="1447"/>
                    <a:pt x="3644" y="1448"/>
                    <a:pt x="3634" y="1448"/>
                  </a:cubicBezTo>
                  <a:cubicBezTo>
                    <a:pt x="3587" y="1448"/>
                    <a:pt x="3543" y="1428"/>
                    <a:pt x="3515" y="1399"/>
                  </a:cubicBezTo>
                  <a:lnTo>
                    <a:pt x="2282" y="28"/>
                  </a:lnTo>
                  <a:cubicBezTo>
                    <a:pt x="2265" y="11"/>
                    <a:pt x="2242" y="1"/>
                    <a:pt x="222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66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46"/>
            <p:cNvSpPr/>
            <p:nvPr/>
          </p:nvSpPr>
          <p:spPr>
            <a:xfrm>
              <a:off x="8067649" y="172963"/>
              <a:ext cx="171632" cy="178678"/>
            </a:xfrm>
            <a:custGeom>
              <a:avLst/>
              <a:gdLst/>
              <a:ahLst/>
              <a:cxnLst/>
              <a:rect l="l" t="t" r="r" b="b"/>
              <a:pathLst>
                <a:path w="5554" h="5782" extrusionOk="0">
                  <a:moveTo>
                    <a:pt x="2213" y="0"/>
                  </a:moveTo>
                  <a:cubicBezTo>
                    <a:pt x="2205" y="0"/>
                    <a:pt x="2196" y="3"/>
                    <a:pt x="2189" y="10"/>
                  </a:cubicBezTo>
                  <a:cubicBezTo>
                    <a:pt x="2155" y="22"/>
                    <a:pt x="2143" y="33"/>
                    <a:pt x="2143" y="68"/>
                  </a:cubicBezTo>
                  <a:lnTo>
                    <a:pt x="1809" y="1876"/>
                  </a:lnTo>
                  <a:cubicBezTo>
                    <a:pt x="1798" y="1934"/>
                    <a:pt x="1775" y="1980"/>
                    <a:pt x="1728" y="1992"/>
                  </a:cubicBezTo>
                  <a:lnTo>
                    <a:pt x="46" y="2752"/>
                  </a:lnTo>
                  <a:cubicBezTo>
                    <a:pt x="12" y="2764"/>
                    <a:pt x="0" y="2787"/>
                    <a:pt x="0" y="2810"/>
                  </a:cubicBezTo>
                  <a:cubicBezTo>
                    <a:pt x="0" y="2844"/>
                    <a:pt x="12" y="2867"/>
                    <a:pt x="46" y="2879"/>
                  </a:cubicBezTo>
                  <a:lnTo>
                    <a:pt x="1671" y="3766"/>
                  </a:lnTo>
                  <a:cubicBezTo>
                    <a:pt x="1694" y="3777"/>
                    <a:pt x="1717" y="3789"/>
                    <a:pt x="1728" y="3823"/>
                  </a:cubicBezTo>
                  <a:cubicBezTo>
                    <a:pt x="1740" y="3846"/>
                    <a:pt x="1752" y="3858"/>
                    <a:pt x="1752" y="3893"/>
                  </a:cubicBezTo>
                  <a:lnTo>
                    <a:pt x="1959" y="5724"/>
                  </a:lnTo>
                  <a:cubicBezTo>
                    <a:pt x="1959" y="5747"/>
                    <a:pt x="1970" y="5759"/>
                    <a:pt x="2005" y="5782"/>
                  </a:cubicBezTo>
                  <a:lnTo>
                    <a:pt x="2028" y="5782"/>
                  </a:lnTo>
                  <a:cubicBezTo>
                    <a:pt x="2040" y="5782"/>
                    <a:pt x="2063" y="5782"/>
                    <a:pt x="2074" y="5759"/>
                  </a:cubicBezTo>
                  <a:lnTo>
                    <a:pt x="3411" y="4480"/>
                  </a:lnTo>
                  <a:cubicBezTo>
                    <a:pt x="3444" y="4455"/>
                    <a:pt x="3477" y="4436"/>
                    <a:pt x="3514" y="4436"/>
                  </a:cubicBezTo>
                  <a:cubicBezTo>
                    <a:pt x="3529" y="4436"/>
                    <a:pt x="3544" y="4439"/>
                    <a:pt x="3560" y="4446"/>
                  </a:cubicBezTo>
                  <a:lnTo>
                    <a:pt x="5369" y="4814"/>
                  </a:lnTo>
                  <a:cubicBezTo>
                    <a:pt x="5404" y="4814"/>
                    <a:pt x="5427" y="4814"/>
                    <a:pt x="5438" y="4780"/>
                  </a:cubicBezTo>
                  <a:cubicBezTo>
                    <a:pt x="5461" y="4768"/>
                    <a:pt x="5461" y="4745"/>
                    <a:pt x="5461" y="4711"/>
                  </a:cubicBezTo>
                  <a:lnTo>
                    <a:pt x="4655" y="3040"/>
                  </a:lnTo>
                  <a:cubicBezTo>
                    <a:pt x="4620" y="3005"/>
                    <a:pt x="4632" y="2936"/>
                    <a:pt x="4655" y="2902"/>
                  </a:cubicBezTo>
                  <a:lnTo>
                    <a:pt x="5542" y="1300"/>
                  </a:lnTo>
                  <a:cubicBezTo>
                    <a:pt x="5553" y="1277"/>
                    <a:pt x="5553" y="1243"/>
                    <a:pt x="5542" y="1231"/>
                  </a:cubicBezTo>
                  <a:cubicBezTo>
                    <a:pt x="5530" y="1197"/>
                    <a:pt x="5496" y="1197"/>
                    <a:pt x="5473" y="1197"/>
                  </a:cubicBezTo>
                  <a:lnTo>
                    <a:pt x="3641" y="1450"/>
                  </a:lnTo>
                  <a:cubicBezTo>
                    <a:pt x="3633" y="1452"/>
                    <a:pt x="3626" y="1452"/>
                    <a:pt x="3618" y="1452"/>
                  </a:cubicBezTo>
                  <a:cubicBezTo>
                    <a:pt x="3571" y="1452"/>
                    <a:pt x="3531" y="1422"/>
                    <a:pt x="3491" y="1393"/>
                  </a:cubicBezTo>
                  <a:lnTo>
                    <a:pt x="2258" y="22"/>
                  </a:lnTo>
                  <a:cubicBezTo>
                    <a:pt x="2250" y="14"/>
                    <a:pt x="2232" y="0"/>
                    <a:pt x="2213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46"/>
            <p:cNvSpPr/>
            <p:nvPr/>
          </p:nvSpPr>
          <p:spPr>
            <a:xfrm>
              <a:off x="7730314" y="897570"/>
              <a:ext cx="125526" cy="91564"/>
            </a:xfrm>
            <a:custGeom>
              <a:avLst/>
              <a:gdLst/>
              <a:ahLst/>
              <a:cxnLst/>
              <a:rect l="l" t="t" r="r" b="b"/>
              <a:pathLst>
                <a:path w="4062" h="2963" extrusionOk="0">
                  <a:moveTo>
                    <a:pt x="3634" y="0"/>
                  </a:moveTo>
                  <a:cubicBezTo>
                    <a:pt x="3514" y="0"/>
                    <a:pt x="3395" y="104"/>
                    <a:pt x="3416" y="249"/>
                  </a:cubicBezTo>
                  <a:cubicBezTo>
                    <a:pt x="3439" y="479"/>
                    <a:pt x="3497" y="675"/>
                    <a:pt x="3485" y="905"/>
                  </a:cubicBezTo>
                  <a:cubicBezTo>
                    <a:pt x="3474" y="1136"/>
                    <a:pt x="3428" y="1355"/>
                    <a:pt x="3336" y="1562"/>
                  </a:cubicBezTo>
                  <a:cubicBezTo>
                    <a:pt x="3197" y="1885"/>
                    <a:pt x="2932" y="2207"/>
                    <a:pt x="2610" y="2369"/>
                  </a:cubicBezTo>
                  <a:cubicBezTo>
                    <a:pt x="2412" y="2457"/>
                    <a:pt x="2191" y="2501"/>
                    <a:pt x="1969" y="2501"/>
                  </a:cubicBezTo>
                  <a:cubicBezTo>
                    <a:pt x="1815" y="2501"/>
                    <a:pt x="1662" y="2480"/>
                    <a:pt x="1515" y="2438"/>
                  </a:cubicBezTo>
                  <a:cubicBezTo>
                    <a:pt x="1297" y="2380"/>
                    <a:pt x="1089" y="2276"/>
                    <a:pt x="905" y="2150"/>
                  </a:cubicBezTo>
                  <a:cubicBezTo>
                    <a:pt x="720" y="2023"/>
                    <a:pt x="582" y="1850"/>
                    <a:pt x="432" y="1677"/>
                  </a:cubicBezTo>
                  <a:cubicBezTo>
                    <a:pt x="385" y="1630"/>
                    <a:pt x="329" y="1609"/>
                    <a:pt x="274" y="1609"/>
                  </a:cubicBezTo>
                  <a:cubicBezTo>
                    <a:pt x="131" y="1609"/>
                    <a:pt x="0" y="1752"/>
                    <a:pt x="75" y="1919"/>
                  </a:cubicBezTo>
                  <a:cubicBezTo>
                    <a:pt x="306" y="2403"/>
                    <a:pt x="905" y="2772"/>
                    <a:pt x="1412" y="2898"/>
                  </a:cubicBezTo>
                  <a:lnTo>
                    <a:pt x="1435" y="2898"/>
                  </a:lnTo>
                  <a:cubicBezTo>
                    <a:pt x="1603" y="2940"/>
                    <a:pt x="1778" y="2963"/>
                    <a:pt x="1954" y="2963"/>
                  </a:cubicBezTo>
                  <a:cubicBezTo>
                    <a:pt x="2261" y="2963"/>
                    <a:pt x="2569" y="2895"/>
                    <a:pt x="2840" y="2749"/>
                  </a:cubicBezTo>
                  <a:cubicBezTo>
                    <a:pt x="3255" y="2576"/>
                    <a:pt x="3589" y="2207"/>
                    <a:pt x="3762" y="1769"/>
                  </a:cubicBezTo>
                  <a:cubicBezTo>
                    <a:pt x="3969" y="1297"/>
                    <a:pt x="4062" y="594"/>
                    <a:pt x="3820" y="122"/>
                  </a:cubicBezTo>
                  <a:cubicBezTo>
                    <a:pt x="3777" y="36"/>
                    <a:pt x="3705" y="0"/>
                    <a:pt x="36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46"/>
            <p:cNvSpPr/>
            <p:nvPr/>
          </p:nvSpPr>
          <p:spPr>
            <a:xfrm>
              <a:off x="7889093" y="817810"/>
              <a:ext cx="125526" cy="92491"/>
            </a:xfrm>
            <a:custGeom>
              <a:avLst/>
              <a:gdLst/>
              <a:ahLst/>
              <a:cxnLst/>
              <a:rect l="l" t="t" r="r" b="b"/>
              <a:pathLst>
                <a:path w="4062" h="2993" extrusionOk="0">
                  <a:moveTo>
                    <a:pt x="3634" y="0"/>
                  </a:moveTo>
                  <a:cubicBezTo>
                    <a:pt x="3514" y="0"/>
                    <a:pt x="3395" y="104"/>
                    <a:pt x="3417" y="249"/>
                  </a:cubicBezTo>
                  <a:cubicBezTo>
                    <a:pt x="3440" y="479"/>
                    <a:pt x="3497" y="687"/>
                    <a:pt x="3486" y="917"/>
                  </a:cubicBezTo>
                  <a:cubicBezTo>
                    <a:pt x="3474" y="1148"/>
                    <a:pt x="3428" y="1355"/>
                    <a:pt x="3347" y="1562"/>
                  </a:cubicBezTo>
                  <a:cubicBezTo>
                    <a:pt x="3198" y="1885"/>
                    <a:pt x="2944" y="2208"/>
                    <a:pt x="2610" y="2369"/>
                  </a:cubicBezTo>
                  <a:cubicBezTo>
                    <a:pt x="2417" y="2462"/>
                    <a:pt x="2202" y="2505"/>
                    <a:pt x="1985" y="2505"/>
                  </a:cubicBezTo>
                  <a:cubicBezTo>
                    <a:pt x="1826" y="2505"/>
                    <a:pt x="1667" y="2482"/>
                    <a:pt x="1516" y="2438"/>
                  </a:cubicBezTo>
                  <a:cubicBezTo>
                    <a:pt x="1297" y="2380"/>
                    <a:pt x="1101" y="2277"/>
                    <a:pt x="905" y="2150"/>
                  </a:cubicBezTo>
                  <a:cubicBezTo>
                    <a:pt x="721" y="2023"/>
                    <a:pt x="594" y="1850"/>
                    <a:pt x="433" y="1678"/>
                  </a:cubicBezTo>
                  <a:cubicBezTo>
                    <a:pt x="385" y="1630"/>
                    <a:pt x="329" y="1610"/>
                    <a:pt x="275" y="1610"/>
                  </a:cubicBezTo>
                  <a:cubicBezTo>
                    <a:pt x="131" y="1610"/>
                    <a:pt x="0" y="1752"/>
                    <a:pt x="76" y="1920"/>
                  </a:cubicBezTo>
                  <a:cubicBezTo>
                    <a:pt x="306" y="2438"/>
                    <a:pt x="905" y="2818"/>
                    <a:pt x="1412" y="2933"/>
                  </a:cubicBezTo>
                  <a:lnTo>
                    <a:pt x="1447" y="2933"/>
                  </a:lnTo>
                  <a:cubicBezTo>
                    <a:pt x="1615" y="2971"/>
                    <a:pt x="1792" y="2992"/>
                    <a:pt x="1968" y="2992"/>
                  </a:cubicBezTo>
                  <a:cubicBezTo>
                    <a:pt x="2273" y="2992"/>
                    <a:pt x="2578" y="2930"/>
                    <a:pt x="2841" y="2784"/>
                  </a:cubicBezTo>
                  <a:cubicBezTo>
                    <a:pt x="3255" y="2565"/>
                    <a:pt x="3578" y="2196"/>
                    <a:pt x="3762" y="1781"/>
                  </a:cubicBezTo>
                  <a:cubicBezTo>
                    <a:pt x="3981" y="1297"/>
                    <a:pt x="4062" y="595"/>
                    <a:pt x="3820" y="122"/>
                  </a:cubicBezTo>
                  <a:cubicBezTo>
                    <a:pt x="3777" y="37"/>
                    <a:pt x="3706" y="0"/>
                    <a:pt x="36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46"/>
            <p:cNvSpPr/>
            <p:nvPr/>
          </p:nvSpPr>
          <p:spPr>
            <a:xfrm>
              <a:off x="7918790" y="960612"/>
              <a:ext cx="57757" cy="46477"/>
            </a:xfrm>
            <a:custGeom>
              <a:avLst/>
              <a:gdLst/>
              <a:ahLst/>
              <a:cxnLst/>
              <a:rect l="l" t="t" r="r" b="b"/>
              <a:pathLst>
                <a:path w="1869" h="1504" extrusionOk="0">
                  <a:moveTo>
                    <a:pt x="1065" y="1"/>
                  </a:moveTo>
                  <a:cubicBezTo>
                    <a:pt x="536" y="1"/>
                    <a:pt x="0" y="593"/>
                    <a:pt x="382" y="1170"/>
                  </a:cubicBezTo>
                  <a:cubicBezTo>
                    <a:pt x="522" y="1384"/>
                    <a:pt x="777" y="1504"/>
                    <a:pt x="1030" y="1504"/>
                  </a:cubicBezTo>
                  <a:cubicBezTo>
                    <a:pt x="1171" y="1504"/>
                    <a:pt x="1311" y="1467"/>
                    <a:pt x="1430" y="1388"/>
                  </a:cubicBezTo>
                  <a:cubicBezTo>
                    <a:pt x="1764" y="1170"/>
                    <a:pt x="1868" y="674"/>
                    <a:pt x="1649" y="340"/>
                  </a:cubicBezTo>
                  <a:cubicBezTo>
                    <a:pt x="1592" y="236"/>
                    <a:pt x="1522" y="167"/>
                    <a:pt x="1430" y="110"/>
                  </a:cubicBezTo>
                  <a:cubicBezTo>
                    <a:pt x="1317" y="34"/>
                    <a:pt x="1191" y="1"/>
                    <a:pt x="10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46"/>
            <p:cNvSpPr/>
            <p:nvPr/>
          </p:nvSpPr>
          <p:spPr>
            <a:xfrm>
              <a:off x="7683497" y="291845"/>
              <a:ext cx="432944" cy="530472"/>
            </a:xfrm>
            <a:custGeom>
              <a:avLst/>
              <a:gdLst/>
              <a:ahLst/>
              <a:cxnLst/>
              <a:rect l="l" t="t" r="r" b="b"/>
              <a:pathLst>
                <a:path w="14010" h="17166" extrusionOk="0">
                  <a:moveTo>
                    <a:pt x="13742" y="1"/>
                  </a:moveTo>
                  <a:cubicBezTo>
                    <a:pt x="13650" y="1"/>
                    <a:pt x="13561" y="23"/>
                    <a:pt x="13549" y="23"/>
                  </a:cubicBezTo>
                  <a:cubicBezTo>
                    <a:pt x="5715" y="1244"/>
                    <a:pt x="1717" y="8479"/>
                    <a:pt x="1106" y="10126"/>
                  </a:cubicBezTo>
                  <a:cubicBezTo>
                    <a:pt x="507" y="11774"/>
                    <a:pt x="254" y="13122"/>
                    <a:pt x="254" y="13133"/>
                  </a:cubicBezTo>
                  <a:cubicBezTo>
                    <a:pt x="81" y="14089"/>
                    <a:pt x="0" y="15069"/>
                    <a:pt x="0" y="16036"/>
                  </a:cubicBezTo>
                  <a:cubicBezTo>
                    <a:pt x="0" y="16382"/>
                    <a:pt x="12" y="16739"/>
                    <a:pt x="47" y="17108"/>
                  </a:cubicBezTo>
                  <a:cubicBezTo>
                    <a:pt x="47" y="17142"/>
                    <a:pt x="58" y="17165"/>
                    <a:pt x="81" y="17165"/>
                  </a:cubicBezTo>
                  <a:lnTo>
                    <a:pt x="116" y="17165"/>
                  </a:lnTo>
                  <a:cubicBezTo>
                    <a:pt x="127" y="17165"/>
                    <a:pt x="150" y="17165"/>
                    <a:pt x="162" y="17154"/>
                  </a:cubicBezTo>
                  <a:lnTo>
                    <a:pt x="461" y="16900"/>
                  </a:lnTo>
                  <a:cubicBezTo>
                    <a:pt x="473" y="16877"/>
                    <a:pt x="507" y="16866"/>
                    <a:pt x="519" y="16854"/>
                  </a:cubicBezTo>
                  <a:cubicBezTo>
                    <a:pt x="519" y="16854"/>
                    <a:pt x="1233" y="16290"/>
                    <a:pt x="1406" y="16175"/>
                  </a:cubicBezTo>
                  <a:cubicBezTo>
                    <a:pt x="2305" y="15541"/>
                    <a:pt x="3929" y="14665"/>
                    <a:pt x="4712" y="14343"/>
                  </a:cubicBezTo>
                  <a:cubicBezTo>
                    <a:pt x="5761" y="13917"/>
                    <a:pt x="8630" y="13110"/>
                    <a:pt x="8641" y="13110"/>
                  </a:cubicBezTo>
                  <a:cubicBezTo>
                    <a:pt x="8722" y="13087"/>
                    <a:pt x="8825" y="13064"/>
                    <a:pt x="8929" y="13064"/>
                  </a:cubicBezTo>
                  <a:cubicBezTo>
                    <a:pt x="8941" y="13064"/>
                    <a:pt x="8975" y="13052"/>
                    <a:pt x="8987" y="13029"/>
                  </a:cubicBezTo>
                  <a:cubicBezTo>
                    <a:pt x="8998" y="13018"/>
                    <a:pt x="8998" y="12995"/>
                    <a:pt x="8998" y="12983"/>
                  </a:cubicBezTo>
                  <a:cubicBezTo>
                    <a:pt x="8768" y="12062"/>
                    <a:pt x="8653" y="11105"/>
                    <a:pt x="8653" y="10172"/>
                  </a:cubicBezTo>
                  <a:cubicBezTo>
                    <a:pt x="8653" y="8156"/>
                    <a:pt x="8860" y="4228"/>
                    <a:pt x="13848" y="414"/>
                  </a:cubicBezTo>
                  <a:cubicBezTo>
                    <a:pt x="13871" y="380"/>
                    <a:pt x="14010" y="253"/>
                    <a:pt x="13941" y="92"/>
                  </a:cubicBezTo>
                  <a:cubicBezTo>
                    <a:pt x="13913" y="20"/>
                    <a:pt x="13826" y="1"/>
                    <a:pt x="13742" y="1"/>
                  </a:cubicBezTo>
                  <a:close/>
                </a:path>
              </a:pathLst>
            </a:custGeom>
            <a:solidFill>
              <a:schemeClr val="lt1"/>
            </a:solidFill>
            <a:ln w="8925" cap="flat" cmpd="sng">
              <a:solidFill>
                <a:srgbClr val="0A1640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46"/>
            <p:cNvSpPr/>
            <p:nvPr/>
          </p:nvSpPr>
          <p:spPr>
            <a:xfrm>
              <a:off x="7825896" y="766388"/>
              <a:ext cx="869071" cy="521603"/>
            </a:xfrm>
            <a:custGeom>
              <a:avLst/>
              <a:gdLst/>
              <a:ahLst/>
              <a:cxnLst/>
              <a:rect l="l" t="t" r="r" b="b"/>
              <a:pathLst>
                <a:path w="28123" h="16879" extrusionOk="0">
                  <a:moveTo>
                    <a:pt x="27881" y="1"/>
                  </a:moveTo>
                  <a:cubicBezTo>
                    <a:pt x="27524" y="1452"/>
                    <a:pt x="27524" y="3238"/>
                    <a:pt x="26441" y="4402"/>
                  </a:cubicBezTo>
                  <a:cubicBezTo>
                    <a:pt x="24056" y="6994"/>
                    <a:pt x="20577" y="8595"/>
                    <a:pt x="17109" y="8998"/>
                  </a:cubicBezTo>
                  <a:cubicBezTo>
                    <a:pt x="16620" y="9059"/>
                    <a:pt x="16136" y="9085"/>
                    <a:pt x="15655" y="9085"/>
                  </a:cubicBezTo>
                  <a:cubicBezTo>
                    <a:pt x="14391" y="9085"/>
                    <a:pt x="13147" y="8904"/>
                    <a:pt x="11879" y="8687"/>
                  </a:cubicBezTo>
                  <a:cubicBezTo>
                    <a:pt x="11365" y="8597"/>
                    <a:pt x="10881" y="8547"/>
                    <a:pt x="10414" y="8547"/>
                  </a:cubicBezTo>
                  <a:cubicBezTo>
                    <a:pt x="9394" y="8547"/>
                    <a:pt x="8451" y="8783"/>
                    <a:pt x="7432" y="9344"/>
                  </a:cubicBezTo>
                  <a:cubicBezTo>
                    <a:pt x="6717" y="9747"/>
                    <a:pt x="6153" y="10312"/>
                    <a:pt x="5519" y="10796"/>
                  </a:cubicBezTo>
                  <a:cubicBezTo>
                    <a:pt x="4851" y="11302"/>
                    <a:pt x="4125" y="11602"/>
                    <a:pt x="3319" y="11798"/>
                  </a:cubicBezTo>
                  <a:cubicBezTo>
                    <a:pt x="2585" y="11960"/>
                    <a:pt x="1841" y="12039"/>
                    <a:pt x="1097" y="12039"/>
                  </a:cubicBezTo>
                  <a:cubicBezTo>
                    <a:pt x="731" y="12039"/>
                    <a:pt x="365" y="12020"/>
                    <a:pt x="1" y="11982"/>
                  </a:cubicBezTo>
                  <a:lnTo>
                    <a:pt x="1" y="11982"/>
                  </a:lnTo>
                  <a:cubicBezTo>
                    <a:pt x="3031" y="15001"/>
                    <a:pt x="7213" y="16879"/>
                    <a:pt x="11821" y="16879"/>
                  </a:cubicBezTo>
                  <a:cubicBezTo>
                    <a:pt x="20946" y="16879"/>
                    <a:pt x="28123" y="9229"/>
                    <a:pt x="27881" y="1"/>
                  </a:cubicBezTo>
                  <a:close/>
                </a:path>
              </a:pathLst>
            </a:custGeom>
            <a:solidFill>
              <a:srgbClr val="DA510B">
                <a:alpha val="20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4" name="Google Shape;2724;p46"/>
            <p:cNvSpPr/>
            <p:nvPr/>
          </p:nvSpPr>
          <p:spPr>
            <a:xfrm>
              <a:off x="8139911" y="1051736"/>
              <a:ext cx="98270" cy="93727"/>
            </a:xfrm>
            <a:custGeom>
              <a:avLst/>
              <a:gdLst/>
              <a:ahLst/>
              <a:cxnLst/>
              <a:rect l="l" t="t" r="r" b="b"/>
              <a:pathLst>
                <a:path w="3180" h="3033" extrusionOk="0">
                  <a:moveTo>
                    <a:pt x="1593" y="0"/>
                  </a:moveTo>
                  <a:cubicBezTo>
                    <a:pt x="825" y="0"/>
                    <a:pt x="167" y="587"/>
                    <a:pt x="81" y="1367"/>
                  </a:cubicBezTo>
                  <a:cubicBezTo>
                    <a:pt x="0" y="2196"/>
                    <a:pt x="599" y="2934"/>
                    <a:pt x="1429" y="3026"/>
                  </a:cubicBezTo>
                  <a:cubicBezTo>
                    <a:pt x="1479" y="3031"/>
                    <a:pt x="1529" y="3033"/>
                    <a:pt x="1578" y="3033"/>
                  </a:cubicBezTo>
                  <a:cubicBezTo>
                    <a:pt x="2346" y="3033"/>
                    <a:pt x="3012" y="2456"/>
                    <a:pt x="3088" y="1666"/>
                  </a:cubicBezTo>
                  <a:cubicBezTo>
                    <a:pt x="3180" y="837"/>
                    <a:pt x="2569" y="99"/>
                    <a:pt x="1740" y="7"/>
                  </a:cubicBezTo>
                  <a:cubicBezTo>
                    <a:pt x="1690" y="2"/>
                    <a:pt x="1641" y="0"/>
                    <a:pt x="15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5" name="Google Shape;2725;p46"/>
            <p:cNvSpPr/>
            <p:nvPr/>
          </p:nvSpPr>
          <p:spPr>
            <a:xfrm>
              <a:off x="7901023" y="1085774"/>
              <a:ext cx="93295" cy="93665"/>
            </a:xfrm>
            <a:custGeom>
              <a:avLst/>
              <a:gdLst/>
              <a:ahLst/>
              <a:cxnLst/>
              <a:rect l="l" t="t" r="r" b="b"/>
              <a:pathLst>
                <a:path w="3019" h="3031" extrusionOk="0">
                  <a:moveTo>
                    <a:pt x="1510" y="0"/>
                  </a:moveTo>
                  <a:cubicBezTo>
                    <a:pt x="680" y="0"/>
                    <a:pt x="1" y="680"/>
                    <a:pt x="1" y="1521"/>
                  </a:cubicBezTo>
                  <a:cubicBezTo>
                    <a:pt x="1" y="2351"/>
                    <a:pt x="680" y="3030"/>
                    <a:pt x="1510" y="3030"/>
                  </a:cubicBezTo>
                  <a:cubicBezTo>
                    <a:pt x="2339" y="3030"/>
                    <a:pt x="3019" y="2351"/>
                    <a:pt x="3019" y="1521"/>
                  </a:cubicBezTo>
                  <a:cubicBezTo>
                    <a:pt x="3019" y="680"/>
                    <a:pt x="2339" y="0"/>
                    <a:pt x="15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6" name="Google Shape;2726;p46"/>
            <p:cNvSpPr/>
            <p:nvPr/>
          </p:nvSpPr>
          <p:spPr>
            <a:xfrm>
              <a:off x="8521209" y="902144"/>
              <a:ext cx="102936" cy="93480"/>
            </a:xfrm>
            <a:custGeom>
              <a:avLst/>
              <a:gdLst/>
              <a:ahLst/>
              <a:cxnLst/>
              <a:rect l="l" t="t" r="r" b="b"/>
              <a:pathLst>
                <a:path w="3331" h="3025" extrusionOk="0">
                  <a:moveTo>
                    <a:pt x="1659" y="0"/>
                  </a:moveTo>
                  <a:cubicBezTo>
                    <a:pt x="1541" y="0"/>
                    <a:pt x="1422" y="14"/>
                    <a:pt x="1303" y="43"/>
                  </a:cubicBezTo>
                  <a:cubicBezTo>
                    <a:pt x="485" y="250"/>
                    <a:pt x="1" y="1068"/>
                    <a:pt x="197" y="1875"/>
                  </a:cubicBezTo>
                  <a:cubicBezTo>
                    <a:pt x="363" y="2570"/>
                    <a:pt x="979" y="3024"/>
                    <a:pt x="1663" y="3024"/>
                  </a:cubicBezTo>
                  <a:cubicBezTo>
                    <a:pt x="1783" y="3024"/>
                    <a:pt x="1906" y="3010"/>
                    <a:pt x="2029" y="2981"/>
                  </a:cubicBezTo>
                  <a:cubicBezTo>
                    <a:pt x="2835" y="2785"/>
                    <a:pt x="3330" y="1956"/>
                    <a:pt x="3135" y="1149"/>
                  </a:cubicBezTo>
                  <a:cubicBezTo>
                    <a:pt x="2958" y="462"/>
                    <a:pt x="2337" y="0"/>
                    <a:pt x="16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7" name="Google Shape;2727;p46"/>
            <p:cNvSpPr/>
            <p:nvPr/>
          </p:nvSpPr>
          <p:spPr>
            <a:xfrm>
              <a:off x="8334649" y="1009191"/>
              <a:ext cx="76576" cy="76576"/>
            </a:xfrm>
            <a:custGeom>
              <a:avLst/>
              <a:gdLst/>
              <a:ahLst/>
              <a:cxnLst/>
              <a:rect l="l" t="t" r="r" b="b"/>
              <a:pathLst>
                <a:path w="2478" h="2478" extrusionOk="0">
                  <a:moveTo>
                    <a:pt x="1234" y="1"/>
                  </a:moveTo>
                  <a:cubicBezTo>
                    <a:pt x="554" y="1"/>
                    <a:pt x="1" y="554"/>
                    <a:pt x="1" y="1245"/>
                  </a:cubicBezTo>
                  <a:cubicBezTo>
                    <a:pt x="1" y="1925"/>
                    <a:pt x="554" y="2478"/>
                    <a:pt x="1234" y="2478"/>
                  </a:cubicBezTo>
                  <a:cubicBezTo>
                    <a:pt x="1925" y="2478"/>
                    <a:pt x="2478" y="1925"/>
                    <a:pt x="2478" y="1245"/>
                  </a:cubicBezTo>
                  <a:cubicBezTo>
                    <a:pt x="2478" y="554"/>
                    <a:pt x="1925" y="1"/>
                    <a:pt x="12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8" name="Google Shape;2728;p46"/>
            <p:cNvSpPr/>
            <p:nvPr/>
          </p:nvSpPr>
          <p:spPr>
            <a:xfrm>
              <a:off x="8128527" y="1192197"/>
              <a:ext cx="76576" cy="76576"/>
            </a:xfrm>
            <a:custGeom>
              <a:avLst/>
              <a:gdLst/>
              <a:ahLst/>
              <a:cxnLst/>
              <a:rect l="l" t="t" r="r" b="b"/>
              <a:pathLst>
                <a:path w="2478" h="2478" extrusionOk="0">
                  <a:moveTo>
                    <a:pt x="1233" y="0"/>
                  </a:moveTo>
                  <a:cubicBezTo>
                    <a:pt x="565" y="0"/>
                    <a:pt x="0" y="553"/>
                    <a:pt x="0" y="1245"/>
                  </a:cubicBezTo>
                  <a:cubicBezTo>
                    <a:pt x="0" y="1913"/>
                    <a:pt x="542" y="2477"/>
                    <a:pt x="1233" y="2477"/>
                  </a:cubicBezTo>
                  <a:cubicBezTo>
                    <a:pt x="1913" y="2477"/>
                    <a:pt x="2477" y="1936"/>
                    <a:pt x="2477" y="1245"/>
                  </a:cubicBezTo>
                  <a:cubicBezTo>
                    <a:pt x="2477" y="565"/>
                    <a:pt x="1924" y="0"/>
                    <a:pt x="12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9" name="Google Shape;2729;p46"/>
            <p:cNvSpPr/>
            <p:nvPr/>
          </p:nvSpPr>
          <p:spPr>
            <a:xfrm>
              <a:off x="8057682" y="1124171"/>
              <a:ext cx="58777" cy="58777"/>
            </a:xfrm>
            <a:custGeom>
              <a:avLst/>
              <a:gdLst/>
              <a:ahLst/>
              <a:cxnLst/>
              <a:rect l="l" t="t" r="r" b="b"/>
              <a:pathLst>
                <a:path w="1902" h="1902" extrusionOk="0">
                  <a:moveTo>
                    <a:pt x="946" y="0"/>
                  </a:moveTo>
                  <a:cubicBezTo>
                    <a:pt x="427" y="0"/>
                    <a:pt x="1" y="426"/>
                    <a:pt x="1" y="956"/>
                  </a:cubicBezTo>
                  <a:cubicBezTo>
                    <a:pt x="1" y="1475"/>
                    <a:pt x="416" y="1901"/>
                    <a:pt x="946" y="1901"/>
                  </a:cubicBezTo>
                  <a:cubicBezTo>
                    <a:pt x="1464" y="1901"/>
                    <a:pt x="1902" y="1486"/>
                    <a:pt x="1902" y="956"/>
                  </a:cubicBezTo>
                  <a:cubicBezTo>
                    <a:pt x="1902" y="438"/>
                    <a:pt x="1476" y="0"/>
                    <a:pt x="9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0" name="Google Shape;2730;p46"/>
            <p:cNvSpPr/>
            <p:nvPr/>
          </p:nvSpPr>
          <p:spPr>
            <a:xfrm>
              <a:off x="8089713" y="953658"/>
              <a:ext cx="58777" cy="58777"/>
            </a:xfrm>
            <a:custGeom>
              <a:avLst/>
              <a:gdLst/>
              <a:ahLst/>
              <a:cxnLst/>
              <a:rect l="l" t="t" r="r" b="b"/>
              <a:pathLst>
                <a:path w="1902" h="1902" extrusionOk="0">
                  <a:moveTo>
                    <a:pt x="957" y="1"/>
                  </a:moveTo>
                  <a:cubicBezTo>
                    <a:pt x="438" y="1"/>
                    <a:pt x="1" y="415"/>
                    <a:pt x="1" y="957"/>
                  </a:cubicBezTo>
                  <a:cubicBezTo>
                    <a:pt x="1" y="1475"/>
                    <a:pt x="427" y="1901"/>
                    <a:pt x="957" y="1901"/>
                  </a:cubicBezTo>
                  <a:cubicBezTo>
                    <a:pt x="1475" y="1901"/>
                    <a:pt x="1902" y="1487"/>
                    <a:pt x="1902" y="957"/>
                  </a:cubicBezTo>
                  <a:cubicBezTo>
                    <a:pt x="1902" y="438"/>
                    <a:pt x="1487" y="1"/>
                    <a:pt x="9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1" name="Google Shape;2731;p46"/>
            <p:cNvSpPr/>
            <p:nvPr/>
          </p:nvSpPr>
          <p:spPr>
            <a:xfrm>
              <a:off x="8275563" y="1174397"/>
              <a:ext cx="58406" cy="58777"/>
            </a:xfrm>
            <a:custGeom>
              <a:avLst/>
              <a:gdLst/>
              <a:ahLst/>
              <a:cxnLst/>
              <a:rect l="l" t="t" r="r" b="b"/>
              <a:pathLst>
                <a:path w="1890" h="1902" extrusionOk="0">
                  <a:moveTo>
                    <a:pt x="945" y="0"/>
                  </a:moveTo>
                  <a:cubicBezTo>
                    <a:pt x="415" y="0"/>
                    <a:pt x="1" y="438"/>
                    <a:pt x="1" y="957"/>
                  </a:cubicBezTo>
                  <a:cubicBezTo>
                    <a:pt x="1" y="1475"/>
                    <a:pt x="415" y="1901"/>
                    <a:pt x="945" y="1901"/>
                  </a:cubicBezTo>
                  <a:cubicBezTo>
                    <a:pt x="1475" y="1901"/>
                    <a:pt x="1890" y="1487"/>
                    <a:pt x="1890" y="957"/>
                  </a:cubicBezTo>
                  <a:cubicBezTo>
                    <a:pt x="1890" y="438"/>
                    <a:pt x="1475" y="0"/>
                    <a:pt x="945" y="0"/>
                  </a:cubicBezTo>
                  <a:close/>
                </a:path>
              </a:pathLst>
            </a:custGeom>
            <a:solidFill>
              <a:srgbClr val="E389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2" name="Google Shape;2732;p46"/>
            <p:cNvSpPr/>
            <p:nvPr/>
          </p:nvSpPr>
          <p:spPr>
            <a:xfrm>
              <a:off x="8420095" y="1124180"/>
              <a:ext cx="58777" cy="58777"/>
            </a:xfrm>
            <a:custGeom>
              <a:avLst/>
              <a:gdLst/>
              <a:ahLst/>
              <a:cxnLst/>
              <a:rect l="l" t="t" r="r" b="b"/>
              <a:pathLst>
                <a:path w="1902" h="1902" extrusionOk="0">
                  <a:moveTo>
                    <a:pt x="946" y="1"/>
                  </a:moveTo>
                  <a:cubicBezTo>
                    <a:pt x="416" y="1"/>
                    <a:pt x="1" y="427"/>
                    <a:pt x="1" y="946"/>
                  </a:cubicBezTo>
                  <a:cubicBezTo>
                    <a:pt x="1" y="1464"/>
                    <a:pt x="416" y="1902"/>
                    <a:pt x="946" y="1902"/>
                  </a:cubicBezTo>
                  <a:cubicBezTo>
                    <a:pt x="1476" y="1902"/>
                    <a:pt x="1902" y="1487"/>
                    <a:pt x="1902" y="946"/>
                  </a:cubicBezTo>
                  <a:cubicBezTo>
                    <a:pt x="1902" y="427"/>
                    <a:pt x="1476" y="1"/>
                    <a:pt x="9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3" name="Google Shape;2733;p46"/>
            <p:cNvSpPr/>
            <p:nvPr/>
          </p:nvSpPr>
          <p:spPr>
            <a:xfrm>
              <a:off x="7813875" y="980698"/>
              <a:ext cx="110353" cy="80470"/>
            </a:xfrm>
            <a:custGeom>
              <a:avLst/>
              <a:gdLst/>
              <a:ahLst/>
              <a:cxnLst/>
              <a:rect l="l" t="t" r="r" b="b"/>
              <a:pathLst>
                <a:path w="3571" h="2604" extrusionOk="0">
                  <a:moveTo>
                    <a:pt x="2268" y="1"/>
                  </a:moveTo>
                  <a:cubicBezTo>
                    <a:pt x="2256" y="1"/>
                    <a:pt x="2245" y="1"/>
                    <a:pt x="2233" y="1"/>
                  </a:cubicBezTo>
                  <a:cubicBezTo>
                    <a:pt x="1346" y="36"/>
                    <a:pt x="263" y="750"/>
                    <a:pt x="102" y="1660"/>
                  </a:cubicBezTo>
                  <a:cubicBezTo>
                    <a:pt x="0" y="2276"/>
                    <a:pt x="432" y="2603"/>
                    <a:pt x="1023" y="2603"/>
                  </a:cubicBezTo>
                  <a:cubicBezTo>
                    <a:pt x="1570" y="2603"/>
                    <a:pt x="2254" y="2322"/>
                    <a:pt x="2775" y="1729"/>
                  </a:cubicBezTo>
                  <a:cubicBezTo>
                    <a:pt x="3570" y="843"/>
                    <a:pt x="3121" y="1"/>
                    <a:pt x="2268" y="1"/>
                  </a:cubicBezTo>
                  <a:close/>
                </a:path>
              </a:pathLst>
            </a:custGeom>
            <a:solidFill>
              <a:srgbClr val="D811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4" name="Google Shape;2734;p46"/>
            <p:cNvSpPr/>
            <p:nvPr/>
          </p:nvSpPr>
          <p:spPr>
            <a:xfrm>
              <a:off x="7965021" y="889164"/>
              <a:ext cx="121169" cy="79728"/>
            </a:xfrm>
            <a:custGeom>
              <a:avLst/>
              <a:gdLst/>
              <a:ahLst/>
              <a:cxnLst/>
              <a:rect l="l" t="t" r="r" b="b"/>
              <a:pathLst>
                <a:path w="3921" h="2580" extrusionOk="0">
                  <a:moveTo>
                    <a:pt x="2351" y="1"/>
                  </a:moveTo>
                  <a:cubicBezTo>
                    <a:pt x="1555" y="1"/>
                    <a:pt x="691" y="584"/>
                    <a:pt x="349" y="1258"/>
                  </a:cubicBezTo>
                  <a:cubicBezTo>
                    <a:pt x="0" y="1907"/>
                    <a:pt x="344" y="2580"/>
                    <a:pt x="1153" y="2580"/>
                  </a:cubicBezTo>
                  <a:cubicBezTo>
                    <a:pt x="1306" y="2580"/>
                    <a:pt x="1477" y="2556"/>
                    <a:pt x="1662" y="2502"/>
                  </a:cubicBezTo>
                  <a:cubicBezTo>
                    <a:pt x="3241" y="2041"/>
                    <a:pt x="3920" y="394"/>
                    <a:pt x="2768" y="60"/>
                  </a:cubicBezTo>
                  <a:cubicBezTo>
                    <a:pt x="2634" y="20"/>
                    <a:pt x="2493" y="1"/>
                    <a:pt x="2351" y="1"/>
                  </a:cubicBezTo>
                  <a:close/>
                </a:path>
              </a:pathLst>
            </a:custGeom>
            <a:solidFill>
              <a:srgbClr val="D811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35" name="Google Shape;2735;p46"/>
          <p:cNvGrpSpPr/>
          <p:nvPr/>
        </p:nvGrpSpPr>
        <p:grpSpPr>
          <a:xfrm rot="979550">
            <a:off x="7271396" y="434575"/>
            <a:ext cx="1317526" cy="1307859"/>
            <a:chOff x="356546" y="286713"/>
            <a:chExt cx="1213088" cy="1204187"/>
          </a:xfrm>
        </p:grpSpPr>
        <p:sp>
          <p:nvSpPr>
            <p:cNvPr id="2736" name="Google Shape;2736;p46"/>
            <p:cNvSpPr/>
            <p:nvPr/>
          </p:nvSpPr>
          <p:spPr>
            <a:xfrm>
              <a:off x="356550" y="286713"/>
              <a:ext cx="1213084" cy="1204187"/>
            </a:xfrm>
            <a:custGeom>
              <a:avLst/>
              <a:gdLst/>
              <a:ahLst/>
              <a:cxnLst/>
              <a:rect l="l" t="t" r="r" b="b"/>
              <a:pathLst>
                <a:path w="33999" h="33752" extrusionOk="0">
                  <a:moveTo>
                    <a:pt x="19258" y="1"/>
                  </a:moveTo>
                  <a:cubicBezTo>
                    <a:pt x="19024" y="1"/>
                    <a:pt x="18794" y="123"/>
                    <a:pt x="18676" y="360"/>
                  </a:cubicBezTo>
                  <a:cubicBezTo>
                    <a:pt x="18174" y="1324"/>
                    <a:pt x="17368" y="1819"/>
                    <a:pt x="16551" y="1819"/>
                  </a:cubicBezTo>
                  <a:cubicBezTo>
                    <a:pt x="16148" y="1819"/>
                    <a:pt x="15742" y="1698"/>
                    <a:pt x="15369" y="1455"/>
                  </a:cubicBezTo>
                  <a:lnTo>
                    <a:pt x="15289" y="1397"/>
                  </a:lnTo>
                  <a:cubicBezTo>
                    <a:pt x="15243" y="1362"/>
                    <a:pt x="15185" y="1316"/>
                    <a:pt x="15139" y="1282"/>
                  </a:cubicBezTo>
                  <a:cubicBezTo>
                    <a:pt x="15093" y="1236"/>
                    <a:pt x="15035" y="1190"/>
                    <a:pt x="14989" y="1144"/>
                  </a:cubicBezTo>
                  <a:cubicBezTo>
                    <a:pt x="14955" y="1097"/>
                    <a:pt x="14897" y="1051"/>
                    <a:pt x="14851" y="1005"/>
                  </a:cubicBezTo>
                  <a:cubicBezTo>
                    <a:pt x="14805" y="959"/>
                    <a:pt x="14759" y="902"/>
                    <a:pt x="14701" y="844"/>
                  </a:cubicBezTo>
                  <a:cubicBezTo>
                    <a:pt x="14655" y="786"/>
                    <a:pt x="14620" y="729"/>
                    <a:pt x="14574" y="660"/>
                  </a:cubicBezTo>
                  <a:cubicBezTo>
                    <a:pt x="14528" y="602"/>
                    <a:pt x="14494" y="533"/>
                    <a:pt x="14448" y="475"/>
                  </a:cubicBezTo>
                  <a:cubicBezTo>
                    <a:pt x="14425" y="429"/>
                    <a:pt x="14390" y="383"/>
                    <a:pt x="14355" y="337"/>
                  </a:cubicBezTo>
                  <a:cubicBezTo>
                    <a:pt x="14222" y="211"/>
                    <a:pt x="14060" y="154"/>
                    <a:pt x="13902" y="154"/>
                  </a:cubicBezTo>
                  <a:cubicBezTo>
                    <a:pt x="13596" y="154"/>
                    <a:pt x="13303" y="368"/>
                    <a:pt x="13249" y="717"/>
                  </a:cubicBezTo>
                  <a:cubicBezTo>
                    <a:pt x="13100" y="1674"/>
                    <a:pt x="12489" y="2526"/>
                    <a:pt x="11775" y="2791"/>
                  </a:cubicBezTo>
                  <a:cubicBezTo>
                    <a:pt x="11555" y="2865"/>
                    <a:pt x="11322" y="2902"/>
                    <a:pt x="11083" y="2902"/>
                  </a:cubicBezTo>
                  <a:cubicBezTo>
                    <a:pt x="10471" y="2902"/>
                    <a:pt x="9825" y="2663"/>
                    <a:pt x="9286" y="2215"/>
                  </a:cubicBezTo>
                  <a:cubicBezTo>
                    <a:pt x="9161" y="2110"/>
                    <a:pt x="9009" y="2058"/>
                    <a:pt x="8858" y="2058"/>
                  </a:cubicBezTo>
                  <a:cubicBezTo>
                    <a:pt x="8677" y="2058"/>
                    <a:pt x="8497" y="2133"/>
                    <a:pt x="8365" y="2284"/>
                  </a:cubicBezTo>
                  <a:cubicBezTo>
                    <a:pt x="8342" y="2307"/>
                    <a:pt x="8319" y="2342"/>
                    <a:pt x="8295" y="2376"/>
                  </a:cubicBezTo>
                  <a:cubicBezTo>
                    <a:pt x="8261" y="2434"/>
                    <a:pt x="8238" y="2491"/>
                    <a:pt x="8226" y="2561"/>
                  </a:cubicBezTo>
                  <a:cubicBezTo>
                    <a:pt x="8203" y="2653"/>
                    <a:pt x="8203" y="2745"/>
                    <a:pt x="8226" y="2826"/>
                  </a:cubicBezTo>
                  <a:cubicBezTo>
                    <a:pt x="8272" y="3102"/>
                    <a:pt x="8295" y="3367"/>
                    <a:pt x="8272" y="3644"/>
                  </a:cubicBezTo>
                  <a:cubicBezTo>
                    <a:pt x="7132" y="3966"/>
                    <a:pt x="6348" y="4531"/>
                    <a:pt x="6510" y="5187"/>
                  </a:cubicBezTo>
                  <a:cubicBezTo>
                    <a:pt x="6556" y="5372"/>
                    <a:pt x="6648" y="5521"/>
                    <a:pt x="6786" y="5648"/>
                  </a:cubicBezTo>
                  <a:cubicBezTo>
                    <a:pt x="6551" y="5712"/>
                    <a:pt x="6308" y="5743"/>
                    <a:pt x="6066" y="5743"/>
                  </a:cubicBezTo>
                  <a:cubicBezTo>
                    <a:pt x="5692" y="5743"/>
                    <a:pt x="5320" y="5668"/>
                    <a:pt x="4978" y="5521"/>
                  </a:cubicBezTo>
                  <a:cubicBezTo>
                    <a:pt x="4896" y="5491"/>
                    <a:pt x="4816" y="5476"/>
                    <a:pt x="4738" y="5476"/>
                  </a:cubicBezTo>
                  <a:cubicBezTo>
                    <a:pt x="4268" y="5476"/>
                    <a:pt x="3914" y="5999"/>
                    <a:pt x="4171" y="6455"/>
                  </a:cubicBezTo>
                  <a:lnTo>
                    <a:pt x="4160" y="6466"/>
                  </a:lnTo>
                  <a:cubicBezTo>
                    <a:pt x="4655" y="7365"/>
                    <a:pt x="4701" y="8286"/>
                    <a:pt x="4263" y="9001"/>
                  </a:cubicBezTo>
                  <a:cubicBezTo>
                    <a:pt x="4252" y="9035"/>
                    <a:pt x="4229" y="9058"/>
                    <a:pt x="4206" y="9093"/>
                  </a:cubicBezTo>
                  <a:cubicBezTo>
                    <a:pt x="4183" y="9127"/>
                    <a:pt x="4160" y="9162"/>
                    <a:pt x="4136" y="9185"/>
                  </a:cubicBezTo>
                  <a:cubicBezTo>
                    <a:pt x="4090" y="9243"/>
                    <a:pt x="4044" y="9300"/>
                    <a:pt x="3987" y="9358"/>
                  </a:cubicBezTo>
                  <a:cubicBezTo>
                    <a:pt x="3906" y="9438"/>
                    <a:pt x="3825" y="9519"/>
                    <a:pt x="3733" y="9588"/>
                  </a:cubicBezTo>
                  <a:cubicBezTo>
                    <a:pt x="3676" y="9623"/>
                    <a:pt x="3607" y="9669"/>
                    <a:pt x="3537" y="9703"/>
                  </a:cubicBezTo>
                  <a:cubicBezTo>
                    <a:pt x="3434" y="9773"/>
                    <a:pt x="3330" y="9819"/>
                    <a:pt x="3226" y="9865"/>
                  </a:cubicBezTo>
                  <a:cubicBezTo>
                    <a:pt x="2852" y="10004"/>
                    <a:pt x="2458" y="10073"/>
                    <a:pt x="2053" y="10073"/>
                  </a:cubicBezTo>
                  <a:cubicBezTo>
                    <a:pt x="2022" y="10073"/>
                    <a:pt x="1990" y="10073"/>
                    <a:pt x="1959" y="10072"/>
                  </a:cubicBezTo>
                  <a:cubicBezTo>
                    <a:pt x="1947" y="10071"/>
                    <a:pt x="1936" y="10071"/>
                    <a:pt x="1924" y="10071"/>
                  </a:cubicBezTo>
                  <a:cubicBezTo>
                    <a:pt x="1730" y="10071"/>
                    <a:pt x="1549" y="10162"/>
                    <a:pt x="1429" y="10314"/>
                  </a:cubicBezTo>
                  <a:cubicBezTo>
                    <a:pt x="1406" y="10337"/>
                    <a:pt x="1406" y="10349"/>
                    <a:pt x="1383" y="10372"/>
                  </a:cubicBezTo>
                  <a:cubicBezTo>
                    <a:pt x="1268" y="10556"/>
                    <a:pt x="1245" y="10798"/>
                    <a:pt x="1348" y="11005"/>
                  </a:cubicBezTo>
                  <a:cubicBezTo>
                    <a:pt x="1360" y="11028"/>
                    <a:pt x="1372" y="11063"/>
                    <a:pt x="1395" y="11086"/>
                  </a:cubicBezTo>
                  <a:cubicBezTo>
                    <a:pt x="1418" y="11132"/>
                    <a:pt x="1464" y="11178"/>
                    <a:pt x="1498" y="11213"/>
                  </a:cubicBezTo>
                  <a:cubicBezTo>
                    <a:pt x="3088" y="12630"/>
                    <a:pt x="2650" y="14715"/>
                    <a:pt x="600" y="15326"/>
                  </a:cubicBezTo>
                  <a:cubicBezTo>
                    <a:pt x="473" y="15372"/>
                    <a:pt x="358" y="15441"/>
                    <a:pt x="277" y="15544"/>
                  </a:cubicBezTo>
                  <a:cubicBezTo>
                    <a:pt x="266" y="15556"/>
                    <a:pt x="254" y="15568"/>
                    <a:pt x="242" y="15591"/>
                  </a:cubicBezTo>
                  <a:cubicBezTo>
                    <a:pt x="1" y="15936"/>
                    <a:pt x="150" y="16409"/>
                    <a:pt x="530" y="16570"/>
                  </a:cubicBezTo>
                  <a:cubicBezTo>
                    <a:pt x="749" y="16662"/>
                    <a:pt x="957" y="16777"/>
                    <a:pt x="1153" y="16904"/>
                  </a:cubicBezTo>
                  <a:cubicBezTo>
                    <a:pt x="1959" y="17480"/>
                    <a:pt x="2305" y="18309"/>
                    <a:pt x="2132" y="19127"/>
                  </a:cubicBezTo>
                  <a:cubicBezTo>
                    <a:pt x="2086" y="19346"/>
                    <a:pt x="2017" y="19565"/>
                    <a:pt x="1913" y="19761"/>
                  </a:cubicBezTo>
                  <a:cubicBezTo>
                    <a:pt x="1878" y="19807"/>
                    <a:pt x="1855" y="19865"/>
                    <a:pt x="1821" y="19911"/>
                  </a:cubicBezTo>
                  <a:cubicBezTo>
                    <a:pt x="1602" y="20233"/>
                    <a:pt x="1337" y="20521"/>
                    <a:pt x="1014" y="20752"/>
                  </a:cubicBezTo>
                  <a:cubicBezTo>
                    <a:pt x="519" y="21109"/>
                    <a:pt x="749" y="21904"/>
                    <a:pt x="1360" y="21938"/>
                  </a:cubicBezTo>
                  <a:cubicBezTo>
                    <a:pt x="1683" y="21962"/>
                    <a:pt x="2005" y="22031"/>
                    <a:pt x="2316" y="22146"/>
                  </a:cubicBezTo>
                  <a:cubicBezTo>
                    <a:pt x="2374" y="22180"/>
                    <a:pt x="2443" y="22203"/>
                    <a:pt x="2501" y="22238"/>
                  </a:cubicBezTo>
                  <a:cubicBezTo>
                    <a:pt x="2558" y="22261"/>
                    <a:pt x="2616" y="22296"/>
                    <a:pt x="2673" y="22330"/>
                  </a:cubicBezTo>
                  <a:cubicBezTo>
                    <a:pt x="2696" y="22342"/>
                    <a:pt x="2731" y="22365"/>
                    <a:pt x="2754" y="22388"/>
                  </a:cubicBezTo>
                  <a:cubicBezTo>
                    <a:pt x="3295" y="22733"/>
                    <a:pt x="3653" y="23309"/>
                    <a:pt x="3699" y="23955"/>
                  </a:cubicBezTo>
                  <a:cubicBezTo>
                    <a:pt x="3710" y="24035"/>
                    <a:pt x="3710" y="24116"/>
                    <a:pt x="3710" y="24197"/>
                  </a:cubicBezTo>
                  <a:cubicBezTo>
                    <a:pt x="3710" y="24277"/>
                    <a:pt x="3699" y="24369"/>
                    <a:pt x="3687" y="24450"/>
                  </a:cubicBezTo>
                  <a:cubicBezTo>
                    <a:pt x="3676" y="24577"/>
                    <a:pt x="3641" y="24715"/>
                    <a:pt x="3607" y="24842"/>
                  </a:cubicBezTo>
                  <a:cubicBezTo>
                    <a:pt x="3549" y="25015"/>
                    <a:pt x="3480" y="25199"/>
                    <a:pt x="3388" y="25360"/>
                  </a:cubicBezTo>
                  <a:cubicBezTo>
                    <a:pt x="3319" y="25498"/>
                    <a:pt x="3238" y="25637"/>
                    <a:pt x="3146" y="25763"/>
                  </a:cubicBezTo>
                  <a:cubicBezTo>
                    <a:pt x="3134" y="25786"/>
                    <a:pt x="3123" y="25798"/>
                    <a:pt x="3100" y="25821"/>
                  </a:cubicBezTo>
                  <a:cubicBezTo>
                    <a:pt x="3007" y="25994"/>
                    <a:pt x="2996" y="26201"/>
                    <a:pt x="3065" y="26386"/>
                  </a:cubicBezTo>
                  <a:cubicBezTo>
                    <a:pt x="3077" y="26409"/>
                    <a:pt x="3088" y="26420"/>
                    <a:pt x="3100" y="26443"/>
                  </a:cubicBezTo>
                  <a:cubicBezTo>
                    <a:pt x="3146" y="26535"/>
                    <a:pt x="3215" y="26616"/>
                    <a:pt x="3295" y="26674"/>
                  </a:cubicBezTo>
                  <a:cubicBezTo>
                    <a:pt x="3330" y="26697"/>
                    <a:pt x="3376" y="26720"/>
                    <a:pt x="3411" y="26743"/>
                  </a:cubicBezTo>
                  <a:lnTo>
                    <a:pt x="3468" y="26766"/>
                  </a:lnTo>
                  <a:cubicBezTo>
                    <a:pt x="3514" y="26777"/>
                    <a:pt x="3549" y="26789"/>
                    <a:pt x="3595" y="26789"/>
                  </a:cubicBezTo>
                  <a:cubicBezTo>
                    <a:pt x="3617" y="26792"/>
                    <a:pt x="3639" y="26793"/>
                    <a:pt x="3662" y="26793"/>
                  </a:cubicBezTo>
                  <a:cubicBezTo>
                    <a:pt x="3724" y="26793"/>
                    <a:pt x="3789" y="26783"/>
                    <a:pt x="3848" y="26766"/>
                  </a:cubicBezTo>
                  <a:cubicBezTo>
                    <a:pt x="4123" y="26687"/>
                    <a:pt x="4408" y="26646"/>
                    <a:pt x="4697" y="26646"/>
                  </a:cubicBezTo>
                  <a:cubicBezTo>
                    <a:pt x="4832" y="26646"/>
                    <a:pt x="4968" y="26655"/>
                    <a:pt x="5104" y="26674"/>
                  </a:cubicBezTo>
                  <a:cubicBezTo>
                    <a:pt x="5219" y="26697"/>
                    <a:pt x="5323" y="26720"/>
                    <a:pt x="5438" y="26754"/>
                  </a:cubicBezTo>
                  <a:cubicBezTo>
                    <a:pt x="5507" y="26777"/>
                    <a:pt x="5577" y="26800"/>
                    <a:pt x="5646" y="26823"/>
                  </a:cubicBezTo>
                  <a:cubicBezTo>
                    <a:pt x="5749" y="26869"/>
                    <a:pt x="5842" y="26915"/>
                    <a:pt x="5934" y="26973"/>
                  </a:cubicBezTo>
                  <a:cubicBezTo>
                    <a:pt x="5968" y="26985"/>
                    <a:pt x="5991" y="27008"/>
                    <a:pt x="6026" y="27031"/>
                  </a:cubicBezTo>
                  <a:cubicBezTo>
                    <a:pt x="6291" y="27215"/>
                    <a:pt x="6510" y="27457"/>
                    <a:pt x="6660" y="27733"/>
                  </a:cubicBezTo>
                  <a:cubicBezTo>
                    <a:pt x="6671" y="27756"/>
                    <a:pt x="6683" y="27791"/>
                    <a:pt x="6694" y="27814"/>
                  </a:cubicBezTo>
                  <a:cubicBezTo>
                    <a:pt x="6706" y="27837"/>
                    <a:pt x="6740" y="27895"/>
                    <a:pt x="6752" y="27929"/>
                  </a:cubicBezTo>
                  <a:cubicBezTo>
                    <a:pt x="6936" y="28402"/>
                    <a:pt x="6982" y="28909"/>
                    <a:pt x="6890" y="29404"/>
                  </a:cubicBezTo>
                  <a:cubicBezTo>
                    <a:pt x="6867" y="29531"/>
                    <a:pt x="6832" y="29657"/>
                    <a:pt x="6798" y="29784"/>
                  </a:cubicBezTo>
                  <a:cubicBezTo>
                    <a:pt x="6786" y="29830"/>
                    <a:pt x="6775" y="29888"/>
                    <a:pt x="6775" y="29945"/>
                  </a:cubicBezTo>
                  <a:cubicBezTo>
                    <a:pt x="6763" y="30061"/>
                    <a:pt x="6798" y="30176"/>
                    <a:pt x="6855" y="30280"/>
                  </a:cubicBezTo>
                  <a:cubicBezTo>
                    <a:pt x="6867" y="30303"/>
                    <a:pt x="6878" y="30326"/>
                    <a:pt x="6901" y="30349"/>
                  </a:cubicBezTo>
                  <a:cubicBezTo>
                    <a:pt x="6936" y="30395"/>
                    <a:pt x="6971" y="30441"/>
                    <a:pt x="7017" y="30475"/>
                  </a:cubicBezTo>
                  <a:cubicBezTo>
                    <a:pt x="7028" y="30487"/>
                    <a:pt x="7051" y="30498"/>
                    <a:pt x="7063" y="30510"/>
                  </a:cubicBezTo>
                  <a:cubicBezTo>
                    <a:pt x="7132" y="30556"/>
                    <a:pt x="7213" y="30591"/>
                    <a:pt x="7293" y="30614"/>
                  </a:cubicBezTo>
                  <a:lnTo>
                    <a:pt x="7362" y="30614"/>
                  </a:lnTo>
                  <a:cubicBezTo>
                    <a:pt x="7388" y="30618"/>
                    <a:pt x="7415" y="30620"/>
                    <a:pt x="7440" y="30620"/>
                  </a:cubicBezTo>
                  <a:cubicBezTo>
                    <a:pt x="7564" y="30620"/>
                    <a:pt x="7684" y="30577"/>
                    <a:pt x="7789" y="30510"/>
                  </a:cubicBezTo>
                  <a:cubicBezTo>
                    <a:pt x="8192" y="30233"/>
                    <a:pt x="8641" y="30061"/>
                    <a:pt x="9125" y="30003"/>
                  </a:cubicBezTo>
                  <a:cubicBezTo>
                    <a:pt x="9182" y="29995"/>
                    <a:pt x="9233" y="29987"/>
                    <a:pt x="9287" y="29987"/>
                  </a:cubicBezTo>
                  <a:cubicBezTo>
                    <a:pt x="9309" y="29987"/>
                    <a:pt x="9332" y="29988"/>
                    <a:pt x="9355" y="29992"/>
                  </a:cubicBezTo>
                  <a:cubicBezTo>
                    <a:pt x="9373" y="29986"/>
                    <a:pt x="9390" y="29983"/>
                    <a:pt x="9407" y="29983"/>
                  </a:cubicBezTo>
                  <a:cubicBezTo>
                    <a:pt x="9425" y="29983"/>
                    <a:pt x="9442" y="29986"/>
                    <a:pt x="9459" y="29992"/>
                  </a:cubicBezTo>
                  <a:lnTo>
                    <a:pt x="9505" y="29992"/>
                  </a:lnTo>
                  <a:cubicBezTo>
                    <a:pt x="9517" y="29986"/>
                    <a:pt x="9528" y="29983"/>
                    <a:pt x="9541" y="29983"/>
                  </a:cubicBezTo>
                  <a:cubicBezTo>
                    <a:pt x="9554" y="29983"/>
                    <a:pt x="9569" y="29986"/>
                    <a:pt x="9586" y="29992"/>
                  </a:cubicBezTo>
                  <a:lnTo>
                    <a:pt x="9690" y="30003"/>
                  </a:lnTo>
                  <a:cubicBezTo>
                    <a:pt x="9724" y="30003"/>
                    <a:pt x="9759" y="30015"/>
                    <a:pt x="9793" y="30026"/>
                  </a:cubicBezTo>
                  <a:cubicBezTo>
                    <a:pt x="9828" y="30026"/>
                    <a:pt x="9862" y="30038"/>
                    <a:pt x="9897" y="30038"/>
                  </a:cubicBezTo>
                  <a:cubicBezTo>
                    <a:pt x="9978" y="30061"/>
                    <a:pt x="10058" y="30084"/>
                    <a:pt x="10139" y="30118"/>
                  </a:cubicBezTo>
                  <a:cubicBezTo>
                    <a:pt x="10162" y="30130"/>
                    <a:pt x="10185" y="30141"/>
                    <a:pt x="10208" y="30153"/>
                  </a:cubicBezTo>
                  <a:cubicBezTo>
                    <a:pt x="10231" y="30164"/>
                    <a:pt x="10266" y="30176"/>
                    <a:pt x="10300" y="30199"/>
                  </a:cubicBezTo>
                  <a:cubicBezTo>
                    <a:pt x="10323" y="30199"/>
                    <a:pt x="10335" y="30210"/>
                    <a:pt x="10346" y="30222"/>
                  </a:cubicBezTo>
                  <a:cubicBezTo>
                    <a:pt x="10381" y="30233"/>
                    <a:pt x="10415" y="30256"/>
                    <a:pt x="10438" y="30268"/>
                  </a:cubicBezTo>
                  <a:lnTo>
                    <a:pt x="10461" y="30280"/>
                  </a:lnTo>
                  <a:cubicBezTo>
                    <a:pt x="10496" y="30303"/>
                    <a:pt x="10542" y="30337"/>
                    <a:pt x="10577" y="30360"/>
                  </a:cubicBezTo>
                  <a:cubicBezTo>
                    <a:pt x="10611" y="30383"/>
                    <a:pt x="10657" y="30429"/>
                    <a:pt x="10703" y="30452"/>
                  </a:cubicBezTo>
                  <a:cubicBezTo>
                    <a:pt x="10738" y="30487"/>
                    <a:pt x="10761" y="30498"/>
                    <a:pt x="10784" y="30533"/>
                  </a:cubicBezTo>
                  <a:lnTo>
                    <a:pt x="10819" y="30568"/>
                  </a:lnTo>
                  <a:cubicBezTo>
                    <a:pt x="10830" y="30568"/>
                    <a:pt x="10842" y="30579"/>
                    <a:pt x="10842" y="30591"/>
                  </a:cubicBezTo>
                  <a:cubicBezTo>
                    <a:pt x="10876" y="30614"/>
                    <a:pt x="10899" y="30648"/>
                    <a:pt x="10922" y="30671"/>
                  </a:cubicBezTo>
                  <a:cubicBezTo>
                    <a:pt x="10957" y="30706"/>
                    <a:pt x="10991" y="30752"/>
                    <a:pt x="11026" y="30798"/>
                  </a:cubicBezTo>
                  <a:cubicBezTo>
                    <a:pt x="11060" y="30844"/>
                    <a:pt x="11095" y="30890"/>
                    <a:pt x="11118" y="30925"/>
                  </a:cubicBezTo>
                  <a:cubicBezTo>
                    <a:pt x="11153" y="30971"/>
                    <a:pt x="11164" y="30994"/>
                    <a:pt x="11187" y="31028"/>
                  </a:cubicBezTo>
                  <a:cubicBezTo>
                    <a:pt x="11210" y="31063"/>
                    <a:pt x="11233" y="31109"/>
                    <a:pt x="11245" y="31144"/>
                  </a:cubicBezTo>
                  <a:cubicBezTo>
                    <a:pt x="11268" y="31178"/>
                    <a:pt x="11291" y="31213"/>
                    <a:pt x="11302" y="31259"/>
                  </a:cubicBezTo>
                  <a:cubicBezTo>
                    <a:pt x="11325" y="31293"/>
                    <a:pt x="11337" y="31328"/>
                    <a:pt x="11360" y="31374"/>
                  </a:cubicBezTo>
                  <a:cubicBezTo>
                    <a:pt x="11452" y="31616"/>
                    <a:pt x="11521" y="31858"/>
                    <a:pt x="11544" y="32111"/>
                  </a:cubicBezTo>
                  <a:cubicBezTo>
                    <a:pt x="11556" y="32203"/>
                    <a:pt x="11567" y="32284"/>
                    <a:pt x="11567" y="32376"/>
                  </a:cubicBezTo>
                  <a:cubicBezTo>
                    <a:pt x="11567" y="32480"/>
                    <a:pt x="11602" y="32584"/>
                    <a:pt x="11660" y="32676"/>
                  </a:cubicBezTo>
                  <a:cubicBezTo>
                    <a:pt x="11671" y="32710"/>
                    <a:pt x="11706" y="32756"/>
                    <a:pt x="11729" y="32791"/>
                  </a:cubicBezTo>
                  <a:lnTo>
                    <a:pt x="11775" y="32826"/>
                  </a:lnTo>
                  <a:cubicBezTo>
                    <a:pt x="11809" y="32860"/>
                    <a:pt x="11832" y="32883"/>
                    <a:pt x="11867" y="32906"/>
                  </a:cubicBezTo>
                  <a:cubicBezTo>
                    <a:pt x="11980" y="32976"/>
                    <a:pt x="12104" y="33009"/>
                    <a:pt x="12226" y="33009"/>
                  </a:cubicBezTo>
                  <a:cubicBezTo>
                    <a:pt x="12428" y="33009"/>
                    <a:pt x="12625" y="32917"/>
                    <a:pt x="12754" y="32745"/>
                  </a:cubicBezTo>
                  <a:cubicBezTo>
                    <a:pt x="13329" y="32000"/>
                    <a:pt x="14058" y="31631"/>
                    <a:pt x="14760" y="31631"/>
                  </a:cubicBezTo>
                  <a:cubicBezTo>
                    <a:pt x="15633" y="31631"/>
                    <a:pt x="16466" y="32202"/>
                    <a:pt x="16913" y="33333"/>
                  </a:cubicBezTo>
                  <a:cubicBezTo>
                    <a:pt x="16971" y="33482"/>
                    <a:pt x="17086" y="33609"/>
                    <a:pt x="17236" y="33678"/>
                  </a:cubicBezTo>
                  <a:cubicBezTo>
                    <a:pt x="17305" y="33713"/>
                    <a:pt x="17374" y="33736"/>
                    <a:pt x="17443" y="33747"/>
                  </a:cubicBezTo>
                  <a:cubicBezTo>
                    <a:pt x="17471" y="33750"/>
                    <a:pt x="17501" y="33751"/>
                    <a:pt x="17530" y="33751"/>
                  </a:cubicBezTo>
                  <a:cubicBezTo>
                    <a:pt x="17631" y="33751"/>
                    <a:pt x="17734" y="33734"/>
                    <a:pt x="17823" y="33690"/>
                  </a:cubicBezTo>
                  <a:cubicBezTo>
                    <a:pt x="17881" y="33667"/>
                    <a:pt x="17927" y="33632"/>
                    <a:pt x="17961" y="33597"/>
                  </a:cubicBezTo>
                  <a:cubicBezTo>
                    <a:pt x="18008" y="33563"/>
                    <a:pt x="18054" y="33517"/>
                    <a:pt x="18077" y="33471"/>
                  </a:cubicBezTo>
                  <a:cubicBezTo>
                    <a:pt x="18111" y="33413"/>
                    <a:pt x="18146" y="33356"/>
                    <a:pt x="18157" y="33298"/>
                  </a:cubicBezTo>
                  <a:cubicBezTo>
                    <a:pt x="18514" y="32215"/>
                    <a:pt x="19263" y="31570"/>
                    <a:pt x="20104" y="31478"/>
                  </a:cubicBezTo>
                  <a:cubicBezTo>
                    <a:pt x="20169" y="31470"/>
                    <a:pt x="20240" y="31461"/>
                    <a:pt x="20309" y="31461"/>
                  </a:cubicBezTo>
                  <a:cubicBezTo>
                    <a:pt x="20337" y="31461"/>
                    <a:pt x="20365" y="31463"/>
                    <a:pt x="20392" y="31466"/>
                  </a:cubicBezTo>
                  <a:cubicBezTo>
                    <a:pt x="20554" y="31466"/>
                    <a:pt x="20703" y="31489"/>
                    <a:pt x="20853" y="31524"/>
                  </a:cubicBezTo>
                  <a:cubicBezTo>
                    <a:pt x="21003" y="31558"/>
                    <a:pt x="21164" y="31616"/>
                    <a:pt x="21302" y="31685"/>
                  </a:cubicBezTo>
                  <a:cubicBezTo>
                    <a:pt x="21406" y="31731"/>
                    <a:pt x="21510" y="31789"/>
                    <a:pt x="21602" y="31858"/>
                  </a:cubicBezTo>
                  <a:cubicBezTo>
                    <a:pt x="21867" y="32019"/>
                    <a:pt x="22097" y="32238"/>
                    <a:pt x="22305" y="32480"/>
                  </a:cubicBezTo>
                  <a:cubicBezTo>
                    <a:pt x="22339" y="32515"/>
                    <a:pt x="22385" y="32561"/>
                    <a:pt x="22431" y="32595"/>
                  </a:cubicBezTo>
                  <a:cubicBezTo>
                    <a:pt x="22489" y="32630"/>
                    <a:pt x="22535" y="32653"/>
                    <a:pt x="22593" y="32676"/>
                  </a:cubicBezTo>
                  <a:cubicBezTo>
                    <a:pt x="22658" y="32698"/>
                    <a:pt x="22728" y="32709"/>
                    <a:pt x="22799" y="32709"/>
                  </a:cubicBezTo>
                  <a:cubicBezTo>
                    <a:pt x="22878" y="32709"/>
                    <a:pt x="22958" y="32695"/>
                    <a:pt x="23031" y="32664"/>
                  </a:cubicBezTo>
                  <a:cubicBezTo>
                    <a:pt x="23100" y="32641"/>
                    <a:pt x="23157" y="32607"/>
                    <a:pt x="23215" y="32561"/>
                  </a:cubicBezTo>
                  <a:cubicBezTo>
                    <a:pt x="23342" y="32457"/>
                    <a:pt x="23434" y="32307"/>
                    <a:pt x="23457" y="32146"/>
                  </a:cubicBezTo>
                  <a:cubicBezTo>
                    <a:pt x="23457" y="32134"/>
                    <a:pt x="23457" y="32123"/>
                    <a:pt x="23457" y="32111"/>
                  </a:cubicBezTo>
                  <a:cubicBezTo>
                    <a:pt x="23457" y="32100"/>
                    <a:pt x="23457" y="32088"/>
                    <a:pt x="23457" y="32077"/>
                  </a:cubicBezTo>
                  <a:cubicBezTo>
                    <a:pt x="23457" y="32065"/>
                    <a:pt x="23457" y="32054"/>
                    <a:pt x="23457" y="32042"/>
                  </a:cubicBezTo>
                  <a:cubicBezTo>
                    <a:pt x="23457" y="31915"/>
                    <a:pt x="23457" y="31800"/>
                    <a:pt x="23468" y="31685"/>
                  </a:cubicBezTo>
                  <a:cubicBezTo>
                    <a:pt x="23468" y="31662"/>
                    <a:pt x="23468" y="31639"/>
                    <a:pt x="23468" y="31616"/>
                  </a:cubicBezTo>
                  <a:cubicBezTo>
                    <a:pt x="23480" y="31581"/>
                    <a:pt x="23480" y="31558"/>
                    <a:pt x="23480" y="31535"/>
                  </a:cubicBezTo>
                  <a:cubicBezTo>
                    <a:pt x="23491" y="31455"/>
                    <a:pt x="23503" y="31374"/>
                    <a:pt x="23514" y="31305"/>
                  </a:cubicBezTo>
                  <a:cubicBezTo>
                    <a:pt x="23549" y="31190"/>
                    <a:pt x="23572" y="31086"/>
                    <a:pt x="23607" y="30982"/>
                  </a:cubicBezTo>
                  <a:cubicBezTo>
                    <a:pt x="23641" y="30879"/>
                    <a:pt x="23687" y="30775"/>
                    <a:pt x="23733" y="30683"/>
                  </a:cubicBezTo>
                  <a:cubicBezTo>
                    <a:pt x="23768" y="30625"/>
                    <a:pt x="23791" y="30556"/>
                    <a:pt x="23837" y="30498"/>
                  </a:cubicBezTo>
                  <a:cubicBezTo>
                    <a:pt x="23849" y="30475"/>
                    <a:pt x="23872" y="30452"/>
                    <a:pt x="23883" y="30418"/>
                  </a:cubicBezTo>
                  <a:cubicBezTo>
                    <a:pt x="23929" y="30360"/>
                    <a:pt x="23964" y="30314"/>
                    <a:pt x="23998" y="30256"/>
                  </a:cubicBezTo>
                  <a:cubicBezTo>
                    <a:pt x="24067" y="30187"/>
                    <a:pt x="24137" y="30118"/>
                    <a:pt x="24206" y="30049"/>
                  </a:cubicBezTo>
                  <a:cubicBezTo>
                    <a:pt x="24252" y="30003"/>
                    <a:pt x="24298" y="29968"/>
                    <a:pt x="24344" y="29922"/>
                  </a:cubicBezTo>
                  <a:cubicBezTo>
                    <a:pt x="24632" y="29715"/>
                    <a:pt x="24966" y="29577"/>
                    <a:pt x="25312" y="29519"/>
                  </a:cubicBezTo>
                  <a:cubicBezTo>
                    <a:pt x="25392" y="29508"/>
                    <a:pt x="25461" y="29508"/>
                    <a:pt x="25542" y="29496"/>
                  </a:cubicBezTo>
                  <a:cubicBezTo>
                    <a:pt x="25692" y="29496"/>
                    <a:pt x="25853" y="29496"/>
                    <a:pt x="26003" y="29519"/>
                  </a:cubicBezTo>
                  <a:cubicBezTo>
                    <a:pt x="26176" y="29542"/>
                    <a:pt x="26337" y="29588"/>
                    <a:pt x="26487" y="29634"/>
                  </a:cubicBezTo>
                  <a:cubicBezTo>
                    <a:pt x="26567" y="29669"/>
                    <a:pt x="26648" y="29692"/>
                    <a:pt x="26729" y="29727"/>
                  </a:cubicBezTo>
                  <a:cubicBezTo>
                    <a:pt x="26855" y="29784"/>
                    <a:pt x="26971" y="29853"/>
                    <a:pt x="27097" y="29922"/>
                  </a:cubicBezTo>
                  <a:cubicBezTo>
                    <a:pt x="27203" y="29982"/>
                    <a:pt x="27313" y="30009"/>
                    <a:pt x="27419" y="30009"/>
                  </a:cubicBezTo>
                  <a:cubicBezTo>
                    <a:pt x="27846" y="30009"/>
                    <a:pt x="28217" y="29577"/>
                    <a:pt x="28042" y="29116"/>
                  </a:cubicBezTo>
                  <a:cubicBezTo>
                    <a:pt x="27915" y="28759"/>
                    <a:pt x="27846" y="28390"/>
                    <a:pt x="27858" y="28010"/>
                  </a:cubicBezTo>
                  <a:cubicBezTo>
                    <a:pt x="27858" y="27929"/>
                    <a:pt x="27858" y="27849"/>
                    <a:pt x="27869" y="27768"/>
                  </a:cubicBezTo>
                  <a:cubicBezTo>
                    <a:pt x="27904" y="27445"/>
                    <a:pt x="28019" y="27123"/>
                    <a:pt x="28203" y="26846"/>
                  </a:cubicBezTo>
                  <a:cubicBezTo>
                    <a:pt x="28238" y="26789"/>
                    <a:pt x="28284" y="26731"/>
                    <a:pt x="28319" y="26674"/>
                  </a:cubicBezTo>
                  <a:cubicBezTo>
                    <a:pt x="28760" y="26165"/>
                    <a:pt x="29400" y="25867"/>
                    <a:pt x="30066" y="25867"/>
                  </a:cubicBezTo>
                  <a:cubicBezTo>
                    <a:pt x="30079" y="25867"/>
                    <a:pt x="30092" y="25867"/>
                    <a:pt x="30104" y="25867"/>
                  </a:cubicBezTo>
                  <a:cubicBezTo>
                    <a:pt x="30289" y="25867"/>
                    <a:pt x="30473" y="25890"/>
                    <a:pt x="30646" y="25913"/>
                  </a:cubicBezTo>
                  <a:cubicBezTo>
                    <a:pt x="30773" y="25936"/>
                    <a:pt x="30899" y="25959"/>
                    <a:pt x="31014" y="25994"/>
                  </a:cubicBezTo>
                  <a:cubicBezTo>
                    <a:pt x="31072" y="26012"/>
                    <a:pt x="31133" y="26021"/>
                    <a:pt x="31195" y="26021"/>
                  </a:cubicBezTo>
                  <a:cubicBezTo>
                    <a:pt x="31292" y="26021"/>
                    <a:pt x="31390" y="25997"/>
                    <a:pt x="31475" y="25948"/>
                  </a:cubicBezTo>
                  <a:cubicBezTo>
                    <a:pt x="31648" y="25856"/>
                    <a:pt x="31752" y="25671"/>
                    <a:pt x="31775" y="25487"/>
                  </a:cubicBezTo>
                  <a:cubicBezTo>
                    <a:pt x="31798" y="25314"/>
                    <a:pt x="31740" y="25141"/>
                    <a:pt x="31625" y="25015"/>
                  </a:cubicBezTo>
                  <a:lnTo>
                    <a:pt x="31544" y="24922"/>
                  </a:lnTo>
                  <a:cubicBezTo>
                    <a:pt x="31510" y="24899"/>
                    <a:pt x="31487" y="24865"/>
                    <a:pt x="31464" y="24842"/>
                  </a:cubicBezTo>
                  <a:cubicBezTo>
                    <a:pt x="31372" y="24727"/>
                    <a:pt x="31291" y="24600"/>
                    <a:pt x="31210" y="24485"/>
                  </a:cubicBezTo>
                  <a:cubicBezTo>
                    <a:pt x="30646" y="23574"/>
                    <a:pt x="30703" y="22676"/>
                    <a:pt x="31153" y="22008"/>
                  </a:cubicBezTo>
                  <a:cubicBezTo>
                    <a:pt x="31176" y="21985"/>
                    <a:pt x="31199" y="21950"/>
                    <a:pt x="31222" y="21927"/>
                  </a:cubicBezTo>
                  <a:cubicBezTo>
                    <a:pt x="31245" y="21892"/>
                    <a:pt x="31268" y="21869"/>
                    <a:pt x="31291" y="21846"/>
                  </a:cubicBezTo>
                  <a:cubicBezTo>
                    <a:pt x="31337" y="21789"/>
                    <a:pt x="31383" y="21731"/>
                    <a:pt x="31429" y="21685"/>
                  </a:cubicBezTo>
                  <a:cubicBezTo>
                    <a:pt x="31938" y="21198"/>
                    <a:pt x="32606" y="20935"/>
                    <a:pt x="33301" y="20935"/>
                  </a:cubicBezTo>
                  <a:cubicBezTo>
                    <a:pt x="33330" y="20935"/>
                    <a:pt x="33359" y="20935"/>
                    <a:pt x="33388" y="20936"/>
                  </a:cubicBezTo>
                  <a:cubicBezTo>
                    <a:pt x="33398" y="20937"/>
                    <a:pt x="33408" y="20937"/>
                    <a:pt x="33418" y="20937"/>
                  </a:cubicBezTo>
                  <a:cubicBezTo>
                    <a:pt x="33569" y="20937"/>
                    <a:pt x="33717" y="20859"/>
                    <a:pt x="33814" y="20740"/>
                  </a:cubicBezTo>
                  <a:cubicBezTo>
                    <a:pt x="33837" y="20717"/>
                    <a:pt x="33849" y="20683"/>
                    <a:pt x="33860" y="20648"/>
                  </a:cubicBezTo>
                  <a:cubicBezTo>
                    <a:pt x="33998" y="20395"/>
                    <a:pt x="33883" y="20072"/>
                    <a:pt x="33618" y="19945"/>
                  </a:cubicBezTo>
                  <a:cubicBezTo>
                    <a:pt x="31660" y="19035"/>
                    <a:pt x="31326" y="16662"/>
                    <a:pt x="33503" y="15568"/>
                  </a:cubicBezTo>
                  <a:cubicBezTo>
                    <a:pt x="33595" y="15521"/>
                    <a:pt x="33676" y="15452"/>
                    <a:pt x="33733" y="15372"/>
                  </a:cubicBezTo>
                  <a:cubicBezTo>
                    <a:pt x="33803" y="15280"/>
                    <a:pt x="33849" y="15176"/>
                    <a:pt x="33860" y="15049"/>
                  </a:cubicBezTo>
                  <a:lnTo>
                    <a:pt x="33860" y="15003"/>
                  </a:lnTo>
                  <a:cubicBezTo>
                    <a:pt x="33860" y="14968"/>
                    <a:pt x="33860" y="14934"/>
                    <a:pt x="33860" y="14899"/>
                  </a:cubicBezTo>
                  <a:cubicBezTo>
                    <a:pt x="33837" y="14657"/>
                    <a:pt x="33676" y="14450"/>
                    <a:pt x="33445" y="14358"/>
                  </a:cubicBezTo>
                  <a:cubicBezTo>
                    <a:pt x="33422" y="14346"/>
                    <a:pt x="33388" y="14335"/>
                    <a:pt x="33353" y="14335"/>
                  </a:cubicBezTo>
                  <a:cubicBezTo>
                    <a:pt x="33226" y="14300"/>
                    <a:pt x="33088" y="14266"/>
                    <a:pt x="32961" y="14220"/>
                  </a:cubicBezTo>
                  <a:cubicBezTo>
                    <a:pt x="32904" y="14197"/>
                    <a:pt x="32835" y="14174"/>
                    <a:pt x="32777" y="14139"/>
                  </a:cubicBezTo>
                  <a:cubicBezTo>
                    <a:pt x="32673" y="14093"/>
                    <a:pt x="32558" y="14035"/>
                    <a:pt x="32455" y="13966"/>
                  </a:cubicBezTo>
                  <a:cubicBezTo>
                    <a:pt x="31556" y="13459"/>
                    <a:pt x="31153" y="12376"/>
                    <a:pt x="31498" y="11397"/>
                  </a:cubicBezTo>
                  <a:cubicBezTo>
                    <a:pt x="31533" y="11305"/>
                    <a:pt x="31579" y="11213"/>
                    <a:pt x="31614" y="11109"/>
                  </a:cubicBezTo>
                  <a:cubicBezTo>
                    <a:pt x="31775" y="10809"/>
                    <a:pt x="31982" y="10521"/>
                    <a:pt x="32224" y="10280"/>
                  </a:cubicBezTo>
                  <a:cubicBezTo>
                    <a:pt x="32259" y="10233"/>
                    <a:pt x="32305" y="10187"/>
                    <a:pt x="32328" y="10130"/>
                  </a:cubicBezTo>
                  <a:cubicBezTo>
                    <a:pt x="32351" y="10084"/>
                    <a:pt x="32374" y="10038"/>
                    <a:pt x="32385" y="9991"/>
                  </a:cubicBezTo>
                  <a:cubicBezTo>
                    <a:pt x="32408" y="9945"/>
                    <a:pt x="32408" y="9899"/>
                    <a:pt x="32420" y="9842"/>
                  </a:cubicBezTo>
                  <a:cubicBezTo>
                    <a:pt x="32431" y="9469"/>
                    <a:pt x="32130" y="9159"/>
                    <a:pt x="31753" y="9159"/>
                  </a:cubicBezTo>
                  <a:cubicBezTo>
                    <a:pt x="31734" y="9159"/>
                    <a:pt x="31714" y="9160"/>
                    <a:pt x="31694" y="9162"/>
                  </a:cubicBezTo>
                  <a:cubicBezTo>
                    <a:pt x="31590" y="9174"/>
                    <a:pt x="31485" y="9179"/>
                    <a:pt x="31380" y="9179"/>
                  </a:cubicBezTo>
                  <a:cubicBezTo>
                    <a:pt x="30861" y="9179"/>
                    <a:pt x="30347" y="9039"/>
                    <a:pt x="29897" y="8770"/>
                  </a:cubicBezTo>
                  <a:cubicBezTo>
                    <a:pt x="29805" y="8713"/>
                    <a:pt x="29724" y="8655"/>
                    <a:pt x="29644" y="8586"/>
                  </a:cubicBezTo>
                  <a:cubicBezTo>
                    <a:pt x="29528" y="8482"/>
                    <a:pt x="29425" y="8367"/>
                    <a:pt x="29332" y="8252"/>
                  </a:cubicBezTo>
                  <a:cubicBezTo>
                    <a:pt x="29321" y="8217"/>
                    <a:pt x="29298" y="8194"/>
                    <a:pt x="29286" y="8171"/>
                  </a:cubicBezTo>
                  <a:cubicBezTo>
                    <a:pt x="29263" y="8125"/>
                    <a:pt x="29229" y="8068"/>
                    <a:pt x="29206" y="8021"/>
                  </a:cubicBezTo>
                  <a:cubicBezTo>
                    <a:pt x="29183" y="7964"/>
                    <a:pt x="29171" y="7918"/>
                    <a:pt x="29148" y="7860"/>
                  </a:cubicBezTo>
                  <a:cubicBezTo>
                    <a:pt x="29044" y="7503"/>
                    <a:pt x="29010" y="7134"/>
                    <a:pt x="29067" y="6777"/>
                  </a:cubicBezTo>
                  <a:cubicBezTo>
                    <a:pt x="29067" y="6731"/>
                    <a:pt x="29079" y="6685"/>
                    <a:pt x="29091" y="6627"/>
                  </a:cubicBezTo>
                  <a:cubicBezTo>
                    <a:pt x="29114" y="6489"/>
                    <a:pt x="29148" y="6362"/>
                    <a:pt x="29194" y="6236"/>
                  </a:cubicBezTo>
                  <a:cubicBezTo>
                    <a:pt x="29206" y="6167"/>
                    <a:pt x="29240" y="6097"/>
                    <a:pt x="29263" y="6040"/>
                  </a:cubicBezTo>
                  <a:cubicBezTo>
                    <a:pt x="29309" y="5948"/>
                    <a:pt x="29355" y="5856"/>
                    <a:pt x="29413" y="5775"/>
                  </a:cubicBezTo>
                  <a:cubicBezTo>
                    <a:pt x="29425" y="5740"/>
                    <a:pt x="29448" y="5706"/>
                    <a:pt x="29471" y="5671"/>
                  </a:cubicBezTo>
                  <a:cubicBezTo>
                    <a:pt x="29494" y="5637"/>
                    <a:pt x="29517" y="5614"/>
                    <a:pt x="29540" y="5579"/>
                  </a:cubicBezTo>
                  <a:cubicBezTo>
                    <a:pt x="29932" y="5118"/>
                    <a:pt x="29782" y="4796"/>
                    <a:pt x="29632" y="4634"/>
                  </a:cubicBezTo>
                  <a:lnTo>
                    <a:pt x="29609" y="4611"/>
                  </a:lnTo>
                  <a:cubicBezTo>
                    <a:pt x="29563" y="4565"/>
                    <a:pt x="29517" y="4531"/>
                    <a:pt x="29459" y="4496"/>
                  </a:cubicBezTo>
                  <a:cubicBezTo>
                    <a:pt x="29363" y="4436"/>
                    <a:pt x="29267" y="4411"/>
                    <a:pt x="29166" y="4411"/>
                  </a:cubicBezTo>
                  <a:cubicBezTo>
                    <a:pt x="28652" y="4411"/>
                    <a:pt x="28037" y="5072"/>
                    <a:pt x="26890" y="5072"/>
                  </a:cubicBezTo>
                  <a:cubicBezTo>
                    <a:pt x="26671" y="5072"/>
                    <a:pt x="26464" y="5049"/>
                    <a:pt x="26256" y="4980"/>
                  </a:cubicBezTo>
                  <a:cubicBezTo>
                    <a:pt x="26176" y="4957"/>
                    <a:pt x="26107" y="4934"/>
                    <a:pt x="26038" y="4899"/>
                  </a:cubicBezTo>
                  <a:cubicBezTo>
                    <a:pt x="26014" y="4888"/>
                    <a:pt x="25991" y="4876"/>
                    <a:pt x="25968" y="4865"/>
                  </a:cubicBezTo>
                  <a:cubicBezTo>
                    <a:pt x="25945" y="4865"/>
                    <a:pt x="25888" y="4819"/>
                    <a:pt x="25842" y="4796"/>
                  </a:cubicBezTo>
                  <a:cubicBezTo>
                    <a:pt x="25231" y="4404"/>
                    <a:pt x="24874" y="3609"/>
                    <a:pt x="25024" y="2330"/>
                  </a:cubicBezTo>
                  <a:cubicBezTo>
                    <a:pt x="25058" y="2123"/>
                    <a:pt x="24978" y="1915"/>
                    <a:pt x="24828" y="1777"/>
                  </a:cubicBezTo>
                  <a:cubicBezTo>
                    <a:pt x="24805" y="1743"/>
                    <a:pt x="24770" y="1720"/>
                    <a:pt x="24736" y="1697"/>
                  </a:cubicBezTo>
                  <a:cubicBezTo>
                    <a:pt x="24623" y="1623"/>
                    <a:pt x="24496" y="1586"/>
                    <a:pt x="24370" y="1586"/>
                  </a:cubicBezTo>
                  <a:cubicBezTo>
                    <a:pt x="24239" y="1586"/>
                    <a:pt x="24110" y="1626"/>
                    <a:pt x="23998" y="1708"/>
                  </a:cubicBezTo>
                  <a:cubicBezTo>
                    <a:pt x="23975" y="1720"/>
                    <a:pt x="23941" y="1743"/>
                    <a:pt x="23918" y="1766"/>
                  </a:cubicBezTo>
                  <a:lnTo>
                    <a:pt x="23849" y="1835"/>
                  </a:lnTo>
                  <a:cubicBezTo>
                    <a:pt x="23814" y="1858"/>
                    <a:pt x="23791" y="1881"/>
                    <a:pt x="23768" y="1904"/>
                  </a:cubicBezTo>
                  <a:cubicBezTo>
                    <a:pt x="23745" y="1927"/>
                    <a:pt x="23710" y="1950"/>
                    <a:pt x="23676" y="1973"/>
                  </a:cubicBezTo>
                  <a:cubicBezTo>
                    <a:pt x="23664" y="1996"/>
                    <a:pt x="23641" y="2008"/>
                    <a:pt x="23618" y="2019"/>
                  </a:cubicBezTo>
                  <a:cubicBezTo>
                    <a:pt x="23572" y="2054"/>
                    <a:pt x="23537" y="2077"/>
                    <a:pt x="23503" y="2100"/>
                  </a:cubicBezTo>
                  <a:cubicBezTo>
                    <a:pt x="23457" y="2134"/>
                    <a:pt x="23399" y="2169"/>
                    <a:pt x="23353" y="2192"/>
                  </a:cubicBezTo>
                  <a:lnTo>
                    <a:pt x="23319" y="2215"/>
                  </a:lnTo>
                  <a:cubicBezTo>
                    <a:pt x="23307" y="2226"/>
                    <a:pt x="23284" y="2226"/>
                    <a:pt x="23273" y="2238"/>
                  </a:cubicBezTo>
                  <a:cubicBezTo>
                    <a:pt x="23157" y="2296"/>
                    <a:pt x="23054" y="2353"/>
                    <a:pt x="22938" y="2399"/>
                  </a:cubicBezTo>
                  <a:cubicBezTo>
                    <a:pt x="22869" y="2422"/>
                    <a:pt x="22800" y="2445"/>
                    <a:pt x="22731" y="2468"/>
                  </a:cubicBezTo>
                  <a:lnTo>
                    <a:pt x="22650" y="2491"/>
                  </a:lnTo>
                  <a:cubicBezTo>
                    <a:pt x="22547" y="2515"/>
                    <a:pt x="22431" y="2538"/>
                    <a:pt x="22328" y="2549"/>
                  </a:cubicBezTo>
                  <a:cubicBezTo>
                    <a:pt x="22488" y="1835"/>
                    <a:pt x="21712" y="1447"/>
                    <a:pt x="20556" y="1447"/>
                  </a:cubicBezTo>
                  <a:cubicBezTo>
                    <a:pt x="20462" y="1447"/>
                    <a:pt x="20365" y="1449"/>
                    <a:pt x="20266" y="1455"/>
                  </a:cubicBezTo>
                  <a:cubicBezTo>
                    <a:pt x="20243" y="1420"/>
                    <a:pt x="20231" y="1385"/>
                    <a:pt x="20208" y="1351"/>
                  </a:cubicBezTo>
                  <a:cubicBezTo>
                    <a:pt x="20070" y="1086"/>
                    <a:pt x="19966" y="809"/>
                    <a:pt x="19897" y="510"/>
                  </a:cubicBezTo>
                  <a:cubicBezTo>
                    <a:pt x="19897" y="510"/>
                    <a:pt x="19897" y="498"/>
                    <a:pt x="19885" y="487"/>
                  </a:cubicBezTo>
                  <a:cubicBezTo>
                    <a:pt x="19885" y="452"/>
                    <a:pt x="19874" y="418"/>
                    <a:pt x="19851" y="383"/>
                  </a:cubicBezTo>
                  <a:cubicBezTo>
                    <a:pt x="19839" y="337"/>
                    <a:pt x="19816" y="303"/>
                    <a:pt x="19793" y="268"/>
                  </a:cubicBezTo>
                  <a:cubicBezTo>
                    <a:pt x="19656" y="88"/>
                    <a:pt x="19456" y="1"/>
                    <a:pt x="19258" y="1"/>
                  </a:cubicBezTo>
                  <a:close/>
                </a:path>
              </a:pathLst>
            </a:custGeom>
            <a:solidFill>
              <a:schemeClr val="accent4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7" name="Google Shape;2737;p46"/>
            <p:cNvSpPr/>
            <p:nvPr/>
          </p:nvSpPr>
          <p:spPr>
            <a:xfrm>
              <a:off x="356546" y="290819"/>
              <a:ext cx="1208477" cy="1199432"/>
            </a:xfrm>
            <a:custGeom>
              <a:avLst/>
              <a:gdLst/>
              <a:ahLst/>
              <a:cxnLst/>
              <a:rect l="l" t="t" r="r" b="b"/>
              <a:pathLst>
                <a:path w="34068" h="33813" extrusionOk="0">
                  <a:moveTo>
                    <a:pt x="19205" y="0"/>
                  </a:moveTo>
                  <a:cubicBezTo>
                    <a:pt x="18979" y="0"/>
                    <a:pt x="18751" y="115"/>
                    <a:pt x="18630" y="359"/>
                  </a:cubicBezTo>
                  <a:cubicBezTo>
                    <a:pt x="18128" y="1323"/>
                    <a:pt x="17322" y="1812"/>
                    <a:pt x="16505" y="1812"/>
                  </a:cubicBezTo>
                  <a:cubicBezTo>
                    <a:pt x="16102" y="1812"/>
                    <a:pt x="15696" y="1693"/>
                    <a:pt x="15323" y="1453"/>
                  </a:cubicBezTo>
                  <a:cubicBezTo>
                    <a:pt x="15312" y="1430"/>
                    <a:pt x="15288" y="1407"/>
                    <a:pt x="15254" y="1395"/>
                  </a:cubicBezTo>
                  <a:cubicBezTo>
                    <a:pt x="15196" y="1361"/>
                    <a:pt x="15139" y="1315"/>
                    <a:pt x="15093" y="1280"/>
                  </a:cubicBezTo>
                  <a:cubicBezTo>
                    <a:pt x="15058" y="1234"/>
                    <a:pt x="15000" y="1188"/>
                    <a:pt x="14954" y="1142"/>
                  </a:cubicBezTo>
                  <a:cubicBezTo>
                    <a:pt x="14908" y="1107"/>
                    <a:pt x="14851" y="1061"/>
                    <a:pt x="14805" y="1004"/>
                  </a:cubicBezTo>
                  <a:cubicBezTo>
                    <a:pt x="14747" y="958"/>
                    <a:pt x="14712" y="900"/>
                    <a:pt x="14666" y="842"/>
                  </a:cubicBezTo>
                  <a:lnTo>
                    <a:pt x="14540" y="670"/>
                  </a:lnTo>
                  <a:cubicBezTo>
                    <a:pt x="14494" y="612"/>
                    <a:pt x="14447" y="554"/>
                    <a:pt x="14401" y="485"/>
                  </a:cubicBezTo>
                  <a:cubicBezTo>
                    <a:pt x="14378" y="439"/>
                    <a:pt x="14344" y="393"/>
                    <a:pt x="14309" y="359"/>
                  </a:cubicBezTo>
                  <a:cubicBezTo>
                    <a:pt x="14180" y="229"/>
                    <a:pt x="14016" y="170"/>
                    <a:pt x="13852" y="170"/>
                  </a:cubicBezTo>
                  <a:cubicBezTo>
                    <a:pt x="13550" y="170"/>
                    <a:pt x="13252" y="375"/>
                    <a:pt x="13192" y="727"/>
                  </a:cubicBezTo>
                  <a:cubicBezTo>
                    <a:pt x="13053" y="1695"/>
                    <a:pt x="12443" y="2548"/>
                    <a:pt x="11729" y="2801"/>
                  </a:cubicBezTo>
                  <a:cubicBezTo>
                    <a:pt x="11501" y="2880"/>
                    <a:pt x="11262" y="2919"/>
                    <a:pt x="11019" y="2919"/>
                  </a:cubicBezTo>
                  <a:cubicBezTo>
                    <a:pt x="10410" y="2919"/>
                    <a:pt x="9775" y="2678"/>
                    <a:pt x="9240" y="2225"/>
                  </a:cubicBezTo>
                  <a:cubicBezTo>
                    <a:pt x="9106" y="2121"/>
                    <a:pt x="8956" y="2074"/>
                    <a:pt x="8811" y="2074"/>
                  </a:cubicBezTo>
                  <a:cubicBezTo>
                    <a:pt x="8618" y="2074"/>
                    <a:pt x="8437" y="2156"/>
                    <a:pt x="8318" y="2294"/>
                  </a:cubicBezTo>
                  <a:cubicBezTo>
                    <a:pt x="8284" y="2329"/>
                    <a:pt x="8261" y="2352"/>
                    <a:pt x="8238" y="2398"/>
                  </a:cubicBezTo>
                  <a:cubicBezTo>
                    <a:pt x="8215" y="2444"/>
                    <a:pt x="8180" y="2513"/>
                    <a:pt x="8169" y="2571"/>
                  </a:cubicBezTo>
                  <a:cubicBezTo>
                    <a:pt x="8157" y="2663"/>
                    <a:pt x="8157" y="2743"/>
                    <a:pt x="8169" y="2847"/>
                  </a:cubicBezTo>
                  <a:cubicBezTo>
                    <a:pt x="8484" y="4570"/>
                    <a:pt x="7480" y="5765"/>
                    <a:pt x="6038" y="5765"/>
                  </a:cubicBezTo>
                  <a:cubicBezTo>
                    <a:pt x="5687" y="5765"/>
                    <a:pt x="5310" y="5694"/>
                    <a:pt x="4920" y="5543"/>
                  </a:cubicBezTo>
                  <a:cubicBezTo>
                    <a:pt x="4839" y="5511"/>
                    <a:pt x="4755" y="5496"/>
                    <a:pt x="4673" y="5496"/>
                  </a:cubicBezTo>
                  <a:cubicBezTo>
                    <a:pt x="4488" y="5496"/>
                    <a:pt x="4310" y="5575"/>
                    <a:pt x="4182" y="5727"/>
                  </a:cubicBezTo>
                  <a:cubicBezTo>
                    <a:pt x="4010" y="5946"/>
                    <a:pt x="3964" y="6234"/>
                    <a:pt x="4113" y="6476"/>
                  </a:cubicBezTo>
                  <a:cubicBezTo>
                    <a:pt x="4609" y="7363"/>
                    <a:pt x="4655" y="8285"/>
                    <a:pt x="4229" y="9011"/>
                  </a:cubicBezTo>
                  <a:cubicBezTo>
                    <a:pt x="4205" y="9057"/>
                    <a:pt x="4194" y="9080"/>
                    <a:pt x="4171" y="9114"/>
                  </a:cubicBezTo>
                  <a:cubicBezTo>
                    <a:pt x="4136" y="9137"/>
                    <a:pt x="4125" y="9172"/>
                    <a:pt x="4090" y="9195"/>
                  </a:cubicBezTo>
                  <a:cubicBezTo>
                    <a:pt x="4056" y="9253"/>
                    <a:pt x="4010" y="9310"/>
                    <a:pt x="3952" y="9368"/>
                  </a:cubicBezTo>
                  <a:cubicBezTo>
                    <a:pt x="3860" y="9460"/>
                    <a:pt x="3779" y="9529"/>
                    <a:pt x="3687" y="9598"/>
                  </a:cubicBezTo>
                  <a:cubicBezTo>
                    <a:pt x="3629" y="9644"/>
                    <a:pt x="3572" y="9690"/>
                    <a:pt x="3503" y="9725"/>
                  </a:cubicBezTo>
                  <a:cubicBezTo>
                    <a:pt x="3399" y="9783"/>
                    <a:pt x="3307" y="9840"/>
                    <a:pt x="3192" y="9886"/>
                  </a:cubicBezTo>
                  <a:cubicBezTo>
                    <a:pt x="2849" y="10025"/>
                    <a:pt x="2457" y="10095"/>
                    <a:pt x="2034" y="10095"/>
                  </a:cubicBezTo>
                  <a:cubicBezTo>
                    <a:pt x="2002" y="10095"/>
                    <a:pt x="1969" y="10094"/>
                    <a:pt x="1936" y="10094"/>
                  </a:cubicBezTo>
                  <a:cubicBezTo>
                    <a:pt x="1914" y="10091"/>
                    <a:pt x="1893" y="10090"/>
                    <a:pt x="1873" y="10090"/>
                  </a:cubicBezTo>
                  <a:cubicBezTo>
                    <a:pt x="1672" y="10090"/>
                    <a:pt x="1510" y="10189"/>
                    <a:pt x="1406" y="10336"/>
                  </a:cubicBezTo>
                  <a:cubicBezTo>
                    <a:pt x="1406" y="10347"/>
                    <a:pt x="1383" y="10382"/>
                    <a:pt x="1371" y="10393"/>
                  </a:cubicBezTo>
                  <a:cubicBezTo>
                    <a:pt x="1256" y="10577"/>
                    <a:pt x="1233" y="10819"/>
                    <a:pt x="1325" y="11027"/>
                  </a:cubicBezTo>
                  <a:cubicBezTo>
                    <a:pt x="1325" y="11050"/>
                    <a:pt x="1360" y="11084"/>
                    <a:pt x="1371" y="11107"/>
                  </a:cubicBezTo>
                  <a:cubicBezTo>
                    <a:pt x="1406" y="11142"/>
                    <a:pt x="1429" y="11188"/>
                    <a:pt x="1475" y="11223"/>
                  </a:cubicBezTo>
                  <a:cubicBezTo>
                    <a:pt x="3042" y="12651"/>
                    <a:pt x="2627" y="14725"/>
                    <a:pt x="565" y="15347"/>
                  </a:cubicBezTo>
                  <a:cubicBezTo>
                    <a:pt x="438" y="15393"/>
                    <a:pt x="323" y="15462"/>
                    <a:pt x="254" y="15566"/>
                  </a:cubicBezTo>
                  <a:cubicBezTo>
                    <a:pt x="254" y="15577"/>
                    <a:pt x="231" y="15589"/>
                    <a:pt x="219" y="15601"/>
                  </a:cubicBezTo>
                  <a:cubicBezTo>
                    <a:pt x="0" y="15923"/>
                    <a:pt x="93" y="16407"/>
                    <a:pt x="507" y="16580"/>
                  </a:cubicBezTo>
                  <a:cubicBezTo>
                    <a:pt x="738" y="16683"/>
                    <a:pt x="945" y="16799"/>
                    <a:pt x="1129" y="16925"/>
                  </a:cubicBezTo>
                  <a:cubicBezTo>
                    <a:pt x="1947" y="17490"/>
                    <a:pt x="2282" y="18331"/>
                    <a:pt x="2120" y="19149"/>
                  </a:cubicBezTo>
                  <a:cubicBezTo>
                    <a:pt x="2074" y="19368"/>
                    <a:pt x="2005" y="19575"/>
                    <a:pt x="1890" y="19783"/>
                  </a:cubicBezTo>
                  <a:cubicBezTo>
                    <a:pt x="1867" y="19840"/>
                    <a:pt x="1832" y="19898"/>
                    <a:pt x="1809" y="19944"/>
                  </a:cubicBezTo>
                  <a:cubicBezTo>
                    <a:pt x="1613" y="20243"/>
                    <a:pt x="1348" y="20531"/>
                    <a:pt x="1003" y="20773"/>
                  </a:cubicBezTo>
                  <a:cubicBezTo>
                    <a:pt x="496" y="21154"/>
                    <a:pt x="726" y="21925"/>
                    <a:pt x="1348" y="21971"/>
                  </a:cubicBezTo>
                  <a:cubicBezTo>
                    <a:pt x="1694" y="21995"/>
                    <a:pt x="2005" y="22075"/>
                    <a:pt x="2293" y="22190"/>
                  </a:cubicBezTo>
                  <a:cubicBezTo>
                    <a:pt x="2362" y="22213"/>
                    <a:pt x="2420" y="22248"/>
                    <a:pt x="2477" y="22271"/>
                  </a:cubicBezTo>
                  <a:cubicBezTo>
                    <a:pt x="2535" y="22306"/>
                    <a:pt x="2593" y="22340"/>
                    <a:pt x="2650" y="22375"/>
                  </a:cubicBezTo>
                  <a:cubicBezTo>
                    <a:pt x="2685" y="22398"/>
                    <a:pt x="2708" y="22421"/>
                    <a:pt x="2742" y="22432"/>
                  </a:cubicBezTo>
                  <a:cubicBezTo>
                    <a:pt x="3284" y="22789"/>
                    <a:pt x="3629" y="23354"/>
                    <a:pt x="3687" y="23999"/>
                  </a:cubicBezTo>
                  <a:cubicBezTo>
                    <a:pt x="3710" y="24091"/>
                    <a:pt x="3710" y="24160"/>
                    <a:pt x="3710" y="24241"/>
                  </a:cubicBezTo>
                  <a:cubicBezTo>
                    <a:pt x="3710" y="24333"/>
                    <a:pt x="3710" y="24414"/>
                    <a:pt x="3687" y="24506"/>
                  </a:cubicBezTo>
                  <a:cubicBezTo>
                    <a:pt x="3676" y="24633"/>
                    <a:pt x="3652" y="24760"/>
                    <a:pt x="3606" y="24898"/>
                  </a:cubicBezTo>
                  <a:cubicBezTo>
                    <a:pt x="3560" y="25071"/>
                    <a:pt x="3491" y="25255"/>
                    <a:pt x="3388" y="25428"/>
                  </a:cubicBezTo>
                  <a:cubicBezTo>
                    <a:pt x="3318" y="25554"/>
                    <a:pt x="3226" y="25704"/>
                    <a:pt x="3146" y="25831"/>
                  </a:cubicBezTo>
                  <a:cubicBezTo>
                    <a:pt x="3134" y="25842"/>
                    <a:pt x="3111" y="25877"/>
                    <a:pt x="3099" y="25889"/>
                  </a:cubicBezTo>
                  <a:cubicBezTo>
                    <a:pt x="2996" y="26073"/>
                    <a:pt x="2996" y="26280"/>
                    <a:pt x="3076" y="26453"/>
                  </a:cubicBezTo>
                  <a:cubicBezTo>
                    <a:pt x="3088" y="26465"/>
                    <a:pt x="3088" y="26488"/>
                    <a:pt x="3099" y="26511"/>
                  </a:cubicBezTo>
                  <a:cubicBezTo>
                    <a:pt x="3146" y="26591"/>
                    <a:pt x="3215" y="26683"/>
                    <a:pt x="3307" y="26741"/>
                  </a:cubicBezTo>
                  <a:cubicBezTo>
                    <a:pt x="3341" y="26753"/>
                    <a:pt x="3376" y="26776"/>
                    <a:pt x="3422" y="26799"/>
                  </a:cubicBezTo>
                  <a:cubicBezTo>
                    <a:pt x="3434" y="26810"/>
                    <a:pt x="3457" y="26822"/>
                    <a:pt x="3480" y="26822"/>
                  </a:cubicBezTo>
                  <a:cubicBezTo>
                    <a:pt x="3514" y="26833"/>
                    <a:pt x="3560" y="26856"/>
                    <a:pt x="3606" y="26856"/>
                  </a:cubicBezTo>
                  <a:cubicBezTo>
                    <a:pt x="3636" y="26861"/>
                    <a:pt x="3667" y="26863"/>
                    <a:pt x="3698" y="26863"/>
                  </a:cubicBezTo>
                  <a:cubicBezTo>
                    <a:pt x="3753" y="26863"/>
                    <a:pt x="3809" y="26855"/>
                    <a:pt x="3860" y="26833"/>
                  </a:cubicBezTo>
                  <a:cubicBezTo>
                    <a:pt x="4153" y="26758"/>
                    <a:pt x="4440" y="26722"/>
                    <a:pt x="4707" y="26722"/>
                  </a:cubicBezTo>
                  <a:cubicBezTo>
                    <a:pt x="4850" y="26722"/>
                    <a:pt x="4987" y="26733"/>
                    <a:pt x="5116" y="26753"/>
                  </a:cubicBezTo>
                  <a:cubicBezTo>
                    <a:pt x="5231" y="26764"/>
                    <a:pt x="5335" y="26799"/>
                    <a:pt x="5450" y="26822"/>
                  </a:cubicBezTo>
                  <a:cubicBezTo>
                    <a:pt x="5519" y="26833"/>
                    <a:pt x="5588" y="26868"/>
                    <a:pt x="5669" y="26891"/>
                  </a:cubicBezTo>
                  <a:cubicBezTo>
                    <a:pt x="5761" y="26937"/>
                    <a:pt x="5864" y="26983"/>
                    <a:pt x="5957" y="27041"/>
                  </a:cubicBezTo>
                  <a:cubicBezTo>
                    <a:pt x="5980" y="27052"/>
                    <a:pt x="6014" y="27087"/>
                    <a:pt x="6037" y="27098"/>
                  </a:cubicBezTo>
                  <a:cubicBezTo>
                    <a:pt x="6302" y="27283"/>
                    <a:pt x="6510" y="27513"/>
                    <a:pt x="6671" y="27801"/>
                  </a:cubicBezTo>
                  <a:cubicBezTo>
                    <a:pt x="6682" y="27813"/>
                    <a:pt x="6706" y="27847"/>
                    <a:pt x="6717" y="27870"/>
                  </a:cubicBezTo>
                  <a:cubicBezTo>
                    <a:pt x="6740" y="27905"/>
                    <a:pt x="6763" y="27951"/>
                    <a:pt x="6775" y="27985"/>
                  </a:cubicBezTo>
                  <a:cubicBezTo>
                    <a:pt x="6947" y="28412"/>
                    <a:pt x="7005" y="28907"/>
                    <a:pt x="6901" y="29460"/>
                  </a:cubicBezTo>
                  <a:cubicBezTo>
                    <a:pt x="6890" y="29575"/>
                    <a:pt x="6855" y="29702"/>
                    <a:pt x="6821" y="29829"/>
                  </a:cubicBezTo>
                  <a:cubicBezTo>
                    <a:pt x="6798" y="29875"/>
                    <a:pt x="6786" y="29932"/>
                    <a:pt x="6786" y="29990"/>
                  </a:cubicBezTo>
                  <a:cubicBezTo>
                    <a:pt x="6786" y="30105"/>
                    <a:pt x="6821" y="30220"/>
                    <a:pt x="6878" y="30324"/>
                  </a:cubicBezTo>
                  <a:cubicBezTo>
                    <a:pt x="6890" y="30347"/>
                    <a:pt x="6901" y="30370"/>
                    <a:pt x="6913" y="30393"/>
                  </a:cubicBezTo>
                  <a:cubicBezTo>
                    <a:pt x="6947" y="30439"/>
                    <a:pt x="6994" y="30485"/>
                    <a:pt x="7028" y="30508"/>
                  </a:cubicBezTo>
                  <a:cubicBezTo>
                    <a:pt x="7063" y="30520"/>
                    <a:pt x="7074" y="30543"/>
                    <a:pt x="7086" y="30554"/>
                  </a:cubicBezTo>
                  <a:cubicBezTo>
                    <a:pt x="7166" y="30601"/>
                    <a:pt x="7235" y="30635"/>
                    <a:pt x="7316" y="30658"/>
                  </a:cubicBezTo>
                  <a:cubicBezTo>
                    <a:pt x="7339" y="30670"/>
                    <a:pt x="7351" y="30670"/>
                    <a:pt x="7374" y="30670"/>
                  </a:cubicBezTo>
                  <a:cubicBezTo>
                    <a:pt x="7395" y="30671"/>
                    <a:pt x="7416" y="30672"/>
                    <a:pt x="7437" y="30672"/>
                  </a:cubicBezTo>
                  <a:cubicBezTo>
                    <a:pt x="7557" y="30672"/>
                    <a:pt x="7684" y="30642"/>
                    <a:pt x="7811" y="30554"/>
                  </a:cubicBezTo>
                  <a:cubicBezTo>
                    <a:pt x="8261" y="30255"/>
                    <a:pt x="8699" y="30094"/>
                    <a:pt x="9136" y="30048"/>
                  </a:cubicBezTo>
                  <a:cubicBezTo>
                    <a:pt x="9206" y="30036"/>
                    <a:pt x="9298" y="30036"/>
                    <a:pt x="9367" y="30036"/>
                  </a:cubicBezTo>
                  <a:lnTo>
                    <a:pt x="9597" y="30036"/>
                  </a:lnTo>
                  <a:cubicBezTo>
                    <a:pt x="9643" y="30036"/>
                    <a:pt x="9666" y="30048"/>
                    <a:pt x="9712" y="30048"/>
                  </a:cubicBezTo>
                  <a:cubicBezTo>
                    <a:pt x="9759" y="30048"/>
                    <a:pt x="9793" y="30048"/>
                    <a:pt x="9828" y="30059"/>
                  </a:cubicBezTo>
                  <a:cubicBezTo>
                    <a:pt x="9874" y="30082"/>
                    <a:pt x="9897" y="30082"/>
                    <a:pt x="9931" y="30094"/>
                  </a:cubicBezTo>
                  <a:cubicBezTo>
                    <a:pt x="10012" y="30105"/>
                    <a:pt x="10104" y="30140"/>
                    <a:pt x="10173" y="30163"/>
                  </a:cubicBezTo>
                  <a:cubicBezTo>
                    <a:pt x="10196" y="30174"/>
                    <a:pt x="10219" y="30174"/>
                    <a:pt x="10242" y="30197"/>
                  </a:cubicBezTo>
                  <a:cubicBezTo>
                    <a:pt x="10277" y="30209"/>
                    <a:pt x="10312" y="30220"/>
                    <a:pt x="10346" y="30232"/>
                  </a:cubicBezTo>
                  <a:cubicBezTo>
                    <a:pt x="10358" y="30255"/>
                    <a:pt x="10369" y="30255"/>
                    <a:pt x="10392" y="30266"/>
                  </a:cubicBezTo>
                  <a:lnTo>
                    <a:pt x="10473" y="30313"/>
                  </a:lnTo>
                  <a:cubicBezTo>
                    <a:pt x="10473" y="30324"/>
                    <a:pt x="10484" y="30324"/>
                    <a:pt x="10484" y="30324"/>
                  </a:cubicBezTo>
                  <a:cubicBezTo>
                    <a:pt x="10519" y="30347"/>
                    <a:pt x="10565" y="30382"/>
                    <a:pt x="10600" y="30405"/>
                  </a:cubicBezTo>
                  <a:cubicBezTo>
                    <a:pt x="10646" y="30439"/>
                    <a:pt x="10692" y="30485"/>
                    <a:pt x="10738" y="30508"/>
                  </a:cubicBezTo>
                  <a:cubicBezTo>
                    <a:pt x="10761" y="30543"/>
                    <a:pt x="10795" y="30554"/>
                    <a:pt x="10818" y="30577"/>
                  </a:cubicBezTo>
                  <a:lnTo>
                    <a:pt x="10865" y="30624"/>
                  </a:lnTo>
                  <a:cubicBezTo>
                    <a:pt x="10876" y="30635"/>
                    <a:pt x="10888" y="30635"/>
                    <a:pt x="10888" y="30658"/>
                  </a:cubicBezTo>
                  <a:lnTo>
                    <a:pt x="10980" y="30739"/>
                  </a:lnTo>
                  <a:cubicBezTo>
                    <a:pt x="11003" y="30785"/>
                    <a:pt x="11049" y="30831"/>
                    <a:pt x="11083" y="30866"/>
                  </a:cubicBezTo>
                  <a:cubicBezTo>
                    <a:pt x="11118" y="30912"/>
                    <a:pt x="11153" y="30958"/>
                    <a:pt x="11176" y="31004"/>
                  </a:cubicBezTo>
                  <a:cubicBezTo>
                    <a:pt x="11210" y="31027"/>
                    <a:pt x="11233" y="31073"/>
                    <a:pt x="11256" y="31096"/>
                  </a:cubicBezTo>
                  <a:cubicBezTo>
                    <a:pt x="11268" y="31142"/>
                    <a:pt x="11291" y="31188"/>
                    <a:pt x="11314" y="31211"/>
                  </a:cubicBezTo>
                  <a:cubicBezTo>
                    <a:pt x="11325" y="31257"/>
                    <a:pt x="11348" y="31292"/>
                    <a:pt x="11371" y="31326"/>
                  </a:cubicBezTo>
                  <a:cubicBezTo>
                    <a:pt x="11394" y="31361"/>
                    <a:pt x="11406" y="31407"/>
                    <a:pt x="11429" y="31442"/>
                  </a:cubicBezTo>
                  <a:cubicBezTo>
                    <a:pt x="11510" y="31672"/>
                    <a:pt x="11579" y="31925"/>
                    <a:pt x="11613" y="32190"/>
                  </a:cubicBezTo>
                  <a:cubicBezTo>
                    <a:pt x="11625" y="32283"/>
                    <a:pt x="11636" y="32363"/>
                    <a:pt x="11636" y="32455"/>
                  </a:cubicBezTo>
                  <a:cubicBezTo>
                    <a:pt x="11659" y="32571"/>
                    <a:pt x="11682" y="32674"/>
                    <a:pt x="11729" y="32755"/>
                  </a:cubicBezTo>
                  <a:cubicBezTo>
                    <a:pt x="11740" y="32789"/>
                    <a:pt x="11775" y="32824"/>
                    <a:pt x="11798" y="32859"/>
                  </a:cubicBezTo>
                  <a:lnTo>
                    <a:pt x="11844" y="32905"/>
                  </a:lnTo>
                  <a:cubicBezTo>
                    <a:pt x="11867" y="32928"/>
                    <a:pt x="11913" y="32939"/>
                    <a:pt x="11947" y="32974"/>
                  </a:cubicBezTo>
                  <a:cubicBezTo>
                    <a:pt x="12053" y="33038"/>
                    <a:pt x="12177" y="33073"/>
                    <a:pt x="12302" y="33073"/>
                  </a:cubicBezTo>
                  <a:cubicBezTo>
                    <a:pt x="12491" y="33073"/>
                    <a:pt x="12684" y="32993"/>
                    <a:pt x="12823" y="32813"/>
                  </a:cubicBezTo>
                  <a:cubicBezTo>
                    <a:pt x="13393" y="32063"/>
                    <a:pt x="14121" y="31693"/>
                    <a:pt x="14824" y="31693"/>
                  </a:cubicBezTo>
                  <a:cubicBezTo>
                    <a:pt x="15699" y="31693"/>
                    <a:pt x="16535" y="32265"/>
                    <a:pt x="16982" y="33389"/>
                  </a:cubicBezTo>
                  <a:cubicBezTo>
                    <a:pt x="17051" y="33550"/>
                    <a:pt x="17166" y="33665"/>
                    <a:pt x="17305" y="33734"/>
                  </a:cubicBezTo>
                  <a:cubicBezTo>
                    <a:pt x="17374" y="33780"/>
                    <a:pt x="17443" y="33792"/>
                    <a:pt x="17512" y="33803"/>
                  </a:cubicBezTo>
                  <a:cubicBezTo>
                    <a:pt x="17548" y="33809"/>
                    <a:pt x="17583" y="33812"/>
                    <a:pt x="17617" y="33812"/>
                  </a:cubicBezTo>
                  <a:cubicBezTo>
                    <a:pt x="17715" y="33812"/>
                    <a:pt x="17807" y="33788"/>
                    <a:pt x="17892" y="33746"/>
                  </a:cubicBezTo>
                  <a:cubicBezTo>
                    <a:pt x="17950" y="33734"/>
                    <a:pt x="17996" y="33711"/>
                    <a:pt x="18030" y="33665"/>
                  </a:cubicBezTo>
                  <a:cubicBezTo>
                    <a:pt x="18077" y="33619"/>
                    <a:pt x="18123" y="33573"/>
                    <a:pt x="18146" y="33538"/>
                  </a:cubicBezTo>
                  <a:cubicBezTo>
                    <a:pt x="18192" y="33481"/>
                    <a:pt x="18226" y="33423"/>
                    <a:pt x="18238" y="33366"/>
                  </a:cubicBezTo>
                  <a:cubicBezTo>
                    <a:pt x="18595" y="32271"/>
                    <a:pt x="19344" y="31637"/>
                    <a:pt x="20185" y="31534"/>
                  </a:cubicBezTo>
                  <a:cubicBezTo>
                    <a:pt x="20277" y="31522"/>
                    <a:pt x="20381" y="31522"/>
                    <a:pt x="20484" y="31522"/>
                  </a:cubicBezTo>
                  <a:cubicBezTo>
                    <a:pt x="20623" y="31522"/>
                    <a:pt x="20772" y="31534"/>
                    <a:pt x="20934" y="31580"/>
                  </a:cubicBezTo>
                  <a:cubicBezTo>
                    <a:pt x="21072" y="31603"/>
                    <a:pt x="21233" y="31660"/>
                    <a:pt x="21371" y="31730"/>
                  </a:cubicBezTo>
                  <a:lnTo>
                    <a:pt x="21683" y="31902"/>
                  </a:lnTo>
                  <a:cubicBezTo>
                    <a:pt x="21924" y="32064"/>
                    <a:pt x="22166" y="32271"/>
                    <a:pt x="22385" y="32525"/>
                  </a:cubicBezTo>
                  <a:cubicBezTo>
                    <a:pt x="22408" y="32571"/>
                    <a:pt x="22466" y="32617"/>
                    <a:pt x="22512" y="32640"/>
                  </a:cubicBezTo>
                  <a:cubicBezTo>
                    <a:pt x="22570" y="32674"/>
                    <a:pt x="22616" y="32697"/>
                    <a:pt x="22673" y="32709"/>
                  </a:cubicBezTo>
                  <a:cubicBezTo>
                    <a:pt x="22742" y="32738"/>
                    <a:pt x="22817" y="32752"/>
                    <a:pt x="22894" y="32752"/>
                  </a:cubicBezTo>
                  <a:cubicBezTo>
                    <a:pt x="22970" y="32752"/>
                    <a:pt x="23048" y="32738"/>
                    <a:pt x="23123" y="32709"/>
                  </a:cubicBezTo>
                  <a:cubicBezTo>
                    <a:pt x="23180" y="32686"/>
                    <a:pt x="23238" y="32651"/>
                    <a:pt x="23295" y="32617"/>
                  </a:cubicBezTo>
                  <a:cubicBezTo>
                    <a:pt x="23422" y="32513"/>
                    <a:pt x="23503" y="32363"/>
                    <a:pt x="23537" y="32190"/>
                  </a:cubicBezTo>
                  <a:lnTo>
                    <a:pt x="23537" y="32156"/>
                  </a:lnTo>
                  <a:lnTo>
                    <a:pt x="23537" y="32121"/>
                  </a:lnTo>
                  <a:lnTo>
                    <a:pt x="23537" y="32075"/>
                  </a:lnTo>
                  <a:cubicBezTo>
                    <a:pt x="23537" y="31960"/>
                    <a:pt x="23537" y="31845"/>
                    <a:pt x="23549" y="31730"/>
                  </a:cubicBezTo>
                  <a:cubicBezTo>
                    <a:pt x="23560" y="31707"/>
                    <a:pt x="23560" y="31695"/>
                    <a:pt x="23560" y="31660"/>
                  </a:cubicBezTo>
                  <a:cubicBezTo>
                    <a:pt x="23572" y="31637"/>
                    <a:pt x="23572" y="31603"/>
                    <a:pt x="23572" y="31580"/>
                  </a:cubicBezTo>
                  <a:cubicBezTo>
                    <a:pt x="23595" y="31488"/>
                    <a:pt x="23606" y="31419"/>
                    <a:pt x="23618" y="31349"/>
                  </a:cubicBezTo>
                  <a:cubicBezTo>
                    <a:pt x="23630" y="31234"/>
                    <a:pt x="23676" y="31119"/>
                    <a:pt x="23710" y="31015"/>
                  </a:cubicBezTo>
                  <a:cubicBezTo>
                    <a:pt x="23745" y="30900"/>
                    <a:pt x="23791" y="30808"/>
                    <a:pt x="23837" y="30716"/>
                  </a:cubicBezTo>
                  <a:cubicBezTo>
                    <a:pt x="23860" y="30658"/>
                    <a:pt x="23906" y="30601"/>
                    <a:pt x="23941" y="30543"/>
                  </a:cubicBezTo>
                  <a:cubicBezTo>
                    <a:pt x="23952" y="30508"/>
                    <a:pt x="23987" y="30485"/>
                    <a:pt x="23998" y="30451"/>
                  </a:cubicBezTo>
                  <a:cubicBezTo>
                    <a:pt x="24021" y="30393"/>
                    <a:pt x="24067" y="30347"/>
                    <a:pt x="24113" y="30289"/>
                  </a:cubicBezTo>
                  <a:cubicBezTo>
                    <a:pt x="24183" y="30209"/>
                    <a:pt x="24240" y="30140"/>
                    <a:pt x="24309" y="30082"/>
                  </a:cubicBezTo>
                  <a:cubicBezTo>
                    <a:pt x="24355" y="30025"/>
                    <a:pt x="24413" y="29990"/>
                    <a:pt x="24459" y="29944"/>
                  </a:cubicBezTo>
                  <a:cubicBezTo>
                    <a:pt x="24736" y="29736"/>
                    <a:pt x="25058" y="29598"/>
                    <a:pt x="25427" y="29541"/>
                  </a:cubicBezTo>
                  <a:cubicBezTo>
                    <a:pt x="25507" y="29529"/>
                    <a:pt x="25577" y="29518"/>
                    <a:pt x="25657" y="29518"/>
                  </a:cubicBezTo>
                  <a:cubicBezTo>
                    <a:pt x="25807" y="29518"/>
                    <a:pt x="25968" y="29518"/>
                    <a:pt x="26130" y="29541"/>
                  </a:cubicBezTo>
                  <a:cubicBezTo>
                    <a:pt x="26279" y="29575"/>
                    <a:pt x="26441" y="29598"/>
                    <a:pt x="26602" y="29656"/>
                  </a:cubicBezTo>
                  <a:cubicBezTo>
                    <a:pt x="26694" y="29679"/>
                    <a:pt x="26763" y="29713"/>
                    <a:pt x="26844" y="29748"/>
                  </a:cubicBezTo>
                  <a:cubicBezTo>
                    <a:pt x="26959" y="29806"/>
                    <a:pt x="27097" y="29863"/>
                    <a:pt x="27201" y="29932"/>
                  </a:cubicBezTo>
                  <a:cubicBezTo>
                    <a:pt x="27270" y="29967"/>
                    <a:pt x="27316" y="29990"/>
                    <a:pt x="27385" y="30001"/>
                  </a:cubicBezTo>
                  <a:cubicBezTo>
                    <a:pt x="27440" y="30019"/>
                    <a:pt x="27497" y="30027"/>
                    <a:pt x="27553" y="30027"/>
                  </a:cubicBezTo>
                  <a:cubicBezTo>
                    <a:pt x="27757" y="30027"/>
                    <a:pt x="27957" y="29919"/>
                    <a:pt x="28065" y="29748"/>
                  </a:cubicBezTo>
                  <a:cubicBezTo>
                    <a:pt x="28180" y="29587"/>
                    <a:pt x="28226" y="29368"/>
                    <a:pt x="28146" y="29137"/>
                  </a:cubicBezTo>
                  <a:cubicBezTo>
                    <a:pt x="27996" y="28757"/>
                    <a:pt x="27938" y="28377"/>
                    <a:pt x="27961" y="28031"/>
                  </a:cubicBezTo>
                  <a:cubicBezTo>
                    <a:pt x="27961" y="27962"/>
                    <a:pt x="27961" y="27870"/>
                    <a:pt x="27973" y="27801"/>
                  </a:cubicBezTo>
                  <a:cubicBezTo>
                    <a:pt x="27996" y="27571"/>
                    <a:pt x="28054" y="27352"/>
                    <a:pt x="28146" y="27156"/>
                  </a:cubicBezTo>
                  <a:cubicBezTo>
                    <a:pt x="28180" y="27052"/>
                    <a:pt x="28238" y="26948"/>
                    <a:pt x="28295" y="26868"/>
                  </a:cubicBezTo>
                  <a:lnTo>
                    <a:pt x="28434" y="26695"/>
                  </a:lnTo>
                  <a:cubicBezTo>
                    <a:pt x="28837" y="26188"/>
                    <a:pt x="29471" y="25900"/>
                    <a:pt x="30219" y="25889"/>
                  </a:cubicBezTo>
                  <a:cubicBezTo>
                    <a:pt x="30392" y="25889"/>
                    <a:pt x="30565" y="25900"/>
                    <a:pt x="30749" y="25935"/>
                  </a:cubicBezTo>
                  <a:cubicBezTo>
                    <a:pt x="30876" y="25958"/>
                    <a:pt x="30991" y="25992"/>
                    <a:pt x="31130" y="26015"/>
                  </a:cubicBezTo>
                  <a:cubicBezTo>
                    <a:pt x="31186" y="26037"/>
                    <a:pt x="31244" y="26047"/>
                    <a:pt x="31302" y="26047"/>
                  </a:cubicBezTo>
                  <a:cubicBezTo>
                    <a:pt x="31396" y="26047"/>
                    <a:pt x="31488" y="26019"/>
                    <a:pt x="31567" y="25969"/>
                  </a:cubicBezTo>
                  <a:cubicBezTo>
                    <a:pt x="31740" y="25889"/>
                    <a:pt x="31855" y="25704"/>
                    <a:pt x="31867" y="25508"/>
                  </a:cubicBezTo>
                  <a:cubicBezTo>
                    <a:pt x="31890" y="25370"/>
                    <a:pt x="31844" y="25197"/>
                    <a:pt x="31717" y="25048"/>
                  </a:cubicBezTo>
                  <a:lnTo>
                    <a:pt x="31625" y="24967"/>
                  </a:lnTo>
                  <a:cubicBezTo>
                    <a:pt x="31602" y="24932"/>
                    <a:pt x="31590" y="24909"/>
                    <a:pt x="31556" y="24875"/>
                  </a:cubicBezTo>
                  <a:cubicBezTo>
                    <a:pt x="31452" y="24748"/>
                    <a:pt x="31372" y="24633"/>
                    <a:pt x="31302" y="24518"/>
                  </a:cubicBezTo>
                  <a:cubicBezTo>
                    <a:pt x="30726" y="23630"/>
                    <a:pt x="30795" y="22720"/>
                    <a:pt x="31233" y="22052"/>
                  </a:cubicBezTo>
                  <a:cubicBezTo>
                    <a:pt x="31256" y="22029"/>
                    <a:pt x="31268" y="21995"/>
                    <a:pt x="31302" y="21971"/>
                  </a:cubicBezTo>
                  <a:cubicBezTo>
                    <a:pt x="31325" y="21937"/>
                    <a:pt x="31337" y="21914"/>
                    <a:pt x="31372" y="21879"/>
                  </a:cubicBezTo>
                  <a:cubicBezTo>
                    <a:pt x="31418" y="21822"/>
                    <a:pt x="31452" y="21787"/>
                    <a:pt x="31510" y="21730"/>
                  </a:cubicBezTo>
                  <a:cubicBezTo>
                    <a:pt x="31984" y="21278"/>
                    <a:pt x="32647" y="20992"/>
                    <a:pt x="33422" y="20992"/>
                  </a:cubicBezTo>
                  <a:cubicBezTo>
                    <a:pt x="33438" y="20992"/>
                    <a:pt x="33453" y="20992"/>
                    <a:pt x="33468" y="20992"/>
                  </a:cubicBezTo>
                  <a:cubicBezTo>
                    <a:pt x="33664" y="20992"/>
                    <a:pt x="33802" y="20900"/>
                    <a:pt x="33895" y="20785"/>
                  </a:cubicBezTo>
                  <a:cubicBezTo>
                    <a:pt x="33918" y="20762"/>
                    <a:pt x="33929" y="20727"/>
                    <a:pt x="33952" y="20704"/>
                  </a:cubicBezTo>
                  <a:cubicBezTo>
                    <a:pt x="34067" y="20462"/>
                    <a:pt x="34010" y="20140"/>
                    <a:pt x="33699" y="20001"/>
                  </a:cubicBezTo>
                  <a:cubicBezTo>
                    <a:pt x="31740" y="19091"/>
                    <a:pt x="31418" y="16718"/>
                    <a:pt x="33583" y="15624"/>
                  </a:cubicBezTo>
                  <a:cubicBezTo>
                    <a:pt x="33676" y="15577"/>
                    <a:pt x="33756" y="15520"/>
                    <a:pt x="33814" y="15428"/>
                  </a:cubicBezTo>
                  <a:cubicBezTo>
                    <a:pt x="33895" y="15347"/>
                    <a:pt x="33929" y="15232"/>
                    <a:pt x="33952" y="15117"/>
                  </a:cubicBezTo>
                  <a:lnTo>
                    <a:pt x="33952" y="15059"/>
                  </a:lnTo>
                  <a:lnTo>
                    <a:pt x="33952" y="14955"/>
                  </a:lnTo>
                  <a:cubicBezTo>
                    <a:pt x="33918" y="14702"/>
                    <a:pt x="33756" y="14495"/>
                    <a:pt x="33388" y="14322"/>
                  </a:cubicBezTo>
                  <a:cubicBezTo>
                    <a:pt x="33353" y="14310"/>
                    <a:pt x="33330" y="14310"/>
                    <a:pt x="33295" y="14299"/>
                  </a:cubicBezTo>
                  <a:cubicBezTo>
                    <a:pt x="33169" y="14264"/>
                    <a:pt x="33042" y="14218"/>
                    <a:pt x="32915" y="14183"/>
                  </a:cubicBezTo>
                  <a:cubicBezTo>
                    <a:pt x="32835" y="14149"/>
                    <a:pt x="32777" y="14137"/>
                    <a:pt x="32719" y="14103"/>
                  </a:cubicBezTo>
                  <a:cubicBezTo>
                    <a:pt x="32604" y="14045"/>
                    <a:pt x="32489" y="13988"/>
                    <a:pt x="32397" y="13930"/>
                  </a:cubicBezTo>
                  <a:cubicBezTo>
                    <a:pt x="31452" y="13377"/>
                    <a:pt x="31107" y="12363"/>
                    <a:pt x="31441" y="11372"/>
                  </a:cubicBezTo>
                  <a:cubicBezTo>
                    <a:pt x="31475" y="11269"/>
                    <a:pt x="31510" y="11188"/>
                    <a:pt x="31556" y="11084"/>
                  </a:cubicBezTo>
                  <a:cubicBezTo>
                    <a:pt x="31706" y="10796"/>
                    <a:pt x="31901" y="10520"/>
                    <a:pt x="32166" y="10243"/>
                  </a:cubicBezTo>
                  <a:cubicBezTo>
                    <a:pt x="32201" y="10209"/>
                    <a:pt x="32236" y="10163"/>
                    <a:pt x="32259" y="10117"/>
                  </a:cubicBezTo>
                  <a:cubicBezTo>
                    <a:pt x="32282" y="10071"/>
                    <a:pt x="32305" y="10013"/>
                    <a:pt x="32316" y="9978"/>
                  </a:cubicBezTo>
                  <a:cubicBezTo>
                    <a:pt x="32339" y="9932"/>
                    <a:pt x="32351" y="9886"/>
                    <a:pt x="32351" y="9829"/>
                  </a:cubicBezTo>
                  <a:cubicBezTo>
                    <a:pt x="32362" y="9488"/>
                    <a:pt x="32089" y="9147"/>
                    <a:pt x="31683" y="9147"/>
                  </a:cubicBezTo>
                  <a:cubicBezTo>
                    <a:pt x="31664" y="9147"/>
                    <a:pt x="31645" y="9147"/>
                    <a:pt x="31625" y="9149"/>
                  </a:cubicBezTo>
                  <a:cubicBezTo>
                    <a:pt x="31505" y="9163"/>
                    <a:pt x="31386" y="9170"/>
                    <a:pt x="31268" y="9170"/>
                  </a:cubicBezTo>
                  <a:cubicBezTo>
                    <a:pt x="30733" y="9170"/>
                    <a:pt x="30234" y="9024"/>
                    <a:pt x="29828" y="8769"/>
                  </a:cubicBezTo>
                  <a:cubicBezTo>
                    <a:pt x="29747" y="8711"/>
                    <a:pt x="29655" y="8654"/>
                    <a:pt x="29586" y="8573"/>
                  </a:cubicBezTo>
                  <a:cubicBezTo>
                    <a:pt x="29471" y="8481"/>
                    <a:pt x="29355" y="8377"/>
                    <a:pt x="29263" y="8250"/>
                  </a:cubicBezTo>
                  <a:cubicBezTo>
                    <a:pt x="29252" y="8216"/>
                    <a:pt x="29240" y="8204"/>
                    <a:pt x="29229" y="8170"/>
                  </a:cubicBezTo>
                  <a:cubicBezTo>
                    <a:pt x="29194" y="8112"/>
                    <a:pt x="29183" y="8077"/>
                    <a:pt x="29148" y="8020"/>
                  </a:cubicBezTo>
                  <a:cubicBezTo>
                    <a:pt x="29136" y="7974"/>
                    <a:pt x="29113" y="7916"/>
                    <a:pt x="29090" y="7859"/>
                  </a:cubicBezTo>
                  <a:cubicBezTo>
                    <a:pt x="28975" y="7513"/>
                    <a:pt x="28964" y="7121"/>
                    <a:pt x="29010" y="6764"/>
                  </a:cubicBezTo>
                  <a:cubicBezTo>
                    <a:pt x="29010" y="6707"/>
                    <a:pt x="29010" y="6660"/>
                    <a:pt x="29021" y="6614"/>
                  </a:cubicBezTo>
                  <a:cubicBezTo>
                    <a:pt x="29056" y="6476"/>
                    <a:pt x="29079" y="6349"/>
                    <a:pt x="29125" y="6211"/>
                  </a:cubicBezTo>
                  <a:cubicBezTo>
                    <a:pt x="29136" y="6142"/>
                    <a:pt x="29171" y="6073"/>
                    <a:pt x="29194" y="6015"/>
                  </a:cubicBezTo>
                  <a:cubicBezTo>
                    <a:pt x="29240" y="5912"/>
                    <a:pt x="29286" y="5831"/>
                    <a:pt x="29344" y="5739"/>
                  </a:cubicBezTo>
                  <a:cubicBezTo>
                    <a:pt x="29367" y="5716"/>
                    <a:pt x="29378" y="5670"/>
                    <a:pt x="29413" y="5635"/>
                  </a:cubicBezTo>
                  <a:cubicBezTo>
                    <a:pt x="29436" y="5612"/>
                    <a:pt x="29459" y="5577"/>
                    <a:pt x="29482" y="5554"/>
                  </a:cubicBezTo>
                  <a:cubicBezTo>
                    <a:pt x="29874" y="5082"/>
                    <a:pt x="29713" y="4759"/>
                    <a:pt x="29574" y="4598"/>
                  </a:cubicBezTo>
                  <a:lnTo>
                    <a:pt x="29540" y="4575"/>
                  </a:lnTo>
                  <a:cubicBezTo>
                    <a:pt x="29494" y="4529"/>
                    <a:pt x="29436" y="4483"/>
                    <a:pt x="29401" y="4460"/>
                  </a:cubicBezTo>
                  <a:cubicBezTo>
                    <a:pt x="29300" y="4397"/>
                    <a:pt x="29199" y="4371"/>
                    <a:pt x="29095" y="4371"/>
                  </a:cubicBezTo>
                  <a:cubicBezTo>
                    <a:pt x="28571" y="4371"/>
                    <a:pt x="27964" y="5036"/>
                    <a:pt x="26821" y="5036"/>
                  </a:cubicBezTo>
                  <a:cubicBezTo>
                    <a:pt x="26602" y="5036"/>
                    <a:pt x="26383" y="5001"/>
                    <a:pt x="26187" y="4944"/>
                  </a:cubicBezTo>
                  <a:lnTo>
                    <a:pt x="25968" y="4863"/>
                  </a:lnTo>
                  <a:cubicBezTo>
                    <a:pt x="25945" y="4863"/>
                    <a:pt x="25922" y="4852"/>
                    <a:pt x="25899" y="4829"/>
                  </a:cubicBezTo>
                  <a:cubicBezTo>
                    <a:pt x="25853" y="4817"/>
                    <a:pt x="25807" y="4794"/>
                    <a:pt x="25772" y="4759"/>
                  </a:cubicBezTo>
                  <a:cubicBezTo>
                    <a:pt x="25162" y="4368"/>
                    <a:pt x="24816" y="3584"/>
                    <a:pt x="24966" y="2294"/>
                  </a:cubicBezTo>
                  <a:cubicBezTo>
                    <a:pt x="24977" y="2087"/>
                    <a:pt x="24908" y="1879"/>
                    <a:pt x="24759" y="1753"/>
                  </a:cubicBezTo>
                  <a:cubicBezTo>
                    <a:pt x="24736" y="1718"/>
                    <a:pt x="24689" y="1707"/>
                    <a:pt x="24655" y="1683"/>
                  </a:cubicBezTo>
                  <a:cubicBezTo>
                    <a:pt x="24549" y="1613"/>
                    <a:pt x="24423" y="1573"/>
                    <a:pt x="24294" y="1573"/>
                  </a:cubicBezTo>
                  <a:cubicBezTo>
                    <a:pt x="24169" y="1573"/>
                    <a:pt x="24042" y="1610"/>
                    <a:pt x="23929" y="1695"/>
                  </a:cubicBezTo>
                  <a:cubicBezTo>
                    <a:pt x="23895" y="1707"/>
                    <a:pt x="23883" y="1718"/>
                    <a:pt x="23848" y="1753"/>
                  </a:cubicBezTo>
                  <a:cubicBezTo>
                    <a:pt x="23825" y="1776"/>
                    <a:pt x="23791" y="1799"/>
                    <a:pt x="23768" y="1822"/>
                  </a:cubicBezTo>
                  <a:cubicBezTo>
                    <a:pt x="23733" y="1856"/>
                    <a:pt x="23722" y="1879"/>
                    <a:pt x="23699" y="1891"/>
                  </a:cubicBezTo>
                  <a:cubicBezTo>
                    <a:pt x="23664" y="1925"/>
                    <a:pt x="23641" y="1937"/>
                    <a:pt x="23606" y="1971"/>
                  </a:cubicBezTo>
                  <a:cubicBezTo>
                    <a:pt x="23595" y="1983"/>
                    <a:pt x="23583" y="1995"/>
                    <a:pt x="23549" y="2006"/>
                  </a:cubicBezTo>
                  <a:cubicBezTo>
                    <a:pt x="23526" y="2041"/>
                    <a:pt x="23480" y="2064"/>
                    <a:pt x="23434" y="2098"/>
                  </a:cubicBezTo>
                  <a:cubicBezTo>
                    <a:pt x="23388" y="2121"/>
                    <a:pt x="23330" y="2156"/>
                    <a:pt x="23295" y="2179"/>
                  </a:cubicBezTo>
                  <a:cubicBezTo>
                    <a:pt x="23272" y="2179"/>
                    <a:pt x="23272" y="2202"/>
                    <a:pt x="23261" y="2202"/>
                  </a:cubicBezTo>
                  <a:cubicBezTo>
                    <a:pt x="23249" y="2213"/>
                    <a:pt x="23238" y="2213"/>
                    <a:pt x="23215" y="2225"/>
                  </a:cubicBezTo>
                  <a:cubicBezTo>
                    <a:pt x="23123" y="2283"/>
                    <a:pt x="23007" y="2340"/>
                    <a:pt x="22892" y="2386"/>
                  </a:cubicBezTo>
                  <a:cubicBezTo>
                    <a:pt x="22812" y="2409"/>
                    <a:pt x="22754" y="2444"/>
                    <a:pt x="22685" y="2455"/>
                  </a:cubicBezTo>
                  <a:cubicBezTo>
                    <a:pt x="22673" y="2467"/>
                    <a:pt x="22639" y="2490"/>
                    <a:pt x="22616" y="2490"/>
                  </a:cubicBezTo>
                  <a:cubicBezTo>
                    <a:pt x="22399" y="2544"/>
                    <a:pt x="22196" y="2563"/>
                    <a:pt x="21991" y="2563"/>
                  </a:cubicBezTo>
                  <a:cubicBezTo>
                    <a:pt x="21934" y="2563"/>
                    <a:pt x="21878" y="2562"/>
                    <a:pt x="21821" y="2559"/>
                  </a:cubicBezTo>
                  <a:cubicBezTo>
                    <a:pt x="21694" y="2559"/>
                    <a:pt x="21567" y="2524"/>
                    <a:pt x="21452" y="2501"/>
                  </a:cubicBezTo>
                  <a:cubicBezTo>
                    <a:pt x="21360" y="2467"/>
                    <a:pt x="21256" y="2432"/>
                    <a:pt x="21176" y="2386"/>
                  </a:cubicBezTo>
                  <a:cubicBezTo>
                    <a:pt x="20772" y="2167"/>
                    <a:pt x="20415" y="1810"/>
                    <a:pt x="20162" y="1349"/>
                  </a:cubicBezTo>
                  <a:cubicBezTo>
                    <a:pt x="20024" y="1084"/>
                    <a:pt x="19920" y="819"/>
                    <a:pt x="19851" y="508"/>
                  </a:cubicBezTo>
                  <a:cubicBezTo>
                    <a:pt x="19839" y="497"/>
                    <a:pt x="19839" y="497"/>
                    <a:pt x="19839" y="485"/>
                  </a:cubicBezTo>
                  <a:cubicBezTo>
                    <a:pt x="19839" y="451"/>
                    <a:pt x="19816" y="416"/>
                    <a:pt x="19805" y="382"/>
                  </a:cubicBezTo>
                  <a:cubicBezTo>
                    <a:pt x="19782" y="336"/>
                    <a:pt x="19759" y="312"/>
                    <a:pt x="19736" y="266"/>
                  </a:cubicBezTo>
                  <a:cubicBezTo>
                    <a:pt x="19610" y="92"/>
                    <a:pt x="19408" y="0"/>
                    <a:pt x="19205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8" name="Google Shape;2738;p46"/>
            <p:cNvSpPr/>
            <p:nvPr/>
          </p:nvSpPr>
          <p:spPr>
            <a:xfrm>
              <a:off x="594396" y="351231"/>
              <a:ext cx="970634" cy="1139660"/>
            </a:xfrm>
            <a:custGeom>
              <a:avLst/>
              <a:gdLst/>
              <a:ahLst/>
              <a:cxnLst/>
              <a:rect l="l" t="t" r="r" b="b"/>
              <a:pathLst>
                <a:path w="27363" h="32128" extrusionOk="0">
                  <a:moveTo>
                    <a:pt x="17617" y="0"/>
                  </a:moveTo>
                  <a:cubicBezTo>
                    <a:pt x="17494" y="0"/>
                    <a:pt x="17369" y="36"/>
                    <a:pt x="17259" y="119"/>
                  </a:cubicBezTo>
                  <a:cubicBezTo>
                    <a:pt x="17236" y="130"/>
                    <a:pt x="17224" y="153"/>
                    <a:pt x="17190" y="176"/>
                  </a:cubicBezTo>
                  <a:cubicBezTo>
                    <a:pt x="17178" y="211"/>
                    <a:pt x="17143" y="222"/>
                    <a:pt x="17120" y="245"/>
                  </a:cubicBezTo>
                  <a:cubicBezTo>
                    <a:pt x="17086" y="280"/>
                    <a:pt x="17074" y="303"/>
                    <a:pt x="17051" y="326"/>
                  </a:cubicBezTo>
                  <a:cubicBezTo>
                    <a:pt x="17017" y="349"/>
                    <a:pt x="16994" y="361"/>
                    <a:pt x="16959" y="395"/>
                  </a:cubicBezTo>
                  <a:cubicBezTo>
                    <a:pt x="16948" y="407"/>
                    <a:pt x="16936" y="418"/>
                    <a:pt x="16901" y="441"/>
                  </a:cubicBezTo>
                  <a:cubicBezTo>
                    <a:pt x="16878" y="464"/>
                    <a:pt x="16832" y="499"/>
                    <a:pt x="16786" y="522"/>
                  </a:cubicBezTo>
                  <a:cubicBezTo>
                    <a:pt x="16740" y="556"/>
                    <a:pt x="16683" y="580"/>
                    <a:pt x="16648" y="614"/>
                  </a:cubicBezTo>
                  <a:cubicBezTo>
                    <a:pt x="16625" y="614"/>
                    <a:pt x="16625" y="626"/>
                    <a:pt x="16613" y="626"/>
                  </a:cubicBezTo>
                  <a:cubicBezTo>
                    <a:pt x="17236" y="1778"/>
                    <a:pt x="18203" y="3782"/>
                    <a:pt x="19010" y="6156"/>
                  </a:cubicBezTo>
                  <a:cubicBezTo>
                    <a:pt x="19021" y="6156"/>
                    <a:pt x="19033" y="6167"/>
                    <a:pt x="19044" y="6179"/>
                  </a:cubicBezTo>
                  <a:cubicBezTo>
                    <a:pt x="20819" y="7884"/>
                    <a:pt x="22120" y="10130"/>
                    <a:pt x="22639" y="12734"/>
                  </a:cubicBezTo>
                  <a:cubicBezTo>
                    <a:pt x="23987" y="19520"/>
                    <a:pt x="19597" y="26110"/>
                    <a:pt x="12812" y="27480"/>
                  </a:cubicBezTo>
                  <a:cubicBezTo>
                    <a:pt x="11976" y="27651"/>
                    <a:pt x="11138" y="27734"/>
                    <a:pt x="10311" y="27734"/>
                  </a:cubicBezTo>
                  <a:cubicBezTo>
                    <a:pt x="9234" y="27734"/>
                    <a:pt x="8176" y="27593"/>
                    <a:pt x="7166" y="27319"/>
                  </a:cubicBezTo>
                  <a:cubicBezTo>
                    <a:pt x="6164" y="27043"/>
                    <a:pt x="5185" y="26663"/>
                    <a:pt x="4275" y="26156"/>
                  </a:cubicBezTo>
                  <a:cubicBezTo>
                    <a:pt x="3419" y="26200"/>
                    <a:pt x="2520" y="26226"/>
                    <a:pt x="1581" y="26226"/>
                  </a:cubicBezTo>
                  <a:cubicBezTo>
                    <a:pt x="1066" y="26226"/>
                    <a:pt x="539" y="26218"/>
                    <a:pt x="1" y="26202"/>
                  </a:cubicBezTo>
                  <a:lnTo>
                    <a:pt x="1" y="26202"/>
                  </a:lnTo>
                  <a:cubicBezTo>
                    <a:pt x="24" y="26225"/>
                    <a:pt x="35" y="26271"/>
                    <a:pt x="58" y="26317"/>
                  </a:cubicBezTo>
                  <a:cubicBezTo>
                    <a:pt x="231" y="26732"/>
                    <a:pt x="289" y="27239"/>
                    <a:pt x="185" y="27780"/>
                  </a:cubicBezTo>
                  <a:cubicBezTo>
                    <a:pt x="173" y="27895"/>
                    <a:pt x="139" y="28033"/>
                    <a:pt x="93" y="28160"/>
                  </a:cubicBezTo>
                  <a:cubicBezTo>
                    <a:pt x="81" y="28206"/>
                    <a:pt x="70" y="28264"/>
                    <a:pt x="70" y="28322"/>
                  </a:cubicBezTo>
                  <a:cubicBezTo>
                    <a:pt x="70" y="28437"/>
                    <a:pt x="93" y="28552"/>
                    <a:pt x="150" y="28644"/>
                  </a:cubicBezTo>
                  <a:cubicBezTo>
                    <a:pt x="173" y="28679"/>
                    <a:pt x="185" y="28690"/>
                    <a:pt x="196" y="28725"/>
                  </a:cubicBezTo>
                  <a:cubicBezTo>
                    <a:pt x="231" y="28759"/>
                    <a:pt x="265" y="28805"/>
                    <a:pt x="312" y="28840"/>
                  </a:cubicBezTo>
                  <a:cubicBezTo>
                    <a:pt x="346" y="28851"/>
                    <a:pt x="358" y="28863"/>
                    <a:pt x="369" y="28874"/>
                  </a:cubicBezTo>
                  <a:cubicBezTo>
                    <a:pt x="438" y="28921"/>
                    <a:pt x="519" y="28967"/>
                    <a:pt x="600" y="28978"/>
                  </a:cubicBezTo>
                  <a:cubicBezTo>
                    <a:pt x="611" y="28990"/>
                    <a:pt x="634" y="28990"/>
                    <a:pt x="657" y="28990"/>
                  </a:cubicBezTo>
                  <a:cubicBezTo>
                    <a:pt x="687" y="28994"/>
                    <a:pt x="716" y="28997"/>
                    <a:pt x="745" y="28997"/>
                  </a:cubicBezTo>
                  <a:cubicBezTo>
                    <a:pt x="866" y="28997"/>
                    <a:pt x="986" y="28958"/>
                    <a:pt x="1106" y="28874"/>
                  </a:cubicBezTo>
                  <a:cubicBezTo>
                    <a:pt x="1556" y="28575"/>
                    <a:pt x="1994" y="28402"/>
                    <a:pt x="2431" y="28356"/>
                  </a:cubicBezTo>
                  <a:cubicBezTo>
                    <a:pt x="2501" y="28345"/>
                    <a:pt x="2593" y="28345"/>
                    <a:pt x="2662" y="28345"/>
                  </a:cubicBezTo>
                  <a:lnTo>
                    <a:pt x="2892" y="28345"/>
                  </a:lnTo>
                  <a:cubicBezTo>
                    <a:pt x="2938" y="28345"/>
                    <a:pt x="2961" y="28356"/>
                    <a:pt x="3007" y="28356"/>
                  </a:cubicBezTo>
                  <a:cubicBezTo>
                    <a:pt x="3054" y="28356"/>
                    <a:pt x="3088" y="28356"/>
                    <a:pt x="3123" y="28379"/>
                  </a:cubicBezTo>
                  <a:cubicBezTo>
                    <a:pt x="3169" y="28391"/>
                    <a:pt x="3192" y="28391"/>
                    <a:pt x="3226" y="28402"/>
                  </a:cubicBezTo>
                  <a:cubicBezTo>
                    <a:pt x="3307" y="28414"/>
                    <a:pt x="3399" y="28448"/>
                    <a:pt x="3468" y="28471"/>
                  </a:cubicBezTo>
                  <a:cubicBezTo>
                    <a:pt x="3491" y="28494"/>
                    <a:pt x="3514" y="28494"/>
                    <a:pt x="3537" y="28506"/>
                  </a:cubicBezTo>
                  <a:cubicBezTo>
                    <a:pt x="3572" y="28517"/>
                    <a:pt x="3607" y="28529"/>
                    <a:pt x="3641" y="28552"/>
                  </a:cubicBezTo>
                  <a:cubicBezTo>
                    <a:pt x="3653" y="28563"/>
                    <a:pt x="3664" y="28563"/>
                    <a:pt x="3687" y="28575"/>
                  </a:cubicBezTo>
                  <a:lnTo>
                    <a:pt x="3768" y="28621"/>
                  </a:lnTo>
                  <a:cubicBezTo>
                    <a:pt x="3768" y="28633"/>
                    <a:pt x="3779" y="28633"/>
                    <a:pt x="3779" y="28633"/>
                  </a:cubicBezTo>
                  <a:cubicBezTo>
                    <a:pt x="3814" y="28667"/>
                    <a:pt x="3860" y="28690"/>
                    <a:pt x="3895" y="28725"/>
                  </a:cubicBezTo>
                  <a:cubicBezTo>
                    <a:pt x="3941" y="28748"/>
                    <a:pt x="3987" y="28794"/>
                    <a:pt x="4033" y="28817"/>
                  </a:cubicBezTo>
                  <a:cubicBezTo>
                    <a:pt x="4056" y="28851"/>
                    <a:pt x="4090" y="28863"/>
                    <a:pt x="4113" y="28898"/>
                  </a:cubicBezTo>
                  <a:lnTo>
                    <a:pt x="4160" y="28932"/>
                  </a:lnTo>
                  <a:cubicBezTo>
                    <a:pt x="4171" y="28955"/>
                    <a:pt x="4183" y="28955"/>
                    <a:pt x="4183" y="28967"/>
                  </a:cubicBezTo>
                  <a:lnTo>
                    <a:pt x="4275" y="29047"/>
                  </a:lnTo>
                  <a:cubicBezTo>
                    <a:pt x="4298" y="29093"/>
                    <a:pt x="4344" y="29139"/>
                    <a:pt x="4378" y="29186"/>
                  </a:cubicBezTo>
                  <a:cubicBezTo>
                    <a:pt x="4413" y="29220"/>
                    <a:pt x="4448" y="29266"/>
                    <a:pt x="4471" y="29312"/>
                  </a:cubicBezTo>
                  <a:cubicBezTo>
                    <a:pt x="4505" y="29335"/>
                    <a:pt x="4528" y="29381"/>
                    <a:pt x="4551" y="29416"/>
                  </a:cubicBezTo>
                  <a:cubicBezTo>
                    <a:pt x="4563" y="29451"/>
                    <a:pt x="4586" y="29497"/>
                    <a:pt x="4609" y="29531"/>
                  </a:cubicBezTo>
                  <a:cubicBezTo>
                    <a:pt x="4620" y="29566"/>
                    <a:pt x="4643" y="29600"/>
                    <a:pt x="4666" y="29646"/>
                  </a:cubicBezTo>
                  <a:cubicBezTo>
                    <a:pt x="4689" y="29669"/>
                    <a:pt x="4701" y="29716"/>
                    <a:pt x="4724" y="29762"/>
                  </a:cubicBezTo>
                  <a:cubicBezTo>
                    <a:pt x="4805" y="29992"/>
                    <a:pt x="4874" y="30234"/>
                    <a:pt x="4908" y="30510"/>
                  </a:cubicBezTo>
                  <a:cubicBezTo>
                    <a:pt x="4920" y="30591"/>
                    <a:pt x="4931" y="30683"/>
                    <a:pt x="4931" y="30764"/>
                  </a:cubicBezTo>
                  <a:cubicBezTo>
                    <a:pt x="4954" y="30879"/>
                    <a:pt x="4977" y="30983"/>
                    <a:pt x="5024" y="31063"/>
                  </a:cubicBezTo>
                  <a:cubicBezTo>
                    <a:pt x="5035" y="31098"/>
                    <a:pt x="5070" y="31144"/>
                    <a:pt x="5093" y="31167"/>
                  </a:cubicBezTo>
                  <a:lnTo>
                    <a:pt x="5139" y="31213"/>
                  </a:lnTo>
                  <a:cubicBezTo>
                    <a:pt x="5162" y="31236"/>
                    <a:pt x="5208" y="31259"/>
                    <a:pt x="5242" y="31282"/>
                  </a:cubicBezTo>
                  <a:cubicBezTo>
                    <a:pt x="5350" y="31348"/>
                    <a:pt x="5477" y="31385"/>
                    <a:pt x="5605" y="31385"/>
                  </a:cubicBezTo>
                  <a:cubicBezTo>
                    <a:pt x="5792" y="31385"/>
                    <a:pt x="5981" y="31306"/>
                    <a:pt x="6118" y="31121"/>
                  </a:cubicBezTo>
                  <a:cubicBezTo>
                    <a:pt x="6688" y="30371"/>
                    <a:pt x="7416" y="30002"/>
                    <a:pt x="8119" y="30002"/>
                  </a:cubicBezTo>
                  <a:cubicBezTo>
                    <a:pt x="8994" y="30002"/>
                    <a:pt x="9830" y="30573"/>
                    <a:pt x="10277" y="31697"/>
                  </a:cubicBezTo>
                  <a:cubicBezTo>
                    <a:pt x="10346" y="31858"/>
                    <a:pt x="10461" y="31974"/>
                    <a:pt x="10600" y="32043"/>
                  </a:cubicBezTo>
                  <a:cubicBezTo>
                    <a:pt x="10669" y="32089"/>
                    <a:pt x="10738" y="32100"/>
                    <a:pt x="10807" y="32123"/>
                  </a:cubicBezTo>
                  <a:cubicBezTo>
                    <a:pt x="10838" y="32126"/>
                    <a:pt x="10869" y="32127"/>
                    <a:pt x="10898" y="32127"/>
                  </a:cubicBezTo>
                  <a:cubicBezTo>
                    <a:pt x="11002" y="32127"/>
                    <a:pt x="11098" y="32110"/>
                    <a:pt x="11187" y="32066"/>
                  </a:cubicBezTo>
                  <a:cubicBezTo>
                    <a:pt x="11245" y="32043"/>
                    <a:pt x="11291" y="32020"/>
                    <a:pt x="11325" y="31974"/>
                  </a:cubicBezTo>
                  <a:cubicBezTo>
                    <a:pt x="11372" y="31927"/>
                    <a:pt x="11418" y="31893"/>
                    <a:pt x="11441" y="31847"/>
                  </a:cubicBezTo>
                  <a:cubicBezTo>
                    <a:pt x="11487" y="31789"/>
                    <a:pt x="11521" y="31732"/>
                    <a:pt x="11533" y="31674"/>
                  </a:cubicBezTo>
                  <a:cubicBezTo>
                    <a:pt x="11890" y="30580"/>
                    <a:pt x="12639" y="29946"/>
                    <a:pt x="13480" y="29842"/>
                  </a:cubicBezTo>
                  <a:cubicBezTo>
                    <a:pt x="13572" y="29831"/>
                    <a:pt x="13676" y="29831"/>
                    <a:pt x="13779" y="29831"/>
                  </a:cubicBezTo>
                  <a:cubicBezTo>
                    <a:pt x="13918" y="29831"/>
                    <a:pt x="14067" y="29842"/>
                    <a:pt x="14229" y="29888"/>
                  </a:cubicBezTo>
                  <a:cubicBezTo>
                    <a:pt x="14367" y="29911"/>
                    <a:pt x="14528" y="29969"/>
                    <a:pt x="14666" y="30050"/>
                  </a:cubicBezTo>
                  <a:lnTo>
                    <a:pt x="14978" y="30222"/>
                  </a:lnTo>
                  <a:cubicBezTo>
                    <a:pt x="15219" y="30372"/>
                    <a:pt x="15461" y="30580"/>
                    <a:pt x="15680" y="30833"/>
                  </a:cubicBezTo>
                  <a:cubicBezTo>
                    <a:pt x="15703" y="30879"/>
                    <a:pt x="15761" y="30925"/>
                    <a:pt x="15807" y="30948"/>
                  </a:cubicBezTo>
                  <a:cubicBezTo>
                    <a:pt x="15865" y="30983"/>
                    <a:pt x="15911" y="31006"/>
                    <a:pt x="15968" y="31029"/>
                  </a:cubicBezTo>
                  <a:cubicBezTo>
                    <a:pt x="16037" y="31058"/>
                    <a:pt x="16112" y="31072"/>
                    <a:pt x="16189" y="31072"/>
                  </a:cubicBezTo>
                  <a:cubicBezTo>
                    <a:pt x="16265" y="31072"/>
                    <a:pt x="16343" y="31058"/>
                    <a:pt x="16418" y="31029"/>
                  </a:cubicBezTo>
                  <a:cubicBezTo>
                    <a:pt x="16475" y="30994"/>
                    <a:pt x="16533" y="30971"/>
                    <a:pt x="16590" y="30925"/>
                  </a:cubicBezTo>
                  <a:cubicBezTo>
                    <a:pt x="16717" y="30822"/>
                    <a:pt x="16798" y="30683"/>
                    <a:pt x="16832" y="30510"/>
                  </a:cubicBezTo>
                  <a:lnTo>
                    <a:pt x="16832" y="30464"/>
                  </a:lnTo>
                  <a:lnTo>
                    <a:pt x="16832" y="30430"/>
                  </a:lnTo>
                  <a:lnTo>
                    <a:pt x="16832" y="30395"/>
                  </a:lnTo>
                  <a:cubicBezTo>
                    <a:pt x="16832" y="30280"/>
                    <a:pt x="16832" y="30165"/>
                    <a:pt x="16844" y="30050"/>
                  </a:cubicBezTo>
                  <a:cubicBezTo>
                    <a:pt x="16855" y="30015"/>
                    <a:pt x="16855" y="30004"/>
                    <a:pt x="16855" y="29969"/>
                  </a:cubicBezTo>
                  <a:cubicBezTo>
                    <a:pt x="16867" y="29946"/>
                    <a:pt x="16867" y="29911"/>
                    <a:pt x="16867" y="29888"/>
                  </a:cubicBezTo>
                  <a:cubicBezTo>
                    <a:pt x="16890" y="29796"/>
                    <a:pt x="16901" y="29727"/>
                    <a:pt x="16913" y="29658"/>
                  </a:cubicBezTo>
                  <a:cubicBezTo>
                    <a:pt x="16925" y="29543"/>
                    <a:pt x="16971" y="29427"/>
                    <a:pt x="17005" y="29324"/>
                  </a:cubicBezTo>
                  <a:cubicBezTo>
                    <a:pt x="17040" y="29209"/>
                    <a:pt x="17086" y="29128"/>
                    <a:pt x="17132" y="29024"/>
                  </a:cubicBezTo>
                  <a:cubicBezTo>
                    <a:pt x="17155" y="28967"/>
                    <a:pt x="17201" y="28909"/>
                    <a:pt x="17236" y="28851"/>
                  </a:cubicBezTo>
                  <a:cubicBezTo>
                    <a:pt x="17247" y="28817"/>
                    <a:pt x="17282" y="28794"/>
                    <a:pt x="17293" y="28759"/>
                  </a:cubicBezTo>
                  <a:cubicBezTo>
                    <a:pt x="17316" y="28702"/>
                    <a:pt x="17362" y="28667"/>
                    <a:pt x="17408" y="28610"/>
                  </a:cubicBezTo>
                  <a:cubicBezTo>
                    <a:pt x="17478" y="28517"/>
                    <a:pt x="17535" y="28448"/>
                    <a:pt x="17604" y="28391"/>
                  </a:cubicBezTo>
                  <a:cubicBezTo>
                    <a:pt x="17650" y="28333"/>
                    <a:pt x="17708" y="28298"/>
                    <a:pt x="17754" y="28264"/>
                  </a:cubicBezTo>
                  <a:cubicBezTo>
                    <a:pt x="18031" y="28045"/>
                    <a:pt x="18353" y="27918"/>
                    <a:pt x="18722" y="27861"/>
                  </a:cubicBezTo>
                  <a:cubicBezTo>
                    <a:pt x="18802" y="27838"/>
                    <a:pt x="18872" y="27826"/>
                    <a:pt x="18952" y="27826"/>
                  </a:cubicBezTo>
                  <a:cubicBezTo>
                    <a:pt x="19102" y="27826"/>
                    <a:pt x="19263" y="27826"/>
                    <a:pt x="19425" y="27861"/>
                  </a:cubicBezTo>
                  <a:cubicBezTo>
                    <a:pt x="19574" y="27884"/>
                    <a:pt x="19736" y="27918"/>
                    <a:pt x="19897" y="27976"/>
                  </a:cubicBezTo>
                  <a:cubicBezTo>
                    <a:pt x="19989" y="27987"/>
                    <a:pt x="20058" y="28033"/>
                    <a:pt x="20139" y="28057"/>
                  </a:cubicBezTo>
                  <a:cubicBezTo>
                    <a:pt x="20254" y="28114"/>
                    <a:pt x="20392" y="28172"/>
                    <a:pt x="20496" y="28241"/>
                  </a:cubicBezTo>
                  <a:cubicBezTo>
                    <a:pt x="20565" y="28275"/>
                    <a:pt x="20611" y="28298"/>
                    <a:pt x="20680" y="28322"/>
                  </a:cubicBezTo>
                  <a:cubicBezTo>
                    <a:pt x="20732" y="28335"/>
                    <a:pt x="20785" y="28342"/>
                    <a:pt x="20836" y="28342"/>
                  </a:cubicBezTo>
                  <a:cubicBezTo>
                    <a:pt x="21048" y="28342"/>
                    <a:pt x="21249" y="28233"/>
                    <a:pt x="21360" y="28057"/>
                  </a:cubicBezTo>
                  <a:cubicBezTo>
                    <a:pt x="21475" y="27895"/>
                    <a:pt x="21521" y="27688"/>
                    <a:pt x="21441" y="27457"/>
                  </a:cubicBezTo>
                  <a:cubicBezTo>
                    <a:pt x="21291" y="27066"/>
                    <a:pt x="21233" y="26686"/>
                    <a:pt x="21256" y="26340"/>
                  </a:cubicBezTo>
                  <a:cubicBezTo>
                    <a:pt x="21256" y="26271"/>
                    <a:pt x="21256" y="26190"/>
                    <a:pt x="21268" y="26110"/>
                  </a:cubicBezTo>
                  <a:cubicBezTo>
                    <a:pt x="21291" y="25879"/>
                    <a:pt x="21349" y="25672"/>
                    <a:pt x="21441" y="25464"/>
                  </a:cubicBezTo>
                  <a:cubicBezTo>
                    <a:pt x="21475" y="25361"/>
                    <a:pt x="21533" y="25269"/>
                    <a:pt x="21590" y="25176"/>
                  </a:cubicBezTo>
                  <a:lnTo>
                    <a:pt x="21729" y="25004"/>
                  </a:lnTo>
                  <a:cubicBezTo>
                    <a:pt x="22132" y="24497"/>
                    <a:pt x="22766" y="24209"/>
                    <a:pt x="23514" y="24197"/>
                  </a:cubicBezTo>
                  <a:cubicBezTo>
                    <a:pt x="23687" y="24197"/>
                    <a:pt x="23860" y="24209"/>
                    <a:pt x="24044" y="24243"/>
                  </a:cubicBezTo>
                  <a:cubicBezTo>
                    <a:pt x="24171" y="24266"/>
                    <a:pt x="24286" y="24301"/>
                    <a:pt x="24425" y="24324"/>
                  </a:cubicBezTo>
                  <a:cubicBezTo>
                    <a:pt x="24476" y="24340"/>
                    <a:pt x="24529" y="24347"/>
                    <a:pt x="24581" y="24347"/>
                  </a:cubicBezTo>
                  <a:cubicBezTo>
                    <a:pt x="24681" y="24347"/>
                    <a:pt x="24779" y="24319"/>
                    <a:pt x="24862" y="24266"/>
                  </a:cubicBezTo>
                  <a:cubicBezTo>
                    <a:pt x="25035" y="24186"/>
                    <a:pt x="25150" y="24001"/>
                    <a:pt x="25162" y="23805"/>
                  </a:cubicBezTo>
                  <a:cubicBezTo>
                    <a:pt x="25185" y="23667"/>
                    <a:pt x="25139" y="23494"/>
                    <a:pt x="25012" y="23345"/>
                  </a:cubicBezTo>
                  <a:lnTo>
                    <a:pt x="24920" y="23264"/>
                  </a:lnTo>
                  <a:cubicBezTo>
                    <a:pt x="24897" y="23229"/>
                    <a:pt x="24885" y="23206"/>
                    <a:pt x="24851" y="23172"/>
                  </a:cubicBezTo>
                  <a:cubicBezTo>
                    <a:pt x="24747" y="23045"/>
                    <a:pt x="24667" y="22930"/>
                    <a:pt x="24597" y="22815"/>
                  </a:cubicBezTo>
                  <a:cubicBezTo>
                    <a:pt x="24021" y="21927"/>
                    <a:pt x="24090" y="21017"/>
                    <a:pt x="24528" y="20349"/>
                  </a:cubicBezTo>
                  <a:cubicBezTo>
                    <a:pt x="24551" y="20326"/>
                    <a:pt x="24574" y="20292"/>
                    <a:pt x="24597" y="20268"/>
                  </a:cubicBezTo>
                  <a:cubicBezTo>
                    <a:pt x="24620" y="20234"/>
                    <a:pt x="24632" y="20211"/>
                    <a:pt x="24667" y="20176"/>
                  </a:cubicBezTo>
                  <a:cubicBezTo>
                    <a:pt x="24713" y="20119"/>
                    <a:pt x="24747" y="20084"/>
                    <a:pt x="24805" y="20027"/>
                  </a:cubicBezTo>
                  <a:cubicBezTo>
                    <a:pt x="25279" y="19575"/>
                    <a:pt x="25942" y="19289"/>
                    <a:pt x="26717" y="19289"/>
                  </a:cubicBezTo>
                  <a:cubicBezTo>
                    <a:pt x="26733" y="19289"/>
                    <a:pt x="26748" y="19289"/>
                    <a:pt x="26763" y="19289"/>
                  </a:cubicBezTo>
                  <a:cubicBezTo>
                    <a:pt x="26959" y="19289"/>
                    <a:pt x="27097" y="19197"/>
                    <a:pt x="27190" y="19082"/>
                  </a:cubicBezTo>
                  <a:cubicBezTo>
                    <a:pt x="27213" y="19059"/>
                    <a:pt x="27224" y="19024"/>
                    <a:pt x="27247" y="19001"/>
                  </a:cubicBezTo>
                  <a:cubicBezTo>
                    <a:pt x="27362" y="18759"/>
                    <a:pt x="27305" y="18437"/>
                    <a:pt x="26994" y="18298"/>
                  </a:cubicBezTo>
                  <a:cubicBezTo>
                    <a:pt x="25035" y="17388"/>
                    <a:pt x="24713" y="15015"/>
                    <a:pt x="26878" y="13921"/>
                  </a:cubicBezTo>
                  <a:cubicBezTo>
                    <a:pt x="26971" y="13874"/>
                    <a:pt x="27051" y="13817"/>
                    <a:pt x="27109" y="13725"/>
                  </a:cubicBezTo>
                  <a:cubicBezTo>
                    <a:pt x="27190" y="13644"/>
                    <a:pt x="27224" y="13529"/>
                    <a:pt x="27247" y="13414"/>
                  </a:cubicBezTo>
                  <a:lnTo>
                    <a:pt x="27247" y="13356"/>
                  </a:lnTo>
                  <a:lnTo>
                    <a:pt x="27247" y="13252"/>
                  </a:lnTo>
                  <a:cubicBezTo>
                    <a:pt x="27213" y="12999"/>
                    <a:pt x="27051" y="12792"/>
                    <a:pt x="26729" y="12768"/>
                  </a:cubicBezTo>
                  <a:cubicBezTo>
                    <a:pt x="26694" y="12745"/>
                    <a:pt x="26671" y="12745"/>
                    <a:pt x="26637" y="12734"/>
                  </a:cubicBezTo>
                  <a:cubicBezTo>
                    <a:pt x="26510" y="12711"/>
                    <a:pt x="26383" y="12665"/>
                    <a:pt x="26245" y="12619"/>
                  </a:cubicBezTo>
                  <a:cubicBezTo>
                    <a:pt x="26176" y="12596"/>
                    <a:pt x="26118" y="12573"/>
                    <a:pt x="26061" y="12550"/>
                  </a:cubicBezTo>
                  <a:cubicBezTo>
                    <a:pt x="25945" y="12492"/>
                    <a:pt x="25830" y="12434"/>
                    <a:pt x="25726" y="12377"/>
                  </a:cubicBezTo>
                  <a:cubicBezTo>
                    <a:pt x="24793" y="11812"/>
                    <a:pt x="24448" y="10810"/>
                    <a:pt x="24782" y="9808"/>
                  </a:cubicBezTo>
                  <a:cubicBezTo>
                    <a:pt x="24805" y="9715"/>
                    <a:pt x="24851" y="9623"/>
                    <a:pt x="24897" y="9520"/>
                  </a:cubicBezTo>
                  <a:cubicBezTo>
                    <a:pt x="25035" y="9232"/>
                    <a:pt x="25243" y="8967"/>
                    <a:pt x="25496" y="8690"/>
                  </a:cubicBezTo>
                  <a:cubicBezTo>
                    <a:pt x="25542" y="8633"/>
                    <a:pt x="25577" y="8586"/>
                    <a:pt x="25600" y="8540"/>
                  </a:cubicBezTo>
                  <a:cubicBezTo>
                    <a:pt x="25634" y="8506"/>
                    <a:pt x="25646" y="8448"/>
                    <a:pt x="25657" y="8402"/>
                  </a:cubicBezTo>
                  <a:cubicBezTo>
                    <a:pt x="25669" y="8356"/>
                    <a:pt x="25692" y="8298"/>
                    <a:pt x="25692" y="8252"/>
                  </a:cubicBezTo>
                  <a:cubicBezTo>
                    <a:pt x="25703" y="7916"/>
                    <a:pt x="25438" y="7580"/>
                    <a:pt x="25042" y="7580"/>
                  </a:cubicBezTo>
                  <a:cubicBezTo>
                    <a:pt x="25017" y="7580"/>
                    <a:pt x="24992" y="7581"/>
                    <a:pt x="24966" y="7584"/>
                  </a:cubicBezTo>
                  <a:cubicBezTo>
                    <a:pt x="24856" y="7595"/>
                    <a:pt x="24748" y="7601"/>
                    <a:pt x="24641" y="7601"/>
                  </a:cubicBezTo>
                  <a:cubicBezTo>
                    <a:pt x="24086" y="7601"/>
                    <a:pt x="23575" y="7453"/>
                    <a:pt x="23169" y="7192"/>
                  </a:cubicBezTo>
                  <a:cubicBezTo>
                    <a:pt x="23077" y="7135"/>
                    <a:pt x="22996" y="7077"/>
                    <a:pt x="22927" y="7008"/>
                  </a:cubicBezTo>
                  <a:cubicBezTo>
                    <a:pt x="22812" y="6904"/>
                    <a:pt x="22696" y="6801"/>
                    <a:pt x="22604" y="6674"/>
                  </a:cubicBezTo>
                  <a:cubicBezTo>
                    <a:pt x="22593" y="6639"/>
                    <a:pt x="22581" y="6628"/>
                    <a:pt x="22558" y="6605"/>
                  </a:cubicBezTo>
                  <a:cubicBezTo>
                    <a:pt x="22535" y="6547"/>
                    <a:pt x="22524" y="6501"/>
                    <a:pt x="22489" y="6444"/>
                  </a:cubicBezTo>
                  <a:cubicBezTo>
                    <a:pt x="22478" y="6398"/>
                    <a:pt x="22443" y="6340"/>
                    <a:pt x="22431" y="6282"/>
                  </a:cubicBezTo>
                  <a:cubicBezTo>
                    <a:pt x="22316" y="5937"/>
                    <a:pt x="22305" y="5545"/>
                    <a:pt x="22351" y="5188"/>
                  </a:cubicBezTo>
                  <a:cubicBezTo>
                    <a:pt x="22351" y="5130"/>
                    <a:pt x="22351" y="5084"/>
                    <a:pt x="22362" y="5050"/>
                  </a:cubicBezTo>
                  <a:cubicBezTo>
                    <a:pt x="22385" y="4900"/>
                    <a:pt x="22420" y="4773"/>
                    <a:pt x="22466" y="4646"/>
                  </a:cubicBezTo>
                  <a:cubicBezTo>
                    <a:pt x="22478" y="4566"/>
                    <a:pt x="22501" y="4497"/>
                    <a:pt x="22535" y="4439"/>
                  </a:cubicBezTo>
                  <a:cubicBezTo>
                    <a:pt x="22581" y="4335"/>
                    <a:pt x="22616" y="4255"/>
                    <a:pt x="22673" y="4162"/>
                  </a:cubicBezTo>
                  <a:cubicBezTo>
                    <a:pt x="22708" y="4139"/>
                    <a:pt x="22719" y="4093"/>
                    <a:pt x="22754" y="4070"/>
                  </a:cubicBezTo>
                  <a:cubicBezTo>
                    <a:pt x="22777" y="4036"/>
                    <a:pt x="22789" y="4013"/>
                    <a:pt x="22823" y="3978"/>
                  </a:cubicBezTo>
                  <a:cubicBezTo>
                    <a:pt x="23215" y="3506"/>
                    <a:pt x="23054" y="3183"/>
                    <a:pt x="22904" y="3033"/>
                  </a:cubicBezTo>
                  <a:lnTo>
                    <a:pt x="22881" y="2999"/>
                  </a:lnTo>
                  <a:cubicBezTo>
                    <a:pt x="22835" y="2953"/>
                    <a:pt x="22777" y="2918"/>
                    <a:pt x="22731" y="2884"/>
                  </a:cubicBezTo>
                  <a:cubicBezTo>
                    <a:pt x="22633" y="2823"/>
                    <a:pt x="22535" y="2798"/>
                    <a:pt x="22433" y="2798"/>
                  </a:cubicBezTo>
                  <a:cubicBezTo>
                    <a:pt x="21913" y="2798"/>
                    <a:pt x="21299" y="3460"/>
                    <a:pt x="20162" y="3460"/>
                  </a:cubicBezTo>
                  <a:cubicBezTo>
                    <a:pt x="19943" y="3460"/>
                    <a:pt x="19724" y="3437"/>
                    <a:pt x="19528" y="3379"/>
                  </a:cubicBezTo>
                  <a:lnTo>
                    <a:pt x="19309" y="3287"/>
                  </a:lnTo>
                  <a:cubicBezTo>
                    <a:pt x="19275" y="3287"/>
                    <a:pt x="19263" y="3275"/>
                    <a:pt x="19240" y="3264"/>
                  </a:cubicBezTo>
                  <a:cubicBezTo>
                    <a:pt x="19194" y="3241"/>
                    <a:pt x="19148" y="3218"/>
                    <a:pt x="19102" y="3183"/>
                  </a:cubicBezTo>
                  <a:cubicBezTo>
                    <a:pt x="18503" y="2803"/>
                    <a:pt x="18157" y="2008"/>
                    <a:pt x="18296" y="729"/>
                  </a:cubicBezTo>
                  <a:cubicBezTo>
                    <a:pt x="18319" y="510"/>
                    <a:pt x="18238" y="303"/>
                    <a:pt x="18100" y="176"/>
                  </a:cubicBezTo>
                  <a:cubicBezTo>
                    <a:pt x="18065" y="153"/>
                    <a:pt x="18031" y="130"/>
                    <a:pt x="17996" y="107"/>
                  </a:cubicBezTo>
                  <a:cubicBezTo>
                    <a:pt x="17882" y="41"/>
                    <a:pt x="17750" y="0"/>
                    <a:pt x="17617" y="0"/>
                  </a:cubicBezTo>
                  <a:close/>
                </a:path>
              </a:pathLst>
            </a:custGeom>
            <a:solidFill>
              <a:srgbClr val="DA510B">
                <a:alpha val="37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9" name="Google Shape;2739;p46"/>
            <p:cNvSpPr/>
            <p:nvPr/>
          </p:nvSpPr>
          <p:spPr>
            <a:xfrm>
              <a:off x="479143" y="444065"/>
              <a:ext cx="968577" cy="889260"/>
            </a:xfrm>
            <a:custGeom>
              <a:avLst/>
              <a:gdLst/>
              <a:ahLst/>
              <a:cxnLst/>
              <a:rect l="l" t="t" r="r" b="b"/>
              <a:pathLst>
                <a:path w="27305" h="25069" extrusionOk="0">
                  <a:moveTo>
                    <a:pt x="13684" y="1"/>
                  </a:moveTo>
                  <a:cubicBezTo>
                    <a:pt x="12861" y="1"/>
                    <a:pt x="12025" y="83"/>
                    <a:pt x="11187" y="255"/>
                  </a:cubicBezTo>
                  <a:cubicBezTo>
                    <a:pt x="4390" y="1615"/>
                    <a:pt x="1" y="8228"/>
                    <a:pt x="1372" y="15013"/>
                  </a:cubicBezTo>
                  <a:cubicBezTo>
                    <a:pt x="2120" y="18700"/>
                    <a:pt x="4413" y="21695"/>
                    <a:pt x="7443" y="23423"/>
                  </a:cubicBezTo>
                  <a:cubicBezTo>
                    <a:pt x="7489" y="23446"/>
                    <a:pt x="7535" y="23469"/>
                    <a:pt x="7581" y="23493"/>
                  </a:cubicBezTo>
                  <a:cubicBezTo>
                    <a:pt x="8480" y="23999"/>
                    <a:pt x="9459" y="24391"/>
                    <a:pt x="10473" y="24668"/>
                  </a:cubicBezTo>
                  <a:cubicBezTo>
                    <a:pt x="11486" y="24929"/>
                    <a:pt x="12543" y="25068"/>
                    <a:pt x="13621" y="25068"/>
                  </a:cubicBezTo>
                  <a:cubicBezTo>
                    <a:pt x="14445" y="25068"/>
                    <a:pt x="15280" y="24987"/>
                    <a:pt x="16118" y="24817"/>
                  </a:cubicBezTo>
                  <a:cubicBezTo>
                    <a:pt x="22904" y="23469"/>
                    <a:pt x="27305" y="16857"/>
                    <a:pt x="25945" y="10071"/>
                  </a:cubicBezTo>
                  <a:cubicBezTo>
                    <a:pt x="25427" y="7467"/>
                    <a:pt x="24125" y="5221"/>
                    <a:pt x="22362" y="3504"/>
                  </a:cubicBezTo>
                  <a:cubicBezTo>
                    <a:pt x="22351" y="3504"/>
                    <a:pt x="22339" y="3492"/>
                    <a:pt x="22328" y="3481"/>
                  </a:cubicBezTo>
                  <a:cubicBezTo>
                    <a:pt x="21268" y="2467"/>
                    <a:pt x="20047" y="1661"/>
                    <a:pt x="18722" y="1073"/>
                  </a:cubicBezTo>
                  <a:cubicBezTo>
                    <a:pt x="17165" y="381"/>
                    <a:pt x="15453" y="1"/>
                    <a:pt x="13684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0" name="Google Shape;2740;p46"/>
            <p:cNvSpPr/>
            <p:nvPr/>
          </p:nvSpPr>
          <p:spPr>
            <a:xfrm>
              <a:off x="748068" y="567513"/>
              <a:ext cx="699660" cy="765816"/>
            </a:xfrm>
            <a:custGeom>
              <a:avLst/>
              <a:gdLst/>
              <a:ahLst/>
              <a:cxnLst/>
              <a:rect l="l" t="t" r="r" b="b"/>
              <a:pathLst>
                <a:path w="19724" h="21589" extrusionOk="0">
                  <a:moveTo>
                    <a:pt x="14724" y="1"/>
                  </a:moveTo>
                  <a:lnTo>
                    <a:pt x="14724" y="1"/>
                  </a:lnTo>
                  <a:cubicBezTo>
                    <a:pt x="17270" y="7570"/>
                    <a:pt x="18053" y="19068"/>
                    <a:pt x="0" y="20013"/>
                  </a:cubicBezTo>
                  <a:cubicBezTo>
                    <a:pt x="899" y="20519"/>
                    <a:pt x="1878" y="20911"/>
                    <a:pt x="2892" y="21188"/>
                  </a:cubicBezTo>
                  <a:cubicBezTo>
                    <a:pt x="3905" y="21449"/>
                    <a:pt x="4962" y="21588"/>
                    <a:pt x="6040" y="21588"/>
                  </a:cubicBezTo>
                  <a:cubicBezTo>
                    <a:pt x="6864" y="21588"/>
                    <a:pt x="7699" y="21507"/>
                    <a:pt x="8537" y="21337"/>
                  </a:cubicBezTo>
                  <a:cubicBezTo>
                    <a:pt x="15323" y="19989"/>
                    <a:pt x="19724" y="13377"/>
                    <a:pt x="18364" y="6591"/>
                  </a:cubicBezTo>
                  <a:cubicBezTo>
                    <a:pt x="17846" y="3987"/>
                    <a:pt x="16544" y="1741"/>
                    <a:pt x="14770" y="24"/>
                  </a:cubicBezTo>
                  <a:cubicBezTo>
                    <a:pt x="14758" y="24"/>
                    <a:pt x="14747" y="12"/>
                    <a:pt x="14724" y="1"/>
                  </a:cubicBezTo>
                  <a:close/>
                </a:path>
              </a:pathLst>
            </a:custGeom>
            <a:solidFill>
              <a:srgbClr val="DA510B">
                <a:alpha val="37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1" name="Google Shape;2741;p46"/>
            <p:cNvSpPr/>
            <p:nvPr/>
          </p:nvSpPr>
          <p:spPr>
            <a:xfrm>
              <a:off x="735794" y="786385"/>
              <a:ext cx="128552" cy="78217"/>
            </a:xfrm>
            <a:custGeom>
              <a:avLst/>
              <a:gdLst/>
              <a:ahLst/>
              <a:cxnLst/>
              <a:rect l="l" t="t" r="r" b="b"/>
              <a:pathLst>
                <a:path w="3624" h="2205" extrusionOk="0">
                  <a:moveTo>
                    <a:pt x="2204" y="0"/>
                  </a:moveTo>
                  <a:cubicBezTo>
                    <a:pt x="1431" y="0"/>
                    <a:pt x="544" y="343"/>
                    <a:pt x="220" y="1020"/>
                  </a:cubicBezTo>
                  <a:cubicBezTo>
                    <a:pt x="1" y="1458"/>
                    <a:pt x="254" y="1999"/>
                    <a:pt x="980" y="2149"/>
                  </a:cubicBezTo>
                  <a:cubicBezTo>
                    <a:pt x="1148" y="2187"/>
                    <a:pt x="1319" y="2205"/>
                    <a:pt x="1488" y="2205"/>
                  </a:cubicBezTo>
                  <a:cubicBezTo>
                    <a:pt x="2483" y="2205"/>
                    <a:pt x="3414" y="1591"/>
                    <a:pt x="3503" y="1020"/>
                  </a:cubicBezTo>
                  <a:cubicBezTo>
                    <a:pt x="3623" y="337"/>
                    <a:pt x="2970" y="0"/>
                    <a:pt x="22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2" name="Google Shape;2742;p46"/>
            <p:cNvSpPr/>
            <p:nvPr/>
          </p:nvSpPr>
          <p:spPr>
            <a:xfrm>
              <a:off x="1013587" y="728527"/>
              <a:ext cx="140719" cy="77578"/>
            </a:xfrm>
            <a:custGeom>
              <a:avLst/>
              <a:gdLst/>
              <a:ahLst/>
              <a:cxnLst/>
              <a:rect l="l" t="t" r="r" b="b"/>
              <a:pathLst>
                <a:path w="3967" h="2187" extrusionOk="0">
                  <a:moveTo>
                    <a:pt x="2431" y="1"/>
                  </a:moveTo>
                  <a:cubicBezTo>
                    <a:pt x="1272" y="1"/>
                    <a:pt x="1" y="809"/>
                    <a:pt x="545" y="1672"/>
                  </a:cubicBezTo>
                  <a:cubicBezTo>
                    <a:pt x="741" y="1988"/>
                    <a:pt x="1264" y="2186"/>
                    <a:pt x="1859" y="2186"/>
                  </a:cubicBezTo>
                  <a:cubicBezTo>
                    <a:pt x="2348" y="2186"/>
                    <a:pt x="2887" y="2052"/>
                    <a:pt x="3333" y="1741"/>
                  </a:cubicBezTo>
                  <a:cubicBezTo>
                    <a:pt x="3932" y="1303"/>
                    <a:pt x="3967" y="727"/>
                    <a:pt x="3587" y="381"/>
                  </a:cubicBezTo>
                  <a:cubicBezTo>
                    <a:pt x="3285" y="114"/>
                    <a:pt x="2866" y="1"/>
                    <a:pt x="24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3" name="Google Shape;2743;p46"/>
            <p:cNvSpPr/>
            <p:nvPr/>
          </p:nvSpPr>
          <p:spPr>
            <a:xfrm>
              <a:off x="549842" y="687307"/>
              <a:ext cx="100600" cy="319182"/>
            </a:xfrm>
            <a:custGeom>
              <a:avLst/>
              <a:gdLst/>
              <a:ahLst/>
              <a:cxnLst/>
              <a:rect l="l" t="t" r="r" b="b"/>
              <a:pathLst>
                <a:path w="2836" h="8998" extrusionOk="0">
                  <a:moveTo>
                    <a:pt x="2523" y="0"/>
                  </a:moveTo>
                  <a:cubicBezTo>
                    <a:pt x="2455" y="0"/>
                    <a:pt x="2385" y="28"/>
                    <a:pt x="2328" y="92"/>
                  </a:cubicBezTo>
                  <a:cubicBezTo>
                    <a:pt x="807" y="1924"/>
                    <a:pt x="1" y="5506"/>
                    <a:pt x="1464" y="8836"/>
                  </a:cubicBezTo>
                  <a:cubicBezTo>
                    <a:pt x="1510" y="8947"/>
                    <a:pt x="1607" y="8997"/>
                    <a:pt x="1704" y="8997"/>
                  </a:cubicBezTo>
                  <a:cubicBezTo>
                    <a:pt x="1848" y="8997"/>
                    <a:pt x="1991" y="8888"/>
                    <a:pt x="1971" y="8709"/>
                  </a:cubicBezTo>
                  <a:lnTo>
                    <a:pt x="1971" y="8709"/>
                  </a:lnTo>
                  <a:cubicBezTo>
                    <a:pt x="1971" y="8709"/>
                    <a:pt x="1971" y="8709"/>
                    <a:pt x="1971" y="8709"/>
                  </a:cubicBezTo>
                  <a:cubicBezTo>
                    <a:pt x="1968" y="8709"/>
                    <a:pt x="1752" y="7070"/>
                    <a:pt x="1740" y="6555"/>
                  </a:cubicBezTo>
                  <a:cubicBezTo>
                    <a:pt x="1487" y="3087"/>
                    <a:pt x="2651" y="668"/>
                    <a:pt x="2754" y="357"/>
                  </a:cubicBezTo>
                  <a:cubicBezTo>
                    <a:pt x="2836" y="161"/>
                    <a:pt x="2687" y="0"/>
                    <a:pt x="2523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4" name="Google Shape;2744;p46"/>
            <p:cNvSpPr/>
            <p:nvPr/>
          </p:nvSpPr>
          <p:spPr>
            <a:xfrm>
              <a:off x="866585" y="699758"/>
              <a:ext cx="131213" cy="92158"/>
            </a:xfrm>
            <a:custGeom>
              <a:avLst/>
              <a:gdLst/>
              <a:ahLst/>
              <a:cxnLst/>
              <a:rect l="l" t="t" r="r" b="b"/>
              <a:pathLst>
                <a:path w="3699" h="2598" extrusionOk="0">
                  <a:moveTo>
                    <a:pt x="3348" y="1"/>
                  </a:moveTo>
                  <a:cubicBezTo>
                    <a:pt x="3335" y="1"/>
                    <a:pt x="3321" y="2"/>
                    <a:pt x="3307" y="6"/>
                  </a:cubicBezTo>
                  <a:cubicBezTo>
                    <a:pt x="3226" y="17"/>
                    <a:pt x="3169" y="121"/>
                    <a:pt x="3180" y="202"/>
                  </a:cubicBezTo>
                  <a:cubicBezTo>
                    <a:pt x="3341" y="985"/>
                    <a:pt x="3065" y="1941"/>
                    <a:pt x="2212" y="2206"/>
                  </a:cubicBezTo>
                  <a:cubicBezTo>
                    <a:pt x="2090" y="2243"/>
                    <a:pt x="1972" y="2258"/>
                    <a:pt x="1861" y="2258"/>
                  </a:cubicBezTo>
                  <a:cubicBezTo>
                    <a:pt x="1586" y="2258"/>
                    <a:pt x="1354" y="2163"/>
                    <a:pt x="1199" y="2056"/>
                  </a:cubicBezTo>
                  <a:cubicBezTo>
                    <a:pt x="772" y="1803"/>
                    <a:pt x="438" y="1308"/>
                    <a:pt x="357" y="778"/>
                  </a:cubicBezTo>
                  <a:cubicBezTo>
                    <a:pt x="348" y="689"/>
                    <a:pt x="271" y="634"/>
                    <a:pt x="191" y="634"/>
                  </a:cubicBezTo>
                  <a:cubicBezTo>
                    <a:pt x="178" y="634"/>
                    <a:pt x="164" y="636"/>
                    <a:pt x="150" y="639"/>
                  </a:cubicBezTo>
                  <a:cubicBezTo>
                    <a:pt x="58" y="651"/>
                    <a:pt x="0" y="755"/>
                    <a:pt x="12" y="835"/>
                  </a:cubicBezTo>
                  <a:cubicBezTo>
                    <a:pt x="116" y="1457"/>
                    <a:pt x="507" y="2033"/>
                    <a:pt x="1003" y="2344"/>
                  </a:cubicBezTo>
                  <a:cubicBezTo>
                    <a:pt x="1268" y="2506"/>
                    <a:pt x="1556" y="2598"/>
                    <a:pt x="1844" y="2598"/>
                  </a:cubicBezTo>
                  <a:cubicBezTo>
                    <a:pt x="2005" y="2598"/>
                    <a:pt x="2155" y="2563"/>
                    <a:pt x="2316" y="2517"/>
                  </a:cubicBezTo>
                  <a:cubicBezTo>
                    <a:pt x="3353" y="2206"/>
                    <a:pt x="3699" y="1054"/>
                    <a:pt x="3514" y="132"/>
                  </a:cubicBezTo>
                  <a:cubicBezTo>
                    <a:pt x="3504" y="54"/>
                    <a:pt x="3428" y="1"/>
                    <a:pt x="334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5" name="Google Shape;2745;p46"/>
            <p:cNvSpPr/>
            <p:nvPr/>
          </p:nvSpPr>
          <p:spPr>
            <a:xfrm>
              <a:off x="1005535" y="625902"/>
              <a:ext cx="96060" cy="74067"/>
            </a:xfrm>
            <a:custGeom>
              <a:avLst/>
              <a:gdLst/>
              <a:ahLst/>
              <a:cxnLst/>
              <a:rect l="l" t="t" r="r" b="b"/>
              <a:pathLst>
                <a:path w="2708" h="2088" extrusionOk="0">
                  <a:moveTo>
                    <a:pt x="2372" y="1"/>
                  </a:moveTo>
                  <a:cubicBezTo>
                    <a:pt x="2365" y="1"/>
                    <a:pt x="2358" y="1"/>
                    <a:pt x="2351" y="2"/>
                  </a:cubicBezTo>
                  <a:cubicBezTo>
                    <a:pt x="2258" y="25"/>
                    <a:pt x="2201" y="129"/>
                    <a:pt x="2212" y="210"/>
                  </a:cubicBezTo>
                  <a:cubicBezTo>
                    <a:pt x="2351" y="797"/>
                    <a:pt x="2178" y="1535"/>
                    <a:pt x="1613" y="1708"/>
                  </a:cubicBezTo>
                  <a:cubicBezTo>
                    <a:pt x="1541" y="1728"/>
                    <a:pt x="1470" y="1738"/>
                    <a:pt x="1400" y="1738"/>
                  </a:cubicBezTo>
                  <a:cubicBezTo>
                    <a:pt x="1268" y="1738"/>
                    <a:pt x="1138" y="1702"/>
                    <a:pt x="1003" y="1627"/>
                  </a:cubicBezTo>
                  <a:cubicBezTo>
                    <a:pt x="692" y="1419"/>
                    <a:pt x="427" y="1016"/>
                    <a:pt x="358" y="590"/>
                  </a:cubicBezTo>
                  <a:cubicBezTo>
                    <a:pt x="347" y="495"/>
                    <a:pt x="259" y="439"/>
                    <a:pt x="183" y="439"/>
                  </a:cubicBezTo>
                  <a:cubicBezTo>
                    <a:pt x="176" y="439"/>
                    <a:pt x="169" y="439"/>
                    <a:pt x="162" y="440"/>
                  </a:cubicBezTo>
                  <a:cubicBezTo>
                    <a:pt x="58" y="452"/>
                    <a:pt x="0" y="555"/>
                    <a:pt x="12" y="648"/>
                  </a:cubicBezTo>
                  <a:cubicBezTo>
                    <a:pt x="104" y="1178"/>
                    <a:pt x="415" y="1661"/>
                    <a:pt x="818" y="1915"/>
                  </a:cubicBezTo>
                  <a:cubicBezTo>
                    <a:pt x="1003" y="2030"/>
                    <a:pt x="1210" y="2088"/>
                    <a:pt x="1394" y="2088"/>
                  </a:cubicBezTo>
                  <a:cubicBezTo>
                    <a:pt x="1498" y="2088"/>
                    <a:pt x="1602" y="2065"/>
                    <a:pt x="1717" y="2019"/>
                  </a:cubicBezTo>
                  <a:cubicBezTo>
                    <a:pt x="2466" y="1800"/>
                    <a:pt x="2708" y="867"/>
                    <a:pt x="2547" y="141"/>
                  </a:cubicBezTo>
                  <a:cubicBezTo>
                    <a:pt x="2536" y="56"/>
                    <a:pt x="2448" y="1"/>
                    <a:pt x="23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6" name="Google Shape;2746;p46"/>
            <p:cNvSpPr/>
            <p:nvPr/>
          </p:nvSpPr>
          <p:spPr>
            <a:xfrm>
              <a:off x="741505" y="679042"/>
              <a:ext cx="96095" cy="74067"/>
            </a:xfrm>
            <a:custGeom>
              <a:avLst/>
              <a:gdLst/>
              <a:ahLst/>
              <a:cxnLst/>
              <a:rect l="l" t="t" r="r" b="b"/>
              <a:pathLst>
                <a:path w="2709" h="2088" extrusionOk="0">
                  <a:moveTo>
                    <a:pt x="2363" y="1"/>
                  </a:moveTo>
                  <a:cubicBezTo>
                    <a:pt x="2355" y="1"/>
                    <a:pt x="2348" y="1"/>
                    <a:pt x="2340" y="2"/>
                  </a:cubicBezTo>
                  <a:cubicBezTo>
                    <a:pt x="2259" y="25"/>
                    <a:pt x="2201" y="117"/>
                    <a:pt x="2213" y="210"/>
                  </a:cubicBezTo>
                  <a:cubicBezTo>
                    <a:pt x="2340" y="797"/>
                    <a:pt x="2167" y="1534"/>
                    <a:pt x="1614" y="1707"/>
                  </a:cubicBezTo>
                  <a:cubicBezTo>
                    <a:pt x="1543" y="1727"/>
                    <a:pt x="1474" y="1737"/>
                    <a:pt x="1405" y="1737"/>
                  </a:cubicBezTo>
                  <a:cubicBezTo>
                    <a:pt x="1272" y="1737"/>
                    <a:pt x="1140" y="1699"/>
                    <a:pt x="1003" y="1615"/>
                  </a:cubicBezTo>
                  <a:cubicBezTo>
                    <a:pt x="692" y="1419"/>
                    <a:pt x="427" y="1016"/>
                    <a:pt x="358" y="590"/>
                  </a:cubicBezTo>
                  <a:cubicBezTo>
                    <a:pt x="348" y="495"/>
                    <a:pt x="260" y="438"/>
                    <a:pt x="174" y="438"/>
                  </a:cubicBezTo>
                  <a:cubicBezTo>
                    <a:pt x="166" y="438"/>
                    <a:pt x="159" y="439"/>
                    <a:pt x="151" y="440"/>
                  </a:cubicBezTo>
                  <a:cubicBezTo>
                    <a:pt x="59" y="451"/>
                    <a:pt x="1" y="555"/>
                    <a:pt x="13" y="647"/>
                  </a:cubicBezTo>
                  <a:cubicBezTo>
                    <a:pt x="93" y="1177"/>
                    <a:pt x="416" y="1661"/>
                    <a:pt x="819" y="1915"/>
                  </a:cubicBezTo>
                  <a:cubicBezTo>
                    <a:pt x="1003" y="2030"/>
                    <a:pt x="1211" y="2087"/>
                    <a:pt x="1395" y="2087"/>
                  </a:cubicBezTo>
                  <a:cubicBezTo>
                    <a:pt x="1510" y="2087"/>
                    <a:pt x="1614" y="2064"/>
                    <a:pt x="1706" y="2018"/>
                  </a:cubicBezTo>
                  <a:cubicBezTo>
                    <a:pt x="2455" y="1788"/>
                    <a:pt x="2708" y="866"/>
                    <a:pt x="2547" y="140"/>
                  </a:cubicBezTo>
                  <a:cubicBezTo>
                    <a:pt x="2537" y="56"/>
                    <a:pt x="2449" y="1"/>
                    <a:pt x="23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7" name="Google Shape;2747;p46"/>
            <p:cNvSpPr/>
            <p:nvPr/>
          </p:nvSpPr>
          <p:spPr>
            <a:xfrm>
              <a:off x="580491" y="343852"/>
              <a:ext cx="585580" cy="279488"/>
            </a:xfrm>
            <a:custGeom>
              <a:avLst/>
              <a:gdLst/>
              <a:ahLst/>
              <a:cxnLst/>
              <a:rect l="l" t="t" r="r" b="b"/>
              <a:pathLst>
                <a:path w="16508" h="7879" extrusionOk="0">
                  <a:moveTo>
                    <a:pt x="14289" y="1"/>
                  </a:moveTo>
                  <a:cubicBezTo>
                    <a:pt x="13230" y="1"/>
                    <a:pt x="11858" y="318"/>
                    <a:pt x="10588" y="995"/>
                  </a:cubicBezTo>
                  <a:cubicBezTo>
                    <a:pt x="9494" y="1571"/>
                    <a:pt x="9148" y="2101"/>
                    <a:pt x="9079" y="2147"/>
                  </a:cubicBezTo>
                  <a:cubicBezTo>
                    <a:pt x="9045" y="2147"/>
                    <a:pt x="8826" y="2075"/>
                    <a:pt x="8506" y="2075"/>
                  </a:cubicBezTo>
                  <a:cubicBezTo>
                    <a:pt x="8186" y="2075"/>
                    <a:pt x="7766" y="2147"/>
                    <a:pt x="7328" y="2435"/>
                  </a:cubicBezTo>
                  <a:cubicBezTo>
                    <a:pt x="7293" y="2455"/>
                    <a:pt x="7267" y="2464"/>
                    <a:pt x="7242" y="2464"/>
                  </a:cubicBezTo>
                  <a:cubicBezTo>
                    <a:pt x="7153" y="2464"/>
                    <a:pt x="7075" y="2349"/>
                    <a:pt x="6625" y="2205"/>
                  </a:cubicBezTo>
                  <a:cubicBezTo>
                    <a:pt x="5958" y="1979"/>
                    <a:pt x="5173" y="1878"/>
                    <a:pt x="4387" y="1878"/>
                  </a:cubicBezTo>
                  <a:cubicBezTo>
                    <a:pt x="2201" y="1878"/>
                    <a:pt x="0" y="2661"/>
                    <a:pt x="254" y="3737"/>
                  </a:cubicBezTo>
                  <a:cubicBezTo>
                    <a:pt x="312" y="4002"/>
                    <a:pt x="531" y="4244"/>
                    <a:pt x="842" y="4428"/>
                  </a:cubicBezTo>
                  <a:cubicBezTo>
                    <a:pt x="888" y="4463"/>
                    <a:pt x="922" y="4486"/>
                    <a:pt x="934" y="4532"/>
                  </a:cubicBezTo>
                  <a:cubicBezTo>
                    <a:pt x="1394" y="6267"/>
                    <a:pt x="2774" y="7879"/>
                    <a:pt x="4893" y="7879"/>
                  </a:cubicBezTo>
                  <a:cubicBezTo>
                    <a:pt x="5109" y="7879"/>
                    <a:pt x="5334" y="7862"/>
                    <a:pt x="5565" y="7827"/>
                  </a:cubicBezTo>
                  <a:cubicBezTo>
                    <a:pt x="6625" y="7677"/>
                    <a:pt x="7340" y="7043"/>
                    <a:pt x="7685" y="5949"/>
                  </a:cubicBezTo>
                  <a:cubicBezTo>
                    <a:pt x="7927" y="5177"/>
                    <a:pt x="7893" y="4140"/>
                    <a:pt x="7823" y="3668"/>
                  </a:cubicBezTo>
                  <a:cubicBezTo>
                    <a:pt x="7797" y="3508"/>
                    <a:pt x="8140" y="3259"/>
                    <a:pt x="8541" y="3259"/>
                  </a:cubicBezTo>
                  <a:cubicBezTo>
                    <a:pt x="8661" y="3259"/>
                    <a:pt x="8785" y="3281"/>
                    <a:pt x="8906" y="3334"/>
                  </a:cubicBezTo>
                  <a:cubicBezTo>
                    <a:pt x="9125" y="3426"/>
                    <a:pt x="9390" y="6317"/>
                    <a:pt x="11729" y="6594"/>
                  </a:cubicBezTo>
                  <a:cubicBezTo>
                    <a:pt x="11830" y="6605"/>
                    <a:pt x="11931" y="6610"/>
                    <a:pt x="12033" y="6610"/>
                  </a:cubicBezTo>
                  <a:cubicBezTo>
                    <a:pt x="13195" y="6610"/>
                    <a:pt x="14375" y="5906"/>
                    <a:pt x="14989" y="5016"/>
                  </a:cubicBezTo>
                  <a:cubicBezTo>
                    <a:pt x="15462" y="4347"/>
                    <a:pt x="15784" y="3368"/>
                    <a:pt x="15738" y="2331"/>
                  </a:cubicBezTo>
                  <a:cubicBezTo>
                    <a:pt x="15704" y="1617"/>
                    <a:pt x="15738" y="1778"/>
                    <a:pt x="15923" y="1502"/>
                  </a:cubicBezTo>
                  <a:cubicBezTo>
                    <a:pt x="16508" y="533"/>
                    <a:pt x="15661" y="1"/>
                    <a:pt x="14289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8" name="Google Shape;2748;p46"/>
            <p:cNvSpPr/>
            <p:nvPr/>
          </p:nvSpPr>
          <p:spPr>
            <a:xfrm>
              <a:off x="623414" y="429202"/>
              <a:ext cx="233799" cy="172893"/>
            </a:xfrm>
            <a:custGeom>
              <a:avLst/>
              <a:gdLst/>
              <a:ahLst/>
              <a:cxnLst/>
              <a:rect l="l" t="t" r="r" b="b"/>
              <a:pathLst>
                <a:path w="6591" h="4874" extrusionOk="0">
                  <a:moveTo>
                    <a:pt x="3297" y="1"/>
                  </a:moveTo>
                  <a:cubicBezTo>
                    <a:pt x="2230" y="1"/>
                    <a:pt x="1109" y="351"/>
                    <a:pt x="507" y="985"/>
                  </a:cubicBezTo>
                  <a:cubicBezTo>
                    <a:pt x="0" y="1527"/>
                    <a:pt x="484" y="3255"/>
                    <a:pt x="1717" y="4211"/>
                  </a:cubicBezTo>
                  <a:cubicBezTo>
                    <a:pt x="2221" y="4608"/>
                    <a:pt x="2851" y="4873"/>
                    <a:pt x="3587" y="4873"/>
                  </a:cubicBezTo>
                  <a:cubicBezTo>
                    <a:pt x="3962" y="4873"/>
                    <a:pt x="4365" y="4804"/>
                    <a:pt x="4793" y="4649"/>
                  </a:cubicBezTo>
                  <a:cubicBezTo>
                    <a:pt x="5957" y="4211"/>
                    <a:pt x="6590" y="2425"/>
                    <a:pt x="5749" y="1031"/>
                  </a:cubicBezTo>
                  <a:cubicBezTo>
                    <a:pt x="5484" y="594"/>
                    <a:pt x="5024" y="306"/>
                    <a:pt x="4459" y="156"/>
                  </a:cubicBezTo>
                  <a:cubicBezTo>
                    <a:pt x="4101" y="51"/>
                    <a:pt x="3703" y="1"/>
                    <a:pt x="3297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9" name="Google Shape;2749;p46"/>
            <p:cNvSpPr/>
            <p:nvPr/>
          </p:nvSpPr>
          <p:spPr>
            <a:xfrm>
              <a:off x="898866" y="371131"/>
              <a:ext cx="223973" cy="184528"/>
            </a:xfrm>
            <a:custGeom>
              <a:avLst/>
              <a:gdLst/>
              <a:ahLst/>
              <a:cxnLst/>
              <a:rect l="l" t="t" r="r" b="b"/>
              <a:pathLst>
                <a:path w="6314" h="5202" extrusionOk="0">
                  <a:moveTo>
                    <a:pt x="4371" y="1"/>
                  </a:moveTo>
                  <a:cubicBezTo>
                    <a:pt x="3468" y="1"/>
                    <a:pt x="2356" y="277"/>
                    <a:pt x="1544" y="894"/>
                  </a:cubicBezTo>
                  <a:cubicBezTo>
                    <a:pt x="1418" y="1009"/>
                    <a:pt x="1279" y="1125"/>
                    <a:pt x="1164" y="1251"/>
                  </a:cubicBezTo>
                  <a:cubicBezTo>
                    <a:pt x="0" y="2495"/>
                    <a:pt x="1003" y="4996"/>
                    <a:pt x="2662" y="5191"/>
                  </a:cubicBezTo>
                  <a:cubicBezTo>
                    <a:pt x="2739" y="5198"/>
                    <a:pt x="2822" y="5202"/>
                    <a:pt x="2910" y="5202"/>
                  </a:cubicBezTo>
                  <a:cubicBezTo>
                    <a:pt x="3266" y="5202"/>
                    <a:pt x="3693" y="5141"/>
                    <a:pt x="4090" y="4984"/>
                  </a:cubicBezTo>
                  <a:cubicBezTo>
                    <a:pt x="4793" y="4707"/>
                    <a:pt x="5277" y="4235"/>
                    <a:pt x="5611" y="3694"/>
                  </a:cubicBezTo>
                  <a:cubicBezTo>
                    <a:pt x="6314" y="2553"/>
                    <a:pt x="6291" y="1090"/>
                    <a:pt x="5853" y="468"/>
                  </a:cubicBezTo>
                  <a:cubicBezTo>
                    <a:pt x="5642" y="166"/>
                    <a:pt x="5069" y="1"/>
                    <a:pt x="4371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0" name="Google Shape;2750;p46"/>
            <p:cNvSpPr/>
            <p:nvPr/>
          </p:nvSpPr>
          <p:spPr>
            <a:xfrm>
              <a:off x="684322" y="434700"/>
              <a:ext cx="172893" cy="167395"/>
            </a:xfrm>
            <a:custGeom>
              <a:avLst/>
              <a:gdLst/>
              <a:ahLst/>
              <a:cxnLst/>
              <a:rect l="l" t="t" r="r" b="b"/>
              <a:pathLst>
                <a:path w="4874" h="4719" extrusionOk="0">
                  <a:moveTo>
                    <a:pt x="2765" y="1"/>
                  </a:moveTo>
                  <a:cubicBezTo>
                    <a:pt x="3664" y="1349"/>
                    <a:pt x="3203" y="2789"/>
                    <a:pt x="1866" y="3180"/>
                  </a:cubicBezTo>
                  <a:cubicBezTo>
                    <a:pt x="1187" y="3388"/>
                    <a:pt x="346" y="3330"/>
                    <a:pt x="0" y="4056"/>
                  </a:cubicBezTo>
                  <a:cubicBezTo>
                    <a:pt x="504" y="4453"/>
                    <a:pt x="1134" y="4718"/>
                    <a:pt x="1870" y="4718"/>
                  </a:cubicBezTo>
                  <a:cubicBezTo>
                    <a:pt x="2245" y="4718"/>
                    <a:pt x="2648" y="4649"/>
                    <a:pt x="3076" y="4494"/>
                  </a:cubicBezTo>
                  <a:cubicBezTo>
                    <a:pt x="4240" y="4056"/>
                    <a:pt x="4873" y="2270"/>
                    <a:pt x="4044" y="876"/>
                  </a:cubicBezTo>
                  <a:cubicBezTo>
                    <a:pt x="3779" y="450"/>
                    <a:pt x="3318" y="162"/>
                    <a:pt x="2765" y="1"/>
                  </a:cubicBezTo>
                  <a:close/>
                </a:path>
              </a:pathLst>
            </a:custGeom>
            <a:solidFill>
              <a:srgbClr val="0A1640">
                <a:alpha val="17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1" name="Google Shape;2751;p46"/>
            <p:cNvSpPr/>
            <p:nvPr/>
          </p:nvSpPr>
          <p:spPr>
            <a:xfrm>
              <a:off x="898866" y="402845"/>
              <a:ext cx="199072" cy="152816"/>
            </a:xfrm>
            <a:custGeom>
              <a:avLst/>
              <a:gdLst/>
              <a:ahLst/>
              <a:cxnLst/>
              <a:rect l="l" t="t" r="r" b="b"/>
              <a:pathLst>
                <a:path w="5612" h="4308" extrusionOk="0">
                  <a:moveTo>
                    <a:pt x="1544" y="0"/>
                  </a:moveTo>
                  <a:lnTo>
                    <a:pt x="1544" y="0"/>
                  </a:lnTo>
                  <a:cubicBezTo>
                    <a:pt x="1418" y="115"/>
                    <a:pt x="1279" y="231"/>
                    <a:pt x="1164" y="357"/>
                  </a:cubicBezTo>
                  <a:cubicBezTo>
                    <a:pt x="0" y="1601"/>
                    <a:pt x="1003" y="4102"/>
                    <a:pt x="2662" y="4297"/>
                  </a:cubicBezTo>
                  <a:cubicBezTo>
                    <a:pt x="2739" y="4304"/>
                    <a:pt x="2822" y="4308"/>
                    <a:pt x="2910" y="4308"/>
                  </a:cubicBezTo>
                  <a:cubicBezTo>
                    <a:pt x="3266" y="4308"/>
                    <a:pt x="3693" y="4247"/>
                    <a:pt x="4090" y="4090"/>
                  </a:cubicBezTo>
                  <a:cubicBezTo>
                    <a:pt x="4793" y="3813"/>
                    <a:pt x="5277" y="3341"/>
                    <a:pt x="5611" y="2800"/>
                  </a:cubicBezTo>
                  <a:cubicBezTo>
                    <a:pt x="5363" y="2571"/>
                    <a:pt x="5088" y="2503"/>
                    <a:pt x="4799" y="2503"/>
                  </a:cubicBezTo>
                  <a:cubicBezTo>
                    <a:pt x="4369" y="2503"/>
                    <a:pt x="3906" y="2654"/>
                    <a:pt x="3448" y="2654"/>
                  </a:cubicBezTo>
                  <a:cubicBezTo>
                    <a:pt x="3343" y="2654"/>
                    <a:pt x="3238" y="2646"/>
                    <a:pt x="3134" y="2627"/>
                  </a:cubicBezTo>
                  <a:cubicBezTo>
                    <a:pt x="2305" y="2477"/>
                    <a:pt x="1659" y="1843"/>
                    <a:pt x="1510" y="1002"/>
                  </a:cubicBezTo>
                  <a:cubicBezTo>
                    <a:pt x="1406" y="484"/>
                    <a:pt x="1487" y="173"/>
                    <a:pt x="1544" y="0"/>
                  </a:cubicBezTo>
                  <a:close/>
                </a:path>
              </a:pathLst>
            </a:custGeom>
            <a:solidFill>
              <a:srgbClr val="0A1640">
                <a:alpha val="17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2" name="Google Shape;2752;p46"/>
            <p:cNvSpPr/>
            <p:nvPr/>
          </p:nvSpPr>
          <p:spPr>
            <a:xfrm>
              <a:off x="958940" y="397612"/>
              <a:ext cx="124650" cy="64808"/>
            </a:xfrm>
            <a:custGeom>
              <a:avLst/>
              <a:gdLst/>
              <a:ahLst/>
              <a:cxnLst/>
              <a:rect l="l" t="t" r="r" b="b"/>
              <a:pathLst>
                <a:path w="3514" h="1827" extrusionOk="0">
                  <a:moveTo>
                    <a:pt x="1795" y="0"/>
                  </a:moveTo>
                  <a:cubicBezTo>
                    <a:pt x="1241" y="0"/>
                    <a:pt x="622" y="192"/>
                    <a:pt x="81" y="581"/>
                  </a:cubicBezTo>
                  <a:cubicBezTo>
                    <a:pt x="24" y="616"/>
                    <a:pt x="1" y="673"/>
                    <a:pt x="12" y="731"/>
                  </a:cubicBezTo>
                  <a:cubicBezTo>
                    <a:pt x="22" y="809"/>
                    <a:pt x="90" y="863"/>
                    <a:pt x="160" y="863"/>
                  </a:cubicBezTo>
                  <a:cubicBezTo>
                    <a:pt x="172" y="863"/>
                    <a:pt x="184" y="861"/>
                    <a:pt x="196" y="857"/>
                  </a:cubicBezTo>
                  <a:cubicBezTo>
                    <a:pt x="186" y="857"/>
                    <a:pt x="1085" y="672"/>
                    <a:pt x="1734" y="672"/>
                  </a:cubicBezTo>
                  <a:cubicBezTo>
                    <a:pt x="1827" y="672"/>
                    <a:pt x="1914" y="676"/>
                    <a:pt x="1994" y="685"/>
                  </a:cubicBezTo>
                  <a:cubicBezTo>
                    <a:pt x="3077" y="834"/>
                    <a:pt x="2835" y="1779"/>
                    <a:pt x="3146" y="1825"/>
                  </a:cubicBezTo>
                  <a:cubicBezTo>
                    <a:pt x="3155" y="1826"/>
                    <a:pt x="3163" y="1827"/>
                    <a:pt x="3172" y="1827"/>
                  </a:cubicBezTo>
                  <a:cubicBezTo>
                    <a:pt x="3265" y="1827"/>
                    <a:pt x="3343" y="1771"/>
                    <a:pt x="3353" y="1687"/>
                  </a:cubicBezTo>
                  <a:cubicBezTo>
                    <a:pt x="3514" y="571"/>
                    <a:pt x="2751" y="0"/>
                    <a:pt x="1795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3" name="Google Shape;2753;p46"/>
            <p:cNvSpPr/>
            <p:nvPr/>
          </p:nvSpPr>
          <p:spPr>
            <a:xfrm>
              <a:off x="642002" y="451337"/>
              <a:ext cx="125289" cy="87014"/>
            </a:xfrm>
            <a:custGeom>
              <a:avLst/>
              <a:gdLst/>
              <a:ahLst/>
              <a:cxnLst/>
              <a:rect l="l" t="t" r="r" b="b"/>
              <a:pathLst>
                <a:path w="3532" h="2453" extrusionOk="0">
                  <a:moveTo>
                    <a:pt x="2695" y="0"/>
                  </a:moveTo>
                  <a:cubicBezTo>
                    <a:pt x="1202" y="0"/>
                    <a:pt x="0" y="1044"/>
                    <a:pt x="801" y="2366"/>
                  </a:cubicBezTo>
                  <a:cubicBezTo>
                    <a:pt x="824" y="2419"/>
                    <a:pt x="882" y="2452"/>
                    <a:pt x="945" y="2452"/>
                  </a:cubicBezTo>
                  <a:cubicBezTo>
                    <a:pt x="978" y="2452"/>
                    <a:pt x="1012" y="2443"/>
                    <a:pt x="1043" y="2423"/>
                  </a:cubicBezTo>
                  <a:cubicBezTo>
                    <a:pt x="1320" y="2262"/>
                    <a:pt x="721" y="1479"/>
                    <a:pt x="1665" y="926"/>
                  </a:cubicBezTo>
                  <a:cubicBezTo>
                    <a:pt x="2230" y="615"/>
                    <a:pt x="3405" y="396"/>
                    <a:pt x="3394" y="396"/>
                  </a:cubicBezTo>
                  <a:cubicBezTo>
                    <a:pt x="3474" y="384"/>
                    <a:pt x="3532" y="281"/>
                    <a:pt x="3520" y="188"/>
                  </a:cubicBezTo>
                  <a:cubicBezTo>
                    <a:pt x="3474" y="131"/>
                    <a:pt x="3440" y="96"/>
                    <a:pt x="3382" y="73"/>
                  </a:cubicBezTo>
                  <a:cubicBezTo>
                    <a:pt x="3150" y="24"/>
                    <a:pt x="2920" y="0"/>
                    <a:pt x="2695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4" name="Google Shape;2754;p46"/>
            <p:cNvSpPr/>
            <p:nvPr/>
          </p:nvSpPr>
          <p:spPr>
            <a:xfrm>
              <a:off x="917667" y="851798"/>
              <a:ext cx="262000" cy="300452"/>
            </a:xfrm>
            <a:custGeom>
              <a:avLst/>
              <a:gdLst/>
              <a:ahLst/>
              <a:cxnLst/>
              <a:rect l="l" t="t" r="r" b="b"/>
              <a:pathLst>
                <a:path w="7386" h="8470" extrusionOk="0">
                  <a:moveTo>
                    <a:pt x="3203" y="1"/>
                  </a:moveTo>
                  <a:cubicBezTo>
                    <a:pt x="3099" y="1"/>
                    <a:pt x="2995" y="25"/>
                    <a:pt x="2904" y="75"/>
                  </a:cubicBezTo>
                  <a:lnTo>
                    <a:pt x="346" y="1768"/>
                  </a:lnTo>
                  <a:cubicBezTo>
                    <a:pt x="70" y="1952"/>
                    <a:pt x="0" y="2344"/>
                    <a:pt x="196" y="2598"/>
                  </a:cubicBezTo>
                  <a:lnTo>
                    <a:pt x="1371" y="4141"/>
                  </a:lnTo>
                  <a:lnTo>
                    <a:pt x="3860" y="7448"/>
                  </a:lnTo>
                  <a:lnTo>
                    <a:pt x="4447" y="8243"/>
                  </a:lnTo>
                  <a:cubicBezTo>
                    <a:pt x="4560" y="8390"/>
                    <a:pt x="4728" y="8469"/>
                    <a:pt x="4902" y="8469"/>
                  </a:cubicBezTo>
                  <a:cubicBezTo>
                    <a:pt x="5014" y="8469"/>
                    <a:pt x="5127" y="8437"/>
                    <a:pt x="5231" y="8369"/>
                  </a:cubicBezTo>
                  <a:lnTo>
                    <a:pt x="7040" y="7171"/>
                  </a:lnTo>
                  <a:cubicBezTo>
                    <a:pt x="7305" y="7022"/>
                    <a:pt x="7385" y="6676"/>
                    <a:pt x="7224" y="6411"/>
                  </a:cubicBezTo>
                  <a:lnTo>
                    <a:pt x="4851" y="2252"/>
                  </a:lnTo>
                  <a:lnTo>
                    <a:pt x="4678" y="1964"/>
                  </a:lnTo>
                  <a:lnTo>
                    <a:pt x="3733" y="293"/>
                  </a:lnTo>
                  <a:cubicBezTo>
                    <a:pt x="3625" y="101"/>
                    <a:pt x="3414" y="1"/>
                    <a:pt x="3203" y="1"/>
                  </a:cubicBezTo>
                  <a:close/>
                </a:path>
              </a:pathLst>
            </a:custGeom>
            <a:solidFill>
              <a:srgbClr val="00D4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5" name="Google Shape;2755;p46"/>
            <p:cNvSpPr/>
            <p:nvPr/>
          </p:nvSpPr>
          <p:spPr>
            <a:xfrm>
              <a:off x="1007167" y="983476"/>
              <a:ext cx="45795" cy="40581"/>
            </a:xfrm>
            <a:custGeom>
              <a:avLst/>
              <a:gdLst/>
              <a:ahLst/>
              <a:cxnLst/>
              <a:rect l="l" t="t" r="r" b="b"/>
              <a:pathLst>
                <a:path w="1291" h="1144" extrusionOk="0">
                  <a:moveTo>
                    <a:pt x="641" y="0"/>
                  </a:moveTo>
                  <a:cubicBezTo>
                    <a:pt x="532" y="0"/>
                    <a:pt x="421" y="31"/>
                    <a:pt x="323" y="95"/>
                  </a:cubicBezTo>
                  <a:cubicBezTo>
                    <a:pt x="70" y="268"/>
                    <a:pt x="0" y="625"/>
                    <a:pt x="173" y="890"/>
                  </a:cubicBezTo>
                  <a:cubicBezTo>
                    <a:pt x="284" y="1052"/>
                    <a:pt x="469" y="1143"/>
                    <a:pt x="655" y="1143"/>
                  </a:cubicBezTo>
                  <a:cubicBezTo>
                    <a:pt x="760" y="1143"/>
                    <a:pt x="865" y="1114"/>
                    <a:pt x="957" y="1051"/>
                  </a:cubicBezTo>
                  <a:cubicBezTo>
                    <a:pt x="1222" y="879"/>
                    <a:pt x="1291" y="510"/>
                    <a:pt x="1118" y="257"/>
                  </a:cubicBezTo>
                  <a:cubicBezTo>
                    <a:pt x="1009" y="90"/>
                    <a:pt x="827" y="0"/>
                    <a:pt x="641" y="0"/>
                  </a:cubicBezTo>
                  <a:close/>
                </a:path>
              </a:pathLst>
            </a:custGeom>
            <a:solidFill>
              <a:srgbClr val="6B7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6" name="Google Shape;2756;p46"/>
            <p:cNvSpPr/>
            <p:nvPr/>
          </p:nvSpPr>
          <p:spPr>
            <a:xfrm>
              <a:off x="1090955" y="1041901"/>
              <a:ext cx="45795" cy="40297"/>
            </a:xfrm>
            <a:custGeom>
              <a:avLst/>
              <a:gdLst/>
              <a:ahLst/>
              <a:cxnLst/>
              <a:rect l="l" t="t" r="r" b="b"/>
              <a:pathLst>
                <a:path w="1291" h="1136" extrusionOk="0">
                  <a:moveTo>
                    <a:pt x="644" y="0"/>
                  </a:moveTo>
                  <a:cubicBezTo>
                    <a:pt x="534" y="0"/>
                    <a:pt x="422" y="31"/>
                    <a:pt x="323" y="96"/>
                  </a:cubicBezTo>
                  <a:cubicBezTo>
                    <a:pt x="69" y="269"/>
                    <a:pt x="0" y="626"/>
                    <a:pt x="162" y="879"/>
                  </a:cubicBezTo>
                  <a:cubicBezTo>
                    <a:pt x="278" y="1046"/>
                    <a:pt x="462" y="1135"/>
                    <a:pt x="646" y="1135"/>
                  </a:cubicBezTo>
                  <a:cubicBezTo>
                    <a:pt x="755" y="1135"/>
                    <a:pt x="863" y="1104"/>
                    <a:pt x="956" y="1040"/>
                  </a:cubicBezTo>
                  <a:cubicBezTo>
                    <a:pt x="1221" y="868"/>
                    <a:pt x="1291" y="510"/>
                    <a:pt x="1118" y="246"/>
                  </a:cubicBezTo>
                  <a:cubicBezTo>
                    <a:pt x="1010" y="87"/>
                    <a:pt x="829" y="0"/>
                    <a:pt x="644" y="0"/>
                  </a:cubicBezTo>
                  <a:close/>
                </a:path>
              </a:pathLst>
            </a:custGeom>
            <a:solidFill>
              <a:srgbClr val="6B7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7" name="Google Shape;2757;p46"/>
            <p:cNvSpPr/>
            <p:nvPr/>
          </p:nvSpPr>
          <p:spPr>
            <a:xfrm>
              <a:off x="1040689" y="1044632"/>
              <a:ext cx="35153" cy="31038"/>
            </a:xfrm>
            <a:custGeom>
              <a:avLst/>
              <a:gdLst/>
              <a:ahLst/>
              <a:cxnLst/>
              <a:rect l="l" t="t" r="r" b="b"/>
              <a:pathLst>
                <a:path w="991" h="875" extrusionOk="0">
                  <a:moveTo>
                    <a:pt x="503" y="1"/>
                  </a:moveTo>
                  <a:cubicBezTo>
                    <a:pt x="421" y="1"/>
                    <a:pt x="337" y="25"/>
                    <a:pt x="265" y="76"/>
                  </a:cubicBezTo>
                  <a:cubicBezTo>
                    <a:pt x="58" y="215"/>
                    <a:pt x="0" y="480"/>
                    <a:pt x="127" y="675"/>
                  </a:cubicBezTo>
                  <a:cubicBezTo>
                    <a:pt x="216" y="801"/>
                    <a:pt x="357" y="875"/>
                    <a:pt x="501" y="875"/>
                  </a:cubicBezTo>
                  <a:cubicBezTo>
                    <a:pt x="582" y="875"/>
                    <a:pt x="663" y="852"/>
                    <a:pt x="738" y="802"/>
                  </a:cubicBezTo>
                  <a:cubicBezTo>
                    <a:pt x="933" y="675"/>
                    <a:pt x="991" y="399"/>
                    <a:pt x="864" y="203"/>
                  </a:cubicBezTo>
                  <a:cubicBezTo>
                    <a:pt x="784" y="72"/>
                    <a:pt x="645" y="1"/>
                    <a:pt x="503" y="1"/>
                  </a:cubicBezTo>
                  <a:close/>
                </a:path>
              </a:pathLst>
            </a:custGeom>
            <a:solidFill>
              <a:srgbClr val="6B7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8" name="Google Shape;2758;p46"/>
            <p:cNvSpPr/>
            <p:nvPr/>
          </p:nvSpPr>
          <p:spPr>
            <a:xfrm>
              <a:off x="1077475" y="994224"/>
              <a:ext cx="26179" cy="22844"/>
            </a:xfrm>
            <a:custGeom>
              <a:avLst/>
              <a:gdLst/>
              <a:ahLst/>
              <a:cxnLst/>
              <a:rect l="l" t="t" r="r" b="b"/>
              <a:pathLst>
                <a:path w="738" h="644" extrusionOk="0">
                  <a:moveTo>
                    <a:pt x="364" y="1"/>
                  </a:moveTo>
                  <a:cubicBezTo>
                    <a:pt x="303" y="1"/>
                    <a:pt x="240" y="19"/>
                    <a:pt x="184" y="57"/>
                  </a:cubicBezTo>
                  <a:cubicBezTo>
                    <a:pt x="46" y="149"/>
                    <a:pt x="0" y="357"/>
                    <a:pt x="104" y="495"/>
                  </a:cubicBezTo>
                  <a:cubicBezTo>
                    <a:pt x="169" y="590"/>
                    <a:pt x="272" y="643"/>
                    <a:pt x="374" y="643"/>
                  </a:cubicBezTo>
                  <a:cubicBezTo>
                    <a:pt x="432" y="643"/>
                    <a:pt x="491" y="625"/>
                    <a:pt x="542" y="587"/>
                  </a:cubicBezTo>
                  <a:cubicBezTo>
                    <a:pt x="691" y="484"/>
                    <a:pt x="737" y="288"/>
                    <a:pt x="634" y="138"/>
                  </a:cubicBezTo>
                  <a:cubicBezTo>
                    <a:pt x="569" y="51"/>
                    <a:pt x="467" y="1"/>
                    <a:pt x="364" y="1"/>
                  </a:cubicBezTo>
                  <a:close/>
                </a:path>
              </a:pathLst>
            </a:custGeom>
            <a:solidFill>
              <a:srgbClr val="6B7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9" name="Google Shape;2759;p46"/>
            <p:cNvSpPr/>
            <p:nvPr/>
          </p:nvSpPr>
          <p:spPr>
            <a:xfrm>
              <a:off x="1077865" y="1096849"/>
              <a:ext cx="35579" cy="30967"/>
            </a:xfrm>
            <a:custGeom>
              <a:avLst/>
              <a:gdLst/>
              <a:ahLst/>
              <a:cxnLst/>
              <a:rect l="l" t="t" r="r" b="b"/>
              <a:pathLst>
                <a:path w="1003" h="873" extrusionOk="0">
                  <a:moveTo>
                    <a:pt x="498" y="0"/>
                  </a:moveTo>
                  <a:cubicBezTo>
                    <a:pt x="417" y="0"/>
                    <a:pt x="336" y="22"/>
                    <a:pt x="266" y="67"/>
                  </a:cubicBezTo>
                  <a:cubicBezTo>
                    <a:pt x="58" y="194"/>
                    <a:pt x="1" y="471"/>
                    <a:pt x="139" y="678"/>
                  </a:cubicBezTo>
                  <a:cubicBezTo>
                    <a:pt x="220" y="803"/>
                    <a:pt x="358" y="872"/>
                    <a:pt x="501" y="872"/>
                  </a:cubicBezTo>
                  <a:cubicBezTo>
                    <a:pt x="581" y="872"/>
                    <a:pt x="663" y="850"/>
                    <a:pt x="738" y="805"/>
                  </a:cubicBezTo>
                  <a:cubicBezTo>
                    <a:pt x="945" y="678"/>
                    <a:pt x="1003" y="402"/>
                    <a:pt x="865" y="194"/>
                  </a:cubicBezTo>
                  <a:cubicBezTo>
                    <a:pt x="784" y="69"/>
                    <a:pt x="641" y="0"/>
                    <a:pt x="498" y="0"/>
                  </a:cubicBezTo>
                  <a:close/>
                </a:path>
              </a:pathLst>
            </a:custGeom>
            <a:solidFill>
              <a:srgbClr val="6B7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0" name="Google Shape;2760;p46"/>
            <p:cNvSpPr/>
            <p:nvPr/>
          </p:nvSpPr>
          <p:spPr>
            <a:xfrm>
              <a:off x="917667" y="852046"/>
              <a:ext cx="165940" cy="147069"/>
            </a:xfrm>
            <a:custGeom>
              <a:avLst/>
              <a:gdLst/>
              <a:ahLst/>
              <a:cxnLst/>
              <a:rect l="l" t="t" r="r" b="b"/>
              <a:pathLst>
                <a:path w="4678" h="4146" extrusionOk="0">
                  <a:moveTo>
                    <a:pt x="3224" y="0"/>
                  </a:moveTo>
                  <a:cubicBezTo>
                    <a:pt x="3113" y="0"/>
                    <a:pt x="3001" y="30"/>
                    <a:pt x="2904" y="91"/>
                  </a:cubicBezTo>
                  <a:lnTo>
                    <a:pt x="346" y="1773"/>
                  </a:lnTo>
                  <a:cubicBezTo>
                    <a:pt x="70" y="1957"/>
                    <a:pt x="0" y="2349"/>
                    <a:pt x="196" y="2602"/>
                  </a:cubicBezTo>
                  <a:cubicBezTo>
                    <a:pt x="588" y="3121"/>
                    <a:pt x="980" y="3627"/>
                    <a:pt x="1371" y="4146"/>
                  </a:cubicBezTo>
                  <a:cubicBezTo>
                    <a:pt x="1348" y="4054"/>
                    <a:pt x="1302" y="3800"/>
                    <a:pt x="1452" y="3524"/>
                  </a:cubicBezTo>
                  <a:cubicBezTo>
                    <a:pt x="1625" y="3213"/>
                    <a:pt x="1913" y="3109"/>
                    <a:pt x="2028" y="3063"/>
                  </a:cubicBezTo>
                  <a:cubicBezTo>
                    <a:pt x="2133" y="3023"/>
                    <a:pt x="2217" y="3011"/>
                    <a:pt x="2299" y="3011"/>
                  </a:cubicBezTo>
                  <a:cubicBezTo>
                    <a:pt x="2441" y="3011"/>
                    <a:pt x="2577" y="3049"/>
                    <a:pt x="2801" y="3049"/>
                  </a:cubicBezTo>
                  <a:cubicBezTo>
                    <a:pt x="2860" y="3049"/>
                    <a:pt x="2924" y="3046"/>
                    <a:pt x="2996" y="3040"/>
                  </a:cubicBezTo>
                  <a:cubicBezTo>
                    <a:pt x="3146" y="3028"/>
                    <a:pt x="3514" y="2994"/>
                    <a:pt x="3860" y="2809"/>
                  </a:cubicBezTo>
                  <a:cubicBezTo>
                    <a:pt x="4275" y="2591"/>
                    <a:pt x="4540" y="2233"/>
                    <a:pt x="4678" y="1957"/>
                  </a:cubicBezTo>
                  <a:lnTo>
                    <a:pt x="3733" y="286"/>
                  </a:lnTo>
                  <a:cubicBezTo>
                    <a:pt x="3629" y="100"/>
                    <a:pt x="3428" y="0"/>
                    <a:pt x="3224" y="0"/>
                  </a:cubicBezTo>
                  <a:close/>
                </a:path>
              </a:pathLst>
            </a:custGeom>
            <a:solidFill>
              <a:srgbClr val="FFC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1" name="Google Shape;2761;p46"/>
            <p:cNvSpPr/>
            <p:nvPr/>
          </p:nvSpPr>
          <p:spPr>
            <a:xfrm>
              <a:off x="1054559" y="932075"/>
              <a:ext cx="125112" cy="220958"/>
            </a:xfrm>
            <a:custGeom>
              <a:avLst/>
              <a:gdLst/>
              <a:ahLst/>
              <a:cxnLst/>
              <a:rect l="l" t="t" r="r" b="b"/>
              <a:pathLst>
                <a:path w="3527" h="6229" extrusionOk="0">
                  <a:moveTo>
                    <a:pt x="992" y="0"/>
                  </a:moveTo>
                  <a:cubicBezTo>
                    <a:pt x="819" y="196"/>
                    <a:pt x="715" y="461"/>
                    <a:pt x="715" y="749"/>
                  </a:cubicBezTo>
                  <a:cubicBezTo>
                    <a:pt x="692" y="1671"/>
                    <a:pt x="1337" y="2454"/>
                    <a:pt x="1337" y="3388"/>
                  </a:cubicBezTo>
                  <a:cubicBezTo>
                    <a:pt x="1337" y="4401"/>
                    <a:pt x="623" y="4805"/>
                    <a:pt x="1" y="5208"/>
                  </a:cubicBezTo>
                  <a:lnTo>
                    <a:pt x="588" y="5991"/>
                  </a:lnTo>
                  <a:cubicBezTo>
                    <a:pt x="702" y="6147"/>
                    <a:pt x="871" y="6229"/>
                    <a:pt x="1047" y="6229"/>
                  </a:cubicBezTo>
                  <a:cubicBezTo>
                    <a:pt x="1157" y="6229"/>
                    <a:pt x="1270" y="6196"/>
                    <a:pt x="1372" y="6130"/>
                  </a:cubicBezTo>
                  <a:lnTo>
                    <a:pt x="3181" y="4931"/>
                  </a:lnTo>
                  <a:cubicBezTo>
                    <a:pt x="3446" y="4770"/>
                    <a:pt x="3526" y="4424"/>
                    <a:pt x="3365" y="4171"/>
                  </a:cubicBezTo>
                  <a:lnTo>
                    <a:pt x="992" y="0"/>
                  </a:lnTo>
                  <a:close/>
                </a:path>
              </a:pathLst>
            </a:custGeom>
            <a:solidFill>
              <a:srgbClr val="6B7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2" name="Google Shape;2762;p46"/>
            <p:cNvSpPr/>
            <p:nvPr/>
          </p:nvSpPr>
          <p:spPr>
            <a:xfrm>
              <a:off x="913587" y="846264"/>
              <a:ext cx="272606" cy="312655"/>
            </a:xfrm>
            <a:custGeom>
              <a:avLst/>
              <a:gdLst/>
              <a:ahLst/>
              <a:cxnLst/>
              <a:rect l="l" t="t" r="r" b="b"/>
              <a:pathLst>
                <a:path w="7685" h="8814" extrusionOk="0">
                  <a:moveTo>
                    <a:pt x="3341" y="323"/>
                  </a:moveTo>
                  <a:cubicBezTo>
                    <a:pt x="3364" y="323"/>
                    <a:pt x="3399" y="323"/>
                    <a:pt x="3433" y="334"/>
                  </a:cubicBezTo>
                  <a:cubicBezTo>
                    <a:pt x="3549" y="369"/>
                    <a:pt x="3641" y="438"/>
                    <a:pt x="3698" y="542"/>
                  </a:cubicBezTo>
                  <a:lnTo>
                    <a:pt x="4620" y="2166"/>
                  </a:lnTo>
                  <a:cubicBezTo>
                    <a:pt x="4620" y="2178"/>
                    <a:pt x="4609" y="2178"/>
                    <a:pt x="4609" y="2189"/>
                  </a:cubicBezTo>
                  <a:cubicBezTo>
                    <a:pt x="4363" y="2722"/>
                    <a:pt x="3788" y="3009"/>
                    <a:pt x="3016" y="3009"/>
                  </a:cubicBezTo>
                  <a:cubicBezTo>
                    <a:pt x="2920" y="3009"/>
                    <a:pt x="2821" y="3004"/>
                    <a:pt x="2719" y="2996"/>
                  </a:cubicBezTo>
                  <a:cubicBezTo>
                    <a:pt x="2669" y="2991"/>
                    <a:pt x="2620" y="2989"/>
                    <a:pt x="2572" y="2989"/>
                  </a:cubicBezTo>
                  <a:cubicBezTo>
                    <a:pt x="1872" y="2989"/>
                    <a:pt x="1498" y="3448"/>
                    <a:pt x="1325" y="3837"/>
                  </a:cubicBezTo>
                  <a:lnTo>
                    <a:pt x="461" y="2684"/>
                  </a:lnTo>
                  <a:cubicBezTo>
                    <a:pt x="392" y="2581"/>
                    <a:pt x="357" y="2466"/>
                    <a:pt x="369" y="2350"/>
                  </a:cubicBezTo>
                  <a:cubicBezTo>
                    <a:pt x="380" y="2235"/>
                    <a:pt x="461" y="2155"/>
                    <a:pt x="542" y="2074"/>
                  </a:cubicBezTo>
                  <a:lnTo>
                    <a:pt x="3111" y="392"/>
                  </a:lnTo>
                  <a:cubicBezTo>
                    <a:pt x="3180" y="346"/>
                    <a:pt x="3249" y="323"/>
                    <a:pt x="3341" y="323"/>
                  </a:cubicBezTo>
                  <a:close/>
                  <a:moveTo>
                    <a:pt x="4827" y="2500"/>
                  </a:moveTo>
                  <a:lnTo>
                    <a:pt x="7201" y="6659"/>
                  </a:lnTo>
                  <a:cubicBezTo>
                    <a:pt x="7304" y="6843"/>
                    <a:pt x="7247" y="7085"/>
                    <a:pt x="7051" y="7201"/>
                  </a:cubicBezTo>
                  <a:lnTo>
                    <a:pt x="5242" y="8399"/>
                  </a:lnTo>
                  <a:cubicBezTo>
                    <a:pt x="5178" y="8442"/>
                    <a:pt x="5104" y="8462"/>
                    <a:pt x="5030" y="8462"/>
                  </a:cubicBezTo>
                  <a:cubicBezTo>
                    <a:pt x="4904" y="8462"/>
                    <a:pt x="4776" y="8404"/>
                    <a:pt x="4689" y="8295"/>
                  </a:cubicBezTo>
                  <a:lnTo>
                    <a:pt x="1567" y="4148"/>
                  </a:lnTo>
                  <a:cubicBezTo>
                    <a:pt x="1578" y="4082"/>
                    <a:pt x="1778" y="3324"/>
                    <a:pt x="2576" y="3324"/>
                  </a:cubicBezTo>
                  <a:cubicBezTo>
                    <a:pt x="2614" y="3324"/>
                    <a:pt x="2655" y="3326"/>
                    <a:pt x="2696" y="3330"/>
                  </a:cubicBezTo>
                  <a:cubicBezTo>
                    <a:pt x="2811" y="3340"/>
                    <a:pt x="2923" y="3346"/>
                    <a:pt x="3031" y="3346"/>
                  </a:cubicBezTo>
                  <a:cubicBezTo>
                    <a:pt x="3858" y="3346"/>
                    <a:pt x="4491" y="3040"/>
                    <a:pt x="4827" y="2500"/>
                  </a:cubicBezTo>
                  <a:close/>
                  <a:moveTo>
                    <a:pt x="3318" y="1"/>
                  </a:moveTo>
                  <a:cubicBezTo>
                    <a:pt x="3179" y="1"/>
                    <a:pt x="3045" y="37"/>
                    <a:pt x="2927" y="115"/>
                  </a:cubicBezTo>
                  <a:lnTo>
                    <a:pt x="357" y="1809"/>
                  </a:lnTo>
                  <a:cubicBezTo>
                    <a:pt x="185" y="1924"/>
                    <a:pt x="69" y="2097"/>
                    <a:pt x="23" y="2304"/>
                  </a:cubicBezTo>
                  <a:cubicBezTo>
                    <a:pt x="0" y="2512"/>
                    <a:pt x="46" y="2731"/>
                    <a:pt x="173" y="2880"/>
                  </a:cubicBezTo>
                  <a:lnTo>
                    <a:pt x="4401" y="8514"/>
                  </a:lnTo>
                  <a:cubicBezTo>
                    <a:pt x="4551" y="8698"/>
                    <a:pt x="4781" y="8814"/>
                    <a:pt x="5012" y="8814"/>
                  </a:cubicBezTo>
                  <a:cubicBezTo>
                    <a:pt x="5150" y="8814"/>
                    <a:pt x="5300" y="8779"/>
                    <a:pt x="5427" y="8687"/>
                  </a:cubicBezTo>
                  <a:lnTo>
                    <a:pt x="7247" y="7489"/>
                  </a:lnTo>
                  <a:cubicBezTo>
                    <a:pt x="7569" y="7281"/>
                    <a:pt x="7685" y="6832"/>
                    <a:pt x="7489" y="6498"/>
                  </a:cubicBezTo>
                  <a:lnTo>
                    <a:pt x="3986" y="380"/>
                  </a:lnTo>
                  <a:cubicBezTo>
                    <a:pt x="3883" y="208"/>
                    <a:pt x="3710" y="81"/>
                    <a:pt x="3514" y="23"/>
                  </a:cubicBezTo>
                  <a:cubicBezTo>
                    <a:pt x="3448" y="9"/>
                    <a:pt x="3383" y="1"/>
                    <a:pt x="33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3" name="Google Shape;2763;p46"/>
            <p:cNvSpPr/>
            <p:nvPr/>
          </p:nvSpPr>
          <p:spPr>
            <a:xfrm>
              <a:off x="909508" y="778368"/>
              <a:ext cx="139797" cy="226385"/>
            </a:xfrm>
            <a:custGeom>
              <a:avLst/>
              <a:gdLst/>
              <a:ahLst/>
              <a:cxnLst/>
              <a:rect l="l" t="t" r="r" b="b"/>
              <a:pathLst>
                <a:path w="3941" h="6382" extrusionOk="0">
                  <a:moveTo>
                    <a:pt x="796" y="0"/>
                  </a:moveTo>
                  <a:cubicBezTo>
                    <a:pt x="684" y="0"/>
                    <a:pt x="579" y="74"/>
                    <a:pt x="542" y="186"/>
                  </a:cubicBezTo>
                  <a:lnTo>
                    <a:pt x="81" y="1741"/>
                  </a:lnTo>
                  <a:cubicBezTo>
                    <a:pt x="0" y="2029"/>
                    <a:pt x="58" y="2329"/>
                    <a:pt x="253" y="2559"/>
                  </a:cubicBezTo>
                  <a:lnTo>
                    <a:pt x="3445" y="6292"/>
                  </a:lnTo>
                  <a:cubicBezTo>
                    <a:pt x="3492" y="6353"/>
                    <a:pt x="3562" y="6382"/>
                    <a:pt x="3636" y="6382"/>
                  </a:cubicBezTo>
                  <a:cubicBezTo>
                    <a:pt x="3688" y="6382"/>
                    <a:pt x="3742" y="6367"/>
                    <a:pt x="3790" y="6338"/>
                  </a:cubicBezTo>
                  <a:cubicBezTo>
                    <a:pt x="3790" y="6332"/>
                    <a:pt x="3793" y="6329"/>
                    <a:pt x="3798" y="6329"/>
                  </a:cubicBezTo>
                  <a:cubicBezTo>
                    <a:pt x="3802" y="6329"/>
                    <a:pt x="3808" y="6332"/>
                    <a:pt x="3813" y="6338"/>
                  </a:cubicBezTo>
                  <a:cubicBezTo>
                    <a:pt x="3929" y="6234"/>
                    <a:pt x="3940" y="6085"/>
                    <a:pt x="3836" y="5969"/>
                  </a:cubicBezTo>
                  <a:lnTo>
                    <a:pt x="657" y="2237"/>
                  </a:lnTo>
                  <a:cubicBezTo>
                    <a:pt x="576" y="2145"/>
                    <a:pt x="565" y="2018"/>
                    <a:pt x="588" y="1903"/>
                  </a:cubicBezTo>
                  <a:lnTo>
                    <a:pt x="1048" y="347"/>
                  </a:lnTo>
                  <a:cubicBezTo>
                    <a:pt x="1095" y="209"/>
                    <a:pt x="1025" y="59"/>
                    <a:pt x="876" y="13"/>
                  </a:cubicBezTo>
                  <a:cubicBezTo>
                    <a:pt x="849" y="4"/>
                    <a:pt x="822" y="0"/>
                    <a:pt x="7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4" name="Google Shape;2764;p46"/>
            <p:cNvSpPr/>
            <p:nvPr/>
          </p:nvSpPr>
          <p:spPr>
            <a:xfrm>
              <a:off x="1067649" y="849528"/>
              <a:ext cx="215424" cy="182045"/>
            </a:xfrm>
            <a:custGeom>
              <a:avLst/>
              <a:gdLst/>
              <a:ahLst/>
              <a:cxnLst/>
              <a:rect l="l" t="t" r="r" b="b"/>
              <a:pathLst>
                <a:path w="6073" h="5132" extrusionOk="0">
                  <a:moveTo>
                    <a:pt x="2823" y="0"/>
                  </a:moveTo>
                  <a:cubicBezTo>
                    <a:pt x="980" y="910"/>
                    <a:pt x="1" y="3111"/>
                    <a:pt x="1037" y="4390"/>
                  </a:cubicBezTo>
                  <a:cubicBezTo>
                    <a:pt x="1444" y="4899"/>
                    <a:pt x="2055" y="5131"/>
                    <a:pt x="2725" y="5131"/>
                  </a:cubicBezTo>
                  <a:cubicBezTo>
                    <a:pt x="3935" y="5131"/>
                    <a:pt x="5338" y="4372"/>
                    <a:pt x="6072" y="3111"/>
                  </a:cubicBezTo>
                  <a:lnTo>
                    <a:pt x="2823" y="0"/>
                  </a:lnTo>
                  <a:close/>
                </a:path>
              </a:pathLst>
            </a:custGeom>
            <a:solidFill>
              <a:srgbClr val="FFC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5" name="Google Shape;2765;p46"/>
            <p:cNvSpPr/>
            <p:nvPr/>
          </p:nvSpPr>
          <p:spPr>
            <a:xfrm>
              <a:off x="1079923" y="843072"/>
              <a:ext cx="210494" cy="194886"/>
            </a:xfrm>
            <a:custGeom>
              <a:avLst/>
              <a:gdLst/>
              <a:ahLst/>
              <a:cxnLst/>
              <a:rect l="l" t="t" r="r" b="b"/>
              <a:pathLst>
                <a:path w="5934" h="5494" extrusionOk="0">
                  <a:moveTo>
                    <a:pt x="2486" y="0"/>
                  </a:moveTo>
                  <a:cubicBezTo>
                    <a:pt x="2460" y="0"/>
                    <a:pt x="2433" y="7"/>
                    <a:pt x="2408" y="21"/>
                  </a:cubicBezTo>
                  <a:cubicBezTo>
                    <a:pt x="1302" y="586"/>
                    <a:pt x="426" y="1645"/>
                    <a:pt x="173" y="2740"/>
                  </a:cubicBezTo>
                  <a:cubicBezTo>
                    <a:pt x="0" y="3477"/>
                    <a:pt x="150" y="4168"/>
                    <a:pt x="565" y="4687"/>
                  </a:cubicBezTo>
                  <a:cubicBezTo>
                    <a:pt x="979" y="5205"/>
                    <a:pt x="1613" y="5493"/>
                    <a:pt x="2385" y="5493"/>
                  </a:cubicBezTo>
                  <a:cubicBezTo>
                    <a:pt x="2466" y="5493"/>
                    <a:pt x="2535" y="5493"/>
                    <a:pt x="2627" y="5447"/>
                  </a:cubicBezTo>
                  <a:cubicBezTo>
                    <a:pt x="3917" y="5367"/>
                    <a:pt x="5185" y="4537"/>
                    <a:pt x="5876" y="3362"/>
                  </a:cubicBezTo>
                  <a:cubicBezTo>
                    <a:pt x="5933" y="3293"/>
                    <a:pt x="5910" y="3178"/>
                    <a:pt x="5818" y="3132"/>
                  </a:cubicBezTo>
                  <a:cubicBezTo>
                    <a:pt x="5793" y="3110"/>
                    <a:pt x="5761" y="3100"/>
                    <a:pt x="5729" y="3100"/>
                  </a:cubicBezTo>
                  <a:cubicBezTo>
                    <a:pt x="5674" y="3100"/>
                    <a:pt x="5617" y="3131"/>
                    <a:pt x="5588" y="3189"/>
                  </a:cubicBezTo>
                  <a:cubicBezTo>
                    <a:pt x="4977" y="4249"/>
                    <a:pt x="3779" y="5033"/>
                    <a:pt x="2604" y="5113"/>
                  </a:cubicBezTo>
                  <a:cubicBezTo>
                    <a:pt x="2517" y="5121"/>
                    <a:pt x="2432" y="5125"/>
                    <a:pt x="2348" y="5125"/>
                  </a:cubicBezTo>
                  <a:cubicBezTo>
                    <a:pt x="1714" y="5125"/>
                    <a:pt x="1187" y="4894"/>
                    <a:pt x="841" y="4456"/>
                  </a:cubicBezTo>
                  <a:cubicBezTo>
                    <a:pt x="392" y="3892"/>
                    <a:pt x="403" y="3247"/>
                    <a:pt x="507" y="2798"/>
                  </a:cubicBezTo>
                  <a:cubicBezTo>
                    <a:pt x="726" y="1807"/>
                    <a:pt x="1532" y="827"/>
                    <a:pt x="2569" y="321"/>
                  </a:cubicBezTo>
                  <a:cubicBezTo>
                    <a:pt x="2650" y="286"/>
                    <a:pt x="2685" y="182"/>
                    <a:pt x="2638" y="90"/>
                  </a:cubicBezTo>
                  <a:cubicBezTo>
                    <a:pt x="2606" y="34"/>
                    <a:pt x="2547" y="0"/>
                    <a:pt x="24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6" name="Google Shape;2766;p46"/>
            <p:cNvSpPr/>
            <p:nvPr/>
          </p:nvSpPr>
          <p:spPr>
            <a:xfrm>
              <a:off x="696560" y="931649"/>
              <a:ext cx="198256" cy="176015"/>
            </a:xfrm>
            <a:custGeom>
              <a:avLst/>
              <a:gdLst/>
              <a:ahLst/>
              <a:cxnLst/>
              <a:rect l="l" t="t" r="r" b="b"/>
              <a:pathLst>
                <a:path w="5589" h="4962" extrusionOk="0">
                  <a:moveTo>
                    <a:pt x="1775" y="1"/>
                  </a:moveTo>
                  <a:lnTo>
                    <a:pt x="1" y="4137"/>
                  </a:lnTo>
                  <a:cubicBezTo>
                    <a:pt x="738" y="4694"/>
                    <a:pt x="1647" y="4961"/>
                    <a:pt x="2499" y="4961"/>
                  </a:cubicBezTo>
                  <a:cubicBezTo>
                    <a:pt x="3724" y="4961"/>
                    <a:pt x="4828" y="4409"/>
                    <a:pt x="5127" y="3377"/>
                  </a:cubicBezTo>
                  <a:cubicBezTo>
                    <a:pt x="5588" y="1775"/>
                    <a:pt x="3826" y="128"/>
                    <a:pt x="1775" y="1"/>
                  </a:cubicBezTo>
                  <a:close/>
                </a:path>
              </a:pathLst>
            </a:custGeom>
            <a:solidFill>
              <a:srgbClr val="FFC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7" name="Google Shape;2767;p46"/>
            <p:cNvSpPr/>
            <p:nvPr/>
          </p:nvSpPr>
          <p:spPr>
            <a:xfrm>
              <a:off x="689217" y="925086"/>
              <a:ext cx="201909" cy="188465"/>
            </a:xfrm>
            <a:custGeom>
              <a:avLst/>
              <a:gdLst/>
              <a:ahLst/>
              <a:cxnLst/>
              <a:rect l="l" t="t" r="r" b="b"/>
              <a:pathLst>
                <a:path w="5692" h="5313" extrusionOk="0">
                  <a:moveTo>
                    <a:pt x="1983" y="0"/>
                  </a:moveTo>
                  <a:cubicBezTo>
                    <a:pt x="1890" y="0"/>
                    <a:pt x="1821" y="67"/>
                    <a:pt x="1821" y="163"/>
                  </a:cubicBezTo>
                  <a:cubicBezTo>
                    <a:pt x="1821" y="255"/>
                    <a:pt x="1878" y="347"/>
                    <a:pt x="1970" y="347"/>
                  </a:cubicBezTo>
                  <a:cubicBezTo>
                    <a:pt x="3111" y="416"/>
                    <a:pt x="4240" y="1004"/>
                    <a:pt x="4828" y="1845"/>
                  </a:cubicBezTo>
                  <a:cubicBezTo>
                    <a:pt x="5104" y="2214"/>
                    <a:pt x="5369" y="2813"/>
                    <a:pt x="5173" y="3504"/>
                  </a:cubicBezTo>
                  <a:cubicBezTo>
                    <a:pt x="5000" y="4091"/>
                    <a:pt x="4505" y="4564"/>
                    <a:pt x="3802" y="4794"/>
                  </a:cubicBezTo>
                  <a:cubicBezTo>
                    <a:pt x="3462" y="4911"/>
                    <a:pt x="3093" y="4967"/>
                    <a:pt x="2716" y="4967"/>
                  </a:cubicBezTo>
                  <a:cubicBezTo>
                    <a:pt x="1867" y="4967"/>
                    <a:pt x="978" y="4683"/>
                    <a:pt x="300" y="4172"/>
                  </a:cubicBezTo>
                  <a:cubicBezTo>
                    <a:pt x="264" y="4147"/>
                    <a:pt x="224" y="4133"/>
                    <a:pt x="186" y="4133"/>
                  </a:cubicBezTo>
                  <a:cubicBezTo>
                    <a:pt x="137" y="4133"/>
                    <a:pt x="90" y="4155"/>
                    <a:pt x="58" y="4207"/>
                  </a:cubicBezTo>
                  <a:cubicBezTo>
                    <a:pt x="0" y="4287"/>
                    <a:pt x="12" y="4391"/>
                    <a:pt x="92" y="4449"/>
                  </a:cubicBezTo>
                  <a:cubicBezTo>
                    <a:pt x="830" y="5013"/>
                    <a:pt x="1786" y="5313"/>
                    <a:pt x="2696" y="5313"/>
                  </a:cubicBezTo>
                  <a:cubicBezTo>
                    <a:pt x="3111" y="5313"/>
                    <a:pt x="3526" y="5255"/>
                    <a:pt x="3917" y="5117"/>
                  </a:cubicBezTo>
                  <a:cubicBezTo>
                    <a:pt x="4735" y="4840"/>
                    <a:pt x="5300" y="4287"/>
                    <a:pt x="5507" y="3585"/>
                  </a:cubicBezTo>
                  <a:cubicBezTo>
                    <a:pt x="5692" y="2951"/>
                    <a:pt x="5542" y="2260"/>
                    <a:pt x="5116" y="1638"/>
                  </a:cubicBezTo>
                  <a:cubicBezTo>
                    <a:pt x="4470" y="716"/>
                    <a:pt x="3261" y="82"/>
                    <a:pt x="2005" y="2"/>
                  </a:cubicBezTo>
                  <a:cubicBezTo>
                    <a:pt x="1997" y="1"/>
                    <a:pt x="1990" y="0"/>
                    <a:pt x="19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8" name="Google Shape;2768;p46"/>
            <p:cNvSpPr/>
            <p:nvPr/>
          </p:nvSpPr>
          <p:spPr>
            <a:xfrm>
              <a:off x="897234" y="766165"/>
              <a:ext cx="163493" cy="250932"/>
            </a:xfrm>
            <a:custGeom>
              <a:avLst/>
              <a:gdLst/>
              <a:ahLst/>
              <a:cxnLst/>
              <a:rect l="l" t="t" r="r" b="b"/>
              <a:pathLst>
                <a:path w="4609" h="7074" extrusionOk="0">
                  <a:moveTo>
                    <a:pt x="1152" y="334"/>
                  </a:moveTo>
                  <a:cubicBezTo>
                    <a:pt x="1176" y="334"/>
                    <a:pt x="1199" y="334"/>
                    <a:pt x="1222" y="346"/>
                  </a:cubicBezTo>
                  <a:cubicBezTo>
                    <a:pt x="1371" y="392"/>
                    <a:pt x="1441" y="530"/>
                    <a:pt x="1394" y="680"/>
                  </a:cubicBezTo>
                  <a:lnTo>
                    <a:pt x="934" y="2235"/>
                  </a:lnTo>
                  <a:cubicBezTo>
                    <a:pt x="911" y="2350"/>
                    <a:pt x="922" y="2477"/>
                    <a:pt x="1003" y="2569"/>
                  </a:cubicBezTo>
                  <a:lnTo>
                    <a:pt x="4182" y="6290"/>
                  </a:lnTo>
                  <a:cubicBezTo>
                    <a:pt x="4286" y="6406"/>
                    <a:pt x="4275" y="6567"/>
                    <a:pt x="4159" y="6671"/>
                  </a:cubicBezTo>
                  <a:cubicBezTo>
                    <a:pt x="4148" y="6682"/>
                    <a:pt x="4148" y="6682"/>
                    <a:pt x="4125" y="6682"/>
                  </a:cubicBezTo>
                  <a:cubicBezTo>
                    <a:pt x="4090" y="6717"/>
                    <a:pt x="4033" y="6728"/>
                    <a:pt x="3987" y="6728"/>
                  </a:cubicBezTo>
                  <a:cubicBezTo>
                    <a:pt x="3917" y="6728"/>
                    <a:pt x="3837" y="6694"/>
                    <a:pt x="3779" y="6636"/>
                  </a:cubicBezTo>
                  <a:lnTo>
                    <a:pt x="599" y="2915"/>
                  </a:lnTo>
                  <a:cubicBezTo>
                    <a:pt x="404" y="2684"/>
                    <a:pt x="346" y="2373"/>
                    <a:pt x="427" y="2085"/>
                  </a:cubicBezTo>
                  <a:lnTo>
                    <a:pt x="888" y="530"/>
                  </a:lnTo>
                  <a:cubicBezTo>
                    <a:pt x="934" y="403"/>
                    <a:pt x="1037" y="334"/>
                    <a:pt x="1152" y="334"/>
                  </a:cubicBezTo>
                  <a:close/>
                  <a:moveTo>
                    <a:pt x="1152" y="0"/>
                  </a:moveTo>
                  <a:cubicBezTo>
                    <a:pt x="888" y="0"/>
                    <a:pt x="646" y="173"/>
                    <a:pt x="576" y="438"/>
                  </a:cubicBezTo>
                  <a:lnTo>
                    <a:pt x="116" y="1993"/>
                  </a:lnTo>
                  <a:cubicBezTo>
                    <a:pt x="0" y="2396"/>
                    <a:pt x="81" y="2811"/>
                    <a:pt x="358" y="3122"/>
                  </a:cubicBezTo>
                  <a:lnTo>
                    <a:pt x="3526" y="6855"/>
                  </a:lnTo>
                  <a:cubicBezTo>
                    <a:pt x="3641" y="6982"/>
                    <a:pt x="3814" y="7074"/>
                    <a:pt x="3987" y="7074"/>
                  </a:cubicBezTo>
                  <a:cubicBezTo>
                    <a:pt x="4102" y="7074"/>
                    <a:pt x="4217" y="7039"/>
                    <a:pt x="4321" y="6970"/>
                  </a:cubicBezTo>
                  <a:cubicBezTo>
                    <a:pt x="4332" y="6959"/>
                    <a:pt x="4367" y="6947"/>
                    <a:pt x="4378" y="6924"/>
                  </a:cubicBezTo>
                  <a:cubicBezTo>
                    <a:pt x="4494" y="6832"/>
                    <a:pt x="4574" y="6682"/>
                    <a:pt x="4597" y="6509"/>
                  </a:cubicBezTo>
                  <a:cubicBezTo>
                    <a:pt x="4609" y="6348"/>
                    <a:pt x="4551" y="6198"/>
                    <a:pt x="4447" y="6060"/>
                  </a:cubicBezTo>
                  <a:lnTo>
                    <a:pt x="1268" y="2339"/>
                  </a:lnTo>
                  <a:lnTo>
                    <a:pt x="1268" y="2316"/>
                  </a:lnTo>
                  <a:lnTo>
                    <a:pt x="1729" y="760"/>
                  </a:lnTo>
                  <a:cubicBezTo>
                    <a:pt x="1775" y="611"/>
                    <a:pt x="1752" y="449"/>
                    <a:pt x="1682" y="300"/>
                  </a:cubicBezTo>
                  <a:cubicBezTo>
                    <a:pt x="1613" y="161"/>
                    <a:pt x="1487" y="58"/>
                    <a:pt x="1325" y="12"/>
                  </a:cubicBezTo>
                  <a:cubicBezTo>
                    <a:pt x="1268" y="0"/>
                    <a:pt x="1210" y="0"/>
                    <a:pt x="115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2F18F161-254F-44F0-8811-5A611108A7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0542" y="3002264"/>
            <a:ext cx="1119187" cy="933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8505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ow's The Weather- - ft. the Super Simple Puppets - Super Simple Songs (1)">
            <a:hlinkClick r:id="" action="ppaction://media"/>
            <a:extLst>
              <a:ext uri="{FF2B5EF4-FFF2-40B4-BE49-F238E27FC236}">
                <a16:creationId xmlns:a16="http://schemas.microsoft.com/office/drawing/2014/main" id="{EC844AE9-E422-D2AB-E03C-7F646D4D335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7723" y="185600"/>
            <a:ext cx="8593365" cy="47610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0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2" name="Google Shape;2262;p43"/>
          <p:cNvSpPr txBox="1">
            <a:spLocks noGrp="1"/>
          </p:cNvSpPr>
          <p:nvPr>
            <p:ph type="title"/>
          </p:nvPr>
        </p:nvSpPr>
        <p:spPr>
          <a:xfrm>
            <a:off x="1532007" y="1778198"/>
            <a:ext cx="6264420" cy="159984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/>
              <a:t>Vocabulary</a:t>
            </a:r>
            <a:endParaRPr sz="6000" dirty="0"/>
          </a:p>
        </p:txBody>
      </p:sp>
      <p:sp>
        <p:nvSpPr>
          <p:cNvPr id="2263" name="Google Shape;2263;p43"/>
          <p:cNvSpPr txBox="1">
            <a:spLocks noGrp="1"/>
          </p:cNvSpPr>
          <p:nvPr>
            <p:ph type="title" idx="2"/>
          </p:nvPr>
        </p:nvSpPr>
        <p:spPr>
          <a:xfrm>
            <a:off x="4165167" y="1074507"/>
            <a:ext cx="1040271" cy="97599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/>
              <a:t>04</a:t>
            </a:r>
            <a:endParaRPr sz="4800" dirty="0"/>
          </a:p>
        </p:txBody>
      </p:sp>
      <p:grpSp>
        <p:nvGrpSpPr>
          <p:cNvPr id="2265" name="Google Shape;2265;p43"/>
          <p:cNvGrpSpPr/>
          <p:nvPr/>
        </p:nvGrpSpPr>
        <p:grpSpPr>
          <a:xfrm>
            <a:off x="653138" y="3226518"/>
            <a:ext cx="1459709" cy="1448998"/>
            <a:chOff x="356546" y="286713"/>
            <a:chExt cx="1213088" cy="1204187"/>
          </a:xfrm>
        </p:grpSpPr>
        <p:sp>
          <p:nvSpPr>
            <p:cNvPr id="2266" name="Google Shape;2266;p43"/>
            <p:cNvSpPr/>
            <p:nvPr/>
          </p:nvSpPr>
          <p:spPr>
            <a:xfrm>
              <a:off x="356550" y="286713"/>
              <a:ext cx="1213084" cy="1204187"/>
            </a:xfrm>
            <a:custGeom>
              <a:avLst/>
              <a:gdLst/>
              <a:ahLst/>
              <a:cxnLst/>
              <a:rect l="l" t="t" r="r" b="b"/>
              <a:pathLst>
                <a:path w="33999" h="33752" extrusionOk="0">
                  <a:moveTo>
                    <a:pt x="19258" y="1"/>
                  </a:moveTo>
                  <a:cubicBezTo>
                    <a:pt x="19024" y="1"/>
                    <a:pt x="18794" y="123"/>
                    <a:pt x="18676" y="360"/>
                  </a:cubicBezTo>
                  <a:cubicBezTo>
                    <a:pt x="18174" y="1324"/>
                    <a:pt x="17368" y="1819"/>
                    <a:pt x="16551" y="1819"/>
                  </a:cubicBezTo>
                  <a:cubicBezTo>
                    <a:pt x="16148" y="1819"/>
                    <a:pt x="15742" y="1698"/>
                    <a:pt x="15369" y="1455"/>
                  </a:cubicBezTo>
                  <a:lnTo>
                    <a:pt x="15289" y="1397"/>
                  </a:lnTo>
                  <a:cubicBezTo>
                    <a:pt x="15243" y="1362"/>
                    <a:pt x="15185" y="1316"/>
                    <a:pt x="15139" y="1282"/>
                  </a:cubicBezTo>
                  <a:cubicBezTo>
                    <a:pt x="15093" y="1236"/>
                    <a:pt x="15035" y="1190"/>
                    <a:pt x="14989" y="1144"/>
                  </a:cubicBezTo>
                  <a:cubicBezTo>
                    <a:pt x="14955" y="1097"/>
                    <a:pt x="14897" y="1051"/>
                    <a:pt x="14851" y="1005"/>
                  </a:cubicBezTo>
                  <a:cubicBezTo>
                    <a:pt x="14805" y="959"/>
                    <a:pt x="14759" y="902"/>
                    <a:pt x="14701" y="844"/>
                  </a:cubicBezTo>
                  <a:cubicBezTo>
                    <a:pt x="14655" y="786"/>
                    <a:pt x="14620" y="729"/>
                    <a:pt x="14574" y="660"/>
                  </a:cubicBezTo>
                  <a:cubicBezTo>
                    <a:pt x="14528" y="602"/>
                    <a:pt x="14494" y="533"/>
                    <a:pt x="14448" y="475"/>
                  </a:cubicBezTo>
                  <a:cubicBezTo>
                    <a:pt x="14425" y="429"/>
                    <a:pt x="14390" y="383"/>
                    <a:pt x="14355" y="337"/>
                  </a:cubicBezTo>
                  <a:cubicBezTo>
                    <a:pt x="14222" y="211"/>
                    <a:pt x="14060" y="154"/>
                    <a:pt x="13902" y="154"/>
                  </a:cubicBezTo>
                  <a:cubicBezTo>
                    <a:pt x="13596" y="154"/>
                    <a:pt x="13303" y="368"/>
                    <a:pt x="13249" y="717"/>
                  </a:cubicBezTo>
                  <a:cubicBezTo>
                    <a:pt x="13100" y="1674"/>
                    <a:pt x="12489" y="2526"/>
                    <a:pt x="11775" y="2791"/>
                  </a:cubicBezTo>
                  <a:cubicBezTo>
                    <a:pt x="11555" y="2865"/>
                    <a:pt x="11322" y="2902"/>
                    <a:pt x="11083" y="2902"/>
                  </a:cubicBezTo>
                  <a:cubicBezTo>
                    <a:pt x="10471" y="2902"/>
                    <a:pt x="9825" y="2663"/>
                    <a:pt x="9286" y="2215"/>
                  </a:cubicBezTo>
                  <a:cubicBezTo>
                    <a:pt x="9161" y="2110"/>
                    <a:pt x="9009" y="2058"/>
                    <a:pt x="8858" y="2058"/>
                  </a:cubicBezTo>
                  <a:cubicBezTo>
                    <a:pt x="8677" y="2058"/>
                    <a:pt x="8497" y="2133"/>
                    <a:pt x="8365" y="2284"/>
                  </a:cubicBezTo>
                  <a:cubicBezTo>
                    <a:pt x="8342" y="2307"/>
                    <a:pt x="8319" y="2342"/>
                    <a:pt x="8295" y="2376"/>
                  </a:cubicBezTo>
                  <a:cubicBezTo>
                    <a:pt x="8261" y="2434"/>
                    <a:pt x="8238" y="2491"/>
                    <a:pt x="8226" y="2561"/>
                  </a:cubicBezTo>
                  <a:cubicBezTo>
                    <a:pt x="8203" y="2653"/>
                    <a:pt x="8203" y="2745"/>
                    <a:pt x="8226" y="2826"/>
                  </a:cubicBezTo>
                  <a:cubicBezTo>
                    <a:pt x="8272" y="3102"/>
                    <a:pt x="8295" y="3367"/>
                    <a:pt x="8272" y="3644"/>
                  </a:cubicBezTo>
                  <a:cubicBezTo>
                    <a:pt x="7132" y="3966"/>
                    <a:pt x="6348" y="4531"/>
                    <a:pt x="6510" y="5187"/>
                  </a:cubicBezTo>
                  <a:cubicBezTo>
                    <a:pt x="6556" y="5372"/>
                    <a:pt x="6648" y="5521"/>
                    <a:pt x="6786" y="5648"/>
                  </a:cubicBezTo>
                  <a:cubicBezTo>
                    <a:pt x="6551" y="5712"/>
                    <a:pt x="6308" y="5743"/>
                    <a:pt x="6066" y="5743"/>
                  </a:cubicBezTo>
                  <a:cubicBezTo>
                    <a:pt x="5692" y="5743"/>
                    <a:pt x="5320" y="5668"/>
                    <a:pt x="4978" y="5521"/>
                  </a:cubicBezTo>
                  <a:cubicBezTo>
                    <a:pt x="4896" y="5491"/>
                    <a:pt x="4816" y="5476"/>
                    <a:pt x="4738" y="5476"/>
                  </a:cubicBezTo>
                  <a:cubicBezTo>
                    <a:pt x="4268" y="5476"/>
                    <a:pt x="3914" y="5999"/>
                    <a:pt x="4171" y="6455"/>
                  </a:cubicBezTo>
                  <a:lnTo>
                    <a:pt x="4160" y="6466"/>
                  </a:lnTo>
                  <a:cubicBezTo>
                    <a:pt x="4655" y="7365"/>
                    <a:pt x="4701" y="8286"/>
                    <a:pt x="4263" y="9001"/>
                  </a:cubicBezTo>
                  <a:cubicBezTo>
                    <a:pt x="4252" y="9035"/>
                    <a:pt x="4229" y="9058"/>
                    <a:pt x="4206" y="9093"/>
                  </a:cubicBezTo>
                  <a:cubicBezTo>
                    <a:pt x="4183" y="9127"/>
                    <a:pt x="4160" y="9162"/>
                    <a:pt x="4136" y="9185"/>
                  </a:cubicBezTo>
                  <a:cubicBezTo>
                    <a:pt x="4090" y="9243"/>
                    <a:pt x="4044" y="9300"/>
                    <a:pt x="3987" y="9358"/>
                  </a:cubicBezTo>
                  <a:cubicBezTo>
                    <a:pt x="3906" y="9438"/>
                    <a:pt x="3825" y="9519"/>
                    <a:pt x="3733" y="9588"/>
                  </a:cubicBezTo>
                  <a:cubicBezTo>
                    <a:pt x="3676" y="9623"/>
                    <a:pt x="3607" y="9669"/>
                    <a:pt x="3537" y="9703"/>
                  </a:cubicBezTo>
                  <a:cubicBezTo>
                    <a:pt x="3434" y="9773"/>
                    <a:pt x="3330" y="9819"/>
                    <a:pt x="3226" y="9865"/>
                  </a:cubicBezTo>
                  <a:cubicBezTo>
                    <a:pt x="2852" y="10004"/>
                    <a:pt x="2458" y="10073"/>
                    <a:pt x="2053" y="10073"/>
                  </a:cubicBezTo>
                  <a:cubicBezTo>
                    <a:pt x="2022" y="10073"/>
                    <a:pt x="1990" y="10073"/>
                    <a:pt x="1959" y="10072"/>
                  </a:cubicBezTo>
                  <a:cubicBezTo>
                    <a:pt x="1947" y="10071"/>
                    <a:pt x="1936" y="10071"/>
                    <a:pt x="1924" y="10071"/>
                  </a:cubicBezTo>
                  <a:cubicBezTo>
                    <a:pt x="1730" y="10071"/>
                    <a:pt x="1549" y="10162"/>
                    <a:pt x="1429" y="10314"/>
                  </a:cubicBezTo>
                  <a:cubicBezTo>
                    <a:pt x="1406" y="10337"/>
                    <a:pt x="1406" y="10349"/>
                    <a:pt x="1383" y="10372"/>
                  </a:cubicBezTo>
                  <a:cubicBezTo>
                    <a:pt x="1268" y="10556"/>
                    <a:pt x="1245" y="10798"/>
                    <a:pt x="1348" y="11005"/>
                  </a:cubicBezTo>
                  <a:cubicBezTo>
                    <a:pt x="1360" y="11028"/>
                    <a:pt x="1372" y="11063"/>
                    <a:pt x="1395" y="11086"/>
                  </a:cubicBezTo>
                  <a:cubicBezTo>
                    <a:pt x="1418" y="11132"/>
                    <a:pt x="1464" y="11178"/>
                    <a:pt x="1498" y="11213"/>
                  </a:cubicBezTo>
                  <a:cubicBezTo>
                    <a:pt x="3088" y="12630"/>
                    <a:pt x="2650" y="14715"/>
                    <a:pt x="600" y="15326"/>
                  </a:cubicBezTo>
                  <a:cubicBezTo>
                    <a:pt x="473" y="15372"/>
                    <a:pt x="358" y="15441"/>
                    <a:pt x="277" y="15544"/>
                  </a:cubicBezTo>
                  <a:cubicBezTo>
                    <a:pt x="266" y="15556"/>
                    <a:pt x="254" y="15568"/>
                    <a:pt x="242" y="15591"/>
                  </a:cubicBezTo>
                  <a:cubicBezTo>
                    <a:pt x="1" y="15936"/>
                    <a:pt x="150" y="16409"/>
                    <a:pt x="530" y="16570"/>
                  </a:cubicBezTo>
                  <a:cubicBezTo>
                    <a:pt x="749" y="16662"/>
                    <a:pt x="957" y="16777"/>
                    <a:pt x="1153" y="16904"/>
                  </a:cubicBezTo>
                  <a:cubicBezTo>
                    <a:pt x="1959" y="17480"/>
                    <a:pt x="2305" y="18309"/>
                    <a:pt x="2132" y="19127"/>
                  </a:cubicBezTo>
                  <a:cubicBezTo>
                    <a:pt x="2086" y="19346"/>
                    <a:pt x="2017" y="19565"/>
                    <a:pt x="1913" y="19761"/>
                  </a:cubicBezTo>
                  <a:cubicBezTo>
                    <a:pt x="1878" y="19807"/>
                    <a:pt x="1855" y="19865"/>
                    <a:pt x="1821" y="19911"/>
                  </a:cubicBezTo>
                  <a:cubicBezTo>
                    <a:pt x="1602" y="20233"/>
                    <a:pt x="1337" y="20521"/>
                    <a:pt x="1014" y="20752"/>
                  </a:cubicBezTo>
                  <a:cubicBezTo>
                    <a:pt x="519" y="21109"/>
                    <a:pt x="749" y="21904"/>
                    <a:pt x="1360" y="21938"/>
                  </a:cubicBezTo>
                  <a:cubicBezTo>
                    <a:pt x="1683" y="21962"/>
                    <a:pt x="2005" y="22031"/>
                    <a:pt x="2316" y="22146"/>
                  </a:cubicBezTo>
                  <a:cubicBezTo>
                    <a:pt x="2374" y="22180"/>
                    <a:pt x="2443" y="22203"/>
                    <a:pt x="2501" y="22238"/>
                  </a:cubicBezTo>
                  <a:cubicBezTo>
                    <a:pt x="2558" y="22261"/>
                    <a:pt x="2616" y="22296"/>
                    <a:pt x="2673" y="22330"/>
                  </a:cubicBezTo>
                  <a:cubicBezTo>
                    <a:pt x="2696" y="22342"/>
                    <a:pt x="2731" y="22365"/>
                    <a:pt x="2754" y="22388"/>
                  </a:cubicBezTo>
                  <a:cubicBezTo>
                    <a:pt x="3295" y="22733"/>
                    <a:pt x="3653" y="23309"/>
                    <a:pt x="3699" y="23955"/>
                  </a:cubicBezTo>
                  <a:cubicBezTo>
                    <a:pt x="3710" y="24035"/>
                    <a:pt x="3710" y="24116"/>
                    <a:pt x="3710" y="24197"/>
                  </a:cubicBezTo>
                  <a:cubicBezTo>
                    <a:pt x="3710" y="24277"/>
                    <a:pt x="3699" y="24369"/>
                    <a:pt x="3687" y="24450"/>
                  </a:cubicBezTo>
                  <a:cubicBezTo>
                    <a:pt x="3676" y="24577"/>
                    <a:pt x="3641" y="24715"/>
                    <a:pt x="3607" y="24842"/>
                  </a:cubicBezTo>
                  <a:cubicBezTo>
                    <a:pt x="3549" y="25015"/>
                    <a:pt x="3480" y="25199"/>
                    <a:pt x="3388" y="25360"/>
                  </a:cubicBezTo>
                  <a:cubicBezTo>
                    <a:pt x="3319" y="25498"/>
                    <a:pt x="3238" y="25637"/>
                    <a:pt x="3146" y="25763"/>
                  </a:cubicBezTo>
                  <a:cubicBezTo>
                    <a:pt x="3134" y="25786"/>
                    <a:pt x="3123" y="25798"/>
                    <a:pt x="3100" y="25821"/>
                  </a:cubicBezTo>
                  <a:cubicBezTo>
                    <a:pt x="3007" y="25994"/>
                    <a:pt x="2996" y="26201"/>
                    <a:pt x="3065" y="26386"/>
                  </a:cubicBezTo>
                  <a:cubicBezTo>
                    <a:pt x="3077" y="26409"/>
                    <a:pt x="3088" y="26420"/>
                    <a:pt x="3100" y="26443"/>
                  </a:cubicBezTo>
                  <a:cubicBezTo>
                    <a:pt x="3146" y="26535"/>
                    <a:pt x="3215" y="26616"/>
                    <a:pt x="3295" y="26674"/>
                  </a:cubicBezTo>
                  <a:cubicBezTo>
                    <a:pt x="3330" y="26697"/>
                    <a:pt x="3376" y="26720"/>
                    <a:pt x="3411" y="26743"/>
                  </a:cubicBezTo>
                  <a:lnTo>
                    <a:pt x="3468" y="26766"/>
                  </a:lnTo>
                  <a:cubicBezTo>
                    <a:pt x="3514" y="26777"/>
                    <a:pt x="3549" y="26789"/>
                    <a:pt x="3595" y="26789"/>
                  </a:cubicBezTo>
                  <a:cubicBezTo>
                    <a:pt x="3617" y="26792"/>
                    <a:pt x="3639" y="26793"/>
                    <a:pt x="3662" y="26793"/>
                  </a:cubicBezTo>
                  <a:cubicBezTo>
                    <a:pt x="3724" y="26793"/>
                    <a:pt x="3789" y="26783"/>
                    <a:pt x="3848" y="26766"/>
                  </a:cubicBezTo>
                  <a:cubicBezTo>
                    <a:pt x="4123" y="26687"/>
                    <a:pt x="4408" y="26646"/>
                    <a:pt x="4697" y="26646"/>
                  </a:cubicBezTo>
                  <a:cubicBezTo>
                    <a:pt x="4832" y="26646"/>
                    <a:pt x="4968" y="26655"/>
                    <a:pt x="5104" y="26674"/>
                  </a:cubicBezTo>
                  <a:cubicBezTo>
                    <a:pt x="5219" y="26697"/>
                    <a:pt x="5323" y="26720"/>
                    <a:pt x="5438" y="26754"/>
                  </a:cubicBezTo>
                  <a:cubicBezTo>
                    <a:pt x="5507" y="26777"/>
                    <a:pt x="5577" y="26800"/>
                    <a:pt x="5646" y="26823"/>
                  </a:cubicBezTo>
                  <a:cubicBezTo>
                    <a:pt x="5749" y="26869"/>
                    <a:pt x="5842" y="26915"/>
                    <a:pt x="5934" y="26973"/>
                  </a:cubicBezTo>
                  <a:cubicBezTo>
                    <a:pt x="5968" y="26985"/>
                    <a:pt x="5991" y="27008"/>
                    <a:pt x="6026" y="27031"/>
                  </a:cubicBezTo>
                  <a:cubicBezTo>
                    <a:pt x="6291" y="27215"/>
                    <a:pt x="6510" y="27457"/>
                    <a:pt x="6660" y="27733"/>
                  </a:cubicBezTo>
                  <a:cubicBezTo>
                    <a:pt x="6671" y="27756"/>
                    <a:pt x="6683" y="27791"/>
                    <a:pt x="6694" y="27814"/>
                  </a:cubicBezTo>
                  <a:cubicBezTo>
                    <a:pt x="6706" y="27837"/>
                    <a:pt x="6740" y="27895"/>
                    <a:pt x="6752" y="27929"/>
                  </a:cubicBezTo>
                  <a:cubicBezTo>
                    <a:pt x="6936" y="28402"/>
                    <a:pt x="6982" y="28909"/>
                    <a:pt x="6890" y="29404"/>
                  </a:cubicBezTo>
                  <a:cubicBezTo>
                    <a:pt x="6867" y="29531"/>
                    <a:pt x="6832" y="29657"/>
                    <a:pt x="6798" y="29784"/>
                  </a:cubicBezTo>
                  <a:cubicBezTo>
                    <a:pt x="6786" y="29830"/>
                    <a:pt x="6775" y="29888"/>
                    <a:pt x="6775" y="29945"/>
                  </a:cubicBezTo>
                  <a:cubicBezTo>
                    <a:pt x="6763" y="30061"/>
                    <a:pt x="6798" y="30176"/>
                    <a:pt x="6855" y="30280"/>
                  </a:cubicBezTo>
                  <a:cubicBezTo>
                    <a:pt x="6867" y="30303"/>
                    <a:pt x="6878" y="30326"/>
                    <a:pt x="6901" y="30349"/>
                  </a:cubicBezTo>
                  <a:cubicBezTo>
                    <a:pt x="6936" y="30395"/>
                    <a:pt x="6971" y="30441"/>
                    <a:pt x="7017" y="30475"/>
                  </a:cubicBezTo>
                  <a:cubicBezTo>
                    <a:pt x="7028" y="30487"/>
                    <a:pt x="7051" y="30498"/>
                    <a:pt x="7063" y="30510"/>
                  </a:cubicBezTo>
                  <a:cubicBezTo>
                    <a:pt x="7132" y="30556"/>
                    <a:pt x="7213" y="30591"/>
                    <a:pt x="7293" y="30614"/>
                  </a:cubicBezTo>
                  <a:lnTo>
                    <a:pt x="7362" y="30614"/>
                  </a:lnTo>
                  <a:cubicBezTo>
                    <a:pt x="7388" y="30618"/>
                    <a:pt x="7415" y="30620"/>
                    <a:pt x="7440" y="30620"/>
                  </a:cubicBezTo>
                  <a:cubicBezTo>
                    <a:pt x="7564" y="30620"/>
                    <a:pt x="7684" y="30577"/>
                    <a:pt x="7789" y="30510"/>
                  </a:cubicBezTo>
                  <a:cubicBezTo>
                    <a:pt x="8192" y="30233"/>
                    <a:pt x="8641" y="30061"/>
                    <a:pt x="9125" y="30003"/>
                  </a:cubicBezTo>
                  <a:cubicBezTo>
                    <a:pt x="9182" y="29995"/>
                    <a:pt x="9233" y="29987"/>
                    <a:pt x="9287" y="29987"/>
                  </a:cubicBezTo>
                  <a:cubicBezTo>
                    <a:pt x="9309" y="29987"/>
                    <a:pt x="9332" y="29988"/>
                    <a:pt x="9355" y="29992"/>
                  </a:cubicBezTo>
                  <a:cubicBezTo>
                    <a:pt x="9373" y="29986"/>
                    <a:pt x="9390" y="29983"/>
                    <a:pt x="9407" y="29983"/>
                  </a:cubicBezTo>
                  <a:cubicBezTo>
                    <a:pt x="9425" y="29983"/>
                    <a:pt x="9442" y="29986"/>
                    <a:pt x="9459" y="29992"/>
                  </a:cubicBezTo>
                  <a:lnTo>
                    <a:pt x="9505" y="29992"/>
                  </a:lnTo>
                  <a:cubicBezTo>
                    <a:pt x="9517" y="29986"/>
                    <a:pt x="9528" y="29983"/>
                    <a:pt x="9541" y="29983"/>
                  </a:cubicBezTo>
                  <a:cubicBezTo>
                    <a:pt x="9554" y="29983"/>
                    <a:pt x="9569" y="29986"/>
                    <a:pt x="9586" y="29992"/>
                  </a:cubicBezTo>
                  <a:lnTo>
                    <a:pt x="9690" y="30003"/>
                  </a:lnTo>
                  <a:cubicBezTo>
                    <a:pt x="9724" y="30003"/>
                    <a:pt x="9759" y="30015"/>
                    <a:pt x="9793" y="30026"/>
                  </a:cubicBezTo>
                  <a:cubicBezTo>
                    <a:pt x="9828" y="30026"/>
                    <a:pt x="9862" y="30038"/>
                    <a:pt x="9897" y="30038"/>
                  </a:cubicBezTo>
                  <a:cubicBezTo>
                    <a:pt x="9978" y="30061"/>
                    <a:pt x="10058" y="30084"/>
                    <a:pt x="10139" y="30118"/>
                  </a:cubicBezTo>
                  <a:cubicBezTo>
                    <a:pt x="10162" y="30130"/>
                    <a:pt x="10185" y="30141"/>
                    <a:pt x="10208" y="30153"/>
                  </a:cubicBezTo>
                  <a:cubicBezTo>
                    <a:pt x="10231" y="30164"/>
                    <a:pt x="10266" y="30176"/>
                    <a:pt x="10300" y="30199"/>
                  </a:cubicBezTo>
                  <a:cubicBezTo>
                    <a:pt x="10323" y="30199"/>
                    <a:pt x="10335" y="30210"/>
                    <a:pt x="10346" y="30222"/>
                  </a:cubicBezTo>
                  <a:cubicBezTo>
                    <a:pt x="10381" y="30233"/>
                    <a:pt x="10415" y="30256"/>
                    <a:pt x="10438" y="30268"/>
                  </a:cubicBezTo>
                  <a:lnTo>
                    <a:pt x="10461" y="30280"/>
                  </a:lnTo>
                  <a:cubicBezTo>
                    <a:pt x="10496" y="30303"/>
                    <a:pt x="10542" y="30337"/>
                    <a:pt x="10577" y="30360"/>
                  </a:cubicBezTo>
                  <a:cubicBezTo>
                    <a:pt x="10611" y="30383"/>
                    <a:pt x="10657" y="30429"/>
                    <a:pt x="10703" y="30452"/>
                  </a:cubicBezTo>
                  <a:cubicBezTo>
                    <a:pt x="10738" y="30487"/>
                    <a:pt x="10761" y="30498"/>
                    <a:pt x="10784" y="30533"/>
                  </a:cubicBezTo>
                  <a:lnTo>
                    <a:pt x="10819" y="30568"/>
                  </a:lnTo>
                  <a:cubicBezTo>
                    <a:pt x="10830" y="30568"/>
                    <a:pt x="10842" y="30579"/>
                    <a:pt x="10842" y="30591"/>
                  </a:cubicBezTo>
                  <a:cubicBezTo>
                    <a:pt x="10876" y="30614"/>
                    <a:pt x="10899" y="30648"/>
                    <a:pt x="10922" y="30671"/>
                  </a:cubicBezTo>
                  <a:cubicBezTo>
                    <a:pt x="10957" y="30706"/>
                    <a:pt x="10991" y="30752"/>
                    <a:pt x="11026" y="30798"/>
                  </a:cubicBezTo>
                  <a:cubicBezTo>
                    <a:pt x="11060" y="30844"/>
                    <a:pt x="11095" y="30890"/>
                    <a:pt x="11118" y="30925"/>
                  </a:cubicBezTo>
                  <a:cubicBezTo>
                    <a:pt x="11153" y="30971"/>
                    <a:pt x="11164" y="30994"/>
                    <a:pt x="11187" y="31028"/>
                  </a:cubicBezTo>
                  <a:cubicBezTo>
                    <a:pt x="11210" y="31063"/>
                    <a:pt x="11233" y="31109"/>
                    <a:pt x="11245" y="31144"/>
                  </a:cubicBezTo>
                  <a:cubicBezTo>
                    <a:pt x="11268" y="31178"/>
                    <a:pt x="11291" y="31213"/>
                    <a:pt x="11302" y="31259"/>
                  </a:cubicBezTo>
                  <a:cubicBezTo>
                    <a:pt x="11325" y="31293"/>
                    <a:pt x="11337" y="31328"/>
                    <a:pt x="11360" y="31374"/>
                  </a:cubicBezTo>
                  <a:cubicBezTo>
                    <a:pt x="11452" y="31616"/>
                    <a:pt x="11521" y="31858"/>
                    <a:pt x="11544" y="32111"/>
                  </a:cubicBezTo>
                  <a:cubicBezTo>
                    <a:pt x="11556" y="32203"/>
                    <a:pt x="11567" y="32284"/>
                    <a:pt x="11567" y="32376"/>
                  </a:cubicBezTo>
                  <a:cubicBezTo>
                    <a:pt x="11567" y="32480"/>
                    <a:pt x="11602" y="32584"/>
                    <a:pt x="11660" y="32676"/>
                  </a:cubicBezTo>
                  <a:cubicBezTo>
                    <a:pt x="11671" y="32710"/>
                    <a:pt x="11706" y="32756"/>
                    <a:pt x="11729" y="32791"/>
                  </a:cubicBezTo>
                  <a:lnTo>
                    <a:pt x="11775" y="32826"/>
                  </a:lnTo>
                  <a:cubicBezTo>
                    <a:pt x="11809" y="32860"/>
                    <a:pt x="11832" y="32883"/>
                    <a:pt x="11867" y="32906"/>
                  </a:cubicBezTo>
                  <a:cubicBezTo>
                    <a:pt x="11980" y="32976"/>
                    <a:pt x="12104" y="33009"/>
                    <a:pt x="12226" y="33009"/>
                  </a:cubicBezTo>
                  <a:cubicBezTo>
                    <a:pt x="12428" y="33009"/>
                    <a:pt x="12625" y="32917"/>
                    <a:pt x="12754" y="32745"/>
                  </a:cubicBezTo>
                  <a:cubicBezTo>
                    <a:pt x="13329" y="32000"/>
                    <a:pt x="14058" y="31631"/>
                    <a:pt x="14760" y="31631"/>
                  </a:cubicBezTo>
                  <a:cubicBezTo>
                    <a:pt x="15633" y="31631"/>
                    <a:pt x="16466" y="32202"/>
                    <a:pt x="16913" y="33333"/>
                  </a:cubicBezTo>
                  <a:cubicBezTo>
                    <a:pt x="16971" y="33482"/>
                    <a:pt x="17086" y="33609"/>
                    <a:pt x="17236" y="33678"/>
                  </a:cubicBezTo>
                  <a:cubicBezTo>
                    <a:pt x="17305" y="33713"/>
                    <a:pt x="17374" y="33736"/>
                    <a:pt x="17443" y="33747"/>
                  </a:cubicBezTo>
                  <a:cubicBezTo>
                    <a:pt x="17471" y="33750"/>
                    <a:pt x="17501" y="33751"/>
                    <a:pt x="17530" y="33751"/>
                  </a:cubicBezTo>
                  <a:cubicBezTo>
                    <a:pt x="17631" y="33751"/>
                    <a:pt x="17734" y="33734"/>
                    <a:pt x="17823" y="33690"/>
                  </a:cubicBezTo>
                  <a:cubicBezTo>
                    <a:pt x="17881" y="33667"/>
                    <a:pt x="17927" y="33632"/>
                    <a:pt x="17961" y="33597"/>
                  </a:cubicBezTo>
                  <a:cubicBezTo>
                    <a:pt x="18008" y="33563"/>
                    <a:pt x="18054" y="33517"/>
                    <a:pt x="18077" y="33471"/>
                  </a:cubicBezTo>
                  <a:cubicBezTo>
                    <a:pt x="18111" y="33413"/>
                    <a:pt x="18146" y="33356"/>
                    <a:pt x="18157" y="33298"/>
                  </a:cubicBezTo>
                  <a:cubicBezTo>
                    <a:pt x="18514" y="32215"/>
                    <a:pt x="19263" y="31570"/>
                    <a:pt x="20104" y="31478"/>
                  </a:cubicBezTo>
                  <a:cubicBezTo>
                    <a:pt x="20169" y="31470"/>
                    <a:pt x="20240" y="31461"/>
                    <a:pt x="20309" y="31461"/>
                  </a:cubicBezTo>
                  <a:cubicBezTo>
                    <a:pt x="20337" y="31461"/>
                    <a:pt x="20365" y="31463"/>
                    <a:pt x="20392" y="31466"/>
                  </a:cubicBezTo>
                  <a:cubicBezTo>
                    <a:pt x="20554" y="31466"/>
                    <a:pt x="20703" y="31489"/>
                    <a:pt x="20853" y="31524"/>
                  </a:cubicBezTo>
                  <a:cubicBezTo>
                    <a:pt x="21003" y="31558"/>
                    <a:pt x="21164" y="31616"/>
                    <a:pt x="21302" y="31685"/>
                  </a:cubicBezTo>
                  <a:cubicBezTo>
                    <a:pt x="21406" y="31731"/>
                    <a:pt x="21510" y="31789"/>
                    <a:pt x="21602" y="31858"/>
                  </a:cubicBezTo>
                  <a:cubicBezTo>
                    <a:pt x="21867" y="32019"/>
                    <a:pt x="22097" y="32238"/>
                    <a:pt x="22305" y="32480"/>
                  </a:cubicBezTo>
                  <a:cubicBezTo>
                    <a:pt x="22339" y="32515"/>
                    <a:pt x="22385" y="32561"/>
                    <a:pt x="22431" y="32595"/>
                  </a:cubicBezTo>
                  <a:cubicBezTo>
                    <a:pt x="22489" y="32630"/>
                    <a:pt x="22535" y="32653"/>
                    <a:pt x="22593" y="32676"/>
                  </a:cubicBezTo>
                  <a:cubicBezTo>
                    <a:pt x="22658" y="32698"/>
                    <a:pt x="22728" y="32709"/>
                    <a:pt x="22799" y="32709"/>
                  </a:cubicBezTo>
                  <a:cubicBezTo>
                    <a:pt x="22878" y="32709"/>
                    <a:pt x="22958" y="32695"/>
                    <a:pt x="23031" y="32664"/>
                  </a:cubicBezTo>
                  <a:cubicBezTo>
                    <a:pt x="23100" y="32641"/>
                    <a:pt x="23157" y="32607"/>
                    <a:pt x="23215" y="32561"/>
                  </a:cubicBezTo>
                  <a:cubicBezTo>
                    <a:pt x="23342" y="32457"/>
                    <a:pt x="23434" y="32307"/>
                    <a:pt x="23457" y="32146"/>
                  </a:cubicBezTo>
                  <a:cubicBezTo>
                    <a:pt x="23457" y="32134"/>
                    <a:pt x="23457" y="32123"/>
                    <a:pt x="23457" y="32111"/>
                  </a:cubicBezTo>
                  <a:cubicBezTo>
                    <a:pt x="23457" y="32100"/>
                    <a:pt x="23457" y="32088"/>
                    <a:pt x="23457" y="32077"/>
                  </a:cubicBezTo>
                  <a:cubicBezTo>
                    <a:pt x="23457" y="32065"/>
                    <a:pt x="23457" y="32054"/>
                    <a:pt x="23457" y="32042"/>
                  </a:cubicBezTo>
                  <a:cubicBezTo>
                    <a:pt x="23457" y="31915"/>
                    <a:pt x="23457" y="31800"/>
                    <a:pt x="23468" y="31685"/>
                  </a:cubicBezTo>
                  <a:cubicBezTo>
                    <a:pt x="23468" y="31662"/>
                    <a:pt x="23468" y="31639"/>
                    <a:pt x="23468" y="31616"/>
                  </a:cubicBezTo>
                  <a:cubicBezTo>
                    <a:pt x="23480" y="31581"/>
                    <a:pt x="23480" y="31558"/>
                    <a:pt x="23480" y="31535"/>
                  </a:cubicBezTo>
                  <a:cubicBezTo>
                    <a:pt x="23491" y="31455"/>
                    <a:pt x="23503" y="31374"/>
                    <a:pt x="23514" y="31305"/>
                  </a:cubicBezTo>
                  <a:cubicBezTo>
                    <a:pt x="23549" y="31190"/>
                    <a:pt x="23572" y="31086"/>
                    <a:pt x="23607" y="30982"/>
                  </a:cubicBezTo>
                  <a:cubicBezTo>
                    <a:pt x="23641" y="30879"/>
                    <a:pt x="23687" y="30775"/>
                    <a:pt x="23733" y="30683"/>
                  </a:cubicBezTo>
                  <a:cubicBezTo>
                    <a:pt x="23768" y="30625"/>
                    <a:pt x="23791" y="30556"/>
                    <a:pt x="23837" y="30498"/>
                  </a:cubicBezTo>
                  <a:cubicBezTo>
                    <a:pt x="23849" y="30475"/>
                    <a:pt x="23872" y="30452"/>
                    <a:pt x="23883" y="30418"/>
                  </a:cubicBezTo>
                  <a:cubicBezTo>
                    <a:pt x="23929" y="30360"/>
                    <a:pt x="23964" y="30314"/>
                    <a:pt x="23998" y="30256"/>
                  </a:cubicBezTo>
                  <a:cubicBezTo>
                    <a:pt x="24067" y="30187"/>
                    <a:pt x="24137" y="30118"/>
                    <a:pt x="24206" y="30049"/>
                  </a:cubicBezTo>
                  <a:cubicBezTo>
                    <a:pt x="24252" y="30003"/>
                    <a:pt x="24298" y="29968"/>
                    <a:pt x="24344" y="29922"/>
                  </a:cubicBezTo>
                  <a:cubicBezTo>
                    <a:pt x="24632" y="29715"/>
                    <a:pt x="24966" y="29577"/>
                    <a:pt x="25312" y="29519"/>
                  </a:cubicBezTo>
                  <a:cubicBezTo>
                    <a:pt x="25392" y="29508"/>
                    <a:pt x="25461" y="29508"/>
                    <a:pt x="25542" y="29496"/>
                  </a:cubicBezTo>
                  <a:cubicBezTo>
                    <a:pt x="25692" y="29496"/>
                    <a:pt x="25853" y="29496"/>
                    <a:pt x="26003" y="29519"/>
                  </a:cubicBezTo>
                  <a:cubicBezTo>
                    <a:pt x="26176" y="29542"/>
                    <a:pt x="26337" y="29588"/>
                    <a:pt x="26487" y="29634"/>
                  </a:cubicBezTo>
                  <a:cubicBezTo>
                    <a:pt x="26567" y="29669"/>
                    <a:pt x="26648" y="29692"/>
                    <a:pt x="26729" y="29727"/>
                  </a:cubicBezTo>
                  <a:cubicBezTo>
                    <a:pt x="26855" y="29784"/>
                    <a:pt x="26971" y="29853"/>
                    <a:pt x="27097" y="29922"/>
                  </a:cubicBezTo>
                  <a:cubicBezTo>
                    <a:pt x="27203" y="29982"/>
                    <a:pt x="27313" y="30009"/>
                    <a:pt x="27419" y="30009"/>
                  </a:cubicBezTo>
                  <a:cubicBezTo>
                    <a:pt x="27846" y="30009"/>
                    <a:pt x="28217" y="29577"/>
                    <a:pt x="28042" y="29116"/>
                  </a:cubicBezTo>
                  <a:cubicBezTo>
                    <a:pt x="27915" y="28759"/>
                    <a:pt x="27846" y="28390"/>
                    <a:pt x="27858" y="28010"/>
                  </a:cubicBezTo>
                  <a:cubicBezTo>
                    <a:pt x="27858" y="27929"/>
                    <a:pt x="27858" y="27849"/>
                    <a:pt x="27869" y="27768"/>
                  </a:cubicBezTo>
                  <a:cubicBezTo>
                    <a:pt x="27904" y="27445"/>
                    <a:pt x="28019" y="27123"/>
                    <a:pt x="28203" y="26846"/>
                  </a:cubicBezTo>
                  <a:cubicBezTo>
                    <a:pt x="28238" y="26789"/>
                    <a:pt x="28284" y="26731"/>
                    <a:pt x="28319" y="26674"/>
                  </a:cubicBezTo>
                  <a:cubicBezTo>
                    <a:pt x="28760" y="26165"/>
                    <a:pt x="29400" y="25867"/>
                    <a:pt x="30066" y="25867"/>
                  </a:cubicBezTo>
                  <a:cubicBezTo>
                    <a:pt x="30079" y="25867"/>
                    <a:pt x="30092" y="25867"/>
                    <a:pt x="30104" y="25867"/>
                  </a:cubicBezTo>
                  <a:cubicBezTo>
                    <a:pt x="30289" y="25867"/>
                    <a:pt x="30473" y="25890"/>
                    <a:pt x="30646" y="25913"/>
                  </a:cubicBezTo>
                  <a:cubicBezTo>
                    <a:pt x="30773" y="25936"/>
                    <a:pt x="30899" y="25959"/>
                    <a:pt x="31014" y="25994"/>
                  </a:cubicBezTo>
                  <a:cubicBezTo>
                    <a:pt x="31072" y="26012"/>
                    <a:pt x="31133" y="26021"/>
                    <a:pt x="31195" y="26021"/>
                  </a:cubicBezTo>
                  <a:cubicBezTo>
                    <a:pt x="31292" y="26021"/>
                    <a:pt x="31390" y="25997"/>
                    <a:pt x="31475" y="25948"/>
                  </a:cubicBezTo>
                  <a:cubicBezTo>
                    <a:pt x="31648" y="25856"/>
                    <a:pt x="31752" y="25671"/>
                    <a:pt x="31775" y="25487"/>
                  </a:cubicBezTo>
                  <a:cubicBezTo>
                    <a:pt x="31798" y="25314"/>
                    <a:pt x="31740" y="25141"/>
                    <a:pt x="31625" y="25015"/>
                  </a:cubicBezTo>
                  <a:lnTo>
                    <a:pt x="31544" y="24922"/>
                  </a:lnTo>
                  <a:cubicBezTo>
                    <a:pt x="31510" y="24899"/>
                    <a:pt x="31487" y="24865"/>
                    <a:pt x="31464" y="24842"/>
                  </a:cubicBezTo>
                  <a:cubicBezTo>
                    <a:pt x="31372" y="24727"/>
                    <a:pt x="31291" y="24600"/>
                    <a:pt x="31210" y="24485"/>
                  </a:cubicBezTo>
                  <a:cubicBezTo>
                    <a:pt x="30646" y="23574"/>
                    <a:pt x="30703" y="22676"/>
                    <a:pt x="31153" y="22008"/>
                  </a:cubicBezTo>
                  <a:cubicBezTo>
                    <a:pt x="31176" y="21985"/>
                    <a:pt x="31199" y="21950"/>
                    <a:pt x="31222" y="21927"/>
                  </a:cubicBezTo>
                  <a:cubicBezTo>
                    <a:pt x="31245" y="21892"/>
                    <a:pt x="31268" y="21869"/>
                    <a:pt x="31291" y="21846"/>
                  </a:cubicBezTo>
                  <a:cubicBezTo>
                    <a:pt x="31337" y="21789"/>
                    <a:pt x="31383" y="21731"/>
                    <a:pt x="31429" y="21685"/>
                  </a:cubicBezTo>
                  <a:cubicBezTo>
                    <a:pt x="31938" y="21198"/>
                    <a:pt x="32606" y="20935"/>
                    <a:pt x="33301" y="20935"/>
                  </a:cubicBezTo>
                  <a:cubicBezTo>
                    <a:pt x="33330" y="20935"/>
                    <a:pt x="33359" y="20935"/>
                    <a:pt x="33388" y="20936"/>
                  </a:cubicBezTo>
                  <a:cubicBezTo>
                    <a:pt x="33398" y="20937"/>
                    <a:pt x="33408" y="20937"/>
                    <a:pt x="33418" y="20937"/>
                  </a:cubicBezTo>
                  <a:cubicBezTo>
                    <a:pt x="33569" y="20937"/>
                    <a:pt x="33717" y="20859"/>
                    <a:pt x="33814" y="20740"/>
                  </a:cubicBezTo>
                  <a:cubicBezTo>
                    <a:pt x="33837" y="20717"/>
                    <a:pt x="33849" y="20683"/>
                    <a:pt x="33860" y="20648"/>
                  </a:cubicBezTo>
                  <a:cubicBezTo>
                    <a:pt x="33998" y="20395"/>
                    <a:pt x="33883" y="20072"/>
                    <a:pt x="33618" y="19945"/>
                  </a:cubicBezTo>
                  <a:cubicBezTo>
                    <a:pt x="31660" y="19035"/>
                    <a:pt x="31326" y="16662"/>
                    <a:pt x="33503" y="15568"/>
                  </a:cubicBezTo>
                  <a:cubicBezTo>
                    <a:pt x="33595" y="15521"/>
                    <a:pt x="33676" y="15452"/>
                    <a:pt x="33733" y="15372"/>
                  </a:cubicBezTo>
                  <a:cubicBezTo>
                    <a:pt x="33803" y="15280"/>
                    <a:pt x="33849" y="15176"/>
                    <a:pt x="33860" y="15049"/>
                  </a:cubicBezTo>
                  <a:lnTo>
                    <a:pt x="33860" y="15003"/>
                  </a:lnTo>
                  <a:cubicBezTo>
                    <a:pt x="33860" y="14968"/>
                    <a:pt x="33860" y="14934"/>
                    <a:pt x="33860" y="14899"/>
                  </a:cubicBezTo>
                  <a:cubicBezTo>
                    <a:pt x="33837" y="14657"/>
                    <a:pt x="33676" y="14450"/>
                    <a:pt x="33445" y="14358"/>
                  </a:cubicBezTo>
                  <a:cubicBezTo>
                    <a:pt x="33422" y="14346"/>
                    <a:pt x="33388" y="14335"/>
                    <a:pt x="33353" y="14335"/>
                  </a:cubicBezTo>
                  <a:cubicBezTo>
                    <a:pt x="33226" y="14300"/>
                    <a:pt x="33088" y="14266"/>
                    <a:pt x="32961" y="14220"/>
                  </a:cubicBezTo>
                  <a:cubicBezTo>
                    <a:pt x="32904" y="14197"/>
                    <a:pt x="32835" y="14174"/>
                    <a:pt x="32777" y="14139"/>
                  </a:cubicBezTo>
                  <a:cubicBezTo>
                    <a:pt x="32673" y="14093"/>
                    <a:pt x="32558" y="14035"/>
                    <a:pt x="32455" y="13966"/>
                  </a:cubicBezTo>
                  <a:cubicBezTo>
                    <a:pt x="31556" y="13459"/>
                    <a:pt x="31153" y="12376"/>
                    <a:pt x="31498" y="11397"/>
                  </a:cubicBezTo>
                  <a:cubicBezTo>
                    <a:pt x="31533" y="11305"/>
                    <a:pt x="31579" y="11213"/>
                    <a:pt x="31614" y="11109"/>
                  </a:cubicBezTo>
                  <a:cubicBezTo>
                    <a:pt x="31775" y="10809"/>
                    <a:pt x="31982" y="10521"/>
                    <a:pt x="32224" y="10280"/>
                  </a:cubicBezTo>
                  <a:cubicBezTo>
                    <a:pt x="32259" y="10233"/>
                    <a:pt x="32305" y="10187"/>
                    <a:pt x="32328" y="10130"/>
                  </a:cubicBezTo>
                  <a:cubicBezTo>
                    <a:pt x="32351" y="10084"/>
                    <a:pt x="32374" y="10038"/>
                    <a:pt x="32385" y="9991"/>
                  </a:cubicBezTo>
                  <a:cubicBezTo>
                    <a:pt x="32408" y="9945"/>
                    <a:pt x="32408" y="9899"/>
                    <a:pt x="32420" y="9842"/>
                  </a:cubicBezTo>
                  <a:cubicBezTo>
                    <a:pt x="32431" y="9469"/>
                    <a:pt x="32130" y="9159"/>
                    <a:pt x="31753" y="9159"/>
                  </a:cubicBezTo>
                  <a:cubicBezTo>
                    <a:pt x="31734" y="9159"/>
                    <a:pt x="31714" y="9160"/>
                    <a:pt x="31694" y="9162"/>
                  </a:cubicBezTo>
                  <a:cubicBezTo>
                    <a:pt x="31590" y="9174"/>
                    <a:pt x="31485" y="9179"/>
                    <a:pt x="31380" y="9179"/>
                  </a:cubicBezTo>
                  <a:cubicBezTo>
                    <a:pt x="30861" y="9179"/>
                    <a:pt x="30347" y="9039"/>
                    <a:pt x="29897" y="8770"/>
                  </a:cubicBezTo>
                  <a:cubicBezTo>
                    <a:pt x="29805" y="8713"/>
                    <a:pt x="29724" y="8655"/>
                    <a:pt x="29644" y="8586"/>
                  </a:cubicBezTo>
                  <a:cubicBezTo>
                    <a:pt x="29528" y="8482"/>
                    <a:pt x="29425" y="8367"/>
                    <a:pt x="29332" y="8252"/>
                  </a:cubicBezTo>
                  <a:cubicBezTo>
                    <a:pt x="29321" y="8217"/>
                    <a:pt x="29298" y="8194"/>
                    <a:pt x="29286" y="8171"/>
                  </a:cubicBezTo>
                  <a:cubicBezTo>
                    <a:pt x="29263" y="8125"/>
                    <a:pt x="29229" y="8068"/>
                    <a:pt x="29206" y="8021"/>
                  </a:cubicBezTo>
                  <a:cubicBezTo>
                    <a:pt x="29183" y="7964"/>
                    <a:pt x="29171" y="7918"/>
                    <a:pt x="29148" y="7860"/>
                  </a:cubicBezTo>
                  <a:cubicBezTo>
                    <a:pt x="29044" y="7503"/>
                    <a:pt x="29010" y="7134"/>
                    <a:pt x="29067" y="6777"/>
                  </a:cubicBezTo>
                  <a:cubicBezTo>
                    <a:pt x="29067" y="6731"/>
                    <a:pt x="29079" y="6685"/>
                    <a:pt x="29091" y="6627"/>
                  </a:cubicBezTo>
                  <a:cubicBezTo>
                    <a:pt x="29114" y="6489"/>
                    <a:pt x="29148" y="6362"/>
                    <a:pt x="29194" y="6236"/>
                  </a:cubicBezTo>
                  <a:cubicBezTo>
                    <a:pt x="29206" y="6167"/>
                    <a:pt x="29240" y="6097"/>
                    <a:pt x="29263" y="6040"/>
                  </a:cubicBezTo>
                  <a:cubicBezTo>
                    <a:pt x="29309" y="5948"/>
                    <a:pt x="29355" y="5856"/>
                    <a:pt x="29413" y="5775"/>
                  </a:cubicBezTo>
                  <a:cubicBezTo>
                    <a:pt x="29425" y="5740"/>
                    <a:pt x="29448" y="5706"/>
                    <a:pt x="29471" y="5671"/>
                  </a:cubicBezTo>
                  <a:cubicBezTo>
                    <a:pt x="29494" y="5637"/>
                    <a:pt x="29517" y="5614"/>
                    <a:pt x="29540" y="5579"/>
                  </a:cubicBezTo>
                  <a:cubicBezTo>
                    <a:pt x="29932" y="5118"/>
                    <a:pt x="29782" y="4796"/>
                    <a:pt x="29632" y="4634"/>
                  </a:cubicBezTo>
                  <a:lnTo>
                    <a:pt x="29609" y="4611"/>
                  </a:lnTo>
                  <a:cubicBezTo>
                    <a:pt x="29563" y="4565"/>
                    <a:pt x="29517" y="4531"/>
                    <a:pt x="29459" y="4496"/>
                  </a:cubicBezTo>
                  <a:cubicBezTo>
                    <a:pt x="29363" y="4436"/>
                    <a:pt x="29267" y="4411"/>
                    <a:pt x="29166" y="4411"/>
                  </a:cubicBezTo>
                  <a:cubicBezTo>
                    <a:pt x="28652" y="4411"/>
                    <a:pt x="28037" y="5072"/>
                    <a:pt x="26890" y="5072"/>
                  </a:cubicBezTo>
                  <a:cubicBezTo>
                    <a:pt x="26671" y="5072"/>
                    <a:pt x="26464" y="5049"/>
                    <a:pt x="26256" y="4980"/>
                  </a:cubicBezTo>
                  <a:cubicBezTo>
                    <a:pt x="26176" y="4957"/>
                    <a:pt x="26107" y="4934"/>
                    <a:pt x="26038" y="4899"/>
                  </a:cubicBezTo>
                  <a:cubicBezTo>
                    <a:pt x="26014" y="4888"/>
                    <a:pt x="25991" y="4876"/>
                    <a:pt x="25968" y="4865"/>
                  </a:cubicBezTo>
                  <a:cubicBezTo>
                    <a:pt x="25945" y="4865"/>
                    <a:pt x="25888" y="4819"/>
                    <a:pt x="25842" y="4796"/>
                  </a:cubicBezTo>
                  <a:cubicBezTo>
                    <a:pt x="25231" y="4404"/>
                    <a:pt x="24874" y="3609"/>
                    <a:pt x="25024" y="2330"/>
                  </a:cubicBezTo>
                  <a:cubicBezTo>
                    <a:pt x="25058" y="2123"/>
                    <a:pt x="24978" y="1915"/>
                    <a:pt x="24828" y="1777"/>
                  </a:cubicBezTo>
                  <a:cubicBezTo>
                    <a:pt x="24805" y="1743"/>
                    <a:pt x="24770" y="1720"/>
                    <a:pt x="24736" y="1697"/>
                  </a:cubicBezTo>
                  <a:cubicBezTo>
                    <a:pt x="24623" y="1623"/>
                    <a:pt x="24496" y="1586"/>
                    <a:pt x="24370" y="1586"/>
                  </a:cubicBezTo>
                  <a:cubicBezTo>
                    <a:pt x="24239" y="1586"/>
                    <a:pt x="24110" y="1626"/>
                    <a:pt x="23998" y="1708"/>
                  </a:cubicBezTo>
                  <a:cubicBezTo>
                    <a:pt x="23975" y="1720"/>
                    <a:pt x="23941" y="1743"/>
                    <a:pt x="23918" y="1766"/>
                  </a:cubicBezTo>
                  <a:lnTo>
                    <a:pt x="23849" y="1835"/>
                  </a:lnTo>
                  <a:cubicBezTo>
                    <a:pt x="23814" y="1858"/>
                    <a:pt x="23791" y="1881"/>
                    <a:pt x="23768" y="1904"/>
                  </a:cubicBezTo>
                  <a:cubicBezTo>
                    <a:pt x="23745" y="1927"/>
                    <a:pt x="23710" y="1950"/>
                    <a:pt x="23676" y="1973"/>
                  </a:cubicBezTo>
                  <a:cubicBezTo>
                    <a:pt x="23664" y="1996"/>
                    <a:pt x="23641" y="2008"/>
                    <a:pt x="23618" y="2019"/>
                  </a:cubicBezTo>
                  <a:cubicBezTo>
                    <a:pt x="23572" y="2054"/>
                    <a:pt x="23537" y="2077"/>
                    <a:pt x="23503" y="2100"/>
                  </a:cubicBezTo>
                  <a:cubicBezTo>
                    <a:pt x="23457" y="2134"/>
                    <a:pt x="23399" y="2169"/>
                    <a:pt x="23353" y="2192"/>
                  </a:cubicBezTo>
                  <a:lnTo>
                    <a:pt x="23319" y="2215"/>
                  </a:lnTo>
                  <a:cubicBezTo>
                    <a:pt x="23307" y="2226"/>
                    <a:pt x="23284" y="2226"/>
                    <a:pt x="23273" y="2238"/>
                  </a:cubicBezTo>
                  <a:cubicBezTo>
                    <a:pt x="23157" y="2296"/>
                    <a:pt x="23054" y="2353"/>
                    <a:pt x="22938" y="2399"/>
                  </a:cubicBezTo>
                  <a:cubicBezTo>
                    <a:pt x="22869" y="2422"/>
                    <a:pt x="22800" y="2445"/>
                    <a:pt x="22731" y="2468"/>
                  </a:cubicBezTo>
                  <a:lnTo>
                    <a:pt x="22650" y="2491"/>
                  </a:lnTo>
                  <a:cubicBezTo>
                    <a:pt x="22547" y="2515"/>
                    <a:pt x="22431" y="2538"/>
                    <a:pt x="22328" y="2549"/>
                  </a:cubicBezTo>
                  <a:cubicBezTo>
                    <a:pt x="22488" y="1835"/>
                    <a:pt x="21712" y="1447"/>
                    <a:pt x="20556" y="1447"/>
                  </a:cubicBezTo>
                  <a:cubicBezTo>
                    <a:pt x="20462" y="1447"/>
                    <a:pt x="20365" y="1449"/>
                    <a:pt x="20266" y="1455"/>
                  </a:cubicBezTo>
                  <a:cubicBezTo>
                    <a:pt x="20243" y="1420"/>
                    <a:pt x="20231" y="1385"/>
                    <a:pt x="20208" y="1351"/>
                  </a:cubicBezTo>
                  <a:cubicBezTo>
                    <a:pt x="20070" y="1086"/>
                    <a:pt x="19966" y="809"/>
                    <a:pt x="19897" y="510"/>
                  </a:cubicBezTo>
                  <a:cubicBezTo>
                    <a:pt x="19897" y="510"/>
                    <a:pt x="19897" y="498"/>
                    <a:pt x="19885" y="487"/>
                  </a:cubicBezTo>
                  <a:cubicBezTo>
                    <a:pt x="19885" y="452"/>
                    <a:pt x="19874" y="418"/>
                    <a:pt x="19851" y="383"/>
                  </a:cubicBezTo>
                  <a:cubicBezTo>
                    <a:pt x="19839" y="337"/>
                    <a:pt x="19816" y="303"/>
                    <a:pt x="19793" y="268"/>
                  </a:cubicBezTo>
                  <a:cubicBezTo>
                    <a:pt x="19656" y="88"/>
                    <a:pt x="19456" y="1"/>
                    <a:pt x="19258" y="1"/>
                  </a:cubicBezTo>
                  <a:close/>
                </a:path>
              </a:pathLst>
            </a:custGeom>
            <a:solidFill>
              <a:schemeClr val="accent4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7" name="Google Shape;2267;p43"/>
            <p:cNvSpPr/>
            <p:nvPr/>
          </p:nvSpPr>
          <p:spPr>
            <a:xfrm>
              <a:off x="356546" y="290819"/>
              <a:ext cx="1208477" cy="1199432"/>
            </a:xfrm>
            <a:custGeom>
              <a:avLst/>
              <a:gdLst/>
              <a:ahLst/>
              <a:cxnLst/>
              <a:rect l="l" t="t" r="r" b="b"/>
              <a:pathLst>
                <a:path w="34068" h="33813" extrusionOk="0">
                  <a:moveTo>
                    <a:pt x="19205" y="0"/>
                  </a:moveTo>
                  <a:cubicBezTo>
                    <a:pt x="18979" y="0"/>
                    <a:pt x="18751" y="115"/>
                    <a:pt x="18630" y="359"/>
                  </a:cubicBezTo>
                  <a:cubicBezTo>
                    <a:pt x="18128" y="1323"/>
                    <a:pt x="17322" y="1812"/>
                    <a:pt x="16505" y="1812"/>
                  </a:cubicBezTo>
                  <a:cubicBezTo>
                    <a:pt x="16102" y="1812"/>
                    <a:pt x="15696" y="1693"/>
                    <a:pt x="15323" y="1453"/>
                  </a:cubicBezTo>
                  <a:cubicBezTo>
                    <a:pt x="15312" y="1430"/>
                    <a:pt x="15288" y="1407"/>
                    <a:pt x="15254" y="1395"/>
                  </a:cubicBezTo>
                  <a:cubicBezTo>
                    <a:pt x="15196" y="1361"/>
                    <a:pt x="15139" y="1315"/>
                    <a:pt x="15093" y="1280"/>
                  </a:cubicBezTo>
                  <a:cubicBezTo>
                    <a:pt x="15058" y="1234"/>
                    <a:pt x="15000" y="1188"/>
                    <a:pt x="14954" y="1142"/>
                  </a:cubicBezTo>
                  <a:cubicBezTo>
                    <a:pt x="14908" y="1107"/>
                    <a:pt x="14851" y="1061"/>
                    <a:pt x="14805" y="1004"/>
                  </a:cubicBezTo>
                  <a:cubicBezTo>
                    <a:pt x="14747" y="958"/>
                    <a:pt x="14712" y="900"/>
                    <a:pt x="14666" y="842"/>
                  </a:cubicBezTo>
                  <a:lnTo>
                    <a:pt x="14540" y="670"/>
                  </a:lnTo>
                  <a:cubicBezTo>
                    <a:pt x="14494" y="612"/>
                    <a:pt x="14447" y="554"/>
                    <a:pt x="14401" y="485"/>
                  </a:cubicBezTo>
                  <a:cubicBezTo>
                    <a:pt x="14378" y="439"/>
                    <a:pt x="14344" y="393"/>
                    <a:pt x="14309" y="359"/>
                  </a:cubicBezTo>
                  <a:cubicBezTo>
                    <a:pt x="14180" y="229"/>
                    <a:pt x="14016" y="170"/>
                    <a:pt x="13852" y="170"/>
                  </a:cubicBezTo>
                  <a:cubicBezTo>
                    <a:pt x="13550" y="170"/>
                    <a:pt x="13252" y="375"/>
                    <a:pt x="13192" y="727"/>
                  </a:cubicBezTo>
                  <a:cubicBezTo>
                    <a:pt x="13053" y="1695"/>
                    <a:pt x="12443" y="2548"/>
                    <a:pt x="11729" y="2801"/>
                  </a:cubicBezTo>
                  <a:cubicBezTo>
                    <a:pt x="11501" y="2880"/>
                    <a:pt x="11262" y="2919"/>
                    <a:pt x="11019" y="2919"/>
                  </a:cubicBezTo>
                  <a:cubicBezTo>
                    <a:pt x="10410" y="2919"/>
                    <a:pt x="9775" y="2678"/>
                    <a:pt x="9240" y="2225"/>
                  </a:cubicBezTo>
                  <a:cubicBezTo>
                    <a:pt x="9106" y="2121"/>
                    <a:pt x="8956" y="2074"/>
                    <a:pt x="8811" y="2074"/>
                  </a:cubicBezTo>
                  <a:cubicBezTo>
                    <a:pt x="8618" y="2074"/>
                    <a:pt x="8437" y="2156"/>
                    <a:pt x="8318" y="2294"/>
                  </a:cubicBezTo>
                  <a:cubicBezTo>
                    <a:pt x="8284" y="2329"/>
                    <a:pt x="8261" y="2352"/>
                    <a:pt x="8238" y="2398"/>
                  </a:cubicBezTo>
                  <a:cubicBezTo>
                    <a:pt x="8215" y="2444"/>
                    <a:pt x="8180" y="2513"/>
                    <a:pt x="8169" y="2571"/>
                  </a:cubicBezTo>
                  <a:cubicBezTo>
                    <a:pt x="8157" y="2663"/>
                    <a:pt x="8157" y="2743"/>
                    <a:pt x="8169" y="2847"/>
                  </a:cubicBezTo>
                  <a:cubicBezTo>
                    <a:pt x="8484" y="4570"/>
                    <a:pt x="7480" y="5765"/>
                    <a:pt x="6038" y="5765"/>
                  </a:cubicBezTo>
                  <a:cubicBezTo>
                    <a:pt x="5687" y="5765"/>
                    <a:pt x="5310" y="5694"/>
                    <a:pt x="4920" y="5543"/>
                  </a:cubicBezTo>
                  <a:cubicBezTo>
                    <a:pt x="4839" y="5511"/>
                    <a:pt x="4755" y="5496"/>
                    <a:pt x="4673" y="5496"/>
                  </a:cubicBezTo>
                  <a:cubicBezTo>
                    <a:pt x="4488" y="5496"/>
                    <a:pt x="4310" y="5575"/>
                    <a:pt x="4182" y="5727"/>
                  </a:cubicBezTo>
                  <a:cubicBezTo>
                    <a:pt x="4010" y="5946"/>
                    <a:pt x="3964" y="6234"/>
                    <a:pt x="4113" y="6476"/>
                  </a:cubicBezTo>
                  <a:cubicBezTo>
                    <a:pt x="4609" y="7363"/>
                    <a:pt x="4655" y="8285"/>
                    <a:pt x="4229" y="9011"/>
                  </a:cubicBezTo>
                  <a:cubicBezTo>
                    <a:pt x="4205" y="9057"/>
                    <a:pt x="4194" y="9080"/>
                    <a:pt x="4171" y="9114"/>
                  </a:cubicBezTo>
                  <a:cubicBezTo>
                    <a:pt x="4136" y="9137"/>
                    <a:pt x="4125" y="9172"/>
                    <a:pt x="4090" y="9195"/>
                  </a:cubicBezTo>
                  <a:cubicBezTo>
                    <a:pt x="4056" y="9253"/>
                    <a:pt x="4010" y="9310"/>
                    <a:pt x="3952" y="9368"/>
                  </a:cubicBezTo>
                  <a:cubicBezTo>
                    <a:pt x="3860" y="9460"/>
                    <a:pt x="3779" y="9529"/>
                    <a:pt x="3687" y="9598"/>
                  </a:cubicBezTo>
                  <a:cubicBezTo>
                    <a:pt x="3629" y="9644"/>
                    <a:pt x="3572" y="9690"/>
                    <a:pt x="3503" y="9725"/>
                  </a:cubicBezTo>
                  <a:cubicBezTo>
                    <a:pt x="3399" y="9783"/>
                    <a:pt x="3307" y="9840"/>
                    <a:pt x="3192" y="9886"/>
                  </a:cubicBezTo>
                  <a:cubicBezTo>
                    <a:pt x="2849" y="10025"/>
                    <a:pt x="2457" y="10095"/>
                    <a:pt x="2034" y="10095"/>
                  </a:cubicBezTo>
                  <a:cubicBezTo>
                    <a:pt x="2002" y="10095"/>
                    <a:pt x="1969" y="10094"/>
                    <a:pt x="1936" y="10094"/>
                  </a:cubicBezTo>
                  <a:cubicBezTo>
                    <a:pt x="1914" y="10091"/>
                    <a:pt x="1893" y="10090"/>
                    <a:pt x="1873" y="10090"/>
                  </a:cubicBezTo>
                  <a:cubicBezTo>
                    <a:pt x="1672" y="10090"/>
                    <a:pt x="1510" y="10189"/>
                    <a:pt x="1406" y="10336"/>
                  </a:cubicBezTo>
                  <a:cubicBezTo>
                    <a:pt x="1406" y="10347"/>
                    <a:pt x="1383" y="10382"/>
                    <a:pt x="1371" y="10393"/>
                  </a:cubicBezTo>
                  <a:cubicBezTo>
                    <a:pt x="1256" y="10577"/>
                    <a:pt x="1233" y="10819"/>
                    <a:pt x="1325" y="11027"/>
                  </a:cubicBezTo>
                  <a:cubicBezTo>
                    <a:pt x="1325" y="11050"/>
                    <a:pt x="1360" y="11084"/>
                    <a:pt x="1371" y="11107"/>
                  </a:cubicBezTo>
                  <a:cubicBezTo>
                    <a:pt x="1406" y="11142"/>
                    <a:pt x="1429" y="11188"/>
                    <a:pt x="1475" y="11223"/>
                  </a:cubicBezTo>
                  <a:cubicBezTo>
                    <a:pt x="3042" y="12651"/>
                    <a:pt x="2627" y="14725"/>
                    <a:pt x="565" y="15347"/>
                  </a:cubicBezTo>
                  <a:cubicBezTo>
                    <a:pt x="438" y="15393"/>
                    <a:pt x="323" y="15462"/>
                    <a:pt x="254" y="15566"/>
                  </a:cubicBezTo>
                  <a:cubicBezTo>
                    <a:pt x="254" y="15577"/>
                    <a:pt x="231" y="15589"/>
                    <a:pt x="219" y="15601"/>
                  </a:cubicBezTo>
                  <a:cubicBezTo>
                    <a:pt x="0" y="15923"/>
                    <a:pt x="93" y="16407"/>
                    <a:pt x="507" y="16580"/>
                  </a:cubicBezTo>
                  <a:cubicBezTo>
                    <a:pt x="738" y="16683"/>
                    <a:pt x="945" y="16799"/>
                    <a:pt x="1129" y="16925"/>
                  </a:cubicBezTo>
                  <a:cubicBezTo>
                    <a:pt x="1947" y="17490"/>
                    <a:pt x="2282" y="18331"/>
                    <a:pt x="2120" y="19149"/>
                  </a:cubicBezTo>
                  <a:cubicBezTo>
                    <a:pt x="2074" y="19368"/>
                    <a:pt x="2005" y="19575"/>
                    <a:pt x="1890" y="19783"/>
                  </a:cubicBezTo>
                  <a:cubicBezTo>
                    <a:pt x="1867" y="19840"/>
                    <a:pt x="1832" y="19898"/>
                    <a:pt x="1809" y="19944"/>
                  </a:cubicBezTo>
                  <a:cubicBezTo>
                    <a:pt x="1613" y="20243"/>
                    <a:pt x="1348" y="20531"/>
                    <a:pt x="1003" y="20773"/>
                  </a:cubicBezTo>
                  <a:cubicBezTo>
                    <a:pt x="496" y="21154"/>
                    <a:pt x="726" y="21925"/>
                    <a:pt x="1348" y="21971"/>
                  </a:cubicBezTo>
                  <a:cubicBezTo>
                    <a:pt x="1694" y="21995"/>
                    <a:pt x="2005" y="22075"/>
                    <a:pt x="2293" y="22190"/>
                  </a:cubicBezTo>
                  <a:cubicBezTo>
                    <a:pt x="2362" y="22213"/>
                    <a:pt x="2420" y="22248"/>
                    <a:pt x="2477" y="22271"/>
                  </a:cubicBezTo>
                  <a:cubicBezTo>
                    <a:pt x="2535" y="22306"/>
                    <a:pt x="2593" y="22340"/>
                    <a:pt x="2650" y="22375"/>
                  </a:cubicBezTo>
                  <a:cubicBezTo>
                    <a:pt x="2685" y="22398"/>
                    <a:pt x="2708" y="22421"/>
                    <a:pt x="2742" y="22432"/>
                  </a:cubicBezTo>
                  <a:cubicBezTo>
                    <a:pt x="3284" y="22789"/>
                    <a:pt x="3629" y="23354"/>
                    <a:pt x="3687" y="23999"/>
                  </a:cubicBezTo>
                  <a:cubicBezTo>
                    <a:pt x="3710" y="24091"/>
                    <a:pt x="3710" y="24160"/>
                    <a:pt x="3710" y="24241"/>
                  </a:cubicBezTo>
                  <a:cubicBezTo>
                    <a:pt x="3710" y="24333"/>
                    <a:pt x="3710" y="24414"/>
                    <a:pt x="3687" y="24506"/>
                  </a:cubicBezTo>
                  <a:cubicBezTo>
                    <a:pt x="3676" y="24633"/>
                    <a:pt x="3652" y="24760"/>
                    <a:pt x="3606" y="24898"/>
                  </a:cubicBezTo>
                  <a:cubicBezTo>
                    <a:pt x="3560" y="25071"/>
                    <a:pt x="3491" y="25255"/>
                    <a:pt x="3388" y="25428"/>
                  </a:cubicBezTo>
                  <a:cubicBezTo>
                    <a:pt x="3318" y="25554"/>
                    <a:pt x="3226" y="25704"/>
                    <a:pt x="3146" y="25831"/>
                  </a:cubicBezTo>
                  <a:cubicBezTo>
                    <a:pt x="3134" y="25842"/>
                    <a:pt x="3111" y="25877"/>
                    <a:pt x="3099" y="25889"/>
                  </a:cubicBezTo>
                  <a:cubicBezTo>
                    <a:pt x="2996" y="26073"/>
                    <a:pt x="2996" y="26280"/>
                    <a:pt x="3076" y="26453"/>
                  </a:cubicBezTo>
                  <a:cubicBezTo>
                    <a:pt x="3088" y="26465"/>
                    <a:pt x="3088" y="26488"/>
                    <a:pt x="3099" y="26511"/>
                  </a:cubicBezTo>
                  <a:cubicBezTo>
                    <a:pt x="3146" y="26591"/>
                    <a:pt x="3215" y="26683"/>
                    <a:pt x="3307" y="26741"/>
                  </a:cubicBezTo>
                  <a:cubicBezTo>
                    <a:pt x="3341" y="26753"/>
                    <a:pt x="3376" y="26776"/>
                    <a:pt x="3422" y="26799"/>
                  </a:cubicBezTo>
                  <a:cubicBezTo>
                    <a:pt x="3434" y="26810"/>
                    <a:pt x="3457" y="26822"/>
                    <a:pt x="3480" y="26822"/>
                  </a:cubicBezTo>
                  <a:cubicBezTo>
                    <a:pt x="3514" y="26833"/>
                    <a:pt x="3560" y="26856"/>
                    <a:pt x="3606" y="26856"/>
                  </a:cubicBezTo>
                  <a:cubicBezTo>
                    <a:pt x="3636" y="26861"/>
                    <a:pt x="3667" y="26863"/>
                    <a:pt x="3698" y="26863"/>
                  </a:cubicBezTo>
                  <a:cubicBezTo>
                    <a:pt x="3753" y="26863"/>
                    <a:pt x="3809" y="26855"/>
                    <a:pt x="3860" y="26833"/>
                  </a:cubicBezTo>
                  <a:cubicBezTo>
                    <a:pt x="4153" y="26758"/>
                    <a:pt x="4440" y="26722"/>
                    <a:pt x="4707" y="26722"/>
                  </a:cubicBezTo>
                  <a:cubicBezTo>
                    <a:pt x="4850" y="26722"/>
                    <a:pt x="4987" y="26733"/>
                    <a:pt x="5116" y="26753"/>
                  </a:cubicBezTo>
                  <a:cubicBezTo>
                    <a:pt x="5231" y="26764"/>
                    <a:pt x="5335" y="26799"/>
                    <a:pt x="5450" y="26822"/>
                  </a:cubicBezTo>
                  <a:cubicBezTo>
                    <a:pt x="5519" y="26833"/>
                    <a:pt x="5588" y="26868"/>
                    <a:pt x="5669" y="26891"/>
                  </a:cubicBezTo>
                  <a:cubicBezTo>
                    <a:pt x="5761" y="26937"/>
                    <a:pt x="5864" y="26983"/>
                    <a:pt x="5957" y="27041"/>
                  </a:cubicBezTo>
                  <a:cubicBezTo>
                    <a:pt x="5980" y="27052"/>
                    <a:pt x="6014" y="27087"/>
                    <a:pt x="6037" y="27098"/>
                  </a:cubicBezTo>
                  <a:cubicBezTo>
                    <a:pt x="6302" y="27283"/>
                    <a:pt x="6510" y="27513"/>
                    <a:pt x="6671" y="27801"/>
                  </a:cubicBezTo>
                  <a:cubicBezTo>
                    <a:pt x="6682" y="27813"/>
                    <a:pt x="6706" y="27847"/>
                    <a:pt x="6717" y="27870"/>
                  </a:cubicBezTo>
                  <a:cubicBezTo>
                    <a:pt x="6740" y="27905"/>
                    <a:pt x="6763" y="27951"/>
                    <a:pt x="6775" y="27985"/>
                  </a:cubicBezTo>
                  <a:cubicBezTo>
                    <a:pt x="6947" y="28412"/>
                    <a:pt x="7005" y="28907"/>
                    <a:pt x="6901" y="29460"/>
                  </a:cubicBezTo>
                  <a:cubicBezTo>
                    <a:pt x="6890" y="29575"/>
                    <a:pt x="6855" y="29702"/>
                    <a:pt x="6821" y="29829"/>
                  </a:cubicBezTo>
                  <a:cubicBezTo>
                    <a:pt x="6798" y="29875"/>
                    <a:pt x="6786" y="29932"/>
                    <a:pt x="6786" y="29990"/>
                  </a:cubicBezTo>
                  <a:cubicBezTo>
                    <a:pt x="6786" y="30105"/>
                    <a:pt x="6821" y="30220"/>
                    <a:pt x="6878" y="30324"/>
                  </a:cubicBezTo>
                  <a:cubicBezTo>
                    <a:pt x="6890" y="30347"/>
                    <a:pt x="6901" y="30370"/>
                    <a:pt x="6913" y="30393"/>
                  </a:cubicBezTo>
                  <a:cubicBezTo>
                    <a:pt x="6947" y="30439"/>
                    <a:pt x="6994" y="30485"/>
                    <a:pt x="7028" y="30508"/>
                  </a:cubicBezTo>
                  <a:cubicBezTo>
                    <a:pt x="7063" y="30520"/>
                    <a:pt x="7074" y="30543"/>
                    <a:pt x="7086" y="30554"/>
                  </a:cubicBezTo>
                  <a:cubicBezTo>
                    <a:pt x="7166" y="30601"/>
                    <a:pt x="7235" y="30635"/>
                    <a:pt x="7316" y="30658"/>
                  </a:cubicBezTo>
                  <a:cubicBezTo>
                    <a:pt x="7339" y="30670"/>
                    <a:pt x="7351" y="30670"/>
                    <a:pt x="7374" y="30670"/>
                  </a:cubicBezTo>
                  <a:cubicBezTo>
                    <a:pt x="7395" y="30671"/>
                    <a:pt x="7416" y="30672"/>
                    <a:pt x="7437" y="30672"/>
                  </a:cubicBezTo>
                  <a:cubicBezTo>
                    <a:pt x="7557" y="30672"/>
                    <a:pt x="7684" y="30642"/>
                    <a:pt x="7811" y="30554"/>
                  </a:cubicBezTo>
                  <a:cubicBezTo>
                    <a:pt x="8261" y="30255"/>
                    <a:pt x="8699" y="30094"/>
                    <a:pt x="9136" y="30048"/>
                  </a:cubicBezTo>
                  <a:cubicBezTo>
                    <a:pt x="9206" y="30036"/>
                    <a:pt x="9298" y="30036"/>
                    <a:pt x="9367" y="30036"/>
                  </a:cubicBezTo>
                  <a:lnTo>
                    <a:pt x="9597" y="30036"/>
                  </a:lnTo>
                  <a:cubicBezTo>
                    <a:pt x="9643" y="30036"/>
                    <a:pt x="9666" y="30048"/>
                    <a:pt x="9712" y="30048"/>
                  </a:cubicBezTo>
                  <a:cubicBezTo>
                    <a:pt x="9759" y="30048"/>
                    <a:pt x="9793" y="30048"/>
                    <a:pt x="9828" y="30059"/>
                  </a:cubicBezTo>
                  <a:cubicBezTo>
                    <a:pt x="9874" y="30082"/>
                    <a:pt x="9897" y="30082"/>
                    <a:pt x="9931" y="30094"/>
                  </a:cubicBezTo>
                  <a:cubicBezTo>
                    <a:pt x="10012" y="30105"/>
                    <a:pt x="10104" y="30140"/>
                    <a:pt x="10173" y="30163"/>
                  </a:cubicBezTo>
                  <a:cubicBezTo>
                    <a:pt x="10196" y="30174"/>
                    <a:pt x="10219" y="30174"/>
                    <a:pt x="10242" y="30197"/>
                  </a:cubicBezTo>
                  <a:cubicBezTo>
                    <a:pt x="10277" y="30209"/>
                    <a:pt x="10312" y="30220"/>
                    <a:pt x="10346" y="30232"/>
                  </a:cubicBezTo>
                  <a:cubicBezTo>
                    <a:pt x="10358" y="30255"/>
                    <a:pt x="10369" y="30255"/>
                    <a:pt x="10392" y="30266"/>
                  </a:cubicBezTo>
                  <a:lnTo>
                    <a:pt x="10473" y="30313"/>
                  </a:lnTo>
                  <a:cubicBezTo>
                    <a:pt x="10473" y="30324"/>
                    <a:pt x="10484" y="30324"/>
                    <a:pt x="10484" y="30324"/>
                  </a:cubicBezTo>
                  <a:cubicBezTo>
                    <a:pt x="10519" y="30347"/>
                    <a:pt x="10565" y="30382"/>
                    <a:pt x="10600" y="30405"/>
                  </a:cubicBezTo>
                  <a:cubicBezTo>
                    <a:pt x="10646" y="30439"/>
                    <a:pt x="10692" y="30485"/>
                    <a:pt x="10738" y="30508"/>
                  </a:cubicBezTo>
                  <a:cubicBezTo>
                    <a:pt x="10761" y="30543"/>
                    <a:pt x="10795" y="30554"/>
                    <a:pt x="10818" y="30577"/>
                  </a:cubicBezTo>
                  <a:lnTo>
                    <a:pt x="10865" y="30624"/>
                  </a:lnTo>
                  <a:cubicBezTo>
                    <a:pt x="10876" y="30635"/>
                    <a:pt x="10888" y="30635"/>
                    <a:pt x="10888" y="30658"/>
                  </a:cubicBezTo>
                  <a:lnTo>
                    <a:pt x="10980" y="30739"/>
                  </a:lnTo>
                  <a:cubicBezTo>
                    <a:pt x="11003" y="30785"/>
                    <a:pt x="11049" y="30831"/>
                    <a:pt x="11083" y="30866"/>
                  </a:cubicBezTo>
                  <a:cubicBezTo>
                    <a:pt x="11118" y="30912"/>
                    <a:pt x="11153" y="30958"/>
                    <a:pt x="11176" y="31004"/>
                  </a:cubicBezTo>
                  <a:cubicBezTo>
                    <a:pt x="11210" y="31027"/>
                    <a:pt x="11233" y="31073"/>
                    <a:pt x="11256" y="31096"/>
                  </a:cubicBezTo>
                  <a:cubicBezTo>
                    <a:pt x="11268" y="31142"/>
                    <a:pt x="11291" y="31188"/>
                    <a:pt x="11314" y="31211"/>
                  </a:cubicBezTo>
                  <a:cubicBezTo>
                    <a:pt x="11325" y="31257"/>
                    <a:pt x="11348" y="31292"/>
                    <a:pt x="11371" y="31326"/>
                  </a:cubicBezTo>
                  <a:cubicBezTo>
                    <a:pt x="11394" y="31361"/>
                    <a:pt x="11406" y="31407"/>
                    <a:pt x="11429" y="31442"/>
                  </a:cubicBezTo>
                  <a:cubicBezTo>
                    <a:pt x="11510" y="31672"/>
                    <a:pt x="11579" y="31925"/>
                    <a:pt x="11613" y="32190"/>
                  </a:cubicBezTo>
                  <a:cubicBezTo>
                    <a:pt x="11625" y="32283"/>
                    <a:pt x="11636" y="32363"/>
                    <a:pt x="11636" y="32455"/>
                  </a:cubicBezTo>
                  <a:cubicBezTo>
                    <a:pt x="11659" y="32571"/>
                    <a:pt x="11682" y="32674"/>
                    <a:pt x="11729" y="32755"/>
                  </a:cubicBezTo>
                  <a:cubicBezTo>
                    <a:pt x="11740" y="32789"/>
                    <a:pt x="11775" y="32824"/>
                    <a:pt x="11798" y="32859"/>
                  </a:cubicBezTo>
                  <a:lnTo>
                    <a:pt x="11844" y="32905"/>
                  </a:lnTo>
                  <a:cubicBezTo>
                    <a:pt x="11867" y="32928"/>
                    <a:pt x="11913" y="32939"/>
                    <a:pt x="11947" y="32974"/>
                  </a:cubicBezTo>
                  <a:cubicBezTo>
                    <a:pt x="12053" y="33038"/>
                    <a:pt x="12177" y="33073"/>
                    <a:pt x="12302" y="33073"/>
                  </a:cubicBezTo>
                  <a:cubicBezTo>
                    <a:pt x="12491" y="33073"/>
                    <a:pt x="12684" y="32993"/>
                    <a:pt x="12823" y="32813"/>
                  </a:cubicBezTo>
                  <a:cubicBezTo>
                    <a:pt x="13393" y="32063"/>
                    <a:pt x="14121" y="31693"/>
                    <a:pt x="14824" y="31693"/>
                  </a:cubicBezTo>
                  <a:cubicBezTo>
                    <a:pt x="15699" y="31693"/>
                    <a:pt x="16535" y="32265"/>
                    <a:pt x="16982" y="33389"/>
                  </a:cubicBezTo>
                  <a:cubicBezTo>
                    <a:pt x="17051" y="33550"/>
                    <a:pt x="17166" y="33665"/>
                    <a:pt x="17305" y="33734"/>
                  </a:cubicBezTo>
                  <a:cubicBezTo>
                    <a:pt x="17374" y="33780"/>
                    <a:pt x="17443" y="33792"/>
                    <a:pt x="17512" y="33803"/>
                  </a:cubicBezTo>
                  <a:cubicBezTo>
                    <a:pt x="17548" y="33809"/>
                    <a:pt x="17583" y="33812"/>
                    <a:pt x="17617" y="33812"/>
                  </a:cubicBezTo>
                  <a:cubicBezTo>
                    <a:pt x="17715" y="33812"/>
                    <a:pt x="17807" y="33788"/>
                    <a:pt x="17892" y="33746"/>
                  </a:cubicBezTo>
                  <a:cubicBezTo>
                    <a:pt x="17950" y="33734"/>
                    <a:pt x="17996" y="33711"/>
                    <a:pt x="18030" y="33665"/>
                  </a:cubicBezTo>
                  <a:cubicBezTo>
                    <a:pt x="18077" y="33619"/>
                    <a:pt x="18123" y="33573"/>
                    <a:pt x="18146" y="33538"/>
                  </a:cubicBezTo>
                  <a:cubicBezTo>
                    <a:pt x="18192" y="33481"/>
                    <a:pt x="18226" y="33423"/>
                    <a:pt x="18238" y="33366"/>
                  </a:cubicBezTo>
                  <a:cubicBezTo>
                    <a:pt x="18595" y="32271"/>
                    <a:pt x="19344" y="31637"/>
                    <a:pt x="20185" y="31534"/>
                  </a:cubicBezTo>
                  <a:cubicBezTo>
                    <a:pt x="20277" y="31522"/>
                    <a:pt x="20381" y="31522"/>
                    <a:pt x="20484" y="31522"/>
                  </a:cubicBezTo>
                  <a:cubicBezTo>
                    <a:pt x="20623" y="31522"/>
                    <a:pt x="20772" y="31534"/>
                    <a:pt x="20934" y="31580"/>
                  </a:cubicBezTo>
                  <a:cubicBezTo>
                    <a:pt x="21072" y="31603"/>
                    <a:pt x="21233" y="31660"/>
                    <a:pt x="21371" y="31730"/>
                  </a:cubicBezTo>
                  <a:lnTo>
                    <a:pt x="21683" y="31902"/>
                  </a:lnTo>
                  <a:cubicBezTo>
                    <a:pt x="21924" y="32064"/>
                    <a:pt x="22166" y="32271"/>
                    <a:pt x="22385" y="32525"/>
                  </a:cubicBezTo>
                  <a:cubicBezTo>
                    <a:pt x="22408" y="32571"/>
                    <a:pt x="22466" y="32617"/>
                    <a:pt x="22512" y="32640"/>
                  </a:cubicBezTo>
                  <a:cubicBezTo>
                    <a:pt x="22570" y="32674"/>
                    <a:pt x="22616" y="32697"/>
                    <a:pt x="22673" y="32709"/>
                  </a:cubicBezTo>
                  <a:cubicBezTo>
                    <a:pt x="22742" y="32738"/>
                    <a:pt x="22817" y="32752"/>
                    <a:pt x="22894" y="32752"/>
                  </a:cubicBezTo>
                  <a:cubicBezTo>
                    <a:pt x="22970" y="32752"/>
                    <a:pt x="23048" y="32738"/>
                    <a:pt x="23123" y="32709"/>
                  </a:cubicBezTo>
                  <a:cubicBezTo>
                    <a:pt x="23180" y="32686"/>
                    <a:pt x="23238" y="32651"/>
                    <a:pt x="23295" y="32617"/>
                  </a:cubicBezTo>
                  <a:cubicBezTo>
                    <a:pt x="23422" y="32513"/>
                    <a:pt x="23503" y="32363"/>
                    <a:pt x="23537" y="32190"/>
                  </a:cubicBezTo>
                  <a:lnTo>
                    <a:pt x="23537" y="32156"/>
                  </a:lnTo>
                  <a:lnTo>
                    <a:pt x="23537" y="32121"/>
                  </a:lnTo>
                  <a:lnTo>
                    <a:pt x="23537" y="32075"/>
                  </a:lnTo>
                  <a:cubicBezTo>
                    <a:pt x="23537" y="31960"/>
                    <a:pt x="23537" y="31845"/>
                    <a:pt x="23549" y="31730"/>
                  </a:cubicBezTo>
                  <a:cubicBezTo>
                    <a:pt x="23560" y="31707"/>
                    <a:pt x="23560" y="31695"/>
                    <a:pt x="23560" y="31660"/>
                  </a:cubicBezTo>
                  <a:cubicBezTo>
                    <a:pt x="23572" y="31637"/>
                    <a:pt x="23572" y="31603"/>
                    <a:pt x="23572" y="31580"/>
                  </a:cubicBezTo>
                  <a:cubicBezTo>
                    <a:pt x="23595" y="31488"/>
                    <a:pt x="23606" y="31419"/>
                    <a:pt x="23618" y="31349"/>
                  </a:cubicBezTo>
                  <a:cubicBezTo>
                    <a:pt x="23630" y="31234"/>
                    <a:pt x="23676" y="31119"/>
                    <a:pt x="23710" y="31015"/>
                  </a:cubicBezTo>
                  <a:cubicBezTo>
                    <a:pt x="23745" y="30900"/>
                    <a:pt x="23791" y="30808"/>
                    <a:pt x="23837" y="30716"/>
                  </a:cubicBezTo>
                  <a:cubicBezTo>
                    <a:pt x="23860" y="30658"/>
                    <a:pt x="23906" y="30601"/>
                    <a:pt x="23941" y="30543"/>
                  </a:cubicBezTo>
                  <a:cubicBezTo>
                    <a:pt x="23952" y="30508"/>
                    <a:pt x="23987" y="30485"/>
                    <a:pt x="23998" y="30451"/>
                  </a:cubicBezTo>
                  <a:cubicBezTo>
                    <a:pt x="24021" y="30393"/>
                    <a:pt x="24067" y="30347"/>
                    <a:pt x="24113" y="30289"/>
                  </a:cubicBezTo>
                  <a:cubicBezTo>
                    <a:pt x="24183" y="30209"/>
                    <a:pt x="24240" y="30140"/>
                    <a:pt x="24309" y="30082"/>
                  </a:cubicBezTo>
                  <a:cubicBezTo>
                    <a:pt x="24355" y="30025"/>
                    <a:pt x="24413" y="29990"/>
                    <a:pt x="24459" y="29944"/>
                  </a:cubicBezTo>
                  <a:cubicBezTo>
                    <a:pt x="24736" y="29736"/>
                    <a:pt x="25058" y="29598"/>
                    <a:pt x="25427" y="29541"/>
                  </a:cubicBezTo>
                  <a:cubicBezTo>
                    <a:pt x="25507" y="29529"/>
                    <a:pt x="25577" y="29518"/>
                    <a:pt x="25657" y="29518"/>
                  </a:cubicBezTo>
                  <a:cubicBezTo>
                    <a:pt x="25807" y="29518"/>
                    <a:pt x="25968" y="29518"/>
                    <a:pt x="26130" y="29541"/>
                  </a:cubicBezTo>
                  <a:cubicBezTo>
                    <a:pt x="26279" y="29575"/>
                    <a:pt x="26441" y="29598"/>
                    <a:pt x="26602" y="29656"/>
                  </a:cubicBezTo>
                  <a:cubicBezTo>
                    <a:pt x="26694" y="29679"/>
                    <a:pt x="26763" y="29713"/>
                    <a:pt x="26844" y="29748"/>
                  </a:cubicBezTo>
                  <a:cubicBezTo>
                    <a:pt x="26959" y="29806"/>
                    <a:pt x="27097" y="29863"/>
                    <a:pt x="27201" y="29932"/>
                  </a:cubicBezTo>
                  <a:cubicBezTo>
                    <a:pt x="27270" y="29967"/>
                    <a:pt x="27316" y="29990"/>
                    <a:pt x="27385" y="30001"/>
                  </a:cubicBezTo>
                  <a:cubicBezTo>
                    <a:pt x="27440" y="30019"/>
                    <a:pt x="27497" y="30027"/>
                    <a:pt x="27553" y="30027"/>
                  </a:cubicBezTo>
                  <a:cubicBezTo>
                    <a:pt x="27757" y="30027"/>
                    <a:pt x="27957" y="29919"/>
                    <a:pt x="28065" y="29748"/>
                  </a:cubicBezTo>
                  <a:cubicBezTo>
                    <a:pt x="28180" y="29587"/>
                    <a:pt x="28226" y="29368"/>
                    <a:pt x="28146" y="29137"/>
                  </a:cubicBezTo>
                  <a:cubicBezTo>
                    <a:pt x="27996" y="28757"/>
                    <a:pt x="27938" y="28377"/>
                    <a:pt x="27961" y="28031"/>
                  </a:cubicBezTo>
                  <a:cubicBezTo>
                    <a:pt x="27961" y="27962"/>
                    <a:pt x="27961" y="27870"/>
                    <a:pt x="27973" y="27801"/>
                  </a:cubicBezTo>
                  <a:cubicBezTo>
                    <a:pt x="27996" y="27571"/>
                    <a:pt x="28054" y="27352"/>
                    <a:pt x="28146" y="27156"/>
                  </a:cubicBezTo>
                  <a:cubicBezTo>
                    <a:pt x="28180" y="27052"/>
                    <a:pt x="28238" y="26948"/>
                    <a:pt x="28295" y="26868"/>
                  </a:cubicBezTo>
                  <a:lnTo>
                    <a:pt x="28434" y="26695"/>
                  </a:lnTo>
                  <a:cubicBezTo>
                    <a:pt x="28837" y="26188"/>
                    <a:pt x="29471" y="25900"/>
                    <a:pt x="30219" y="25889"/>
                  </a:cubicBezTo>
                  <a:cubicBezTo>
                    <a:pt x="30392" y="25889"/>
                    <a:pt x="30565" y="25900"/>
                    <a:pt x="30749" y="25935"/>
                  </a:cubicBezTo>
                  <a:cubicBezTo>
                    <a:pt x="30876" y="25958"/>
                    <a:pt x="30991" y="25992"/>
                    <a:pt x="31130" y="26015"/>
                  </a:cubicBezTo>
                  <a:cubicBezTo>
                    <a:pt x="31186" y="26037"/>
                    <a:pt x="31244" y="26047"/>
                    <a:pt x="31302" y="26047"/>
                  </a:cubicBezTo>
                  <a:cubicBezTo>
                    <a:pt x="31396" y="26047"/>
                    <a:pt x="31488" y="26019"/>
                    <a:pt x="31567" y="25969"/>
                  </a:cubicBezTo>
                  <a:cubicBezTo>
                    <a:pt x="31740" y="25889"/>
                    <a:pt x="31855" y="25704"/>
                    <a:pt x="31867" y="25508"/>
                  </a:cubicBezTo>
                  <a:cubicBezTo>
                    <a:pt x="31890" y="25370"/>
                    <a:pt x="31844" y="25197"/>
                    <a:pt x="31717" y="25048"/>
                  </a:cubicBezTo>
                  <a:lnTo>
                    <a:pt x="31625" y="24967"/>
                  </a:lnTo>
                  <a:cubicBezTo>
                    <a:pt x="31602" y="24932"/>
                    <a:pt x="31590" y="24909"/>
                    <a:pt x="31556" y="24875"/>
                  </a:cubicBezTo>
                  <a:cubicBezTo>
                    <a:pt x="31452" y="24748"/>
                    <a:pt x="31372" y="24633"/>
                    <a:pt x="31302" y="24518"/>
                  </a:cubicBezTo>
                  <a:cubicBezTo>
                    <a:pt x="30726" y="23630"/>
                    <a:pt x="30795" y="22720"/>
                    <a:pt x="31233" y="22052"/>
                  </a:cubicBezTo>
                  <a:cubicBezTo>
                    <a:pt x="31256" y="22029"/>
                    <a:pt x="31268" y="21995"/>
                    <a:pt x="31302" y="21971"/>
                  </a:cubicBezTo>
                  <a:cubicBezTo>
                    <a:pt x="31325" y="21937"/>
                    <a:pt x="31337" y="21914"/>
                    <a:pt x="31372" y="21879"/>
                  </a:cubicBezTo>
                  <a:cubicBezTo>
                    <a:pt x="31418" y="21822"/>
                    <a:pt x="31452" y="21787"/>
                    <a:pt x="31510" y="21730"/>
                  </a:cubicBezTo>
                  <a:cubicBezTo>
                    <a:pt x="31984" y="21278"/>
                    <a:pt x="32647" y="20992"/>
                    <a:pt x="33422" y="20992"/>
                  </a:cubicBezTo>
                  <a:cubicBezTo>
                    <a:pt x="33438" y="20992"/>
                    <a:pt x="33453" y="20992"/>
                    <a:pt x="33468" y="20992"/>
                  </a:cubicBezTo>
                  <a:cubicBezTo>
                    <a:pt x="33664" y="20992"/>
                    <a:pt x="33802" y="20900"/>
                    <a:pt x="33895" y="20785"/>
                  </a:cubicBezTo>
                  <a:cubicBezTo>
                    <a:pt x="33918" y="20762"/>
                    <a:pt x="33929" y="20727"/>
                    <a:pt x="33952" y="20704"/>
                  </a:cubicBezTo>
                  <a:cubicBezTo>
                    <a:pt x="34067" y="20462"/>
                    <a:pt x="34010" y="20140"/>
                    <a:pt x="33699" y="20001"/>
                  </a:cubicBezTo>
                  <a:cubicBezTo>
                    <a:pt x="31740" y="19091"/>
                    <a:pt x="31418" y="16718"/>
                    <a:pt x="33583" y="15624"/>
                  </a:cubicBezTo>
                  <a:cubicBezTo>
                    <a:pt x="33676" y="15577"/>
                    <a:pt x="33756" y="15520"/>
                    <a:pt x="33814" y="15428"/>
                  </a:cubicBezTo>
                  <a:cubicBezTo>
                    <a:pt x="33895" y="15347"/>
                    <a:pt x="33929" y="15232"/>
                    <a:pt x="33952" y="15117"/>
                  </a:cubicBezTo>
                  <a:lnTo>
                    <a:pt x="33952" y="15059"/>
                  </a:lnTo>
                  <a:lnTo>
                    <a:pt x="33952" y="14955"/>
                  </a:lnTo>
                  <a:cubicBezTo>
                    <a:pt x="33918" y="14702"/>
                    <a:pt x="33756" y="14495"/>
                    <a:pt x="33388" y="14322"/>
                  </a:cubicBezTo>
                  <a:cubicBezTo>
                    <a:pt x="33353" y="14310"/>
                    <a:pt x="33330" y="14310"/>
                    <a:pt x="33295" y="14299"/>
                  </a:cubicBezTo>
                  <a:cubicBezTo>
                    <a:pt x="33169" y="14264"/>
                    <a:pt x="33042" y="14218"/>
                    <a:pt x="32915" y="14183"/>
                  </a:cubicBezTo>
                  <a:cubicBezTo>
                    <a:pt x="32835" y="14149"/>
                    <a:pt x="32777" y="14137"/>
                    <a:pt x="32719" y="14103"/>
                  </a:cubicBezTo>
                  <a:cubicBezTo>
                    <a:pt x="32604" y="14045"/>
                    <a:pt x="32489" y="13988"/>
                    <a:pt x="32397" y="13930"/>
                  </a:cubicBezTo>
                  <a:cubicBezTo>
                    <a:pt x="31452" y="13377"/>
                    <a:pt x="31107" y="12363"/>
                    <a:pt x="31441" y="11372"/>
                  </a:cubicBezTo>
                  <a:cubicBezTo>
                    <a:pt x="31475" y="11269"/>
                    <a:pt x="31510" y="11188"/>
                    <a:pt x="31556" y="11084"/>
                  </a:cubicBezTo>
                  <a:cubicBezTo>
                    <a:pt x="31706" y="10796"/>
                    <a:pt x="31901" y="10520"/>
                    <a:pt x="32166" y="10243"/>
                  </a:cubicBezTo>
                  <a:cubicBezTo>
                    <a:pt x="32201" y="10209"/>
                    <a:pt x="32236" y="10163"/>
                    <a:pt x="32259" y="10117"/>
                  </a:cubicBezTo>
                  <a:cubicBezTo>
                    <a:pt x="32282" y="10071"/>
                    <a:pt x="32305" y="10013"/>
                    <a:pt x="32316" y="9978"/>
                  </a:cubicBezTo>
                  <a:cubicBezTo>
                    <a:pt x="32339" y="9932"/>
                    <a:pt x="32351" y="9886"/>
                    <a:pt x="32351" y="9829"/>
                  </a:cubicBezTo>
                  <a:cubicBezTo>
                    <a:pt x="32362" y="9488"/>
                    <a:pt x="32089" y="9147"/>
                    <a:pt x="31683" y="9147"/>
                  </a:cubicBezTo>
                  <a:cubicBezTo>
                    <a:pt x="31664" y="9147"/>
                    <a:pt x="31645" y="9147"/>
                    <a:pt x="31625" y="9149"/>
                  </a:cubicBezTo>
                  <a:cubicBezTo>
                    <a:pt x="31505" y="9163"/>
                    <a:pt x="31386" y="9170"/>
                    <a:pt x="31268" y="9170"/>
                  </a:cubicBezTo>
                  <a:cubicBezTo>
                    <a:pt x="30733" y="9170"/>
                    <a:pt x="30234" y="9024"/>
                    <a:pt x="29828" y="8769"/>
                  </a:cubicBezTo>
                  <a:cubicBezTo>
                    <a:pt x="29747" y="8711"/>
                    <a:pt x="29655" y="8654"/>
                    <a:pt x="29586" y="8573"/>
                  </a:cubicBezTo>
                  <a:cubicBezTo>
                    <a:pt x="29471" y="8481"/>
                    <a:pt x="29355" y="8377"/>
                    <a:pt x="29263" y="8250"/>
                  </a:cubicBezTo>
                  <a:cubicBezTo>
                    <a:pt x="29252" y="8216"/>
                    <a:pt x="29240" y="8204"/>
                    <a:pt x="29229" y="8170"/>
                  </a:cubicBezTo>
                  <a:cubicBezTo>
                    <a:pt x="29194" y="8112"/>
                    <a:pt x="29183" y="8077"/>
                    <a:pt x="29148" y="8020"/>
                  </a:cubicBezTo>
                  <a:cubicBezTo>
                    <a:pt x="29136" y="7974"/>
                    <a:pt x="29113" y="7916"/>
                    <a:pt x="29090" y="7859"/>
                  </a:cubicBezTo>
                  <a:cubicBezTo>
                    <a:pt x="28975" y="7513"/>
                    <a:pt x="28964" y="7121"/>
                    <a:pt x="29010" y="6764"/>
                  </a:cubicBezTo>
                  <a:cubicBezTo>
                    <a:pt x="29010" y="6707"/>
                    <a:pt x="29010" y="6660"/>
                    <a:pt x="29021" y="6614"/>
                  </a:cubicBezTo>
                  <a:cubicBezTo>
                    <a:pt x="29056" y="6476"/>
                    <a:pt x="29079" y="6349"/>
                    <a:pt x="29125" y="6211"/>
                  </a:cubicBezTo>
                  <a:cubicBezTo>
                    <a:pt x="29136" y="6142"/>
                    <a:pt x="29171" y="6073"/>
                    <a:pt x="29194" y="6015"/>
                  </a:cubicBezTo>
                  <a:cubicBezTo>
                    <a:pt x="29240" y="5912"/>
                    <a:pt x="29286" y="5831"/>
                    <a:pt x="29344" y="5739"/>
                  </a:cubicBezTo>
                  <a:cubicBezTo>
                    <a:pt x="29367" y="5716"/>
                    <a:pt x="29378" y="5670"/>
                    <a:pt x="29413" y="5635"/>
                  </a:cubicBezTo>
                  <a:cubicBezTo>
                    <a:pt x="29436" y="5612"/>
                    <a:pt x="29459" y="5577"/>
                    <a:pt x="29482" y="5554"/>
                  </a:cubicBezTo>
                  <a:cubicBezTo>
                    <a:pt x="29874" y="5082"/>
                    <a:pt x="29713" y="4759"/>
                    <a:pt x="29574" y="4598"/>
                  </a:cubicBezTo>
                  <a:lnTo>
                    <a:pt x="29540" y="4575"/>
                  </a:lnTo>
                  <a:cubicBezTo>
                    <a:pt x="29494" y="4529"/>
                    <a:pt x="29436" y="4483"/>
                    <a:pt x="29401" y="4460"/>
                  </a:cubicBezTo>
                  <a:cubicBezTo>
                    <a:pt x="29300" y="4397"/>
                    <a:pt x="29199" y="4371"/>
                    <a:pt x="29095" y="4371"/>
                  </a:cubicBezTo>
                  <a:cubicBezTo>
                    <a:pt x="28571" y="4371"/>
                    <a:pt x="27964" y="5036"/>
                    <a:pt x="26821" y="5036"/>
                  </a:cubicBezTo>
                  <a:cubicBezTo>
                    <a:pt x="26602" y="5036"/>
                    <a:pt x="26383" y="5001"/>
                    <a:pt x="26187" y="4944"/>
                  </a:cubicBezTo>
                  <a:lnTo>
                    <a:pt x="25968" y="4863"/>
                  </a:lnTo>
                  <a:cubicBezTo>
                    <a:pt x="25945" y="4863"/>
                    <a:pt x="25922" y="4852"/>
                    <a:pt x="25899" y="4829"/>
                  </a:cubicBezTo>
                  <a:cubicBezTo>
                    <a:pt x="25853" y="4817"/>
                    <a:pt x="25807" y="4794"/>
                    <a:pt x="25772" y="4759"/>
                  </a:cubicBezTo>
                  <a:cubicBezTo>
                    <a:pt x="25162" y="4368"/>
                    <a:pt x="24816" y="3584"/>
                    <a:pt x="24966" y="2294"/>
                  </a:cubicBezTo>
                  <a:cubicBezTo>
                    <a:pt x="24977" y="2087"/>
                    <a:pt x="24908" y="1879"/>
                    <a:pt x="24759" y="1753"/>
                  </a:cubicBezTo>
                  <a:cubicBezTo>
                    <a:pt x="24736" y="1718"/>
                    <a:pt x="24689" y="1707"/>
                    <a:pt x="24655" y="1683"/>
                  </a:cubicBezTo>
                  <a:cubicBezTo>
                    <a:pt x="24549" y="1613"/>
                    <a:pt x="24423" y="1573"/>
                    <a:pt x="24294" y="1573"/>
                  </a:cubicBezTo>
                  <a:cubicBezTo>
                    <a:pt x="24169" y="1573"/>
                    <a:pt x="24042" y="1610"/>
                    <a:pt x="23929" y="1695"/>
                  </a:cubicBezTo>
                  <a:cubicBezTo>
                    <a:pt x="23895" y="1707"/>
                    <a:pt x="23883" y="1718"/>
                    <a:pt x="23848" y="1753"/>
                  </a:cubicBezTo>
                  <a:cubicBezTo>
                    <a:pt x="23825" y="1776"/>
                    <a:pt x="23791" y="1799"/>
                    <a:pt x="23768" y="1822"/>
                  </a:cubicBezTo>
                  <a:cubicBezTo>
                    <a:pt x="23733" y="1856"/>
                    <a:pt x="23722" y="1879"/>
                    <a:pt x="23699" y="1891"/>
                  </a:cubicBezTo>
                  <a:cubicBezTo>
                    <a:pt x="23664" y="1925"/>
                    <a:pt x="23641" y="1937"/>
                    <a:pt x="23606" y="1971"/>
                  </a:cubicBezTo>
                  <a:cubicBezTo>
                    <a:pt x="23595" y="1983"/>
                    <a:pt x="23583" y="1995"/>
                    <a:pt x="23549" y="2006"/>
                  </a:cubicBezTo>
                  <a:cubicBezTo>
                    <a:pt x="23526" y="2041"/>
                    <a:pt x="23480" y="2064"/>
                    <a:pt x="23434" y="2098"/>
                  </a:cubicBezTo>
                  <a:cubicBezTo>
                    <a:pt x="23388" y="2121"/>
                    <a:pt x="23330" y="2156"/>
                    <a:pt x="23295" y="2179"/>
                  </a:cubicBezTo>
                  <a:cubicBezTo>
                    <a:pt x="23272" y="2179"/>
                    <a:pt x="23272" y="2202"/>
                    <a:pt x="23261" y="2202"/>
                  </a:cubicBezTo>
                  <a:cubicBezTo>
                    <a:pt x="23249" y="2213"/>
                    <a:pt x="23238" y="2213"/>
                    <a:pt x="23215" y="2225"/>
                  </a:cubicBezTo>
                  <a:cubicBezTo>
                    <a:pt x="23123" y="2283"/>
                    <a:pt x="23007" y="2340"/>
                    <a:pt x="22892" y="2386"/>
                  </a:cubicBezTo>
                  <a:cubicBezTo>
                    <a:pt x="22812" y="2409"/>
                    <a:pt x="22754" y="2444"/>
                    <a:pt x="22685" y="2455"/>
                  </a:cubicBezTo>
                  <a:cubicBezTo>
                    <a:pt x="22673" y="2467"/>
                    <a:pt x="22639" y="2490"/>
                    <a:pt x="22616" y="2490"/>
                  </a:cubicBezTo>
                  <a:cubicBezTo>
                    <a:pt x="22399" y="2544"/>
                    <a:pt x="22196" y="2563"/>
                    <a:pt x="21991" y="2563"/>
                  </a:cubicBezTo>
                  <a:cubicBezTo>
                    <a:pt x="21934" y="2563"/>
                    <a:pt x="21878" y="2562"/>
                    <a:pt x="21821" y="2559"/>
                  </a:cubicBezTo>
                  <a:cubicBezTo>
                    <a:pt x="21694" y="2559"/>
                    <a:pt x="21567" y="2524"/>
                    <a:pt x="21452" y="2501"/>
                  </a:cubicBezTo>
                  <a:cubicBezTo>
                    <a:pt x="21360" y="2467"/>
                    <a:pt x="21256" y="2432"/>
                    <a:pt x="21176" y="2386"/>
                  </a:cubicBezTo>
                  <a:cubicBezTo>
                    <a:pt x="20772" y="2167"/>
                    <a:pt x="20415" y="1810"/>
                    <a:pt x="20162" y="1349"/>
                  </a:cubicBezTo>
                  <a:cubicBezTo>
                    <a:pt x="20024" y="1084"/>
                    <a:pt x="19920" y="819"/>
                    <a:pt x="19851" y="508"/>
                  </a:cubicBezTo>
                  <a:cubicBezTo>
                    <a:pt x="19839" y="497"/>
                    <a:pt x="19839" y="497"/>
                    <a:pt x="19839" y="485"/>
                  </a:cubicBezTo>
                  <a:cubicBezTo>
                    <a:pt x="19839" y="451"/>
                    <a:pt x="19816" y="416"/>
                    <a:pt x="19805" y="382"/>
                  </a:cubicBezTo>
                  <a:cubicBezTo>
                    <a:pt x="19782" y="336"/>
                    <a:pt x="19759" y="312"/>
                    <a:pt x="19736" y="266"/>
                  </a:cubicBezTo>
                  <a:cubicBezTo>
                    <a:pt x="19610" y="92"/>
                    <a:pt x="19408" y="0"/>
                    <a:pt x="19205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8" name="Google Shape;2268;p43"/>
            <p:cNvSpPr/>
            <p:nvPr/>
          </p:nvSpPr>
          <p:spPr>
            <a:xfrm>
              <a:off x="594396" y="351231"/>
              <a:ext cx="970634" cy="1139660"/>
            </a:xfrm>
            <a:custGeom>
              <a:avLst/>
              <a:gdLst/>
              <a:ahLst/>
              <a:cxnLst/>
              <a:rect l="l" t="t" r="r" b="b"/>
              <a:pathLst>
                <a:path w="27363" h="32128" extrusionOk="0">
                  <a:moveTo>
                    <a:pt x="17617" y="0"/>
                  </a:moveTo>
                  <a:cubicBezTo>
                    <a:pt x="17494" y="0"/>
                    <a:pt x="17369" y="36"/>
                    <a:pt x="17259" y="119"/>
                  </a:cubicBezTo>
                  <a:cubicBezTo>
                    <a:pt x="17236" y="130"/>
                    <a:pt x="17224" y="153"/>
                    <a:pt x="17190" y="176"/>
                  </a:cubicBezTo>
                  <a:cubicBezTo>
                    <a:pt x="17178" y="211"/>
                    <a:pt x="17143" y="222"/>
                    <a:pt x="17120" y="245"/>
                  </a:cubicBezTo>
                  <a:cubicBezTo>
                    <a:pt x="17086" y="280"/>
                    <a:pt x="17074" y="303"/>
                    <a:pt x="17051" y="326"/>
                  </a:cubicBezTo>
                  <a:cubicBezTo>
                    <a:pt x="17017" y="349"/>
                    <a:pt x="16994" y="361"/>
                    <a:pt x="16959" y="395"/>
                  </a:cubicBezTo>
                  <a:cubicBezTo>
                    <a:pt x="16948" y="407"/>
                    <a:pt x="16936" y="418"/>
                    <a:pt x="16901" y="441"/>
                  </a:cubicBezTo>
                  <a:cubicBezTo>
                    <a:pt x="16878" y="464"/>
                    <a:pt x="16832" y="499"/>
                    <a:pt x="16786" y="522"/>
                  </a:cubicBezTo>
                  <a:cubicBezTo>
                    <a:pt x="16740" y="556"/>
                    <a:pt x="16683" y="580"/>
                    <a:pt x="16648" y="614"/>
                  </a:cubicBezTo>
                  <a:cubicBezTo>
                    <a:pt x="16625" y="614"/>
                    <a:pt x="16625" y="626"/>
                    <a:pt x="16613" y="626"/>
                  </a:cubicBezTo>
                  <a:cubicBezTo>
                    <a:pt x="17236" y="1778"/>
                    <a:pt x="18203" y="3782"/>
                    <a:pt x="19010" y="6156"/>
                  </a:cubicBezTo>
                  <a:cubicBezTo>
                    <a:pt x="19021" y="6156"/>
                    <a:pt x="19033" y="6167"/>
                    <a:pt x="19044" y="6179"/>
                  </a:cubicBezTo>
                  <a:cubicBezTo>
                    <a:pt x="20819" y="7884"/>
                    <a:pt x="22120" y="10130"/>
                    <a:pt x="22639" y="12734"/>
                  </a:cubicBezTo>
                  <a:cubicBezTo>
                    <a:pt x="23987" y="19520"/>
                    <a:pt x="19597" y="26110"/>
                    <a:pt x="12812" y="27480"/>
                  </a:cubicBezTo>
                  <a:cubicBezTo>
                    <a:pt x="11976" y="27651"/>
                    <a:pt x="11138" y="27734"/>
                    <a:pt x="10311" y="27734"/>
                  </a:cubicBezTo>
                  <a:cubicBezTo>
                    <a:pt x="9234" y="27734"/>
                    <a:pt x="8176" y="27593"/>
                    <a:pt x="7166" y="27319"/>
                  </a:cubicBezTo>
                  <a:cubicBezTo>
                    <a:pt x="6164" y="27043"/>
                    <a:pt x="5185" y="26663"/>
                    <a:pt x="4275" y="26156"/>
                  </a:cubicBezTo>
                  <a:cubicBezTo>
                    <a:pt x="3419" y="26200"/>
                    <a:pt x="2520" y="26226"/>
                    <a:pt x="1581" y="26226"/>
                  </a:cubicBezTo>
                  <a:cubicBezTo>
                    <a:pt x="1066" y="26226"/>
                    <a:pt x="539" y="26218"/>
                    <a:pt x="1" y="26202"/>
                  </a:cubicBezTo>
                  <a:lnTo>
                    <a:pt x="1" y="26202"/>
                  </a:lnTo>
                  <a:cubicBezTo>
                    <a:pt x="24" y="26225"/>
                    <a:pt x="35" y="26271"/>
                    <a:pt x="58" y="26317"/>
                  </a:cubicBezTo>
                  <a:cubicBezTo>
                    <a:pt x="231" y="26732"/>
                    <a:pt x="289" y="27239"/>
                    <a:pt x="185" y="27780"/>
                  </a:cubicBezTo>
                  <a:cubicBezTo>
                    <a:pt x="173" y="27895"/>
                    <a:pt x="139" y="28033"/>
                    <a:pt x="93" y="28160"/>
                  </a:cubicBezTo>
                  <a:cubicBezTo>
                    <a:pt x="81" y="28206"/>
                    <a:pt x="70" y="28264"/>
                    <a:pt x="70" y="28322"/>
                  </a:cubicBezTo>
                  <a:cubicBezTo>
                    <a:pt x="70" y="28437"/>
                    <a:pt x="93" y="28552"/>
                    <a:pt x="150" y="28644"/>
                  </a:cubicBezTo>
                  <a:cubicBezTo>
                    <a:pt x="173" y="28679"/>
                    <a:pt x="185" y="28690"/>
                    <a:pt x="196" y="28725"/>
                  </a:cubicBezTo>
                  <a:cubicBezTo>
                    <a:pt x="231" y="28759"/>
                    <a:pt x="265" y="28805"/>
                    <a:pt x="312" y="28840"/>
                  </a:cubicBezTo>
                  <a:cubicBezTo>
                    <a:pt x="346" y="28851"/>
                    <a:pt x="358" y="28863"/>
                    <a:pt x="369" y="28874"/>
                  </a:cubicBezTo>
                  <a:cubicBezTo>
                    <a:pt x="438" y="28921"/>
                    <a:pt x="519" y="28967"/>
                    <a:pt x="600" y="28978"/>
                  </a:cubicBezTo>
                  <a:cubicBezTo>
                    <a:pt x="611" y="28990"/>
                    <a:pt x="634" y="28990"/>
                    <a:pt x="657" y="28990"/>
                  </a:cubicBezTo>
                  <a:cubicBezTo>
                    <a:pt x="687" y="28994"/>
                    <a:pt x="716" y="28997"/>
                    <a:pt x="745" y="28997"/>
                  </a:cubicBezTo>
                  <a:cubicBezTo>
                    <a:pt x="866" y="28997"/>
                    <a:pt x="986" y="28958"/>
                    <a:pt x="1106" y="28874"/>
                  </a:cubicBezTo>
                  <a:cubicBezTo>
                    <a:pt x="1556" y="28575"/>
                    <a:pt x="1994" y="28402"/>
                    <a:pt x="2431" y="28356"/>
                  </a:cubicBezTo>
                  <a:cubicBezTo>
                    <a:pt x="2501" y="28345"/>
                    <a:pt x="2593" y="28345"/>
                    <a:pt x="2662" y="28345"/>
                  </a:cubicBezTo>
                  <a:lnTo>
                    <a:pt x="2892" y="28345"/>
                  </a:lnTo>
                  <a:cubicBezTo>
                    <a:pt x="2938" y="28345"/>
                    <a:pt x="2961" y="28356"/>
                    <a:pt x="3007" y="28356"/>
                  </a:cubicBezTo>
                  <a:cubicBezTo>
                    <a:pt x="3054" y="28356"/>
                    <a:pt x="3088" y="28356"/>
                    <a:pt x="3123" y="28379"/>
                  </a:cubicBezTo>
                  <a:cubicBezTo>
                    <a:pt x="3169" y="28391"/>
                    <a:pt x="3192" y="28391"/>
                    <a:pt x="3226" y="28402"/>
                  </a:cubicBezTo>
                  <a:cubicBezTo>
                    <a:pt x="3307" y="28414"/>
                    <a:pt x="3399" y="28448"/>
                    <a:pt x="3468" y="28471"/>
                  </a:cubicBezTo>
                  <a:cubicBezTo>
                    <a:pt x="3491" y="28494"/>
                    <a:pt x="3514" y="28494"/>
                    <a:pt x="3537" y="28506"/>
                  </a:cubicBezTo>
                  <a:cubicBezTo>
                    <a:pt x="3572" y="28517"/>
                    <a:pt x="3607" y="28529"/>
                    <a:pt x="3641" y="28552"/>
                  </a:cubicBezTo>
                  <a:cubicBezTo>
                    <a:pt x="3653" y="28563"/>
                    <a:pt x="3664" y="28563"/>
                    <a:pt x="3687" y="28575"/>
                  </a:cubicBezTo>
                  <a:lnTo>
                    <a:pt x="3768" y="28621"/>
                  </a:lnTo>
                  <a:cubicBezTo>
                    <a:pt x="3768" y="28633"/>
                    <a:pt x="3779" y="28633"/>
                    <a:pt x="3779" y="28633"/>
                  </a:cubicBezTo>
                  <a:cubicBezTo>
                    <a:pt x="3814" y="28667"/>
                    <a:pt x="3860" y="28690"/>
                    <a:pt x="3895" y="28725"/>
                  </a:cubicBezTo>
                  <a:cubicBezTo>
                    <a:pt x="3941" y="28748"/>
                    <a:pt x="3987" y="28794"/>
                    <a:pt x="4033" y="28817"/>
                  </a:cubicBezTo>
                  <a:cubicBezTo>
                    <a:pt x="4056" y="28851"/>
                    <a:pt x="4090" y="28863"/>
                    <a:pt x="4113" y="28898"/>
                  </a:cubicBezTo>
                  <a:lnTo>
                    <a:pt x="4160" y="28932"/>
                  </a:lnTo>
                  <a:cubicBezTo>
                    <a:pt x="4171" y="28955"/>
                    <a:pt x="4183" y="28955"/>
                    <a:pt x="4183" y="28967"/>
                  </a:cubicBezTo>
                  <a:lnTo>
                    <a:pt x="4275" y="29047"/>
                  </a:lnTo>
                  <a:cubicBezTo>
                    <a:pt x="4298" y="29093"/>
                    <a:pt x="4344" y="29139"/>
                    <a:pt x="4378" y="29186"/>
                  </a:cubicBezTo>
                  <a:cubicBezTo>
                    <a:pt x="4413" y="29220"/>
                    <a:pt x="4448" y="29266"/>
                    <a:pt x="4471" y="29312"/>
                  </a:cubicBezTo>
                  <a:cubicBezTo>
                    <a:pt x="4505" y="29335"/>
                    <a:pt x="4528" y="29381"/>
                    <a:pt x="4551" y="29416"/>
                  </a:cubicBezTo>
                  <a:cubicBezTo>
                    <a:pt x="4563" y="29451"/>
                    <a:pt x="4586" y="29497"/>
                    <a:pt x="4609" y="29531"/>
                  </a:cubicBezTo>
                  <a:cubicBezTo>
                    <a:pt x="4620" y="29566"/>
                    <a:pt x="4643" y="29600"/>
                    <a:pt x="4666" y="29646"/>
                  </a:cubicBezTo>
                  <a:cubicBezTo>
                    <a:pt x="4689" y="29669"/>
                    <a:pt x="4701" y="29716"/>
                    <a:pt x="4724" y="29762"/>
                  </a:cubicBezTo>
                  <a:cubicBezTo>
                    <a:pt x="4805" y="29992"/>
                    <a:pt x="4874" y="30234"/>
                    <a:pt x="4908" y="30510"/>
                  </a:cubicBezTo>
                  <a:cubicBezTo>
                    <a:pt x="4920" y="30591"/>
                    <a:pt x="4931" y="30683"/>
                    <a:pt x="4931" y="30764"/>
                  </a:cubicBezTo>
                  <a:cubicBezTo>
                    <a:pt x="4954" y="30879"/>
                    <a:pt x="4977" y="30983"/>
                    <a:pt x="5024" y="31063"/>
                  </a:cubicBezTo>
                  <a:cubicBezTo>
                    <a:pt x="5035" y="31098"/>
                    <a:pt x="5070" y="31144"/>
                    <a:pt x="5093" y="31167"/>
                  </a:cubicBezTo>
                  <a:lnTo>
                    <a:pt x="5139" y="31213"/>
                  </a:lnTo>
                  <a:cubicBezTo>
                    <a:pt x="5162" y="31236"/>
                    <a:pt x="5208" y="31259"/>
                    <a:pt x="5242" y="31282"/>
                  </a:cubicBezTo>
                  <a:cubicBezTo>
                    <a:pt x="5350" y="31348"/>
                    <a:pt x="5477" y="31385"/>
                    <a:pt x="5605" y="31385"/>
                  </a:cubicBezTo>
                  <a:cubicBezTo>
                    <a:pt x="5792" y="31385"/>
                    <a:pt x="5981" y="31306"/>
                    <a:pt x="6118" y="31121"/>
                  </a:cubicBezTo>
                  <a:cubicBezTo>
                    <a:pt x="6688" y="30371"/>
                    <a:pt x="7416" y="30002"/>
                    <a:pt x="8119" y="30002"/>
                  </a:cubicBezTo>
                  <a:cubicBezTo>
                    <a:pt x="8994" y="30002"/>
                    <a:pt x="9830" y="30573"/>
                    <a:pt x="10277" y="31697"/>
                  </a:cubicBezTo>
                  <a:cubicBezTo>
                    <a:pt x="10346" y="31858"/>
                    <a:pt x="10461" y="31974"/>
                    <a:pt x="10600" y="32043"/>
                  </a:cubicBezTo>
                  <a:cubicBezTo>
                    <a:pt x="10669" y="32089"/>
                    <a:pt x="10738" y="32100"/>
                    <a:pt x="10807" y="32123"/>
                  </a:cubicBezTo>
                  <a:cubicBezTo>
                    <a:pt x="10838" y="32126"/>
                    <a:pt x="10869" y="32127"/>
                    <a:pt x="10898" y="32127"/>
                  </a:cubicBezTo>
                  <a:cubicBezTo>
                    <a:pt x="11002" y="32127"/>
                    <a:pt x="11098" y="32110"/>
                    <a:pt x="11187" y="32066"/>
                  </a:cubicBezTo>
                  <a:cubicBezTo>
                    <a:pt x="11245" y="32043"/>
                    <a:pt x="11291" y="32020"/>
                    <a:pt x="11325" y="31974"/>
                  </a:cubicBezTo>
                  <a:cubicBezTo>
                    <a:pt x="11372" y="31927"/>
                    <a:pt x="11418" y="31893"/>
                    <a:pt x="11441" y="31847"/>
                  </a:cubicBezTo>
                  <a:cubicBezTo>
                    <a:pt x="11487" y="31789"/>
                    <a:pt x="11521" y="31732"/>
                    <a:pt x="11533" y="31674"/>
                  </a:cubicBezTo>
                  <a:cubicBezTo>
                    <a:pt x="11890" y="30580"/>
                    <a:pt x="12639" y="29946"/>
                    <a:pt x="13480" y="29842"/>
                  </a:cubicBezTo>
                  <a:cubicBezTo>
                    <a:pt x="13572" y="29831"/>
                    <a:pt x="13676" y="29831"/>
                    <a:pt x="13779" y="29831"/>
                  </a:cubicBezTo>
                  <a:cubicBezTo>
                    <a:pt x="13918" y="29831"/>
                    <a:pt x="14067" y="29842"/>
                    <a:pt x="14229" y="29888"/>
                  </a:cubicBezTo>
                  <a:cubicBezTo>
                    <a:pt x="14367" y="29911"/>
                    <a:pt x="14528" y="29969"/>
                    <a:pt x="14666" y="30050"/>
                  </a:cubicBezTo>
                  <a:lnTo>
                    <a:pt x="14978" y="30222"/>
                  </a:lnTo>
                  <a:cubicBezTo>
                    <a:pt x="15219" y="30372"/>
                    <a:pt x="15461" y="30580"/>
                    <a:pt x="15680" y="30833"/>
                  </a:cubicBezTo>
                  <a:cubicBezTo>
                    <a:pt x="15703" y="30879"/>
                    <a:pt x="15761" y="30925"/>
                    <a:pt x="15807" y="30948"/>
                  </a:cubicBezTo>
                  <a:cubicBezTo>
                    <a:pt x="15865" y="30983"/>
                    <a:pt x="15911" y="31006"/>
                    <a:pt x="15968" y="31029"/>
                  </a:cubicBezTo>
                  <a:cubicBezTo>
                    <a:pt x="16037" y="31058"/>
                    <a:pt x="16112" y="31072"/>
                    <a:pt x="16189" y="31072"/>
                  </a:cubicBezTo>
                  <a:cubicBezTo>
                    <a:pt x="16265" y="31072"/>
                    <a:pt x="16343" y="31058"/>
                    <a:pt x="16418" y="31029"/>
                  </a:cubicBezTo>
                  <a:cubicBezTo>
                    <a:pt x="16475" y="30994"/>
                    <a:pt x="16533" y="30971"/>
                    <a:pt x="16590" y="30925"/>
                  </a:cubicBezTo>
                  <a:cubicBezTo>
                    <a:pt x="16717" y="30822"/>
                    <a:pt x="16798" y="30683"/>
                    <a:pt x="16832" y="30510"/>
                  </a:cubicBezTo>
                  <a:lnTo>
                    <a:pt x="16832" y="30464"/>
                  </a:lnTo>
                  <a:lnTo>
                    <a:pt x="16832" y="30430"/>
                  </a:lnTo>
                  <a:lnTo>
                    <a:pt x="16832" y="30395"/>
                  </a:lnTo>
                  <a:cubicBezTo>
                    <a:pt x="16832" y="30280"/>
                    <a:pt x="16832" y="30165"/>
                    <a:pt x="16844" y="30050"/>
                  </a:cubicBezTo>
                  <a:cubicBezTo>
                    <a:pt x="16855" y="30015"/>
                    <a:pt x="16855" y="30004"/>
                    <a:pt x="16855" y="29969"/>
                  </a:cubicBezTo>
                  <a:cubicBezTo>
                    <a:pt x="16867" y="29946"/>
                    <a:pt x="16867" y="29911"/>
                    <a:pt x="16867" y="29888"/>
                  </a:cubicBezTo>
                  <a:cubicBezTo>
                    <a:pt x="16890" y="29796"/>
                    <a:pt x="16901" y="29727"/>
                    <a:pt x="16913" y="29658"/>
                  </a:cubicBezTo>
                  <a:cubicBezTo>
                    <a:pt x="16925" y="29543"/>
                    <a:pt x="16971" y="29427"/>
                    <a:pt x="17005" y="29324"/>
                  </a:cubicBezTo>
                  <a:cubicBezTo>
                    <a:pt x="17040" y="29209"/>
                    <a:pt x="17086" y="29128"/>
                    <a:pt x="17132" y="29024"/>
                  </a:cubicBezTo>
                  <a:cubicBezTo>
                    <a:pt x="17155" y="28967"/>
                    <a:pt x="17201" y="28909"/>
                    <a:pt x="17236" y="28851"/>
                  </a:cubicBezTo>
                  <a:cubicBezTo>
                    <a:pt x="17247" y="28817"/>
                    <a:pt x="17282" y="28794"/>
                    <a:pt x="17293" y="28759"/>
                  </a:cubicBezTo>
                  <a:cubicBezTo>
                    <a:pt x="17316" y="28702"/>
                    <a:pt x="17362" y="28667"/>
                    <a:pt x="17408" y="28610"/>
                  </a:cubicBezTo>
                  <a:cubicBezTo>
                    <a:pt x="17478" y="28517"/>
                    <a:pt x="17535" y="28448"/>
                    <a:pt x="17604" y="28391"/>
                  </a:cubicBezTo>
                  <a:cubicBezTo>
                    <a:pt x="17650" y="28333"/>
                    <a:pt x="17708" y="28298"/>
                    <a:pt x="17754" y="28264"/>
                  </a:cubicBezTo>
                  <a:cubicBezTo>
                    <a:pt x="18031" y="28045"/>
                    <a:pt x="18353" y="27918"/>
                    <a:pt x="18722" y="27861"/>
                  </a:cubicBezTo>
                  <a:cubicBezTo>
                    <a:pt x="18802" y="27838"/>
                    <a:pt x="18872" y="27826"/>
                    <a:pt x="18952" y="27826"/>
                  </a:cubicBezTo>
                  <a:cubicBezTo>
                    <a:pt x="19102" y="27826"/>
                    <a:pt x="19263" y="27826"/>
                    <a:pt x="19425" y="27861"/>
                  </a:cubicBezTo>
                  <a:cubicBezTo>
                    <a:pt x="19574" y="27884"/>
                    <a:pt x="19736" y="27918"/>
                    <a:pt x="19897" y="27976"/>
                  </a:cubicBezTo>
                  <a:cubicBezTo>
                    <a:pt x="19989" y="27987"/>
                    <a:pt x="20058" y="28033"/>
                    <a:pt x="20139" y="28057"/>
                  </a:cubicBezTo>
                  <a:cubicBezTo>
                    <a:pt x="20254" y="28114"/>
                    <a:pt x="20392" y="28172"/>
                    <a:pt x="20496" y="28241"/>
                  </a:cubicBezTo>
                  <a:cubicBezTo>
                    <a:pt x="20565" y="28275"/>
                    <a:pt x="20611" y="28298"/>
                    <a:pt x="20680" y="28322"/>
                  </a:cubicBezTo>
                  <a:cubicBezTo>
                    <a:pt x="20732" y="28335"/>
                    <a:pt x="20785" y="28342"/>
                    <a:pt x="20836" y="28342"/>
                  </a:cubicBezTo>
                  <a:cubicBezTo>
                    <a:pt x="21048" y="28342"/>
                    <a:pt x="21249" y="28233"/>
                    <a:pt x="21360" y="28057"/>
                  </a:cubicBezTo>
                  <a:cubicBezTo>
                    <a:pt x="21475" y="27895"/>
                    <a:pt x="21521" y="27688"/>
                    <a:pt x="21441" y="27457"/>
                  </a:cubicBezTo>
                  <a:cubicBezTo>
                    <a:pt x="21291" y="27066"/>
                    <a:pt x="21233" y="26686"/>
                    <a:pt x="21256" y="26340"/>
                  </a:cubicBezTo>
                  <a:cubicBezTo>
                    <a:pt x="21256" y="26271"/>
                    <a:pt x="21256" y="26190"/>
                    <a:pt x="21268" y="26110"/>
                  </a:cubicBezTo>
                  <a:cubicBezTo>
                    <a:pt x="21291" y="25879"/>
                    <a:pt x="21349" y="25672"/>
                    <a:pt x="21441" y="25464"/>
                  </a:cubicBezTo>
                  <a:cubicBezTo>
                    <a:pt x="21475" y="25361"/>
                    <a:pt x="21533" y="25269"/>
                    <a:pt x="21590" y="25176"/>
                  </a:cubicBezTo>
                  <a:lnTo>
                    <a:pt x="21729" y="25004"/>
                  </a:lnTo>
                  <a:cubicBezTo>
                    <a:pt x="22132" y="24497"/>
                    <a:pt x="22766" y="24209"/>
                    <a:pt x="23514" y="24197"/>
                  </a:cubicBezTo>
                  <a:cubicBezTo>
                    <a:pt x="23687" y="24197"/>
                    <a:pt x="23860" y="24209"/>
                    <a:pt x="24044" y="24243"/>
                  </a:cubicBezTo>
                  <a:cubicBezTo>
                    <a:pt x="24171" y="24266"/>
                    <a:pt x="24286" y="24301"/>
                    <a:pt x="24425" y="24324"/>
                  </a:cubicBezTo>
                  <a:cubicBezTo>
                    <a:pt x="24476" y="24340"/>
                    <a:pt x="24529" y="24347"/>
                    <a:pt x="24581" y="24347"/>
                  </a:cubicBezTo>
                  <a:cubicBezTo>
                    <a:pt x="24681" y="24347"/>
                    <a:pt x="24779" y="24319"/>
                    <a:pt x="24862" y="24266"/>
                  </a:cubicBezTo>
                  <a:cubicBezTo>
                    <a:pt x="25035" y="24186"/>
                    <a:pt x="25150" y="24001"/>
                    <a:pt x="25162" y="23805"/>
                  </a:cubicBezTo>
                  <a:cubicBezTo>
                    <a:pt x="25185" y="23667"/>
                    <a:pt x="25139" y="23494"/>
                    <a:pt x="25012" y="23345"/>
                  </a:cubicBezTo>
                  <a:lnTo>
                    <a:pt x="24920" y="23264"/>
                  </a:lnTo>
                  <a:cubicBezTo>
                    <a:pt x="24897" y="23229"/>
                    <a:pt x="24885" y="23206"/>
                    <a:pt x="24851" y="23172"/>
                  </a:cubicBezTo>
                  <a:cubicBezTo>
                    <a:pt x="24747" y="23045"/>
                    <a:pt x="24667" y="22930"/>
                    <a:pt x="24597" y="22815"/>
                  </a:cubicBezTo>
                  <a:cubicBezTo>
                    <a:pt x="24021" y="21927"/>
                    <a:pt x="24090" y="21017"/>
                    <a:pt x="24528" y="20349"/>
                  </a:cubicBezTo>
                  <a:cubicBezTo>
                    <a:pt x="24551" y="20326"/>
                    <a:pt x="24574" y="20292"/>
                    <a:pt x="24597" y="20268"/>
                  </a:cubicBezTo>
                  <a:cubicBezTo>
                    <a:pt x="24620" y="20234"/>
                    <a:pt x="24632" y="20211"/>
                    <a:pt x="24667" y="20176"/>
                  </a:cubicBezTo>
                  <a:cubicBezTo>
                    <a:pt x="24713" y="20119"/>
                    <a:pt x="24747" y="20084"/>
                    <a:pt x="24805" y="20027"/>
                  </a:cubicBezTo>
                  <a:cubicBezTo>
                    <a:pt x="25279" y="19575"/>
                    <a:pt x="25942" y="19289"/>
                    <a:pt x="26717" y="19289"/>
                  </a:cubicBezTo>
                  <a:cubicBezTo>
                    <a:pt x="26733" y="19289"/>
                    <a:pt x="26748" y="19289"/>
                    <a:pt x="26763" y="19289"/>
                  </a:cubicBezTo>
                  <a:cubicBezTo>
                    <a:pt x="26959" y="19289"/>
                    <a:pt x="27097" y="19197"/>
                    <a:pt x="27190" y="19082"/>
                  </a:cubicBezTo>
                  <a:cubicBezTo>
                    <a:pt x="27213" y="19059"/>
                    <a:pt x="27224" y="19024"/>
                    <a:pt x="27247" y="19001"/>
                  </a:cubicBezTo>
                  <a:cubicBezTo>
                    <a:pt x="27362" y="18759"/>
                    <a:pt x="27305" y="18437"/>
                    <a:pt x="26994" y="18298"/>
                  </a:cubicBezTo>
                  <a:cubicBezTo>
                    <a:pt x="25035" y="17388"/>
                    <a:pt x="24713" y="15015"/>
                    <a:pt x="26878" y="13921"/>
                  </a:cubicBezTo>
                  <a:cubicBezTo>
                    <a:pt x="26971" y="13874"/>
                    <a:pt x="27051" y="13817"/>
                    <a:pt x="27109" y="13725"/>
                  </a:cubicBezTo>
                  <a:cubicBezTo>
                    <a:pt x="27190" y="13644"/>
                    <a:pt x="27224" y="13529"/>
                    <a:pt x="27247" y="13414"/>
                  </a:cubicBezTo>
                  <a:lnTo>
                    <a:pt x="27247" y="13356"/>
                  </a:lnTo>
                  <a:lnTo>
                    <a:pt x="27247" y="13252"/>
                  </a:lnTo>
                  <a:cubicBezTo>
                    <a:pt x="27213" y="12999"/>
                    <a:pt x="27051" y="12792"/>
                    <a:pt x="26729" y="12768"/>
                  </a:cubicBezTo>
                  <a:cubicBezTo>
                    <a:pt x="26694" y="12745"/>
                    <a:pt x="26671" y="12745"/>
                    <a:pt x="26637" y="12734"/>
                  </a:cubicBezTo>
                  <a:cubicBezTo>
                    <a:pt x="26510" y="12711"/>
                    <a:pt x="26383" y="12665"/>
                    <a:pt x="26245" y="12619"/>
                  </a:cubicBezTo>
                  <a:cubicBezTo>
                    <a:pt x="26176" y="12596"/>
                    <a:pt x="26118" y="12573"/>
                    <a:pt x="26061" y="12550"/>
                  </a:cubicBezTo>
                  <a:cubicBezTo>
                    <a:pt x="25945" y="12492"/>
                    <a:pt x="25830" y="12434"/>
                    <a:pt x="25726" y="12377"/>
                  </a:cubicBezTo>
                  <a:cubicBezTo>
                    <a:pt x="24793" y="11812"/>
                    <a:pt x="24448" y="10810"/>
                    <a:pt x="24782" y="9808"/>
                  </a:cubicBezTo>
                  <a:cubicBezTo>
                    <a:pt x="24805" y="9715"/>
                    <a:pt x="24851" y="9623"/>
                    <a:pt x="24897" y="9520"/>
                  </a:cubicBezTo>
                  <a:cubicBezTo>
                    <a:pt x="25035" y="9232"/>
                    <a:pt x="25243" y="8967"/>
                    <a:pt x="25496" y="8690"/>
                  </a:cubicBezTo>
                  <a:cubicBezTo>
                    <a:pt x="25542" y="8633"/>
                    <a:pt x="25577" y="8586"/>
                    <a:pt x="25600" y="8540"/>
                  </a:cubicBezTo>
                  <a:cubicBezTo>
                    <a:pt x="25634" y="8506"/>
                    <a:pt x="25646" y="8448"/>
                    <a:pt x="25657" y="8402"/>
                  </a:cubicBezTo>
                  <a:cubicBezTo>
                    <a:pt x="25669" y="8356"/>
                    <a:pt x="25692" y="8298"/>
                    <a:pt x="25692" y="8252"/>
                  </a:cubicBezTo>
                  <a:cubicBezTo>
                    <a:pt x="25703" y="7916"/>
                    <a:pt x="25438" y="7580"/>
                    <a:pt x="25042" y="7580"/>
                  </a:cubicBezTo>
                  <a:cubicBezTo>
                    <a:pt x="25017" y="7580"/>
                    <a:pt x="24992" y="7581"/>
                    <a:pt x="24966" y="7584"/>
                  </a:cubicBezTo>
                  <a:cubicBezTo>
                    <a:pt x="24856" y="7595"/>
                    <a:pt x="24748" y="7601"/>
                    <a:pt x="24641" y="7601"/>
                  </a:cubicBezTo>
                  <a:cubicBezTo>
                    <a:pt x="24086" y="7601"/>
                    <a:pt x="23575" y="7453"/>
                    <a:pt x="23169" y="7192"/>
                  </a:cubicBezTo>
                  <a:cubicBezTo>
                    <a:pt x="23077" y="7135"/>
                    <a:pt x="22996" y="7077"/>
                    <a:pt x="22927" y="7008"/>
                  </a:cubicBezTo>
                  <a:cubicBezTo>
                    <a:pt x="22812" y="6904"/>
                    <a:pt x="22696" y="6801"/>
                    <a:pt x="22604" y="6674"/>
                  </a:cubicBezTo>
                  <a:cubicBezTo>
                    <a:pt x="22593" y="6639"/>
                    <a:pt x="22581" y="6628"/>
                    <a:pt x="22558" y="6605"/>
                  </a:cubicBezTo>
                  <a:cubicBezTo>
                    <a:pt x="22535" y="6547"/>
                    <a:pt x="22524" y="6501"/>
                    <a:pt x="22489" y="6444"/>
                  </a:cubicBezTo>
                  <a:cubicBezTo>
                    <a:pt x="22478" y="6398"/>
                    <a:pt x="22443" y="6340"/>
                    <a:pt x="22431" y="6282"/>
                  </a:cubicBezTo>
                  <a:cubicBezTo>
                    <a:pt x="22316" y="5937"/>
                    <a:pt x="22305" y="5545"/>
                    <a:pt x="22351" y="5188"/>
                  </a:cubicBezTo>
                  <a:cubicBezTo>
                    <a:pt x="22351" y="5130"/>
                    <a:pt x="22351" y="5084"/>
                    <a:pt x="22362" y="5050"/>
                  </a:cubicBezTo>
                  <a:cubicBezTo>
                    <a:pt x="22385" y="4900"/>
                    <a:pt x="22420" y="4773"/>
                    <a:pt x="22466" y="4646"/>
                  </a:cubicBezTo>
                  <a:cubicBezTo>
                    <a:pt x="22478" y="4566"/>
                    <a:pt x="22501" y="4497"/>
                    <a:pt x="22535" y="4439"/>
                  </a:cubicBezTo>
                  <a:cubicBezTo>
                    <a:pt x="22581" y="4335"/>
                    <a:pt x="22616" y="4255"/>
                    <a:pt x="22673" y="4162"/>
                  </a:cubicBezTo>
                  <a:cubicBezTo>
                    <a:pt x="22708" y="4139"/>
                    <a:pt x="22719" y="4093"/>
                    <a:pt x="22754" y="4070"/>
                  </a:cubicBezTo>
                  <a:cubicBezTo>
                    <a:pt x="22777" y="4036"/>
                    <a:pt x="22789" y="4013"/>
                    <a:pt x="22823" y="3978"/>
                  </a:cubicBezTo>
                  <a:cubicBezTo>
                    <a:pt x="23215" y="3506"/>
                    <a:pt x="23054" y="3183"/>
                    <a:pt x="22904" y="3033"/>
                  </a:cubicBezTo>
                  <a:lnTo>
                    <a:pt x="22881" y="2999"/>
                  </a:lnTo>
                  <a:cubicBezTo>
                    <a:pt x="22835" y="2953"/>
                    <a:pt x="22777" y="2918"/>
                    <a:pt x="22731" y="2884"/>
                  </a:cubicBezTo>
                  <a:cubicBezTo>
                    <a:pt x="22633" y="2823"/>
                    <a:pt x="22535" y="2798"/>
                    <a:pt x="22433" y="2798"/>
                  </a:cubicBezTo>
                  <a:cubicBezTo>
                    <a:pt x="21913" y="2798"/>
                    <a:pt x="21299" y="3460"/>
                    <a:pt x="20162" y="3460"/>
                  </a:cubicBezTo>
                  <a:cubicBezTo>
                    <a:pt x="19943" y="3460"/>
                    <a:pt x="19724" y="3437"/>
                    <a:pt x="19528" y="3379"/>
                  </a:cubicBezTo>
                  <a:lnTo>
                    <a:pt x="19309" y="3287"/>
                  </a:lnTo>
                  <a:cubicBezTo>
                    <a:pt x="19275" y="3287"/>
                    <a:pt x="19263" y="3275"/>
                    <a:pt x="19240" y="3264"/>
                  </a:cubicBezTo>
                  <a:cubicBezTo>
                    <a:pt x="19194" y="3241"/>
                    <a:pt x="19148" y="3218"/>
                    <a:pt x="19102" y="3183"/>
                  </a:cubicBezTo>
                  <a:cubicBezTo>
                    <a:pt x="18503" y="2803"/>
                    <a:pt x="18157" y="2008"/>
                    <a:pt x="18296" y="729"/>
                  </a:cubicBezTo>
                  <a:cubicBezTo>
                    <a:pt x="18319" y="510"/>
                    <a:pt x="18238" y="303"/>
                    <a:pt x="18100" y="176"/>
                  </a:cubicBezTo>
                  <a:cubicBezTo>
                    <a:pt x="18065" y="153"/>
                    <a:pt x="18031" y="130"/>
                    <a:pt x="17996" y="107"/>
                  </a:cubicBezTo>
                  <a:cubicBezTo>
                    <a:pt x="17882" y="41"/>
                    <a:pt x="17750" y="0"/>
                    <a:pt x="17617" y="0"/>
                  </a:cubicBezTo>
                  <a:close/>
                </a:path>
              </a:pathLst>
            </a:custGeom>
            <a:solidFill>
              <a:srgbClr val="DA510B">
                <a:alpha val="37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9" name="Google Shape;2269;p43"/>
            <p:cNvSpPr/>
            <p:nvPr/>
          </p:nvSpPr>
          <p:spPr>
            <a:xfrm>
              <a:off x="479143" y="444065"/>
              <a:ext cx="968577" cy="889260"/>
            </a:xfrm>
            <a:custGeom>
              <a:avLst/>
              <a:gdLst/>
              <a:ahLst/>
              <a:cxnLst/>
              <a:rect l="l" t="t" r="r" b="b"/>
              <a:pathLst>
                <a:path w="27305" h="25069" extrusionOk="0">
                  <a:moveTo>
                    <a:pt x="13684" y="1"/>
                  </a:moveTo>
                  <a:cubicBezTo>
                    <a:pt x="12861" y="1"/>
                    <a:pt x="12025" y="83"/>
                    <a:pt x="11187" y="255"/>
                  </a:cubicBezTo>
                  <a:cubicBezTo>
                    <a:pt x="4390" y="1615"/>
                    <a:pt x="1" y="8228"/>
                    <a:pt x="1372" y="15013"/>
                  </a:cubicBezTo>
                  <a:cubicBezTo>
                    <a:pt x="2120" y="18700"/>
                    <a:pt x="4413" y="21695"/>
                    <a:pt x="7443" y="23423"/>
                  </a:cubicBezTo>
                  <a:cubicBezTo>
                    <a:pt x="7489" y="23446"/>
                    <a:pt x="7535" y="23469"/>
                    <a:pt x="7581" y="23493"/>
                  </a:cubicBezTo>
                  <a:cubicBezTo>
                    <a:pt x="8480" y="23999"/>
                    <a:pt x="9459" y="24391"/>
                    <a:pt x="10473" y="24668"/>
                  </a:cubicBezTo>
                  <a:cubicBezTo>
                    <a:pt x="11486" y="24929"/>
                    <a:pt x="12543" y="25068"/>
                    <a:pt x="13621" y="25068"/>
                  </a:cubicBezTo>
                  <a:cubicBezTo>
                    <a:pt x="14445" y="25068"/>
                    <a:pt x="15280" y="24987"/>
                    <a:pt x="16118" y="24817"/>
                  </a:cubicBezTo>
                  <a:cubicBezTo>
                    <a:pt x="22904" y="23469"/>
                    <a:pt x="27305" y="16857"/>
                    <a:pt x="25945" y="10071"/>
                  </a:cubicBezTo>
                  <a:cubicBezTo>
                    <a:pt x="25427" y="7467"/>
                    <a:pt x="24125" y="5221"/>
                    <a:pt x="22362" y="3504"/>
                  </a:cubicBezTo>
                  <a:cubicBezTo>
                    <a:pt x="22351" y="3504"/>
                    <a:pt x="22339" y="3492"/>
                    <a:pt x="22328" y="3481"/>
                  </a:cubicBezTo>
                  <a:cubicBezTo>
                    <a:pt x="21268" y="2467"/>
                    <a:pt x="20047" y="1661"/>
                    <a:pt x="18722" y="1073"/>
                  </a:cubicBezTo>
                  <a:cubicBezTo>
                    <a:pt x="17165" y="381"/>
                    <a:pt x="15453" y="1"/>
                    <a:pt x="13684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0" name="Google Shape;2270;p43"/>
            <p:cNvSpPr/>
            <p:nvPr/>
          </p:nvSpPr>
          <p:spPr>
            <a:xfrm>
              <a:off x="748068" y="567513"/>
              <a:ext cx="699660" cy="765816"/>
            </a:xfrm>
            <a:custGeom>
              <a:avLst/>
              <a:gdLst/>
              <a:ahLst/>
              <a:cxnLst/>
              <a:rect l="l" t="t" r="r" b="b"/>
              <a:pathLst>
                <a:path w="19724" h="21589" extrusionOk="0">
                  <a:moveTo>
                    <a:pt x="14724" y="1"/>
                  </a:moveTo>
                  <a:lnTo>
                    <a:pt x="14724" y="1"/>
                  </a:lnTo>
                  <a:cubicBezTo>
                    <a:pt x="17270" y="7570"/>
                    <a:pt x="18053" y="19068"/>
                    <a:pt x="0" y="20013"/>
                  </a:cubicBezTo>
                  <a:cubicBezTo>
                    <a:pt x="899" y="20519"/>
                    <a:pt x="1878" y="20911"/>
                    <a:pt x="2892" y="21188"/>
                  </a:cubicBezTo>
                  <a:cubicBezTo>
                    <a:pt x="3905" y="21449"/>
                    <a:pt x="4962" y="21588"/>
                    <a:pt x="6040" y="21588"/>
                  </a:cubicBezTo>
                  <a:cubicBezTo>
                    <a:pt x="6864" y="21588"/>
                    <a:pt x="7699" y="21507"/>
                    <a:pt x="8537" y="21337"/>
                  </a:cubicBezTo>
                  <a:cubicBezTo>
                    <a:pt x="15323" y="19989"/>
                    <a:pt x="19724" y="13377"/>
                    <a:pt x="18364" y="6591"/>
                  </a:cubicBezTo>
                  <a:cubicBezTo>
                    <a:pt x="17846" y="3987"/>
                    <a:pt x="16544" y="1741"/>
                    <a:pt x="14770" y="24"/>
                  </a:cubicBezTo>
                  <a:cubicBezTo>
                    <a:pt x="14758" y="24"/>
                    <a:pt x="14747" y="12"/>
                    <a:pt x="14724" y="1"/>
                  </a:cubicBezTo>
                  <a:close/>
                </a:path>
              </a:pathLst>
            </a:custGeom>
            <a:solidFill>
              <a:srgbClr val="DA510B">
                <a:alpha val="37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1" name="Google Shape;2271;p43"/>
            <p:cNvSpPr/>
            <p:nvPr/>
          </p:nvSpPr>
          <p:spPr>
            <a:xfrm>
              <a:off x="735794" y="786385"/>
              <a:ext cx="128552" cy="78217"/>
            </a:xfrm>
            <a:custGeom>
              <a:avLst/>
              <a:gdLst/>
              <a:ahLst/>
              <a:cxnLst/>
              <a:rect l="l" t="t" r="r" b="b"/>
              <a:pathLst>
                <a:path w="3624" h="2205" extrusionOk="0">
                  <a:moveTo>
                    <a:pt x="2204" y="0"/>
                  </a:moveTo>
                  <a:cubicBezTo>
                    <a:pt x="1431" y="0"/>
                    <a:pt x="544" y="343"/>
                    <a:pt x="220" y="1020"/>
                  </a:cubicBezTo>
                  <a:cubicBezTo>
                    <a:pt x="1" y="1458"/>
                    <a:pt x="254" y="1999"/>
                    <a:pt x="980" y="2149"/>
                  </a:cubicBezTo>
                  <a:cubicBezTo>
                    <a:pt x="1148" y="2187"/>
                    <a:pt x="1319" y="2205"/>
                    <a:pt x="1488" y="2205"/>
                  </a:cubicBezTo>
                  <a:cubicBezTo>
                    <a:pt x="2483" y="2205"/>
                    <a:pt x="3414" y="1591"/>
                    <a:pt x="3503" y="1020"/>
                  </a:cubicBezTo>
                  <a:cubicBezTo>
                    <a:pt x="3623" y="337"/>
                    <a:pt x="2970" y="0"/>
                    <a:pt x="22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2" name="Google Shape;2272;p43"/>
            <p:cNvSpPr/>
            <p:nvPr/>
          </p:nvSpPr>
          <p:spPr>
            <a:xfrm>
              <a:off x="1013587" y="728527"/>
              <a:ext cx="140719" cy="77578"/>
            </a:xfrm>
            <a:custGeom>
              <a:avLst/>
              <a:gdLst/>
              <a:ahLst/>
              <a:cxnLst/>
              <a:rect l="l" t="t" r="r" b="b"/>
              <a:pathLst>
                <a:path w="3967" h="2187" extrusionOk="0">
                  <a:moveTo>
                    <a:pt x="2431" y="1"/>
                  </a:moveTo>
                  <a:cubicBezTo>
                    <a:pt x="1272" y="1"/>
                    <a:pt x="1" y="809"/>
                    <a:pt x="545" y="1672"/>
                  </a:cubicBezTo>
                  <a:cubicBezTo>
                    <a:pt x="741" y="1988"/>
                    <a:pt x="1264" y="2186"/>
                    <a:pt x="1859" y="2186"/>
                  </a:cubicBezTo>
                  <a:cubicBezTo>
                    <a:pt x="2348" y="2186"/>
                    <a:pt x="2887" y="2052"/>
                    <a:pt x="3333" y="1741"/>
                  </a:cubicBezTo>
                  <a:cubicBezTo>
                    <a:pt x="3932" y="1303"/>
                    <a:pt x="3967" y="727"/>
                    <a:pt x="3587" y="381"/>
                  </a:cubicBezTo>
                  <a:cubicBezTo>
                    <a:pt x="3285" y="114"/>
                    <a:pt x="2866" y="1"/>
                    <a:pt x="24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2273;p43"/>
            <p:cNvSpPr/>
            <p:nvPr/>
          </p:nvSpPr>
          <p:spPr>
            <a:xfrm>
              <a:off x="549842" y="687307"/>
              <a:ext cx="100600" cy="319182"/>
            </a:xfrm>
            <a:custGeom>
              <a:avLst/>
              <a:gdLst/>
              <a:ahLst/>
              <a:cxnLst/>
              <a:rect l="l" t="t" r="r" b="b"/>
              <a:pathLst>
                <a:path w="2836" h="8998" extrusionOk="0">
                  <a:moveTo>
                    <a:pt x="2523" y="0"/>
                  </a:moveTo>
                  <a:cubicBezTo>
                    <a:pt x="2455" y="0"/>
                    <a:pt x="2385" y="28"/>
                    <a:pt x="2328" y="92"/>
                  </a:cubicBezTo>
                  <a:cubicBezTo>
                    <a:pt x="807" y="1924"/>
                    <a:pt x="1" y="5506"/>
                    <a:pt x="1464" y="8836"/>
                  </a:cubicBezTo>
                  <a:cubicBezTo>
                    <a:pt x="1510" y="8947"/>
                    <a:pt x="1607" y="8997"/>
                    <a:pt x="1704" y="8997"/>
                  </a:cubicBezTo>
                  <a:cubicBezTo>
                    <a:pt x="1848" y="8997"/>
                    <a:pt x="1991" y="8888"/>
                    <a:pt x="1971" y="8709"/>
                  </a:cubicBezTo>
                  <a:lnTo>
                    <a:pt x="1971" y="8709"/>
                  </a:lnTo>
                  <a:cubicBezTo>
                    <a:pt x="1971" y="8709"/>
                    <a:pt x="1971" y="8709"/>
                    <a:pt x="1971" y="8709"/>
                  </a:cubicBezTo>
                  <a:cubicBezTo>
                    <a:pt x="1968" y="8709"/>
                    <a:pt x="1752" y="7070"/>
                    <a:pt x="1740" y="6555"/>
                  </a:cubicBezTo>
                  <a:cubicBezTo>
                    <a:pt x="1487" y="3087"/>
                    <a:pt x="2651" y="668"/>
                    <a:pt x="2754" y="357"/>
                  </a:cubicBezTo>
                  <a:cubicBezTo>
                    <a:pt x="2836" y="161"/>
                    <a:pt x="2687" y="0"/>
                    <a:pt x="2523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2274;p43"/>
            <p:cNvSpPr/>
            <p:nvPr/>
          </p:nvSpPr>
          <p:spPr>
            <a:xfrm>
              <a:off x="866585" y="699758"/>
              <a:ext cx="131213" cy="92158"/>
            </a:xfrm>
            <a:custGeom>
              <a:avLst/>
              <a:gdLst/>
              <a:ahLst/>
              <a:cxnLst/>
              <a:rect l="l" t="t" r="r" b="b"/>
              <a:pathLst>
                <a:path w="3699" h="2598" extrusionOk="0">
                  <a:moveTo>
                    <a:pt x="3348" y="1"/>
                  </a:moveTo>
                  <a:cubicBezTo>
                    <a:pt x="3335" y="1"/>
                    <a:pt x="3321" y="2"/>
                    <a:pt x="3307" y="6"/>
                  </a:cubicBezTo>
                  <a:cubicBezTo>
                    <a:pt x="3226" y="17"/>
                    <a:pt x="3169" y="121"/>
                    <a:pt x="3180" y="202"/>
                  </a:cubicBezTo>
                  <a:cubicBezTo>
                    <a:pt x="3341" y="985"/>
                    <a:pt x="3065" y="1941"/>
                    <a:pt x="2212" y="2206"/>
                  </a:cubicBezTo>
                  <a:cubicBezTo>
                    <a:pt x="2090" y="2243"/>
                    <a:pt x="1972" y="2258"/>
                    <a:pt x="1861" y="2258"/>
                  </a:cubicBezTo>
                  <a:cubicBezTo>
                    <a:pt x="1586" y="2258"/>
                    <a:pt x="1354" y="2163"/>
                    <a:pt x="1199" y="2056"/>
                  </a:cubicBezTo>
                  <a:cubicBezTo>
                    <a:pt x="772" y="1803"/>
                    <a:pt x="438" y="1308"/>
                    <a:pt x="357" y="778"/>
                  </a:cubicBezTo>
                  <a:cubicBezTo>
                    <a:pt x="348" y="689"/>
                    <a:pt x="271" y="634"/>
                    <a:pt x="191" y="634"/>
                  </a:cubicBezTo>
                  <a:cubicBezTo>
                    <a:pt x="178" y="634"/>
                    <a:pt x="164" y="636"/>
                    <a:pt x="150" y="639"/>
                  </a:cubicBezTo>
                  <a:cubicBezTo>
                    <a:pt x="58" y="651"/>
                    <a:pt x="0" y="755"/>
                    <a:pt x="12" y="835"/>
                  </a:cubicBezTo>
                  <a:cubicBezTo>
                    <a:pt x="116" y="1457"/>
                    <a:pt x="507" y="2033"/>
                    <a:pt x="1003" y="2344"/>
                  </a:cubicBezTo>
                  <a:cubicBezTo>
                    <a:pt x="1268" y="2506"/>
                    <a:pt x="1556" y="2598"/>
                    <a:pt x="1844" y="2598"/>
                  </a:cubicBezTo>
                  <a:cubicBezTo>
                    <a:pt x="2005" y="2598"/>
                    <a:pt x="2155" y="2563"/>
                    <a:pt x="2316" y="2517"/>
                  </a:cubicBezTo>
                  <a:cubicBezTo>
                    <a:pt x="3353" y="2206"/>
                    <a:pt x="3699" y="1054"/>
                    <a:pt x="3514" y="132"/>
                  </a:cubicBezTo>
                  <a:cubicBezTo>
                    <a:pt x="3504" y="54"/>
                    <a:pt x="3428" y="1"/>
                    <a:pt x="334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5" name="Google Shape;2275;p43"/>
            <p:cNvSpPr/>
            <p:nvPr/>
          </p:nvSpPr>
          <p:spPr>
            <a:xfrm>
              <a:off x="1005535" y="625902"/>
              <a:ext cx="96060" cy="74067"/>
            </a:xfrm>
            <a:custGeom>
              <a:avLst/>
              <a:gdLst/>
              <a:ahLst/>
              <a:cxnLst/>
              <a:rect l="l" t="t" r="r" b="b"/>
              <a:pathLst>
                <a:path w="2708" h="2088" extrusionOk="0">
                  <a:moveTo>
                    <a:pt x="2372" y="1"/>
                  </a:moveTo>
                  <a:cubicBezTo>
                    <a:pt x="2365" y="1"/>
                    <a:pt x="2358" y="1"/>
                    <a:pt x="2351" y="2"/>
                  </a:cubicBezTo>
                  <a:cubicBezTo>
                    <a:pt x="2258" y="25"/>
                    <a:pt x="2201" y="129"/>
                    <a:pt x="2212" y="210"/>
                  </a:cubicBezTo>
                  <a:cubicBezTo>
                    <a:pt x="2351" y="797"/>
                    <a:pt x="2178" y="1535"/>
                    <a:pt x="1613" y="1708"/>
                  </a:cubicBezTo>
                  <a:cubicBezTo>
                    <a:pt x="1541" y="1728"/>
                    <a:pt x="1470" y="1738"/>
                    <a:pt x="1400" y="1738"/>
                  </a:cubicBezTo>
                  <a:cubicBezTo>
                    <a:pt x="1268" y="1738"/>
                    <a:pt x="1138" y="1702"/>
                    <a:pt x="1003" y="1627"/>
                  </a:cubicBezTo>
                  <a:cubicBezTo>
                    <a:pt x="692" y="1419"/>
                    <a:pt x="427" y="1016"/>
                    <a:pt x="358" y="590"/>
                  </a:cubicBezTo>
                  <a:cubicBezTo>
                    <a:pt x="347" y="495"/>
                    <a:pt x="259" y="439"/>
                    <a:pt x="183" y="439"/>
                  </a:cubicBezTo>
                  <a:cubicBezTo>
                    <a:pt x="176" y="439"/>
                    <a:pt x="169" y="439"/>
                    <a:pt x="162" y="440"/>
                  </a:cubicBezTo>
                  <a:cubicBezTo>
                    <a:pt x="58" y="452"/>
                    <a:pt x="0" y="555"/>
                    <a:pt x="12" y="648"/>
                  </a:cubicBezTo>
                  <a:cubicBezTo>
                    <a:pt x="104" y="1178"/>
                    <a:pt x="415" y="1661"/>
                    <a:pt x="818" y="1915"/>
                  </a:cubicBezTo>
                  <a:cubicBezTo>
                    <a:pt x="1003" y="2030"/>
                    <a:pt x="1210" y="2088"/>
                    <a:pt x="1394" y="2088"/>
                  </a:cubicBezTo>
                  <a:cubicBezTo>
                    <a:pt x="1498" y="2088"/>
                    <a:pt x="1602" y="2065"/>
                    <a:pt x="1717" y="2019"/>
                  </a:cubicBezTo>
                  <a:cubicBezTo>
                    <a:pt x="2466" y="1800"/>
                    <a:pt x="2708" y="867"/>
                    <a:pt x="2547" y="141"/>
                  </a:cubicBezTo>
                  <a:cubicBezTo>
                    <a:pt x="2536" y="56"/>
                    <a:pt x="2448" y="1"/>
                    <a:pt x="23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6" name="Google Shape;2276;p43"/>
            <p:cNvSpPr/>
            <p:nvPr/>
          </p:nvSpPr>
          <p:spPr>
            <a:xfrm>
              <a:off x="741505" y="679042"/>
              <a:ext cx="96095" cy="74067"/>
            </a:xfrm>
            <a:custGeom>
              <a:avLst/>
              <a:gdLst/>
              <a:ahLst/>
              <a:cxnLst/>
              <a:rect l="l" t="t" r="r" b="b"/>
              <a:pathLst>
                <a:path w="2709" h="2088" extrusionOk="0">
                  <a:moveTo>
                    <a:pt x="2363" y="1"/>
                  </a:moveTo>
                  <a:cubicBezTo>
                    <a:pt x="2355" y="1"/>
                    <a:pt x="2348" y="1"/>
                    <a:pt x="2340" y="2"/>
                  </a:cubicBezTo>
                  <a:cubicBezTo>
                    <a:pt x="2259" y="25"/>
                    <a:pt x="2201" y="117"/>
                    <a:pt x="2213" y="210"/>
                  </a:cubicBezTo>
                  <a:cubicBezTo>
                    <a:pt x="2340" y="797"/>
                    <a:pt x="2167" y="1534"/>
                    <a:pt x="1614" y="1707"/>
                  </a:cubicBezTo>
                  <a:cubicBezTo>
                    <a:pt x="1543" y="1727"/>
                    <a:pt x="1474" y="1737"/>
                    <a:pt x="1405" y="1737"/>
                  </a:cubicBezTo>
                  <a:cubicBezTo>
                    <a:pt x="1272" y="1737"/>
                    <a:pt x="1140" y="1699"/>
                    <a:pt x="1003" y="1615"/>
                  </a:cubicBezTo>
                  <a:cubicBezTo>
                    <a:pt x="692" y="1419"/>
                    <a:pt x="427" y="1016"/>
                    <a:pt x="358" y="590"/>
                  </a:cubicBezTo>
                  <a:cubicBezTo>
                    <a:pt x="348" y="495"/>
                    <a:pt x="260" y="438"/>
                    <a:pt x="174" y="438"/>
                  </a:cubicBezTo>
                  <a:cubicBezTo>
                    <a:pt x="166" y="438"/>
                    <a:pt x="159" y="439"/>
                    <a:pt x="151" y="440"/>
                  </a:cubicBezTo>
                  <a:cubicBezTo>
                    <a:pt x="59" y="451"/>
                    <a:pt x="1" y="555"/>
                    <a:pt x="13" y="647"/>
                  </a:cubicBezTo>
                  <a:cubicBezTo>
                    <a:pt x="93" y="1177"/>
                    <a:pt x="416" y="1661"/>
                    <a:pt x="819" y="1915"/>
                  </a:cubicBezTo>
                  <a:cubicBezTo>
                    <a:pt x="1003" y="2030"/>
                    <a:pt x="1211" y="2087"/>
                    <a:pt x="1395" y="2087"/>
                  </a:cubicBezTo>
                  <a:cubicBezTo>
                    <a:pt x="1510" y="2087"/>
                    <a:pt x="1614" y="2064"/>
                    <a:pt x="1706" y="2018"/>
                  </a:cubicBezTo>
                  <a:cubicBezTo>
                    <a:pt x="2455" y="1788"/>
                    <a:pt x="2708" y="866"/>
                    <a:pt x="2547" y="140"/>
                  </a:cubicBezTo>
                  <a:cubicBezTo>
                    <a:pt x="2537" y="56"/>
                    <a:pt x="2449" y="1"/>
                    <a:pt x="23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7" name="Google Shape;2277;p43"/>
            <p:cNvSpPr/>
            <p:nvPr/>
          </p:nvSpPr>
          <p:spPr>
            <a:xfrm>
              <a:off x="580491" y="343852"/>
              <a:ext cx="585580" cy="279488"/>
            </a:xfrm>
            <a:custGeom>
              <a:avLst/>
              <a:gdLst/>
              <a:ahLst/>
              <a:cxnLst/>
              <a:rect l="l" t="t" r="r" b="b"/>
              <a:pathLst>
                <a:path w="16508" h="7879" extrusionOk="0">
                  <a:moveTo>
                    <a:pt x="14289" y="1"/>
                  </a:moveTo>
                  <a:cubicBezTo>
                    <a:pt x="13230" y="1"/>
                    <a:pt x="11858" y="318"/>
                    <a:pt x="10588" y="995"/>
                  </a:cubicBezTo>
                  <a:cubicBezTo>
                    <a:pt x="9494" y="1571"/>
                    <a:pt x="9148" y="2101"/>
                    <a:pt x="9079" y="2147"/>
                  </a:cubicBezTo>
                  <a:cubicBezTo>
                    <a:pt x="9045" y="2147"/>
                    <a:pt x="8826" y="2075"/>
                    <a:pt x="8506" y="2075"/>
                  </a:cubicBezTo>
                  <a:cubicBezTo>
                    <a:pt x="8186" y="2075"/>
                    <a:pt x="7766" y="2147"/>
                    <a:pt x="7328" y="2435"/>
                  </a:cubicBezTo>
                  <a:cubicBezTo>
                    <a:pt x="7293" y="2455"/>
                    <a:pt x="7267" y="2464"/>
                    <a:pt x="7242" y="2464"/>
                  </a:cubicBezTo>
                  <a:cubicBezTo>
                    <a:pt x="7153" y="2464"/>
                    <a:pt x="7075" y="2349"/>
                    <a:pt x="6625" y="2205"/>
                  </a:cubicBezTo>
                  <a:cubicBezTo>
                    <a:pt x="5958" y="1979"/>
                    <a:pt x="5173" y="1878"/>
                    <a:pt x="4387" y="1878"/>
                  </a:cubicBezTo>
                  <a:cubicBezTo>
                    <a:pt x="2201" y="1878"/>
                    <a:pt x="0" y="2661"/>
                    <a:pt x="254" y="3737"/>
                  </a:cubicBezTo>
                  <a:cubicBezTo>
                    <a:pt x="312" y="4002"/>
                    <a:pt x="531" y="4244"/>
                    <a:pt x="842" y="4428"/>
                  </a:cubicBezTo>
                  <a:cubicBezTo>
                    <a:pt x="888" y="4463"/>
                    <a:pt x="922" y="4486"/>
                    <a:pt x="934" y="4532"/>
                  </a:cubicBezTo>
                  <a:cubicBezTo>
                    <a:pt x="1394" y="6267"/>
                    <a:pt x="2774" y="7879"/>
                    <a:pt x="4893" y="7879"/>
                  </a:cubicBezTo>
                  <a:cubicBezTo>
                    <a:pt x="5109" y="7879"/>
                    <a:pt x="5334" y="7862"/>
                    <a:pt x="5565" y="7827"/>
                  </a:cubicBezTo>
                  <a:cubicBezTo>
                    <a:pt x="6625" y="7677"/>
                    <a:pt x="7340" y="7043"/>
                    <a:pt x="7685" y="5949"/>
                  </a:cubicBezTo>
                  <a:cubicBezTo>
                    <a:pt x="7927" y="5177"/>
                    <a:pt x="7893" y="4140"/>
                    <a:pt x="7823" y="3668"/>
                  </a:cubicBezTo>
                  <a:cubicBezTo>
                    <a:pt x="7797" y="3508"/>
                    <a:pt x="8140" y="3259"/>
                    <a:pt x="8541" y="3259"/>
                  </a:cubicBezTo>
                  <a:cubicBezTo>
                    <a:pt x="8661" y="3259"/>
                    <a:pt x="8785" y="3281"/>
                    <a:pt x="8906" y="3334"/>
                  </a:cubicBezTo>
                  <a:cubicBezTo>
                    <a:pt x="9125" y="3426"/>
                    <a:pt x="9390" y="6317"/>
                    <a:pt x="11729" y="6594"/>
                  </a:cubicBezTo>
                  <a:cubicBezTo>
                    <a:pt x="11830" y="6605"/>
                    <a:pt x="11931" y="6610"/>
                    <a:pt x="12033" y="6610"/>
                  </a:cubicBezTo>
                  <a:cubicBezTo>
                    <a:pt x="13195" y="6610"/>
                    <a:pt x="14375" y="5906"/>
                    <a:pt x="14989" y="5016"/>
                  </a:cubicBezTo>
                  <a:cubicBezTo>
                    <a:pt x="15462" y="4347"/>
                    <a:pt x="15784" y="3368"/>
                    <a:pt x="15738" y="2331"/>
                  </a:cubicBezTo>
                  <a:cubicBezTo>
                    <a:pt x="15704" y="1617"/>
                    <a:pt x="15738" y="1778"/>
                    <a:pt x="15923" y="1502"/>
                  </a:cubicBezTo>
                  <a:cubicBezTo>
                    <a:pt x="16508" y="533"/>
                    <a:pt x="15661" y="1"/>
                    <a:pt x="14289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8" name="Google Shape;2278;p43"/>
            <p:cNvSpPr/>
            <p:nvPr/>
          </p:nvSpPr>
          <p:spPr>
            <a:xfrm>
              <a:off x="623414" y="429202"/>
              <a:ext cx="233799" cy="172893"/>
            </a:xfrm>
            <a:custGeom>
              <a:avLst/>
              <a:gdLst/>
              <a:ahLst/>
              <a:cxnLst/>
              <a:rect l="l" t="t" r="r" b="b"/>
              <a:pathLst>
                <a:path w="6591" h="4874" extrusionOk="0">
                  <a:moveTo>
                    <a:pt x="3297" y="1"/>
                  </a:moveTo>
                  <a:cubicBezTo>
                    <a:pt x="2230" y="1"/>
                    <a:pt x="1109" y="351"/>
                    <a:pt x="507" y="985"/>
                  </a:cubicBezTo>
                  <a:cubicBezTo>
                    <a:pt x="0" y="1527"/>
                    <a:pt x="484" y="3255"/>
                    <a:pt x="1717" y="4211"/>
                  </a:cubicBezTo>
                  <a:cubicBezTo>
                    <a:pt x="2221" y="4608"/>
                    <a:pt x="2851" y="4873"/>
                    <a:pt x="3587" y="4873"/>
                  </a:cubicBezTo>
                  <a:cubicBezTo>
                    <a:pt x="3962" y="4873"/>
                    <a:pt x="4365" y="4804"/>
                    <a:pt x="4793" y="4649"/>
                  </a:cubicBezTo>
                  <a:cubicBezTo>
                    <a:pt x="5957" y="4211"/>
                    <a:pt x="6590" y="2425"/>
                    <a:pt x="5749" y="1031"/>
                  </a:cubicBezTo>
                  <a:cubicBezTo>
                    <a:pt x="5484" y="594"/>
                    <a:pt x="5024" y="306"/>
                    <a:pt x="4459" y="156"/>
                  </a:cubicBezTo>
                  <a:cubicBezTo>
                    <a:pt x="4101" y="51"/>
                    <a:pt x="3703" y="1"/>
                    <a:pt x="3297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9" name="Google Shape;2279;p43"/>
            <p:cNvSpPr/>
            <p:nvPr/>
          </p:nvSpPr>
          <p:spPr>
            <a:xfrm>
              <a:off x="898866" y="371131"/>
              <a:ext cx="223973" cy="184528"/>
            </a:xfrm>
            <a:custGeom>
              <a:avLst/>
              <a:gdLst/>
              <a:ahLst/>
              <a:cxnLst/>
              <a:rect l="l" t="t" r="r" b="b"/>
              <a:pathLst>
                <a:path w="6314" h="5202" extrusionOk="0">
                  <a:moveTo>
                    <a:pt x="4371" y="1"/>
                  </a:moveTo>
                  <a:cubicBezTo>
                    <a:pt x="3468" y="1"/>
                    <a:pt x="2356" y="277"/>
                    <a:pt x="1544" y="894"/>
                  </a:cubicBezTo>
                  <a:cubicBezTo>
                    <a:pt x="1418" y="1009"/>
                    <a:pt x="1279" y="1125"/>
                    <a:pt x="1164" y="1251"/>
                  </a:cubicBezTo>
                  <a:cubicBezTo>
                    <a:pt x="0" y="2495"/>
                    <a:pt x="1003" y="4996"/>
                    <a:pt x="2662" y="5191"/>
                  </a:cubicBezTo>
                  <a:cubicBezTo>
                    <a:pt x="2739" y="5198"/>
                    <a:pt x="2822" y="5202"/>
                    <a:pt x="2910" y="5202"/>
                  </a:cubicBezTo>
                  <a:cubicBezTo>
                    <a:pt x="3266" y="5202"/>
                    <a:pt x="3693" y="5141"/>
                    <a:pt x="4090" y="4984"/>
                  </a:cubicBezTo>
                  <a:cubicBezTo>
                    <a:pt x="4793" y="4707"/>
                    <a:pt x="5277" y="4235"/>
                    <a:pt x="5611" y="3694"/>
                  </a:cubicBezTo>
                  <a:cubicBezTo>
                    <a:pt x="6314" y="2553"/>
                    <a:pt x="6291" y="1090"/>
                    <a:pt x="5853" y="468"/>
                  </a:cubicBezTo>
                  <a:cubicBezTo>
                    <a:pt x="5642" y="166"/>
                    <a:pt x="5069" y="1"/>
                    <a:pt x="4371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0" name="Google Shape;2280;p43"/>
            <p:cNvSpPr/>
            <p:nvPr/>
          </p:nvSpPr>
          <p:spPr>
            <a:xfrm>
              <a:off x="684322" y="434700"/>
              <a:ext cx="172893" cy="167395"/>
            </a:xfrm>
            <a:custGeom>
              <a:avLst/>
              <a:gdLst/>
              <a:ahLst/>
              <a:cxnLst/>
              <a:rect l="l" t="t" r="r" b="b"/>
              <a:pathLst>
                <a:path w="4874" h="4719" extrusionOk="0">
                  <a:moveTo>
                    <a:pt x="2765" y="1"/>
                  </a:moveTo>
                  <a:cubicBezTo>
                    <a:pt x="3664" y="1349"/>
                    <a:pt x="3203" y="2789"/>
                    <a:pt x="1866" y="3180"/>
                  </a:cubicBezTo>
                  <a:cubicBezTo>
                    <a:pt x="1187" y="3388"/>
                    <a:pt x="346" y="3330"/>
                    <a:pt x="0" y="4056"/>
                  </a:cubicBezTo>
                  <a:cubicBezTo>
                    <a:pt x="504" y="4453"/>
                    <a:pt x="1134" y="4718"/>
                    <a:pt x="1870" y="4718"/>
                  </a:cubicBezTo>
                  <a:cubicBezTo>
                    <a:pt x="2245" y="4718"/>
                    <a:pt x="2648" y="4649"/>
                    <a:pt x="3076" y="4494"/>
                  </a:cubicBezTo>
                  <a:cubicBezTo>
                    <a:pt x="4240" y="4056"/>
                    <a:pt x="4873" y="2270"/>
                    <a:pt x="4044" y="876"/>
                  </a:cubicBezTo>
                  <a:cubicBezTo>
                    <a:pt x="3779" y="450"/>
                    <a:pt x="3318" y="162"/>
                    <a:pt x="2765" y="1"/>
                  </a:cubicBezTo>
                  <a:close/>
                </a:path>
              </a:pathLst>
            </a:custGeom>
            <a:solidFill>
              <a:srgbClr val="0A1640">
                <a:alpha val="17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1" name="Google Shape;2281;p43"/>
            <p:cNvSpPr/>
            <p:nvPr/>
          </p:nvSpPr>
          <p:spPr>
            <a:xfrm>
              <a:off x="898866" y="402845"/>
              <a:ext cx="199072" cy="152816"/>
            </a:xfrm>
            <a:custGeom>
              <a:avLst/>
              <a:gdLst/>
              <a:ahLst/>
              <a:cxnLst/>
              <a:rect l="l" t="t" r="r" b="b"/>
              <a:pathLst>
                <a:path w="5612" h="4308" extrusionOk="0">
                  <a:moveTo>
                    <a:pt x="1544" y="0"/>
                  </a:moveTo>
                  <a:lnTo>
                    <a:pt x="1544" y="0"/>
                  </a:lnTo>
                  <a:cubicBezTo>
                    <a:pt x="1418" y="115"/>
                    <a:pt x="1279" y="231"/>
                    <a:pt x="1164" y="357"/>
                  </a:cubicBezTo>
                  <a:cubicBezTo>
                    <a:pt x="0" y="1601"/>
                    <a:pt x="1003" y="4102"/>
                    <a:pt x="2662" y="4297"/>
                  </a:cubicBezTo>
                  <a:cubicBezTo>
                    <a:pt x="2739" y="4304"/>
                    <a:pt x="2822" y="4308"/>
                    <a:pt x="2910" y="4308"/>
                  </a:cubicBezTo>
                  <a:cubicBezTo>
                    <a:pt x="3266" y="4308"/>
                    <a:pt x="3693" y="4247"/>
                    <a:pt x="4090" y="4090"/>
                  </a:cubicBezTo>
                  <a:cubicBezTo>
                    <a:pt x="4793" y="3813"/>
                    <a:pt x="5277" y="3341"/>
                    <a:pt x="5611" y="2800"/>
                  </a:cubicBezTo>
                  <a:cubicBezTo>
                    <a:pt x="5363" y="2571"/>
                    <a:pt x="5088" y="2503"/>
                    <a:pt x="4799" y="2503"/>
                  </a:cubicBezTo>
                  <a:cubicBezTo>
                    <a:pt x="4369" y="2503"/>
                    <a:pt x="3906" y="2654"/>
                    <a:pt x="3448" y="2654"/>
                  </a:cubicBezTo>
                  <a:cubicBezTo>
                    <a:pt x="3343" y="2654"/>
                    <a:pt x="3238" y="2646"/>
                    <a:pt x="3134" y="2627"/>
                  </a:cubicBezTo>
                  <a:cubicBezTo>
                    <a:pt x="2305" y="2477"/>
                    <a:pt x="1659" y="1843"/>
                    <a:pt x="1510" y="1002"/>
                  </a:cubicBezTo>
                  <a:cubicBezTo>
                    <a:pt x="1406" y="484"/>
                    <a:pt x="1487" y="173"/>
                    <a:pt x="1544" y="0"/>
                  </a:cubicBezTo>
                  <a:close/>
                </a:path>
              </a:pathLst>
            </a:custGeom>
            <a:solidFill>
              <a:srgbClr val="0A1640">
                <a:alpha val="17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" name="Google Shape;2282;p43"/>
            <p:cNvSpPr/>
            <p:nvPr/>
          </p:nvSpPr>
          <p:spPr>
            <a:xfrm>
              <a:off x="958940" y="397612"/>
              <a:ext cx="124650" cy="64808"/>
            </a:xfrm>
            <a:custGeom>
              <a:avLst/>
              <a:gdLst/>
              <a:ahLst/>
              <a:cxnLst/>
              <a:rect l="l" t="t" r="r" b="b"/>
              <a:pathLst>
                <a:path w="3514" h="1827" extrusionOk="0">
                  <a:moveTo>
                    <a:pt x="1795" y="0"/>
                  </a:moveTo>
                  <a:cubicBezTo>
                    <a:pt x="1241" y="0"/>
                    <a:pt x="622" y="192"/>
                    <a:pt x="81" y="581"/>
                  </a:cubicBezTo>
                  <a:cubicBezTo>
                    <a:pt x="24" y="616"/>
                    <a:pt x="1" y="673"/>
                    <a:pt x="12" y="731"/>
                  </a:cubicBezTo>
                  <a:cubicBezTo>
                    <a:pt x="22" y="809"/>
                    <a:pt x="90" y="863"/>
                    <a:pt x="160" y="863"/>
                  </a:cubicBezTo>
                  <a:cubicBezTo>
                    <a:pt x="172" y="863"/>
                    <a:pt x="184" y="861"/>
                    <a:pt x="196" y="857"/>
                  </a:cubicBezTo>
                  <a:cubicBezTo>
                    <a:pt x="186" y="857"/>
                    <a:pt x="1085" y="672"/>
                    <a:pt x="1734" y="672"/>
                  </a:cubicBezTo>
                  <a:cubicBezTo>
                    <a:pt x="1827" y="672"/>
                    <a:pt x="1914" y="676"/>
                    <a:pt x="1994" y="685"/>
                  </a:cubicBezTo>
                  <a:cubicBezTo>
                    <a:pt x="3077" y="834"/>
                    <a:pt x="2835" y="1779"/>
                    <a:pt x="3146" y="1825"/>
                  </a:cubicBezTo>
                  <a:cubicBezTo>
                    <a:pt x="3155" y="1826"/>
                    <a:pt x="3163" y="1827"/>
                    <a:pt x="3172" y="1827"/>
                  </a:cubicBezTo>
                  <a:cubicBezTo>
                    <a:pt x="3265" y="1827"/>
                    <a:pt x="3343" y="1771"/>
                    <a:pt x="3353" y="1687"/>
                  </a:cubicBezTo>
                  <a:cubicBezTo>
                    <a:pt x="3514" y="571"/>
                    <a:pt x="2751" y="0"/>
                    <a:pt x="1795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2283;p43"/>
            <p:cNvSpPr/>
            <p:nvPr/>
          </p:nvSpPr>
          <p:spPr>
            <a:xfrm>
              <a:off x="642002" y="451337"/>
              <a:ext cx="125289" cy="87014"/>
            </a:xfrm>
            <a:custGeom>
              <a:avLst/>
              <a:gdLst/>
              <a:ahLst/>
              <a:cxnLst/>
              <a:rect l="l" t="t" r="r" b="b"/>
              <a:pathLst>
                <a:path w="3532" h="2453" extrusionOk="0">
                  <a:moveTo>
                    <a:pt x="2695" y="0"/>
                  </a:moveTo>
                  <a:cubicBezTo>
                    <a:pt x="1202" y="0"/>
                    <a:pt x="0" y="1044"/>
                    <a:pt x="801" y="2366"/>
                  </a:cubicBezTo>
                  <a:cubicBezTo>
                    <a:pt x="824" y="2419"/>
                    <a:pt x="882" y="2452"/>
                    <a:pt x="945" y="2452"/>
                  </a:cubicBezTo>
                  <a:cubicBezTo>
                    <a:pt x="978" y="2452"/>
                    <a:pt x="1012" y="2443"/>
                    <a:pt x="1043" y="2423"/>
                  </a:cubicBezTo>
                  <a:cubicBezTo>
                    <a:pt x="1320" y="2262"/>
                    <a:pt x="721" y="1479"/>
                    <a:pt x="1665" y="926"/>
                  </a:cubicBezTo>
                  <a:cubicBezTo>
                    <a:pt x="2230" y="615"/>
                    <a:pt x="3405" y="396"/>
                    <a:pt x="3394" y="396"/>
                  </a:cubicBezTo>
                  <a:cubicBezTo>
                    <a:pt x="3474" y="384"/>
                    <a:pt x="3532" y="281"/>
                    <a:pt x="3520" y="188"/>
                  </a:cubicBezTo>
                  <a:cubicBezTo>
                    <a:pt x="3474" y="131"/>
                    <a:pt x="3440" y="96"/>
                    <a:pt x="3382" y="73"/>
                  </a:cubicBezTo>
                  <a:cubicBezTo>
                    <a:pt x="3150" y="24"/>
                    <a:pt x="2920" y="0"/>
                    <a:pt x="2695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43"/>
            <p:cNvSpPr/>
            <p:nvPr/>
          </p:nvSpPr>
          <p:spPr>
            <a:xfrm>
              <a:off x="917667" y="851798"/>
              <a:ext cx="262000" cy="300452"/>
            </a:xfrm>
            <a:custGeom>
              <a:avLst/>
              <a:gdLst/>
              <a:ahLst/>
              <a:cxnLst/>
              <a:rect l="l" t="t" r="r" b="b"/>
              <a:pathLst>
                <a:path w="7386" h="8470" extrusionOk="0">
                  <a:moveTo>
                    <a:pt x="3203" y="1"/>
                  </a:moveTo>
                  <a:cubicBezTo>
                    <a:pt x="3099" y="1"/>
                    <a:pt x="2995" y="25"/>
                    <a:pt x="2904" y="75"/>
                  </a:cubicBezTo>
                  <a:lnTo>
                    <a:pt x="346" y="1768"/>
                  </a:lnTo>
                  <a:cubicBezTo>
                    <a:pt x="70" y="1952"/>
                    <a:pt x="0" y="2344"/>
                    <a:pt x="196" y="2598"/>
                  </a:cubicBezTo>
                  <a:lnTo>
                    <a:pt x="1371" y="4141"/>
                  </a:lnTo>
                  <a:lnTo>
                    <a:pt x="3860" y="7448"/>
                  </a:lnTo>
                  <a:lnTo>
                    <a:pt x="4447" y="8243"/>
                  </a:lnTo>
                  <a:cubicBezTo>
                    <a:pt x="4560" y="8390"/>
                    <a:pt x="4728" y="8469"/>
                    <a:pt x="4902" y="8469"/>
                  </a:cubicBezTo>
                  <a:cubicBezTo>
                    <a:pt x="5014" y="8469"/>
                    <a:pt x="5127" y="8437"/>
                    <a:pt x="5231" y="8369"/>
                  </a:cubicBezTo>
                  <a:lnTo>
                    <a:pt x="7040" y="7171"/>
                  </a:lnTo>
                  <a:cubicBezTo>
                    <a:pt x="7305" y="7022"/>
                    <a:pt x="7385" y="6676"/>
                    <a:pt x="7224" y="6411"/>
                  </a:cubicBezTo>
                  <a:lnTo>
                    <a:pt x="4851" y="2252"/>
                  </a:lnTo>
                  <a:lnTo>
                    <a:pt x="4678" y="1964"/>
                  </a:lnTo>
                  <a:lnTo>
                    <a:pt x="3733" y="293"/>
                  </a:lnTo>
                  <a:cubicBezTo>
                    <a:pt x="3625" y="101"/>
                    <a:pt x="3414" y="1"/>
                    <a:pt x="3203" y="1"/>
                  </a:cubicBezTo>
                  <a:close/>
                </a:path>
              </a:pathLst>
            </a:custGeom>
            <a:solidFill>
              <a:srgbClr val="00D4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43"/>
            <p:cNvSpPr/>
            <p:nvPr/>
          </p:nvSpPr>
          <p:spPr>
            <a:xfrm>
              <a:off x="1007167" y="983476"/>
              <a:ext cx="45795" cy="40581"/>
            </a:xfrm>
            <a:custGeom>
              <a:avLst/>
              <a:gdLst/>
              <a:ahLst/>
              <a:cxnLst/>
              <a:rect l="l" t="t" r="r" b="b"/>
              <a:pathLst>
                <a:path w="1291" h="1144" extrusionOk="0">
                  <a:moveTo>
                    <a:pt x="641" y="0"/>
                  </a:moveTo>
                  <a:cubicBezTo>
                    <a:pt x="532" y="0"/>
                    <a:pt x="421" y="31"/>
                    <a:pt x="323" y="95"/>
                  </a:cubicBezTo>
                  <a:cubicBezTo>
                    <a:pt x="70" y="268"/>
                    <a:pt x="0" y="625"/>
                    <a:pt x="173" y="890"/>
                  </a:cubicBezTo>
                  <a:cubicBezTo>
                    <a:pt x="284" y="1052"/>
                    <a:pt x="469" y="1143"/>
                    <a:pt x="655" y="1143"/>
                  </a:cubicBezTo>
                  <a:cubicBezTo>
                    <a:pt x="760" y="1143"/>
                    <a:pt x="865" y="1114"/>
                    <a:pt x="957" y="1051"/>
                  </a:cubicBezTo>
                  <a:cubicBezTo>
                    <a:pt x="1222" y="879"/>
                    <a:pt x="1291" y="510"/>
                    <a:pt x="1118" y="257"/>
                  </a:cubicBezTo>
                  <a:cubicBezTo>
                    <a:pt x="1009" y="90"/>
                    <a:pt x="827" y="0"/>
                    <a:pt x="641" y="0"/>
                  </a:cubicBezTo>
                  <a:close/>
                </a:path>
              </a:pathLst>
            </a:custGeom>
            <a:solidFill>
              <a:srgbClr val="6B7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43"/>
            <p:cNvSpPr/>
            <p:nvPr/>
          </p:nvSpPr>
          <p:spPr>
            <a:xfrm>
              <a:off x="1090955" y="1041901"/>
              <a:ext cx="45795" cy="40297"/>
            </a:xfrm>
            <a:custGeom>
              <a:avLst/>
              <a:gdLst/>
              <a:ahLst/>
              <a:cxnLst/>
              <a:rect l="l" t="t" r="r" b="b"/>
              <a:pathLst>
                <a:path w="1291" h="1136" extrusionOk="0">
                  <a:moveTo>
                    <a:pt x="644" y="0"/>
                  </a:moveTo>
                  <a:cubicBezTo>
                    <a:pt x="534" y="0"/>
                    <a:pt x="422" y="31"/>
                    <a:pt x="323" y="96"/>
                  </a:cubicBezTo>
                  <a:cubicBezTo>
                    <a:pt x="69" y="269"/>
                    <a:pt x="0" y="626"/>
                    <a:pt x="162" y="879"/>
                  </a:cubicBezTo>
                  <a:cubicBezTo>
                    <a:pt x="278" y="1046"/>
                    <a:pt x="462" y="1135"/>
                    <a:pt x="646" y="1135"/>
                  </a:cubicBezTo>
                  <a:cubicBezTo>
                    <a:pt x="755" y="1135"/>
                    <a:pt x="863" y="1104"/>
                    <a:pt x="956" y="1040"/>
                  </a:cubicBezTo>
                  <a:cubicBezTo>
                    <a:pt x="1221" y="868"/>
                    <a:pt x="1291" y="510"/>
                    <a:pt x="1118" y="246"/>
                  </a:cubicBezTo>
                  <a:cubicBezTo>
                    <a:pt x="1010" y="87"/>
                    <a:pt x="829" y="0"/>
                    <a:pt x="644" y="0"/>
                  </a:cubicBezTo>
                  <a:close/>
                </a:path>
              </a:pathLst>
            </a:custGeom>
            <a:solidFill>
              <a:srgbClr val="6B7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43"/>
            <p:cNvSpPr/>
            <p:nvPr/>
          </p:nvSpPr>
          <p:spPr>
            <a:xfrm>
              <a:off x="1040689" y="1044632"/>
              <a:ext cx="35153" cy="31038"/>
            </a:xfrm>
            <a:custGeom>
              <a:avLst/>
              <a:gdLst/>
              <a:ahLst/>
              <a:cxnLst/>
              <a:rect l="l" t="t" r="r" b="b"/>
              <a:pathLst>
                <a:path w="991" h="875" extrusionOk="0">
                  <a:moveTo>
                    <a:pt x="503" y="1"/>
                  </a:moveTo>
                  <a:cubicBezTo>
                    <a:pt x="421" y="1"/>
                    <a:pt x="337" y="25"/>
                    <a:pt x="265" y="76"/>
                  </a:cubicBezTo>
                  <a:cubicBezTo>
                    <a:pt x="58" y="215"/>
                    <a:pt x="0" y="480"/>
                    <a:pt x="127" y="675"/>
                  </a:cubicBezTo>
                  <a:cubicBezTo>
                    <a:pt x="216" y="801"/>
                    <a:pt x="357" y="875"/>
                    <a:pt x="501" y="875"/>
                  </a:cubicBezTo>
                  <a:cubicBezTo>
                    <a:pt x="582" y="875"/>
                    <a:pt x="663" y="852"/>
                    <a:pt x="738" y="802"/>
                  </a:cubicBezTo>
                  <a:cubicBezTo>
                    <a:pt x="933" y="675"/>
                    <a:pt x="991" y="399"/>
                    <a:pt x="864" y="203"/>
                  </a:cubicBezTo>
                  <a:cubicBezTo>
                    <a:pt x="784" y="72"/>
                    <a:pt x="645" y="1"/>
                    <a:pt x="503" y="1"/>
                  </a:cubicBezTo>
                  <a:close/>
                </a:path>
              </a:pathLst>
            </a:custGeom>
            <a:solidFill>
              <a:srgbClr val="6B7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" name="Google Shape;2288;p43"/>
            <p:cNvSpPr/>
            <p:nvPr/>
          </p:nvSpPr>
          <p:spPr>
            <a:xfrm>
              <a:off x="1077475" y="994224"/>
              <a:ext cx="26179" cy="22844"/>
            </a:xfrm>
            <a:custGeom>
              <a:avLst/>
              <a:gdLst/>
              <a:ahLst/>
              <a:cxnLst/>
              <a:rect l="l" t="t" r="r" b="b"/>
              <a:pathLst>
                <a:path w="738" h="644" extrusionOk="0">
                  <a:moveTo>
                    <a:pt x="364" y="1"/>
                  </a:moveTo>
                  <a:cubicBezTo>
                    <a:pt x="303" y="1"/>
                    <a:pt x="240" y="19"/>
                    <a:pt x="184" y="57"/>
                  </a:cubicBezTo>
                  <a:cubicBezTo>
                    <a:pt x="46" y="149"/>
                    <a:pt x="0" y="357"/>
                    <a:pt x="104" y="495"/>
                  </a:cubicBezTo>
                  <a:cubicBezTo>
                    <a:pt x="169" y="590"/>
                    <a:pt x="272" y="643"/>
                    <a:pt x="374" y="643"/>
                  </a:cubicBezTo>
                  <a:cubicBezTo>
                    <a:pt x="432" y="643"/>
                    <a:pt x="491" y="625"/>
                    <a:pt x="542" y="587"/>
                  </a:cubicBezTo>
                  <a:cubicBezTo>
                    <a:pt x="691" y="484"/>
                    <a:pt x="737" y="288"/>
                    <a:pt x="634" y="138"/>
                  </a:cubicBezTo>
                  <a:cubicBezTo>
                    <a:pt x="569" y="51"/>
                    <a:pt x="467" y="1"/>
                    <a:pt x="364" y="1"/>
                  </a:cubicBezTo>
                  <a:close/>
                </a:path>
              </a:pathLst>
            </a:custGeom>
            <a:solidFill>
              <a:srgbClr val="6B7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43"/>
            <p:cNvSpPr/>
            <p:nvPr/>
          </p:nvSpPr>
          <p:spPr>
            <a:xfrm>
              <a:off x="1077865" y="1096849"/>
              <a:ext cx="35579" cy="30967"/>
            </a:xfrm>
            <a:custGeom>
              <a:avLst/>
              <a:gdLst/>
              <a:ahLst/>
              <a:cxnLst/>
              <a:rect l="l" t="t" r="r" b="b"/>
              <a:pathLst>
                <a:path w="1003" h="873" extrusionOk="0">
                  <a:moveTo>
                    <a:pt x="498" y="0"/>
                  </a:moveTo>
                  <a:cubicBezTo>
                    <a:pt x="417" y="0"/>
                    <a:pt x="336" y="22"/>
                    <a:pt x="266" y="67"/>
                  </a:cubicBezTo>
                  <a:cubicBezTo>
                    <a:pt x="58" y="194"/>
                    <a:pt x="1" y="471"/>
                    <a:pt x="139" y="678"/>
                  </a:cubicBezTo>
                  <a:cubicBezTo>
                    <a:pt x="220" y="803"/>
                    <a:pt x="358" y="872"/>
                    <a:pt x="501" y="872"/>
                  </a:cubicBezTo>
                  <a:cubicBezTo>
                    <a:pt x="581" y="872"/>
                    <a:pt x="663" y="850"/>
                    <a:pt x="738" y="805"/>
                  </a:cubicBezTo>
                  <a:cubicBezTo>
                    <a:pt x="945" y="678"/>
                    <a:pt x="1003" y="402"/>
                    <a:pt x="865" y="194"/>
                  </a:cubicBezTo>
                  <a:cubicBezTo>
                    <a:pt x="784" y="69"/>
                    <a:pt x="641" y="0"/>
                    <a:pt x="498" y="0"/>
                  </a:cubicBezTo>
                  <a:close/>
                </a:path>
              </a:pathLst>
            </a:custGeom>
            <a:solidFill>
              <a:srgbClr val="6B7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43"/>
            <p:cNvSpPr/>
            <p:nvPr/>
          </p:nvSpPr>
          <p:spPr>
            <a:xfrm>
              <a:off x="917667" y="852046"/>
              <a:ext cx="165940" cy="147069"/>
            </a:xfrm>
            <a:custGeom>
              <a:avLst/>
              <a:gdLst/>
              <a:ahLst/>
              <a:cxnLst/>
              <a:rect l="l" t="t" r="r" b="b"/>
              <a:pathLst>
                <a:path w="4678" h="4146" extrusionOk="0">
                  <a:moveTo>
                    <a:pt x="3224" y="0"/>
                  </a:moveTo>
                  <a:cubicBezTo>
                    <a:pt x="3113" y="0"/>
                    <a:pt x="3001" y="30"/>
                    <a:pt x="2904" y="91"/>
                  </a:cubicBezTo>
                  <a:lnTo>
                    <a:pt x="346" y="1773"/>
                  </a:lnTo>
                  <a:cubicBezTo>
                    <a:pt x="70" y="1957"/>
                    <a:pt x="0" y="2349"/>
                    <a:pt x="196" y="2602"/>
                  </a:cubicBezTo>
                  <a:cubicBezTo>
                    <a:pt x="588" y="3121"/>
                    <a:pt x="980" y="3627"/>
                    <a:pt x="1371" y="4146"/>
                  </a:cubicBezTo>
                  <a:cubicBezTo>
                    <a:pt x="1348" y="4054"/>
                    <a:pt x="1302" y="3800"/>
                    <a:pt x="1452" y="3524"/>
                  </a:cubicBezTo>
                  <a:cubicBezTo>
                    <a:pt x="1625" y="3213"/>
                    <a:pt x="1913" y="3109"/>
                    <a:pt x="2028" y="3063"/>
                  </a:cubicBezTo>
                  <a:cubicBezTo>
                    <a:pt x="2133" y="3023"/>
                    <a:pt x="2217" y="3011"/>
                    <a:pt x="2299" y="3011"/>
                  </a:cubicBezTo>
                  <a:cubicBezTo>
                    <a:pt x="2441" y="3011"/>
                    <a:pt x="2577" y="3049"/>
                    <a:pt x="2801" y="3049"/>
                  </a:cubicBezTo>
                  <a:cubicBezTo>
                    <a:pt x="2860" y="3049"/>
                    <a:pt x="2924" y="3046"/>
                    <a:pt x="2996" y="3040"/>
                  </a:cubicBezTo>
                  <a:cubicBezTo>
                    <a:pt x="3146" y="3028"/>
                    <a:pt x="3514" y="2994"/>
                    <a:pt x="3860" y="2809"/>
                  </a:cubicBezTo>
                  <a:cubicBezTo>
                    <a:pt x="4275" y="2591"/>
                    <a:pt x="4540" y="2233"/>
                    <a:pt x="4678" y="1957"/>
                  </a:cubicBezTo>
                  <a:lnTo>
                    <a:pt x="3733" y="286"/>
                  </a:lnTo>
                  <a:cubicBezTo>
                    <a:pt x="3629" y="100"/>
                    <a:pt x="3428" y="0"/>
                    <a:pt x="3224" y="0"/>
                  </a:cubicBezTo>
                  <a:close/>
                </a:path>
              </a:pathLst>
            </a:custGeom>
            <a:solidFill>
              <a:srgbClr val="FFC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43"/>
            <p:cNvSpPr/>
            <p:nvPr/>
          </p:nvSpPr>
          <p:spPr>
            <a:xfrm>
              <a:off x="1054559" y="932075"/>
              <a:ext cx="125112" cy="220958"/>
            </a:xfrm>
            <a:custGeom>
              <a:avLst/>
              <a:gdLst/>
              <a:ahLst/>
              <a:cxnLst/>
              <a:rect l="l" t="t" r="r" b="b"/>
              <a:pathLst>
                <a:path w="3527" h="6229" extrusionOk="0">
                  <a:moveTo>
                    <a:pt x="992" y="0"/>
                  </a:moveTo>
                  <a:cubicBezTo>
                    <a:pt x="819" y="196"/>
                    <a:pt x="715" y="461"/>
                    <a:pt x="715" y="749"/>
                  </a:cubicBezTo>
                  <a:cubicBezTo>
                    <a:pt x="692" y="1671"/>
                    <a:pt x="1337" y="2454"/>
                    <a:pt x="1337" y="3388"/>
                  </a:cubicBezTo>
                  <a:cubicBezTo>
                    <a:pt x="1337" y="4401"/>
                    <a:pt x="623" y="4805"/>
                    <a:pt x="1" y="5208"/>
                  </a:cubicBezTo>
                  <a:lnTo>
                    <a:pt x="588" y="5991"/>
                  </a:lnTo>
                  <a:cubicBezTo>
                    <a:pt x="702" y="6147"/>
                    <a:pt x="871" y="6229"/>
                    <a:pt x="1047" y="6229"/>
                  </a:cubicBezTo>
                  <a:cubicBezTo>
                    <a:pt x="1157" y="6229"/>
                    <a:pt x="1270" y="6196"/>
                    <a:pt x="1372" y="6130"/>
                  </a:cubicBezTo>
                  <a:lnTo>
                    <a:pt x="3181" y="4931"/>
                  </a:lnTo>
                  <a:cubicBezTo>
                    <a:pt x="3446" y="4770"/>
                    <a:pt x="3526" y="4424"/>
                    <a:pt x="3365" y="4171"/>
                  </a:cubicBezTo>
                  <a:lnTo>
                    <a:pt x="992" y="0"/>
                  </a:lnTo>
                  <a:close/>
                </a:path>
              </a:pathLst>
            </a:custGeom>
            <a:solidFill>
              <a:srgbClr val="6B7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43"/>
            <p:cNvSpPr/>
            <p:nvPr/>
          </p:nvSpPr>
          <p:spPr>
            <a:xfrm>
              <a:off x="913587" y="846264"/>
              <a:ext cx="272606" cy="312655"/>
            </a:xfrm>
            <a:custGeom>
              <a:avLst/>
              <a:gdLst/>
              <a:ahLst/>
              <a:cxnLst/>
              <a:rect l="l" t="t" r="r" b="b"/>
              <a:pathLst>
                <a:path w="7685" h="8814" extrusionOk="0">
                  <a:moveTo>
                    <a:pt x="3341" y="323"/>
                  </a:moveTo>
                  <a:cubicBezTo>
                    <a:pt x="3364" y="323"/>
                    <a:pt x="3399" y="323"/>
                    <a:pt x="3433" y="334"/>
                  </a:cubicBezTo>
                  <a:cubicBezTo>
                    <a:pt x="3549" y="369"/>
                    <a:pt x="3641" y="438"/>
                    <a:pt x="3698" y="542"/>
                  </a:cubicBezTo>
                  <a:lnTo>
                    <a:pt x="4620" y="2166"/>
                  </a:lnTo>
                  <a:cubicBezTo>
                    <a:pt x="4620" y="2178"/>
                    <a:pt x="4609" y="2178"/>
                    <a:pt x="4609" y="2189"/>
                  </a:cubicBezTo>
                  <a:cubicBezTo>
                    <a:pt x="4363" y="2722"/>
                    <a:pt x="3788" y="3009"/>
                    <a:pt x="3016" y="3009"/>
                  </a:cubicBezTo>
                  <a:cubicBezTo>
                    <a:pt x="2920" y="3009"/>
                    <a:pt x="2821" y="3004"/>
                    <a:pt x="2719" y="2996"/>
                  </a:cubicBezTo>
                  <a:cubicBezTo>
                    <a:pt x="2669" y="2991"/>
                    <a:pt x="2620" y="2989"/>
                    <a:pt x="2572" y="2989"/>
                  </a:cubicBezTo>
                  <a:cubicBezTo>
                    <a:pt x="1872" y="2989"/>
                    <a:pt x="1498" y="3448"/>
                    <a:pt x="1325" y="3837"/>
                  </a:cubicBezTo>
                  <a:lnTo>
                    <a:pt x="461" y="2684"/>
                  </a:lnTo>
                  <a:cubicBezTo>
                    <a:pt x="392" y="2581"/>
                    <a:pt x="357" y="2466"/>
                    <a:pt x="369" y="2350"/>
                  </a:cubicBezTo>
                  <a:cubicBezTo>
                    <a:pt x="380" y="2235"/>
                    <a:pt x="461" y="2155"/>
                    <a:pt x="542" y="2074"/>
                  </a:cubicBezTo>
                  <a:lnTo>
                    <a:pt x="3111" y="392"/>
                  </a:lnTo>
                  <a:cubicBezTo>
                    <a:pt x="3180" y="346"/>
                    <a:pt x="3249" y="323"/>
                    <a:pt x="3341" y="323"/>
                  </a:cubicBezTo>
                  <a:close/>
                  <a:moveTo>
                    <a:pt x="4827" y="2500"/>
                  </a:moveTo>
                  <a:lnTo>
                    <a:pt x="7201" y="6659"/>
                  </a:lnTo>
                  <a:cubicBezTo>
                    <a:pt x="7304" y="6843"/>
                    <a:pt x="7247" y="7085"/>
                    <a:pt x="7051" y="7201"/>
                  </a:cubicBezTo>
                  <a:lnTo>
                    <a:pt x="5242" y="8399"/>
                  </a:lnTo>
                  <a:cubicBezTo>
                    <a:pt x="5178" y="8442"/>
                    <a:pt x="5104" y="8462"/>
                    <a:pt x="5030" y="8462"/>
                  </a:cubicBezTo>
                  <a:cubicBezTo>
                    <a:pt x="4904" y="8462"/>
                    <a:pt x="4776" y="8404"/>
                    <a:pt x="4689" y="8295"/>
                  </a:cubicBezTo>
                  <a:lnTo>
                    <a:pt x="1567" y="4148"/>
                  </a:lnTo>
                  <a:cubicBezTo>
                    <a:pt x="1578" y="4082"/>
                    <a:pt x="1778" y="3324"/>
                    <a:pt x="2576" y="3324"/>
                  </a:cubicBezTo>
                  <a:cubicBezTo>
                    <a:pt x="2614" y="3324"/>
                    <a:pt x="2655" y="3326"/>
                    <a:pt x="2696" y="3330"/>
                  </a:cubicBezTo>
                  <a:cubicBezTo>
                    <a:pt x="2811" y="3340"/>
                    <a:pt x="2923" y="3346"/>
                    <a:pt x="3031" y="3346"/>
                  </a:cubicBezTo>
                  <a:cubicBezTo>
                    <a:pt x="3858" y="3346"/>
                    <a:pt x="4491" y="3040"/>
                    <a:pt x="4827" y="2500"/>
                  </a:cubicBezTo>
                  <a:close/>
                  <a:moveTo>
                    <a:pt x="3318" y="1"/>
                  </a:moveTo>
                  <a:cubicBezTo>
                    <a:pt x="3179" y="1"/>
                    <a:pt x="3045" y="37"/>
                    <a:pt x="2927" y="115"/>
                  </a:cubicBezTo>
                  <a:lnTo>
                    <a:pt x="357" y="1809"/>
                  </a:lnTo>
                  <a:cubicBezTo>
                    <a:pt x="185" y="1924"/>
                    <a:pt x="69" y="2097"/>
                    <a:pt x="23" y="2304"/>
                  </a:cubicBezTo>
                  <a:cubicBezTo>
                    <a:pt x="0" y="2512"/>
                    <a:pt x="46" y="2731"/>
                    <a:pt x="173" y="2880"/>
                  </a:cubicBezTo>
                  <a:lnTo>
                    <a:pt x="4401" y="8514"/>
                  </a:lnTo>
                  <a:cubicBezTo>
                    <a:pt x="4551" y="8698"/>
                    <a:pt x="4781" y="8814"/>
                    <a:pt x="5012" y="8814"/>
                  </a:cubicBezTo>
                  <a:cubicBezTo>
                    <a:pt x="5150" y="8814"/>
                    <a:pt x="5300" y="8779"/>
                    <a:pt x="5427" y="8687"/>
                  </a:cubicBezTo>
                  <a:lnTo>
                    <a:pt x="7247" y="7489"/>
                  </a:lnTo>
                  <a:cubicBezTo>
                    <a:pt x="7569" y="7281"/>
                    <a:pt x="7685" y="6832"/>
                    <a:pt x="7489" y="6498"/>
                  </a:cubicBezTo>
                  <a:lnTo>
                    <a:pt x="3986" y="380"/>
                  </a:lnTo>
                  <a:cubicBezTo>
                    <a:pt x="3883" y="208"/>
                    <a:pt x="3710" y="81"/>
                    <a:pt x="3514" y="23"/>
                  </a:cubicBezTo>
                  <a:cubicBezTo>
                    <a:pt x="3448" y="9"/>
                    <a:pt x="3383" y="1"/>
                    <a:pt x="33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43"/>
            <p:cNvSpPr/>
            <p:nvPr/>
          </p:nvSpPr>
          <p:spPr>
            <a:xfrm>
              <a:off x="909508" y="778368"/>
              <a:ext cx="139797" cy="226385"/>
            </a:xfrm>
            <a:custGeom>
              <a:avLst/>
              <a:gdLst/>
              <a:ahLst/>
              <a:cxnLst/>
              <a:rect l="l" t="t" r="r" b="b"/>
              <a:pathLst>
                <a:path w="3941" h="6382" extrusionOk="0">
                  <a:moveTo>
                    <a:pt x="796" y="0"/>
                  </a:moveTo>
                  <a:cubicBezTo>
                    <a:pt x="684" y="0"/>
                    <a:pt x="579" y="74"/>
                    <a:pt x="542" y="186"/>
                  </a:cubicBezTo>
                  <a:lnTo>
                    <a:pt x="81" y="1741"/>
                  </a:lnTo>
                  <a:cubicBezTo>
                    <a:pt x="0" y="2029"/>
                    <a:pt x="58" y="2329"/>
                    <a:pt x="253" y="2559"/>
                  </a:cubicBezTo>
                  <a:lnTo>
                    <a:pt x="3445" y="6292"/>
                  </a:lnTo>
                  <a:cubicBezTo>
                    <a:pt x="3492" y="6353"/>
                    <a:pt x="3562" y="6382"/>
                    <a:pt x="3636" y="6382"/>
                  </a:cubicBezTo>
                  <a:cubicBezTo>
                    <a:pt x="3688" y="6382"/>
                    <a:pt x="3742" y="6367"/>
                    <a:pt x="3790" y="6338"/>
                  </a:cubicBezTo>
                  <a:cubicBezTo>
                    <a:pt x="3790" y="6332"/>
                    <a:pt x="3793" y="6329"/>
                    <a:pt x="3798" y="6329"/>
                  </a:cubicBezTo>
                  <a:cubicBezTo>
                    <a:pt x="3802" y="6329"/>
                    <a:pt x="3808" y="6332"/>
                    <a:pt x="3813" y="6338"/>
                  </a:cubicBezTo>
                  <a:cubicBezTo>
                    <a:pt x="3929" y="6234"/>
                    <a:pt x="3940" y="6085"/>
                    <a:pt x="3836" y="5969"/>
                  </a:cubicBezTo>
                  <a:lnTo>
                    <a:pt x="657" y="2237"/>
                  </a:lnTo>
                  <a:cubicBezTo>
                    <a:pt x="576" y="2145"/>
                    <a:pt x="565" y="2018"/>
                    <a:pt x="588" y="1903"/>
                  </a:cubicBezTo>
                  <a:lnTo>
                    <a:pt x="1048" y="347"/>
                  </a:lnTo>
                  <a:cubicBezTo>
                    <a:pt x="1095" y="209"/>
                    <a:pt x="1025" y="59"/>
                    <a:pt x="876" y="13"/>
                  </a:cubicBezTo>
                  <a:cubicBezTo>
                    <a:pt x="849" y="4"/>
                    <a:pt x="822" y="0"/>
                    <a:pt x="7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43"/>
            <p:cNvSpPr/>
            <p:nvPr/>
          </p:nvSpPr>
          <p:spPr>
            <a:xfrm>
              <a:off x="1067649" y="849528"/>
              <a:ext cx="215424" cy="182045"/>
            </a:xfrm>
            <a:custGeom>
              <a:avLst/>
              <a:gdLst/>
              <a:ahLst/>
              <a:cxnLst/>
              <a:rect l="l" t="t" r="r" b="b"/>
              <a:pathLst>
                <a:path w="6073" h="5132" extrusionOk="0">
                  <a:moveTo>
                    <a:pt x="2823" y="0"/>
                  </a:moveTo>
                  <a:cubicBezTo>
                    <a:pt x="980" y="910"/>
                    <a:pt x="1" y="3111"/>
                    <a:pt x="1037" y="4390"/>
                  </a:cubicBezTo>
                  <a:cubicBezTo>
                    <a:pt x="1444" y="4899"/>
                    <a:pt x="2055" y="5131"/>
                    <a:pt x="2725" y="5131"/>
                  </a:cubicBezTo>
                  <a:cubicBezTo>
                    <a:pt x="3935" y="5131"/>
                    <a:pt x="5338" y="4372"/>
                    <a:pt x="6072" y="3111"/>
                  </a:cubicBezTo>
                  <a:lnTo>
                    <a:pt x="2823" y="0"/>
                  </a:lnTo>
                  <a:close/>
                </a:path>
              </a:pathLst>
            </a:custGeom>
            <a:solidFill>
              <a:srgbClr val="FFC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43"/>
            <p:cNvSpPr/>
            <p:nvPr/>
          </p:nvSpPr>
          <p:spPr>
            <a:xfrm>
              <a:off x="1079923" y="843072"/>
              <a:ext cx="210494" cy="194886"/>
            </a:xfrm>
            <a:custGeom>
              <a:avLst/>
              <a:gdLst/>
              <a:ahLst/>
              <a:cxnLst/>
              <a:rect l="l" t="t" r="r" b="b"/>
              <a:pathLst>
                <a:path w="5934" h="5494" extrusionOk="0">
                  <a:moveTo>
                    <a:pt x="2486" y="0"/>
                  </a:moveTo>
                  <a:cubicBezTo>
                    <a:pt x="2460" y="0"/>
                    <a:pt x="2433" y="7"/>
                    <a:pt x="2408" y="21"/>
                  </a:cubicBezTo>
                  <a:cubicBezTo>
                    <a:pt x="1302" y="586"/>
                    <a:pt x="426" y="1645"/>
                    <a:pt x="173" y="2740"/>
                  </a:cubicBezTo>
                  <a:cubicBezTo>
                    <a:pt x="0" y="3477"/>
                    <a:pt x="150" y="4168"/>
                    <a:pt x="565" y="4687"/>
                  </a:cubicBezTo>
                  <a:cubicBezTo>
                    <a:pt x="979" y="5205"/>
                    <a:pt x="1613" y="5493"/>
                    <a:pt x="2385" y="5493"/>
                  </a:cubicBezTo>
                  <a:cubicBezTo>
                    <a:pt x="2466" y="5493"/>
                    <a:pt x="2535" y="5493"/>
                    <a:pt x="2627" y="5447"/>
                  </a:cubicBezTo>
                  <a:cubicBezTo>
                    <a:pt x="3917" y="5367"/>
                    <a:pt x="5185" y="4537"/>
                    <a:pt x="5876" y="3362"/>
                  </a:cubicBezTo>
                  <a:cubicBezTo>
                    <a:pt x="5933" y="3293"/>
                    <a:pt x="5910" y="3178"/>
                    <a:pt x="5818" y="3132"/>
                  </a:cubicBezTo>
                  <a:cubicBezTo>
                    <a:pt x="5793" y="3110"/>
                    <a:pt x="5761" y="3100"/>
                    <a:pt x="5729" y="3100"/>
                  </a:cubicBezTo>
                  <a:cubicBezTo>
                    <a:pt x="5674" y="3100"/>
                    <a:pt x="5617" y="3131"/>
                    <a:pt x="5588" y="3189"/>
                  </a:cubicBezTo>
                  <a:cubicBezTo>
                    <a:pt x="4977" y="4249"/>
                    <a:pt x="3779" y="5033"/>
                    <a:pt x="2604" y="5113"/>
                  </a:cubicBezTo>
                  <a:cubicBezTo>
                    <a:pt x="2517" y="5121"/>
                    <a:pt x="2432" y="5125"/>
                    <a:pt x="2348" y="5125"/>
                  </a:cubicBezTo>
                  <a:cubicBezTo>
                    <a:pt x="1714" y="5125"/>
                    <a:pt x="1187" y="4894"/>
                    <a:pt x="841" y="4456"/>
                  </a:cubicBezTo>
                  <a:cubicBezTo>
                    <a:pt x="392" y="3892"/>
                    <a:pt x="403" y="3247"/>
                    <a:pt x="507" y="2798"/>
                  </a:cubicBezTo>
                  <a:cubicBezTo>
                    <a:pt x="726" y="1807"/>
                    <a:pt x="1532" y="827"/>
                    <a:pt x="2569" y="321"/>
                  </a:cubicBezTo>
                  <a:cubicBezTo>
                    <a:pt x="2650" y="286"/>
                    <a:pt x="2685" y="182"/>
                    <a:pt x="2638" y="90"/>
                  </a:cubicBezTo>
                  <a:cubicBezTo>
                    <a:pt x="2606" y="34"/>
                    <a:pt x="2547" y="0"/>
                    <a:pt x="24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43"/>
            <p:cNvSpPr/>
            <p:nvPr/>
          </p:nvSpPr>
          <p:spPr>
            <a:xfrm>
              <a:off x="696560" y="931649"/>
              <a:ext cx="198256" cy="176015"/>
            </a:xfrm>
            <a:custGeom>
              <a:avLst/>
              <a:gdLst/>
              <a:ahLst/>
              <a:cxnLst/>
              <a:rect l="l" t="t" r="r" b="b"/>
              <a:pathLst>
                <a:path w="5589" h="4962" extrusionOk="0">
                  <a:moveTo>
                    <a:pt x="1775" y="1"/>
                  </a:moveTo>
                  <a:lnTo>
                    <a:pt x="1" y="4137"/>
                  </a:lnTo>
                  <a:cubicBezTo>
                    <a:pt x="738" y="4694"/>
                    <a:pt x="1647" y="4961"/>
                    <a:pt x="2499" y="4961"/>
                  </a:cubicBezTo>
                  <a:cubicBezTo>
                    <a:pt x="3724" y="4961"/>
                    <a:pt x="4828" y="4409"/>
                    <a:pt x="5127" y="3377"/>
                  </a:cubicBezTo>
                  <a:cubicBezTo>
                    <a:pt x="5588" y="1775"/>
                    <a:pt x="3826" y="128"/>
                    <a:pt x="1775" y="1"/>
                  </a:cubicBezTo>
                  <a:close/>
                </a:path>
              </a:pathLst>
            </a:custGeom>
            <a:solidFill>
              <a:srgbClr val="FFC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43"/>
            <p:cNvSpPr/>
            <p:nvPr/>
          </p:nvSpPr>
          <p:spPr>
            <a:xfrm>
              <a:off x="689217" y="925086"/>
              <a:ext cx="201909" cy="188465"/>
            </a:xfrm>
            <a:custGeom>
              <a:avLst/>
              <a:gdLst/>
              <a:ahLst/>
              <a:cxnLst/>
              <a:rect l="l" t="t" r="r" b="b"/>
              <a:pathLst>
                <a:path w="5692" h="5313" extrusionOk="0">
                  <a:moveTo>
                    <a:pt x="1983" y="0"/>
                  </a:moveTo>
                  <a:cubicBezTo>
                    <a:pt x="1890" y="0"/>
                    <a:pt x="1821" y="67"/>
                    <a:pt x="1821" y="163"/>
                  </a:cubicBezTo>
                  <a:cubicBezTo>
                    <a:pt x="1821" y="255"/>
                    <a:pt x="1878" y="347"/>
                    <a:pt x="1970" y="347"/>
                  </a:cubicBezTo>
                  <a:cubicBezTo>
                    <a:pt x="3111" y="416"/>
                    <a:pt x="4240" y="1004"/>
                    <a:pt x="4828" y="1845"/>
                  </a:cubicBezTo>
                  <a:cubicBezTo>
                    <a:pt x="5104" y="2214"/>
                    <a:pt x="5369" y="2813"/>
                    <a:pt x="5173" y="3504"/>
                  </a:cubicBezTo>
                  <a:cubicBezTo>
                    <a:pt x="5000" y="4091"/>
                    <a:pt x="4505" y="4564"/>
                    <a:pt x="3802" y="4794"/>
                  </a:cubicBezTo>
                  <a:cubicBezTo>
                    <a:pt x="3462" y="4911"/>
                    <a:pt x="3093" y="4967"/>
                    <a:pt x="2716" y="4967"/>
                  </a:cubicBezTo>
                  <a:cubicBezTo>
                    <a:pt x="1867" y="4967"/>
                    <a:pt x="978" y="4683"/>
                    <a:pt x="300" y="4172"/>
                  </a:cubicBezTo>
                  <a:cubicBezTo>
                    <a:pt x="264" y="4147"/>
                    <a:pt x="224" y="4133"/>
                    <a:pt x="186" y="4133"/>
                  </a:cubicBezTo>
                  <a:cubicBezTo>
                    <a:pt x="137" y="4133"/>
                    <a:pt x="90" y="4155"/>
                    <a:pt x="58" y="4207"/>
                  </a:cubicBezTo>
                  <a:cubicBezTo>
                    <a:pt x="0" y="4287"/>
                    <a:pt x="12" y="4391"/>
                    <a:pt x="92" y="4449"/>
                  </a:cubicBezTo>
                  <a:cubicBezTo>
                    <a:pt x="830" y="5013"/>
                    <a:pt x="1786" y="5313"/>
                    <a:pt x="2696" y="5313"/>
                  </a:cubicBezTo>
                  <a:cubicBezTo>
                    <a:pt x="3111" y="5313"/>
                    <a:pt x="3526" y="5255"/>
                    <a:pt x="3917" y="5117"/>
                  </a:cubicBezTo>
                  <a:cubicBezTo>
                    <a:pt x="4735" y="4840"/>
                    <a:pt x="5300" y="4287"/>
                    <a:pt x="5507" y="3585"/>
                  </a:cubicBezTo>
                  <a:cubicBezTo>
                    <a:pt x="5692" y="2951"/>
                    <a:pt x="5542" y="2260"/>
                    <a:pt x="5116" y="1638"/>
                  </a:cubicBezTo>
                  <a:cubicBezTo>
                    <a:pt x="4470" y="716"/>
                    <a:pt x="3261" y="82"/>
                    <a:pt x="2005" y="2"/>
                  </a:cubicBezTo>
                  <a:cubicBezTo>
                    <a:pt x="1997" y="1"/>
                    <a:pt x="1990" y="0"/>
                    <a:pt x="19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43"/>
            <p:cNvSpPr/>
            <p:nvPr/>
          </p:nvSpPr>
          <p:spPr>
            <a:xfrm>
              <a:off x="897234" y="766165"/>
              <a:ext cx="163493" cy="250932"/>
            </a:xfrm>
            <a:custGeom>
              <a:avLst/>
              <a:gdLst/>
              <a:ahLst/>
              <a:cxnLst/>
              <a:rect l="l" t="t" r="r" b="b"/>
              <a:pathLst>
                <a:path w="4609" h="7074" extrusionOk="0">
                  <a:moveTo>
                    <a:pt x="1152" y="334"/>
                  </a:moveTo>
                  <a:cubicBezTo>
                    <a:pt x="1176" y="334"/>
                    <a:pt x="1199" y="334"/>
                    <a:pt x="1222" y="346"/>
                  </a:cubicBezTo>
                  <a:cubicBezTo>
                    <a:pt x="1371" y="392"/>
                    <a:pt x="1441" y="530"/>
                    <a:pt x="1394" y="680"/>
                  </a:cubicBezTo>
                  <a:lnTo>
                    <a:pt x="934" y="2235"/>
                  </a:lnTo>
                  <a:cubicBezTo>
                    <a:pt x="911" y="2350"/>
                    <a:pt x="922" y="2477"/>
                    <a:pt x="1003" y="2569"/>
                  </a:cubicBezTo>
                  <a:lnTo>
                    <a:pt x="4182" y="6290"/>
                  </a:lnTo>
                  <a:cubicBezTo>
                    <a:pt x="4286" y="6406"/>
                    <a:pt x="4275" y="6567"/>
                    <a:pt x="4159" y="6671"/>
                  </a:cubicBezTo>
                  <a:cubicBezTo>
                    <a:pt x="4148" y="6682"/>
                    <a:pt x="4148" y="6682"/>
                    <a:pt x="4125" y="6682"/>
                  </a:cubicBezTo>
                  <a:cubicBezTo>
                    <a:pt x="4090" y="6717"/>
                    <a:pt x="4033" y="6728"/>
                    <a:pt x="3987" y="6728"/>
                  </a:cubicBezTo>
                  <a:cubicBezTo>
                    <a:pt x="3917" y="6728"/>
                    <a:pt x="3837" y="6694"/>
                    <a:pt x="3779" y="6636"/>
                  </a:cubicBezTo>
                  <a:lnTo>
                    <a:pt x="599" y="2915"/>
                  </a:lnTo>
                  <a:cubicBezTo>
                    <a:pt x="404" y="2684"/>
                    <a:pt x="346" y="2373"/>
                    <a:pt x="427" y="2085"/>
                  </a:cubicBezTo>
                  <a:lnTo>
                    <a:pt x="888" y="530"/>
                  </a:lnTo>
                  <a:cubicBezTo>
                    <a:pt x="934" y="403"/>
                    <a:pt x="1037" y="334"/>
                    <a:pt x="1152" y="334"/>
                  </a:cubicBezTo>
                  <a:close/>
                  <a:moveTo>
                    <a:pt x="1152" y="0"/>
                  </a:moveTo>
                  <a:cubicBezTo>
                    <a:pt x="888" y="0"/>
                    <a:pt x="646" y="173"/>
                    <a:pt x="576" y="438"/>
                  </a:cubicBezTo>
                  <a:lnTo>
                    <a:pt x="116" y="1993"/>
                  </a:lnTo>
                  <a:cubicBezTo>
                    <a:pt x="0" y="2396"/>
                    <a:pt x="81" y="2811"/>
                    <a:pt x="358" y="3122"/>
                  </a:cubicBezTo>
                  <a:lnTo>
                    <a:pt x="3526" y="6855"/>
                  </a:lnTo>
                  <a:cubicBezTo>
                    <a:pt x="3641" y="6982"/>
                    <a:pt x="3814" y="7074"/>
                    <a:pt x="3987" y="7074"/>
                  </a:cubicBezTo>
                  <a:cubicBezTo>
                    <a:pt x="4102" y="7074"/>
                    <a:pt x="4217" y="7039"/>
                    <a:pt x="4321" y="6970"/>
                  </a:cubicBezTo>
                  <a:cubicBezTo>
                    <a:pt x="4332" y="6959"/>
                    <a:pt x="4367" y="6947"/>
                    <a:pt x="4378" y="6924"/>
                  </a:cubicBezTo>
                  <a:cubicBezTo>
                    <a:pt x="4494" y="6832"/>
                    <a:pt x="4574" y="6682"/>
                    <a:pt x="4597" y="6509"/>
                  </a:cubicBezTo>
                  <a:cubicBezTo>
                    <a:pt x="4609" y="6348"/>
                    <a:pt x="4551" y="6198"/>
                    <a:pt x="4447" y="6060"/>
                  </a:cubicBezTo>
                  <a:lnTo>
                    <a:pt x="1268" y="2339"/>
                  </a:lnTo>
                  <a:lnTo>
                    <a:pt x="1268" y="2316"/>
                  </a:lnTo>
                  <a:lnTo>
                    <a:pt x="1729" y="760"/>
                  </a:lnTo>
                  <a:cubicBezTo>
                    <a:pt x="1775" y="611"/>
                    <a:pt x="1752" y="449"/>
                    <a:pt x="1682" y="300"/>
                  </a:cubicBezTo>
                  <a:cubicBezTo>
                    <a:pt x="1613" y="161"/>
                    <a:pt x="1487" y="58"/>
                    <a:pt x="1325" y="12"/>
                  </a:cubicBezTo>
                  <a:cubicBezTo>
                    <a:pt x="1268" y="0"/>
                    <a:pt x="1210" y="0"/>
                    <a:pt x="115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27" name="Google Shape;2327;p43"/>
          <p:cNvGrpSpPr/>
          <p:nvPr/>
        </p:nvGrpSpPr>
        <p:grpSpPr>
          <a:xfrm rot="391263">
            <a:off x="6968939" y="3307006"/>
            <a:ext cx="1497931" cy="1416387"/>
            <a:chOff x="3269325" y="3125938"/>
            <a:chExt cx="1147891" cy="1085401"/>
          </a:xfrm>
        </p:grpSpPr>
        <p:sp>
          <p:nvSpPr>
            <p:cNvPr id="2328" name="Google Shape;2328;p43"/>
            <p:cNvSpPr/>
            <p:nvPr/>
          </p:nvSpPr>
          <p:spPr>
            <a:xfrm>
              <a:off x="3368248" y="3125938"/>
              <a:ext cx="1048967" cy="764276"/>
            </a:xfrm>
            <a:custGeom>
              <a:avLst/>
              <a:gdLst/>
              <a:ahLst/>
              <a:cxnLst/>
              <a:rect l="l" t="t" r="r" b="b"/>
              <a:pathLst>
                <a:path w="36890" h="26878" extrusionOk="0">
                  <a:moveTo>
                    <a:pt x="16795" y="1"/>
                  </a:moveTo>
                  <a:cubicBezTo>
                    <a:pt x="14478" y="1"/>
                    <a:pt x="12157" y="1567"/>
                    <a:pt x="11060" y="4220"/>
                  </a:cubicBezTo>
                  <a:cubicBezTo>
                    <a:pt x="10944" y="4504"/>
                    <a:pt x="10907" y="4616"/>
                    <a:pt x="10830" y="4616"/>
                  </a:cubicBezTo>
                  <a:cubicBezTo>
                    <a:pt x="10753" y="4616"/>
                    <a:pt x="10638" y="4507"/>
                    <a:pt x="10369" y="4347"/>
                  </a:cubicBezTo>
                  <a:cubicBezTo>
                    <a:pt x="9373" y="3761"/>
                    <a:pt x="8423" y="3500"/>
                    <a:pt x="7572" y="3500"/>
                  </a:cubicBezTo>
                  <a:cubicBezTo>
                    <a:pt x="4838" y="3500"/>
                    <a:pt x="3112" y="6191"/>
                    <a:pt x="4079" y="9485"/>
                  </a:cubicBezTo>
                  <a:cubicBezTo>
                    <a:pt x="4205" y="9923"/>
                    <a:pt x="4205" y="9842"/>
                    <a:pt x="3860" y="10084"/>
                  </a:cubicBezTo>
                  <a:cubicBezTo>
                    <a:pt x="3192" y="10556"/>
                    <a:pt x="2500" y="11006"/>
                    <a:pt x="1625" y="12158"/>
                  </a:cubicBezTo>
                  <a:cubicBezTo>
                    <a:pt x="622" y="13460"/>
                    <a:pt x="58" y="15049"/>
                    <a:pt x="23" y="16697"/>
                  </a:cubicBezTo>
                  <a:cubicBezTo>
                    <a:pt x="0" y="17987"/>
                    <a:pt x="380" y="19255"/>
                    <a:pt x="1118" y="20314"/>
                  </a:cubicBezTo>
                  <a:cubicBezTo>
                    <a:pt x="2273" y="21980"/>
                    <a:pt x="4220" y="23015"/>
                    <a:pt x="6434" y="23015"/>
                  </a:cubicBezTo>
                  <a:cubicBezTo>
                    <a:pt x="6516" y="23015"/>
                    <a:pt x="6599" y="23013"/>
                    <a:pt x="6682" y="23010"/>
                  </a:cubicBezTo>
                  <a:cubicBezTo>
                    <a:pt x="6901" y="23010"/>
                    <a:pt x="7132" y="22987"/>
                    <a:pt x="7351" y="22964"/>
                  </a:cubicBezTo>
                  <a:cubicBezTo>
                    <a:pt x="7581" y="22941"/>
                    <a:pt x="7800" y="22895"/>
                    <a:pt x="8030" y="22849"/>
                  </a:cubicBezTo>
                  <a:cubicBezTo>
                    <a:pt x="8871" y="22653"/>
                    <a:pt x="9689" y="22342"/>
                    <a:pt x="10438" y="21916"/>
                  </a:cubicBezTo>
                  <a:cubicBezTo>
                    <a:pt x="11061" y="21556"/>
                    <a:pt x="11273" y="21342"/>
                    <a:pt x="11371" y="21342"/>
                  </a:cubicBezTo>
                  <a:cubicBezTo>
                    <a:pt x="11423" y="21342"/>
                    <a:pt x="11443" y="21403"/>
                    <a:pt x="11475" y="21536"/>
                  </a:cubicBezTo>
                  <a:cubicBezTo>
                    <a:pt x="11625" y="22123"/>
                    <a:pt x="11844" y="22688"/>
                    <a:pt x="12120" y="23229"/>
                  </a:cubicBezTo>
                  <a:cubicBezTo>
                    <a:pt x="12984" y="24992"/>
                    <a:pt x="14413" y="26144"/>
                    <a:pt x="15922" y="26397"/>
                  </a:cubicBezTo>
                  <a:cubicBezTo>
                    <a:pt x="15934" y="26420"/>
                    <a:pt x="15934" y="26443"/>
                    <a:pt x="15934" y="26443"/>
                  </a:cubicBezTo>
                  <a:cubicBezTo>
                    <a:pt x="16011" y="26705"/>
                    <a:pt x="16252" y="26877"/>
                    <a:pt x="16511" y="26877"/>
                  </a:cubicBezTo>
                  <a:cubicBezTo>
                    <a:pt x="16560" y="26877"/>
                    <a:pt x="16610" y="26871"/>
                    <a:pt x="16659" y="26858"/>
                  </a:cubicBezTo>
                  <a:lnTo>
                    <a:pt x="20611" y="26029"/>
                  </a:lnTo>
                  <a:cubicBezTo>
                    <a:pt x="20922" y="25960"/>
                    <a:pt x="21129" y="25672"/>
                    <a:pt x="21083" y="25349"/>
                  </a:cubicBezTo>
                  <a:cubicBezTo>
                    <a:pt x="21014" y="24865"/>
                    <a:pt x="20945" y="24347"/>
                    <a:pt x="20876" y="23771"/>
                  </a:cubicBezTo>
                  <a:cubicBezTo>
                    <a:pt x="21095" y="23621"/>
                    <a:pt x="21314" y="23471"/>
                    <a:pt x="21521" y="23310"/>
                  </a:cubicBezTo>
                  <a:cubicBezTo>
                    <a:pt x="21602" y="23390"/>
                    <a:pt x="21705" y="23494"/>
                    <a:pt x="21832" y="23609"/>
                  </a:cubicBezTo>
                  <a:cubicBezTo>
                    <a:pt x="22703" y="24378"/>
                    <a:pt x="23557" y="24711"/>
                    <a:pt x="24326" y="24711"/>
                  </a:cubicBezTo>
                  <a:cubicBezTo>
                    <a:pt x="25998" y="24711"/>
                    <a:pt x="27263" y="23136"/>
                    <a:pt x="27397" y="21052"/>
                  </a:cubicBezTo>
                  <a:cubicBezTo>
                    <a:pt x="27403" y="20963"/>
                    <a:pt x="27442" y="20929"/>
                    <a:pt x="27495" y="20929"/>
                  </a:cubicBezTo>
                  <a:cubicBezTo>
                    <a:pt x="27547" y="20929"/>
                    <a:pt x="27611" y="20961"/>
                    <a:pt x="27673" y="21006"/>
                  </a:cubicBezTo>
                  <a:cubicBezTo>
                    <a:pt x="28568" y="21550"/>
                    <a:pt x="29571" y="21818"/>
                    <a:pt x="30569" y="21818"/>
                  </a:cubicBezTo>
                  <a:cubicBezTo>
                    <a:pt x="31833" y="21818"/>
                    <a:pt x="33090" y="21388"/>
                    <a:pt x="34113" y="20545"/>
                  </a:cubicBezTo>
                  <a:cubicBezTo>
                    <a:pt x="36890" y="18287"/>
                    <a:pt x="36798" y="14358"/>
                    <a:pt x="34609" y="12089"/>
                  </a:cubicBezTo>
                  <a:cubicBezTo>
                    <a:pt x="34033" y="11490"/>
                    <a:pt x="33341" y="11029"/>
                    <a:pt x="32570" y="10729"/>
                  </a:cubicBezTo>
                  <a:cubicBezTo>
                    <a:pt x="30945" y="10107"/>
                    <a:pt x="30484" y="10556"/>
                    <a:pt x="30553" y="10107"/>
                  </a:cubicBezTo>
                  <a:cubicBezTo>
                    <a:pt x="31102" y="6630"/>
                    <a:pt x="28485" y="4428"/>
                    <a:pt x="25432" y="4428"/>
                  </a:cubicBezTo>
                  <a:cubicBezTo>
                    <a:pt x="24701" y="4428"/>
                    <a:pt x="23946" y="4554"/>
                    <a:pt x="23203" y="4819"/>
                  </a:cubicBezTo>
                  <a:lnTo>
                    <a:pt x="22512" y="5061"/>
                  </a:lnTo>
                  <a:cubicBezTo>
                    <a:pt x="22258" y="4681"/>
                    <a:pt x="22086" y="2895"/>
                    <a:pt x="20127" y="1248"/>
                  </a:cubicBezTo>
                  <a:cubicBezTo>
                    <a:pt x="19122" y="396"/>
                    <a:pt x="17959" y="1"/>
                    <a:pt x="16795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9" name="Google Shape;2329;p43"/>
            <p:cNvSpPr/>
            <p:nvPr/>
          </p:nvSpPr>
          <p:spPr>
            <a:xfrm>
              <a:off x="4265839" y="3815871"/>
              <a:ext cx="111408" cy="97930"/>
            </a:xfrm>
            <a:custGeom>
              <a:avLst/>
              <a:gdLst/>
              <a:ahLst/>
              <a:cxnLst/>
              <a:rect l="l" t="t" r="r" b="b"/>
              <a:pathLst>
                <a:path w="3918" h="3444" extrusionOk="0">
                  <a:moveTo>
                    <a:pt x="1965" y="1"/>
                  </a:moveTo>
                  <a:cubicBezTo>
                    <a:pt x="1290" y="1"/>
                    <a:pt x="648" y="399"/>
                    <a:pt x="369" y="1062"/>
                  </a:cubicBezTo>
                  <a:cubicBezTo>
                    <a:pt x="0" y="1949"/>
                    <a:pt x="427" y="2951"/>
                    <a:pt x="1302" y="3309"/>
                  </a:cubicBezTo>
                  <a:cubicBezTo>
                    <a:pt x="1519" y="3400"/>
                    <a:pt x="1744" y="3443"/>
                    <a:pt x="1965" y="3443"/>
                  </a:cubicBezTo>
                  <a:cubicBezTo>
                    <a:pt x="2636" y="3443"/>
                    <a:pt x="3271" y="3045"/>
                    <a:pt x="3549" y="2387"/>
                  </a:cubicBezTo>
                  <a:cubicBezTo>
                    <a:pt x="3917" y="1500"/>
                    <a:pt x="3491" y="497"/>
                    <a:pt x="2615" y="129"/>
                  </a:cubicBezTo>
                  <a:cubicBezTo>
                    <a:pt x="2402" y="42"/>
                    <a:pt x="2182" y="1"/>
                    <a:pt x="1965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0" name="Google Shape;2330;p43"/>
            <p:cNvSpPr/>
            <p:nvPr/>
          </p:nvSpPr>
          <p:spPr>
            <a:xfrm>
              <a:off x="4013256" y="4110708"/>
              <a:ext cx="111096" cy="97902"/>
            </a:xfrm>
            <a:custGeom>
              <a:avLst/>
              <a:gdLst/>
              <a:ahLst/>
              <a:cxnLst/>
              <a:rect l="l" t="t" r="r" b="b"/>
              <a:pathLst>
                <a:path w="3907" h="3443" extrusionOk="0">
                  <a:moveTo>
                    <a:pt x="1954" y="0"/>
                  </a:moveTo>
                  <a:cubicBezTo>
                    <a:pt x="1279" y="0"/>
                    <a:pt x="637" y="399"/>
                    <a:pt x="358" y="1062"/>
                  </a:cubicBezTo>
                  <a:cubicBezTo>
                    <a:pt x="1" y="1937"/>
                    <a:pt x="415" y="2951"/>
                    <a:pt x="1291" y="3308"/>
                  </a:cubicBezTo>
                  <a:cubicBezTo>
                    <a:pt x="1508" y="3400"/>
                    <a:pt x="1734" y="3443"/>
                    <a:pt x="1956" y="3443"/>
                  </a:cubicBezTo>
                  <a:cubicBezTo>
                    <a:pt x="2629" y="3443"/>
                    <a:pt x="3269" y="3045"/>
                    <a:pt x="3538" y="2387"/>
                  </a:cubicBezTo>
                  <a:cubicBezTo>
                    <a:pt x="3906" y="1499"/>
                    <a:pt x="3492" y="497"/>
                    <a:pt x="2604" y="128"/>
                  </a:cubicBezTo>
                  <a:cubicBezTo>
                    <a:pt x="2391" y="42"/>
                    <a:pt x="2171" y="0"/>
                    <a:pt x="1954" y="0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1" name="Google Shape;2331;p43"/>
            <p:cNvSpPr/>
            <p:nvPr/>
          </p:nvSpPr>
          <p:spPr>
            <a:xfrm>
              <a:off x="3364979" y="3816184"/>
              <a:ext cx="114678" cy="98044"/>
            </a:xfrm>
            <a:custGeom>
              <a:avLst/>
              <a:gdLst/>
              <a:ahLst/>
              <a:cxnLst/>
              <a:rect l="l" t="t" r="r" b="b"/>
              <a:pathLst>
                <a:path w="4033" h="3448" extrusionOk="0">
                  <a:moveTo>
                    <a:pt x="2291" y="1"/>
                  </a:moveTo>
                  <a:cubicBezTo>
                    <a:pt x="1867" y="1"/>
                    <a:pt x="1434" y="158"/>
                    <a:pt x="1083" y="509"/>
                  </a:cubicBezTo>
                  <a:cubicBezTo>
                    <a:pt x="0" y="1581"/>
                    <a:pt x="772" y="3436"/>
                    <a:pt x="2293" y="3447"/>
                  </a:cubicBezTo>
                  <a:cubicBezTo>
                    <a:pt x="3249" y="3447"/>
                    <a:pt x="4032" y="2664"/>
                    <a:pt x="4021" y="1719"/>
                  </a:cubicBezTo>
                  <a:cubicBezTo>
                    <a:pt x="4021" y="684"/>
                    <a:pt x="3174" y="1"/>
                    <a:pt x="2291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2" name="Google Shape;2332;p43"/>
            <p:cNvSpPr/>
            <p:nvPr/>
          </p:nvSpPr>
          <p:spPr>
            <a:xfrm>
              <a:off x="3453097" y="4080966"/>
              <a:ext cx="105181" cy="97902"/>
            </a:xfrm>
            <a:custGeom>
              <a:avLst/>
              <a:gdLst/>
              <a:ahLst/>
              <a:cxnLst/>
              <a:rect l="l" t="t" r="r" b="b"/>
              <a:pathLst>
                <a:path w="3699" h="3443" extrusionOk="0">
                  <a:moveTo>
                    <a:pt x="1852" y="0"/>
                  </a:moveTo>
                  <a:cubicBezTo>
                    <a:pt x="1762" y="0"/>
                    <a:pt x="1670" y="8"/>
                    <a:pt x="1579" y="22"/>
                  </a:cubicBezTo>
                  <a:cubicBezTo>
                    <a:pt x="634" y="184"/>
                    <a:pt x="0" y="1059"/>
                    <a:pt x="150" y="2004"/>
                  </a:cubicBezTo>
                  <a:cubicBezTo>
                    <a:pt x="285" y="2845"/>
                    <a:pt x="1019" y="3443"/>
                    <a:pt x="1854" y="3443"/>
                  </a:cubicBezTo>
                  <a:cubicBezTo>
                    <a:pt x="1946" y="3443"/>
                    <a:pt x="2038" y="3436"/>
                    <a:pt x="2132" y="3421"/>
                  </a:cubicBezTo>
                  <a:cubicBezTo>
                    <a:pt x="3065" y="3271"/>
                    <a:pt x="3698" y="2384"/>
                    <a:pt x="3549" y="1451"/>
                  </a:cubicBezTo>
                  <a:cubicBezTo>
                    <a:pt x="3414" y="599"/>
                    <a:pt x="2679" y="0"/>
                    <a:pt x="1852" y="0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3" name="Google Shape;2333;p43"/>
            <p:cNvSpPr/>
            <p:nvPr/>
          </p:nvSpPr>
          <p:spPr>
            <a:xfrm>
              <a:off x="3828517" y="3983322"/>
              <a:ext cx="114991" cy="98470"/>
            </a:xfrm>
            <a:custGeom>
              <a:avLst/>
              <a:gdLst/>
              <a:ahLst/>
              <a:cxnLst/>
              <a:rect l="l" t="t" r="r" b="b"/>
              <a:pathLst>
                <a:path w="4044" h="3463" extrusionOk="0">
                  <a:moveTo>
                    <a:pt x="2316" y="0"/>
                  </a:moveTo>
                  <a:cubicBezTo>
                    <a:pt x="772" y="0"/>
                    <a:pt x="0" y="1867"/>
                    <a:pt x="1094" y="2949"/>
                  </a:cubicBezTo>
                  <a:cubicBezTo>
                    <a:pt x="1445" y="3304"/>
                    <a:pt x="1878" y="3463"/>
                    <a:pt x="2304" y="3463"/>
                  </a:cubicBezTo>
                  <a:cubicBezTo>
                    <a:pt x="3191" y="3463"/>
                    <a:pt x="4044" y="2772"/>
                    <a:pt x="4044" y="1728"/>
                  </a:cubicBezTo>
                  <a:cubicBezTo>
                    <a:pt x="4044" y="772"/>
                    <a:pt x="3272" y="0"/>
                    <a:pt x="2316" y="0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4" name="Google Shape;2334;p43"/>
            <p:cNvSpPr/>
            <p:nvPr/>
          </p:nvSpPr>
          <p:spPr>
            <a:xfrm>
              <a:off x="4068618" y="3925003"/>
              <a:ext cx="86186" cy="73846"/>
            </a:xfrm>
            <a:custGeom>
              <a:avLst/>
              <a:gdLst/>
              <a:ahLst/>
              <a:cxnLst/>
              <a:rect l="l" t="t" r="r" b="b"/>
              <a:pathLst>
                <a:path w="3031" h="2597" extrusionOk="0">
                  <a:moveTo>
                    <a:pt x="1729" y="0"/>
                  </a:moveTo>
                  <a:cubicBezTo>
                    <a:pt x="577" y="0"/>
                    <a:pt x="1" y="1394"/>
                    <a:pt x="807" y="2212"/>
                  </a:cubicBezTo>
                  <a:cubicBezTo>
                    <a:pt x="1072" y="2478"/>
                    <a:pt x="1399" y="2596"/>
                    <a:pt x="1720" y="2596"/>
                  </a:cubicBezTo>
                  <a:cubicBezTo>
                    <a:pt x="2389" y="2596"/>
                    <a:pt x="3031" y="2081"/>
                    <a:pt x="3031" y="1302"/>
                  </a:cubicBezTo>
                  <a:cubicBezTo>
                    <a:pt x="3031" y="577"/>
                    <a:pt x="2443" y="0"/>
                    <a:pt x="1729" y="0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5" name="Google Shape;2335;p43"/>
            <p:cNvSpPr/>
            <p:nvPr/>
          </p:nvSpPr>
          <p:spPr>
            <a:xfrm>
              <a:off x="4290719" y="4063365"/>
              <a:ext cx="83912" cy="74130"/>
            </a:xfrm>
            <a:custGeom>
              <a:avLst/>
              <a:gdLst/>
              <a:ahLst/>
              <a:cxnLst/>
              <a:rect l="l" t="t" r="r" b="b"/>
              <a:pathLst>
                <a:path w="2951" h="2607" extrusionOk="0">
                  <a:moveTo>
                    <a:pt x="1480" y="1"/>
                  </a:moveTo>
                  <a:cubicBezTo>
                    <a:pt x="972" y="1"/>
                    <a:pt x="486" y="306"/>
                    <a:pt x="277" y="803"/>
                  </a:cubicBezTo>
                  <a:cubicBezTo>
                    <a:pt x="1" y="1471"/>
                    <a:pt x="312" y="2231"/>
                    <a:pt x="980" y="2508"/>
                  </a:cubicBezTo>
                  <a:cubicBezTo>
                    <a:pt x="1140" y="2575"/>
                    <a:pt x="1307" y="2607"/>
                    <a:pt x="1471" y="2607"/>
                  </a:cubicBezTo>
                  <a:cubicBezTo>
                    <a:pt x="1979" y="2607"/>
                    <a:pt x="2465" y="2301"/>
                    <a:pt x="2674" y="1805"/>
                  </a:cubicBezTo>
                  <a:cubicBezTo>
                    <a:pt x="2950" y="1137"/>
                    <a:pt x="2639" y="376"/>
                    <a:pt x="1971" y="100"/>
                  </a:cubicBezTo>
                  <a:cubicBezTo>
                    <a:pt x="1811" y="32"/>
                    <a:pt x="1644" y="1"/>
                    <a:pt x="1480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6" name="Google Shape;2336;p43"/>
            <p:cNvSpPr/>
            <p:nvPr/>
          </p:nvSpPr>
          <p:spPr>
            <a:xfrm>
              <a:off x="3597544" y="3945305"/>
              <a:ext cx="86186" cy="73760"/>
            </a:xfrm>
            <a:custGeom>
              <a:avLst/>
              <a:gdLst/>
              <a:ahLst/>
              <a:cxnLst/>
              <a:rect l="l" t="t" r="r" b="b"/>
              <a:pathLst>
                <a:path w="3031" h="2594" extrusionOk="0">
                  <a:moveTo>
                    <a:pt x="1740" y="1"/>
                  </a:moveTo>
                  <a:cubicBezTo>
                    <a:pt x="577" y="1"/>
                    <a:pt x="1" y="1395"/>
                    <a:pt x="819" y="2213"/>
                  </a:cubicBezTo>
                  <a:cubicBezTo>
                    <a:pt x="1082" y="2476"/>
                    <a:pt x="1405" y="2594"/>
                    <a:pt x="1722" y="2594"/>
                  </a:cubicBezTo>
                  <a:cubicBezTo>
                    <a:pt x="2390" y="2594"/>
                    <a:pt x="3031" y="2072"/>
                    <a:pt x="3031" y="1291"/>
                  </a:cubicBezTo>
                  <a:cubicBezTo>
                    <a:pt x="3031" y="577"/>
                    <a:pt x="2455" y="1"/>
                    <a:pt x="1740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7" name="Google Shape;2337;p43"/>
            <p:cNvSpPr/>
            <p:nvPr/>
          </p:nvSpPr>
          <p:spPr>
            <a:xfrm>
              <a:off x="3269325" y="3982070"/>
              <a:ext cx="83883" cy="74045"/>
            </a:xfrm>
            <a:custGeom>
              <a:avLst/>
              <a:gdLst/>
              <a:ahLst/>
              <a:cxnLst/>
              <a:rect l="l" t="t" r="r" b="b"/>
              <a:pathLst>
                <a:path w="2950" h="2604" extrusionOk="0">
                  <a:moveTo>
                    <a:pt x="1471" y="1"/>
                  </a:moveTo>
                  <a:cubicBezTo>
                    <a:pt x="963" y="1"/>
                    <a:pt x="476" y="302"/>
                    <a:pt x="277" y="805"/>
                  </a:cubicBezTo>
                  <a:cubicBezTo>
                    <a:pt x="0" y="1473"/>
                    <a:pt x="311" y="2233"/>
                    <a:pt x="979" y="2510"/>
                  </a:cubicBezTo>
                  <a:cubicBezTo>
                    <a:pt x="1138" y="2573"/>
                    <a:pt x="1302" y="2604"/>
                    <a:pt x="1464" y="2604"/>
                  </a:cubicBezTo>
                  <a:cubicBezTo>
                    <a:pt x="1974" y="2604"/>
                    <a:pt x="2463" y="2302"/>
                    <a:pt x="2673" y="1795"/>
                  </a:cubicBezTo>
                  <a:cubicBezTo>
                    <a:pt x="2949" y="1139"/>
                    <a:pt x="2638" y="378"/>
                    <a:pt x="1970" y="102"/>
                  </a:cubicBezTo>
                  <a:cubicBezTo>
                    <a:pt x="1808" y="33"/>
                    <a:pt x="1638" y="1"/>
                    <a:pt x="1471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8" name="Google Shape;2338;p43"/>
            <p:cNvSpPr/>
            <p:nvPr/>
          </p:nvSpPr>
          <p:spPr>
            <a:xfrm>
              <a:off x="3675852" y="4137266"/>
              <a:ext cx="81267" cy="74073"/>
            </a:xfrm>
            <a:custGeom>
              <a:avLst/>
              <a:gdLst/>
              <a:ahLst/>
              <a:cxnLst/>
              <a:rect l="l" t="t" r="r" b="b"/>
              <a:pathLst>
                <a:path w="2858" h="2605" extrusionOk="0">
                  <a:moveTo>
                    <a:pt x="1429" y="1"/>
                  </a:moveTo>
                  <a:cubicBezTo>
                    <a:pt x="1095" y="1"/>
                    <a:pt x="761" y="128"/>
                    <a:pt x="507" y="381"/>
                  </a:cubicBezTo>
                  <a:cubicBezTo>
                    <a:pt x="0" y="888"/>
                    <a:pt x="0" y="1718"/>
                    <a:pt x="507" y="2224"/>
                  </a:cubicBezTo>
                  <a:cubicBezTo>
                    <a:pt x="761" y="2478"/>
                    <a:pt x="1095" y="2605"/>
                    <a:pt x="1429" y="2605"/>
                  </a:cubicBezTo>
                  <a:cubicBezTo>
                    <a:pt x="1763" y="2605"/>
                    <a:pt x="2097" y="2478"/>
                    <a:pt x="2351" y="2224"/>
                  </a:cubicBezTo>
                  <a:cubicBezTo>
                    <a:pt x="2857" y="1718"/>
                    <a:pt x="2857" y="888"/>
                    <a:pt x="2351" y="381"/>
                  </a:cubicBezTo>
                  <a:cubicBezTo>
                    <a:pt x="2097" y="128"/>
                    <a:pt x="1763" y="1"/>
                    <a:pt x="1429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9" name="Google Shape;2339;p43"/>
            <p:cNvSpPr/>
            <p:nvPr/>
          </p:nvSpPr>
          <p:spPr>
            <a:xfrm>
              <a:off x="3368248" y="3126819"/>
              <a:ext cx="1048967" cy="751651"/>
            </a:xfrm>
            <a:custGeom>
              <a:avLst/>
              <a:gdLst/>
              <a:ahLst/>
              <a:cxnLst/>
              <a:rect l="l" t="t" r="r" b="b"/>
              <a:pathLst>
                <a:path w="36890" h="26434" extrusionOk="0">
                  <a:moveTo>
                    <a:pt x="16799" y="1"/>
                  </a:moveTo>
                  <a:cubicBezTo>
                    <a:pt x="14477" y="1"/>
                    <a:pt x="12146" y="1568"/>
                    <a:pt x="11049" y="4224"/>
                  </a:cubicBezTo>
                  <a:cubicBezTo>
                    <a:pt x="10934" y="4500"/>
                    <a:pt x="10899" y="4609"/>
                    <a:pt x="10824" y="4609"/>
                  </a:cubicBezTo>
                  <a:cubicBezTo>
                    <a:pt x="10749" y="4609"/>
                    <a:pt x="10634" y="4500"/>
                    <a:pt x="10357" y="4339"/>
                  </a:cubicBezTo>
                  <a:cubicBezTo>
                    <a:pt x="9364" y="3753"/>
                    <a:pt x="8417" y="3492"/>
                    <a:pt x="7567" y="3492"/>
                  </a:cubicBezTo>
                  <a:cubicBezTo>
                    <a:pt x="4838" y="3492"/>
                    <a:pt x="3110" y="6183"/>
                    <a:pt x="4067" y="9477"/>
                  </a:cubicBezTo>
                  <a:cubicBezTo>
                    <a:pt x="4194" y="9926"/>
                    <a:pt x="4194" y="9846"/>
                    <a:pt x="3848" y="10088"/>
                  </a:cubicBezTo>
                  <a:cubicBezTo>
                    <a:pt x="3169" y="10548"/>
                    <a:pt x="2500" y="11009"/>
                    <a:pt x="1613" y="12150"/>
                  </a:cubicBezTo>
                  <a:cubicBezTo>
                    <a:pt x="542" y="13544"/>
                    <a:pt x="23" y="15237"/>
                    <a:pt x="0" y="16677"/>
                  </a:cubicBezTo>
                  <a:cubicBezTo>
                    <a:pt x="0" y="18048"/>
                    <a:pt x="404" y="19293"/>
                    <a:pt x="1095" y="20295"/>
                  </a:cubicBezTo>
                  <a:cubicBezTo>
                    <a:pt x="2257" y="21969"/>
                    <a:pt x="4225" y="23002"/>
                    <a:pt x="6445" y="23002"/>
                  </a:cubicBezTo>
                  <a:cubicBezTo>
                    <a:pt x="7724" y="23002"/>
                    <a:pt x="9087" y="22659"/>
                    <a:pt x="10427" y="21896"/>
                  </a:cubicBezTo>
                  <a:cubicBezTo>
                    <a:pt x="11057" y="21536"/>
                    <a:pt x="11272" y="21323"/>
                    <a:pt x="11367" y="21323"/>
                  </a:cubicBezTo>
                  <a:cubicBezTo>
                    <a:pt x="11418" y="21323"/>
                    <a:pt x="11435" y="21384"/>
                    <a:pt x="11463" y="21516"/>
                  </a:cubicBezTo>
                  <a:cubicBezTo>
                    <a:pt x="11613" y="22127"/>
                    <a:pt x="11844" y="22668"/>
                    <a:pt x="12120" y="23221"/>
                  </a:cubicBezTo>
                  <a:cubicBezTo>
                    <a:pt x="13097" y="25225"/>
                    <a:pt x="14806" y="26434"/>
                    <a:pt x="16557" y="26434"/>
                  </a:cubicBezTo>
                  <a:cubicBezTo>
                    <a:pt x="17635" y="26434"/>
                    <a:pt x="18729" y="25975"/>
                    <a:pt x="19678" y="24961"/>
                  </a:cubicBezTo>
                  <a:cubicBezTo>
                    <a:pt x="20427" y="24143"/>
                    <a:pt x="20680" y="23394"/>
                    <a:pt x="20922" y="22922"/>
                  </a:cubicBezTo>
                  <a:cubicBezTo>
                    <a:pt x="20958" y="22839"/>
                    <a:pt x="20988" y="22801"/>
                    <a:pt x="21025" y="22801"/>
                  </a:cubicBezTo>
                  <a:cubicBezTo>
                    <a:pt x="21133" y="22801"/>
                    <a:pt x="21299" y="23116"/>
                    <a:pt x="21821" y="23578"/>
                  </a:cubicBezTo>
                  <a:cubicBezTo>
                    <a:pt x="22697" y="24350"/>
                    <a:pt x="23554" y="24683"/>
                    <a:pt x="24324" y="24683"/>
                  </a:cubicBezTo>
                  <a:cubicBezTo>
                    <a:pt x="26002" y="24683"/>
                    <a:pt x="27262" y="23098"/>
                    <a:pt x="27397" y="21021"/>
                  </a:cubicBezTo>
                  <a:cubicBezTo>
                    <a:pt x="27397" y="20936"/>
                    <a:pt x="27431" y="20902"/>
                    <a:pt x="27486" y="20902"/>
                  </a:cubicBezTo>
                  <a:cubicBezTo>
                    <a:pt x="27536" y="20902"/>
                    <a:pt x="27602" y="20931"/>
                    <a:pt x="27673" y="20975"/>
                  </a:cubicBezTo>
                  <a:cubicBezTo>
                    <a:pt x="28546" y="21504"/>
                    <a:pt x="29553" y="21792"/>
                    <a:pt x="30580" y="21792"/>
                  </a:cubicBezTo>
                  <a:cubicBezTo>
                    <a:pt x="31790" y="21792"/>
                    <a:pt x="33029" y="21392"/>
                    <a:pt x="34113" y="20514"/>
                  </a:cubicBezTo>
                  <a:cubicBezTo>
                    <a:pt x="36890" y="18256"/>
                    <a:pt x="36798" y="14327"/>
                    <a:pt x="34597" y="12069"/>
                  </a:cubicBezTo>
                  <a:cubicBezTo>
                    <a:pt x="34044" y="11493"/>
                    <a:pt x="33353" y="11032"/>
                    <a:pt x="32547" y="10721"/>
                  </a:cubicBezTo>
                  <a:cubicBezTo>
                    <a:pt x="30945" y="10099"/>
                    <a:pt x="30473" y="10548"/>
                    <a:pt x="30553" y="10099"/>
                  </a:cubicBezTo>
                  <a:cubicBezTo>
                    <a:pt x="31093" y="6620"/>
                    <a:pt x="28470" y="4425"/>
                    <a:pt x="25413" y="4425"/>
                  </a:cubicBezTo>
                  <a:cubicBezTo>
                    <a:pt x="24685" y="4425"/>
                    <a:pt x="23932" y="4549"/>
                    <a:pt x="23192" y="4811"/>
                  </a:cubicBezTo>
                  <a:cubicBezTo>
                    <a:pt x="22961" y="4903"/>
                    <a:pt x="22731" y="4972"/>
                    <a:pt x="22500" y="5065"/>
                  </a:cubicBezTo>
                  <a:cubicBezTo>
                    <a:pt x="22258" y="4673"/>
                    <a:pt x="22086" y="2899"/>
                    <a:pt x="20127" y="1240"/>
                  </a:cubicBezTo>
                  <a:cubicBezTo>
                    <a:pt x="19124" y="394"/>
                    <a:pt x="17963" y="1"/>
                    <a:pt x="16799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0" name="Google Shape;2340;p43"/>
            <p:cNvSpPr/>
            <p:nvPr/>
          </p:nvSpPr>
          <p:spPr>
            <a:xfrm>
              <a:off x="3399356" y="3469994"/>
              <a:ext cx="1017859" cy="408469"/>
            </a:xfrm>
            <a:custGeom>
              <a:avLst/>
              <a:gdLst/>
              <a:ahLst/>
              <a:cxnLst/>
              <a:rect l="l" t="t" r="r" b="b"/>
              <a:pathLst>
                <a:path w="35796" h="14365" extrusionOk="0">
                  <a:moveTo>
                    <a:pt x="33515" y="0"/>
                  </a:moveTo>
                  <a:lnTo>
                    <a:pt x="33515" y="0"/>
                  </a:lnTo>
                  <a:cubicBezTo>
                    <a:pt x="33330" y="1210"/>
                    <a:pt x="33261" y="2650"/>
                    <a:pt x="32639" y="3733"/>
                  </a:cubicBezTo>
                  <a:cubicBezTo>
                    <a:pt x="32098" y="4701"/>
                    <a:pt x="30980" y="5449"/>
                    <a:pt x="29989" y="5899"/>
                  </a:cubicBezTo>
                  <a:cubicBezTo>
                    <a:pt x="27916" y="6832"/>
                    <a:pt x="25565" y="6843"/>
                    <a:pt x="23330" y="6959"/>
                  </a:cubicBezTo>
                  <a:cubicBezTo>
                    <a:pt x="23230" y="6964"/>
                    <a:pt x="23134" y="6966"/>
                    <a:pt x="23041" y="6966"/>
                  </a:cubicBezTo>
                  <a:cubicBezTo>
                    <a:pt x="21304" y="6966"/>
                    <a:pt x="20936" y="6102"/>
                    <a:pt x="20127" y="6102"/>
                  </a:cubicBezTo>
                  <a:cubicBezTo>
                    <a:pt x="19439" y="6102"/>
                    <a:pt x="18432" y="6727"/>
                    <a:pt x="15992" y="9044"/>
                  </a:cubicBezTo>
                  <a:cubicBezTo>
                    <a:pt x="15743" y="9282"/>
                    <a:pt x="15520" y="9380"/>
                    <a:pt x="15319" y="9380"/>
                  </a:cubicBezTo>
                  <a:cubicBezTo>
                    <a:pt x="14916" y="9380"/>
                    <a:pt x="14598" y="8983"/>
                    <a:pt x="14321" y="8514"/>
                  </a:cubicBezTo>
                  <a:cubicBezTo>
                    <a:pt x="13904" y="7815"/>
                    <a:pt x="13657" y="7536"/>
                    <a:pt x="13251" y="7536"/>
                  </a:cubicBezTo>
                  <a:cubicBezTo>
                    <a:pt x="12995" y="7536"/>
                    <a:pt x="12677" y="7647"/>
                    <a:pt x="12213" y="7834"/>
                  </a:cubicBezTo>
                  <a:cubicBezTo>
                    <a:pt x="11329" y="8192"/>
                    <a:pt x="10617" y="8333"/>
                    <a:pt x="10020" y="8333"/>
                  </a:cubicBezTo>
                  <a:cubicBezTo>
                    <a:pt x="7872" y="8333"/>
                    <a:pt x="7210" y="6507"/>
                    <a:pt x="5335" y="6417"/>
                  </a:cubicBezTo>
                  <a:cubicBezTo>
                    <a:pt x="5284" y="6415"/>
                    <a:pt x="5233" y="6414"/>
                    <a:pt x="5184" y="6414"/>
                  </a:cubicBezTo>
                  <a:cubicBezTo>
                    <a:pt x="4052" y="6414"/>
                    <a:pt x="3347" y="7029"/>
                    <a:pt x="2409" y="7581"/>
                  </a:cubicBezTo>
                  <a:cubicBezTo>
                    <a:pt x="1706" y="7996"/>
                    <a:pt x="807" y="8145"/>
                    <a:pt x="1" y="8226"/>
                  </a:cubicBezTo>
                  <a:cubicBezTo>
                    <a:pt x="1163" y="9900"/>
                    <a:pt x="3131" y="10933"/>
                    <a:pt x="5351" y="10933"/>
                  </a:cubicBezTo>
                  <a:cubicBezTo>
                    <a:pt x="6630" y="10933"/>
                    <a:pt x="7993" y="10590"/>
                    <a:pt x="9333" y="9827"/>
                  </a:cubicBezTo>
                  <a:cubicBezTo>
                    <a:pt x="9963" y="9467"/>
                    <a:pt x="10178" y="9254"/>
                    <a:pt x="10273" y="9254"/>
                  </a:cubicBezTo>
                  <a:cubicBezTo>
                    <a:pt x="10324" y="9254"/>
                    <a:pt x="10341" y="9315"/>
                    <a:pt x="10369" y="9447"/>
                  </a:cubicBezTo>
                  <a:cubicBezTo>
                    <a:pt x="10519" y="10058"/>
                    <a:pt x="10750" y="10599"/>
                    <a:pt x="11026" y="11152"/>
                  </a:cubicBezTo>
                  <a:cubicBezTo>
                    <a:pt x="12003" y="13156"/>
                    <a:pt x="13712" y="14365"/>
                    <a:pt x="15463" y="14365"/>
                  </a:cubicBezTo>
                  <a:cubicBezTo>
                    <a:pt x="16541" y="14365"/>
                    <a:pt x="17635" y="13906"/>
                    <a:pt x="18584" y="12892"/>
                  </a:cubicBezTo>
                  <a:cubicBezTo>
                    <a:pt x="19333" y="12074"/>
                    <a:pt x="19586" y="11325"/>
                    <a:pt x="19828" y="10853"/>
                  </a:cubicBezTo>
                  <a:cubicBezTo>
                    <a:pt x="19864" y="10770"/>
                    <a:pt x="19894" y="10732"/>
                    <a:pt x="19931" y="10732"/>
                  </a:cubicBezTo>
                  <a:cubicBezTo>
                    <a:pt x="20039" y="10732"/>
                    <a:pt x="20205" y="11047"/>
                    <a:pt x="20727" y="11509"/>
                  </a:cubicBezTo>
                  <a:cubicBezTo>
                    <a:pt x="21603" y="12281"/>
                    <a:pt x="22460" y="12614"/>
                    <a:pt x="23230" y="12614"/>
                  </a:cubicBezTo>
                  <a:cubicBezTo>
                    <a:pt x="24908" y="12614"/>
                    <a:pt x="26168" y="11029"/>
                    <a:pt x="26303" y="8952"/>
                  </a:cubicBezTo>
                  <a:cubicBezTo>
                    <a:pt x="26303" y="8867"/>
                    <a:pt x="26337" y="8833"/>
                    <a:pt x="26392" y="8833"/>
                  </a:cubicBezTo>
                  <a:cubicBezTo>
                    <a:pt x="26442" y="8833"/>
                    <a:pt x="26508" y="8862"/>
                    <a:pt x="26579" y="8906"/>
                  </a:cubicBezTo>
                  <a:cubicBezTo>
                    <a:pt x="27452" y="9435"/>
                    <a:pt x="28459" y="9723"/>
                    <a:pt x="29486" y="9723"/>
                  </a:cubicBezTo>
                  <a:cubicBezTo>
                    <a:pt x="30696" y="9723"/>
                    <a:pt x="31935" y="9323"/>
                    <a:pt x="33019" y="8445"/>
                  </a:cubicBezTo>
                  <a:cubicBezTo>
                    <a:pt x="35796" y="6187"/>
                    <a:pt x="35704" y="2258"/>
                    <a:pt x="33515" y="0"/>
                  </a:cubicBezTo>
                  <a:close/>
                </a:path>
              </a:pathLst>
            </a:custGeom>
            <a:solidFill>
              <a:srgbClr val="0A1640">
                <a:alpha val="17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1" name="Google Shape;2341;p43"/>
            <p:cNvSpPr/>
            <p:nvPr/>
          </p:nvSpPr>
          <p:spPr>
            <a:xfrm>
              <a:off x="3720438" y="3176665"/>
              <a:ext cx="219888" cy="109560"/>
            </a:xfrm>
            <a:custGeom>
              <a:avLst/>
              <a:gdLst/>
              <a:ahLst/>
              <a:cxnLst/>
              <a:rect l="l" t="t" r="r" b="b"/>
              <a:pathLst>
                <a:path w="7733" h="3853" extrusionOk="0">
                  <a:moveTo>
                    <a:pt x="4476" y="0"/>
                  </a:moveTo>
                  <a:cubicBezTo>
                    <a:pt x="2622" y="0"/>
                    <a:pt x="654" y="1279"/>
                    <a:pt x="45" y="3577"/>
                  </a:cubicBezTo>
                  <a:cubicBezTo>
                    <a:pt x="0" y="3734"/>
                    <a:pt x="126" y="3852"/>
                    <a:pt x="254" y="3852"/>
                  </a:cubicBezTo>
                  <a:cubicBezTo>
                    <a:pt x="323" y="3852"/>
                    <a:pt x="392" y="3818"/>
                    <a:pt x="437" y="3738"/>
                  </a:cubicBezTo>
                  <a:lnTo>
                    <a:pt x="437" y="3738"/>
                  </a:lnTo>
                  <a:cubicBezTo>
                    <a:pt x="437" y="3738"/>
                    <a:pt x="437" y="3738"/>
                    <a:pt x="437" y="3738"/>
                  </a:cubicBezTo>
                  <a:cubicBezTo>
                    <a:pt x="437" y="3738"/>
                    <a:pt x="437" y="3738"/>
                    <a:pt x="437" y="3738"/>
                  </a:cubicBezTo>
                  <a:lnTo>
                    <a:pt x="437" y="3738"/>
                  </a:lnTo>
                  <a:cubicBezTo>
                    <a:pt x="437" y="3738"/>
                    <a:pt x="437" y="3738"/>
                    <a:pt x="437" y="3738"/>
                  </a:cubicBezTo>
                  <a:lnTo>
                    <a:pt x="437" y="3738"/>
                  </a:lnTo>
                  <a:cubicBezTo>
                    <a:pt x="441" y="3728"/>
                    <a:pt x="912" y="2757"/>
                    <a:pt x="1762" y="1998"/>
                  </a:cubicBezTo>
                  <a:cubicBezTo>
                    <a:pt x="2641" y="1221"/>
                    <a:pt x="3647" y="849"/>
                    <a:pt x="4601" y="849"/>
                  </a:cubicBezTo>
                  <a:cubicBezTo>
                    <a:pt x="4935" y="849"/>
                    <a:pt x="5262" y="895"/>
                    <a:pt x="5575" y="984"/>
                  </a:cubicBezTo>
                  <a:cubicBezTo>
                    <a:pt x="6612" y="1272"/>
                    <a:pt x="7326" y="2113"/>
                    <a:pt x="7338" y="2125"/>
                  </a:cubicBezTo>
                  <a:cubicBezTo>
                    <a:pt x="7378" y="2175"/>
                    <a:pt x="7428" y="2196"/>
                    <a:pt x="7477" y="2196"/>
                  </a:cubicBezTo>
                  <a:cubicBezTo>
                    <a:pt x="7609" y="2196"/>
                    <a:pt x="7733" y="2043"/>
                    <a:pt x="7649" y="1883"/>
                  </a:cubicBezTo>
                  <a:cubicBezTo>
                    <a:pt x="6961" y="600"/>
                    <a:pt x="5745" y="0"/>
                    <a:pt x="4476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2" name="Google Shape;2342;p43"/>
            <p:cNvSpPr/>
            <p:nvPr/>
          </p:nvSpPr>
          <p:spPr>
            <a:xfrm>
              <a:off x="3388551" y="3461180"/>
              <a:ext cx="134128" cy="196002"/>
            </a:xfrm>
            <a:custGeom>
              <a:avLst/>
              <a:gdLst/>
              <a:ahLst/>
              <a:cxnLst/>
              <a:rect l="l" t="t" r="r" b="b"/>
              <a:pathLst>
                <a:path w="4717" h="6893" extrusionOk="0">
                  <a:moveTo>
                    <a:pt x="4428" y="0"/>
                  </a:moveTo>
                  <a:cubicBezTo>
                    <a:pt x="4408" y="0"/>
                    <a:pt x="4388" y="4"/>
                    <a:pt x="4367" y="11"/>
                  </a:cubicBezTo>
                  <a:cubicBezTo>
                    <a:pt x="1752" y="932"/>
                    <a:pt x="1" y="3870"/>
                    <a:pt x="819" y="6739"/>
                  </a:cubicBezTo>
                  <a:cubicBezTo>
                    <a:pt x="849" y="6844"/>
                    <a:pt x="936" y="6893"/>
                    <a:pt x="1025" y="6893"/>
                  </a:cubicBezTo>
                  <a:cubicBezTo>
                    <a:pt x="1139" y="6893"/>
                    <a:pt x="1256" y="6812"/>
                    <a:pt x="1256" y="6670"/>
                  </a:cubicBezTo>
                  <a:cubicBezTo>
                    <a:pt x="1233" y="2234"/>
                    <a:pt x="4194" y="840"/>
                    <a:pt x="4551" y="379"/>
                  </a:cubicBezTo>
                  <a:cubicBezTo>
                    <a:pt x="4717" y="255"/>
                    <a:pt x="4603" y="0"/>
                    <a:pt x="4428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3" name="Google Shape;2343;p43"/>
            <p:cNvSpPr/>
            <p:nvPr/>
          </p:nvSpPr>
          <p:spPr>
            <a:xfrm>
              <a:off x="3521880" y="3277806"/>
              <a:ext cx="136175" cy="133389"/>
            </a:xfrm>
            <a:custGeom>
              <a:avLst/>
              <a:gdLst/>
              <a:ahLst/>
              <a:cxnLst/>
              <a:rect l="l" t="t" r="r" b="b"/>
              <a:pathLst>
                <a:path w="4789" h="4691" extrusionOk="0">
                  <a:moveTo>
                    <a:pt x="3006" y="1"/>
                  </a:moveTo>
                  <a:cubicBezTo>
                    <a:pt x="2938" y="1"/>
                    <a:pt x="2869" y="3"/>
                    <a:pt x="2800" y="8"/>
                  </a:cubicBezTo>
                  <a:cubicBezTo>
                    <a:pt x="2397" y="20"/>
                    <a:pt x="2017" y="192"/>
                    <a:pt x="1844" y="250"/>
                  </a:cubicBezTo>
                  <a:cubicBezTo>
                    <a:pt x="1003" y="734"/>
                    <a:pt x="922" y="953"/>
                    <a:pt x="577" y="1460"/>
                  </a:cubicBezTo>
                  <a:cubicBezTo>
                    <a:pt x="196" y="2082"/>
                    <a:pt x="1" y="3361"/>
                    <a:pt x="496" y="4559"/>
                  </a:cubicBezTo>
                  <a:cubicBezTo>
                    <a:pt x="537" y="4650"/>
                    <a:pt x="616" y="4691"/>
                    <a:pt x="695" y="4691"/>
                  </a:cubicBezTo>
                  <a:cubicBezTo>
                    <a:pt x="814" y="4691"/>
                    <a:pt x="932" y="4596"/>
                    <a:pt x="911" y="4443"/>
                  </a:cubicBezTo>
                  <a:lnTo>
                    <a:pt x="911" y="4443"/>
                  </a:lnTo>
                  <a:cubicBezTo>
                    <a:pt x="911" y="4444"/>
                    <a:pt x="911" y="4444"/>
                    <a:pt x="911" y="4444"/>
                  </a:cubicBezTo>
                  <a:cubicBezTo>
                    <a:pt x="909" y="4444"/>
                    <a:pt x="797" y="3540"/>
                    <a:pt x="968" y="2784"/>
                  </a:cubicBezTo>
                  <a:cubicBezTo>
                    <a:pt x="1252" y="1546"/>
                    <a:pt x="2087" y="742"/>
                    <a:pt x="3472" y="742"/>
                  </a:cubicBezTo>
                  <a:cubicBezTo>
                    <a:pt x="3775" y="742"/>
                    <a:pt x="4104" y="780"/>
                    <a:pt x="4459" y="861"/>
                  </a:cubicBezTo>
                  <a:cubicBezTo>
                    <a:pt x="4477" y="865"/>
                    <a:pt x="4494" y="867"/>
                    <a:pt x="4511" y="867"/>
                  </a:cubicBezTo>
                  <a:cubicBezTo>
                    <a:pt x="4706" y="867"/>
                    <a:pt x="4788" y="575"/>
                    <a:pt x="4597" y="469"/>
                  </a:cubicBezTo>
                  <a:cubicBezTo>
                    <a:pt x="4134" y="170"/>
                    <a:pt x="3579" y="1"/>
                    <a:pt x="3006" y="1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4" name="Google Shape;2344;p43"/>
            <p:cNvSpPr/>
            <p:nvPr/>
          </p:nvSpPr>
          <p:spPr>
            <a:xfrm>
              <a:off x="4056817" y="3305188"/>
              <a:ext cx="132052" cy="131967"/>
            </a:xfrm>
            <a:custGeom>
              <a:avLst/>
              <a:gdLst/>
              <a:ahLst/>
              <a:cxnLst/>
              <a:rect l="l" t="t" r="r" b="b"/>
              <a:pathLst>
                <a:path w="4644" h="4641" extrusionOk="0">
                  <a:moveTo>
                    <a:pt x="1520" y="1"/>
                  </a:moveTo>
                  <a:cubicBezTo>
                    <a:pt x="1110" y="1"/>
                    <a:pt x="673" y="62"/>
                    <a:pt x="243" y="209"/>
                  </a:cubicBezTo>
                  <a:cubicBezTo>
                    <a:pt x="1" y="301"/>
                    <a:pt x="70" y="635"/>
                    <a:pt x="335" y="635"/>
                  </a:cubicBezTo>
                  <a:cubicBezTo>
                    <a:pt x="326" y="635"/>
                    <a:pt x="457" y="625"/>
                    <a:pt x="664" y="625"/>
                  </a:cubicBezTo>
                  <a:cubicBezTo>
                    <a:pt x="993" y="625"/>
                    <a:pt x="1512" y="650"/>
                    <a:pt x="1971" y="785"/>
                  </a:cubicBezTo>
                  <a:cubicBezTo>
                    <a:pt x="3457" y="1222"/>
                    <a:pt x="4264" y="2444"/>
                    <a:pt x="3699" y="4379"/>
                  </a:cubicBezTo>
                  <a:cubicBezTo>
                    <a:pt x="3653" y="4533"/>
                    <a:pt x="3776" y="4640"/>
                    <a:pt x="3901" y="4640"/>
                  </a:cubicBezTo>
                  <a:cubicBezTo>
                    <a:pt x="3963" y="4640"/>
                    <a:pt x="4026" y="4613"/>
                    <a:pt x="4068" y="4552"/>
                  </a:cubicBezTo>
                  <a:cubicBezTo>
                    <a:pt x="4413" y="4057"/>
                    <a:pt x="4632" y="3434"/>
                    <a:pt x="4632" y="2789"/>
                  </a:cubicBezTo>
                  <a:cubicBezTo>
                    <a:pt x="4644" y="2386"/>
                    <a:pt x="4494" y="1994"/>
                    <a:pt x="4448" y="1821"/>
                  </a:cubicBezTo>
                  <a:cubicBezTo>
                    <a:pt x="4033" y="946"/>
                    <a:pt x="3803" y="854"/>
                    <a:pt x="3331" y="485"/>
                  </a:cubicBezTo>
                  <a:cubicBezTo>
                    <a:pt x="2943" y="209"/>
                    <a:pt x="2274" y="1"/>
                    <a:pt x="1520" y="1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5" name="Google Shape;2345;p43"/>
            <p:cNvSpPr/>
            <p:nvPr/>
          </p:nvSpPr>
          <p:spPr>
            <a:xfrm>
              <a:off x="3703036" y="3314373"/>
              <a:ext cx="334168" cy="118631"/>
            </a:xfrm>
            <a:custGeom>
              <a:avLst/>
              <a:gdLst/>
              <a:ahLst/>
              <a:cxnLst/>
              <a:rect l="l" t="t" r="r" b="b"/>
              <a:pathLst>
                <a:path w="11752" h="4172" extrusionOk="0">
                  <a:moveTo>
                    <a:pt x="2074" y="519"/>
                  </a:moveTo>
                  <a:cubicBezTo>
                    <a:pt x="2927" y="519"/>
                    <a:pt x="3618" y="1210"/>
                    <a:pt x="3618" y="2063"/>
                  </a:cubicBezTo>
                  <a:cubicBezTo>
                    <a:pt x="3618" y="2478"/>
                    <a:pt x="3457" y="2869"/>
                    <a:pt x="3169" y="3157"/>
                  </a:cubicBezTo>
                  <a:cubicBezTo>
                    <a:pt x="2881" y="3446"/>
                    <a:pt x="2489" y="3607"/>
                    <a:pt x="2074" y="3607"/>
                  </a:cubicBezTo>
                  <a:cubicBezTo>
                    <a:pt x="1222" y="3607"/>
                    <a:pt x="531" y="2916"/>
                    <a:pt x="531" y="2063"/>
                  </a:cubicBezTo>
                  <a:cubicBezTo>
                    <a:pt x="531" y="1648"/>
                    <a:pt x="692" y="1268"/>
                    <a:pt x="980" y="969"/>
                  </a:cubicBezTo>
                  <a:cubicBezTo>
                    <a:pt x="1141" y="807"/>
                    <a:pt x="1337" y="681"/>
                    <a:pt x="1544" y="611"/>
                  </a:cubicBezTo>
                  <a:cubicBezTo>
                    <a:pt x="1717" y="554"/>
                    <a:pt x="1890" y="519"/>
                    <a:pt x="2074" y="519"/>
                  </a:cubicBezTo>
                  <a:close/>
                  <a:moveTo>
                    <a:pt x="9666" y="542"/>
                  </a:moveTo>
                  <a:cubicBezTo>
                    <a:pt x="10081" y="542"/>
                    <a:pt x="10450" y="692"/>
                    <a:pt x="10761" y="980"/>
                  </a:cubicBezTo>
                  <a:cubicBezTo>
                    <a:pt x="11049" y="1268"/>
                    <a:pt x="11199" y="1660"/>
                    <a:pt x="11199" y="2075"/>
                  </a:cubicBezTo>
                  <a:cubicBezTo>
                    <a:pt x="11199" y="2927"/>
                    <a:pt x="10508" y="3618"/>
                    <a:pt x="9666" y="3618"/>
                  </a:cubicBezTo>
                  <a:cubicBezTo>
                    <a:pt x="8814" y="3618"/>
                    <a:pt x="8123" y="2927"/>
                    <a:pt x="8123" y="2075"/>
                  </a:cubicBezTo>
                  <a:cubicBezTo>
                    <a:pt x="8123" y="1660"/>
                    <a:pt x="8284" y="1291"/>
                    <a:pt x="8572" y="980"/>
                  </a:cubicBezTo>
                  <a:cubicBezTo>
                    <a:pt x="8860" y="692"/>
                    <a:pt x="9240" y="542"/>
                    <a:pt x="9666" y="542"/>
                  </a:cubicBezTo>
                  <a:close/>
                  <a:moveTo>
                    <a:pt x="9678" y="1"/>
                  </a:moveTo>
                  <a:cubicBezTo>
                    <a:pt x="9113" y="1"/>
                    <a:pt x="8595" y="220"/>
                    <a:pt x="8203" y="611"/>
                  </a:cubicBezTo>
                  <a:cubicBezTo>
                    <a:pt x="8007" y="807"/>
                    <a:pt x="7846" y="1038"/>
                    <a:pt x="7743" y="1303"/>
                  </a:cubicBezTo>
                  <a:cubicBezTo>
                    <a:pt x="7351" y="1038"/>
                    <a:pt x="6763" y="761"/>
                    <a:pt x="6003" y="738"/>
                  </a:cubicBezTo>
                  <a:cubicBezTo>
                    <a:pt x="5960" y="736"/>
                    <a:pt x="5917" y="736"/>
                    <a:pt x="5874" y="736"/>
                  </a:cubicBezTo>
                  <a:cubicBezTo>
                    <a:pt x="5038" y="736"/>
                    <a:pt x="4393" y="1051"/>
                    <a:pt x="3998" y="1314"/>
                  </a:cubicBezTo>
                  <a:cubicBezTo>
                    <a:pt x="3699" y="554"/>
                    <a:pt x="2950" y="12"/>
                    <a:pt x="2074" y="12"/>
                  </a:cubicBezTo>
                  <a:cubicBezTo>
                    <a:pt x="1510" y="12"/>
                    <a:pt x="991" y="231"/>
                    <a:pt x="600" y="623"/>
                  </a:cubicBezTo>
                  <a:cubicBezTo>
                    <a:pt x="208" y="1015"/>
                    <a:pt x="1" y="1533"/>
                    <a:pt x="1" y="2086"/>
                  </a:cubicBezTo>
                  <a:cubicBezTo>
                    <a:pt x="1" y="3227"/>
                    <a:pt x="934" y="4171"/>
                    <a:pt x="2074" y="4171"/>
                  </a:cubicBezTo>
                  <a:cubicBezTo>
                    <a:pt x="2316" y="4171"/>
                    <a:pt x="2558" y="4125"/>
                    <a:pt x="2777" y="4033"/>
                  </a:cubicBezTo>
                  <a:cubicBezTo>
                    <a:pt x="3065" y="3929"/>
                    <a:pt x="3319" y="3780"/>
                    <a:pt x="3537" y="3549"/>
                  </a:cubicBezTo>
                  <a:cubicBezTo>
                    <a:pt x="3929" y="3157"/>
                    <a:pt x="4148" y="2639"/>
                    <a:pt x="4148" y="2075"/>
                  </a:cubicBezTo>
                  <a:cubicBezTo>
                    <a:pt x="4148" y="2005"/>
                    <a:pt x="4148" y="1936"/>
                    <a:pt x="4125" y="1856"/>
                  </a:cubicBezTo>
                  <a:cubicBezTo>
                    <a:pt x="4438" y="1621"/>
                    <a:pt x="5054" y="1267"/>
                    <a:pt x="5890" y="1267"/>
                  </a:cubicBezTo>
                  <a:cubicBezTo>
                    <a:pt x="5916" y="1267"/>
                    <a:pt x="5942" y="1267"/>
                    <a:pt x="5968" y="1268"/>
                  </a:cubicBezTo>
                  <a:cubicBezTo>
                    <a:pt x="6717" y="1303"/>
                    <a:pt x="7282" y="1614"/>
                    <a:pt x="7604" y="1856"/>
                  </a:cubicBezTo>
                  <a:cubicBezTo>
                    <a:pt x="7581" y="1936"/>
                    <a:pt x="7581" y="2005"/>
                    <a:pt x="7581" y="2075"/>
                  </a:cubicBezTo>
                  <a:cubicBezTo>
                    <a:pt x="7581" y="3215"/>
                    <a:pt x="8526" y="4148"/>
                    <a:pt x="9655" y="4148"/>
                  </a:cubicBezTo>
                  <a:cubicBezTo>
                    <a:pt x="9908" y="4148"/>
                    <a:pt x="10150" y="4102"/>
                    <a:pt x="10369" y="4022"/>
                  </a:cubicBezTo>
                  <a:cubicBezTo>
                    <a:pt x="11176" y="3734"/>
                    <a:pt x="11752" y="2973"/>
                    <a:pt x="11752" y="2075"/>
                  </a:cubicBezTo>
                  <a:cubicBezTo>
                    <a:pt x="11752" y="1510"/>
                    <a:pt x="11533" y="1003"/>
                    <a:pt x="11141" y="611"/>
                  </a:cubicBezTo>
                  <a:cubicBezTo>
                    <a:pt x="10749" y="220"/>
                    <a:pt x="10243" y="1"/>
                    <a:pt x="96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6" name="Google Shape;2346;p43"/>
            <p:cNvSpPr/>
            <p:nvPr/>
          </p:nvSpPr>
          <p:spPr>
            <a:xfrm>
              <a:off x="3694392" y="3439058"/>
              <a:ext cx="117437" cy="61562"/>
            </a:xfrm>
            <a:custGeom>
              <a:avLst/>
              <a:gdLst/>
              <a:ahLst/>
              <a:cxnLst/>
              <a:rect l="l" t="t" r="r" b="b"/>
              <a:pathLst>
                <a:path w="4130" h="2165" extrusionOk="0">
                  <a:moveTo>
                    <a:pt x="2162" y="1"/>
                  </a:moveTo>
                  <a:cubicBezTo>
                    <a:pt x="1594" y="1"/>
                    <a:pt x="1026" y="178"/>
                    <a:pt x="673" y="570"/>
                  </a:cubicBezTo>
                  <a:cubicBezTo>
                    <a:pt x="1" y="1319"/>
                    <a:pt x="906" y="2164"/>
                    <a:pt x="2147" y="2164"/>
                  </a:cubicBezTo>
                  <a:cubicBezTo>
                    <a:pt x="2395" y="2164"/>
                    <a:pt x="2655" y="2131"/>
                    <a:pt x="2920" y="2056"/>
                  </a:cubicBezTo>
                  <a:cubicBezTo>
                    <a:pt x="4095" y="1710"/>
                    <a:pt x="4129" y="731"/>
                    <a:pt x="3369" y="293"/>
                  </a:cubicBezTo>
                  <a:cubicBezTo>
                    <a:pt x="3030" y="104"/>
                    <a:pt x="2596" y="1"/>
                    <a:pt x="21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7" name="Google Shape;2347;p43"/>
            <p:cNvSpPr/>
            <p:nvPr/>
          </p:nvSpPr>
          <p:spPr>
            <a:xfrm>
              <a:off x="3928094" y="3439058"/>
              <a:ext cx="117408" cy="61562"/>
            </a:xfrm>
            <a:custGeom>
              <a:avLst/>
              <a:gdLst/>
              <a:ahLst/>
              <a:cxnLst/>
              <a:rect l="l" t="t" r="r" b="b"/>
              <a:pathLst>
                <a:path w="4129" h="2165" extrusionOk="0">
                  <a:moveTo>
                    <a:pt x="1973" y="1"/>
                  </a:moveTo>
                  <a:cubicBezTo>
                    <a:pt x="1540" y="1"/>
                    <a:pt x="1106" y="104"/>
                    <a:pt x="772" y="293"/>
                  </a:cubicBezTo>
                  <a:cubicBezTo>
                    <a:pt x="0" y="743"/>
                    <a:pt x="46" y="1710"/>
                    <a:pt x="1210" y="2056"/>
                  </a:cubicBezTo>
                  <a:cubicBezTo>
                    <a:pt x="1476" y="2131"/>
                    <a:pt x="1738" y="2164"/>
                    <a:pt x="1987" y="2164"/>
                  </a:cubicBezTo>
                  <a:cubicBezTo>
                    <a:pt x="3232" y="2164"/>
                    <a:pt x="4129" y="1319"/>
                    <a:pt x="3457" y="570"/>
                  </a:cubicBezTo>
                  <a:cubicBezTo>
                    <a:pt x="3110" y="178"/>
                    <a:pt x="2542" y="1"/>
                    <a:pt x="1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8" name="Google Shape;2348;p43"/>
            <p:cNvSpPr/>
            <p:nvPr/>
          </p:nvSpPr>
          <p:spPr>
            <a:xfrm>
              <a:off x="3732835" y="3352645"/>
              <a:ext cx="66282" cy="52605"/>
            </a:xfrm>
            <a:custGeom>
              <a:avLst/>
              <a:gdLst/>
              <a:ahLst/>
              <a:cxnLst/>
              <a:rect l="l" t="t" r="r" b="b"/>
              <a:pathLst>
                <a:path w="2331" h="1850" extrusionOk="0">
                  <a:moveTo>
                    <a:pt x="1124" y="1"/>
                  </a:moveTo>
                  <a:cubicBezTo>
                    <a:pt x="1052" y="1"/>
                    <a:pt x="980" y="9"/>
                    <a:pt x="911" y="26"/>
                  </a:cubicBezTo>
                  <a:cubicBezTo>
                    <a:pt x="162" y="199"/>
                    <a:pt x="1" y="1212"/>
                    <a:pt x="612" y="1650"/>
                  </a:cubicBezTo>
                  <a:cubicBezTo>
                    <a:pt x="799" y="1789"/>
                    <a:pt x="1007" y="1850"/>
                    <a:pt x="1206" y="1850"/>
                  </a:cubicBezTo>
                  <a:cubicBezTo>
                    <a:pt x="1803" y="1850"/>
                    <a:pt x="2331" y="1304"/>
                    <a:pt x="2063" y="648"/>
                  </a:cubicBezTo>
                  <a:cubicBezTo>
                    <a:pt x="1889" y="223"/>
                    <a:pt x="1497" y="1"/>
                    <a:pt x="112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9" name="Google Shape;2349;p43"/>
            <p:cNvSpPr/>
            <p:nvPr/>
          </p:nvSpPr>
          <p:spPr>
            <a:xfrm>
              <a:off x="3941373" y="3352645"/>
              <a:ext cx="66026" cy="52605"/>
            </a:xfrm>
            <a:custGeom>
              <a:avLst/>
              <a:gdLst/>
              <a:ahLst/>
              <a:cxnLst/>
              <a:rect l="l" t="t" r="r" b="b"/>
              <a:pathLst>
                <a:path w="2322" h="1850" extrusionOk="0">
                  <a:moveTo>
                    <a:pt x="1190" y="1"/>
                  </a:moveTo>
                  <a:cubicBezTo>
                    <a:pt x="806" y="1"/>
                    <a:pt x="423" y="223"/>
                    <a:pt x="259" y="648"/>
                  </a:cubicBezTo>
                  <a:cubicBezTo>
                    <a:pt x="0" y="1304"/>
                    <a:pt x="530" y="1850"/>
                    <a:pt x="1123" y="1850"/>
                  </a:cubicBezTo>
                  <a:cubicBezTo>
                    <a:pt x="1321" y="1850"/>
                    <a:pt x="1526" y="1789"/>
                    <a:pt x="1711" y="1650"/>
                  </a:cubicBezTo>
                  <a:cubicBezTo>
                    <a:pt x="2321" y="1201"/>
                    <a:pt x="2160" y="199"/>
                    <a:pt x="1411" y="26"/>
                  </a:cubicBezTo>
                  <a:cubicBezTo>
                    <a:pt x="1338" y="9"/>
                    <a:pt x="1264" y="1"/>
                    <a:pt x="11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0" name="Google Shape;2350;p43"/>
            <p:cNvSpPr/>
            <p:nvPr/>
          </p:nvSpPr>
          <p:spPr>
            <a:xfrm>
              <a:off x="3814413" y="3392482"/>
              <a:ext cx="106489" cy="64576"/>
            </a:xfrm>
            <a:custGeom>
              <a:avLst/>
              <a:gdLst/>
              <a:ahLst/>
              <a:cxnLst/>
              <a:rect l="l" t="t" r="r" b="b"/>
              <a:pathLst>
                <a:path w="3745" h="2271" extrusionOk="0">
                  <a:moveTo>
                    <a:pt x="1966" y="1"/>
                  </a:moveTo>
                  <a:cubicBezTo>
                    <a:pt x="1308" y="1"/>
                    <a:pt x="744" y="95"/>
                    <a:pt x="531" y="180"/>
                  </a:cubicBezTo>
                  <a:cubicBezTo>
                    <a:pt x="1" y="410"/>
                    <a:pt x="162" y="1090"/>
                    <a:pt x="415" y="1505"/>
                  </a:cubicBezTo>
                  <a:cubicBezTo>
                    <a:pt x="461" y="1597"/>
                    <a:pt x="519" y="1666"/>
                    <a:pt x="577" y="1724"/>
                  </a:cubicBezTo>
                  <a:cubicBezTo>
                    <a:pt x="907" y="2096"/>
                    <a:pt x="1409" y="2271"/>
                    <a:pt x="1916" y="2271"/>
                  </a:cubicBezTo>
                  <a:cubicBezTo>
                    <a:pt x="2540" y="2271"/>
                    <a:pt x="3172" y="2006"/>
                    <a:pt x="3503" y="1516"/>
                  </a:cubicBezTo>
                  <a:cubicBezTo>
                    <a:pt x="3653" y="1309"/>
                    <a:pt x="3745" y="1033"/>
                    <a:pt x="3733" y="710"/>
                  </a:cubicBezTo>
                  <a:cubicBezTo>
                    <a:pt x="3733" y="445"/>
                    <a:pt x="3572" y="215"/>
                    <a:pt x="3238" y="134"/>
                  </a:cubicBezTo>
                  <a:cubicBezTo>
                    <a:pt x="2819" y="37"/>
                    <a:pt x="2374" y="1"/>
                    <a:pt x="1966" y="1"/>
                  </a:cubicBezTo>
                  <a:close/>
                </a:path>
              </a:pathLst>
            </a:custGeom>
            <a:solidFill>
              <a:srgbClr val="0A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1" name="Google Shape;2351;p43"/>
            <p:cNvSpPr/>
            <p:nvPr/>
          </p:nvSpPr>
          <p:spPr>
            <a:xfrm>
              <a:off x="3826214" y="3413979"/>
              <a:ext cx="87807" cy="42965"/>
            </a:xfrm>
            <a:custGeom>
              <a:avLst/>
              <a:gdLst/>
              <a:ahLst/>
              <a:cxnLst/>
              <a:rect l="l" t="t" r="r" b="b"/>
              <a:pathLst>
                <a:path w="3088" h="1511" extrusionOk="0">
                  <a:moveTo>
                    <a:pt x="1544" y="0"/>
                  </a:moveTo>
                  <a:cubicBezTo>
                    <a:pt x="911" y="0"/>
                    <a:pt x="358" y="288"/>
                    <a:pt x="0" y="749"/>
                  </a:cubicBezTo>
                  <a:cubicBezTo>
                    <a:pt x="58" y="841"/>
                    <a:pt x="104" y="910"/>
                    <a:pt x="162" y="968"/>
                  </a:cubicBezTo>
                  <a:cubicBezTo>
                    <a:pt x="491" y="1338"/>
                    <a:pt x="988" y="1511"/>
                    <a:pt x="1491" y="1511"/>
                  </a:cubicBezTo>
                  <a:cubicBezTo>
                    <a:pt x="2115" y="1511"/>
                    <a:pt x="2750" y="1245"/>
                    <a:pt x="3088" y="760"/>
                  </a:cubicBezTo>
                  <a:cubicBezTo>
                    <a:pt x="2742" y="300"/>
                    <a:pt x="2178" y="12"/>
                    <a:pt x="15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2" name="Google Shape;2352;p43"/>
            <p:cNvSpPr/>
            <p:nvPr/>
          </p:nvSpPr>
          <p:spPr>
            <a:xfrm>
              <a:off x="3785581" y="3487567"/>
              <a:ext cx="68187" cy="106006"/>
            </a:xfrm>
            <a:custGeom>
              <a:avLst/>
              <a:gdLst/>
              <a:ahLst/>
              <a:cxnLst/>
              <a:rect l="l" t="t" r="r" b="b"/>
              <a:pathLst>
                <a:path w="2398" h="3728" extrusionOk="0">
                  <a:moveTo>
                    <a:pt x="1505" y="1"/>
                  </a:moveTo>
                  <a:cubicBezTo>
                    <a:pt x="1457" y="1"/>
                    <a:pt x="1409" y="6"/>
                    <a:pt x="1360" y="16"/>
                  </a:cubicBezTo>
                  <a:cubicBezTo>
                    <a:pt x="1291" y="27"/>
                    <a:pt x="1245" y="73"/>
                    <a:pt x="1234" y="143"/>
                  </a:cubicBezTo>
                  <a:cubicBezTo>
                    <a:pt x="1210" y="235"/>
                    <a:pt x="1268" y="315"/>
                    <a:pt x="1360" y="338"/>
                  </a:cubicBezTo>
                  <a:lnTo>
                    <a:pt x="1383" y="338"/>
                  </a:lnTo>
                  <a:cubicBezTo>
                    <a:pt x="1522" y="350"/>
                    <a:pt x="1648" y="454"/>
                    <a:pt x="1717" y="569"/>
                  </a:cubicBezTo>
                  <a:cubicBezTo>
                    <a:pt x="1810" y="684"/>
                    <a:pt x="1821" y="811"/>
                    <a:pt x="1787" y="914"/>
                  </a:cubicBezTo>
                  <a:cubicBezTo>
                    <a:pt x="1752" y="1110"/>
                    <a:pt x="1475" y="1249"/>
                    <a:pt x="1072" y="1398"/>
                  </a:cubicBezTo>
                  <a:cubicBezTo>
                    <a:pt x="657" y="1571"/>
                    <a:pt x="254" y="1905"/>
                    <a:pt x="93" y="2401"/>
                  </a:cubicBezTo>
                  <a:cubicBezTo>
                    <a:pt x="1" y="2643"/>
                    <a:pt x="24" y="2919"/>
                    <a:pt x="104" y="3149"/>
                  </a:cubicBezTo>
                  <a:cubicBezTo>
                    <a:pt x="208" y="3368"/>
                    <a:pt x="346" y="3564"/>
                    <a:pt x="519" y="3691"/>
                  </a:cubicBezTo>
                  <a:cubicBezTo>
                    <a:pt x="544" y="3716"/>
                    <a:pt x="575" y="3727"/>
                    <a:pt x="606" y="3727"/>
                  </a:cubicBezTo>
                  <a:cubicBezTo>
                    <a:pt x="633" y="3727"/>
                    <a:pt x="659" y="3718"/>
                    <a:pt x="681" y="3702"/>
                  </a:cubicBezTo>
                  <a:cubicBezTo>
                    <a:pt x="750" y="3656"/>
                    <a:pt x="784" y="3576"/>
                    <a:pt x="738" y="3507"/>
                  </a:cubicBezTo>
                  <a:lnTo>
                    <a:pt x="738" y="3484"/>
                  </a:lnTo>
                  <a:cubicBezTo>
                    <a:pt x="634" y="3334"/>
                    <a:pt x="565" y="3172"/>
                    <a:pt x="554" y="3011"/>
                  </a:cubicBezTo>
                  <a:cubicBezTo>
                    <a:pt x="519" y="2850"/>
                    <a:pt x="554" y="2712"/>
                    <a:pt x="611" y="2585"/>
                  </a:cubicBezTo>
                  <a:cubicBezTo>
                    <a:pt x="738" y="2320"/>
                    <a:pt x="992" y="2101"/>
                    <a:pt x="1314" y="1974"/>
                  </a:cubicBezTo>
                  <a:cubicBezTo>
                    <a:pt x="1487" y="1905"/>
                    <a:pt x="1706" y="1836"/>
                    <a:pt x="1902" y="1686"/>
                  </a:cubicBezTo>
                  <a:cubicBezTo>
                    <a:pt x="2109" y="1560"/>
                    <a:pt x="2316" y="1318"/>
                    <a:pt x="2351" y="1007"/>
                  </a:cubicBezTo>
                  <a:cubicBezTo>
                    <a:pt x="2397" y="707"/>
                    <a:pt x="2259" y="431"/>
                    <a:pt x="2075" y="246"/>
                  </a:cubicBezTo>
                  <a:cubicBezTo>
                    <a:pt x="1923" y="104"/>
                    <a:pt x="1724" y="1"/>
                    <a:pt x="150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3" name="Google Shape;2353;p43"/>
            <p:cNvSpPr/>
            <p:nvPr/>
          </p:nvSpPr>
          <p:spPr>
            <a:xfrm>
              <a:off x="3852743" y="3476449"/>
              <a:ext cx="68159" cy="105977"/>
            </a:xfrm>
            <a:custGeom>
              <a:avLst/>
              <a:gdLst/>
              <a:ahLst/>
              <a:cxnLst/>
              <a:rect l="l" t="t" r="r" b="b"/>
              <a:pathLst>
                <a:path w="2397" h="3727" extrusionOk="0">
                  <a:moveTo>
                    <a:pt x="1500" y="0"/>
                  </a:moveTo>
                  <a:cubicBezTo>
                    <a:pt x="1454" y="0"/>
                    <a:pt x="1407" y="5"/>
                    <a:pt x="1360" y="15"/>
                  </a:cubicBezTo>
                  <a:cubicBezTo>
                    <a:pt x="1291" y="38"/>
                    <a:pt x="1245" y="73"/>
                    <a:pt x="1233" y="153"/>
                  </a:cubicBezTo>
                  <a:cubicBezTo>
                    <a:pt x="1210" y="234"/>
                    <a:pt x="1268" y="326"/>
                    <a:pt x="1360" y="338"/>
                  </a:cubicBezTo>
                  <a:lnTo>
                    <a:pt x="1383" y="338"/>
                  </a:lnTo>
                  <a:cubicBezTo>
                    <a:pt x="1521" y="349"/>
                    <a:pt x="1648" y="453"/>
                    <a:pt x="1717" y="568"/>
                  </a:cubicBezTo>
                  <a:cubicBezTo>
                    <a:pt x="1809" y="683"/>
                    <a:pt x="1821" y="810"/>
                    <a:pt x="1786" y="914"/>
                  </a:cubicBezTo>
                  <a:cubicBezTo>
                    <a:pt x="1752" y="1110"/>
                    <a:pt x="1475" y="1248"/>
                    <a:pt x="1072" y="1398"/>
                  </a:cubicBezTo>
                  <a:cubicBezTo>
                    <a:pt x="657" y="1570"/>
                    <a:pt x="254" y="1904"/>
                    <a:pt x="93" y="2400"/>
                  </a:cubicBezTo>
                  <a:cubicBezTo>
                    <a:pt x="1" y="2642"/>
                    <a:pt x="24" y="2918"/>
                    <a:pt x="104" y="3149"/>
                  </a:cubicBezTo>
                  <a:cubicBezTo>
                    <a:pt x="208" y="3379"/>
                    <a:pt x="346" y="3563"/>
                    <a:pt x="519" y="3690"/>
                  </a:cubicBezTo>
                  <a:cubicBezTo>
                    <a:pt x="550" y="3715"/>
                    <a:pt x="581" y="3726"/>
                    <a:pt x="610" y="3726"/>
                  </a:cubicBezTo>
                  <a:cubicBezTo>
                    <a:pt x="635" y="3726"/>
                    <a:pt x="659" y="3718"/>
                    <a:pt x="680" y="3702"/>
                  </a:cubicBezTo>
                  <a:cubicBezTo>
                    <a:pt x="749" y="3667"/>
                    <a:pt x="784" y="3575"/>
                    <a:pt x="738" y="3506"/>
                  </a:cubicBezTo>
                  <a:lnTo>
                    <a:pt x="738" y="3494"/>
                  </a:lnTo>
                  <a:cubicBezTo>
                    <a:pt x="634" y="3333"/>
                    <a:pt x="565" y="3172"/>
                    <a:pt x="554" y="3010"/>
                  </a:cubicBezTo>
                  <a:cubicBezTo>
                    <a:pt x="519" y="2861"/>
                    <a:pt x="554" y="2711"/>
                    <a:pt x="611" y="2584"/>
                  </a:cubicBezTo>
                  <a:cubicBezTo>
                    <a:pt x="738" y="2319"/>
                    <a:pt x="991" y="2112"/>
                    <a:pt x="1314" y="1974"/>
                  </a:cubicBezTo>
                  <a:cubicBezTo>
                    <a:pt x="1487" y="1904"/>
                    <a:pt x="1706" y="1835"/>
                    <a:pt x="1901" y="1686"/>
                  </a:cubicBezTo>
                  <a:cubicBezTo>
                    <a:pt x="2109" y="1559"/>
                    <a:pt x="2316" y="1317"/>
                    <a:pt x="2351" y="1017"/>
                  </a:cubicBezTo>
                  <a:cubicBezTo>
                    <a:pt x="2397" y="706"/>
                    <a:pt x="2259" y="441"/>
                    <a:pt x="2074" y="246"/>
                  </a:cubicBezTo>
                  <a:cubicBezTo>
                    <a:pt x="1923" y="103"/>
                    <a:pt x="1716" y="0"/>
                    <a:pt x="150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4" name="Google Shape;2354;p43"/>
            <p:cNvSpPr/>
            <p:nvPr/>
          </p:nvSpPr>
          <p:spPr>
            <a:xfrm>
              <a:off x="3899916" y="3607532"/>
              <a:ext cx="152668" cy="213973"/>
            </a:xfrm>
            <a:custGeom>
              <a:avLst/>
              <a:gdLst/>
              <a:ahLst/>
              <a:cxnLst/>
              <a:rect l="l" t="t" r="r" b="b"/>
              <a:pathLst>
                <a:path w="5369" h="7525" extrusionOk="0">
                  <a:moveTo>
                    <a:pt x="3165" y="0"/>
                  </a:moveTo>
                  <a:cubicBezTo>
                    <a:pt x="2834" y="0"/>
                    <a:pt x="2465" y="80"/>
                    <a:pt x="2063" y="255"/>
                  </a:cubicBezTo>
                  <a:cubicBezTo>
                    <a:pt x="1049" y="716"/>
                    <a:pt x="507" y="1834"/>
                    <a:pt x="1" y="2801"/>
                  </a:cubicBezTo>
                  <a:cubicBezTo>
                    <a:pt x="219" y="2629"/>
                    <a:pt x="438" y="2444"/>
                    <a:pt x="669" y="2237"/>
                  </a:cubicBezTo>
                  <a:cubicBezTo>
                    <a:pt x="1173" y="1764"/>
                    <a:pt x="1965" y="946"/>
                    <a:pt x="2905" y="946"/>
                  </a:cubicBezTo>
                  <a:cubicBezTo>
                    <a:pt x="2995" y="946"/>
                    <a:pt x="3087" y="953"/>
                    <a:pt x="3180" y="970"/>
                  </a:cubicBezTo>
                  <a:cubicBezTo>
                    <a:pt x="3768" y="1096"/>
                    <a:pt x="3952" y="1730"/>
                    <a:pt x="3952" y="2341"/>
                  </a:cubicBezTo>
                  <a:cubicBezTo>
                    <a:pt x="3952" y="4207"/>
                    <a:pt x="2143" y="6212"/>
                    <a:pt x="795" y="7525"/>
                  </a:cubicBezTo>
                  <a:cubicBezTo>
                    <a:pt x="2708" y="6834"/>
                    <a:pt x="4505" y="5117"/>
                    <a:pt x="4954" y="3285"/>
                  </a:cubicBezTo>
                  <a:cubicBezTo>
                    <a:pt x="5368" y="1574"/>
                    <a:pt x="4638" y="0"/>
                    <a:pt x="3165" y="0"/>
                  </a:cubicBezTo>
                  <a:close/>
                </a:path>
              </a:pathLst>
            </a:custGeom>
            <a:solidFill>
              <a:schemeClr val="accent1"/>
            </a:solidFill>
            <a:ln w="8925" cap="flat" cmpd="sng">
              <a:solidFill>
                <a:srgbClr val="0A1640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2355" name="Google Shape;2355;p43"/>
            <p:cNvSpPr/>
            <p:nvPr/>
          </p:nvSpPr>
          <p:spPr>
            <a:xfrm>
              <a:off x="3747962" y="3583818"/>
              <a:ext cx="220769" cy="306586"/>
            </a:xfrm>
            <a:custGeom>
              <a:avLst/>
              <a:gdLst/>
              <a:ahLst/>
              <a:cxnLst/>
              <a:rect l="l" t="t" r="r" b="b"/>
              <a:pathLst>
                <a:path w="7764" h="10782" extrusionOk="0">
                  <a:moveTo>
                    <a:pt x="6009" y="0"/>
                  </a:moveTo>
                  <a:cubicBezTo>
                    <a:pt x="5961" y="0"/>
                    <a:pt x="5912" y="6"/>
                    <a:pt x="5863" y="18"/>
                  </a:cubicBezTo>
                  <a:lnTo>
                    <a:pt x="552" y="1135"/>
                  </a:lnTo>
                  <a:cubicBezTo>
                    <a:pt x="207" y="1216"/>
                    <a:pt x="0" y="1548"/>
                    <a:pt x="90" y="1847"/>
                  </a:cubicBezTo>
                  <a:lnTo>
                    <a:pt x="90" y="1847"/>
                  </a:lnTo>
                  <a:cubicBezTo>
                    <a:pt x="86" y="1834"/>
                    <a:pt x="84" y="1827"/>
                    <a:pt x="84" y="1827"/>
                  </a:cubicBezTo>
                  <a:lnTo>
                    <a:pt x="84" y="1827"/>
                  </a:lnTo>
                  <a:cubicBezTo>
                    <a:pt x="79" y="1827"/>
                    <a:pt x="2580" y="10340"/>
                    <a:pt x="2580" y="10340"/>
                  </a:cubicBezTo>
                  <a:cubicBezTo>
                    <a:pt x="2669" y="10608"/>
                    <a:pt x="2902" y="10781"/>
                    <a:pt x="3170" y="10781"/>
                  </a:cubicBezTo>
                  <a:cubicBezTo>
                    <a:pt x="3215" y="10781"/>
                    <a:pt x="3260" y="10777"/>
                    <a:pt x="3305" y="10767"/>
                  </a:cubicBezTo>
                  <a:lnTo>
                    <a:pt x="7245" y="9926"/>
                  </a:lnTo>
                  <a:cubicBezTo>
                    <a:pt x="7568" y="9857"/>
                    <a:pt x="7764" y="9569"/>
                    <a:pt x="7718" y="9246"/>
                  </a:cubicBezTo>
                  <a:cubicBezTo>
                    <a:pt x="7464" y="7322"/>
                    <a:pt x="7165" y="4972"/>
                    <a:pt x="6554" y="467"/>
                  </a:cubicBezTo>
                  <a:cubicBezTo>
                    <a:pt x="6535" y="192"/>
                    <a:pt x="6288" y="0"/>
                    <a:pt x="6009" y="0"/>
                  </a:cubicBezTo>
                  <a:close/>
                </a:path>
              </a:pathLst>
            </a:custGeom>
            <a:solidFill>
              <a:schemeClr val="accent1"/>
            </a:solidFill>
            <a:ln w="8925" cap="flat" cmpd="sng">
              <a:solidFill>
                <a:srgbClr val="0A1640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2356" name="Google Shape;2356;p43"/>
            <p:cNvSpPr/>
            <p:nvPr/>
          </p:nvSpPr>
          <p:spPr>
            <a:xfrm>
              <a:off x="3796073" y="3612309"/>
              <a:ext cx="96309" cy="77599"/>
            </a:xfrm>
            <a:custGeom>
              <a:avLst/>
              <a:gdLst/>
              <a:ahLst/>
              <a:cxnLst/>
              <a:rect l="l" t="t" r="r" b="b"/>
              <a:pathLst>
                <a:path w="3387" h="2729" extrusionOk="0">
                  <a:moveTo>
                    <a:pt x="2670" y="1"/>
                  </a:moveTo>
                  <a:cubicBezTo>
                    <a:pt x="2469" y="1"/>
                    <a:pt x="2250" y="114"/>
                    <a:pt x="2063" y="375"/>
                  </a:cubicBezTo>
                  <a:cubicBezTo>
                    <a:pt x="1867" y="640"/>
                    <a:pt x="1844" y="894"/>
                    <a:pt x="1809" y="905"/>
                  </a:cubicBezTo>
                  <a:cubicBezTo>
                    <a:pt x="1807" y="907"/>
                    <a:pt x="1805" y="908"/>
                    <a:pt x="1803" y="908"/>
                  </a:cubicBezTo>
                  <a:cubicBezTo>
                    <a:pt x="1793" y="908"/>
                    <a:pt x="1782" y="890"/>
                    <a:pt x="1763" y="871"/>
                  </a:cubicBezTo>
                  <a:cubicBezTo>
                    <a:pt x="1531" y="592"/>
                    <a:pt x="1184" y="376"/>
                    <a:pt x="884" y="376"/>
                  </a:cubicBezTo>
                  <a:cubicBezTo>
                    <a:pt x="737" y="376"/>
                    <a:pt x="602" y="427"/>
                    <a:pt x="496" y="548"/>
                  </a:cubicBezTo>
                  <a:cubicBezTo>
                    <a:pt x="0" y="1090"/>
                    <a:pt x="588" y="1885"/>
                    <a:pt x="1245" y="2299"/>
                  </a:cubicBezTo>
                  <a:cubicBezTo>
                    <a:pt x="1291" y="2334"/>
                    <a:pt x="1337" y="2345"/>
                    <a:pt x="1371" y="2368"/>
                  </a:cubicBezTo>
                  <a:cubicBezTo>
                    <a:pt x="1590" y="2507"/>
                    <a:pt x="1809" y="2599"/>
                    <a:pt x="2040" y="2691"/>
                  </a:cubicBezTo>
                  <a:cubicBezTo>
                    <a:pt x="2106" y="2715"/>
                    <a:pt x="2150" y="2729"/>
                    <a:pt x="2185" y="2729"/>
                  </a:cubicBezTo>
                  <a:cubicBezTo>
                    <a:pt x="2236" y="2729"/>
                    <a:pt x="2272" y="2701"/>
                    <a:pt x="2339" y="2633"/>
                  </a:cubicBezTo>
                  <a:cubicBezTo>
                    <a:pt x="2558" y="2415"/>
                    <a:pt x="2742" y="2173"/>
                    <a:pt x="2915" y="1931"/>
                  </a:cubicBezTo>
                  <a:cubicBezTo>
                    <a:pt x="3100" y="1654"/>
                    <a:pt x="3215" y="1366"/>
                    <a:pt x="3272" y="1044"/>
                  </a:cubicBezTo>
                  <a:cubicBezTo>
                    <a:pt x="3387" y="434"/>
                    <a:pt x="3062" y="1"/>
                    <a:pt x="2670" y="1"/>
                  </a:cubicBezTo>
                  <a:close/>
                </a:path>
              </a:pathLst>
            </a:custGeom>
            <a:solidFill>
              <a:srgbClr val="FFFFFF">
                <a:alpha val="474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7" name="Google Shape;2357;p43"/>
            <p:cNvSpPr/>
            <p:nvPr/>
          </p:nvSpPr>
          <p:spPr>
            <a:xfrm>
              <a:off x="3832754" y="3782660"/>
              <a:ext cx="96651" cy="77599"/>
            </a:xfrm>
            <a:custGeom>
              <a:avLst/>
              <a:gdLst/>
              <a:ahLst/>
              <a:cxnLst/>
              <a:rect l="l" t="t" r="r" b="b"/>
              <a:pathLst>
                <a:path w="3399" h="2729" extrusionOk="0">
                  <a:moveTo>
                    <a:pt x="2676" y="0"/>
                  </a:moveTo>
                  <a:cubicBezTo>
                    <a:pt x="2475" y="0"/>
                    <a:pt x="2258" y="114"/>
                    <a:pt x="2075" y="375"/>
                  </a:cubicBezTo>
                  <a:cubicBezTo>
                    <a:pt x="1867" y="640"/>
                    <a:pt x="1844" y="894"/>
                    <a:pt x="1810" y="905"/>
                  </a:cubicBezTo>
                  <a:cubicBezTo>
                    <a:pt x="1808" y="907"/>
                    <a:pt x="1806" y="907"/>
                    <a:pt x="1805" y="907"/>
                  </a:cubicBezTo>
                  <a:cubicBezTo>
                    <a:pt x="1795" y="907"/>
                    <a:pt x="1785" y="880"/>
                    <a:pt x="1775" y="871"/>
                  </a:cubicBezTo>
                  <a:cubicBezTo>
                    <a:pt x="1543" y="592"/>
                    <a:pt x="1191" y="376"/>
                    <a:pt x="890" y="376"/>
                  </a:cubicBezTo>
                  <a:cubicBezTo>
                    <a:pt x="744" y="376"/>
                    <a:pt x="610" y="427"/>
                    <a:pt x="508" y="548"/>
                  </a:cubicBezTo>
                  <a:cubicBezTo>
                    <a:pt x="1" y="1089"/>
                    <a:pt x="588" y="1884"/>
                    <a:pt x="1257" y="2299"/>
                  </a:cubicBezTo>
                  <a:cubicBezTo>
                    <a:pt x="1291" y="2334"/>
                    <a:pt x="1337" y="2345"/>
                    <a:pt x="1383" y="2368"/>
                  </a:cubicBezTo>
                  <a:cubicBezTo>
                    <a:pt x="1602" y="2506"/>
                    <a:pt x="1810" y="2599"/>
                    <a:pt x="2040" y="2691"/>
                  </a:cubicBezTo>
                  <a:cubicBezTo>
                    <a:pt x="2107" y="2715"/>
                    <a:pt x="2152" y="2729"/>
                    <a:pt x="2190" y="2729"/>
                  </a:cubicBezTo>
                  <a:cubicBezTo>
                    <a:pt x="2244" y="2729"/>
                    <a:pt x="2284" y="2701"/>
                    <a:pt x="2351" y="2633"/>
                  </a:cubicBezTo>
                  <a:cubicBezTo>
                    <a:pt x="2558" y="2414"/>
                    <a:pt x="2754" y="2172"/>
                    <a:pt x="2927" y="1919"/>
                  </a:cubicBezTo>
                  <a:cubicBezTo>
                    <a:pt x="3111" y="1654"/>
                    <a:pt x="3227" y="1366"/>
                    <a:pt x="3284" y="1043"/>
                  </a:cubicBezTo>
                  <a:cubicBezTo>
                    <a:pt x="3399" y="434"/>
                    <a:pt x="3069" y="0"/>
                    <a:pt x="2676" y="0"/>
                  </a:cubicBezTo>
                  <a:close/>
                </a:path>
              </a:pathLst>
            </a:custGeom>
            <a:solidFill>
              <a:srgbClr val="FFFFFF">
                <a:alpha val="474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8" name="Google Shape;2358;p43"/>
            <p:cNvSpPr/>
            <p:nvPr/>
          </p:nvSpPr>
          <p:spPr>
            <a:xfrm>
              <a:off x="3814101" y="3695764"/>
              <a:ext cx="96309" cy="77684"/>
            </a:xfrm>
            <a:custGeom>
              <a:avLst/>
              <a:gdLst/>
              <a:ahLst/>
              <a:cxnLst/>
              <a:rect l="l" t="t" r="r" b="b"/>
              <a:pathLst>
                <a:path w="3387" h="2732" extrusionOk="0">
                  <a:moveTo>
                    <a:pt x="2665" y="0"/>
                  </a:moveTo>
                  <a:cubicBezTo>
                    <a:pt x="2465" y="0"/>
                    <a:pt x="2248" y="111"/>
                    <a:pt x="2062" y="367"/>
                  </a:cubicBezTo>
                  <a:cubicBezTo>
                    <a:pt x="1866" y="643"/>
                    <a:pt x="1832" y="897"/>
                    <a:pt x="1809" y="908"/>
                  </a:cubicBezTo>
                  <a:cubicBezTo>
                    <a:pt x="1807" y="910"/>
                    <a:pt x="1806" y="910"/>
                    <a:pt x="1804" y="910"/>
                  </a:cubicBezTo>
                  <a:cubicBezTo>
                    <a:pt x="1794" y="910"/>
                    <a:pt x="1783" y="883"/>
                    <a:pt x="1763" y="874"/>
                  </a:cubicBezTo>
                  <a:cubicBezTo>
                    <a:pt x="1531" y="595"/>
                    <a:pt x="1184" y="379"/>
                    <a:pt x="883" y="379"/>
                  </a:cubicBezTo>
                  <a:cubicBezTo>
                    <a:pt x="737" y="379"/>
                    <a:pt x="601" y="430"/>
                    <a:pt x="495" y="551"/>
                  </a:cubicBezTo>
                  <a:cubicBezTo>
                    <a:pt x="0" y="1081"/>
                    <a:pt x="588" y="1887"/>
                    <a:pt x="1244" y="2302"/>
                  </a:cubicBezTo>
                  <a:cubicBezTo>
                    <a:pt x="1290" y="2337"/>
                    <a:pt x="1337" y="2348"/>
                    <a:pt x="1371" y="2371"/>
                  </a:cubicBezTo>
                  <a:cubicBezTo>
                    <a:pt x="1590" y="2509"/>
                    <a:pt x="1809" y="2602"/>
                    <a:pt x="2039" y="2694"/>
                  </a:cubicBezTo>
                  <a:cubicBezTo>
                    <a:pt x="2106" y="2718"/>
                    <a:pt x="2149" y="2732"/>
                    <a:pt x="2185" y="2732"/>
                  </a:cubicBezTo>
                  <a:cubicBezTo>
                    <a:pt x="2235" y="2732"/>
                    <a:pt x="2271" y="2704"/>
                    <a:pt x="2339" y="2636"/>
                  </a:cubicBezTo>
                  <a:cubicBezTo>
                    <a:pt x="2558" y="2417"/>
                    <a:pt x="2742" y="2175"/>
                    <a:pt x="2915" y="1922"/>
                  </a:cubicBezTo>
                  <a:cubicBezTo>
                    <a:pt x="3099" y="1657"/>
                    <a:pt x="3214" y="1369"/>
                    <a:pt x="3272" y="1046"/>
                  </a:cubicBezTo>
                  <a:cubicBezTo>
                    <a:pt x="3387" y="434"/>
                    <a:pt x="3060" y="0"/>
                    <a:pt x="2665" y="0"/>
                  </a:cubicBezTo>
                  <a:close/>
                </a:path>
              </a:pathLst>
            </a:custGeom>
            <a:solidFill>
              <a:srgbClr val="FFFFFF">
                <a:alpha val="474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9" name="Google Shape;2359;p43"/>
            <p:cNvSpPr/>
            <p:nvPr/>
          </p:nvSpPr>
          <p:spPr>
            <a:xfrm>
              <a:off x="3956927" y="3540085"/>
              <a:ext cx="191652" cy="168079"/>
            </a:xfrm>
            <a:custGeom>
              <a:avLst/>
              <a:gdLst/>
              <a:ahLst/>
              <a:cxnLst/>
              <a:rect l="l" t="t" r="r" b="b"/>
              <a:pathLst>
                <a:path w="6740" h="5911" extrusionOk="0">
                  <a:moveTo>
                    <a:pt x="3756" y="1"/>
                  </a:moveTo>
                  <a:cubicBezTo>
                    <a:pt x="3422" y="81"/>
                    <a:pt x="3099" y="219"/>
                    <a:pt x="2765" y="392"/>
                  </a:cubicBezTo>
                  <a:cubicBezTo>
                    <a:pt x="922" y="1337"/>
                    <a:pt x="0" y="3226"/>
                    <a:pt x="714" y="4609"/>
                  </a:cubicBezTo>
                  <a:cubicBezTo>
                    <a:pt x="1162" y="5455"/>
                    <a:pt x="2124" y="5911"/>
                    <a:pt x="3228" y="5911"/>
                  </a:cubicBezTo>
                  <a:cubicBezTo>
                    <a:pt x="3912" y="5911"/>
                    <a:pt x="4652" y="5735"/>
                    <a:pt x="5357" y="5369"/>
                  </a:cubicBezTo>
                  <a:cubicBezTo>
                    <a:pt x="5899" y="5081"/>
                    <a:pt x="6383" y="4724"/>
                    <a:pt x="6740" y="4309"/>
                  </a:cubicBezTo>
                  <a:lnTo>
                    <a:pt x="37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0" name="Google Shape;2360;p43"/>
            <p:cNvSpPr/>
            <p:nvPr/>
          </p:nvSpPr>
          <p:spPr>
            <a:xfrm>
              <a:off x="3963154" y="3535365"/>
              <a:ext cx="191652" cy="178060"/>
            </a:xfrm>
            <a:custGeom>
              <a:avLst/>
              <a:gdLst/>
              <a:ahLst/>
              <a:cxnLst/>
              <a:rect l="l" t="t" r="r" b="b"/>
              <a:pathLst>
                <a:path w="6740" h="6262" extrusionOk="0">
                  <a:moveTo>
                    <a:pt x="3536" y="0"/>
                  </a:moveTo>
                  <a:cubicBezTo>
                    <a:pt x="3521" y="0"/>
                    <a:pt x="3506" y="2"/>
                    <a:pt x="3491" y="5"/>
                  </a:cubicBezTo>
                  <a:cubicBezTo>
                    <a:pt x="3145" y="109"/>
                    <a:pt x="2800" y="236"/>
                    <a:pt x="2477" y="409"/>
                  </a:cubicBezTo>
                  <a:cubicBezTo>
                    <a:pt x="1360" y="985"/>
                    <a:pt x="542" y="1895"/>
                    <a:pt x="230" y="2909"/>
                  </a:cubicBezTo>
                  <a:cubicBezTo>
                    <a:pt x="0" y="3600"/>
                    <a:pt x="35" y="4268"/>
                    <a:pt x="346" y="4856"/>
                  </a:cubicBezTo>
                  <a:cubicBezTo>
                    <a:pt x="807" y="5766"/>
                    <a:pt x="1843" y="6261"/>
                    <a:pt x="3007" y="6261"/>
                  </a:cubicBezTo>
                  <a:cubicBezTo>
                    <a:pt x="3721" y="6261"/>
                    <a:pt x="4493" y="6077"/>
                    <a:pt x="5219" y="5708"/>
                  </a:cubicBezTo>
                  <a:cubicBezTo>
                    <a:pt x="5783" y="5420"/>
                    <a:pt x="6279" y="5051"/>
                    <a:pt x="6659" y="4602"/>
                  </a:cubicBezTo>
                  <a:cubicBezTo>
                    <a:pt x="6740" y="4533"/>
                    <a:pt x="6717" y="4418"/>
                    <a:pt x="6648" y="4349"/>
                  </a:cubicBezTo>
                  <a:cubicBezTo>
                    <a:pt x="6617" y="4313"/>
                    <a:pt x="6577" y="4297"/>
                    <a:pt x="6536" y="4297"/>
                  </a:cubicBezTo>
                  <a:cubicBezTo>
                    <a:pt x="6485" y="4297"/>
                    <a:pt x="6433" y="4322"/>
                    <a:pt x="6394" y="4360"/>
                  </a:cubicBezTo>
                  <a:cubicBezTo>
                    <a:pt x="6025" y="4763"/>
                    <a:pt x="5565" y="5121"/>
                    <a:pt x="5046" y="5385"/>
                  </a:cubicBezTo>
                  <a:cubicBezTo>
                    <a:pt x="4370" y="5733"/>
                    <a:pt x="3660" y="5899"/>
                    <a:pt x="3006" y="5899"/>
                  </a:cubicBezTo>
                  <a:cubicBezTo>
                    <a:pt x="1967" y="5899"/>
                    <a:pt x="1067" y="5479"/>
                    <a:pt x="657" y="4694"/>
                  </a:cubicBezTo>
                  <a:cubicBezTo>
                    <a:pt x="403" y="4199"/>
                    <a:pt x="369" y="3611"/>
                    <a:pt x="553" y="3001"/>
                  </a:cubicBezTo>
                  <a:cubicBezTo>
                    <a:pt x="841" y="2102"/>
                    <a:pt x="1624" y="1250"/>
                    <a:pt x="2627" y="731"/>
                  </a:cubicBezTo>
                  <a:cubicBezTo>
                    <a:pt x="2938" y="570"/>
                    <a:pt x="3249" y="443"/>
                    <a:pt x="3583" y="351"/>
                  </a:cubicBezTo>
                  <a:cubicBezTo>
                    <a:pt x="3687" y="339"/>
                    <a:pt x="3744" y="236"/>
                    <a:pt x="3710" y="144"/>
                  </a:cubicBezTo>
                  <a:cubicBezTo>
                    <a:pt x="3700" y="55"/>
                    <a:pt x="3623" y="0"/>
                    <a:pt x="3536" y="0"/>
                  </a:cubicBezTo>
                  <a:close/>
                </a:path>
              </a:pathLst>
            </a:custGeom>
            <a:solidFill>
              <a:srgbClr val="0A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1" name="Google Shape;2361;p43"/>
            <p:cNvSpPr/>
            <p:nvPr/>
          </p:nvSpPr>
          <p:spPr>
            <a:xfrm>
              <a:off x="3591317" y="3540085"/>
              <a:ext cx="191680" cy="168079"/>
            </a:xfrm>
            <a:custGeom>
              <a:avLst/>
              <a:gdLst/>
              <a:ahLst/>
              <a:cxnLst/>
              <a:rect l="l" t="t" r="r" b="b"/>
              <a:pathLst>
                <a:path w="6741" h="5911" extrusionOk="0">
                  <a:moveTo>
                    <a:pt x="2973" y="1"/>
                  </a:moveTo>
                  <a:lnTo>
                    <a:pt x="1" y="4309"/>
                  </a:lnTo>
                  <a:cubicBezTo>
                    <a:pt x="358" y="4724"/>
                    <a:pt x="830" y="5081"/>
                    <a:pt x="1383" y="5369"/>
                  </a:cubicBezTo>
                  <a:cubicBezTo>
                    <a:pt x="2089" y="5735"/>
                    <a:pt x="2829" y="5911"/>
                    <a:pt x="3513" y="5911"/>
                  </a:cubicBezTo>
                  <a:cubicBezTo>
                    <a:pt x="4615" y="5911"/>
                    <a:pt x="5574" y="5455"/>
                    <a:pt x="6015" y="4609"/>
                  </a:cubicBezTo>
                  <a:cubicBezTo>
                    <a:pt x="6741" y="3226"/>
                    <a:pt x="5819" y="1337"/>
                    <a:pt x="3976" y="392"/>
                  </a:cubicBezTo>
                  <a:cubicBezTo>
                    <a:pt x="3642" y="219"/>
                    <a:pt x="3307" y="81"/>
                    <a:pt x="29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2" name="Google Shape;2362;p43"/>
            <p:cNvSpPr/>
            <p:nvPr/>
          </p:nvSpPr>
          <p:spPr>
            <a:xfrm>
              <a:off x="3585431" y="3534882"/>
              <a:ext cx="191339" cy="178543"/>
            </a:xfrm>
            <a:custGeom>
              <a:avLst/>
              <a:gdLst/>
              <a:ahLst/>
              <a:cxnLst/>
              <a:rect l="l" t="t" r="r" b="b"/>
              <a:pathLst>
                <a:path w="6729" h="6279" extrusionOk="0">
                  <a:moveTo>
                    <a:pt x="3188" y="1"/>
                  </a:moveTo>
                  <a:cubicBezTo>
                    <a:pt x="3120" y="1"/>
                    <a:pt x="3049" y="54"/>
                    <a:pt x="3031" y="138"/>
                  </a:cubicBezTo>
                  <a:cubicBezTo>
                    <a:pt x="2996" y="230"/>
                    <a:pt x="3054" y="322"/>
                    <a:pt x="3157" y="356"/>
                  </a:cubicBezTo>
                  <a:cubicBezTo>
                    <a:pt x="3468" y="437"/>
                    <a:pt x="3802" y="575"/>
                    <a:pt x="4102" y="725"/>
                  </a:cubicBezTo>
                  <a:cubicBezTo>
                    <a:pt x="5116" y="1244"/>
                    <a:pt x="5888" y="2096"/>
                    <a:pt x="6176" y="3006"/>
                  </a:cubicBezTo>
                  <a:cubicBezTo>
                    <a:pt x="6372" y="3605"/>
                    <a:pt x="6337" y="4204"/>
                    <a:pt x="6084" y="4688"/>
                  </a:cubicBezTo>
                  <a:cubicBezTo>
                    <a:pt x="5675" y="5483"/>
                    <a:pt x="4782" y="5905"/>
                    <a:pt x="3746" y="5905"/>
                  </a:cubicBezTo>
                  <a:cubicBezTo>
                    <a:pt x="3086" y="5905"/>
                    <a:pt x="2369" y="5734"/>
                    <a:pt x="1683" y="5379"/>
                  </a:cubicBezTo>
                  <a:cubicBezTo>
                    <a:pt x="1164" y="5126"/>
                    <a:pt x="703" y="4757"/>
                    <a:pt x="346" y="4354"/>
                  </a:cubicBezTo>
                  <a:cubicBezTo>
                    <a:pt x="309" y="4317"/>
                    <a:pt x="258" y="4296"/>
                    <a:pt x="208" y="4296"/>
                  </a:cubicBezTo>
                  <a:cubicBezTo>
                    <a:pt x="166" y="4296"/>
                    <a:pt x="124" y="4311"/>
                    <a:pt x="93" y="4343"/>
                  </a:cubicBezTo>
                  <a:cubicBezTo>
                    <a:pt x="12" y="4412"/>
                    <a:pt x="1" y="4527"/>
                    <a:pt x="70" y="4608"/>
                  </a:cubicBezTo>
                  <a:cubicBezTo>
                    <a:pt x="473" y="5057"/>
                    <a:pt x="957" y="5426"/>
                    <a:pt x="1510" y="5714"/>
                  </a:cubicBezTo>
                  <a:cubicBezTo>
                    <a:pt x="2236" y="6094"/>
                    <a:pt x="3008" y="6278"/>
                    <a:pt x="3722" y="6278"/>
                  </a:cubicBezTo>
                  <a:cubicBezTo>
                    <a:pt x="4897" y="6278"/>
                    <a:pt x="5922" y="5783"/>
                    <a:pt x="6395" y="4861"/>
                  </a:cubicBezTo>
                  <a:cubicBezTo>
                    <a:pt x="6694" y="4285"/>
                    <a:pt x="6729" y="3605"/>
                    <a:pt x="6510" y="2902"/>
                  </a:cubicBezTo>
                  <a:cubicBezTo>
                    <a:pt x="6199" y="1900"/>
                    <a:pt x="5369" y="990"/>
                    <a:pt x="4263" y="414"/>
                  </a:cubicBezTo>
                  <a:cubicBezTo>
                    <a:pt x="3929" y="241"/>
                    <a:pt x="3584" y="114"/>
                    <a:pt x="3238" y="11"/>
                  </a:cubicBezTo>
                  <a:cubicBezTo>
                    <a:pt x="3222" y="4"/>
                    <a:pt x="3205" y="1"/>
                    <a:pt x="3188" y="1"/>
                  </a:cubicBezTo>
                  <a:close/>
                </a:path>
              </a:pathLst>
            </a:custGeom>
            <a:solidFill>
              <a:srgbClr val="0A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3" name="Google Shape;2363;p43"/>
            <p:cNvSpPr/>
            <p:nvPr/>
          </p:nvSpPr>
          <p:spPr>
            <a:xfrm>
              <a:off x="4268114" y="3816070"/>
              <a:ext cx="106830" cy="97333"/>
            </a:xfrm>
            <a:custGeom>
              <a:avLst/>
              <a:gdLst/>
              <a:ahLst/>
              <a:cxnLst/>
              <a:rect l="l" t="t" r="r" b="b"/>
              <a:pathLst>
                <a:path w="3757" h="3423" extrusionOk="0">
                  <a:moveTo>
                    <a:pt x="1879" y="1"/>
                  </a:moveTo>
                  <a:cubicBezTo>
                    <a:pt x="1441" y="1"/>
                    <a:pt x="1003" y="168"/>
                    <a:pt x="669" y="502"/>
                  </a:cubicBezTo>
                  <a:cubicBezTo>
                    <a:pt x="1" y="1170"/>
                    <a:pt x="1" y="2253"/>
                    <a:pt x="669" y="2921"/>
                  </a:cubicBezTo>
                  <a:cubicBezTo>
                    <a:pt x="1003" y="3255"/>
                    <a:pt x="1441" y="3422"/>
                    <a:pt x="1879" y="3422"/>
                  </a:cubicBezTo>
                  <a:cubicBezTo>
                    <a:pt x="2317" y="3422"/>
                    <a:pt x="2754" y="3255"/>
                    <a:pt x="3088" y="2921"/>
                  </a:cubicBezTo>
                  <a:cubicBezTo>
                    <a:pt x="3757" y="2253"/>
                    <a:pt x="3757" y="1170"/>
                    <a:pt x="3088" y="502"/>
                  </a:cubicBezTo>
                  <a:cubicBezTo>
                    <a:pt x="2754" y="168"/>
                    <a:pt x="2317" y="1"/>
                    <a:pt x="1879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4" name="Google Shape;2364;p43"/>
            <p:cNvSpPr/>
            <p:nvPr/>
          </p:nvSpPr>
          <p:spPr>
            <a:xfrm>
              <a:off x="4019824" y="4111078"/>
              <a:ext cx="97646" cy="97305"/>
            </a:xfrm>
            <a:custGeom>
              <a:avLst/>
              <a:gdLst/>
              <a:ahLst/>
              <a:cxnLst/>
              <a:rect l="l" t="t" r="r" b="b"/>
              <a:pathLst>
                <a:path w="3434" h="3422" extrusionOk="0">
                  <a:moveTo>
                    <a:pt x="1717" y="0"/>
                  </a:moveTo>
                  <a:cubicBezTo>
                    <a:pt x="772" y="0"/>
                    <a:pt x="0" y="761"/>
                    <a:pt x="0" y="1705"/>
                  </a:cubicBezTo>
                  <a:cubicBezTo>
                    <a:pt x="0" y="2650"/>
                    <a:pt x="772" y="3422"/>
                    <a:pt x="1717" y="3422"/>
                  </a:cubicBezTo>
                  <a:cubicBezTo>
                    <a:pt x="2661" y="3422"/>
                    <a:pt x="3433" y="2650"/>
                    <a:pt x="3433" y="1705"/>
                  </a:cubicBezTo>
                  <a:cubicBezTo>
                    <a:pt x="3433" y="761"/>
                    <a:pt x="2661" y="0"/>
                    <a:pt x="1717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5" name="Google Shape;2365;p43"/>
            <p:cNvSpPr/>
            <p:nvPr/>
          </p:nvSpPr>
          <p:spPr>
            <a:xfrm>
              <a:off x="3375442" y="3816070"/>
              <a:ext cx="110100" cy="97418"/>
            </a:xfrm>
            <a:custGeom>
              <a:avLst/>
              <a:gdLst/>
              <a:ahLst/>
              <a:cxnLst/>
              <a:rect l="l" t="t" r="r" b="b"/>
              <a:pathLst>
                <a:path w="3872" h="3426" extrusionOk="0">
                  <a:moveTo>
                    <a:pt x="1941" y="1"/>
                  </a:moveTo>
                  <a:cubicBezTo>
                    <a:pt x="1426" y="1"/>
                    <a:pt x="916" y="234"/>
                    <a:pt x="577" y="675"/>
                  </a:cubicBezTo>
                  <a:cubicBezTo>
                    <a:pt x="1" y="1424"/>
                    <a:pt x="151" y="2507"/>
                    <a:pt x="899" y="3071"/>
                  </a:cubicBezTo>
                  <a:cubicBezTo>
                    <a:pt x="1210" y="3310"/>
                    <a:pt x="1577" y="3426"/>
                    <a:pt x="1942" y="3426"/>
                  </a:cubicBezTo>
                  <a:cubicBezTo>
                    <a:pt x="2459" y="3426"/>
                    <a:pt x="2970" y="3194"/>
                    <a:pt x="3307" y="2749"/>
                  </a:cubicBezTo>
                  <a:cubicBezTo>
                    <a:pt x="3872" y="2000"/>
                    <a:pt x="3733" y="928"/>
                    <a:pt x="2973" y="352"/>
                  </a:cubicBezTo>
                  <a:cubicBezTo>
                    <a:pt x="2665" y="115"/>
                    <a:pt x="2302" y="1"/>
                    <a:pt x="1941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6" name="Google Shape;2366;p43"/>
            <p:cNvSpPr/>
            <p:nvPr/>
          </p:nvSpPr>
          <p:spPr>
            <a:xfrm>
              <a:off x="3457021" y="4081250"/>
              <a:ext cx="97333" cy="97674"/>
            </a:xfrm>
            <a:custGeom>
              <a:avLst/>
              <a:gdLst/>
              <a:ahLst/>
              <a:cxnLst/>
              <a:rect l="l" t="t" r="r" b="b"/>
              <a:pathLst>
                <a:path w="3423" h="3435" extrusionOk="0">
                  <a:moveTo>
                    <a:pt x="1706" y="1"/>
                  </a:moveTo>
                  <a:cubicBezTo>
                    <a:pt x="761" y="1"/>
                    <a:pt x="0" y="773"/>
                    <a:pt x="0" y="1717"/>
                  </a:cubicBezTo>
                  <a:cubicBezTo>
                    <a:pt x="0" y="2662"/>
                    <a:pt x="761" y="3434"/>
                    <a:pt x="1706" y="3434"/>
                  </a:cubicBezTo>
                  <a:cubicBezTo>
                    <a:pt x="2650" y="3434"/>
                    <a:pt x="3422" y="2662"/>
                    <a:pt x="3422" y="1717"/>
                  </a:cubicBezTo>
                  <a:cubicBezTo>
                    <a:pt x="3422" y="773"/>
                    <a:pt x="2650" y="1"/>
                    <a:pt x="1706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7" name="Google Shape;2367;p43"/>
            <p:cNvSpPr/>
            <p:nvPr/>
          </p:nvSpPr>
          <p:spPr>
            <a:xfrm>
              <a:off x="3840630" y="3983549"/>
              <a:ext cx="107143" cy="97589"/>
            </a:xfrm>
            <a:custGeom>
              <a:avLst/>
              <a:gdLst/>
              <a:ahLst/>
              <a:cxnLst/>
              <a:rect l="l" t="t" r="r" b="b"/>
              <a:pathLst>
                <a:path w="3768" h="3432" extrusionOk="0">
                  <a:moveTo>
                    <a:pt x="1884" y="1"/>
                  </a:moveTo>
                  <a:cubicBezTo>
                    <a:pt x="1443" y="1"/>
                    <a:pt x="1003" y="171"/>
                    <a:pt x="668" y="511"/>
                  </a:cubicBezTo>
                  <a:cubicBezTo>
                    <a:pt x="0" y="1179"/>
                    <a:pt x="0" y="2262"/>
                    <a:pt x="668" y="2930"/>
                  </a:cubicBezTo>
                  <a:cubicBezTo>
                    <a:pt x="1003" y="3264"/>
                    <a:pt x="1443" y="3431"/>
                    <a:pt x="1884" y="3431"/>
                  </a:cubicBezTo>
                  <a:cubicBezTo>
                    <a:pt x="2325" y="3431"/>
                    <a:pt x="2765" y="3264"/>
                    <a:pt x="3099" y="2930"/>
                  </a:cubicBezTo>
                  <a:cubicBezTo>
                    <a:pt x="3768" y="2262"/>
                    <a:pt x="3768" y="1179"/>
                    <a:pt x="3099" y="511"/>
                  </a:cubicBezTo>
                  <a:cubicBezTo>
                    <a:pt x="2765" y="171"/>
                    <a:pt x="2325" y="1"/>
                    <a:pt x="1884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8" name="Google Shape;2368;p43"/>
            <p:cNvSpPr/>
            <p:nvPr/>
          </p:nvSpPr>
          <p:spPr>
            <a:xfrm>
              <a:off x="4081072" y="3925315"/>
              <a:ext cx="73732" cy="73760"/>
            </a:xfrm>
            <a:custGeom>
              <a:avLst/>
              <a:gdLst/>
              <a:ahLst/>
              <a:cxnLst/>
              <a:rect l="l" t="t" r="r" b="b"/>
              <a:pathLst>
                <a:path w="2593" h="2594" extrusionOk="0">
                  <a:moveTo>
                    <a:pt x="1271" y="1"/>
                  </a:moveTo>
                  <a:cubicBezTo>
                    <a:pt x="577" y="1"/>
                    <a:pt x="1" y="584"/>
                    <a:pt x="1" y="1303"/>
                  </a:cubicBezTo>
                  <a:cubicBezTo>
                    <a:pt x="1" y="2017"/>
                    <a:pt x="577" y="2593"/>
                    <a:pt x="1291" y="2593"/>
                  </a:cubicBezTo>
                  <a:cubicBezTo>
                    <a:pt x="2017" y="2593"/>
                    <a:pt x="2593" y="2017"/>
                    <a:pt x="2593" y="1303"/>
                  </a:cubicBezTo>
                  <a:cubicBezTo>
                    <a:pt x="2593" y="577"/>
                    <a:pt x="2017" y="1"/>
                    <a:pt x="1291" y="1"/>
                  </a:cubicBezTo>
                  <a:cubicBezTo>
                    <a:pt x="1284" y="1"/>
                    <a:pt x="1277" y="1"/>
                    <a:pt x="1271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9" name="Google Shape;2369;p43"/>
            <p:cNvSpPr/>
            <p:nvPr/>
          </p:nvSpPr>
          <p:spPr>
            <a:xfrm>
              <a:off x="4295979" y="4063564"/>
              <a:ext cx="73732" cy="73732"/>
            </a:xfrm>
            <a:custGeom>
              <a:avLst/>
              <a:gdLst/>
              <a:ahLst/>
              <a:cxnLst/>
              <a:rect l="l" t="t" r="r" b="b"/>
              <a:pathLst>
                <a:path w="2593" h="2593" extrusionOk="0">
                  <a:moveTo>
                    <a:pt x="1290" y="1"/>
                  </a:moveTo>
                  <a:cubicBezTo>
                    <a:pt x="576" y="1"/>
                    <a:pt x="0" y="577"/>
                    <a:pt x="0" y="1291"/>
                  </a:cubicBezTo>
                  <a:cubicBezTo>
                    <a:pt x="0" y="2005"/>
                    <a:pt x="576" y="2593"/>
                    <a:pt x="1290" y="2593"/>
                  </a:cubicBezTo>
                  <a:cubicBezTo>
                    <a:pt x="2005" y="2593"/>
                    <a:pt x="2592" y="2005"/>
                    <a:pt x="2592" y="1291"/>
                  </a:cubicBezTo>
                  <a:cubicBezTo>
                    <a:pt x="2592" y="577"/>
                    <a:pt x="2005" y="1"/>
                    <a:pt x="1290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0" name="Google Shape;2370;p43"/>
            <p:cNvSpPr/>
            <p:nvPr/>
          </p:nvSpPr>
          <p:spPr>
            <a:xfrm>
              <a:off x="3609998" y="3945618"/>
              <a:ext cx="73732" cy="73760"/>
            </a:xfrm>
            <a:custGeom>
              <a:avLst/>
              <a:gdLst/>
              <a:ahLst/>
              <a:cxnLst/>
              <a:rect l="l" t="t" r="r" b="b"/>
              <a:pathLst>
                <a:path w="2593" h="2594" extrusionOk="0">
                  <a:moveTo>
                    <a:pt x="1262" y="1"/>
                  </a:moveTo>
                  <a:cubicBezTo>
                    <a:pt x="555" y="1"/>
                    <a:pt x="1" y="591"/>
                    <a:pt x="1" y="1292"/>
                  </a:cubicBezTo>
                  <a:cubicBezTo>
                    <a:pt x="1" y="2017"/>
                    <a:pt x="577" y="2593"/>
                    <a:pt x="1302" y="2593"/>
                  </a:cubicBezTo>
                  <a:cubicBezTo>
                    <a:pt x="2017" y="2593"/>
                    <a:pt x="2593" y="2017"/>
                    <a:pt x="2593" y="1292"/>
                  </a:cubicBezTo>
                  <a:cubicBezTo>
                    <a:pt x="2593" y="577"/>
                    <a:pt x="2017" y="1"/>
                    <a:pt x="1302" y="1"/>
                  </a:cubicBezTo>
                  <a:cubicBezTo>
                    <a:pt x="1289" y="1"/>
                    <a:pt x="1275" y="1"/>
                    <a:pt x="1262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1" name="Google Shape;2371;p43"/>
            <p:cNvSpPr/>
            <p:nvPr/>
          </p:nvSpPr>
          <p:spPr>
            <a:xfrm>
              <a:off x="3274216" y="3982326"/>
              <a:ext cx="73760" cy="73732"/>
            </a:xfrm>
            <a:custGeom>
              <a:avLst/>
              <a:gdLst/>
              <a:ahLst/>
              <a:cxnLst/>
              <a:rect l="l" t="t" r="r" b="b"/>
              <a:pathLst>
                <a:path w="2594" h="2593" extrusionOk="0">
                  <a:moveTo>
                    <a:pt x="1303" y="1"/>
                  </a:moveTo>
                  <a:cubicBezTo>
                    <a:pt x="577" y="1"/>
                    <a:pt x="1" y="577"/>
                    <a:pt x="1" y="1302"/>
                  </a:cubicBezTo>
                  <a:cubicBezTo>
                    <a:pt x="1" y="2017"/>
                    <a:pt x="577" y="2593"/>
                    <a:pt x="1303" y="2593"/>
                  </a:cubicBezTo>
                  <a:cubicBezTo>
                    <a:pt x="2017" y="2593"/>
                    <a:pt x="2593" y="2017"/>
                    <a:pt x="2593" y="1302"/>
                  </a:cubicBezTo>
                  <a:cubicBezTo>
                    <a:pt x="2593" y="577"/>
                    <a:pt x="2017" y="1"/>
                    <a:pt x="1303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2" name="Google Shape;2372;p43"/>
            <p:cNvSpPr/>
            <p:nvPr/>
          </p:nvSpPr>
          <p:spPr>
            <a:xfrm>
              <a:off x="3679776" y="4137607"/>
              <a:ext cx="73732" cy="73732"/>
            </a:xfrm>
            <a:custGeom>
              <a:avLst/>
              <a:gdLst/>
              <a:ahLst/>
              <a:cxnLst/>
              <a:rect l="l" t="t" r="r" b="b"/>
              <a:pathLst>
                <a:path w="2593" h="2593" extrusionOk="0">
                  <a:moveTo>
                    <a:pt x="1291" y="0"/>
                  </a:moveTo>
                  <a:cubicBezTo>
                    <a:pt x="577" y="0"/>
                    <a:pt x="1" y="576"/>
                    <a:pt x="1" y="1291"/>
                  </a:cubicBezTo>
                  <a:cubicBezTo>
                    <a:pt x="1" y="2017"/>
                    <a:pt x="577" y="2593"/>
                    <a:pt x="1291" y="2593"/>
                  </a:cubicBezTo>
                  <a:cubicBezTo>
                    <a:pt x="2017" y="2593"/>
                    <a:pt x="2593" y="2017"/>
                    <a:pt x="2593" y="1291"/>
                  </a:cubicBezTo>
                  <a:cubicBezTo>
                    <a:pt x="2593" y="576"/>
                    <a:pt x="2017" y="0"/>
                    <a:pt x="1291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3" name="Google Shape;2373;p43"/>
            <p:cNvSpPr/>
            <p:nvPr/>
          </p:nvSpPr>
          <p:spPr>
            <a:xfrm>
              <a:off x="3826051" y="3413541"/>
              <a:ext cx="87807" cy="42965"/>
            </a:xfrm>
            <a:custGeom>
              <a:avLst/>
              <a:gdLst/>
              <a:ahLst/>
              <a:cxnLst/>
              <a:rect l="l" t="t" r="r" b="b"/>
              <a:pathLst>
                <a:path w="3088" h="1511" extrusionOk="0">
                  <a:moveTo>
                    <a:pt x="1544" y="0"/>
                  </a:moveTo>
                  <a:cubicBezTo>
                    <a:pt x="911" y="0"/>
                    <a:pt x="358" y="288"/>
                    <a:pt x="0" y="749"/>
                  </a:cubicBezTo>
                  <a:cubicBezTo>
                    <a:pt x="58" y="841"/>
                    <a:pt x="104" y="910"/>
                    <a:pt x="162" y="968"/>
                  </a:cubicBezTo>
                  <a:cubicBezTo>
                    <a:pt x="491" y="1338"/>
                    <a:pt x="988" y="1511"/>
                    <a:pt x="1491" y="1511"/>
                  </a:cubicBezTo>
                  <a:cubicBezTo>
                    <a:pt x="2115" y="1511"/>
                    <a:pt x="2750" y="1245"/>
                    <a:pt x="3088" y="760"/>
                  </a:cubicBezTo>
                  <a:cubicBezTo>
                    <a:pt x="2742" y="300"/>
                    <a:pt x="2178" y="12"/>
                    <a:pt x="1544" y="0"/>
                  </a:cubicBezTo>
                  <a:close/>
                </a:path>
              </a:pathLst>
            </a:custGeom>
            <a:solidFill>
              <a:srgbClr val="FFFFFF">
                <a:alpha val="474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74" name="Google Shape;2374;p43"/>
          <p:cNvGrpSpPr/>
          <p:nvPr/>
        </p:nvGrpSpPr>
        <p:grpSpPr>
          <a:xfrm>
            <a:off x="865393" y="575791"/>
            <a:ext cx="1936756" cy="1156237"/>
            <a:chOff x="356557" y="3622094"/>
            <a:chExt cx="2085449" cy="1245006"/>
          </a:xfrm>
        </p:grpSpPr>
        <p:sp>
          <p:nvSpPr>
            <p:cNvPr id="2375" name="Google Shape;2375;p43"/>
            <p:cNvSpPr/>
            <p:nvPr/>
          </p:nvSpPr>
          <p:spPr>
            <a:xfrm flipH="1">
              <a:off x="1919729" y="4412329"/>
              <a:ext cx="304981" cy="454771"/>
            </a:xfrm>
            <a:custGeom>
              <a:avLst/>
              <a:gdLst/>
              <a:ahLst/>
              <a:cxnLst/>
              <a:rect l="l" t="t" r="r" b="b"/>
              <a:pathLst>
                <a:path w="8020" h="11959" extrusionOk="0">
                  <a:moveTo>
                    <a:pt x="6644" y="1"/>
                  </a:moveTo>
                  <a:cubicBezTo>
                    <a:pt x="6631" y="1"/>
                    <a:pt x="6620" y="4"/>
                    <a:pt x="6614" y="10"/>
                  </a:cubicBezTo>
                  <a:cubicBezTo>
                    <a:pt x="6476" y="102"/>
                    <a:pt x="6913" y="321"/>
                    <a:pt x="7144" y="1346"/>
                  </a:cubicBezTo>
                  <a:cubicBezTo>
                    <a:pt x="7236" y="1772"/>
                    <a:pt x="7248" y="2210"/>
                    <a:pt x="7178" y="2636"/>
                  </a:cubicBezTo>
                  <a:cubicBezTo>
                    <a:pt x="6764" y="5171"/>
                    <a:pt x="4241" y="4894"/>
                    <a:pt x="1994" y="6311"/>
                  </a:cubicBezTo>
                  <a:cubicBezTo>
                    <a:pt x="404" y="7302"/>
                    <a:pt x="1" y="8938"/>
                    <a:pt x="462" y="10194"/>
                  </a:cubicBezTo>
                  <a:cubicBezTo>
                    <a:pt x="830" y="11185"/>
                    <a:pt x="1729" y="11864"/>
                    <a:pt x="2777" y="11945"/>
                  </a:cubicBezTo>
                  <a:cubicBezTo>
                    <a:pt x="2875" y="11954"/>
                    <a:pt x="2973" y="11959"/>
                    <a:pt x="3070" y="11959"/>
                  </a:cubicBezTo>
                  <a:cubicBezTo>
                    <a:pt x="3593" y="11959"/>
                    <a:pt x="4107" y="11829"/>
                    <a:pt x="4563" y="11576"/>
                  </a:cubicBezTo>
                  <a:cubicBezTo>
                    <a:pt x="5807" y="10874"/>
                    <a:pt x="6107" y="9514"/>
                    <a:pt x="5692" y="8639"/>
                  </a:cubicBezTo>
                  <a:cubicBezTo>
                    <a:pt x="5485" y="8155"/>
                    <a:pt x="5024" y="7832"/>
                    <a:pt x="4506" y="7798"/>
                  </a:cubicBezTo>
                  <a:cubicBezTo>
                    <a:pt x="4475" y="7795"/>
                    <a:pt x="4445" y="7794"/>
                    <a:pt x="4414" y="7794"/>
                  </a:cubicBezTo>
                  <a:cubicBezTo>
                    <a:pt x="3769" y="7794"/>
                    <a:pt x="3184" y="8257"/>
                    <a:pt x="3250" y="8961"/>
                  </a:cubicBezTo>
                  <a:cubicBezTo>
                    <a:pt x="3272" y="9091"/>
                    <a:pt x="3314" y="9589"/>
                    <a:pt x="3511" y="9589"/>
                  </a:cubicBezTo>
                  <a:cubicBezTo>
                    <a:pt x="3523" y="9589"/>
                    <a:pt x="3536" y="9587"/>
                    <a:pt x="3549" y="9583"/>
                  </a:cubicBezTo>
                  <a:cubicBezTo>
                    <a:pt x="3584" y="9572"/>
                    <a:pt x="3607" y="9537"/>
                    <a:pt x="3595" y="9514"/>
                  </a:cubicBezTo>
                  <a:cubicBezTo>
                    <a:pt x="3526" y="9307"/>
                    <a:pt x="3538" y="9088"/>
                    <a:pt x="3619" y="8881"/>
                  </a:cubicBezTo>
                  <a:cubicBezTo>
                    <a:pt x="3711" y="8651"/>
                    <a:pt x="3955" y="8519"/>
                    <a:pt x="4193" y="8519"/>
                  </a:cubicBezTo>
                  <a:cubicBezTo>
                    <a:pt x="4398" y="8519"/>
                    <a:pt x="4600" y="8616"/>
                    <a:pt x="4701" y="8834"/>
                  </a:cubicBezTo>
                  <a:cubicBezTo>
                    <a:pt x="4909" y="9272"/>
                    <a:pt x="4540" y="9906"/>
                    <a:pt x="4195" y="10159"/>
                  </a:cubicBezTo>
                  <a:cubicBezTo>
                    <a:pt x="3910" y="10366"/>
                    <a:pt x="3581" y="10463"/>
                    <a:pt x="3262" y="10463"/>
                  </a:cubicBezTo>
                  <a:cubicBezTo>
                    <a:pt x="2444" y="10463"/>
                    <a:pt x="1693" y="9826"/>
                    <a:pt x="1925" y="8765"/>
                  </a:cubicBezTo>
                  <a:cubicBezTo>
                    <a:pt x="2420" y="6427"/>
                    <a:pt x="8019" y="6761"/>
                    <a:pt x="7939" y="2682"/>
                  </a:cubicBezTo>
                  <a:cubicBezTo>
                    <a:pt x="7927" y="1645"/>
                    <a:pt x="7466" y="678"/>
                    <a:pt x="6683" y="10"/>
                  </a:cubicBezTo>
                  <a:cubicBezTo>
                    <a:pt x="6672" y="4"/>
                    <a:pt x="6657" y="1"/>
                    <a:pt x="6644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66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6" name="Google Shape;2376;p43"/>
            <p:cNvSpPr/>
            <p:nvPr/>
          </p:nvSpPr>
          <p:spPr>
            <a:xfrm flipH="1">
              <a:off x="419209" y="3622094"/>
              <a:ext cx="2022797" cy="1098272"/>
            </a:xfrm>
            <a:custGeom>
              <a:avLst/>
              <a:gdLst/>
              <a:ahLst/>
              <a:cxnLst/>
              <a:rect l="l" t="t" r="r" b="b"/>
              <a:pathLst>
                <a:path w="53193" h="28881" extrusionOk="0">
                  <a:moveTo>
                    <a:pt x="25373" y="0"/>
                  </a:moveTo>
                  <a:cubicBezTo>
                    <a:pt x="24228" y="0"/>
                    <a:pt x="23037" y="398"/>
                    <a:pt x="22005" y="1296"/>
                  </a:cubicBezTo>
                  <a:cubicBezTo>
                    <a:pt x="21917" y="1372"/>
                    <a:pt x="21859" y="1417"/>
                    <a:pt x="21801" y="1417"/>
                  </a:cubicBezTo>
                  <a:cubicBezTo>
                    <a:pt x="21753" y="1417"/>
                    <a:pt x="21704" y="1387"/>
                    <a:pt x="21637" y="1319"/>
                  </a:cubicBezTo>
                  <a:cubicBezTo>
                    <a:pt x="21545" y="1227"/>
                    <a:pt x="21441" y="1158"/>
                    <a:pt x="21337" y="1089"/>
                  </a:cubicBezTo>
                  <a:cubicBezTo>
                    <a:pt x="20601" y="532"/>
                    <a:pt x="19804" y="260"/>
                    <a:pt x="19053" y="260"/>
                  </a:cubicBezTo>
                  <a:cubicBezTo>
                    <a:pt x="17771" y="260"/>
                    <a:pt x="16625" y="1052"/>
                    <a:pt x="16153" y="2564"/>
                  </a:cubicBezTo>
                  <a:cubicBezTo>
                    <a:pt x="16090" y="2777"/>
                    <a:pt x="16076" y="2977"/>
                    <a:pt x="16004" y="2977"/>
                  </a:cubicBezTo>
                  <a:cubicBezTo>
                    <a:pt x="15983" y="2977"/>
                    <a:pt x="15956" y="2960"/>
                    <a:pt x="15922" y="2921"/>
                  </a:cubicBezTo>
                  <a:cubicBezTo>
                    <a:pt x="14533" y="1253"/>
                    <a:pt x="12824" y="501"/>
                    <a:pt x="11220" y="501"/>
                  </a:cubicBezTo>
                  <a:cubicBezTo>
                    <a:pt x="8436" y="501"/>
                    <a:pt x="5968" y="2765"/>
                    <a:pt x="6026" y="6435"/>
                  </a:cubicBezTo>
                  <a:cubicBezTo>
                    <a:pt x="6038" y="7379"/>
                    <a:pt x="6256" y="7449"/>
                    <a:pt x="5842" y="7495"/>
                  </a:cubicBezTo>
                  <a:cubicBezTo>
                    <a:pt x="2259" y="7921"/>
                    <a:pt x="1" y="11285"/>
                    <a:pt x="1856" y="14154"/>
                  </a:cubicBezTo>
                  <a:cubicBezTo>
                    <a:pt x="2759" y="15549"/>
                    <a:pt x="4494" y="16262"/>
                    <a:pt x="6092" y="16262"/>
                  </a:cubicBezTo>
                  <a:cubicBezTo>
                    <a:pt x="6327" y="16262"/>
                    <a:pt x="6560" y="16247"/>
                    <a:pt x="6786" y="16216"/>
                  </a:cubicBezTo>
                  <a:cubicBezTo>
                    <a:pt x="7558" y="16124"/>
                    <a:pt x="8296" y="15882"/>
                    <a:pt x="8975" y="15502"/>
                  </a:cubicBezTo>
                  <a:lnTo>
                    <a:pt x="8975" y="15502"/>
                  </a:lnTo>
                  <a:cubicBezTo>
                    <a:pt x="8929" y="16423"/>
                    <a:pt x="9079" y="17402"/>
                    <a:pt x="9263" y="18439"/>
                  </a:cubicBezTo>
                  <a:cubicBezTo>
                    <a:pt x="9856" y="21598"/>
                    <a:pt x="7827" y="23833"/>
                    <a:pt x="5614" y="23833"/>
                  </a:cubicBezTo>
                  <a:cubicBezTo>
                    <a:pt x="5075" y="23833"/>
                    <a:pt x="4524" y="23701"/>
                    <a:pt x="3998" y="23416"/>
                  </a:cubicBezTo>
                  <a:cubicBezTo>
                    <a:pt x="1844" y="22253"/>
                    <a:pt x="2132" y="19084"/>
                    <a:pt x="4114" y="18555"/>
                  </a:cubicBezTo>
                  <a:cubicBezTo>
                    <a:pt x="4285" y="18496"/>
                    <a:pt x="4461" y="18468"/>
                    <a:pt x="4635" y="18468"/>
                  </a:cubicBezTo>
                  <a:cubicBezTo>
                    <a:pt x="5114" y="18468"/>
                    <a:pt x="5578" y="18681"/>
                    <a:pt x="5899" y="19061"/>
                  </a:cubicBezTo>
                  <a:cubicBezTo>
                    <a:pt x="6222" y="19476"/>
                    <a:pt x="6187" y="20121"/>
                    <a:pt x="5957" y="20594"/>
                  </a:cubicBezTo>
                  <a:cubicBezTo>
                    <a:pt x="5775" y="21012"/>
                    <a:pt x="5465" y="21132"/>
                    <a:pt x="5168" y="21132"/>
                  </a:cubicBezTo>
                  <a:cubicBezTo>
                    <a:pt x="4770" y="21132"/>
                    <a:pt x="4397" y="20916"/>
                    <a:pt x="4390" y="20916"/>
                  </a:cubicBezTo>
                  <a:cubicBezTo>
                    <a:pt x="4378" y="20904"/>
                    <a:pt x="4365" y="20899"/>
                    <a:pt x="4352" y="20899"/>
                  </a:cubicBezTo>
                  <a:cubicBezTo>
                    <a:pt x="4315" y="20899"/>
                    <a:pt x="4284" y="20940"/>
                    <a:pt x="4309" y="20974"/>
                  </a:cubicBezTo>
                  <a:cubicBezTo>
                    <a:pt x="4604" y="21415"/>
                    <a:pt x="4985" y="21609"/>
                    <a:pt x="5367" y="21609"/>
                  </a:cubicBezTo>
                  <a:cubicBezTo>
                    <a:pt x="6061" y="21609"/>
                    <a:pt x="6758" y="20969"/>
                    <a:pt x="6936" y="20018"/>
                  </a:cubicBezTo>
                  <a:cubicBezTo>
                    <a:pt x="7232" y="18410"/>
                    <a:pt x="5693" y="17366"/>
                    <a:pt x="4263" y="17366"/>
                  </a:cubicBezTo>
                  <a:cubicBezTo>
                    <a:pt x="4135" y="17366"/>
                    <a:pt x="4008" y="17374"/>
                    <a:pt x="3883" y="17391"/>
                  </a:cubicBezTo>
                  <a:cubicBezTo>
                    <a:pt x="2650" y="17552"/>
                    <a:pt x="1591" y="18578"/>
                    <a:pt x="1245" y="19488"/>
                  </a:cubicBezTo>
                  <a:cubicBezTo>
                    <a:pt x="980" y="20087"/>
                    <a:pt x="865" y="20732"/>
                    <a:pt x="899" y="21389"/>
                  </a:cubicBezTo>
                  <a:cubicBezTo>
                    <a:pt x="1015" y="23382"/>
                    <a:pt x="2420" y="25075"/>
                    <a:pt x="4356" y="25582"/>
                  </a:cubicBezTo>
                  <a:cubicBezTo>
                    <a:pt x="4836" y="25707"/>
                    <a:pt x="5313" y="25766"/>
                    <a:pt x="5780" y="25766"/>
                  </a:cubicBezTo>
                  <a:cubicBezTo>
                    <a:pt x="9156" y="25766"/>
                    <a:pt x="11978" y="22652"/>
                    <a:pt x="11280" y="18462"/>
                  </a:cubicBezTo>
                  <a:lnTo>
                    <a:pt x="11280" y="18462"/>
                  </a:lnTo>
                  <a:cubicBezTo>
                    <a:pt x="11314" y="18474"/>
                    <a:pt x="11360" y="18485"/>
                    <a:pt x="11395" y="18485"/>
                  </a:cubicBezTo>
                  <a:cubicBezTo>
                    <a:pt x="11621" y="18548"/>
                    <a:pt x="11852" y="18578"/>
                    <a:pt x="12085" y="18578"/>
                  </a:cubicBezTo>
                  <a:cubicBezTo>
                    <a:pt x="12409" y="18578"/>
                    <a:pt x="12733" y="18519"/>
                    <a:pt x="13042" y="18405"/>
                  </a:cubicBezTo>
                  <a:lnTo>
                    <a:pt x="13088" y="18382"/>
                  </a:lnTo>
                  <a:lnTo>
                    <a:pt x="13180" y="18347"/>
                  </a:lnTo>
                  <a:lnTo>
                    <a:pt x="13203" y="18336"/>
                  </a:lnTo>
                  <a:cubicBezTo>
                    <a:pt x="13906" y="20087"/>
                    <a:pt x="15104" y="21677"/>
                    <a:pt x="15496" y="23347"/>
                  </a:cubicBezTo>
                  <a:cubicBezTo>
                    <a:pt x="15704" y="24188"/>
                    <a:pt x="15738" y="25075"/>
                    <a:pt x="15588" y="25928"/>
                  </a:cubicBezTo>
                  <a:cubicBezTo>
                    <a:pt x="15404" y="26999"/>
                    <a:pt x="14678" y="27886"/>
                    <a:pt x="13676" y="28301"/>
                  </a:cubicBezTo>
                  <a:cubicBezTo>
                    <a:pt x="13273" y="28462"/>
                    <a:pt x="12858" y="28578"/>
                    <a:pt x="12432" y="28658"/>
                  </a:cubicBezTo>
                  <a:cubicBezTo>
                    <a:pt x="12374" y="28670"/>
                    <a:pt x="12374" y="28750"/>
                    <a:pt x="12432" y="28762"/>
                  </a:cubicBezTo>
                  <a:cubicBezTo>
                    <a:pt x="12794" y="28842"/>
                    <a:pt x="13138" y="28880"/>
                    <a:pt x="13463" y="28880"/>
                  </a:cubicBezTo>
                  <a:cubicBezTo>
                    <a:pt x="16727" y="28880"/>
                    <a:pt x="18094" y="25042"/>
                    <a:pt x="16879" y="21584"/>
                  </a:cubicBezTo>
                  <a:cubicBezTo>
                    <a:pt x="16602" y="20859"/>
                    <a:pt x="16268" y="20156"/>
                    <a:pt x="15865" y="19476"/>
                  </a:cubicBezTo>
                  <a:cubicBezTo>
                    <a:pt x="15439" y="18716"/>
                    <a:pt x="14989" y="17990"/>
                    <a:pt x="14667" y="17207"/>
                  </a:cubicBezTo>
                  <a:cubicBezTo>
                    <a:pt x="14816" y="17011"/>
                    <a:pt x="14955" y="16803"/>
                    <a:pt x="15081" y="16596"/>
                  </a:cubicBezTo>
                  <a:lnTo>
                    <a:pt x="15081" y="16584"/>
                  </a:lnTo>
                  <a:cubicBezTo>
                    <a:pt x="15093" y="16561"/>
                    <a:pt x="15104" y="16550"/>
                    <a:pt x="15116" y="16527"/>
                  </a:cubicBezTo>
                  <a:cubicBezTo>
                    <a:pt x="15127" y="16515"/>
                    <a:pt x="15139" y="16515"/>
                    <a:pt x="15151" y="16504"/>
                  </a:cubicBezTo>
                  <a:lnTo>
                    <a:pt x="15185" y="16504"/>
                  </a:lnTo>
                  <a:cubicBezTo>
                    <a:pt x="15220" y="16561"/>
                    <a:pt x="15243" y="16608"/>
                    <a:pt x="15266" y="16665"/>
                  </a:cubicBezTo>
                  <a:cubicBezTo>
                    <a:pt x="15312" y="16757"/>
                    <a:pt x="15358" y="16849"/>
                    <a:pt x="15404" y="16942"/>
                  </a:cubicBezTo>
                  <a:lnTo>
                    <a:pt x="15473" y="17068"/>
                  </a:lnTo>
                  <a:cubicBezTo>
                    <a:pt x="15496" y="17103"/>
                    <a:pt x="15508" y="17126"/>
                    <a:pt x="15531" y="17161"/>
                  </a:cubicBezTo>
                  <a:cubicBezTo>
                    <a:pt x="16107" y="18255"/>
                    <a:pt x="17051" y="19119"/>
                    <a:pt x="18204" y="19603"/>
                  </a:cubicBezTo>
                  <a:lnTo>
                    <a:pt x="18261" y="19626"/>
                  </a:lnTo>
                  <a:cubicBezTo>
                    <a:pt x="18353" y="19672"/>
                    <a:pt x="18445" y="19695"/>
                    <a:pt x="18538" y="19730"/>
                  </a:cubicBezTo>
                  <a:cubicBezTo>
                    <a:pt x="18595" y="19753"/>
                    <a:pt x="18653" y="19764"/>
                    <a:pt x="18699" y="19776"/>
                  </a:cubicBezTo>
                  <a:cubicBezTo>
                    <a:pt x="18757" y="19799"/>
                    <a:pt x="18826" y="19810"/>
                    <a:pt x="18883" y="19833"/>
                  </a:cubicBezTo>
                  <a:lnTo>
                    <a:pt x="18895" y="19833"/>
                  </a:lnTo>
                  <a:cubicBezTo>
                    <a:pt x="19148" y="20605"/>
                    <a:pt x="19621" y="21296"/>
                    <a:pt x="20254" y="21815"/>
                  </a:cubicBezTo>
                  <a:cubicBezTo>
                    <a:pt x="20611" y="22126"/>
                    <a:pt x="21015" y="22379"/>
                    <a:pt x="21441" y="22575"/>
                  </a:cubicBezTo>
                  <a:cubicBezTo>
                    <a:pt x="21498" y="22587"/>
                    <a:pt x="21545" y="22610"/>
                    <a:pt x="21591" y="22633"/>
                  </a:cubicBezTo>
                  <a:cubicBezTo>
                    <a:pt x="22074" y="22817"/>
                    <a:pt x="22581" y="22921"/>
                    <a:pt x="23100" y="22932"/>
                  </a:cubicBezTo>
                  <a:lnTo>
                    <a:pt x="23204" y="22932"/>
                  </a:lnTo>
                  <a:cubicBezTo>
                    <a:pt x="23262" y="22935"/>
                    <a:pt x="23320" y="22936"/>
                    <a:pt x="23378" y="22936"/>
                  </a:cubicBezTo>
                  <a:cubicBezTo>
                    <a:pt x="23951" y="22936"/>
                    <a:pt x="24513" y="22834"/>
                    <a:pt x="25047" y="22656"/>
                  </a:cubicBezTo>
                  <a:cubicBezTo>
                    <a:pt x="25093" y="22644"/>
                    <a:pt x="25139" y="22633"/>
                    <a:pt x="25185" y="22621"/>
                  </a:cubicBezTo>
                  <a:lnTo>
                    <a:pt x="25208" y="22621"/>
                  </a:lnTo>
                  <a:cubicBezTo>
                    <a:pt x="25220" y="22633"/>
                    <a:pt x="25231" y="22644"/>
                    <a:pt x="25243" y="22667"/>
                  </a:cubicBezTo>
                  <a:cubicBezTo>
                    <a:pt x="25243" y="22667"/>
                    <a:pt x="25243" y="22679"/>
                    <a:pt x="25243" y="22690"/>
                  </a:cubicBezTo>
                  <a:cubicBezTo>
                    <a:pt x="25243" y="22714"/>
                    <a:pt x="25243" y="22737"/>
                    <a:pt x="25254" y="22783"/>
                  </a:cubicBezTo>
                  <a:cubicBezTo>
                    <a:pt x="25254" y="22817"/>
                    <a:pt x="25254" y="22863"/>
                    <a:pt x="25266" y="22921"/>
                  </a:cubicBezTo>
                  <a:lnTo>
                    <a:pt x="25277" y="23013"/>
                  </a:lnTo>
                  <a:cubicBezTo>
                    <a:pt x="25289" y="23094"/>
                    <a:pt x="25300" y="23174"/>
                    <a:pt x="25312" y="23255"/>
                  </a:cubicBezTo>
                  <a:cubicBezTo>
                    <a:pt x="25404" y="23866"/>
                    <a:pt x="25623" y="24453"/>
                    <a:pt x="25934" y="24983"/>
                  </a:cubicBezTo>
                  <a:cubicBezTo>
                    <a:pt x="25980" y="25052"/>
                    <a:pt x="26026" y="25133"/>
                    <a:pt x="26084" y="25190"/>
                  </a:cubicBezTo>
                  <a:cubicBezTo>
                    <a:pt x="26095" y="25225"/>
                    <a:pt x="26118" y="25248"/>
                    <a:pt x="26141" y="25271"/>
                  </a:cubicBezTo>
                  <a:cubicBezTo>
                    <a:pt x="26153" y="25294"/>
                    <a:pt x="26199" y="25352"/>
                    <a:pt x="26233" y="25398"/>
                  </a:cubicBezTo>
                  <a:cubicBezTo>
                    <a:pt x="26268" y="25432"/>
                    <a:pt x="26314" y="25490"/>
                    <a:pt x="26349" y="25536"/>
                  </a:cubicBezTo>
                  <a:cubicBezTo>
                    <a:pt x="26360" y="25559"/>
                    <a:pt x="26383" y="25571"/>
                    <a:pt x="26395" y="25594"/>
                  </a:cubicBezTo>
                  <a:cubicBezTo>
                    <a:pt x="26729" y="25974"/>
                    <a:pt x="27144" y="26273"/>
                    <a:pt x="27604" y="26481"/>
                  </a:cubicBezTo>
                  <a:lnTo>
                    <a:pt x="27651" y="26504"/>
                  </a:lnTo>
                  <a:lnTo>
                    <a:pt x="27743" y="26538"/>
                  </a:lnTo>
                  <a:cubicBezTo>
                    <a:pt x="28117" y="26684"/>
                    <a:pt x="28511" y="26759"/>
                    <a:pt x="28908" y="26759"/>
                  </a:cubicBezTo>
                  <a:cubicBezTo>
                    <a:pt x="29768" y="26759"/>
                    <a:pt x="30639" y="26405"/>
                    <a:pt x="31349" y="25640"/>
                  </a:cubicBezTo>
                  <a:lnTo>
                    <a:pt x="31372" y="25617"/>
                  </a:lnTo>
                  <a:cubicBezTo>
                    <a:pt x="31452" y="25536"/>
                    <a:pt x="31522" y="25455"/>
                    <a:pt x="31602" y="25386"/>
                  </a:cubicBezTo>
                  <a:lnTo>
                    <a:pt x="31637" y="25352"/>
                  </a:lnTo>
                  <a:cubicBezTo>
                    <a:pt x="31694" y="25386"/>
                    <a:pt x="31775" y="25571"/>
                    <a:pt x="31925" y="25836"/>
                  </a:cubicBezTo>
                  <a:cubicBezTo>
                    <a:pt x="31971" y="25916"/>
                    <a:pt x="32017" y="26008"/>
                    <a:pt x="32063" y="26101"/>
                  </a:cubicBezTo>
                  <a:cubicBezTo>
                    <a:pt x="32086" y="26124"/>
                    <a:pt x="32098" y="26147"/>
                    <a:pt x="32109" y="26170"/>
                  </a:cubicBezTo>
                  <a:cubicBezTo>
                    <a:pt x="32121" y="26193"/>
                    <a:pt x="32132" y="26216"/>
                    <a:pt x="32155" y="26239"/>
                  </a:cubicBezTo>
                  <a:cubicBezTo>
                    <a:pt x="32374" y="26596"/>
                    <a:pt x="32639" y="26919"/>
                    <a:pt x="32950" y="27218"/>
                  </a:cubicBezTo>
                  <a:lnTo>
                    <a:pt x="32985" y="27253"/>
                  </a:lnTo>
                  <a:cubicBezTo>
                    <a:pt x="33008" y="27276"/>
                    <a:pt x="33042" y="27310"/>
                    <a:pt x="33065" y="27333"/>
                  </a:cubicBezTo>
                  <a:cubicBezTo>
                    <a:pt x="33446" y="27679"/>
                    <a:pt x="33883" y="27967"/>
                    <a:pt x="34367" y="28174"/>
                  </a:cubicBezTo>
                  <a:cubicBezTo>
                    <a:pt x="34390" y="28186"/>
                    <a:pt x="34413" y="28197"/>
                    <a:pt x="34436" y="28209"/>
                  </a:cubicBezTo>
                  <a:lnTo>
                    <a:pt x="34528" y="28243"/>
                  </a:lnTo>
                  <a:lnTo>
                    <a:pt x="34632" y="28278"/>
                  </a:lnTo>
                  <a:lnTo>
                    <a:pt x="34678" y="28301"/>
                  </a:lnTo>
                  <a:cubicBezTo>
                    <a:pt x="34724" y="28313"/>
                    <a:pt x="34770" y="28324"/>
                    <a:pt x="34816" y="28336"/>
                  </a:cubicBezTo>
                  <a:lnTo>
                    <a:pt x="34840" y="28336"/>
                  </a:lnTo>
                  <a:cubicBezTo>
                    <a:pt x="35179" y="28437"/>
                    <a:pt x="35532" y="28486"/>
                    <a:pt x="35884" y="28486"/>
                  </a:cubicBezTo>
                  <a:cubicBezTo>
                    <a:pt x="36416" y="28486"/>
                    <a:pt x="36947" y="28373"/>
                    <a:pt x="37432" y="28151"/>
                  </a:cubicBezTo>
                  <a:cubicBezTo>
                    <a:pt x="38100" y="27852"/>
                    <a:pt x="38687" y="27402"/>
                    <a:pt x="39148" y="26838"/>
                  </a:cubicBezTo>
                  <a:lnTo>
                    <a:pt x="39160" y="26826"/>
                  </a:lnTo>
                  <a:lnTo>
                    <a:pt x="39217" y="26757"/>
                  </a:lnTo>
                  <a:cubicBezTo>
                    <a:pt x="39287" y="26665"/>
                    <a:pt x="39356" y="26584"/>
                    <a:pt x="39425" y="26492"/>
                  </a:cubicBezTo>
                  <a:cubicBezTo>
                    <a:pt x="39436" y="26469"/>
                    <a:pt x="39448" y="26458"/>
                    <a:pt x="39459" y="26435"/>
                  </a:cubicBezTo>
                  <a:cubicBezTo>
                    <a:pt x="39563" y="26285"/>
                    <a:pt x="39644" y="26181"/>
                    <a:pt x="39690" y="26112"/>
                  </a:cubicBezTo>
                  <a:cubicBezTo>
                    <a:pt x="39713" y="26101"/>
                    <a:pt x="39724" y="26078"/>
                    <a:pt x="39747" y="26078"/>
                  </a:cubicBezTo>
                  <a:cubicBezTo>
                    <a:pt x="40001" y="26204"/>
                    <a:pt x="40796" y="27345"/>
                    <a:pt x="42132" y="27771"/>
                  </a:cubicBezTo>
                  <a:cubicBezTo>
                    <a:pt x="42178" y="27783"/>
                    <a:pt x="42224" y="27794"/>
                    <a:pt x="42270" y="27806"/>
                  </a:cubicBezTo>
                  <a:lnTo>
                    <a:pt x="42282" y="27806"/>
                  </a:lnTo>
                  <a:cubicBezTo>
                    <a:pt x="42553" y="27881"/>
                    <a:pt x="42829" y="27922"/>
                    <a:pt x="43106" y="27922"/>
                  </a:cubicBezTo>
                  <a:cubicBezTo>
                    <a:pt x="43254" y="27922"/>
                    <a:pt x="43401" y="27910"/>
                    <a:pt x="43549" y="27886"/>
                  </a:cubicBezTo>
                  <a:lnTo>
                    <a:pt x="43641" y="27875"/>
                  </a:lnTo>
                  <a:cubicBezTo>
                    <a:pt x="44137" y="27794"/>
                    <a:pt x="44586" y="27575"/>
                    <a:pt x="44943" y="27230"/>
                  </a:cubicBezTo>
                  <a:lnTo>
                    <a:pt x="45001" y="27172"/>
                  </a:lnTo>
                  <a:cubicBezTo>
                    <a:pt x="45208" y="26988"/>
                    <a:pt x="45370" y="26769"/>
                    <a:pt x="45508" y="26527"/>
                  </a:cubicBezTo>
                  <a:cubicBezTo>
                    <a:pt x="45853" y="25974"/>
                    <a:pt x="46049" y="25363"/>
                    <a:pt x="46118" y="24718"/>
                  </a:cubicBezTo>
                  <a:cubicBezTo>
                    <a:pt x="46211" y="23935"/>
                    <a:pt x="46199" y="23808"/>
                    <a:pt x="46187" y="23762"/>
                  </a:cubicBezTo>
                  <a:lnTo>
                    <a:pt x="46187" y="23750"/>
                  </a:lnTo>
                  <a:cubicBezTo>
                    <a:pt x="46187" y="23716"/>
                    <a:pt x="46187" y="23693"/>
                    <a:pt x="46187" y="23658"/>
                  </a:cubicBezTo>
                  <a:cubicBezTo>
                    <a:pt x="46211" y="23569"/>
                    <a:pt x="46259" y="23542"/>
                    <a:pt x="46324" y="23542"/>
                  </a:cubicBezTo>
                  <a:cubicBezTo>
                    <a:pt x="46385" y="23542"/>
                    <a:pt x="46461" y="23567"/>
                    <a:pt x="46545" y="23589"/>
                  </a:cubicBezTo>
                  <a:lnTo>
                    <a:pt x="46602" y="23601"/>
                  </a:lnTo>
                  <a:cubicBezTo>
                    <a:pt x="46683" y="23612"/>
                    <a:pt x="46775" y="23635"/>
                    <a:pt x="46867" y="23647"/>
                  </a:cubicBezTo>
                  <a:cubicBezTo>
                    <a:pt x="47250" y="23720"/>
                    <a:pt x="47636" y="23757"/>
                    <a:pt x="48022" y="23757"/>
                  </a:cubicBezTo>
                  <a:cubicBezTo>
                    <a:pt x="48601" y="23757"/>
                    <a:pt x="49181" y="23674"/>
                    <a:pt x="49747" y="23508"/>
                  </a:cubicBezTo>
                  <a:cubicBezTo>
                    <a:pt x="49886" y="23474"/>
                    <a:pt x="50024" y="23428"/>
                    <a:pt x="50151" y="23370"/>
                  </a:cubicBezTo>
                  <a:cubicBezTo>
                    <a:pt x="51890" y="22667"/>
                    <a:pt x="52847" y="21377"/>
                    <a:pt x="53088" y="19972"/>
                  </a:cubicBezTo>
                  <a:cubicBezTo>
                    <a:pt x="53192" y="19384"/>
                    <a:pt x="53169" y="18773"/>
                    <a:pt x="53019" y="18197"/>
                  </a:cubicBezTo>
                  <a:cubicBezTo>
                    <a:pt x="52582" y="16400"/>
                    <a:pt x="51015" y="14776"/>
                    <a:pt x="48480" y="14396"/>
                  </a:cubicBezTo>
                  <a:cubicBezTo>
                    <a:pt x="48249" y="14353"/>
                    <a:pt x="48019" y="14329"/>
                    <a:pt x="47788" y="14329"/>
                  </a:cubicBezTo>
                  <a:cubicBezTo>
                    <a:pt x="47708" y="14329"/>
                    <a:pt x="47627" y="14332"/>
                    <a:pt x="47547" y="14338"/>
                  </a:cubicBezTo>
                  <a:cubicBezTo>
                    <a:pt x="47270" y="14338"/>
                    <a:pt x="46994" y="14372"/>
                    <a:pt x="46717" y="14407"/>
                  </a:cubicBezTo>
                  <a:cubicBezTo>
                    <a:pt x="46699" y="14411"/>
                    <a:pt x="46682" y="14412"/>
                    <a:pt x="46668" y="14412"/>
                  </a:cubicBezTo>
                  <a:cubicBezTo>
                    <a:pt x="46540" y="14412"/>
                    <a:pt x="46568" y="14266"/>
                    <a:pt x="46568" y="13831"/>
                  </a:cubicBezTo>
                  <a:cubicBezTo>
                    <a:pt x="46543" y="11504"/>
                    <a:pt x="44876" y="9885"/>
                    <a:pt x="42800" y="9885"/>
                  </a:cubicBezTo>
                  <a:cubicBezTo>
                    <a:pt x="41917" y="9885"/>
                    <a:pt x="40960" y="10179"/>
                    <a:pt x="40024" y="10836"/>
                  </a:cubicBezTo>
                  <a:cubicBezTo>
                    <a:pt x="39792" y="11001"/>
                    <a:pt x="39693" y="11083"/>
                    <a:pt x="39636" y="11083"/>
                  </a:cubicBezTo>
                  <a:cubicBezTo>
                    <a:pt x="39594" y="11083"/>
                    <a:pt x="39574" y="11039"/>
                    <a:pt x="39540" y="10951"/>
                  </a:cubicBezTo>
                  <a:cubicBezTo>
                    <a:pt x="39344" y="10386"/>
                    <a:pt x="39148" y="9753"/>
                    <a:pt x="38572" y="9038"/>
                  </a:cubicBezTo>
                  <a:cubicBezTo>
                    <a:pt x="37431" y="7628"/>
                    <a:pt x="35986" y="7033"/>
                    <a:pt x="34645" y="7033"/>
                  </a:cubicBezTo>
                  <a:cubicBezTo>
                    <a:pt x="33806" y="7033"/>
                    <a:pt x="33007" y="7266"/>
                    <a:pt x="32351" y="7679"/>
                  </a:cubicBezTo>
                  <a:cubicBezTo>
                    <a:pt x="32282" y="7725"/>
                    <a:pt x="32213" y="7771"/>
                    <a:pt x="32155" y="7817"/>
                  </a:cubicBezTo>
                  <a:cubicBezTo>
                    <a:pt x="32063" y="7748"/>
                    <a:pt x="31971" y="7667"/>
                    <a:pt x="31867" y="7610"/>
                  </a:cubicBezTo>
                  <a:cubicBezTo>
                    <a:pt x="31533" y="7379"/>
                    <a:pt x="31187" y="7184"/>
                    <a:pt x="30819" y="7034"/>
                  </a:cubicBezTo>
                  <a:cubicBezTo>
                    <a:pt x="30496" y="6896"/>
                    <a:pt x="30162" y="6780"/>
                    <a:pt x="29816" y="6700"/>
                  </a:cubicBezTo>
                  <a:lnTo>
                    <a:pt x="29770" y="6688"/>
                  </a:lnTo>
                  <a:cubicBezTo>
                    <a:pt x="29563" y="6631"/>
                    <a:pt x="29586" y="6608"/>
                    <a:pt x="29667" y="6377"/>
                  </a:cubicBezTo>
                  <a:cubicBezTo>
                    <a:pt x="29701" y="6285"/>
                    <a:pt x="29736" y="6193"/>
                    <a:pt x="29770" y="6112"/>
                  </a:cubicBezTo>
                  <a:cubicBezTo>
                    <a:pt x="29966" y="5628"/>
                    <a:pt x="30070" y="5121"/>
                    <a:pt x="30070" y="4603"/>
                  </a:cubicBezTo>
                  <a:cubicBezTo>
                    <a:pt x="30070" y="4303"/>
                    <a:pt x="30047" y="4004"/>
                    <a:pt x="30001" y="3716"/>
                  </a:cubicBezTo>
                  <a:cubicBezTo>
                    <a:pt x="29629" y="1490"/>
                    <a:pt x="27588" y="0"/>
                    <a:pt x="25373" y="0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66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7" name="Google Shape;2377;p43"/>
            <p:cNvSpPr/>
            <p:nvPr/>
          </p:nvSpPr>
          <p:spPr>
            <a:xfrm flipH="1">
              <a:off x="1126330" y="3622665"/>
              <a:ext cx="1315219" cy="758725"/>
            </a:xfrm>
            <a:custGeom>
              <a:avLst/>
              <a:gdLst/>
              <a:ahLst/>
              <a:cxnLst/>
              <a:rect l="l" t="t" r="r" b="b"/>
              <a:pathLst>
                <a:path w="34586" h="19952" extrusionOk="0">
                  <a:moveTo>
                    <a:pt x="25365" y="0"/>
                  </a:moveTo>
                  <a:cubicBezTo>
                    <a:pt x="24223" y="0"/>
                    <a:pt x="23034" y="397"/>
                    <a:pt x="22005" y="1293"/>
                  </a:cubicBezTo>
                  <a:cubicBezTo>
                    <a:pt x="21913" y="1372"/>
                    <a:pt x="21857" y="1413"/>
                    <a:pt x="21801" y="1413"/>
                  </a:cubicBezTo>
                  <a:cubicBezTo>
                    <a:pt x="21751" y="1413"/>
                    <a:pt x="21701" y="1381"/>
                    <a:pt x="21625" y="1316"/>
                  </a:cubicBezTo>
                  <a:cubicBezTo>
                    <a:pt x="21533" y="1224"/>
                    <a:pt x="21429" y="1155"/>
                    <a:pt x="21325" y="1086"/>
                  </a:cubicBezTo>
                  <a:cubicBezTo>
                    <a:pt x="20591" y="522"/>
                    <a:pt x="19792" y="248"/>
                    <a:pt x="19039" y="248"/>
                  </a:cubicBezTo>
                  <a:cubicBezTo>
                    <a:pt x="17760" y="248"/>
                    <a:pt x="16612" y="1040"/>
                    <a:pt x="16141" y="2549"/>
                  </a:cubicBezTo>
                  <a:cubicBezTo>
                    <a:pt x="16079" y="2770"/>
                    <a:pt x="16065" y="2964"/>
                    <a:pt x="15993" y="2964"/>
                  </a:cubicBezTo>
                  <a:cubicBezTo>
                    <a:pt x="15972" y="2964"/>
                    <a:pt x="15945" y="2946"/>
                    <a:pt x="15910" y="2906"/>
                  </a:cubicBezTo>
                  <a:cubicBezTo>
                    <a:pt x="14526" y="1240"/>
                    <a:pt x="12822" y="489"/>
                    <a:pt x="11221" y="489"/>
                  </a:cubicBezTo>
                  <a:cubicBezTo>
                    <a:pt x="8437" y="489"/>
                    <a:pt x="5963" y="2756"/>
                    <a:pt x="6014" y="6420"/>
                  </a:cubicBezTo>
                  <a:cubicBezTo>
                    <a:pt x="6037" y="7376"/>
                    <a:pt x="6268" y="7445"/>
                    <a:pt x="5841" y="7491"/>
                  </a:cubicBezTo>
                  <a:cubicBezTo>
                    <a:pt x="2258" y="7906"/>
                    <a:pt x="0" y="11270"/>
                    <a:pt x="1855" y="14139"/>
                  </a:cubicBezTo>
                  <a:cubicBezTo>
                    <a:pt x="2759" y="15534"/>
                    <a:pt x="4494" y="16247"/>
                    <a:pt x="6092" y="16247"/>
                  </a:cubicBezTo>
                  <a:cubicBezTo>
                    <a:pt x="6327" y="16247"/>
                    <a:pt x="6560" y="16232"/>
                    <a:pt x="6786" y="16201"/>
                  </a:cubicBezTo>
                  <a:cubicBezTo>
                    <a:pt x="8374" y="15981"/>
                    <a:pt x="8884" y="15458"/>
                    <a:pt x="9080" y="15458"/>
                  </a:cubicBezTo>
                  <a:cubicBezTo>
                    <a:pt x="9151" y="15458"/>
                    <a:pt x="9181" y="15527"/>
                    <a:pt x="9205" y="15705"/>
                  </a:cubicBezTo>
                  <a:cubicBezTo>
                    <a:pt x="9460" y="17568"/>
                    <a:pt x="10699" y="18547"/>
                    <a:pt x="12044" y="18547"/>
                  </a:cubicBezTo>
                  <a:cubicBezTo>
                    <a:pt x="13137" y="18547"/>
                    <a:pt x="14299" y="17901"/>
                    <a:pt x="15058" y="16558"/>
                  </a:cubicBezTo>
                  <a:cubicBezTo>
                    <a:pt x="15081" y="16512"/>
                    <a:pt x="15104" y="16477"/>
                    <a:pt x="15139" y="16477"/>
                  </a:cubicBezTo>
                  <a:cubicBezTo>
                    <a:pt x="15208" y="16477"/>
                    <a:pt x="15219" y="16535"/>
                    <a:pt x="15231" y="16569"/>
                  </a:cubicBezTo>
                  <a:cubicBezTo>
                    <a:pt x="16234" y="18846"/>
                    <a:pt x="18163" y="19952"/>
                    <a:pt x="20056" y="19952"/>
                  </a:cubicBezTo>
                  <a:cubicBezTo>
                    <a:pt x="22120" y="19952"/>
                    <a:pt x="24141" y="18639"/>
                    <a:pt x="24874" y="16097"/>
                  </a:cubicBezTo>
                  <a:cubicBezTo>
                    <a:pt x="24929" y="15877"/>
                    <a:pt x="24930" y="15772"/>
                    <a:pt x="25008" y="15772"/>
                  </a:cubicBezTo>
                  <a:cubicBezTo>
                    <a:pt x="25061" y="15772"/>
                    <a:pt x="25149" y="15820"/>
                    <a:pt x="25311" y="15913"/>
                  </a:cubicBezTo>
                  <a:cubicBezTo>
                    <a:pt x="26370" y="16548"/>
                    <a:pt x="27490" y="16804"/>
                    <a:pt x="28687" y="16804"/>
                  </a:cubicBezTo>
                  <a:cubicBezTo>
                    <a:pt x="28858" y="16804"/>
                    <a:pt x="29031" y="16798"/>
                    <a:pt x="29205" y="16788"/>
                  </a:cubicBezTo>
                  <a:cubicBezTo>
                    <a:pt x="29332" y="16777"/>
                    <a:pt x="29482" y="16765"/>
                    <a:pt x="29609" y="16731"/>
                  </a:cubicBezTo>
                  <a:cubicBezTo>
                    <a:pt x="32431" y="16293"/>
                    <a:pt x="34586" y="14127"/>
                    <a:pt x="34228" y="11189"/>
                  </a:cubicBezTo>
                  <a:cubicBezTo>
                    <a:pt x="34010" y="9438"/>
                    <a:pt x="32616" y="7779"/>
                    <a:pt x="30818" y="7030"/>
                  </a:cubicBezTo>
                  <a:cubicBezTo>
                    <a:pt x="29574" y="6523"/>
                    <a:pt x="29505" y="6800"/>
                    <a:pt x="29666" y="6385"/>
                  </a:cubicBezTo>
                  <a:cubicBezTo>
                    <a:pt x="31070" y="2760"/>
                    <a:pt x="28378" y="0"/>
                    <a:pt x="25365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8" name="Google Shape;2378;p43"/>
            <p:cNvSpPr/>
            <p:nvPr/>
          </p:nvSpPr>
          <p:spPr>
            <a:xfrm flipH="1">
              <a:off x="1078138" y="3706860"/>
              <a:ext cx="991453" cy="675140"/>
            </a:xfrm>
            <a:custGeom>
              <a:avLst/>
              <a:gdLst/>
              <a:ahLst/>
              <a:cxnLst/>
              <a:rect l="l" t="t" r="r" b="b"/>
              <a:pathLst>
                <a:path w="26072" h="17754" extrusionOk="0">
                  <a:moveTo>
                    <a:pt x="19390" y="1"/>
                  </a:moveTo>
                  <a:cubicBezTo>
                    <a:pt x="18641" y="24"/>
                    <a:pt x="17604" y="277"/>
                    <a:pt x="16556" y="830"/>
                  </a:cubicBezTo>
                  <a:cubicBezTo>
                    <a:pt x="14517" y="1890"/>
                    <a:pt x="13779" y="3503"/>
                    <a:pt x="13215" y="4494"/>
                  </a:cubicBezTo>
                  <a:cubicBezTo>
                    <a:pt x="12627" y="5531"/>
                    <a:pt x="12235" y="7109"/>
                    <a:pt x="12178" y="7915"/>
                  </a:cubicBezTo>
                  <a:cubicBezTo>
                    <a:pt x="12063" y="9332"/>
                    <a:pt x="12166" y="10139"/>
                    <a:pt x="11521" y="10991"/>
                  </a:cubicBezTo>
                  <a:cubicBezTo>
                    <a:pt x="11065" y="11594"/>
                    <a:pt x="10539" y="11793"/>
                    <a:pt x="9924" y="11793"/>
                  </a:cubicBezTo>
                  <a:cubicBezTo>
                    <a:pt x="8797" y="11793"/>
                    <a:pt x="7371" y="11123"/>
                    <a:pt x="5530" y="11026"/>
                  </a:cubicBezTo>
                  <a:cubicBezTo>
                    <a:pt x="5436" y="11021"/>
                    <a:pt x="5343" y="11018"/>
                    <a:pt x="5250" y="11018"/>
                  </a:cubicBezTo>
                  <a:cubicBezTo>
                    <a:pt x="2693" y="11018"/>
                    <a:pt x="613" y="12974"/>
                    <a:pt x="35" y="14897"/>
                  </a:cubicBezTo>
                  <a:cubicBezTo>
                    <a:pt x="0" y="15035"/>
                    <a:pt x="23" y="15150"/>
                    <a:pt x="127" y="15266"/>
                  </a:cubicBezTo>
                  <a:cubicBezTo>
                    <a:pt x="288" y="15438"/>
                    <a:pt x="415" y="15611"/>
                    <a:pt x="599" y="15761"/>
                  </a:cubicBezTo>
                  <a:cubicBezTo>
                    <a:pt x="1130" y="16177"/>
                    <a:pt x="1705" y="16361"/>
                    <a:pt x="2273" y="16361"/>
                  </a:cubicBezTo>
                  <a:cubicBezTo>
                    <a:pt x="3359" y="16361"/>
                    <a:pt x="4419" y="15688"/>
                    <a:pt x="5093" y="14667"/>
                  </a:cubicBezTo>
                  <a:cubicBezTo>
                    <a:pt x="5265" y="14405"/>
                    <a:pt x="5317" y="14279"/>
                    <a:pt x="5362" y="14279"/>
                  </a:cubicBezTo>
                  <a:cubicBezTo>
                    <a:pt x="5391" y="14279"/>
                    <a:pt x="5417" y="14336"/>
                    <a:pt x="5473" y="14448"/>
                  </a:cubicBezTo>
                  <a:cubicBezTo>
                    <a:pt x="6514" y="16688"/>
                    <a:pt x="8406" y="17753"/>
                    <a:pt x="10259" y="17753"/>
                  </a:cubicBezTo>
                  <a:cubicBezTo>
                    <a:pt x="12341" y="17753"/>
                    <a:pt x="14373" y="16408"/>
                    <a:pt x="15093" y="13872"/>
                  </a:cubicBezTo>
                  <a:cubicBezTo>
                    <a:pt x="15147" y="13660"/>
                    <a:pt x="15157" y="13557"/>
                    <a:pt x="15234" y="13557"/>
                  </a:cubicBezTo>
                  <a:cubicBezTo>
                    <a:pt x="15286" y="13557"/>
                    <a:pt x="15369" y="13605"/>
                    <a:pt x="15519" y="13699"/>
                  </a:cubicBezTo>
                  <a:cubicBezTo>
                    <a:pt x="16514" y="14283"/>
                    <a:pt x="18343" y="14462"/>
                    <a:pt x="19497" y="14462"/>
                  </a:cubicBezTo>
                  <a:cubicBezTo>
                    <a:pt x="19959" y="14462"/>
                    <a:pt x="20313" y="14433"/>
                    <a:pt x="20461" y="14390"/>
                  </a:cubicBezTo>
                  <a:cubicBezTo>
                    <a:pt x="26072" y="12881"/>
                    <a:pt x="25692" y="5876"/>
                    <a:pt x="19885" y="4459"/>
                  </a:cubicBezTo>
                  <a:cubicBezTo>
                    <a:pt x="19586" y="4379"/>
                    <a:pt x="20242" y="3860"/>
                    <a:pt x="20277" y="2397"/>
                  </a:cubicBezTo>
                  <a:cubicBezTo>
                    <a:pt x="20288" y="1648"/>
                    <a:pt x="20127" y="922"/>
                    <a:pt x="19782" y="254"/>
                  </a:cubicBezTo>
                  <a:cubicBezTo>
                    <a:pt x="19701" y="81"/>
                    <a:pt x="19586" y="1"/>
                    <a:pt x="19390" y="1"/>
                  </a:cubicBezTo>
                  <a:close/>
                </a:path>
              </a:pathLst>
            </a:custGeom>
            <a:solidFill>
              <a:srgbClr val="0A1640">
                <a:alpha val="17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9" name="Google Shape;2379;p43"/>
            <p:cNvSpPr/>
            <p:nvPr/>
          </p:nvSpPr>
          <p:spPr>
            <a:xfrm flipH="1">
              <a:off x="1930147" y="3700091"/>
              <a:ext cx="248814" cy="216415"/>
            </a:xfrm>
            <a:custGeom>
              <a:avLst/>
              <a:gdLst/>
              <a:ahLst/>
              <a:cxnLst/>
              <a:rect l="l" t="t" r="r" b="b"/>
              <a:pathLst>
                <a:path w="6543" h="5691" extrusionOk="0">
                  <a:moveTo>
                    <a:pt x="4805" y="0"/>
                  </a:moveTo>
                  <a:cubicBezTo>
                    <a:pt x="2235" y="0"/>
                    <a:pt x="1" y="2937"/>
                    <a:pt x="1125" y="5570"/>
                  </a:cubicBezTo>
                  <a:cubicBezTo>
                    <a:pt x="1161" y="5654"/>
                    <a:pt x="1232" y="5691"/>
                    <a:pt x="1303" y="5691"/>
                  </a:cubicBezTo>
                  <a:cubicBezTo>
                    <a:pt x="1418" y="5691"/>
                    <a:pt x="1534" y="5597"/>
                    <a:pt x="1505" y="5455"/>
                  </a:cubicBezTo>
                  <a:lnTo>
                    <a:pt x="1505" y="5455"/>
                  </a:lnTo>
                  <a:cubicBezTo>
                    <a:pt x="1505" y="5455"/>
                    <a:pt x="1505" y="5455"/>
                    <a:pt x="1505" y="5455"/>
                  </a:cubicBezTo>
                  <a:cubicBezTo>
                    <a:pt x="1503" y="5455"/>
                    <a:pt x="1300" y="4515"/>
                    <a:pt x="1621" y="3451"/>
                  </a:cubicBezTo>
                  <a:cubicBezTo>
                    <a:pt x="2047" y="2068"/>
                    <a:pt x="3061" y="1100"/>
                    <a:pt x="4236" y="743"/>
                  </a:cubicBezTo>
                  <a:cubicBezTo>
                    <a:pt x="4617" y="631"/>
                    <a:pt x="4955" y="594"/>
                    <a:pt x="5244" y="594"/>
                  </a:cubicBezTo>
                  <a:cubicBezTo>
                    <a:pt x="5723" y="594"/>
                    <a:pt x="6063" y="694"/>
                    <a:pt x="6229" y="709"/>
                  </a:cubicBezTo>
                  <a:cubicBezTo>
                    <a:pt x="6250" y="715"/>
                    <a:pt x="6271" y="719"/>
                    <a:pt x="6290" y="719"/>
                  </a:cubicBezTo>
                  <a:cubicBezTo>
                    <a:pt x="6467" y="719"/>
                    <a:pt x="6543" y="458"/>
                    <a:pt x="6356" y="374"/>
                  </a:cubicBezTo>
                  <a:cubicBezTo>
                    <a:pt x="5841" y="116"/>
                    <a:pt x="5317" y="0"/>
                    <a:pt x="4805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0" name="Google Shape;2380;p43"/>
            <p:cNvSpPr/>
            <p:nvPr/>
          </p:nvSpPr>
          <p:spPr>
            <a:xfrm flipH="1">
              <a:off x="2184367" y="3959750"/>
              <a:ext cx="191506" cy="216871"/>
            </a:xfrm>
            <a:custGeom>
              <a:avLst/>
              <a:gdLst/>
              <a:ahLst/>
              <a:cxnLst/>
              <a:rect l="l" t="t" r="r" b="b"/>
              <a:pathLst>
                <a:path w="5036" h="5703" extrusionOk="0">
                  <a:moveTo>
                    <a:pt x="4539" y="0"/>
                  </a:moveTo>
                  <a:cubicBezTo>
                    <a:pt x="1664" y="0"/>
                    <a:pt x="1" y="3572"/>
                    <a:pt x="1960" y="5643"/>
                  </a:cubicBezTo>
                  <a:cubicBezTo>
                    <a:pt x="1999" y="5685"/>
                    <a:pt x="2045" y="5703"/>
                    <a:pt x="2091" y="5703"/>
                  </a:cubicBezTo>
                  <a:cubicBezTo>
                    <a:pt x="2222" y="5703"/>
                    <a:pt x="2348" y="5558"/>
                    <a:pt x="2271" y="5413"/>
                  </a:cubicBezTo>
                  <a:lnTo>
                    <a:pt x="2271" y="5413"/>
                  </a:lnTo>
                  <a:cubicBezTo>
                    <a:pt x="2271" y="5413"/>
                    <a:pt x="2271" y="5413"/>
                    <a:pt x="2271" y="5413"/>
                  </a:cubicBezTo>
                  <a:cubicBezTo>
                    <a:pt x="2258" y="5413"/>
                    <a:pt x="1844" y="4685"/>
                    <a:pt x="1822" y="3811"/>
                  </a:cubicBezTo>
                  <a:cubicBezTo>
                    <a:pt x="1799" y="2763"/>
                    <a:pt x="2305" y="1703"/>
                    <a:pt x="3250" y="1035"/>
                  </a:cubicBezTo>
                  <a:cubicBezTo>
                    <a:pt x="3703" y="706"/>
                    <a:pt x="4769" y="378"/>
                    <a:pt x="4816" y="378"/>
                  </a:cubicBezTo>
                  <a:cubicBezTo>
                    <a:pt x="4816" y="378"/>
                    <a:pt x="4817" y="378"/>
                    <a:pt x="4817" y="378"/>
                  </a:cubicBezTo>
                  <a:cubicBezTo>
                    <a:pt x="5036" y="344"/>
                    <a:pt x="5013" y="21"/>
                    <a:pt x="4794" y="10"/>
                  </a:cubicBezTo>
                  <a:cubicBezTo>
                    <a:pt x="4708" y="3"/>
                    <a:pt x="4623" y="0"/>
                    <a:pt x="4539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1" name="Google Shape;2381;p43"/>
            <p:cNvSpPr/>
            <p:nvPr/>
          </p:nvSpPr>
          <p:spPr>
            <a:xfrm flipH="1">
              <a:off x="1638199" y="3688986"/>
              <a:ext cx="177474" cy="155114"/>
            </a:xfrm>
            <a:custGeom>
              <a:avLst/>
              <a:gdLst/>
              <a:ahLst/>
              <a:cxnLst/>
              <a:rect l="l" t="t" r="r" b="b"/>
              <a:pathLst>
                <a:path w="4667" h="4079" extrusionOk="0">
                  <a:moveTo>
                    <a:pt x="3089" y="0"/>
                  </a:moveTo>
                  <a:cubicBezTo>
                    <a:pt x="1408" y="0"/>
                    <a:pt x="0" y="2013"/>
                    <a:pt x="524" y="3927"/>
                  </a:cubicBezTo>
                  <a:cubicBezTo>
                    <a:pt x="551" y="4029"/>
                    <a:pt x="633" y="4079"/>
                    <a:pt x="715" y="4079"/>
                  </a:cubicBezTo>
                  <a:cubicBezTo>
                    <a:pt x="807" y="4079"/>
                    <a:pt x="898" y="4015"/>
                    <a:pt x="904" y="3892"/>
                  </a:cubicBezTo>
                  <a:cubicBezTo>
                    <a:pt x="904" y="3892"/>
                    <a:pt x="904" y="3892"/>
                    <a:pt x="904" y="3892"/>
                  </a:cubicBezTo>
                  <a:cubicBezTo>
                    <a:pt x="904" y="3892"/>
                    <a:pt x="953" y="2759"/>
                    <a:pt x="1503" y="1876"/>
                  </a:cubicBezTo>
                  <a:cubicBezTo>
                    <a:pt x="2073" y="901"/>
                    <a:pt x="2781" y="677"/>
                    <a:pt x="3349" y="677"/>
                  </a:cubicBezTo>
                  <a:cubicBezTo>
                    <a:pt x="3833" y="677"/>
                    <a:pt x="4216" y="840"/>
                    <a:pt x="4328" y="840"/>
                  </a:cubicBezTo>
                  <a:cubicBezTo>
                    <a:pt x="4331" y="840"/>
                    <a:pt x="4334" y="840"/>
                    <a:pt x="4337" y="839"/>
                  </a:cubicBezTo>
                  <a:cubicBezTo>
                    <a:pt x="4356" y="845"/>
                    <a:pt x="4374" y="847"/>
                    <a:pt x="4392" y="847"/>
                  </a:cubicBezTo>
                  <a:cubicBezTo>
                    <a:pt x="4559" y="847"/>
                    <a:pt x="4666" y="620"/>
                    <a:pt x="4510" y="505"/>
                  </a:cubicBezTo>
                  <a:cubicBezTo>
                    <a:pt x="4039" y="154"/>
                    <a:pt x="3554" y="0"/>
                    <a:pt x="3089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2" name="Google Shape;2382;p43"/>
            <p:cNvSpPr/>
            <p:nvPr/>
          </p:nvSpPr>
          <p:spPr>
            <a:xfrm flipH="1">
              <a:off x="1947637" y="4004282"/>
              <a:ext cx="128077" cy="71416"/>
            </a:xfrm>
            <a:custGeom>
              <a:avLst/>
              <a:gdLst/>
              <a:ahLst/>
              <a:cxnLst/>
              <a:rect l="l" t="t" r="r" b="b"/>
              <a:pathLst>
                <a:path w="3368" h="1878" extrusionOk="0">
                  <a:moveTo>
                    <a:pt x="1667" y="1"/>
                  </a:moveTo>
                  <a:cubicBezTo>
                    <a:pt x="1121" y="1"/>
                    <a:pt x="561" y="178"/>
                    <a:pt x="254" y="578"/>
                  </a:cubicBezTo>
                  <a:cubicBezTo>
                    <a:pt x="0" y="935"/>
                    <a:pt x="115" y="1431"/>
                    <a:pt x="714" y="1707"/>
                  </a:cubicBezTo>
                  <a:cubicBezTo>
                    <a:pt x="988" y="1826"/>
                    <a:pt x="1284" y="1878"/>
                    <a:pt x="1571" y="1878"/>
                  </a:cubicBezTo>
                  <a:cubicBezTo>
                    <a:pt x="2287" y="1878"/>
                    <a:pt x="2951" y="1557"/>
                    <a:pt x="3099" y="1154"/>
                  </a:cubicBezTo>
                  <a:cubicBezTo>
                    <a:pt x="3368" y="447"/>
                    <a:pt x="2534" y="1"/>
                    <a:pt x="16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3" name="Google Shape;2383;p43"/>
            <p:cNvSpPr/>
            <p:nvPr/>
          </p:nvSpPr>
          <p:spPr>
            <a:xfrm flipH="1">
              <a:off x="1673070" y="4004282"/>
              <a:ext cx="128381" cy="71416"/>
            </a:xfrm>
            <a:custGeom>
              <a:avLst/>
              <a:gdLst/>
              <a:ahLst/>
              <a:cxnLst/>
              <a:rect l="l" t="t" r="r" b="b"/>
              <a:pathLst>
                <a:path w="3376" h="1878" extrusionOk="0">
                  <a:moveTo>
                    <a:pt x="1698" y="1"/>
                  </a:moveTo>
                  <a:cubicBezTo>
                    <a:pt x="831" y="1"/>
                    <a:pt x="1" y="447"/>
                    <a:pt x="277" y="1154"/>
                  </a:cubicBezTo>
                  <a:cubicBezTo>
                    <a:pt x="416" y="1557"/>
                    <a:pt x="1072" y="1878"/>
                    <a:pt x="1788" y="1878"/>
                  </a:cubicBezTo>
                  <a:cubicBezTo>
                    <a:pt x="2076" y="1878"/>
                    <a:pt x="2373" y="1826"/>
                    <a:pt x="2650" y="1707"/>
                  </a:cubicBezTo>
                  <a:cubicBezTo>
                    <a:pt x="3260" y="1431"/>
                    <a:pt x="3376" y="935"/>
                    <a:pt x="3111" y="578"/>
                  </a:cubicBezTo>
                  <a:cubicBezTo>
                    <a:pt x="2804" y="178"/>
                    <a:pt x="2244" y="1"/>
                    <a:pt x="16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4" name="Google Shape;2384;p43"/>
            <p:cNvSpPr/>
            <p:nvPr/>
          </p:nvSpPr>
          <p:spPr>
            <a:xfrm flipH="1">
              <a:off x="1703720" y="3908412"/>
              <a:ext cx="88984" cy="64419"/>
            </a:xfrm>
            <a:custGeom>
              <a:avLst/>
              <a:gdLst/>
              <a:ahLst/>
              <a:cxnLst/>
              <a:rect l="l" t="t" r="r" b="b"/>
              <a:pathLst>
                <a:path w="2340" h="1694" extrusionOk="0">
                  <a:moveTo>
                    <a:pt x="185" y="0"/>
                  </a:moveTo>
                  <a:cubicBezTo>
                    <a:pt x="93" y="0"/>
                    <a:pt x="12" y="92"/>
                    <a:pt x="12" y="173"/>
                  </a:cubicBezTo>
                  <a:cubicBezTo>
                    <a:pt x="0" y="657"/>
                    <a:pt x="208" y="1141"/>
                    <a:pt x="507" y="1429"/>
                  </a:cubicBezTo>
                  <a:cubicBezTo>
                    <a:pt x="703" y="1602"/>
                    <a:pt x="922" y="1694"/>
                    <a:pt x="1164" y="1694"/>
                  </a:cubicBezTo>
                  <a:cubicBezTo>
                    <a:pt x="1201" y="1694"/>
                    <a:pt x="1230" y="1679"/>
                    <a:pt x="1253" y="1679"/>
                  </a:cubicBezTo>
                  <a:cubicBezTo>
                    <a:pt x="1258" y="1679"/>
                    <a:pt x="1263" y="1680"/>
                    <a:pt x="1268" y="1682"/>
                  </a:cubicBezTo>
                  <a:cubicBezTo>
                    <a:pt x="1971" y="1602"/>
                    <a:pt x="2339" y="853"/>
                    <a:pt x="2339" y="173"/>
                  </a:cubicBezTo>
                  <a:cubicBezTo>
                    <a:pt x="2339" y="81"/>
                    <a:pt x="2247" y="0"/>
                    <a:pt x="2166" y="0"/>
                  </a:cubicBezTo>
                  <a:cubicBezTo>
                    <a:pt x="2063" y="0"/>
                    <a:pt x="1994" y="81"/>
                    <a:pt x="1994" y="173"/>
                  </a:cubicBezTo>
                  <a:cubicBezTo>
                    <a:pt x="1994" y="691"/>
                    <a:pt x="1729" y="1290"/>
                    <a:pt x="1222" y="1348"/>
                  </a:cubicBezTo>
                  <a:cubicBezTo>
                    <a:pt x="1207" y="1349"/>
                    <a:pt x="1193" y="1350"/>
                    <a:pt x="1178" y="1350"/>
                  </a:cubicBezTo>
                  <a:cubicBezTo>
                    <a:pt x="1020" y="1350"/>
                    <a:pt x="865" y="1291"/>
                    <a:pt x="738" y="1175"/>
                  </a:cubicBezTo>
                  <a:cubicBezTo>
                    <a:pt x="507" y="956"/>
                    <a:pt x="346" y="565"/>
                    <a:pt x="358" y="173"/>
                  </a:cubicBezTo>
                  <a:cubicBezTo>
                    <a:pt x="358" y="92"/>
                    <a:pt x="288" y="0"/>
                    <a:pt x="1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5" name="Google Shape;2385;p43"/>
            <p:cNvSpPr/>
            <p:nvPr/>
          </p:nvSpPr>
          <p:spPr>
            <a:xfrm flipH="1">
              <a:off x="1957409" y="3908412"/>
              <a:ext cx="88984" cy="64419"/>
            </a:xfrm>
            <a:custGeom>
              <a:avLst/>
              <a:gdLst/>
              <a:ahLst/>
              <a:cxnLst/>
              <a:rect l="l" t="t" r="r" b="b"/>
              <a:pathLst>
                <a:path w="2340" h="1694" extrusionOk="0">
                  <a:moveTo>
                    <a:pt x="197" y="0"/>
                  </a:moveTo>
                  <a:cubicBezTo>
                    <a:pt x="93" y="0"/>
                    <a:pt x="24" y="92"/>
                    <a:pt x="24" y="173"/>
                  </a:cubicBezTo>
                  <a:cubicBezTo>
                    <a:pt x="1" y="657"/>
                    <a:pt x="208" y="1141"/>
                    <a:pt x="508" y="1429"/>
                  </a:cubicBezTo>
                  <a:cubicBezTo>
                    <a:pt x="715" y="1602"/>
                    <a:pt x="923" y="1694"/>
                    <a:pt x="1176" y="1694"/>
                  </a:cubicBezTo>
                  <a:cubicBezTo>
                    <a:pt x="1194" y="1694"/>
                    <a:pt x="1228" y="1679"/>
                    <a:pt x="1252" y="1679"/>
                  </a:cubicBezTo>
                  <a:cubicBezTo>
                    <a:pt x="1258" y="1679"/>
                    <a:pt x="1264" y="1680"/>
                    <a:pt x="1268" y="1682"/>
                  </a:cubicBezTo>
                  <a:cubicBezTo>
                    <a:pt x="1983" y="1602"/>
                    <a:pt x="2340" y="853"/>
                    <a:pt x="2340" y="173"/>
                  </a:cubicBezTo>
                  <a:cubicBezTo>
                    <a:pt x="2340" y="81"/>
                    <a:pt x="2247" y="0"/>
                    <a:pt x="2167" y="0"/>
                  </a:cubicBezTo>
                  <a:cubicBezTo>
                    <a:pt x="2063" y="0"/>
                    <a:pt x="1994" y="81"/>
                    <a:pt x="1994" y="173"/>
                  </a:cubicBezTo>
                  <a:cubicBezTo>
                    <a:pt x="1994" y="691"/>
                    <a:pt x="1729" y="1290"/>
                    <a:pt x="1234" y="1348"/>
                  </a:cubicBezTo>
                  <a:cubicBezTo>
                    <a:pt x="1219" y="1349"/>
                    <a:pt x="1205" y="1350"/>
                    <a:pt x="1190" y="1350"/>
                  </a:cubicBezTo>
                  <a:cubicBezTo>
                    <a:pt x="1032" y="1350"/>
                    <a:pt x="876" y="1291"/>
                    <a:pt x="738" y="1175"/>
                  </a:cubicBezTo>
                  <a:cubicBezTo>
                    <a:pt x="508" y="956"/>
                    <a:pt x="347" y="565"/>
                    <a:pt x="370" y="173"/>
                  </a:cubicBezTo>
                  <a:cubicBezTo>
                    <a:pt x="370" y="92"/>
                    <a:pt x="289" y="0"/>
                    <a:pt x="1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6" name="Google Shape;2386;p43"/>
            <p:cNvSpPr/>
            <p:nvPr/>
          </p:nvSpPr>
          <p:spPr>
            <a:xfrm flipH="1">
              <a:off x="1812369" y="3941268"/>
              <a:ext cx="123589" cy="113930"/>
            </a:xfrm>
            <a:custGeom>
              <a:avLst/>
              <a:gdLst/>
              <a:ahLst/>
              <a:cxnLst/>
              <a:rect l="l" t="t" r="r" b="b"/>
              <a:pathLst>
                <a:path w="3250" h="2996" extrusionOk="0">
                  <a:moveTo>
                    <a:pt x="1625" y="0"/>
                  </a:moveTo>
                  <a:cubicBezTo>
                    <a:pt x="726" y="0"/>
                    <a:pt x="0" y="668"/>
                    <a:pt x="0" y="1498"/>
                  </a:cubicBezTo>
                  <a:cubicBezTo>
                    <a:pt x="0" y="2327"/>
                    <a:pt x="726" y="2996"/>
                    <a:pt x="1625" y="2996"/>
                  </a:cubicBezTo>
                  <a:cubicBezTo>
                    <a:pt x="2523" y="2996"/>
                    <a:pt x="3249" y="2327"/>
                    <a:pt x="3249" y="1498"/>
                  </a:cubicBezTo>
                  <a:cubicBezTo>
                    <a:pt x="3249" y="668"/>
                    <a:pt x="2523" y="0"/>
                    <a:pt x="16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7" name="Google Shape;2387;p43"/>
            <p:cNvSpPr/>
            <p:nvPr/>
          </p:nvSpPr>
          <p:spPr>
            <a:xfrm flipH="1">
              <a:off x="1753923" y="4036910"/>
              <a:ext cx="265280" cy="683468"/>
            </a:xfrm>
            <a:custGeom>
              <a:avLst/>
              <a:gdLst/>
              <a:ahLst/>
              <a:cxnLst/>
              <a:rect l="l" t="t" r="r" b="b"/>
              <a:pathLst>
                <a:path w="6976" h="17973" extrusionOk="0">
                  <a:moveTo>
                    <a:pt x="4208" y="1"/>
                  </a:moveTo>
                  <a:cubicBezTo>
                    <a:pt x="4197" y="1"/>
                    <a:pt x="4185" y="3"/>
                    <a:pt x="4171" y="8"/>
                  </a:cubicBezTo>
                  <a:cubicBezTo>
                    <a:pt x="3433" y="538"/>
                    <a:pt x="2823" y="1276"/>
                    <a:pt x="2362" y="2105"/>
                  </a:cubicBezTo>
                  <a:cubicBezTo>
                    <a:pt x="0" y="6402"/>
                    <a:pt x="3652" y="9248"/>
                    <a:pt x="4390" y="12439"/>
                  </a:cubicBezTo>
                  <a:cubicBezTo>
                    <a:pt x="4574" y="13326"/>
                    <a:pt x="4632" y="14225"/>
                    <a:pt x="4470" y="15008"/>
                  </a:cubicBezTo>
                  <a:cubicBezTo>
                    <a:pt x="4263" y="16057"/>
                    <a:pt x="3664" y="16921"/>
                    <a:pt x="2558" y="17393"/>
                  </a:cubicBezTo>
                  <a:cubicBezTo>
                    <a:pt x="2166" y="17554"/>
                    <a:pt x="1751" y="17658"/>
                    <a:pt x="1302" y="17750"/>
                  </a:cubicBezTo>
                  <a:cubicBezTo>
                    <a:pt x="1244" y="17750"/>
                    <a:pt x="1244" y="17842"/>
                    <a:pt x="1302" y="17854"/>
                  </a:cubicBezTo>
                  <a:cubicBezTo>
                    <a:pt x="1665" y="17934"/>
                    <a:pt x="2010" y="17972"/>
                    <a:pt x="2336" y="17972"/>
                  </a:cubicBezTo>
                  <a:cubicBezTo>
                    <a:pt x="5609" y="17972"/>
                    <a:pt x="6976" y="14133"/>
                    <a:pt x="5761" y="10665"/>
                  </a:cubicBezTo>
                  <a:cubicBezTo>
                    <a:pt x="5496" y="9905"/>
                    <a:pt x="5127" y="9225"/>
                    <a:pt x="4747" y="8557"/>
                  </a:cubicBezTo>
                  <a:cubicBezTo>
                    <a:pt x="3433" y="6276"/>
                    <a:pt x="2028" y="4282"/>
                    <a:pt x="4240" y="77"/>
                  </a:cubicBezTo>
                  <a:cubicBezTo>
                    <a:pt x="4263" y="66"/>
                    <a:pt x="4263" y="31"/>
                    <a:pt x="4240" y="20"/>
                  </a:cubicBezTo>
                  <a:cubicBezTo>
                    <a:pt x="4233" y="6"/>
                    <a:pt x="4222" y="1"/>
                    <a:pt x="4208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8" name="Google Shape;2388;p43"/>
            <p:cNvSpPr/>
            <p:nvPr/>
          </p:nvSpPr>
          <p:spPr>
            <a:xfrm flipH="1">
              <a:off x="1887512" y="4124490"/>
              <a:ext cx="63810" cy="214209"/>
            </a:xfrm>
            <a:custGeom>
              <a:avLst/>
              <a:gdLst/>
              <a:ahLst/>
              <a:cxnLst/>
              <a:rect l="l" t="t" r="r" b="b"/>
              <a:pathLst>
                <a:path w="1678" h="5633" extrusionOk="0">
                  <a:moveTo>
                    <a:pt x="949" y="0"/>
                  </a:moveTo>
                  <a:cubicBezTo>
                    <a:pt x="902" y="0"/>
                    <a:pt x="854" y="20"/>
                    <a:pt x="819" y="67"/>
                  </a:cubicBezTo>
                  <a:cubicBezTo>
                    <a:pt x="70" y="1231"/>
                    <a:pt x="1" y="3051"/>
                    <a:pt x="589" y="4330"/>
                  </a:cubicBezTo>
                  <a:cubicBezTo>
                    <a:pt x="761" y="4791"/>
                    <a:pt x="1061" y="5194"/>
                    <a:pt x="1349" y="5574"/>
                  </a:cubicBezTo>
                  <a:cubicBezTo>
                    <a:pt x="1383" y="5615"/>
                    <a:pt x="1428" y="5633"/>
                    <a:pt x="1472" y="5633"/>
                  </a:cubicBezTo>
                  <a:cubicBezTo>
                    <a:pt x="1576" y="5633"/>
                    <a:pt x="1677" y="5534"/>
                    <a:pt x="1637" y="5413"/>
                  </a:cubicBezTo>
                  <a:lnTo>
                    <a:pt x="1637" y="5413"/>
                  </a:lnTo>
                  <a:cubicBezTo>
                    <a:pt x="1637" y="5413"/>
                    <a:pt x="1637" y="5413"/>
                    <a:pt x="1637" y="5413"/>
                  </a:cubicBezTo>
                  <a:cubicBezTo>
                    <a:pt x="1632" y="5413"/>
                    <a:pt x="922" y="3854"/>
                    <a:pt x="877" y="2832"/>
                  </a:cubicBezTo>
                  <a:cubicBezTo>
                    <a:pt x="704" y="1473"/>
                    <a:pt x="1095" y="194"/>
                    <a:pt x="1107" y="194"/>
                  </a:cubicBezTo>
                  <a:cubicBezTo>
                    <a:pt x="1130" y="79"/>
                    <a:pt x="1041" y="0"/>
                    <a:pt x="949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9" name="Google Shape;2389;p43"/>
            <p:cNvSpPr/>
            <p:nvPr/>
          </p:nvSpPr>
          <p:spPr>
            <a:xfrm flipH="1">
              <a:off x="1753922" y="4363158"/>
              <a:ext cx="217974" cy="357230"/>
            </a:xfrm>
            <a:custGeom>
              <a:avLst/>
              <a:gdLst/>
              <a:ahLst/>
              <a:cxnLst/>
              <a:rect l="l" t="t" r="r" b="b"/>
              <a:pathLst>
                <a:path w="5732" h="9394" extrusionOk="0">
                  <a:moveTo>
                    <a:pt x="3503" y="1"/>
                  </a:moveTo>
                  <a:lnTo>
                    <a:pt x="3503" y="1"/>
                  </a:lnTo>
                  <a:cubicBezTo>
                    <a:pt x="3860" y="1326"/>
                    <a:pt x="4148" y="2766"/>
                    <a:pt x="4056" y="4079"/>
                  </a:cubicBezTo>
                  <a:cubicBezTo>
                    <a:pt x="3975" y="4943"/>
                    <a:pt x="3687" y="5761"/>
                    <a:pt x="3226" y="6429"/>
                  </a:cubicBezTo>
                  <a:cubicBezTo>
                    <a:pt x="3019" y="7478"/>
                    <a:pt x="2420" y="8342"/>
                    <a:pt x="1314" y="8814"/>
                  </a:cubicBezTo>
                  <a:cubicBezTo>
                    <a:pt x="922" y="8975"/>
                    <a:pt x="507" y="9079"/>
                    <a:pt x="58" y="9171"/>
                  </a:cubicBezTo>
                  <a:cubicBezTo>
                    <a:pt x="0" y="9171"/>
                    <a:pt x="0" y="9263"/>
                    <a:pt x="58" y="9275"/>
                  </a:cubicBezTo>
                  <a:cubicBezTo>
                    <a:pt x="421" y="9355"/>
                    <a:pt x="766" y="9393"/>
                    <a:pt x="1092" y="9393"/>
                  </a:cubicBezTo>
                  <a:cubicBezTo>
                    <a:pt x="4365" y="9393"/>
                    <a:pt x="5732" y="5555"/>
                    <a:pt x="4517" y="2097"/>
                  </a:cubicBezTo>
                  <a:cubicBezTo>
                    <a:pt x="4252" y="1337"/>
                    <a:pt x="3883" y="657"/>
                    <a:pt x="3503" y="1"/>
                  </a:cubicBezTo>
                  <a:close/>
                </a:path>
              </a:pathLst>
            </a:custGeom>
            <a:solidFill>
              <a:srgbClr val="0A1640">
                <a:alpha val="17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0" name="Google Shape;2390;p43"/>
            <p:cNvSpPr/>
            <p:nvPr/>
          </p:nvSpPr>
          <p:spPr>
            <a:xfrm flipH="1">
              <a:off x="1919729" y="4411911"/>
              <a:ext cx="304981" cy="454353"/>
            </a:xfrm>
            <a:custGeom>
              <a:avLst/>
              <a:gdLst/>
              <a:ahLst/>
              <a:cxnLst/>
              <a:rect l="l" t="t" r="r" b="b"/>
              <a:pathLst>
                <a:path w="8020" h="11948" extrusionOk="0">
                  <a:moveTo>
                    <a:pt x="6631" y="0"/>
                  </a:moveTo>
                  <a:cubicBezTo>
                    <a:pt x="6620" y="0"/>
                    <a:pt x="6608" y="3"/>
                    <a:pt x="6591" y="9"/>
                  </a:cubicBezTo>
                  <a:cubicBezTo>
                    <a:pt x="6464" y="101"/>
                    <a:pt x="6902" y="309"/>
                    <a:pt x="7132" y="1334"/>
                  </a:cubicBezTo>
                  <a:cubicBezTo>
                    <a:pt x="7225" y="1772"/>
                    <a:pt x="7248" y="2209"/>
                    <a:pt x="7167" y="2636"/>
                  </a:cubicBezTo>
                  <a:cubicBezTo>
                    <a:pt x="6752" y="5170"/>
                    <a:pt x="4229" y="4894"/>
                    <a:pt x="1983" y="6299"/>
                  </a:cubicBezTo>
                  <a:cubicBezTo>
                    <a:pt x="404" y="7302"/>
                    <a:pt x="1" y="8938"/>
                    <a:pt x="462" y="10193"/>
                  </a:cubicBezTo>
                  <a:cubicBezTo>
                    <a:pt x="807" y="11115"/>
                    <a:pt x="1614" y="11829"/>
                    <a:pt x="2777" y="11933"/>
                  </a:cubicBezTo>
                  <a:cubicBezTo>
                    <a:pt x="2881" y="11943"/>
                    <a:pt x="2984" y="11947"/>
                    <a:pt x="3086" y="11947"/>
                  </a:cubicBezTo>
                  <a:cubicBezTo>
                    <a:pt x="3604" y="11947"/>
                    <a:pt x="4111" y="11826"/>
                    <a:pt x="4563" y="11576"/>
                  </a:cubicBezTo>
                  <a:cubicBezTo>
                    <a:pt x="5807" y="10885"/>
                    <a:pt x="6095" y="9525"/>
                    <a:pt x="5692" y="8638"/>
                  </a:cubicBezTo>
                  <a:cubicBezTo>
                    <a:pt x="5473" y="8177"/>
                    <a:pt x="5070" y="7843"/>
                    <a:pt x="4506" y="7797"/>
                  </a:cubicBezTo>
                  <a:cubicBezTo>
                    <a:pt x="4482" y="7796"/>
                    <a:pt x="4459" y="7795"/>
                    <a:pt x="4436" y="7795"/>
                  </a:cubicBezTo>
                  <a:cubicBezTo>
                    <a:pt x="3782" y="7795"/>
                    <a:pt x="3183" y="8260"/>
                    <a:pt x="3250" y="8972"/>
                  </a:cubicBezTo>
                  <a:cubicBezTo>
                    <a:pt x="3271" y="9091"/>
                    <a:pt x="3323" y="9591"/>
                    <a:pt x="3517" y="9591"/>
                  </a:cubicBezTo>
                  <a:cubicBezTo>
                    <a:pt x="3531" y="9591"/>
                    <a:pt x="3546" y="9588"/>
                    <a:pt x="3561" y="9583"/>
                  </a:cubicBezTo>
                  <a:cubicBezTo>
                    <a:pt x="3584" y="9571"/>
                    <a:pt x="3618" y="9548"/>
                    <a:pt x="3595" y="9514"/>
                  </a:cubicBezTo>
                  <a:lnTo>
                    <a:pt x="3595" y="9514"/>
                  </a:lnTo>
                  <a:cubicBezTo>
                    <a:pt x="3597" y="9515"/>
                    <a:pt x="3597" y="9516"/>
                    <a:pt x="3598" y="9516"/>
                  </a:cubicBezTo>
                  <a:cubicBezTo>
                    <a:pt x="3608" y="9516"/>
                    <a:pt x="3509" y="9199"/>
                    <a:pt x="3630" y="8892"/>
                  </a:cubicBezTo>
                  <a:cubicBezTo>
                    <a:pt x="3723" y="8661"/>
                    <a:pt x="3968" y="8525"/>
                    <a:pt x="4208" y="8525"/>
                  </a:cubicBezTo>
                  <a:cubicBezTo>
                    <a:pt x="4412" y="8525"/>
                    <a:pt x="4612" y="8623"/>
                    <a:pt x="4713" y="8845"/>
                  </a:cubicBezTo>
                  <a:cubicBezTo>
                    <a:pt x="4909" y="9283"/>
                    <a:pt x="4552" y="9917"/>
                    <a:pt x="4206" y="10170"/>
                  </a:cubicBezTo>
                  <a:cubicBezTo>
                    <a:pt x="3917" y="10381"/>
                    <a:pt x="3586" y="10480"/>
                    <a:pt x="3265" y="10480"/>
                  </a:cubicBezTo>
                  <a:cubicBezTo>
                    <a:pt x="2447" y="10480"/>
                    <a:pt x="1702" y="9839"/>
                    <a:pt x="1925" y="8788"/>
                  </a:cubicBezTo>
                  <a:cubicBezTo>
                    <a:pt x="2420" y="6438"/>
                    <a:pt x="8019" y="6772"/>
                    <a:pt x="7939" y="2670"/>
                  </a:cubicBezTo>
                  <a:cubicBezTo>
                    <a:pt x="7904" y="1622"/>
                    <a:pt x="7432" y="631"/>
                    <a:pt x="6672" y="9"/>
                  </a:cubicBezTo>
                  <a:cubicBezTo>
                    <a:pt x="6654" y="3"/>
                    <a:pt x="6643" y="0"/>
                    <a:pt x="6631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1" name="Google Shape;2391;p43"/>
            <p:cNvSpPr/>
            <p:nvPr/>
          </p:nvSpPr>
          <p:spPr>
            <a:xfrm flipH="1">
              <a:off x="2044383" y="4636508"/>
              <a:ext cx="155342" cy="120357"/>
            </a:xfrm>
            <a:custGeom>
              <a:avLst/>
              <a:gdLst/>
              <a:ahLst/>
              <a:cxnLst/>
              <a:rect l="l" t="t" r="r" b="b"/>
              <a:pathLst>
                <a:path w="4085" h="3165" extrusionOk="0">
                  <a:moveTo>
                    <a:pt x="3882" y="0"/>
                  </a:moveTo>
                  <a:cubicBezTo>
                    <a:pt x="3875" y="0"/>
                    <a:pt x="3868" y="1"/>
                    <a:pt x="3860" y="2"/>
                  </a:cubicBezTo>
                  <a:cubicBezTo>
                    <a:pt x="2155" y="94"/>
                    <a:pt x="1" y="1327"/>
                    <a:pt x="150" y="3020"/>
                  </a:cubicBezTo>
                  <a:cubicBezTo>
                    <a:pt x="157" y="3112"/>
                    <a:pt x="237" y="3165"/>
                    <a:pt x="319" y="3165"/>
                  </a:cubicBezTo>
                  <a:cubicBezTo>
                    <a:pt x="391" y="3165"/>
                    <a:pt x="463" y="3123"/>
                    <a:pt x="485" y="3032"/>
                  </a:cubicBezTo>
                  <a:cubicBezTo>
                    <a:pt x="853" y="1592"/>
                    <a:pt x="2455" y="923"/>
                    <a:pt x="3941" y="301"/>
                  </a:cubicBezTo>
                  <a:cubicBezTo>
                    <a:pt x="4084" y="235"/>
                    <a:pt x="4038" y="0"/>
                    <a:pt x="3882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2" name="Google Shape;2392;p43"/>
            <p:cNvSpPr/>
            <p:nvPr/>
          </p:nvSpPr>
          <p:spPr>
            <a:xfrm flipH="1">
              <a:off x="1992475" y="4740402"/>
              <a:ext cx="214703" cy="125871"/>
            </a:xfrm>
            <a:custGeom>
              <a:avLst/>
              <a:gdLst/>
              <a:ahLst/>
              <a:cxnLst/>
              <a:rect l="l" t="t" r="r" b="b"/>
              <a:pathLst>
                <a:path w="5646" h="3310" extrusionOk="0">
                  <a:moveTo>
                    <a:pt x="5231" y="0"/>
                  </a:moveTo>
                  <a:lnTo>
                    <a:pt x="5231" y="0"/>
                  </a:lnTo>
                  <a:cubicBezTo>
                    <a:pt x="5110" y="1067"/>
                    <a:pt x="4178" y="2411"/>
                    <a:pt x="2515" y="2411"/>
                  </a:cubicBezTo>
                  <a:cubicBezTo>
                    <a:pt x="1808" y="2411"/>
                    <a:pt x="967" y="2168"/>
                    <a:pt x="1" y="1555"/>
                  </a:cubicBezTo>
                  <a:lnTo>
                    <a:pt x="1" y="1555"/>
                  </a:lnTo>
                  <a:cubicBezTo>
                    <a:pt x="346" y="2477"/>
                    <a:pt x="1153" y="3203"/>
                    <a:pt x="2316" y="3295"/>
                  </a:cubicBezTo>
                  <a:cubicBezTo>
                    <a:pt x="2420" y="3305"/>
                    <a:pt x="2523" y="3309"/>
                    <a:pt x="2625" y="3309"/>
                  </a:cubicBezTo>
                  <a:cubicBezTo>
                    <a:pt x="3143" y="3309"/>
                    <a:pt x="3650" y="3188"/>
                    <a:pt x="4102" y="2938"/>
                  </a:cubicBezTo>
                  <a:cubicBezTo>
                    <a:pt x="5346" y="2247"/>
                    <a:pt x="5646" y="899"/>
                    <a:pt x="5231" y="0"/>
                  </a:cubicBezTo>
                  <a:close/>
                </a:path>
              </a:pathLst>
            </a:custGeom>
            <a:solidFill>
              <a:srgbClr val="0A1640">
                <a:alpha val="17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3" name="Google Shape;2393;p43"/>
            <p:cNvSpPr/>
            <p:nvPr/>
          </p:nvSpPr>
          <p:spPr>
            <a:xfrm flipH="1">
              <a:off x="1886879" y="4012686"/>
              <a:ext cx="522270" cy="589160"/>
            </a:xfrm>
            <a:custGeom>
              <a:avLst/>
              <a:gdLst/>
              <a:ahLst/>
              <a:cxnLst/>
              <a:rect l="l" t="t" r="r" b="b"/>
              <a:pathLst>
                <a:path w="13734" h="15493" extrusionOk="0">
                  <a:moveTo>
                    <a:pt x="13653" y="0"/>
                  </a:moveTo>
                  <a:cubicBezTo>
                    <a:pt x="12881" y="69"/>
                    <a:pt x="12109" y="288"/>
                    <a:pt x="11372" y="634"/>
                  </a:cubicBezTo>
                  <a:cubicBezTo>
                    <a:pt x="10657" y="979"/>
                    <a:pt x="9966" y="1463"/>
                    <a:pt x="9390" y="2097"/>
                  </a:cubicBezTo>
                  <a:cubicBezTo>
                    <a:pt x="7777" y="3917"/>
                    <a:pt x="7985" y="5876"/>
                    <a:pt x="8388" y="8157"/>
                  </a:cubicBezTo>
                  <a:cubicBezTo>
                    <a:pt x="8980" y="11323"/>
                    <a:pt x="6961" y="13552"/>
                    <a:pt x="4747" y="13552"/>
                  </a:cubicBezTo>
                  <a:cubicBezTo>
                    <a:pt x="4205" y="13552"/>
                    <a:pt x="3652" y="13419"/>
                    <a:pt x="3123" y="13134"/>
                  </a:cubicBezTo>
                  <a:cubicBezTo>
                    <a:pt x="980" y="11959"/>
                    <a:pt x="1268" y="8790"/>
                    <a:pt x="3250" y="8260"/>
                  </a:cubicBezTo>
                  <a:cubicBezTo>
                    <a:pt x="3433" y="8211"/>
                    <a:pt x="3604" y="8190"/>
                    <a:pt x="3760" y="8190"/>
                  </a:cubicBezTo>
                  <a:cubicBezTo>
                    <a:pt x="4581" y="8190"/>
                    <a:pt x="5014" y="8769"/>
                    <a:pt x="5024" y="8779"/>
                  </a:cubicBezTo>
                  <a:cubicBezTo>
                    <a:pt x="5358" y="9182"/>
                    <a:pt x="5312" y="9839"/>
                    <a:pt x="5093" y="10311"/>
                  </a:cubicBezTo>
                  <a:cubicBezTo>
                    <a:pt x="4917" y="10722"/>
                    <a:pt x="4610" y="10840"/>
                    <a:pt x="4315" y="10840"/>
                  </a:cubicBezTo>
                  <a:cubicBezTo>
                    <a:pt x="3914" y="10840"/>
                    <a:pt x="3533" y="10622"/>
                    <a:pt x="3526" y="10622"/>
                  </a:cubicBezTo>
                  <a:cubicBezTo>
                    <a:pt x="3518" y="10618"/>
                    <a:pt x="3509" y="10616"/>
                    <a:pt x="3501" y="10616"/>
                  </a:cubicBezTo>
                  <a:cubicBezTo>
                    <a:pt x="3462" y="10616"/>
                    <a:pt x="3429" y="10656"/>
                    <a:pt x="3457" y="10703"/>
                  </a:cubicBezTo>
                  <a:cubicBezTo>
                    <a:pt x="3750" y="11138"/>
                    <a:pt x="4128" y="11329"/>
                    <a:pt x="4506" y="11329"/>
                  </a:cubicBezTo>
                  <a:cubicBezTo>
                    <a:pt x="5199" y="11329"/>
                    <a:pt x="5893" y="10689"/>
                    <a:pt x="6072" y="9735"/>
                  </a:cubicBezTo>
                  <a:cubicBezTo>
                    <a:pt x="6380" y="8122"/>
                    <a:pt x="4830" y="7085"/>
                    <a:pt x="3386" y="7085"/>
                  </a:cubicBezTo>
                  <a:cubicBezTo>
                    <a:pt x="3262" y="7085"/>
                    <a:pt x="3140" y="7093"/>
                    <a:pt x="3019" y="7108"/>
                  </a:cubicBezTo>
                  <a:cubicBezTo>
                    <a:pt x="1786" y="7281"/>
                    <a:pt x="727" y="8295"/>
                    <a:pt x="381" y="9217"/>
                  </a:cubicBezTo>
                  <a:cubicBezTo>
                    <a:pt x="116" y="9804"/>
                    <a:pt x="1" y="10461"/>
                    <a:pt x="35" y="11118"/>
                  </a:cubicBezTo>
                  <a:cubicBezTo>
                    <a:pt x="139" y="12926"/>
                    <a:pt x="1360" y="14747"/>
                    <a:pt x="3492" y="15311"/>
                  </a:cubicBezTo>
                  <a:cubicBezTo>
                    <a:pt x="3968" y="15434"/>
                    <a:pt x="4442" y="15493"/>
                    <a:pt x="4906" y="15493"/>
                  </a:cubicBezTo>
                  <a:cubicBezTo>
                    <a:pt x="8311" y="15493"/>
                    <a:pt x="11164" y="12324"/>
                    <a:pt x="10404" y="8076"/>
                  </a:cubicBezTo>
                  <a:cubicBezTo>
                    <a:pt x="10116" y="6590"/>
                    <a:pt x="9563" y="5150"/>
                    <a:pt x="10081" y="3641"/>
                  </a:cubicBezTo>
                  <a:cubicBezTo>
                    <a:pt x="10335" y="2892"/>
                    <a:pt x="10853" y="2131"/>
                    <a:pt x="11821" y="1325"/>
                  </a:cubicBezTo>
                  <a:cubicBezTo>
                    <a:pt x="12904" y="415"/>
                    <a:pt x="13734" y="161"/>
                    <a:pt x="13722" y="58"/>
                  </a:cubicBezTo>
                  <a:cubicBezTo>
                    <a:pt x="13722" y="23"/>
                    <a:pt x="13687" y="12"/>
                    <a:pt x="13653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4" name="Google Shape;2394;p43"/>
            <p:cNvSpPr/>
            <p:nvPr/>
          </p:nvSpPr>
          <p:spPr>
            <a:xfrm flipH="1">
              <a:off x="2248749" y="4297863"/>
              <a:ext cx="159487" cy="167435"/>
            </a:xfrm>
            <a:custGeom>
              <a:avLst/>
              <a:gdLst/>
              <a:ahLst/>
              <a:cxnLst/>
              <a:rect l="l" t="t" r="r" b="b"/>
              <a:pathLst>
                <a:path w="4194" h="4403" extrusionOk="0">
                  <a:moveTo>
                    <a:pt x="3382" y="0"/>
                  </a:moveTo>
                  <a:cubicBezTo>
                    <a:pt x="1794" y="0"/>
                    <a:pt x="0" y="1430"/>
                    <a:pt x="841" y="4275"/>
                  </a:cubicBezTo>
                  <a:cubicBezTo>
                    <a:pt x="867" y="4363"/>
                    <a:pt x="934" y="4402"/>
                    <a:pt x="1000" y="4402"/>
                  </a:cubicBezTo>
                  <a:cubicBezTo>
                    <a:pt x="1083" y="4402"/>
                    <a:pt x="1163" y="4343"/>
                    <a:pt x="1163" y="4241"/>
                  </a:cubicBezTo>
                  <a:lnTo>
                    <a:pt x="1163" y="4241"/>
                  </a:lnTo>
                  <a:cubicBezTo>
                    <a:pt x="1163" y="4241"/>
                    <a:pt x="1163" y="4241"/>
                    <a:pt x="1163" y="4241"/>
                  </a:cubicBezTo>
                  <a:cubicBezTo>
                    <a:pt x="1163" y="4241"/>
                    <a:pt x="1141" y="3327"/>
                    <a:pt x="1209" y="2801"/>
                  </a:cubicBezTo>
                  <a:cubicBezTo>
                    <a:pt x="1336" y="1856"/>
                    <a:pt x="1797" y="1142"/>
                    <a:pt x="2650" y="727"/>
                  </a:cubicBezTo>
                  <a:cubicBezTo>
                    <a:pt x="3295" y="404"/>
                    <a:pt x="3848" y="439"/>
                    <a:pt x="3974" y="393"/>
                  </a:cubicBezTo>
                  <a:cubicBezTo>
                    <a:pt x="4159" y="393"/>
                    <a:pt x="4193" y="128"/>
                    <a:pt x="4021" y="82"/>
                  </a:cubicBezTo>
                  <a:cubicBezTo>
                    <a:pt x="3817" y="27"/>
                    <a:pt x="3601" y="0"/>
                    <a:pt x="3382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5" name="Google Shape;2395;p43"/>
            <p:cNvSpPr/>
            <p:nvPr/>
          </p:nvSpPr>
          <p:spPr>
            <a:xfrm flipH="1">
              <a:off x="1984610" y="4151110"/>
              <a:ext cx="423208" cy="450892"/>
            </a:xfrm>
            <a:custGeom>
              <a:avLst/>
              <a:gdLst/>
              <a:ahLst/>
              <a:cxnLst/>
              <a:rect l="l" t="t" r="r" b="b"/>
              <a:pathLst>
                <a:path w="11129" h="11857" extrusionOk="0">
                  <a:moveTo>
                    <a:pt x="10046" y="1"/>
                  </a:moveTo>
                  <a:lnTo>
                    <a:pt x="10046" y="1"/>
                  </a:lnTo>
                  <a:cubicBezTo>
                    <a:pt x="9505" y="450"/>
                    <a:pt x="9033" y="1233"/>
                    <a:pt x="9159" y="2639"/>
                  </a:cubicBezTo>
                  <a:cubicBezTo>
                    <a:pt x="9436" y="5461"/>
                    <a:pt x="10104" y="10427"/>
                    <a:pt x="4816" y="10784"/>
                  </a:cubicBezTo>
                  <a:cubicBezTo>
                    <a:pt x="4677" y="10794"/>
                    <a:pt x="4542" y="10798"/>
                    <a:pt x="4411" y="10798"/>
                  </a:cubicBezTo>
                  <a:cubicBezTo>
                    <a:pt x="1969" y="10798"/>
                    <a:pt x="689" y="9216"/>
                    <a:pt x="0" y="7478"/>
                  </a:cubicBezTo>
                  <a:lnTo>
                    <a:pt x="0" y="7478"/>
                  </a:lnTo>
                  <a:cubicBezTo>
                    <a:pt x="104" y="9286"/>
                    <a:pt x="1325" y="11107"/>
                    <a:pt x="3457" y="11671"/>
                  </a:cubicBezTo>
                  <a:cubicBezTo>
                    <a:pt x="3937" y="11797"/>
                    <a:pt x="4416" y="11857"/>
                    <a:pt x="4884" y="11857"/>
                  </a:cubicBezTo>
                  <a:cubicBezTo>
                    <a:pt x="8283" y="11857"/>
                    <a:pt x="11129" y="8689"/>
                    <a:pt x="10369" y="4436"/>
                  </a:cubicBezTo>
                  <a:cubicBezTo>
                    <a:pt x="10081" y="2950"/>
                    <a:pt x="9528" y="1510"/>
                    <a:pt x="10046" y="1"/>
                  </a:cubicBezTo>
                  <a:close/>
                </a:path>
              </a:pathLst>
            </a:custGeom>
            <a:solidFill>
              <a:srgbClr val="0A1640">
                <a:alpha val="17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6" name="Google Shape;2396;p43"/>
            <p:cNvSpPr/>
            <p:nvPr/>
          </p:nvSpPr>
          <p:spPr>
            <a:xfrm flipH="1">
              <a:off x="356557" y="3888751"/>
              <a:ext cx="1393214" cy="816070"/>
            </a:xfrm>
            <a:custGeom>
              <a:avLst/>
              <a:gdLst/>
              <a:ahLst/>
              <a:cxnLst/>
              <a:rect l="l" t="t" r="r" b="b"/>
              <a:pathLst>
                <a:path w="36637" h="21460" extrusionOk="0">
                  <a:moveTo>
                    <a:pt x="16423" y="1"/>
                  </a:moveTo>
                  <a:cubicBezTo>
                    <a:pt x="15580" y="1"/>
                    <a:pt x="14779" y="237"/>
                    <a:pt x="14125" y="655"/>
                  </a:cubicBezTo>
                  <a:cubicBezTo>
                    <a:pt x="12190" y="1865"/>
                    <a:pt x="12120" y="3708"/>
                    <a:pt x="11936" y="3904"/>
                  </a:cubicBezTo>
                  <a:cubicBezTo>
                    <a:pt x="11752" y="3893"/>
                    <a:pt x="11579" y="3801"/>
                    <a:pt x="11406" y="3743"/>
                  </a:cubicBezTo>
                  <a:cubicBezTo>
                    <a:pt x="11038" y="3631"/>
                    <a:pt x="10685" y="3579"/>
                    <a:pt x="10351" y="3579"/>
                  </a:cubicBezTo>
                  <a:cubicBezTo>
                    <a:pt x="9442" y="3579"/>
                    <a:pt x="8672" y="3967"/>
                    <a:pt x="8100" y="4607"/>
                  </a:cubicBezTo>
                  <a:cubicBezTo>
                    <a:pt x="7512" y="5287"/>
                    <a:pt x="7351" y="5966"/>
                    <a:pt x="7166" y="6761"/>
                  </a:cubicBezTo>
                  <a:cubicBezTo>
                    <a:pt x="7156" y="6813"/>
                    <a:pt x="7128" y="6830"/>
                    <a:pt x="7089" y="6830"/>
                  </a:cubicBezTo>
                  <a:cubicBezTo>
                    <a:pt x="7041" y="6830"/>
                    <a:pt x="6977" y="6804"/>
                    <a:pt x="6913" y="6784"/>
                  </a:cubicBezTo>
                  <a:cubicBezTo>
                    <a:pt x="6449" y="6652"/>
                    <a:pt x="5974" y="6587"/>
                    <a:pt x="5501" y="6587"/>
                  </a:cubicBezTo>
                  <a:cubicBezTo>
                    <a:pt x="3917" y="6587"/>
                    <a:pt x="2357" y="7321"/>
                    <a:pt x="1337" y="8731"/>
                  </a:cubicBezTo>
                  <a:cubicBezTo>
                    <a:pt x="1" y="10586"/>
                    <a:pt x="127" y="13178"/>
                    <a:pt x="2028" y="14780"/>
                  </a:cubicBezTo>
                  <a:cubicBezTo>
                    <a:pt x="2965" y="15562"/>
                    <a:pt x="3945" y="15905"/>
                    <a:pt x="5009" y="15905"/>
                  </a:cubicBezTo>
                  <a:cubicBezTo>
                    <a:pt x="5607" y="15905"/>
                    <a:pt x="6231" y="15797"/>
                    <a:pt x="6890" y="15598"/>
                  </a:cubicBezTo>
                  <a:cubicBezTo>
                    <a:pt x="6921" y="15587"/>
                    <a:pt x="6944" y="15581"/>
                    <a:pt x="6963" y="15581"/>
                  </a:cubicBezTo>
                  <a:cubicBezTo>
                    <a:pt x="7041" y="15581"/>
                    <a:pt x="7023" y="15681"/>
                    <a:pt x="7051" y="15886"/>
                  </a:cubicBezTo>
                  <a:cubicBezTo>
                    <a:pt x="7333" y="18326"/>
                    <a:pt x="8978" y="19711"/>
                    <a:pt x="10682" y="19711"/>
                  </a:cubicBezTo>
                  <a:cubicBezTo>
                    <a:pt x="11553" y="19711"/>
                    <a:pt x="12440" y="19349"/>
                    <a:pt x="13169" y="18582"/>
                  </a:cubicBezTo>
                  <a:cubicBezTo>
                    <a:pt x="13261" y="18478"/>
                    <a:pt x="13342" y="18397"/>
                    <a:pt x="13434" y="18305"/>
                  </a:cubicBezTo>
                  <a:cubicBezTo>
                    <a:pt x="13618" y="18432"/>
                    <a:pt x="13987" y="19860"/>
                    <a:pt x="15634" y="20874"/>
                  </a:cubicBezTo>
                  <a:cubicBezTo>
                    <a:pt x="16292" y="21273"/>
                    <a:pt x="16983" y="21460"/>
                    <a:pt x="17663" y="21460"/>
                  </a:cubicBezTo>
                  <a:cubicBezTo>
                    <a:pt x="19005" y="21460"/>
                    <a:pt x="20304" y="20731"/>
                    <a:pt x="21222" y="19469"/>
                  </a:cubicBezTo>
                  <a:cubicBezTo>
                    <a:pt x="21337" y="19331"/>
                    <a:pt x="21395" y="19146"/>
                    <a:pt x="21567" y="19043"/>
                  </a:cubicBezTo>
                  <a:cubicBezTo>
                    <a:pt x="22247" y="19699"/>
                    <a:pt x="22743" y="20275"/>
                    <a:pt x="23710" y="20667"/>
                  </a:cubicBezTo>
                  <a:cubicBezTo>
                    <a:pt x="24104" y="20829"/>
                    <a:pt x="24515" y="20913"/>
                    <a:pt x="24920" y="20913"/>
                  </a:cubicBezTo>
                  <a:cubicBezTo>
                    <a:pt x="25842" y="20913"/>
                    <a:pt x="26732" y="20475"/>
                    <a:pt x="27316" y="19515"/>
                  </a:cubicBezTo>
                  <a:cubicBezTo>
                    <a:pt x="27673" y="18916"/>
                    <a:pt x="27892" y="18259"/>
                    <a:pt x="27927" y="17556"/>
                  </a:cubicBezTo>
                  <a:cubicBezTo>
                    <a:pt x="27950" y="17280"/>
                    <a:pt x="27996" y="17015"/>
                    <a:pt x="27996" y="16738"/>
                  </a:cubicBezTo>
                  <a:cubicBezTo>
                    <a:pt x="27996" y="16579"/>
                    <a:pt x="28052" y="16533"/>
                    <a:pt x="28142" y="16533"/>
                  </a:cubicBezTo>
                  <a:cubicBezTo>
                    <a:pt x="28214" y="16533"/>
                    <a:pt x="28308" y="16563"/>
                    <a:pt x="28411" y="16589"/>
                  </a:cubicBezTo>
                  <a:cubicBezTo>
                    <a:pt x="28806" y="16679"/>
                    <a:pt x="29238" y="16717"/>
                    <a:pt x="29664" y="16717"/>
                  </a:cubicBezTo>
                  <a:cubicBezTo>
                    <a:pt x="30591" y="16717"/>
                    <a:pt x="31490" y="16537"/>
                    <a:pt x="31925" y="16324"/>
                  </a:cubicBezTo>
                  <a:cubicBezTo>
                    <a:pt x="36637" y="14434"/>
                    <a:pt x="35577" y="8144"/>
                    <a:pt x="30254" y="7349"/>
                  </a:cubicBezTo>
                  <a:cubicBezTo>
                    <a:pt x="30028" y="7314"/>
                    <a:pt x="29781" y="7279"/>
                    <a:pt x="29545" y="7279"/>
                  </a:cubicBezTo>
                  <a:cubicBezTo>
                    <a:pt x="29469" y="7279"/>
                    <a:pt x="29394" y="7283"/>
                    <a:pt x="29321" y="7291"/>
                  </a:cubicBezTo>
                  <a:cubicBezTo>
                    <a:pt x="29044" y="7314"/>
                    <a:pt x="28768" y="7303"/>
                    <a:pt x="28491" y="7360"/>
                  </a:cubicBezTo>
                  <a:cubicBezTo>
                    <a:pt x="28473" y="7364"/>
                    <a:pt x="28457" y="7366"/>
                    <a:pt x="28443" y="7366"/>
                  </a:cubicBezTo>
                  <a:cubicBezTo>
                    <a:pt x="28326" y="7366"/>
                    <a:pt x="28353" y="7227"/>
                    <a:pt x="28353" y="6784"/>
                  </a:cubicBezTo>
                  <a:cubicBezTo>
                    <a:pt x="28321" y="4463"/>
                    <a:pt x="26642" y="2841"/>
                    <a:pt x="24565" y="2841"/>
                  </a:cubicBezTo>
                  <a:cubicBezTo>
                    <a:pt x="23682" y="2841"/>
                    <a:pt x="22728" y="3133"/>
                    <a:pt x="21798" y="3789"/>
                  </a:cubicBezTo>
                  <a:cubicBezTo>
                    <a:pt x="21564" y="3956"/>
                    <a:pt x="21462" y="4042"/>
                    <a:pt x="21404" y="4042"/>
                  </a:cubicBezTo>
                  <a:cubicBezTo>
                    <a:pt x="21362" y="4042"/>
                    <a:pt x="21343" y="3996"/>
                    <a:pt x="21314" y="3904"/>
                  </a:cubicBezTo>
                  <a:cubicBezTo>
                    <a:pt x="21107" y="3363"/>
                    <a:pt x="20922" y="2706"/>
                    <a:pt x="20346" y="2003"/>
                  </a:cubicBezTo>
                  <a:cubicBezTo>
                    <a:pt x="19208" y="596"/>
                    <a:pt x="17762" y="1"/>
                    <a:pt x="16423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7" name="Google Shape;2397;p43"/>
            <p:cNvSpPr/>
            <p:nvPr/>
          </p:nvSpPr>
          <p:spPr>
            <a:xfrm flipH="1">
              <a:off x="1166186" y="4280750"/>
              <a:ext cx="127925" cy="71606"/>
            </a:xfrm>
            <a:custGeom>
              <a:avLst/>
              <a:gdLst/>
              <a:ahLst/>
              <a:cxnLst/>
              <a:rect l="l" t="t" r="r" b="b"/>
              <a:pathLst>
                <a:path w="3364" h="1883" extrusionOk="0">
                  <a:moveTo>
                    <a:pt x="1666" y="0"/>
                  </a:moveTo>
                  <a:cubicBezTo>
                    <a:pt x="1121" y="0"/>
                    <a:pt x="561" y="177"/>
                    <a:pt x="254" y="578"/>
                  </a:cubicBezTo>
                  <a:cubicBezTo>
                    <a:pt x="0" y="947"/>
                    <a:pt x="115" y="1430"/>
                    <a:pt x="714" y="1707"/>
                  </a:cubicBezTo>
                  <a:cubicBezTo>
                    <a:pt x="989" y="1829"/>
                    <a:pt x="1285" y="1882"/>
                    <a:pt x="1572" y="1882"/>
                  </a:cubicBezTo>
                  <a:cubicBezTo>
                    <a:pt x="2283" y="1882"/>
                    <a:pt x="2940" y="1556"/>
                    <a:pt x="3088" y="1154"/>
                  </a:cubicBezTo>
                  <a:cubicBezTo>
                    <a:pt x="3363" y="447"/>
                    <a:pt x="2533" y="0"/>
                    <a:pt x="16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8" name="Google Shape;2398;p43"/>
            <p:cNvSpPr/>
            <p:nvPr/>
          </p:nvSpPr>
          <p:spPr>
            <a:xfrm flipH="1">
              <a:off x="892342" y="4280750"/>
              <a:ext cx="128115" cy="71606"/>
            </a:xfrm>
            <a:custGeom>
              <a:avLst/>
              <a:gdLst/>
              <a:ahLst/>
              <a:cxnLst/>
              <a:rect l="l" t="t" r="r" b="b"/>
              <a:pathLst>
                <a:path w="3369" h="1883" extrusionOk="0">
                  <a:moveTo>
                    <a:pt x="1702" y="0"/>
                  </a:moveTo>
                  <a:cubicBezTo>
                    <a:pt x="834" y="0"/>
                    <a:pt x="1" y="447"/>
                    <a:pt x="270" y="1154"/>
                  </a:cubicBezTo>
                  <a:cubicBezTo>
                    <a:pt x="426" y="1556"/>
                    <a:pt x="1085" y="1882"/>
                    <a:pt x="1797" y="1882"/>
                  </a:cubicBezTo>
                  <a:cubicBezTo>
                    <a:pt x="2084" y="1882"/>
                    <a:pt x="2380" y="1829"/>
                    <a:pt x="2654" y="1707"/>
                  </a:cubicBezTo>
                  <a:cubicBezTo>
                    <a:pt x="3253" y="1430"/>
                    <a:pt x="3369" y="947"/>
                    <a:pt x="3115" y="578"/>
                  </a:cubicBezTo>
                  <a:cubicBezTo>
                    <a:pt x="2808" y="177"/>
                    <a:pt x="2248" y="0"/>
                    <a:pt x="17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9" name="Google Shape;2399;p43"/>
            <p:cNvSpPr/>
            <p:nvPr/>
          </p:nvSpPr>
          <p:spPr>
            <a:xfrm flipH="1">
              <a:off x="378115" y="4179290"/>
              <a:ext cx="1263426" cy="526529"/>
            </a:xfrm>
            <a:custGeom>
              <a:avLst/>
              <a:gdLst/>
              <a:ahLst/>
              <a:cxnLst/>
              <a:rect l="l" t="t" r="r" b="b"/>
              <a:pathLst>
                <a:path w="33224" h="13846" extrusionOk="0">
                  <a:moveTo>
                    <a:pt x="28436" y="0"/>
                  </a:moveTo>
                  <a:cubicBezTo>
                    <a:pt x="28165" y="0"/>
                    <a:pt x="28799" y="862"/>
                    <a:pt x="27938" y="2497"/>
                  </a:cubicBezTo>
                  <a:cubicBezTo>
                    <a:pt x="26890" y="4507"/>
                    <a:pt x="25702" y="5044"/>
                    <a:pt x="24181" y="5044"/>
                  </a:cubicBezTo>
                  <a:cubicBezTo>
                    <a:pt x="23662" y="5044"/>
                    <a:pt x="23104" y="4981"/>
                    <a:pt x="22500" y="4893"/>
                  </a:cubicBezTo>
                  <a:cubicBezTo>
                    <a:pt x="22289" y="4863"/>
                    <a:pt x="22085" y="4848"/>
                    <a:pt x="21889" y="4848"/>
                  </a:cubicBezTo>
                  <a:cubicBezTo>
                    <a:pt x="18559" y="4848"/>
                    <a:pt x="17352" y="9035"/>
                    <a:pt x="14313" y="9035"/>
                  </a:cubicBezTo>
                  <a:cubicBezTo>
                    <a:pt x="13975" y="9035"/>
                    <a:pt x="13614" y="8983"/>
                    <a:pt x="13226" y="8868"/>
                  </a:cubicBezTo>
                  <a:cubicBezTo>
                    <a:pt x="10343" y="8025"/>
                    <a:pt x="9806" y="3867"/>
                    <a:pt x="6488" y="3867"/>
                  </a:cubicBezTo>
                  <a:cubicBezTo>
                    <a:pt x="6225" y="3867"/>
                    <a:pt x="5945" y="3893"/>
                    <a:pt x="5645" y="3949"/>
                  </a:cubicBezTo>
                  <a:cubicBezTo>
                    <a:pt x="4551" y="4156"/>
                    <a:pt x="3975" y="4513"/>
                    <a:pt x="2592" y="5850"/>
                  </a:cubicBezTo>
                  <a:cubicBezTo>
                    <a:pt x="1095" y="7290"/>
                    <a:pt x="346" y="7439"/>
                    <a:pt x="92" y="7578"/>
                  </a:cubicBezTo>
                  <a:cubicBezTo>
                    <a:pt x="12" y="7624"/>
                    <a:pt x="0" y="7716"/>
                    <a:pt x="92" y="7762"/>
                  </a:cubicBezTo>
                  <a:cubicBezTo>
                    <a:pt x="619" y="8078"/>
                    <a:pt x="1403" y="8287"/>
                    <a:pt x="2275" y="8287"/>
                  </a:cubicBezTo>
                  <a:cubicBezTo>
                    <a:pt x="2832" y="8287"/>
                    <a:pt x="3425" y="8202"/>
                    <a:pt x="4009" y="8004"/>
                  </a:cubicBezTo>
                  <a:cubicBezTo>
                    <a:pt x="4075" y="7983"/>
                    <a:pt x="4118" y="7970"/>
                    <a:pt x="4146" y="7970"/>
                  </a:cubicBezTo>
                  <a:cubicBezTo>
                    <a:pt x="4195" y="7970"/>
                    <a:pt x="4198" y="8012"/>
                    <a:pt x="4205" y="8131"/>
                  </a:cubicBezTo>
                  <a:cubicBezTo>
                    <a:pt x="4404" y="10625"/>
                    <a:pt x="6107" y="12113"/>
                    <a:pt x="7862" y="12113"/>
                  </a:cubicBezTo>
                  <a:cubicBezTo>
                    <a:pt x="8751" y="12113"/>
                    <a:pt x="9653" y="11732"/>
                    <a:pt x="10380" y="10907"/>
                  </a:cubicBezTo>
                  <a:lnTo>
                    <a:pt x="10599" y="10688"/>
                  </a:lnTo>
                  <a:cubicBezTo>
                    <a:pt x="10668" y="10757"/>
                    <a:pt x="10691" y="10792"/>
                    <a:pt x="10830" y="11080"/>
                  </a:cubicBezTo>
                  <a:cubicBezTo>
                    <a:pt x="11622" y="12655"/>
                    <a:pt x="13140" y="13846"/>
                    <a:pt x="14835" y="13846"/>
                  </a:cubicBezTo>
                  <a:cubicBezTo>
                    <a:pt x="15086" y="13846"/>
                    <a:pt x="15342" y="13819"/>
                    <a:pt x="15599" y="13764"/>
                  </a:cubicBezTo>
                  <a:cubicBezTo>
                    <a:pt x="17673" y="13326"/>
                    <a:pt x="18491" y="11633"/>
                    <a:pt x="18710" y="11426"/>
                  </a:cubicBezTo>
                  <a:cubicBezTo>
                    <a:pt x="18997" y="11542"/>
                    <a:pt x="20136" y="13285"/>
                    <a:pt x="22109" y="13285"/>
                  </a:cubicBezTo>
                  <a:cubicBezTo>
                    <a:pt x="22276" y="13285"/>
                    <a:pt x="22448" y="13273"/>
                    <a:pt x="22627" y="13246"/>
                  </a:cubicBezTo>
                  <a:cubicBezTo>
                    <a:pt x="24021" y="13027"/>
                    <a:pt x="24920" y="11552"/>
                    <a:pt x="25092" y="10078"/>
                  </a:cubicBezTo>
                  <a:cubicBezTo>
                    <a:pt x="25219" y="8914"/>
                    <a:pt x="25127" y="9202"/>
                    <a:pt x="25162" y="9029"/>
                  </a:cubicBezTo>
                  <a:cubicBezTo>
                    <a:pt x="25173" y="8931"/>
                    <a:pt x="25219" y="8903"/>
                    <a:pt x="25285" y="8903"/>
                  </a:cubicBezTo>
                  <a:cubicBezTo>
                    <a:pt x="25352" y="8903"/>
                    <a:pt x="25438" y="8931"/>
                    <a:pt x="25530" y="8949"/>
                  </a:cubicBezTo>
                  <a:cubicBezTo>
                    <a:pt x="26032" y="9063"/>
                    <a:pt x="26521" y="9116"/>
                    <a:pt x="26991" y="9116"/>
                  </a:cubicBezTo>
                  <a:cubicBezTo>
                    <a:pt x="30704" y="9116"/>
                    <a:pt x="33224" y="5782"/>
                    <a:pt x="31659" y="2612"/>
                  </a:cubicBezTo>
                  <a:cubicBezTo>
                    <a:pt x="30968" y="1230"/>
                    <a:pt x="29655" y="308"/>
                    <a:pt x="28491" y="9"/>
                  </a:cubicBezTo>
                  <a:cubicBezTo>
                    <a:pt x="28469" y="3"/>
                    <a:pt x="28451" y="0"/>
                    <a:pt x="28436" y="0"/>
                  </a:cubicBezTo>
                  <a:close/>
                </a:path>
              </a:pathLst>
            </a:custGeom>
            <a:solidFill>
              <a:srgbClr val="0A1640">
                <a:alpha val="17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0" name="Google Shape;2400;p43"/>
            <p:cNvSpPr/>
            <p:nvPr/>
          </p:nvSpPr>
          <p:spPr>
            <a:xfrm flipH="1">
              <a:off x="980611" y="3948722"/>
              <a:ext cx="272695" cy="159944"/>
            </a:xfrm>
            <a:custGeom>
              <a:avLst/>
              <a:gdLst/>
              <a:ahLst/>
              <a:cxnLst/>
              <a:rect l="l" t="t" r="r" b="b"/>
              <a:pathLst>
                <a:path w="7171" h="4206" extrusionOk="0">
                  <a:moveTo>
                    <a:pt x="3563" y="1"/>
                  </a:moveTo>
                  <a:cubicBezTo>
                    <a:pt x="2074" y="1"/>
                    <a:pt x="572" y="941"/>
                    <a:pt x="45" y="2788"/>
                  </a:cubicBezTo>
                  <a:cubicBezTo>
                    <a:pt x="1" y="2935"/>
                    <a:pt x="111" y="3040"/>
                    <a:pt x="227" y="3040"/>
                  </a:cubicBezTo>
                  <a:cubicBezTo>
                    <a:pt x="292" y="3040"/>
                    <a:pt x="360" y="3006"/>
                    <a:pt x="402" y="2926"/>
                  </a:cubicBezTo>
                  <a:cubicBezTo>
                    <a:pt x="402" y="2927"/>
                    <a:pt x="402" y="2927"/>
                    <a:pt x="402" y="2927"/>
                  </a:cubicBezTo>
                  <a:cubicBezTo>
                    <a:pt x="412" y="2927"/>
                    <a:pt x="919" y="1848"/>
                    <a:pt x="1934" y="1233"/>
                  </a:cubicBezTo>
                  <a:cubicBezTo>
                    <a:pt x="2423" y="931"/>
                    <a:pt x="2989" y="768"/>
                    <a:pt x="3554" y="768"/>
                  </a:cubicBezTo>
                  <a:cubicBezTo>
                    <a:pt x="4066" y="768"/>
                    <a:pt x="4578" y="902"/>
                    <a:pt x="5033" y="1187"/>
                  </a:cubicBezTo>
                  <a:cubicBezTo>
                    <a:pt x="6035" y="1809"/>
                    <a:pt x="6485" y="2915"/>
                    <a:pt x="6796" y="4067"/>
                  </a:cubicBezTo>
                  <a:cubicBezTo>
                    <a:pt x="6816" y="4162"/>
                    <a:pt x="6891" y="4205"/>
                    <a:pt x="6967" y="4205"/>
                  </a:cubicBezTo>
                  <a:cubicBezTo>
                    <a:pt x="7067" y="4205"/>
                    <a:pt x="7171" y="4133"/>
                    <a:pt x="7164" y="4009"/>
                  </a:cubicBezTo>
                  <a:cubicBezTo>
                    <a:pt x="7071" y="1318"/>
                    <a:pt x="5326" y="1"/>
                    <a:pt x="3563" y="1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1" name="Google Shape;2401;p43"/>
            <p:cNvSpPr/>
            <p:nvPr/>
          </p:nvSpPr>
          <p:spPr>
            <a:xfrm flipH="1">
              <a:off x="1502438" y="4201651"/>
              <a:ext cx="197819" cy="235732"/>
            </a:xfrm>
            <a:custGeom>
              <a:avLst/>
              <a:gdLst/>
              <a:ahLst/>
              <a:cxnLst/>
              <a:rect l="l" t="t" r="r" b="b"/>
              <a:pathLst>
                <a:path w="5202" h="6199" extrusionOk="0">
                  <a:moveTo>
                    <a:pt x="1864" y="5781"/>
                  </a:moveTo>
                  <a:cubicBezTo>
                    <a:pt x="1880" y="5781"/>
                    <a:pt x="1902" y="5786"/>
                    <a:pt x="1929" y="5803"/>
                  </a:cubicBezTo>
                  <a:lnTo>
                    <a:pt x="1929" y="5803"/>
                  </a:lnTo>
                  <a:cubicBezTo>
                    <a:pt x="1910" y="5796"/>
                    <a:pt x="1889" y="5791"/>
                    <a:pt x="1867" y="5791"/>
                  </a:cubicBezTo>
                  <a:lnTo>
                    <a:pt x="1821" y="5791"/>
                  </a:lnTo>
                  <a:cubicBezTo>
                    <a:pt x="1827" y="5791"/>
                    <a:pt x="1840" y="5781"/>
                    <a:pt x="1864" y="5781"/>
                  </a:cubicBezTo>
                  <a:close/>
                  <a:moveTo>
                    <a:pt x="3623" y="1"/>
                  </a:moveTo>
                  <a:cubicBezTo>
                    <a:pt x="3039" y="1"/>
                    <a:pt x="2474" y="149"/>
                    <a:pt x="2040" y="411"/>
                  </a:cubicBezTo>
                  <a:cubicBezTo>
                    <a:pt x="657" y="1079"/>
                    <a:pt x="0" y="2934"/>
                    <a:pt x="346" y="4190"/>
                  </a:cubicBezTo>
                  <a:cubicBezTo>
                    <a:pt x="404" y="4559"/>
                    <a:pt x="576" y="4893"/>
                    <a:pt x="749" y="5215"/>
                  </a:cubicBezTo>
                  <a:cubicBezTo>
                    <a:pt x="1037" y="5642"/>
                    <a:pt x="1245" y="5826"/>
                    <a:pt x="1602" y="6091"/>
                  </a:cubicBezTo>
                  <a:cubicBezTo>
                    <a:pt x="1601" y="6090"/>
                    <a:pt x="1600" y="6090"/>
                    <a:pt x="1601" y="6090"/>
                  </a:cubicBezTo>
                  <a:lnTo>
                    <a:pt x="1601" y="6090"/>
                  </a:lnTo>
                  <a:cubicBezTo>
                    <a:pt x="1602" y="6090"/>
                    <a:pt x="1662" y="6138"/>
                    <a:pt x="1694" y="6149"/>
                  </a:cubicBezTo>
                  <a:cubicBezTo>
                    <a:pt x="1742" y="6190"/>
                    <a:pt x="1787" y="6198"/>
                    <a:pt x="1819" y="6198"/>
                  </a:cubicBezTo>
                  <a:cubicBezTo>
                    <a:pt x="1841" y="6198"/>
                    <a:pt x="1858" y="6195"/>
                    <a:pt x="1867" y="6195"/>
                  </a:cubicBezTo>
                  <a:cubicBezTo>
                    <a:pt x="2128" y="6144"/>
                    <a:pt x="2091" y="5875"/>
                    <a:pt x="1940" y="5807"/>
                  </a:cubicBezTo>
                  <a:lnTo>
                    <a:pt x="1940" y="5807"/>
                  </a:lnTo>
                  <a:lnTo>
                    <a:pt x="1936" y="5803"/>
                  </a:lnTo>
                  <a:lnTo>
                    <a:pt x="1936" y="5803"/>
                  </a:lnTo>
                  <a:cubicBezTo>
                    <a:pt x="1936" y="5803"/>
                    <a:pt x="1937" y="5804"/>
                    <a:pt x="1937" y="5804"/>
                  </a:cubicBezTo>
                  <a:cubicBezTo>
                    <a:pt x="1937" y="5804"/>
                    <a:pt x="1820" y="5675"/>
                    <a:pt x="1809" y="5653"/>
                  </a:cubicBezTo>
                  <a:cubicBezTo>
                    <a:pt x="957" y="4732"/>
                    <a:pt x="772" y="3315"/>
                    <a:pt x="1417" y="2116"/>
                  </a:cubicBezTo>
                  <a:lnTo>
                    <a:pt x="1533" y="1897"/>
                  </a:lnTo>
                  <a:cubicBezTo>
                    <a:pt x="1636" y="1782"/>
                    <a:pt x="1763" y="1552"/>
                    <a:pt x="2016" y="1333"/>
                  </a:cubicBezTo>
                  <a:cubicBezTo>
                    <a:pt x="2293" y="1103"/>
                    <a:pt x="2523" y="930"/>
                    <a:pt x="2858" y="803"/>
                  </a:cubicBezTo>
                  <a:cubicBezTo>
                    <a:pt x="3312" y="620"/>
                    <a:pt x="3752" y="569"/>
                    <a:pt x="4105" y="569"/>
                  </a:cubicBezTo>
                  <a:cubicBezTo>
                    <a:pt x="4559" y="569"/>
                    <a:pt x="4870" y="654"/>
                    <a:pt x="4885" y="654"/>
                  </a:cubicBezTo>
                  <a:cubicBezTo>
                    <a:pt x="4885" y="654"/>
                    <a:pt x="4885" y="653"/>
                    <a:pt x="4885" y="653"/>
                  </a:cubicBezTo>
                  <a:lnTo>
                    <a:pt x="4885" y="653"/>
                  </a:lnTo>
                  <a:cubicBezTo>
                    <a:pt x="4904" y="658"/>
                    <a:pt x="4922" y="661"/>
                    <a:pt x="4939" y="661"/>
                  </a:cubicBezTo>
                  <a:cubicBezTo>
                    <a:pt x="5122" y="661"/>
                    <a:pt x="5201" y="402"/>
                    <a:pt x="5012" y="308"/>
                  </a:cubicBezTo>
                  <a:cubicBezTo>
                    <a:pt x="4575" y="97"/>
                    <a:pt x="4093" y="1"/>
                    <a:pt x="3623" y="1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2" name="Google Shape;2402;p43"/>
            <p:cNvSpPr/>
            <p:nvPr/>
          </p:nvSpPr>
          <p:spPr>
            <a:xfrm flipH="1">
              <a:off x="1267496" y="4074977"/>
              <a:ext cx="178653" cy="135758"/>
            </a:xfrm>
            <a:custGeom>
              <a:avLst/>
              <a:gdLst/>
              <a:ahLst/>
              <a:cxnLst/>
              <a:rect l="l" t="t" r="r" b="b"/>
              <a:pathLst>
                <a:path w="4698" h="3570" extrusionOk="0">
                  <a:moveTo>
                    <a:pt x="2710" y="0"/>
                  </a:moveTo>
                  <a:cubicBezTo>
                    <a:pt x="2297" y="0"/>
                    <a:pt x="1836" y="120"/>
                    <a:pt x="1360" y="436"/>
                  </a:cubicBezTo>
                  <a:cubicBezTo>
                    <a:pt x="231" y="1231"/>
                    <a:pt x="0" y="2556"/>
                    <a:pt x="553" y="3477"/>
                  </a:cubicBezTo>
                  <a:cubicBezTo>
                    <a:pt x="593" y="3541"/>
                    <a:pt x="656" y="3569"/>
                    <a:pt x="718" y="3569"/>
                  </a:cubicBezTo>
                  <a:cubicBezTo>
                    <a:pt x="835" y="3569"/>
                    <a:pt x="952" y="3470"/>
                    <a:pt x="922" y="3328"/>
                  </a:cubicBezTo>
                  <a:lnTo>
                    <a:pt x="922" y="3328"/>
                  </a:lnTo>
                  <a:cubicBezTo>
                    <a:pt x="922" y="3328"/>
                    <a:pt x="922" y="3328"/>
                    <a:pt x="922" y="3328"/>
                  </a:cubicBezTo>
                  <a:cubicBezTo>
                    <a:pt x="919" y="3328"/>
                    <a:pt x="661" y="2298"/>
                    <a:pt x="1348" y="1496"/>
                  </a:cubicBezTo>
                  <a:cubicBezTo>
                    <a:pt x="1729" y="1023"/>
                    <a:pt x="2351" y="689"/>
                    <a:pt x="2973" y="689"/>
                  </a:cubicBezTo>
                  <a:cubicBezTo>
                    <a:pt x="3792" y="710"/>
                    <a:pt x="4042" y="1216"/>
                    <a:pt x="4277" y="1216"/>
                  </a:cubicBezTo>
                  <a:cubicBezTo>
                    <a:pt x="4303" y="1216"/>
                    <a:pt x="4329" y="1210"/>
                    <a:pt x="4355" y="1196"/>
                  </a:cubicBezTo>
                  <a:cubicBezTo>
                    <a:pt x="4697" y="991"/>
                    <a:pt x="3898" y="0"/>
                    <a:pt x="2710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3" name="Google Shape;2403;p43"/>
            <p:cNvSpPr/>
            <p:nvPr/>
          </p:nvSpPr>
          <p:spPr>
            <a:xfrm flipH="1">
              <a:off x="1032516" y="4233937"/>
              <a:ext cx="122296" cy="77994"/>
            </a:xfrm>
            <a:custGeom>
              <a:avLst/>
              <a:gdLst/>
              <a:ahLst/>
              <a:cxnLst/>
              <a:rect l="l" t="t" r="r" b="b"/>
              <a:pathLst>
                <a:path w="3216" h="2051" extrusionOk="0">
                  <a:moveTo>
                    <a:pt x="3031" y="0"/>
                  </a:moveTo>
                  <a:cubicBezTo>
                    <a:pt x="2927" y="0"/>
                    <a:pt x="2858" y="69"/>
                    <a:pt x="2858" y="173"/>
                  </a:cubicBezTo>
                  <a:cubicBezTo>
                    <a:pt x="2858" y="864"/>
                    <a:pt x="2455" y="1636"/>
                    <a:pt x="1694" y="1717"/>
                  </a:cubicBezTo>
                  <a:cubicBezTo>
                    <a:pt x="1659" y="1720"/>
                    <a:pt x="1625" y="1721"/>
                    <a:pt x="1591" y="1721"/>
                  </a:cubicBezTo>
                  <a:cubicBezTo>
                    <a:pt x="1243" y="1721"/>
                    <a:pt x="999" y="1565"/>
                    <a:pt x="842" y="1429"/>
                  </a:cubicBezTo>
                  <a:cubicBezTo>
                    <a:pt x="519" y="1118"/>
                    <a:pt x="335" y="645"/>
                    <a:pt x="346" y="184"/>
                  </a:cubicBezTo>
                  <a:cubicBezTo>
                    <a:pt x="369" y="92"/>
                    <a:pt x="289" y="12"/>
                    <a:pt x="197" y="12"/>
                  </a:cubicBezTo>
                  <a:cubicBezTo>
                    <a:pt x="93" y="12"/>
                    <a:pt x="24" y="81"/>
                    <a:pt x="24" y="173"/>
                  </a:cubicBezTo>
                  <a:cubicBezTo>
                    <a:pt x="1" y="726"/>
                    <a:pt x="231" y="1302"/>
                    <a:pt x="623" y="1671"/>
                  </a:cubicBezTo>
                  <a:cubicBezTo>
                    <a:pt x="899" y="1924"/>
                    <a:pt x="1233" y="2051"/>
                    <a:pt x="1591" y="2051"/>
                  </a:cubicBezTo>
                  <a:cubicBezTo>
                    <a:pt x="1648" y="2051"/>
                    <a:pt x="1694" y="2039"/>
                    <a:pt x="1729" y="2039"/>
                  </a:cubicBezTo>
                  <a:cubicBezTo>
                    <a:pt x="2697" y="1959"/>
                    <a:pt x="3215" y="1002"/>
                    <a:pt x="3204" y="173"/>
                  </a:cubicBezTo>
                  <a:cubicBezTo>
                    <a:pt x="3204" y="69"/>
                    <a:pt x="3111" y="0"/>
                    <a:pt x="30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4" name="Google Shape;2404;p43"/>
            <p:cNvSpPr/>
            <p:nvPr/>
          </p:nvSpPr>
          <p:spPr>
            <a:xfrm flipH="1">
              <a:off x="1191132" y="4194463"/>
              <a:ext cx="74040" cy="72366"/>
            </a:xfrm>
            <a:custGeom>
              <a:avLst/>
              <a:gdLst/>
              <a:ahLst/>
              <a:cxnLst/>
              <a:rect l="l" t="t" r="r" b="b"/>
              <a:pathLst>
                <a:path w="1947" h="1903" extrusionOk="0">
                  <a:moveTo>
                    <a:pt x="958" y="0"/>
                  </a:moveTo>
                  <a:cubicBezTo>
                    <a:pt x="484" y="0"/>
                    <a:pt x="1" y="495"/>
                    <a:pt x="57" y="946"/>
                  </a:cubicBezTo>
                  <a:cubicBezTo>
                    <a:pt x="11" y="1464"/>
                    <a:pt x="483" y="1891"/>
                    <a:pt x="944" y="1902"/>
                  </a:cubicBezTo>
                  <a:cubicBezTo>
                    <a:pt x="951" y="1902"/>
                    <a:pt x="958" y="1902"/>
                    <a:pt x="965" y="1902"/>
                  </a:cubicBezTo>
                  <a:cubicBezTo>
                    <a:pt x="1553" y="1902"/>
                    <a:pt x="1947" y="1424"/>
                    <a:pt x="1947" y="969"/>
                  </a:cubicBezTo>
                  <a:cubicBezTo>
                    <a:pt x="1947" y="393"/>
                    <a:pt x="1497" y="13"/>
                    <a:pt x="990" y="1"/>
                  </a:cubicBezTo>
                  <a:cubicBezTo>
                    <a:pt x="980" y="1"/>
                    <a:pt x="969" y="0"/>
                    <a:pt x="9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5" name="Google Shape;2405;p43"/>
            <p:cNvSpPr/>
            <p:nvPr/>
          </p:nvSpPr>
          <p:spPr>
            <a:xfrm flipH="1">
              <a:off x="922992" y="4194919"/>
              <a:ext cx="72328" cy="71910"/>
            </a:xfrm>
            <a:custGeom>
              <a:avLst/>
              <a:gdLst/>
              <a:ahLst/>
              <a:cxnLst/>
              <a:rect l="l" t="t" r="r" b="b"/>
              <a:pathLst>
                <a:path w="1902" h="1891" extrusionOk="0">
                  <a:moveTo>
                    <a:pt x="957" y="1"/>
                  </a:moveTo>
                  <a:cubicBezTo>
                    <a:pt x="438" y="1"/>
                    <a:pt x="0" y="439"/>
                    <a:pt x="0" y="980"/>
                  </a:cubicBezTo>
                  <a:cubicBezTo>
                    <a:pt x="0" y="1429"/>
                    <a:pt x="404" y="1890"/>
                    <a:pt x="910" y="1890"/>
                  </a:cubicBezTo>
                  <a:lnTo>
                    <a:pt x="1014" y="1890"/>
                  </a:lnTo>
                  <a:cubicBezTo>
                    <a:pt x="1440" y="1890"/>
                    <a:pt x="1901" y="1441"/>
                    <a:pt x="1901" y="934"/>
                  </a:cubicBezTo>
                  <a:cubicBezTo>
                    <a:pt x="1890" y="415"/>
                    <a:pt x="1452" y="1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5656E4B1-0432-5BD5-3A83-FBD77DA83E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5240" y="91707"/>
            <a:ext cx="1119187" cy="933456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C6C01C3-7130-A1D9-2C5B-0B2A6BE83370}"/>
              </a:ext>
            </a:extLst>
          </p:cNvPr>
          <p:cNvSpPr/>
          <p:nvPr/>
        </p:nvSpPr>
        <p:spPr>
          <a:xfrm>
            <a:off x="269965" y="124639"/>
            <a:ext cx="8665029" cy="4772297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Google Shape;1150;p38">
            <a:extLst>
              <a:ext uri="{FF2B5EF4-FFF2-40B4-BE49-F238E27FC236}">
                <a16:creationId xmlns:a16="http://schemas.microsoft.com/office/drawing/2014/main" id="{EBE241D3-0521-1349-BD62-862F2798C705}"/>
              </a:ext>
            </a:extLst>
          </p:cNvPr>
          <p:cNvSpPr txBox="1">
            <a:spLocks/>
          </p:cNvSpPr>
          <p:nvPr/>
        </p:nvSpPr>
        <p:spPr>
          <a:xfrm>
            <a:off x="6108699" y="1757389"/>
            <a:ext cx="2489603" cy="10048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16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>
            <a:pPr marL="0" indent="0"/>
            <a:r>
              <a:rPr lang="en-US" sz="5000" dirty="0">
                <a:solidFill>
                  <a:schemeClr val="accent4">
                    <a:lumMod val="10000"/>
                  </a:schemeClr>
                </a:solidFill>
                <a:latin typeface="Alata" panose="00000500000000000000" pitchFamily="2" charset="0"/>
              </a:rPr>
              <a:t>sunny</a:t>
            </a:r>
          </a:p>
        </p:txBody>
      </p:sp>
      <p:pic>
        <p:nvPicPr>
          <p:cNvPr id="3" name="sb smart 4 cd 1 (52)">
            <a:hlinkClick r:id="" action="ppaction://media"/>
            <a:extLst>
              <a:ext uri="{FF2B5EF4-FFF2-40B4-BE49-F238E27FC236}">
                <a16:creationId xmlns:a16="http://schemas.microsoft.com/office/drawing/2014/main" id="{B1E8556F-28E9-8930-A973-69A6925B35C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551" end="29015.06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48700" y="2915193"/>
            <a:ext cx="609600" cy="609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048B06D-A3BD-DD48-19CB-65F05E3B31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7919" y="1011886"/>
            <a:ext cx="4469881" cy="317911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151149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C6C01C3-7130-A1D9-2C5B-0B2A6BE83370}"/>
              </a:ext>
            </a:extLst>
          </p:cNvPr>
          <p:cNvSpPr/>
          <p:nvPr/>
        </p:nvSpPr>
        <p:spPr>
          <a:xfrm>
            <a:off x="269965" y="124639"/>
            <a:ext cx="8665029" cy="4772297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Google Shape;1150;p38">
            <a:extLst>
              <a:ext uri="{FF2B5EF4-FFF2-40B4-BE49-F238E27FC236}">
                <a16:creationId xmlns:a16="http://schemas.microsoft.com/office/drawing/2014/main" id="{EBE241D3-0521-1349-BD62-862F2798C705}"/>
              </a:ext>
            </a:extLst>
          </p:cNvPr>
          <p:cNvSpPr txBox="1">
            <a:spLocks/>
          </p:cNvSpPr>
          <p:nvPr/>
        </p:nvSpPr>
        <p:spPr>
          <a:xfrm>
            <a:off x="6286459" y="1757389"/>
            <a:ext cx="2311844" cy="1273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16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>
            <a:pPr marL="0" indent="0"/>
            <a:r>
              <a:rPr lang="en-US" sz="5000" dirty="0">
                <a:solidFill>
                  <a:schemeClr val="accent4">
                    <a:lumMod val="10000"/>
                  </a:schemeClr>
                </a:solidFill>
                <a:latin typeface="Alata" panose="00000500000000000000" pitchFamily="2" charset="0"/>
              </a:rPr>
              <a:t>rainy</a:t>
            </a:r>
          </a:p>
        </p:txBody>
      </p:sp>
      <p:pic>
        <p:nvPicPr>
          <p:cNvPr id="3" name="sb smart 4 cd 1 (52)">
            <a:hlinkClick r:id="" action="ppaction://media"/>
            <a:extLst>
              <a:ext uri="{FF2B5EF4-FFF2-40B4-BE49-F238E27FC236}">
                <a16:creationId xmlns:a16="http://schemas.microsoft.com/office/drawing/2014/main" id="{B1E8556F-28E9-8930-A973-69A6925B35C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793" end="24208.06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85660" y="2864757"/>
            <a:ext cx="609600" cy="609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9AF4717-B54E-202C-88B5-237006BDAB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5807" y="912676"/>
            <a:ext cx="4684810" cy="331814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073443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C6C01C3-7130-A1D9-2C5B-0B2A6BE83370}"/>
              </a:ext>
            </a:extLst>
          </p:cNvPr>
          <p:cNvSpPr/>
          <p:nvPr/>
        </p:nvSpPr>
        <p:spPr>
          <a:xfrm>
            <a:off x="269965" y="124639"/>
            <a:ext cx="8665029" cy="4772297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Google Shape;1150;p38">
            <a:extLst>
              <a:ext uri="{FF2B5EF4-FFF2-40B4-BE49-F238E27FC236}">
                <a16:creationId xmlns:a16="http://schemas.microsoft.com/office/drawing/2014/main" id="{EBE241D3-0521-1349-BD62-862F2798C705}"/>
              </a:ext>
            </a:extLst>
          </p:cNvPr>
          <p:cNvSpPr txBox="1">
            <a:spLocks/>
          </p:cNvSpPr>
          <p:nvPr/>
        </p:nvSpPr>
        <p:spPr>
          <a:xfrm>
            <a:off x="5677989" y="1757389"/>
            <a:ext cx="2920314" cy="1273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16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>
            <a:pPr marL="0" indent="0"/>
            <a:r>
              <a:rPr lang="en-US" sz="5000" dirty="0">
                <a:solidFill>
                  <a:schemeClr val="accent4">
                    <a:lumMod val="10000"/>
                  </a:schemeClr>
                </a:solidFill>
                <a:latin typeface="Alata" panose="00000500000000000000" pitchFamily="2" charset="0"/>
              </a:rPr>
              <a:t>snowy</a:t>
            </a:r>
          </a:p>
        </p:txBody>
      </p:sp>
      <p:pic>
        <p:nvPicPr>
          <p:cNvPr id="3" name="sb smart 4 cd 1 (52)">
            <a:hlinkClick r:id="" action="ppaction://media"/>
            <a:extLst>
              <a:ext uri="{FF2B5EF4-FFF2-40B4-BE49-F238E27FC236}">
                <a16:creationId xmlns:a16="http://schemas.microsoft.com/office/drawing/2014/main" id="{B1E8556F-28E9-8930-A973-69A6925B35C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822" end="18639.06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01691" y="2852057"/>
            <a:ext cx="609600" cy="609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37F6F47-6527-921D-44B8-9CC598CE31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0883" y="811682"/>
            <a:ext cx="4642518" cy="32834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62985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C6C01C3-7130-A1D9-2C5B-0B2A6BE83370}"/>
              </a:ext>
            </a:extLst>
          </p:cNvPr>
          <p:cNvSpPr/>
          <p:nvPr/>
        </p:nvSpPr>
        <p:spPr>
          <a:xfrm>
            <a:off x="269965" y="124639"/>
            <a:ext cx="8665029" cy="4772297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sb smart 4 cd 1 (52)">
            <a:hlinkClick r:id="" action="ppaction://media"/>
            <a:extLst>
              <a:ext uri="{FF2B5EF4-FFF2-40B4-BE49-F238E27FC236}">
                <a16:creationId xmlns:a16="http://schemas.microsoft.com/office/drawing/2014/main" id="{B1E8556F-28E9-8930-A973-69A6925B35C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501" end="13492.06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33346" y="3030583"/>
            <a:ext cx="609600" cy="609600"/>
          </a:xfrm>
          <a:prstGeom prst="rect">
            <a:avLst/>
          </a:prstGeom>
        </p:spPr>
      </p:pic>
      <p:sp>
        <p:nvSpPr>
          <p:cNvPr id="5" name="Google Shape;1150;p38">
            <a:extLst>
              <a:ext uri="{FF2B5EF4-FFF2-40B4-BE49-F238E27FC236}">
                <a16:creationId xmlns:a16="http://schemas.microsoft.com/office/drawing/2014/main" id="{C1BB9CA7-90DF-61E7-52F1-FA8BF5D038C6}"/>
              </a:ext>
            </a:extLst>
          </p:cNvPr>
          <p:cNvSpPr txBox="1">
            <a:spLocks/>
          </p:cNvSpPr>
          <p:nvPr/>
        </p:nvSpPr>
        <p:spPr>
          <a:xfrm>
            <a:off x="5677989" y="1757389"/>
            <a:ext cx="2920314" cy="1273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16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>
            <a:pPr marL="0" indent="0"/>
            <a:r>
              <a:rPr lang="en-US" sz="5000" dirty="0">
                <a:solidFill>
                  <a:schemeClr val="accent4">
                    <a:lumMod val="10000"/>
                  </a:schemeClr>
                </a:solidFill>
                <a:latin typeface="Alata" panose="00000500000000000000" pitchFamily="2" charset="0"/>
              </a:rPr>
              <a:t>cloudy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BDECFE8-2A36-7AF2-40FC-F1F4041488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6023" y="799645"/>
            <a:ext cx="4621028" cy="328975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118087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ifference between Day and Night for Pre-K by Slidesgo">
  <a:themeElements>
    <a:clrScheme name="Simple Light">
      <a:dk1>
        <a:srgbClr val="F3901D"/>
      </a:dk1>
      <a:lt1>
        <a:srgbClr val="6B7FFF"/>
      </a:lt1>
      <a:dk2>
        <a:srgbClr val="0A1640"/>
      </a:dk2>
      <a:lt2>
        <a:srgbClr val="00D4FC"/>
      </a:lt2>
      <a:accent1>
        <a:srgbClr val="D811AD"/>
      </a:accent1>
      <a:accent2>
        <a:srgbClr val="F0791C"/>
      </a:accent2>
      <a:accent3>
        <a:srgbClr val="FFCE00"/>
      </a:accent3>
      <a:accent4>
        <a:srgbClr val="FFFBEE"/>
      </a:accent4>
      <a:accent5>
        <a:srgbClr val="FFFFFF"/>
      </a:accent5>
      <a:accent6>
        <a:srgbClr val="FFFFFF"/>
      </a:accent6>
      <a:hlink>
        <a:srgbClr val="0A164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lide Layouts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Bold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 Template" id="{AEAE8EFC-84E1-44A5-B19D-1CAE340B02B6}" vid="{010B92F8-2E9D-4993-ABC6-5071BBCC9E2D}"/>
    </a:ext>
  </a:extLst>
</a:theme>
</file>

<file path=ppt/theme/theme3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520</TotalTime>
  <Words>310</Words>
  <Application>Microsoft Office PowerPoint</Application>
  <PresentationFormat>On-screen Show (16:9)</PresentationFormat>
  <Paragraphs>139</Paragraphs>
  <Slides>35</Slides>
  <Notes>31</Notes>
  <HiddenSlides>0</HiddenSlides>
  <MMClips>13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35</vt:i4>
      </vt:variant>
    </vt:vector>
  </HeadingPairs>
  <TitlesOfParts>
    <vt:vector size="49" baseType="lpstr">
      <vt:lpstr>Delius Swash Caps</vt:lpstr>
      <vt:lpstr>Calibri</vt:lpstr>
      <vt:lpstr>Arial</vt:lpstr>
      <vt:lpstr>Britannic Bold</vt:lpstr>
      <vt:lpstr>Alata</vt:lpstr>
      <vt:lpstr>Twinkl</vt:lpstr>
      <vt:lpstr>Satisfy</vt:lpstr>
      <vt:lpstr>Calibri Light</vt:lpstr>
      <vt:lpstr>Fredoka One</vt:lpstr>
      <vt:lpstr>Comic Sans MS</vt:lpstr>
      <vt:lpstr>Be Vietnam Pro</vt:lpstr>
      <vt:lpstr>Difference between Day and Night for Pre-K by Slidesgo</vt:lpstr>
      <vt:lpstr>Slide Layouts</vt:lpstr>
      <vt:lpstr>Тема Office</vt:lpstr>
      <vt:lpstr>UNIT 3 WEATHER</vt:lpstr>
      <vt:lpstr>01</vt:lpstr>
      <vt:lpstr>Warm Up</vt:lpstr>
      <vt:lpstr>PowerPoint Presentation</vt:lpstr>
      <vt:lpstr>Vocabulary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Review Vocabulary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Grammar</vt:lpstr>
      <vt:lpstr>PowerPoint Presentation</vt:lpstr>
      <vt:lpstr>PowerPoint Presentation</vt:lpstr>
      <vt:lpstr>Review Grammar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Practice</vt:lpstr>
      <vt:lpstr>PowerPoint Presentation</vt:lpstr>
      <vt:lpstr>Good Bye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3 WEATHER</dc:title>
  <dc:creator>TTY</dc:creator>
  <cp:lastModifiedBy>Thuỷ Nguyễn Thị Thu</cp:lastModifiedBy>
  <cp:revision>16</cp:revision>
  <dcterms:modified xsi:type="dcterms:W3CDTF">2025-02-26T13:57:14Z</dcterms:modified>
</cp:coreProperties>
</file>