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4"/>
  </p:notesMasterIdLst>
  <p:sldIdLst>
    <p:sldId id="256" r:id="rId3"/>
    <p:sldId id="257" r:id="rId4"/>
    <p:sldId id="275" r:id="rId5"/>
    <p:sldId id="276" r:id="rId6"/>
    <p:sldId id="258" r:id="rId7"/>
    <p:sldId id="259" r:id="rId8"/>
    <p:sldId id="260" r:id="rId9"/>
    <p:sldId id="261" r:id="rId10"/>
    <p:sldId id="262" r:id="rId11"/>
    <p:sldId id="263" r:id="rId12"/>
    <p:sldId id="264" r:id="rId13"/>
    <p:sldId id="265" r:id="rId14"/>
    <p:sldId id="266" r:id="rId15"/>
    <p:sldId id="267" r:id="rId16"/>
    <p:sldId id="268" r:id="rId17"/>
    <p:sldId id="277" r:id="rId18"/>
    <p:sldId id="269" r:id="rId19"/>
    <p:sldId id="270" r:id="rId20"/>
    <p:sldId id="271" r:id="rId21"/>
    <p:sldId id="27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111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LJzxpcM8J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h98d6lr09q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5kV7BF-ilu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zFbBjCbGM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hlinkClick r:id="rId3"/>
              </a:rPr>
              <a:t>Như có Bác trog ngày vui đại thắng | Bản chuẩn | Có lời</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3</a:t>
            </a:fld>
            <a:endParaRPr lang="en-US"/>
          </a:p>
        </p:txBody>
      </p:sp>
    </p:spTree>
    <p:extLst>
      <p:ext uri="{BB962C8B-B14F-4D97-AF65-F5344CB8AC3E}">
        <p14:creationId xmlns:p14="http://schemas.microsoft.com/office/powerpoint/2010/main" val="1694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Chiến</a:t>
            </a:r>
            <a:r>
              <a:rPr lang="en-US" dirty="0">
                <a:hlinkClick r:id="rId3"/>
              </a:rPr>
              <a:t> </a:t>
            </a:r>
            <a:r>
              <a:rPr lang="en-US" dirty="0" err="1">
                <a:hlinkClick r:id="rId3"/>
              </a:rPr>
              <a:t>dịch</a:t>
            </a:r>
            <a:r>
              <a:rPr lang="en-US" dirty="0">
                <a:hlinkClick r:id="rId3"/>
              </a:rPr>
              <a:t> </a:t>
            </a:r>
            <a:r>
              <a:rPr lang="en-US" dirty="0" err="1">
                <a:hlinkClick r:id="rId3"/>
              </a:rPr>
              <a:t>Tây</a:t>
            </a:r>
            <a:r>
              <a:rPr lang="en-US" dirty="0">
                <a:hlinkClick r:id="rId3"/>
              </a:rPr>
              <a:t> </a:t>
            </a:r>
            <a:r>
              <a:rPr lang="en-US" dirty="0" err="1">
                <a:hlinkClick r:id="rId3"/>
              </a:rPr>
              <a:t>nguyên</a:t>
            </a:r>
            <a:r>
              <a:rPr lang="en-US" dirty="0">
                <a:hlinkClick r:id="rId3"/>
              </a:rPr>
              <a:t> </a:t>
            </a:r>
            <a:r>
              <a:rPr lang="en-US" dirty="0" err="1">
                <a:hlinkClick r:id="rId3"/>
              </a:rPr>
              <a:t>toàn</a:t>
            </a:r>
            <a:r>
              <a:rPr lang="en-US" dirty="0">
                <a:hlinkClick r:id="rId3"/>
              </a:rPr>
              <a:t> </a:t>
            </a:r>
            <a:r>
              <a:rPr lang="en-US" dirty="0" err="1">
                <a:hlinkClick r:id="rId3"/>
              </a:rPr>
              <a:t>thắng</a:t>
            </a:r>
            <a:r>
              <a:rPr lang="en-US" dirty="0">
                <a:hlinkClick r:id="rId3"/>
              </a:rPr>
              <a:t> | </a:t>
            </a:r>
            <a:r>
              <a:rPr lang="en-US" dirty="0" err="1">
                <a:hlinkClick r:id="rId3"/>
              </a:rPr>
              <a:t>Chiến</a:t>
            </a:r>
            <a:r>
              <a:rPr lang="en-US" dirty="0">
                <a:hlinkClick r:id="rId3"/>
              </a:rPr>
              <a:t> </a:t>
            </a:r>
            <a:r>
              <a:rPr lang="en-US" dirty="0" err="1">
                <a:hlinkClick r:id="rId3"/>
              </a:rPr>
              <a:t>dịch</a:t>
            </a:r>
            <a:r>
              <a:rPr lang="en-US" dirty="0">
                <a:hlinkClick r:id="rId3"/>
              </a:rPr>
              <a:t> </a:t>
            </a:r>
            <a:r>
              <a:rPr lang="en-US" dirty="0" err="1">
                <a:hlinkClick r:id="rId3"/>
              </a:rPr>
              <a:t>Mùa</a:t>
            </a:r>
            <a:r>
              <a:rPr lang="en-US" dirty="0">
                <a:hlinkClick r:id="rId3"/>
              </a:rPr>
              <a:t> </a:t>
            </a:r>
            <a:r>
              <a:rPr lang="en-US" dirty="0" err="1">
                <a:hlinkClick r:id="rId3"/>
              </a:rPr>
              <a:t>xuân</a:t>
            </a:r>
            <a:r>
              <a:rPr lang="en-US" dirty="0">
                <a:hlinkClick r:id="rId3"/>
              </a:rPr>
              <a:t> | VTV24</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10</a:t>
            </a:fld>
            <a:endParaRPr lang="en-US"/>
          </a:p>
        </p:txBody>
      </p:sp>
    </p:spTree>
    <p:extLst>
      <p:ext uri="{BB962C8B-B14F-4D97-AF65-F5344CB8AC3E}">
        <p14:creationId xmlns:p14="http://schemas.microsoft.com/office/powerpoint/2010/main" val="193582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CHIẾN DỊCH HUẾ - ĐÀ NẴNG | TỔNG TIẾN CÔNG VÀ NỔI DẬY XUÂN 1975</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11</a:t>
            </a:fld>
            <a:endParaRPr lang="en-US"/>
          </a:p>
        </p:txBody>
      </p:sp>
    </p:spTree>
    <p:extLst>
      <p:ext uri="{BB962C8B-B14F-4D97-AF65-F5344CB8AC3E}">
        <p14:creationId xmlns:p14="http://schemas.microsoft.com/office/powerpoint/2010/main" val="4056215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Chiến</a:t>
            </a:r>
            <a:r>
              <a:rPr lang="en-US" dirty="0">
                <a:hlinkClick r:id="rId3"/>
              </a:rPr>
              <a:t> </a:t>
            </a:r>
            <a:r>
              <a:rPr lang="en-US" dirty="0" err="1">
                <a:hlinkClick r:id="rId3"/>
              </a:rPr>
              <a:t>dịch</a:t>
            </a:r>
            <a:r>
              <a:rPr lang="en-US" dirty="0">
                <a:hlinkClick r:id="rId3"/>
              </a:rPr>
              <a:t> </a:t>
            </a:r>
            <a:r>
              <a:rPr lang="en-US" dirty="0" err="1">
                <a:hlinkClick r:id="rId3"/>
              </a:rPr>
              <a:t>Hồ</a:t>
            </a:r>
            <a:r>
              <a:rPr lang="en-US" dirty="0">
                <a:hlinkClick r:id="rId3"/>
              </a:rPr>
              <a:t> Chí Minh </a:t>
            </a:r>
            <a:r>
              <a:rPr lang="en-US" dirty="0" err="1">
                <a:hlinkClick r:id="rId3"/>
              </a:rPr>
              <a:t>bắt</a:t>
            </a:r>
            <a:r>
              <a:rPr lang="en-US" dirty="0">
                <a:hlinkClick r:id="rId3"/>
              </a:rPr>
              <a:t> </a:t>
            </a:r>
            <a:r>
              <a:rPr lang="en-US" dirty="0" err="1">
                <a:hlinkClick r:id="rId3"/>
              </a:rPr>
              <a:t>đầu</a:t>
            </a:r>
            <a:r>
              <a:rPr lang="en-US" dirty="0">
                <a:hlinkClick r:id="rId3"/>
              </a:rPr>
              <a:t> | VTV24</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16</a:t>
            </a:fld>
            <a:endParaRPr lang="en-US"/>
          </a:p>
        </p:txBody>
      </p:sp>
    </p:spTree>
    <p:extLst>
      <p:ext uri="{BB962C8B-B14F-4D97-AF65-F5344CB8AC3E}">
        <p14:creationId xmlns:p14="http://schemas.microsoft.com/office/powerpoint/2010/main" val="1219303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F6034D0-4423-4ED1-FFB2-4EB11BC1A90F}"/>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48FE354-7E57-4A5E-CC87-8A89E70163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DF09D1FD-6FA1-AA57-C08B-AC0B9FDE370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FFE10EB5-207D-02D3-37D3-6C61D10E9D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mj-lt"/>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mj-lt"/>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mj-lt"/>
                <a:ea typeface="+mn-ea"/>
                <a:cs typeface="+mn-cs"/>
              </a:rPr>
              <a:t>Cảm</a:t>
            </a:r>
            <a:r>
              <a:rPr kumimoji="0" lang="en-US" sz="2000" b="1" i="0" u="sng" strike="noStrike" kern="1200" cap="none" spc="0" normalizeH="0" baseline="0" noProof="0" dirty="0">
                <a:ln>
                  <a:noFill/>
                </a:ln>
                <a:solidFill>
                  <a:srgbClr val="0D4370"/>
                </a:solidFill>
                <a:effectLst/>
                <a:uLnTx/>
                <a:uFillTx/>
                <a:latin typeface="+mj-lt"/>
                <a:ea typeface="+mn-ea"/>
                <a:cs typeface="+mn-cs"/>
              </a:rPr>
              <a:t>) </a:t>
            </a:r>
            <a:r>
              <a:rPr kumimoji="0" lang="en-US" sz="2000" b="1" i="0" u="none" strike="noStrike" kern="1200" cap="none" spc="0" normalizeH="0" baseline="0" noProof="0" dirty="0">
                <a:ln>
                  <a:noFill/>
                </a:ln>
                <a:solidFill>
                  <a:srgbClr val="0D4370"/>
                </a:solidFill>
                <a:effectLst/>
                <a:uLnTx/>
                <a:uFillTx/>
                <a:latin typeface="+mj-lt"/>
                <a:ea typeface="+mn-ea"/>
                <a:cs typeface="+mn-cs"/>
              </a:rPr>
              <a:t> – </a:t>
            </a:r>
            <a:r>
              <a:rPr kumimoji="0" lang="en-US" sz="2000" b="1" i="0" u="sng" strike="noStrike" kern="1200" cap="none" spc="0" normalizeH="0" baseline="0" noProof="0" dirty="0">
                <a:ln>
                  <a:noFill/>
                </a:ln>
                <a:solidFill>
                  <a:srgbClr val="0D4370"/>
                </a:solidFill>
                <a:effectLst/>
                <a:uLnTx/>
                <a:uFillTx/>
                <a:latin typeface="+mj-lt"/>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188DF3-21D4-8084-AF7B-B8CF043A55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76201"/>
            <a:ext cx="12553985" cy="736962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224" y="-95036"/>
            <a:ext cx="2044776" cy="2044776"/>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3)">
            <a:hlinkClick r:id="" action="ppaction://media"/>
            <a:extLst>
              <a:ext uri="{FF2B5EF4-FFF2-40B4-BE49-F238E27FC236}">
                <a16:creationId xmlns:a16="http://schemas.microsoft.com/office/drawing/2014/main" id="{4F65A4F9-52D8-D52D-BFEA-CE4AD8AF87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000"/>
          </a:xfrm>
          <a:prstGeom prst="rect">
            <a:avLst/>
          </a:prstGeom>
        </p:spPr>
      </p:pic>
      <p:pic>
        <p:nvPicPr>
          <p:cNvPr id="4" name="Picture 3"/>
          <p:cNvPicPr>
            <a:picLocks noChangeAspect="1"/>
          </p:cNvPicPr>
          <p:nvPr/>
        </p:nvPicPr>
        <p:blipFill>
          <a:blip r:embed="rId6"/>
          <a:stretch>
            <a:fillRect/>
          </a:stretch>
        </p:blipFill>
        <p:spPr>
          <a:xfrm>
            <a:off x="1953231" y="112724"/>
            <a:ext cx="12382049" cy="1182727"/>
          </a:xfrm>
          <a:prstGeom prst="rect">
            <a:avLst/>
          </a:prstGeom>
        </p:spPr>
      </p:pic>
    </p:spTree>
    <p:extLst>
      <p:ext uri="{BB962C8B-B14F-4D97-AF65-F5344CB8AC3E}">
        <p14:creationId xmlns:p14="http://schemas.microsoft.com/office/powerpoint/2010/main" val="38452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11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4)">
            <a:hlinkClick r:id="" action="ppaction://media"/>
            <a:extLst>
              <a:ext uri="{FF2B5EF4-FFF2-40B4-BE49-F238E27FC236}">
                <a16:creationId xmlns:a16="http://schemas.microsoft.com/office/drawing/2014/main" id="{782DC6D6-22A4-E845-ECF0-486CC22754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200"/>
            <a:ext cx="12192000" cy="6934200"/>
          </a:xfrm>
          <a:prstGeom prst="rect">
            <a:avLst/>
          </a:prstGeom>
        </p:spPr>
      </p:pic>
      <p:pic>
        <p:nvPicPr>
          <p:cNvPr id="4" name="Picture 3"/>
          <p:cNvPicPr>
            <a:picLocks noChangeAspect="1"/>
          </p:cNvPicPr>
          <p:nvPr/>
        </p:nvPicPr>
        <p:blipFill>
          <a:blip r:embed="rId6"/>
          <a:stretch>
            <a:fillRect/>
          </a:stretch>
        </p:blipFill>
        <p:spPr>
          <a:xfrm>
            <a:off x="392655" y="0"/>
            <a:ext cx="12375953" cy="1182727"/>
          </a:xfrm>
          <a:prstGeom prst="rect">
            <a:avLst/>
          </a:prstGeom>
        </p:spPr>
      </p:pic>
    </p:spTree>
    <p:extLst>
      <p:ext uri="{BB962C8B-B14F-4D97-AF65-F5344CB8AC3E}">
        <p14:creationId xmlns:p14="http://schemas.microsoft.com/office/powerpoint/2010/main" val="20602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FE0CFB-27FB-B2AE-3326-200F63395690}"/>
              </a:ext>
            </a:extLst>
          </p:cNvPr>
          <p:cNvSpPr/>
          <p:nvPr/>
        </p:nvSpPr>
        <p:spPr>
          <a:xfrm>
            <a:off x="391885" y="1545770"/>
            <a:ext cx="5040085" cy="979715"/>
          </a:xfrm>
          <a:custGeom>
            <a:avLst/>
            <a:gdLst>
              <a:gd name="connsiteX0" fmla="*/ 0 w 5040085"/>
              <a:gd name="connsiteY0" fmla="*/ 163289 h 979715"/>
              <a:gd name="connsiteX1" fmla="*/ 163289 w 5040085"/>
              <a:gd name="connsiteY1" fmla="*/ 0 h 979715"/>
              <a:gd name="connsiteX2" fmla="*/ 658207 w 5040085"/>
              <a:gd name="connsiteY2" fmla="*/ 0 h 979715"/>
              <a:gd name="connsiteX3" fmla="*/ 1247396 w 5040085"/>
              <a:gd name="connsiteY3" fmla="*/ 0 h 979715"/>
              <a:gd name="connsiteX4" fmla="*/ 1742314 w 5040085"/>
              <a:gd name="connsiteY4" fmla="*/ 0 h 979715"/>
              <a:gd name="connsiteX5" fmla="*/ 2378637 w 5040085"/>
              <a:gd name="connsiteY5" fmla="*/ 0 h 979715"/>
              <a:gd name="connsiteX6" fmla="*/ 3014961 w 5040085"/>
              <a:gd name="connsiteY6" fmla="*/ 0 h 979715"/>
              <a:gd name="connsiteX7" fmla="*/ 3651284 w 5040085"/>
              <a:gd name="connsiteY7" fmla="*/ 0 h 979715"/>
              <a:gd name="connsiteX8" fmla="*/ 4334743 w 5040085"/>
              <a:gd name="connsiteY8" fmla="*/ 0 h 979715"/>
              <a:gd name="connsiteX9" fmla="*/ 4876796 w 5040085"/>
              <a:gd name="connsiteY9" fmla="*/ 0 h 979715"/>
              <a:gd name="connsiteX10" fmla="*/ 5040085 w 5040085"/>
              <a:gd name="connsiteY10" fmla="*/ 163289 h 979715"/>
              <a:gd name="connsiteX11" fmla="*/ 5040085 w 5040085"/>
              <a:gd name="connsiteY11" fmla="*/ 489858 h 979715"/>
              <a:gd name="connsiteX12" fmla="*/ 5040085 w 5040085"/>
              <a:gd name="connsiteY12" fmla="*/ 816426 h 979715"/>
              <a:gd name="connsiteX13" fmla="*/ 4876796 w 5040085"/>
              <a:gd name="connsiteY13" fmla="*/ 979715 h 979715"/>
              <a:gd name="connsiteX14" fmla="*/ 4381878 w 5040085"/>
              <a:gd name="connsiteY14" fmla="*/ 979715 h 979715"/>
              <a:gd name="connsiteX15" fmla="*/ 3886960 w 5040085"/>
              <a:gd name="connsiteY15" fmla="*/ 979715 h 979715"/>
              <a:gd name="connsiteX16" fmla="*/ 3439176 w 5040085"/>
              <a:gd name="connsiteY16" fmla="*/ 979715 h 979715"/>
              <a:gd name="connsiteX17" fmla="*/ 2897123 w 5040085"/>
              <a:gd name="connsiteY17" fmla="*/ 979715 h 979715"/>
              <a:gd name="connsiteX18" fmla="*/ 2355070 w 5040085"/>
              <a:gd name="connsiteY18" fmla="*/ 979715 h 979715"/>
              <a:gd name="connsiteX19" fmla="*/ 1765881 w 5040085"/>
              <a:gd name="connsiteY19" fmla="*/ 979715 h 979715"/>
              <a:gd name="connsiteX20" fmla="*/ 1129558 w 5040085"/>
              <a:gd name="connsiteY20" fmla="*/ 979715 h 979715"/>
              <a:gd name="connsiteX21" fmla="*/ 163289 w 5040085"/>
              <a:gd name="connsiteY21" fmla="*/ 979715 h 979715"/>
              <a:gd name="connsiteX22" fmla="*/ 0 w 5040085"/>
              <a:gd name="connsiteY22" fmla="*/ 816426 h 979715"/>
              <a:gd name="connsiteX23" fmla="*/ 0 w 5040085"/>
              <a:gd name="connsiteY23" fmla="*/ 502920 h 979715"/>
              <a:gd name="connsiteX24" fmla="*/ 0 w 5040085"/>
              <a:gd name="connsiteY24" fmla="*/ 163289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0085" h="979715" fill="none" extrusionOk="0">
                <a:moveTo>
                  <a:pt x="0" y="163289"/>
                </a:moveTo>
                <a:cubicBezTo>
                  <a:pt x="-204" y="60659"/>
                  <a:pt x="47099" y="-3870"/>
                  <a:pt x="163289" y="0"/>
                </a:cubicBezTo>
                <a:cubicBezTo>
                  <a:pt x="309714" y="-34591"/>
                  <a:pt x="448161" y="37235"/>
                  <a:pt x="658207" y="0"/>
                </a:cubicBezTo>
                <a:cubicBezTo>
                  <a:pt x="868253" y="-37235"/>
                  <a:pt x="1014952" y="13300"/>
                  <a:pt x="1247396" y="0"/>
                </a:cubicBezTo>
                <a:cubicBezTo>
                  <a:pt x="1479840" y="-13300"/>
                  <a:pt x="1629741" y="9121"/>
                  <a:pt x="1742314" y="0"/>
                </a:cubicBezTo>
                <a:cubicBezTo>
                  <a:pt x="1854887" y="-9121"/>
                  <a:pt x="2217824" y="51937"/>
                  <a:pt x="2378637" y="0"/>
                </a:cubicBezTo>
                <a:cubicBezTo>
                  <a:pt x="2539450" y="-51937"/>
                  <a:pt x="2793979" y="27020"/>
                  <a:pt x="3014961" y="0"/>
                </a:cubicBezTo>
                <a:cubicBezTo>
                  <a:pt x="3235943" y="-27020"/>
                  <a:pt x="3433872" y="8538"/>
                  <a:pt x="3651284" y="0"/>
                </a:cubicBezTo>
                <a:cubicBezTo>
                  <a:pt x="3868696" y="-8538"/>
                  <a:pt x="4069379" y="44318"/>
                  <a:pt x="4334743" y="0"/>
                </a:cubicBezTo>
                <a:cubicBezTo>
                  <a:pt x="4600107" y="-44318"/>
                  <a:pt x="4723796" y="54527"/>
                  <a:pt x="4876796" y="0"/>
                </a:cubicBezTo>
                <a:cubicBezTo>
                  <a:pt x="4963268" y="5068"/>
                  <a:pt x="5038931" y="76982"/>
                  <a:pt x="5040085" y="163289"/>
                </a:cubicBezTo>
                <a:cubicBezTo>
                  <a:pt x="5071871" y="304438"/>
                  <a:pt x="5015175" y="418773"/>
                  <a:pt x="5040085" y="489858"/>
                </a:cubicBezTo>
                <a:cubicBezTo>
                  <a:pt x="5064995" y="560943"/>
                  <a:pt x="5030240" y="658231"/>
                  <a:pt x="5040085" y="816426"/>
                </a:cubicBezTo>
                <a:cubicBezTo>
                  <a:pt x="5043590" y="902506"/>
                  <a:pt x="4972212" y="975428"/>
                  <a:pt x="4876796" y="979715"/>
                </a:cubicBezTo>
                <a:cubicBezTo>
                  <a:pt x="4738644" y="1015576"/>
                  <a:pt x="4483068" y="943429"/>
                  <a:pt x="4381878" y="979715"/>
                </a:cubicBezTo>
                <a:cubicBezTo>
                  <a:pt x="4280688" y="1016001"/>
                  <a:pt x="4051984" y="969435"/>
                  <a:pt x="3886960" y="979715"/>
                </a:cubicBezTo>
                <a:cubicBezTo>
                  <a:pt x="3721936" y="989995"/>
                  <a:pt x="3638108" y="962064"/>
                  <a:pt x="3439176" y="979715"/>
                </a:cubicBezTo>
                <a:cubicBezTo>
                  <a:pt x="3240244" y="997366"/>
                  <a:pt x="3055270" y="965980"/>
                  <a:pt x="2897123" y="979715"/>
                </a:cubicBezTo>
                <a:cubicBezTo>
                  <a:pt x="2738976" y="993450"/>
                  <a:pt x="2579497" y="952758"/>
                  <a:pt x="2355070" y="979715"/>
                </a:cubicBezTo>
                <a:cubicBezTo>
                  <a:pt x="2130643" y="1006672"/>
                  <a:pt x="2045721" y="957811"/>
                  <a:pt x="1765881" y="979715"/>
                </a:cubicBezTo>
                <a:cubicBezTo>
                  <a:pt x="1486041" y="1001619"/>
                  <a:pt x="1315670" y="947059"/>
                  <a:pt x="1129558" y="979715"/>
                </a:cubicBezTo>
                <a:cubicBezTo>
                  <a:pt x="943446" y="1012371"/>
                  <a:pt x="592234" y="925724"/>
                  <a:pt x="163289" y="979715"/>
                </a:cubicBezTo>
                <a:cubicBezTo>
                  <a:pt x="59646" y="967122"/>
                  <a:pt x="20166" y="921848"/>
                  <a:pt x="0" y="816426"/>
                </a:cubicBezTo>
                <a:cubicBezTo>
                  <a:pt x="-15056" y="726596"/>
                  <a:pt x="10352" y="600816"/>
                  <a:pt x="0" y="502920"/>
                </a:cubicBezTo>
                <a:cubicBezTo>
                  <a:pt x="-10352" y="405024"/>
                  <a:pt x="16551" y="324492"/>
                  <a:pt x="0" y="163289"/>
                </a:cubicBezTo>
                <a:close/>
              </a:path>
              <a:path w="5040085" h="979715" stroke="0" extrusionOk="0">
                <a:moveTo>
                  <a:pt x="0" y="163289"/>
                </a:moveTo>
                <a:cubicBezTo>
                  <a:pt x="14676" y="78875"/>
                  <a:pt x="68414" y="15423"/>
                  <a:pt x="163289" y="0"/>
                </a:cubicBezTo>
                <a:cubicBezTo>
                  <a:pt x="405728" y="-25215"/>
                  <a:pt x="505577" y="12435"/>
                  <a:pt x="846748" y="0"/>
                </a:cubicBezTo>
                <a:cubicBezTo>
                  <a:pt x="1187919" y="-12435"/>
                  <a:pt x="1104594" y="29325"/>
                  <a:pt x="1294531" y="0"/>
                </a:cubicBezTo>
                <a:cubicBezTo>
                  <a:pt x="1484468" y="-29325"/>
                  <a:pt x="1678799" y="39227"/>
                  <a:pt x="1883719" y="0"/>
                </a:cubicBezTo>
                <a:cubicBezTo>
                  <a:pt x="2088639" y="-39227"/>
                  <a:pt x="2198674" y="7920"/>
                  <a:pt x="2425772" y="0"/>
                </a:cubicBezTo>
                <a:cubicBezTo>
                  <a:pt x="2652870" y="-7920"/>
                  <a:pt x="2768339" y="64732"/>
                  <a:pt x="3062096" y="0"/>
                </a:cubicBezTo>
                <a:cubicBezTo>
                  <a:pt x="3355853" y="-64732"/>
                  <a:pt x="3306122" y="6393"/>
                  <a:pt x="3509879" y="0"/>
                </a:cubicBezTo>
                <a:cubicBezTo>
                  <a:pt x="3713636" y="-6393"/>
                  <a:pt x="3910884" y="24557"/>
                  <a:pt x="4146202" y="0"/>
                </a:cubicBezTo>
                <a:cubicBezTo>
                  <a:pt x="4381520" y="-24557"/>
                  <a:pt x="4580899" y="48441"/>
                  <a:pt x="4876796" y="0"/>
                </a:cubicBezTo>
                <a:cubicBezTo>
                  <a:pt x="4960907" y="9519"/>
                  <a:pt x="5017060" y="68879"/>
                  <a:pt x="5040085" y="163289"/>
                </a:cubicBezTo>
                <a:cubicBezTo>
                  <a:pt x="5060474" y="267745"/>
                  <a:pt x="5017382" y="353621"/>
                  <a:pt x="5040085" y="502920"/>
                </a:cubicBezTo>
                <a:cubicBezTo>
                  <a:pt x="5062788" y="652219"/>
                  <a:pt x="5028628" y="731834"/>
                  <a:pt x="5040085" y="816426"/>
                </a:cubicBezTo>
                <a:cubicBezTo>
                  <a:pt x="5054172" y="894251"/>
                  <a:pt x="4980448" y="974396"/>
                  <a:pt x="4876796" y="979715"/>
                </a:cubicBezTo>
                <a:cubicBezTo>
                  <a:pt x="4657961" y="1048465"/>
                  <a:pt x="4535921" y="918352"/>
                  <a:pt x="4287608" y="979715"/>
                </a:cubicBezTo>
                <a:cubicBezTo>
                  <a:pt x="4039295" y="1041078"/>
                  <a:pt x="3829607" y="964880"/>
                  <a:pt x="3698419" y="979715"/>
                </a:cubicBezTo>
                <a:cubicBezTo>
                  <a:pt x="3567231" y="994550"/>
                  <a:pt x="3291715" y="975331"/>
                  <a:pt x="3156366" y="979715"/>
                </a:cubicBezTo>
                <a:cubicBezTo>
                  <a:pt x="3021017" y="984099"/>
                  <a:pt x="2786369" y="964117"/>
                  <a:pt x="2661448" y="979715"/>
                </a:cubicBezTo>
                <a:cubicBezTo>
                  <a:pt x="2536527" y="995313"/>
                  <a:pt x="2325030" y="931123"/>
                  <a:pt x="2213665" y="979715"/>
                </a:cubicBezTo>
                <a:cubicBezTo>
                  <a:pt x="2102300" y="1028307"/>
                  <a:pt x="1862941" y="956045"/>
                  <a:pt x="1765881" y="979715"/>
                </a:cubicBezTo>
                <a:cubicBezTo>
                  <a:pt x="1668821" y="1003385"/>
                  <a:pt x="1453792" y="933499"/>
                  <a:pt x="1318098" y="979715"/>
                </a:cubicBezTo>
                <a:cubicBezTo>
                  <a:pt x="1182404" y="1025931"/>
                  <a:pt x="715648" y="920653"/>
                  <a:pt x="163289" y="979715"/>
                </a:cubicBezTo>
                <a:cubicBezTo>
                  <a:pt x="87905" y="967869"/>
                  <a:pt x="-3211" y="915517"/>
                  <a:pt x="0" y="816426"/>
                </a:cubicBezTo>
                <a:cubicBezTo>
                  <a:pt x="-24283" y="731427"/>
                  <a:pt x="27685" y="570536"/>
                  <a:pt x="0" y="489858"/>
                </a:cubicBezTo>
                <a:cubicBezTo>
                  <a:pt x="-27685" y="409180"/>
                  <a:pt x="18977" y="256985"/>
                  <a:pt x="0" y="163289"/>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Tây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463ACB52-51D1-9310-DB94-E5AE8C37B709}"/>
              </a:ext>
            </a:extLst>
          </p:cNvPr>
          <p:cNvSpPr/>
          <p:nvPr/>
        </p:nvSpPr>
        <p:spPr>
          <a:xfrm>
            <a:off x="6096000" y="1545770"/>
            <a:ext cx="5704115" cy="979715"/>
          </a:xfrm>
          <a:custGeom>
            <a:avLst/>
            <a:gdLst>
              <a:gd name="connsiteX0" fmla="*/ 0 w 5704115"/>
              <a:gd name="connsiteY0" fmla="*/ 163289 h 979715"/>
              <a:gd name="connsiteX1" fmla="*/ 163289 w 5704115"/>
              <a:gd name="connsiteY1" fmla="*/ 0 h 979715"/>
              <a:gd name="connsiteX2" fmla="*/ 599467 w 5704115"/>
              <a:gd name="connsiteY2" fmla="*/ 0 h 979715"/>
              <a:gd name="connsiteX3" fmla="*/ 1250746 w 5704115"/>
              <a:gd name="connsiteY3" fmla="*/ 0 h 979715"/>
              <a:gd name="connsiteX4" fmla="*/ 1902026 w 5704115"/>
              <a:gd name="connsiteY4" fmla="*/ 0 h 979715"/>
              <a:gd name="connsiteX5" fmla="*/ 2607081 w 5704115"/>
              <a:gd name="connsiteY5" fmla="*/ 0 h 979715"/>
              <a:gd name="connsiteX6" fmla="*/ 3258360 w 5704115"/>
              <a:gd name="connsiteY6" fmla="*/ 0 h 979715"/>
              <a:gd name="connsiteX7" fmla="*/ 3748314 w 5704115"/>
              <a:gd name="connsiteY7" fmla="*/ 0 h 979715"/>
              <a:gd name="connsiteX8" fmla="*/ 4399593 w 5704115"/>
              <a:gd name="connsiteY8" fmla="*/ 0 h 979715"/>
              <a:gd name="connsiteX9" fmla="*/ 4943322 w 5704115"/>
              <a:gd name="connsiteY9" fmla="*/ 0 h 979715"/>
              <a:gd name="connsiteX10" fmla="*/ 5540826 w 5704115"/>
              <a:gd name="connsiteY10" fmla="*/ 0 h 979715"/>
              <a:gd name="connsiteX11" fmla="*/ 5704115 w 5704115"/>
              <a:gd name="connsiteY11" fmla="*/ 163289 h 979715"/>
              <a:gd name="connsiteX12" fmla="*/ 5704115 w 5704115"/>
              <a:gd name="connsiteY12" fmla="*/ 476795 h 979715"/>
              <a:gd name="connsiteX13" fmla="*/ 5704115 w 5704115"/>
              <a:gd name="connsiteY13" fmla="*/ 816426 h 979715"/>
              <a:gd name="connsiteX14" fmla="*/ 5540826 w 5704115"/>
              <a:gd name="connsiteY14" fmla="*/ 979715 h 979715"/>
              <a:gd name="connsiteX15" fmla="*/ 4943322 w 5704115"/>
              <a:gd name="connsiteY15" fmla="*/ 979715 h 979715"/>
              <a:gd name="connsiteX16" fmla="*/ 4345818 w 5704115"/>
              <a:gd name="connsiteY16" fmla="*/ 979715 h 979715"/>
              <a:gd name="connsiteX17" fmla="*/ 3694538 w 5704115"/>
              <a:gd name="connsiteY17" fmla="*/ 979715 h 979715"/>
              <a:gd name="connsiteX18" fmla="*/ 3043259 w 5704115"/>
              <a:gd name="connsiteY18" fmla="*/ 979715 h 979715"/>
              <a:gd name="connsiteX19" fmla="*/ 2499530 w 5704115"/>
              <a:gd name="connsiteY19" fmla="*/ 979715 h 979715"/>
              <a:gd name="connsiteX20" fmla="*/ 2063352 w 5704115"/>
              <a:gd name="connsiteY20" fmla="*/ 979715 h 979715"/>
              <a:gd name="connsiteX21" fmla="*/ 1519623 w 5704115"/>
              <a:gd name="connsiteY21" fmla="*/ 979715 h 979715"/>
              <a:gd name="connsiteX22" fmla="*/ 1029670 w 5704115"/>
              <a:gd name="connsiteY22" fmla="*/ 979715 h 979715"/>
              <a:gd name="connsiteX23" fmla="*/ 163289 w 5704115"/>
              <a:gd name="connsiteY23" fmla="*/ 979715 h 979715"/>
              <a:gd name="connsiteX24" fmla="*/ 0 w 5704115"/>
              <a:gd name="connsiteY24" fmla="*/ 816426 h 979715"/>
              <a:gd name="connsiteX25" fmla="*/ 0 w 5704115"/>
              <a:gd name="connsiteY25" fmla="*/ 509452 h 979715"/>
              <a:gd name="connsiteX26" fmla="*/ 0 w 5704115"/>
              <a:gd name="connsiteY26" fmla="*/ 163289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04115" h="979715" fill="none" extrusionOk="0">
                <a:moveTo>
                  <a:pt x="0" y="163289"/>
                </a:moveTo>
                <a:cubicBezTo>
                  <a:pt x="2272" y="92482"/>
                  <a:pt x="69369" y="-2137"/>
                  <a:pt x="163289" y="0"/>
                </a:cubicBezTo>
                <a:cubicBezTo>
                  <a:pt x="370776" y="-22282"/>
                  <a:pt x="495457" y="18509"/>
                  <a:pt x="599467" y="0"/>
                </a:cubicBezTo>
                <a:cubicBezTo>
                  <a:pt x="703477" y="-18509"/>
                  <a:pt x="1045758" y="39547"/>
                  <a:pt x="1250746" y="0"/>
                </a:cubicBezTo>
                <a:cubicBezTo>
                  <a:pt x="1455734" y="-39547"/>
                  <a:pt x="1649291" y="27830"/>
                  <a:pt x="1902026" y="0"/>
                </a:cubicBezTo>
                <a:cubicBezTo>
                  <a:pt x="2154761" y="-27830"/>
                  <a:pt x="2369052" y="59938"/>
                  <a:pt x="2607081" y="0"/>
                </a:cubicBezTo>
                <a:cubicBezTo>
                  <a:pt x="2845111" y="-59938"/>
                  <a:pt x="3008979" y="76027"/>
                  <a:pt x="3258360" y="0"/>
                </a:cubicBezTo>
                <a:cubicBezTo>
                  <a:pt x="3507741" y="-76027"/>
                  <a:pt x="3548975" y="47642"/>
                  <a:pt x="3748314" y="0"/>
                </a:cubicBezTo>
                <a:cubicBezTo>
                  <a:pt x="3947653" y="-47642"/>
                  <a:pt x="4213788" y="71409"/>
                  <a:pt x="4399593" y="0"/>
                </a:cubicBezTo>
                <a:cubicBezTo>
                  <a:pt x="4585398" y="-71409"/>
                  <a:pt x="4692030" y="27266"/>
                  <a:pt x="4943322" y="0"/>
                </a:cubicBezTo>
                <a:cubicBezTo>
                  <a:pt x="5194614" y="-27266"/>
                  <a:pt x="5276159" y="15070"/>
                  <a:pt x="5540826" y="0"/>
                </a:cubicBezTo>
                <a:cubicBezTo>
                  <a:pt x="5634513" y="-4102"/>
                  <a:pt x="5709349" y="68820"/>
                  <a:pt x="5704115" y="163289"/>
                </a:cubicBezTo>
                <a:cubicBezTo>
                  <a:pt x="5728928" y="293023"/>
                  <a:pt x="5680206" y="391716"/>
                  <a:pt x="5704115" y="476795"/>
                </a:cubicBezTo>
                <a:cubicBezTo>
                  <a:pt x="5728024" y="561874"/>
                  <a:pt x="5682142" y="670089"/>
                  <a:pt x="5704115" y="816426"/>
                </a:cubicBezTo>
                <a:cubicBezTo>
                  <a:pt x="5694276" y="922188"/>
                  <a:pt x="5638091" y="965101"/>
                  <a:pt x="5540826" y="979715"/>
                </a:cubicBezTo>
                <a:cubicBezTo>
                  <a:pt x="5345359" y="1039039"/>
                  <a:pt x="5218232" y="927620"/>
                  <a:pt x="4943322" y="979715"/>
                </a:cubicBezTo>
                <a:cubicBezTo>
                  <a:pt x="4668412" y="1031810"/>
                  <a:pt x="4482961" y="970310"/>
                  <a:pt x="4345818" y="979715"/>
                </a:cubicBezTo>
                <a:cubicBezTo>
                  <a:pt x="4208675" y="989120"/>
                  <a:pt x="4019543" y="905842"/>
                  <a:pt x="3694538" y="979715"/>
                </a:cubicBezTo>
                <a:cubicBezTo>
                  <a:pt x="3369533" y="1053588"/>
                  <a:pt x="3274276" y="965210"/>
                  <a:pt x="3043259" y="979715"/>
                </a:cubicBezTo>
                <a:cubicBezTo>
                  <a:pt x="2812242" y="994220"/>
                  <a:pt x="2624741" y="951243"/>
                  <a:pt x="2499530" y="979715"/>
                </a:cubicBezTo>
                <a:cubicBezTo>
                  <a:pt x="2374319" y="1008187"/>
                  <a:pt x="2167364" y="972129"/>
                  <a:pt x="2063352" y="979715"/>
                </a:cubicBezTo>
                <a:cubicBezTo>
                  <a:pt x="1959340" y="987301"/>
                  <a:pt x="1690362" y="915297"/>
                  <a:pt x="1519623" y="979715"/>
                </a:cubicBezTo>
                <a:cubicBezTo>
                  <a:pt x="1348884" y="1044133"/>
                  <a:pt x="1241538" y="967459"/>
                  <a:pt x="1029670" y="979715"/>
                </a:cubicBezTo>
                <a:cubicBezTo>
                  <a:pt x="817802" y="991971"/>
                  <a:pt x="454039" y="953811"/>
                  <a:pt x="163289" y="979715"/>
                </a:cubicBezTo>
                <a:cubicBezTo>
                  <a:pt x="65933" y="972364"/>
                  <a:pt x="10945" y="912042"/>
                  <a:pt x="0" y="816426"/>
                </a:cubicBezTo>
                <a:cubicBezTo>
                  <a:pt x="-23013" y="739527"/>
                  <a:pt x="24734" y="611612"/>
                  <a:pt x="0" y="509452"/>
                </a:cubicBezTo>
                <a:cubicBezTo>
                  <a:pt x="-24734" y="407292"/>
                  <a:pt x="25670" y="233263"/>
                  <a:pt x="0" y="163289"/>
                </a:cubicBezTo>
                <a:close/>
              </a:path>
              <a:path w="5704115" h="979715" stroke="0" extrusionOk="0">
                <a:moveTo>
                  <a:pt x="0" y="163289"/>
                </a:moveTo>
                <a:cubicBezTo>
                  <a:pt x="14676" y="78875"/>
                  <a:pt x="68414" y="15423"/>
                  <a:pt x="163289" y="0"/>
                </a:cubicBezTo>
                <a:cubicBezTo>
                  <a:pt x="337334" y="-1108"/>
                  <a:pt x="545907" y="66801"/>
                  <a:pt x="868344" y="0"/>
                </a:cubicBezTo>
                <a:cubicBezTo>
                  <a:pt x="1190782" y="-66801"/>
                  <a:pt x="1196073" y="38611"/>
                  <a:pt x="1304522" y="0"/>
                </a:cubicBezTo>
                <a:cubicBezTo>
                  <a:pt x="1412971" y="-38611"/>
                  <a:pt x="1608489" y="28042"/>
                  <a:pt x="1902026" y="0"/>
                </a:cubicBezTo>
                <a:cubicBezTo>
                  <a:pt x="2195563" y="-28042"/>
                  <a:pt x="2268123" y="22979"/>
                  <a:pt x="2445755" y="0"/>
                </a:cubicBezTo>
                <a:cubicBezTo>
                  <a:pt x="2623387" y="-22979"/>
                  <a:pt x="2844034" y="64734"/>
                  <a:pt x="3097034" y="0"/>
                </a:cubicBezTo>
                <a:cubicBezTo>
                  <a:pt x="3350034" y="-64734"/>
                  <a:pt x="3331537" y="48342"/>
                  <a:pt x="3533212" y="0"/>
                </a:cubicBezTo>
                <a:cubicBezTo>
                  <a:pt x="3734887" y="-48342"/>
                  <a:pt x="3994361" y="17014"/>
                  <a:pt x="4184492" y="0"/>
                </a:cubicBezTo>
                <a:cubicBezTo>
                  <a:pt x="4374623" y="-17014"/>
                  <a:pt x="4476024" y="500"/>
                  <a:pt x="4620670" y="0"/>
                </a:cubicBezTo>
                <a:cubicBezTo>
                  <a:pt x="4765316" y="-500"/>
                  <a:pt x="5120973" y="87565"/>
                  <a:pt x="5540826" y="0"/>
                </a:cubicBezTo>
                <a:cubicBezTo>
                  <a:pt x="5634014" y="-1002"/>
                  <a:pt x="5702340" y="93690"/>
                  <a:pt x="5704115" y="163289"/>
                </a:cubicBezTo>
                <a:cubicBezTo>
                  <a:pt x="5741214" y="297374"/>
                  <a:pt x="5665611" y="416977"/>
                  <a:pt x="5704115" y="496389"/>
                </a:cubicBezTo>
                <a:cubicBezTo>
                  <a:pt x="5742619" y="575801"/>
                  <a:pt x="5670975" y="718960"/>
                  <a:pt x="5704115" y="816426"/>
                </a:cubicBezTo>
                <a:cubicBezTo>
                  <a:pt x="5685955" y="892369"/>
                  <a:pt x="5618965" y="972633"/>
                  <a:pt x="5540826" y="979715"/>
                </a:cubicBezTo>
                <a:cubicBezTo>
                  <a:pt x="5375933" y="1021601"/>
                  <a:pt x="5320910" y="949670"/>
                  <a:pt x="5104648" y="979715"/>
                </a:cubicBezTo>
                <a:cubicBezTo>
                  <a:pt x="4888386" y="1009760"/>
                  <a:pt x="4676964" y="953749"/>
                  <a:pt x="4560919" y="979715"/>
                </a:cubicBezTo>
                <a:cubicBezTo>
                  <a:pt x="4444874" y="1005681"/>
                  <a:pt x="4219084" y="926102"/>
                  <a:pt x="4070966" y="979715"/>
                </a:cubicBezTo>
                <a:cubicBezTo>
                  <a:pt x="3922848" y="1033328"/>
                  <a:pt x="3787157" y="968023"/>
                  <a:pt x="3634788" y="979715"/>
                </a:cubicBezTo>
                <a:cubicBezTo>
                  <a:pt x="3482419" y="991407"/>
                  <a:pt x="3368104" y="958861"/>
                  <a:pt x="3198610" y="979715"/>
                </a:cubicBezTo>
                <a:cubicBezTo>
                  <a:pt x="3029116" y="1000569"/>
                  <a:pt x="2874117" y="934143"/>
                  <a:pt x="2762432" y="979715"/>
                </a:cubicBezTo>
                <a:cubicBezTo>
                  <a:pt x="2650747" y="1025287"/>
                  <a:pt x="2336224" y="937784"/>
                  <a:pt x="2057377" y="979715"/>
                </a:cubicBezTo>
                <a:cubicBezTo>
                  <a:pt x="1778531" y="1021646"/>
                  <a:pt x="1582934" y="907616"/>
                  <a:pt x="1406098" y="979715"/>
                </a:cubicBezTo>
                <a:cubicBezTo>
                  <a:pt x="1229262" y="1051814"/>
                  <a:pt x="1123730" y="945563"/>
                  <a:pt x="916144" y="979715"/>
                </a:cubicBezTo>
                <a:cubicBezTo>
                  <a:pt x="708558" y="1013867"/>
                  <a:pt x="331487" y="960340"/>
                  <a:pt x="163289" y="979715"/>
                </a:cubicBezTo>
                <a:cubicBezTo>
                  <a:pt x="100071" y="977704"/>
                  <a:pt x="4107" y="909361"/>
                  <a:pt x="0" y="816426"/>
                </a:cubicBezTo>
                <a:cubicBezTo>
                  <a:pt x="-35274" y="661358"/>
                  <a:pt x="14600" y="580008"/>
                  <a:pt x="0" y="476795"/>
                </a:cubicBezTo>
                <a:cubicBezTo>
                  <a:pt x="-14600" y="373582"/>
                  <a:pt x="22697" y="307290"/>
                  <a:pt x="0" y="163289"/>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Huế</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Nẵng</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B0669657-4AA9-EC54-9787-BD0941CE75E9}"/>
              </a:ext>
            </a:extLst>
          </p:cNvPr>
          <p:cNvCxnSpPr/>
          <p:nvPr/>
        </p:nvCxnSpPr>
        <p:spPr>
          <a:xfrm>
            <a:off x="1730828" y="2928258"/>
            <a:ext cx="873034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Arrow: Down 5">
            <a:extLst>
              <a:ext uri="{FF2B5EF4-FFF2-40B4-BE49-F238E27FC236}">
                <a16:creationId xmlns:a16="http://schemas.microsoft.com/office/drawing/2014/main" id="{925D481D-ABFF-5FCD-4F8D-99B9D606F98B}"/>
              </a:ext>
            </a:extLst>
          </p:cNvPr>
          <p:cNvSpPr/>
          <p:nvPr/>
        </p:nvSpPr>
        <p:spPr>
          <a:xfrm>
            <a:off x="2144486" y="2971802"/>
            <a:ext cx="740228" cy="838198"/>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E905790-79EB-4670-D9B7-CD466F3428AC}"/>
              </a:ext>
            </a:extLst>
          </p:cNvPr>
          <p:cNvSpPr/>
          <p:nvPr/>
        </p:nvSpPr>
        <p:spPr>
          <a:xfrm>
            <a:off x="261257" y="3853543"/>
            <a:ext cx="4953001" cy="2764970"/>
          </a:xfrm>
          <a:custGeom>
            <a:avLst/>
            <a:gdLst>
              <a:gd name="connsiteX0" fmla="*/ 0 w 4953001"/>
              <a:gd name="connsiteY0" fmla="*/ 460838 h 2764970"/>
              <a:gd name="connsiteX1" fmla="*/ 460838 w 4953001"/>
              <a:gd name="connsiteY1" fmla="*/ 0 h 2764970"/>
              <a:gd name="connsiteX2" fmla="*/ 915802 w 4953001"/>
              <a:gd name="connsiteY2" fmla="*/ 0 h 2764970"/>
              <a:gd name="connsiteX3" fmla="*/ 1532019 w 4953001"/>
              <a:gd name="connsiteY3" fmla="*/ 0 h 2764970"/>
              <a:gd name="connsiteX4" fmla="*/ 2188549 w 4953001"/>
              <a:gd name="connsiteY4" fmla="*/ 0 h 2764970"/>
              <a:gd name="connsiteX5" fmla="*/ 2724139 w 4953001"/>
              <a:gd name="connsiteY5" fmla="*/ 0 h 2764970"/>
              <a:gd name="connsiteX6" fmla="*/ 3300043 w 4953001"/>
              <a:gd name="connsiteY6" fmla="*/ 0 h 2764970"/>
              <a:gd name="connsiteX7" fmla="*/ 3956573 w 4953001"/>
              <a:gd name="connsiteY7" fmla="*/ 0 h 2764970"/>
              <a:gd name="connsiteX8" fmla="*/ 4492163 w 4953001"/>
              <a:gd name="connsiteY8" fmla="*/ 0 h 2764970"/>
              <a:gd name="connsiteX9" fmla="*/ 4953001 w 4953001"/>
              <a:gd name="connsiteY9" fmla="*/ 460838 h 2764970"/>
              <a:gd name="connsiteX10" fmla="*/ 4953001 w 4953001"/>
              <a:gd name="connsiteY10" fmla="*/ 921662 h 2764970"/>
              <a:gd name="connsiteX11" fmla="*/ 4953001 w 4953001"/>
              <a:gd name="connsiteY11" fmla="*/ 1364052 h 2764970"/>
              <a:gd name="connsiteX12" fmla="*/ 4953001 w 4953001"/>
              <a:gd name="connsiteY12" fmla="*/ 1806443 h 2764970"/>
              <a:gd name="connsiteX13" fmla="*/ 4953001 w 4953001"/>
              <a:gd name="connsiteY13" fmla="*/ 2304132 h 2764970"/>
              <a:gd name="connsiteX14" fmla="*/ 4492163 w 4953001"/>
              <a:gd name="connsiteY14" fmla="*/ 2764970 h 2764970"/>
              <a:gd name="connsiteX15" fmla="*/ 3835633 w 4953001"/>
              <a:gd name="connsiteY15" fmla="*/ 2764970 h 2764970"/>
              <a:gd name="connsiteX16" fmla="*/ 3259729 w 4953001"/>
              <a:gd name="connsiteY16" fmla="*/ 2764970 h 2764970"/>
              <a:gd name="connsiteX17" fmla="*/ 2724139 w 4953001"/>
              <a:gd name="connsiteY17" fmla="*/ 2764970 h 2764970"/>
              <a:gd name="connsiteX18" fmla="*/ 2107922 w 4953001"/>
              <a:gd name="connsiteY18" fmla="*/ 2764970 h 2764970"/>
              <a:gd name="connsiteX19" fmla="*/ 1491705 w 4953001"/>
              <a:gd name="connsiteY19" fmla="*/ 2764970 h 2764970"/>
              <a:gd name="connsiteX20" fmla="*/ 460838 w 4953001"/>
              <a:gd name="connsiteY20" fmla="*/ 2764970 h 2764970"/>
              <a:gd name="connsiteX21" fmla="*/ 0 w 4953001"/>
              <a:gd name="connsiteY21" fmla="*/ 2304132 h 2764970"/>
              <a:gd name="connsiteX22" fmla="*/ 0 w 4953001"/>
              <a:gd name="connsiteY22" fmla="*/ 1880174 h 2764970"/>
              <a:gd name="connsiteX23" fmla="*/ 0 w 4953001"/>
              <a:gd name="connsiteY23" fmla="*/ 1474650 h 2764970"/>
              <a:gd name="connsiteX24" fmla="*/ 0 w 4953001"/>
              <a:gd name="connsiteY24" fmla="*/ 1050692 h 2764970"/>
              <a:gd name="connsiteX25" fmla="*/ 0 w 4953001"/>
              <a:gd name="connsiteY25" fmla="*/ 460838 h 276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3001" h="2764970" fill="none" extrusionOk="0">
                <a:moveTo>
                  <a:pt x="0" y="460838"/>
                </a:moveTo>
                <a:cubicBezTo>
                  <a:pt x="52196" y="231941"/>
                  <a:pt x="199566" y="-14770"/>
                  <a:pt x="460838" y="0"/>
                </a:cubicBezTo>
                <a:cubicBezTo>
                  <a:pt x="563155" y="-7639"/>
                  <a:pt x="819144" y="22479"/>
                  <a:pt x="915802" y="0"/>
                </a:cubicBezTo>
                <a:cubicBezTo>
                  <a:pt x="1012460" y="-22479"/>
                  <a:pt x="1311153" y="39359"/>
                  <a:pt x="1532019" y="0"/>
                </a:cubicBezTo>
                <a:cubicBezTo>
                  <a:pt x="1752885" y="-39359"/>
                  <a:pt x="1987953" y="42629"/>
                  <a:pt x="2188549" y="0"/>
                </a:cubicBezTo>
                <a:cubicBezTo>
                  <a:pt x="2389145" y="-42629"/>
                  <a:pt x="2606293" y="32062"/>
                  <a:pt x="2724139" y="0"/>
                </a:cubicBezTo>
                <a:cubicBezTo>
                  <a:pt x="2841985" y="-32062"/>
                  <a:pt x="3119391" y="6206"/>
                  <a:pt x="3300043" y="0"/>
                </a:cubicBezTo>
                <a:cubicBezTo>
                  <a:pt x="3480695" y="-6206"/>
                  <a:pt x="3808486" y="30765"/>
                  <a:pt x="3956573" y="0"/>
                </a:cubicBezTo>
                <a:cubicBezTo>
                  <a:pt x="4104660" y="-30765"/>
                  <a:pt x="4228801" y="54704"/>
                  <a:pt x="4492163" y="0"/>
                </a:cubicBezTo>
                <a:cubicBezTo>
                  <a:pt x="4784881" y="-22733"/>
                  <a:pt x="4921765" y="190424"/>
                  <a:pt x="4953001" y="460838"/>
                </a:cubicBezTo>
                <a:cubicBezTo>
                  <a:pt x="4956360" y="553454"/>
                  <a:pt x="4914129" y="805690"/>
                  <a:pt x="4953001" y="921662"/>
                </a:cubicBezTo>
                <a:cubicBezTo>
                  <a:pt x="4991873" y="1037634"/>
                  <a:pt x="4915223" y="1193357"/>
                  <a:pt x="4953001" y="1364052"/>
                </a:cubicBezTo>
                <a:cubicBezTo>
                  <a:pt x="4990779" y="1534747"/>
                  <a:pt x="4920087" y="1672638"/>
                  <a:pt x="4953001" y="1806443"/>
                </a:cubicBezTo>
                <a:cubicBezTo>
                  <a:pt x="4985915" y="1940248"/>
                  <a:pt x="4910994" y="2083414"/>
                  <a:pt x="4953001" y="2304132"/>
                </a:cubicBezTo>
                <a:cubicBezTo>
                  <a:pt x="4946396" y="2561444"/>
                  <a:pt x="4743300" y="2753359"/>
                  <a:pt x="4492163" y="2764970"/>
                </a:cubicBezTo>
                <a:cubicBezTo>
                  <a:pt x="4314426" y="2827032"/>
                  <a:pt x="4007767" y="2700203"/>
                  <a:pt x="3835633" y="2764970"/>
                </a:cubicBezTo>
                <a:cubicBezTo>
                  <a:pt x="3663499" y="2829737"/>
                  <a:pt x="3386112" y="2726036"/>
                  <a:pt x="3259729" y="2764970"/>
                </a:cubicBezTo>
                <a:cubicBezTo>
                  <a:pt x="3133346" y="2803904"/>
                  <a:pt x="2840833" y="2731504"/>
                  <a:pt x="2724139" y="2764970"/>
                </a:cubicBezTo>
                <a:cubicBezTo>
                  <a:pt x="2607445" y="2798436"/>
                  <a:pt x="2334903" y="2757140"/>
                  <a:pt x="2107922" y="2764970"/>
                </a:cubicBezTo>
                <a:cubicBezTo>
                  <a:pt x="1880941" y="2772800"/>
                  <a:pt x="1637324" y="2742780"/>
                  <a:pt x="1491705" y="2764970"/>
                </a:cubicBezTo>
                <a:cubicBezTo>
                  <a:pt x="1346086" y="2787160"/>
                  <a:pt x="715783" y="2689931"/>
                  <a:pt x="460838" y="2764970"/>
                </a:cubicBezTo>
                <a:cubicBezTo>
                  <a:pt x="155872" y="2773647"/>
                  <a:pt x="20174" y="2577266"/>
                  <a:pt x="0" y="2304132"/>
                </a:cubicBezTo>
                <a:cubicBezTo>
                  <a:pt x="-6222" y="2147776"/>
                  <a:pt x="25059" y="2016921"/>
                  <a:pt x="0" y="1880174"/>
                </a:cubicBezTo>
                <a:cubicBezTo>
                  <a:pt x="-25059" y="1743427"/>
                  <a:pt x="6899" y="1617584"/>
                  <a:pt x="0" y="1474650"/>
                </a:cubicBezTo>
                <a:cubicBezTo>
                  <a:pt x="-6899" y="1331716"/>
                  <a:pt x="16088" y="1243912"/>
                  <a:pt x="0" y="1050692"/>
                </a:cubicBezTo>
                <a:cubicBezTo>
                  <a:pt x="-16088" y="857472"/>
                  <a:pt x="3402" y="725448"/>
                  <a:pt x="0" y="460838"/>
                </a:cubicBezTo>
                <a:close/>
              </a:path>
              <a:path w="4953001" h="2764970" stroke="0" extrusionOk="0">
                <a:moveTo>
                  <a:pt x="0" y="460838"/>
                </a:moveTo>
                <a:cubicBezTo>
                  <a:pt x="2006" y="252550"/>
                  <a:pt x="232628" y="-38458"/>
                  <a:pt x="460838" y="0"/>
                </a:cubicBezTo>
                <a:cubicBezTo>
                  <a:pt x="732566" y="-49473"/>
                  <a:pt x="776225" y="54998"/>
                  <a:pt x="1036742" y="0"/>
                </a:cubicBezTo>
                <a:cubicBezTo>
                  <a:pt x="1297259" y="-54998"/>
                  <a:pt x="1378355" y="62188"/>
                  <a:pt x="1572332" y="0"/>
                </a:cubicBezTo>
                <a:cubicBezTo>
                  <a:pt x="1766309" y="-62188"/>
                  <a:pt x="1946647" y="50244"/>
                  <a:pt x="2148235" y="0"/>
                </a:cubicBezTo>
                <a:cubicBezTo>
                  <a:pt x="2349823" y="-50244"/>
                  <a:pt x="2520168" y="139"/>
                  <a:pt x="2683826" y="0"/>
                </a:cubicBezTo>
                <a:cubicBezTo>
                  <a:pt x="2847484" y="-139"/>
                  <a:pt x="3027300" y="27656"/>
                  <a:pt x="3340356" y="0"/>
                </a:cubicBezTo>
                <a:cubicBezTo>
                  <a:pt x="3653412" y="-27656"/>
                  <a:pt x="3668637" y="50653"/>
                  <a:pt x="3795320" y="0"/>
                </a:cubicBezTo>
                <a:cubicBezTo>
                  <a:pt x="3922003" y="-50653"/>
                  <a:pt x="4233783" y="73784"/>
                  <a:pt x="4492163" y="0"/>
                </a:cubicBezTo>
                <a:cubicBezTo>
                  <a:pt x="4680375" y="-23364"/>
                  <a:pt x="5007351" y="169778"/>
                  <a:pt x="4953001" y="460838"/>
                </a:cubicBezTo>
                <a:cubicBezTo>
                  <a:pt x="4982016" y="630293"/>
                  <a:pt x="4910866" y="753725"/>
                  <a:pt x="4953001" y="903229"/>
                </a:cubicBezTo>
                <a:cubicBezTo>
                  <a:pt x="4995136" y="1052733"/>
                  <a:pt x="4898245" y="1215135"/>
                  <a:pt x="4953001" y="1382485"/>
                </a:cubicBezTo>
                <a:cubicBezTo>
                  <a:pt x="5007757" y="1549835"/>
                  <a:pt x="4933355" y="1627829"/>
                  <a:pt x="4953001" y="1806443"/>
                </a:cubicBezTo>
                <a:cubicBezTo>
                  <a:pt x="4972647" y="1985057"/>
                  <a:pt x="4915197" y="2077666"/>
                  <a:pt x="4953001" y="2304132"/>
                </a:cubicBezTo>
                <a:cubicBezTo>
                  <a:pt x="4943402" y="2628765"/>
                  <a:pt x="4749279" y="2737083"/>
                  <a:pt x="4492163" y="2764970"/>
                </a:cubicBezTo>
                <a:cubicBezTo>
                  <a:pt x="4339918" y="2816036"/>
                  <a:pt x="4089324" y="2698436"/>
                  <a:pt x="3875946" y="2764970"/>
                </a:cubicBezTo>
                <a:cubicBezTo>
                  <a:pt x="3662568" y="2831504"/>
                  <a:pt x="3647961" y="2713886"/>
                  <a:pt x="3420982" y="2764970"/>
                </a:cubicBezTo>
                <a:cubicBezTo>
                  <a:pt x="3194003" y="2816054"/>
                  <a:pt x="3113054" y="2705519"/>
                  <a:pt x="2845079" y="2764970"/>
                </a:cubicBezTo>
                <a:cubicBezTo>
                  <a:pt x="2577104" y="2824421"/>
                  <a:pt x="2536414" y="2720544"/>
                  <a:pt x="2309488" y="2764970"/>
                </a:cubicBezTo>
                <a:cubicBezTo>
                  <a:pt x="2082562" y="2809396"/>
                  <a:pt x="2073548" y="2732927"/>
                  <a:pt x="1854525" y="2764970"/>
                </a:cubicBezTo>
                <a:cubicBezTo>
                  <a:pt x="1635502" y="2797013"/>
                  <a:pt x="1477489" y="2756780"/>
                  <a:pt x="1278621" y="2764970"/>
                </a:cubicBezTo>
                <a:cubicBezTo>
                  <a:pt x="1079753" y="2773160"/>
                  <a:pt x="799455" y="2740853"/>
                  <a:pt x="460838" y="2764970"/>
                </a:cubicBezTo>
                <a:cubicBezTo>
                  <a:pt x="204365" y="2797916"/>
                  <a:pt x="-35484" y="2503210"/>
                  <a:pt x="0" y="2304132"/>
                </a:cubicBezTo>
                <a:cubicBezTo>
                  <a:pt x="-36127" y="2124467"/>
                  <a:pt x="22610" y="1948376"/>
                  <a:pt x="0" y="1843309"/>
                </a:cubicBezTo>
                <a:cubicBezTo>
                  <a:pt x="-22610" y="1738242"/>
                  <a:pt x="19328" y="1517128"/>
                  <a:pt x="0" y="1345619"/>
                </a:cubicBezTo>
                <a:cubicBezTo>
                  <a:pt x="-19328" y="1174110"/>
                  <a:pt x="44926" y="1100514"/>
                  <a:pt x="0" y="940094"/>
                </a:cubicBezTo>
                <a:cubicBezTo>
                  <a:pt x="-44926" y="779675"/>
                  <a:pt x="9432" y="661615"/>
                  <a:pt x="0" y="460838"/>
                </a:cubicBezTo>
                <a:close/>
              </a:path>
            </a:pathLst>
          </a:custGeom>
          <a:solidFill>
            <a:schemeClr val="bg1"/>
          </a:solidFill>
          <a:ln>
            <a:solidFill>
              <a:schemeClr val="tx1"/>
            </a:solidFill>
            <a:extLst>
              <a:ext uri="{C807C97D-BFC1-408E-A445-0C87EB9F89A2}">
                <ask:lineSketchStyleProps xmlns:ask="http://schemas.microsoft.com/office/drawing/2018/sketchyshapes" sd="343934193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Tạo</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bước</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đệm</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tiếp</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tục</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kháng</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miền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Nam.</a:t>
            </a:r>
          </a:p>
        </p:txBody>
      </p:sp>
      <p:sp>
        <p:nvSpPr>
          <p:cNvPr id="8" name="Rectangle: Rounded Corners 7">
            <a:extLst>
              <a:ext uri="{FF2B5EF4-FFF2-40B4-BE49-F238E27FC236}">
                <a16:creationId xmlns:a16="http://schemas.microsoft.com/office/drawing/2014/main" id="{EA242BE0-92FD-4341-4BDC-E542A30C2685}"/>
              </a:ext>
            </a:extLst>
          </p:cNvPr>
          <p:cNvSpPr/>
          <p:nvPr/>
        </p:nvSpPr>
        <p:spPr>
          <a:xfrm>
            <a:off x="6471556" y="3886197"/>
            <a:ext cx="4953001" cy="2764970"/>
          </a:xfrm>
          <a:custGeom>
            <a:avLst/>
            <a:gdLst>
              <a:gd name="connsiteX0" fmla="*/ 0 w 4953001"/>
              <a:gd name="connsiteY0" fmla="*/ 460838 h 2764970"/>
              <a:gd name="connsiteX1" fmla="*/ 460838 w 4953001"/>
              <a:gd name="connsiteY1" fmla="*/ 0 h 2764970"/>
              <a:gd name="connsiteX2" fmla="*/ 915802 w 4953001"/>
              <a:gd name="connsiteY2" fmla="*/ 0 h 2764970"/>
              <a:gd name="connsiteX3" fmla="*/ 1532019 w 4953001"/>
              <a:gd name="connsiteY3" fmla="*/ 0 h 2764970"/>
              <a:gd name="connsiteX4" fmla="*/ 2188549 w 4953001"/>
              <a:gd name="connsiteY4" fmla="*/ 0 h 2764970"/>
              <a:gd name="connsiteX5" fmla="*/ 2724139 w 4953001"/>
              <a:gd name="connsiteY5" fmla="*/ 0 h 2764970"/>
              <a:gd name="connsiteX6" fmla="*/ 3300043 w 4953001"/>
              <a:gd name="connsiteY6" fmla="*/ 0 h 2764970"/>
              <a:gd name="connsiteX7" fmla="*/ 3956573 w 4953001"/>
              <a:gd name="connsiteY7" fmla="*/ 0 h 2764970"/>
              <a:gd name="connsiteX8" fmla="*/ 4492163 w 4953001"/>
              <a:gd name="connsiteY8" fmla="*/ 0 h 2764970"/>
              <a:gd name="connsiteX9" fmla="*/ 4953001 w 4953001"/>
              <a:gd name="connsiteY9" fmla="*/ 460838 h 2764970"/>
              <a:gd name="connsiteX10" fmla="*/ 4953001 w 4953001"/>
              <a:gd name="connsiteY10" fmla="*/ 921662 h 2764970"/>
              <a:gd name="connsiteX11" fmla="*/ 4953001 w 4953001"/>
              <a:gd name="connsiteY11" fmla="*/ 1364052 h 2764970"/>
              <a:gd name="connsiteX12" fmla="*/ 4953001 w 4953001"/>
              <a:gd name="connsiteY12" fmla="*/ 1806443 h 2764970"/>
              <a:gd name="connsiteX13" fmla="*/ 4953001 w 4953001"/>
              <a:gd name="connsiteY13" fmla="*/ 2304132 h 2764970"/>
              <a:gd name="connsiteX14" fmla="*/ 4492163 w 4953001"/>
              <a:gd name="connsiteY14" fmla="*/ 2764970 h 2764970"/>
              <a:gd name="connsiteX15" fmla="*/ 3835633 w 4953001"/>
              <a:gd name="connsiteY15" fmla="*/ 2764970 h 2764970"/>
              <a:gd name="connsiteX16" fmla="*/ 3259729 w 4953001"/>
              <a:gd name="connsiteY16" fmla="*/ 2764970 h 2764970"/>
              <a:gd name="connsiteX17" fmla="*/ 2724139 w 4953001"/>
              <a:gd name="connsiteY17" fmla="*/ 2764970 h 2764970"/>
              <a:gd name="connsiteX18" fmla="*/ 2107922 w 4953001"/>
              <a:gd name="connsiteY18" fmla="*/ 2764970 h 2764970"/>
              <a:gd name="connsiteX19" fmla="*/ 1491705 w 4953001"/>
              <a:gd name="connsiteY19" fmla="*/ 2764970 h 2764970"/>
              <a:gd name="connsiteX20" fmla="*/ 460838 w 4953001"/>
              <a:gd name="connsiteY20" fmla="*/ 2764970 h 2764970"/>
              <a:gd name="connsiteX21" fmla="*/ 0 w 4953001"/>
              <a:gd name="connsiteY21" fmla="*/ 2304132 h 2764970"/>
              <a:gd name="connsiteX22" fmla="*/ 0 w 4953001"/>
              <a:gd name="connsiteY22" fmla="*/ 1880174 h 2764970"/>
              <a:gd name="connsiteX23" fmla="*/ 0 w 4953001"/>
              <a:gd name="connsiteY23" fmla="*/ 1474650 h 2764970"/>
              <a:gd name="connsiteX24" fmla="*/ 0 w 4953001"/>
              <a:gd name="connsiteY24" fmla="*/ 1050692 h 2764970"/>
              <a:gd name="connsiteX25" fmla="*/ 0 w 4953001"/>
              <a:gd name="connsiteY25" fmla="*/ 460838 h 276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3001" h="2764970" fill="none" extrusionOk="0">
                <a:moveTo>
                  <a:pt x="0" y="460838"/>
                </a:moveTo>
                <a:cubicBezTo>
                  <a:pt x="52196" y="231941"/>
                  <a:pt x="199566" y="-14770"/>
                  <a:pt x="460838" y="0"/>
                </a:cubicBezTo>
                <a:cubicBezTo>
                  <a:pt x="563155" y="-7639"/>
                  <a:pt x="819144" y="22479"/>
                  <a:pt x="915802" y="0"/>
                </a:cubicBezTo>
                <a:cubicBezTo>
                  <a:pt x="1012460" y="-22479"/>
                  <a:pt x="1311153" y="39359"/>
                  <a:pt x="1532019" y="0"/>
                </a:cubicBezTo>
                <a:cubicBezTo>
                  <a:pt x="1752885" y="-39359"/>
                  <a:pt x="1987953" y="42629"/>
                  <a:pt x="2188549" y="0"/>
                </a:cubicBezTo>
                <a:cubicBezTo>
                  <a:pt x="2389145" y="-42629"/>
                  <a:pt x="2606293" y="32062"/>
                  <a:pt x="2724139" y="0"/>
                </a:cubicBezTo>
                <a:cubicBezTo>
                  <a:pt x="2841985" y="-32062"/>
                  <a:pt x="3119391" y="6206"/>
                  <a:pt x="3300043" y="0"/>
                </a:cubicBezTo>
                <a:cubicBezTo>
                  <a:pt x="3480695" y="-6206"/>
                  <a:pt x="3808486" y="30765"/>
                  <a:pt x="3956573" y="0"/>
                </a:cubicBezTo>
                <a:cubicBezTo>
                  <a:pt x="4104660" y="-30765"/>
                  <a:pt x="4228801" y="54704"/>
                  <a:pt x="4492163" y="0"/>
                </a:cubicBezTo>
                <a:cubicBezTo>
                  <a:pt x="4784881" y="-22733"/>
                  <a:pt x="4921765" y="190424"/>
                  <a:pt x="4953001" y="460838"/>
                </a:cubicBezTo>
                <a:cubicBezTo>
                  <a:pt x="4956360" y="553454"/>
                  <a:pt x="4914129" y="805690"/>
                  <a:pt x="4953001" y="921662"/>
                </a:cubicBezTo>
                <a:cubicBezTo>
                  <a:pt x="4991873" y="1037634"/>
                  <a:pt x="4915223" y="1193357"/>
                  <a:pt x="4953001" y="1364052"/>
                </a:cubicBezTo>
                <a:cubicBezTo>
                  <a:pt x="4990779" y="1534747"/>
                  <a:pt x="4920087" y="1672638"/>
                  <a:pt x="4953001" y="1806443"/>
                </a:cubicBezTo>
                <a:cubicBezTo>
                  <a:pt x="4985915" y="1940248"/>
                  <a:pt x="4910994" y="2083414"/>
                  <a:pt x="4953001" y="2304132"/>
                </a:cubicBezTo>
                <a:cubicBezTo>
                  <a:pt x="4946396" y="2561444"/>
                  <a:pt x="4743300" y="2753359"/>
                  <a:pt x="4492163" y="2764970"/>
                </a:cubicBezTo>
                <a:cubicBezTo>
                  <a:pt x="4314426" y="2827032"/>
                  <a:pt x="4007767" y="2700203"/>
                  <a:pt x="3835633" y="2764970"/>
                </a:cubicBezTo>
                <a:cubicBezTo>
                  <a:pt x="3663499" y="2829737"/>
                  <a:pt x="3386112" y="2726036"/>
                  <a:pt x="3259729" y="2764970"/>
                </a:cubicBezTo>
                <a:cubicBezTo>
                  <a:pt x="3133346" y="2803904"/>
                  <a:pt x="2840833" y="2731504"/>
                  <a:pt x="2724139" y="2764970"/>
                </a:cubicBezTo>
                <a:cubicBezTo>
                  <a:pt x="2607445" y="2798436"/>
                  <a:pt x="2334903" y="2757140"/>
                  <a:pt x="2107922" y="2764970"/>
                </a:cubicBezTo>
                <a:cubicBezTo>
                  <a:pt x="1880941" y="2772800"/>
                  <a:pt x="1637324" y="2742780"/>
                  <a:pt x="1491705" y="2764970"/>
                </a:cubicBezTo>
                <a:cubicBezTo>
                  <a:pt x="1346086" y="2787160"/>
                  <a:pt x="715783" y="2689931"/>
                  <a:pt x="460838" y="2764970"/>
                </a:cubicBezTo>
                <a:cubicBezTo>
                  <a:pt x="155872" y="2773647"/>
                  <a:pt x="20174" y="2577266"/>
                  <a:pt x="0" y="2304132"/>
                </a:cubicBezTo>
                <a:cubicBezTo>
                  <a:pt x="-6222" y="2147776"/>
                  <a:pt x="25059" y="2016921"/>
                  <a:pt x="0" y="1880174"/>
                </a:cubicBezTo>
                <a:cubicBezTo>
                  <a:pt x="-25059" y="1743427"/>
                  <a:pt x="6899" y="1617584"/>
                  <a:pt x="0" y="1474650"/>
                </a:cubicBezTo>
                <a:cubicBezTo>
                  <a:pt x="-6899" y="1331716"/>
                  <a:pt x="16088" y="1243912"/>
                  <a:pt x="0" y="1050692"/>
                </a:cubicBezTo>
                <a:cubicBezTo>
                  <a:pt x="-16088" y="857472"/>
                  <a:pt x="3402" y="725448"/>
                  <a:pt x="0" y="460838"/>
                </a:cubicBezTo>
                <a:close/>
              </a:path>
              <a:path w="4953001" h="2764970" stroke="0" extrusionOk="0">
                <a:moveTo>
                  <a:pt x="0" y="460838"/>
                </a:moveTo>
                <a:cubicBezTo>
                  <a:pt x="2006" y="252550"/>
                  <a:pt x="232628" y="-38458"/>
                  <a:pt x="460838" y="0"/>
                </a:cubicBezTo>
                <a:cubicBezTo>
                  <a:pt x="732566" y="-49473"/>
                  <a:pt x="776225" y="54998"/>
                  <a:pt x="1036742" y="0"/>
                </a:cubicBezTo>
                <a:cubicBezTo>
                  <a:pt x="1297259" y="-54998"/>
                  <a:pt x="1378355" y="62188"/>
                  <a:pt x="1572332" y="0"/>
                </a:cubicBezTo>
                <a:cubicBezTo>
                  <a:pt x="1766309" y="-62188"/>
                  <a:pt x="1946647" y="50244"/>
                  <a:pt x="2148235" y="0"/>
                </a:cubicBezTo>
                <a:cubicBezTo>
                  <a:pt x="2349823" y="-50244"/>
                  <a:pt x="2520168" y="139"/>
                  <a:pt x="2683826" y="0"/>
                </a:cubicBezTo>
                <a:cubicBezTo>
                  <a:pt x="2847484" y="-139"/>
                  <a:pt x="3027300" y="27656"/>
                  <a:pt x="3340356" y="0"/>
                </a:cubicBezTo>
                <a:cubicBezTo>
                  <a:pt x="3653412" y="-27656"/>
                  <a:pt x="3668637" y="50653"/>
                  <a:pt x="3795320" y="0"/>
                </a:cubicBezTo>
                <a:cubicBezTo>
                  <a:pt x="3922003" y="-50653"/>
                  <a:pt x="4233783" y="73784"/>
                  <a:pt x="4492163" y="0"/>
                </a:cubicBezTo>
                <a:cubicBezTo>
                  <a:pt x="4680375" y="-23364"/>
                  <a:pt x="5007351" y="169778"/>
                  <a:pt x="4953001" y="460838"/>
                </a:cubicBezTo>
                <a:cubicBezTo>
                  <a:pt x="4982016" y="630293"/>
                  <a:pt x="4910866" y="753725"/>
                  <a:pt x="4953001" y="903229"/>
                </a:cubicBezTo>
                <a:cubicBezTo>
                  <a:pt x="4995136" y="1052733"/>
                  <a:pt x="4898245" y="1215135"/>
                  <a:pt x="4953001" y="1382485"/>
                </a:cubicBezTo>
                <a:cubicBezTo>
                  <a:pt x="5007757" y="1549835"/>
                  <a:pt x="4933355" y="1627829"/>
                  <a:pt x="4953001" y="1806443"/>
                </a:cubicBezTo>
                <a:cubicBezTo>
                  <a:pt x="4972647" y="1985057"/>
                  <a:pt x="4915197" y="2077666"/>
                  <a:pt x="4953001" y="2304132"/>
                </a:cubicBezTo>
                <a:cubicBezTo>
                  <a:pt x="4943402" y="2628765"/>
                  <a:pt x="4749279" y="2737083"/>
                  <a:pt x="4492163" y="2764970"/>
                </a:cubicBezTo>
                <a:cubicBezTo>
                  <a:pt x="4339918" y="2816036"/>
                  <a:pt x="4089324" y="2698436"/>
                  <a:pt x="3875946" y="2764970"/>
                </a:cubicBezTo>
                <a:cubicBezTo>
                  <a:pt x="3662568" y="2831504"/>
                  <a:pt x="3647961" y="2713886"/>
                  <a:pt x="3420982" y="2764970"/>
                </a:cubicBezTo>
                <a:cubicBezTo>
                  <a:pt x="3194003" y="2816054"/>
                  <a:pt x="3113054" y="2705519"/>
                  <a:pt x="2845079" y="2764970"/>
                </a:cubicBezTo>
                <a:cubicBezTo>
                  <a:pt x="2577104" y="2824421"/>
                  <a:pt x="2536414" y="2720544"/>
                  <a:pt x="2309488" y="2764970"/>
                </a:cubicBezTo>
                <a:cubicBezTo>
                  <a:pt x="2082562" y="2809396"/>
                  <a:pt x="2073548" y="2732927"/>
                  <a:pt x="1854525" y="2764970"/>
                </a:cubicBezTo>
                <a:cubicBezTo>
                  <a:pt x="1635502" y="2797013"/>
                  <a:pt x="1477489" y="2756780"/>
                  <a:pt x="1278621" y="2764970"/>
                </a:cubicBezTo>
                <a:cubicBezTo>
                  <a:pt x="1079753" y="2773160"/>
                  <a:pt x="799455" y="2740853"/>
                  <a:pt x="460838" y="2764970"/>
                </a:cubicBezTo>
                <a:cubicBezTo>
                  <a:pt x="204365" y="2797916"/>
                  <a:pt x="-35484" y="2503210"/>
                  <a:pt x="0" y="2304132"/>
                </a:cubicBezTo>
                <a:cubicBezTo>
                  <a:pt x="-36127" y="2124467"/>
                  <a:pt x="22610" y="1948376"/>
                  <a:pt x="0" y="1843309"/>
                </a:cubicBezTo>
                <a:cubicBezTo>
                  <a:pt x="-22610" y="1738242"/>
                  <a:pt x="19328" y="1517128"/>
                  <a:pt x="0" y="1345619"/>
                </a:cubicBezTo>
                <a:cubicBezTo>
                  <a:pt x="-19328" y="1174110"/>
                  <a:pt x="44926" y="1100514"/>
                  <a:pt x="0" y="940094"/>
                </a:cubicBezTo>
                <a:cubicBezTo>
                  <a:pt x="-44926" y="779675"/>
                  <a:pt x="9432" y="661615"/>
                  <a:pt x="0" y="460838"/>
                </a:cubicBezTo>
                <a:close/>
              </a:path>
            </a:pathLst>
          </a:custGeom>
          <a:solidFill>
            <a:schemeClr val="bg1"/>
          </a:solidFill>
          <a:ln>
            <a:solidFill>
              <a:schemeClr val="tx1"/>
            </a:solidFill>
            <a:extLst>
              <a:ext uri="{C807C97D-BFC1-408E-A445-0C87EB9F89A2}">
                <ask:lineSketchStyleProps xmlns:ask="http://schemas.microsoft.com/office/drawing/2018/sketchyshapes" sd="343934193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Quyết</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mở</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 Gia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với</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tên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gọi</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Chí Minh.</a:t>
            </a:r>
          </a:p>
        </p:txBody>
      </p:sp>
      <p:sp>
        <p:nvSpPr>
          <p:cNvPr id="9" name="Arrow: Down 8">
            <a:extLst>
              <a:ext uri="{FF2B5EF4-FFF2-40B4-BE49-F238E27FC236}">
                <a16:creationId xmlns:a16="http://schemas.microsoft.com/office/drawing/2014/main" id="{6052A827-937E-D2A9-226B-742BA0A67E2B}"/>
              </a:ext>
            </a:extLst>
          </p:cNvPr>
          <p:cNvSpPr/>
          <p:nvPr/>
        </p:nvSpPr>
        <p:spPr>
          <a:xfrm>
            <a:off x="8496300" y="2966357"/>
            <a:ext cx="740228" cy="838198"/>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47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31551B-7F45-6138-F403-59BA4A7248EB}"/>
              </a:ext>
            </a:extLst>
          </p:cNvPr>
          <p:cNvPicPr>
            <a:picLocks noChangeAspect="1"/>
          </p:cNvPicPr>
          <p:nvPr/>
        </p:nvPicPr>
        <p:blipFill>
          <a:blip r:embed="rId2"/>
          <a:stretch>
            <a:fillRect/>
          </a:stretch>
        </p:blipFill>
        <p:spPr>
          <a:xfrm>
            <a:off x="5199258" y="90574"/>
            <a:ext cx="6883885" cy="66768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Rounded Corners 2">
            <a:extLst>
              <a:ext uri="{FF2B5EF4-FFF2-40B4-BE49-F238E27FC236}">
                <a16:creationId xmlns:a16="http://schemas.microsoft.com/office/drawing/2014/main" id="{66ACC805-E579-4C21-97CE-A3AD6F163834}"/>
              </a:ext>
            </a:extLst>
          </p:cNvPr>
          <p:cNvSpPr/>
          <p:nvPr/>
        </p:nvSpPr>
        <p:spPr>
          <a:xfrm>
            <a:off x="293917" y="1349829"/>
            <a:ext cx="4633200" cy="4376056"/>
          </a:xfrm>
          <a:custGeom>
            <a:avLst/>
            <a:gdLst>
              <a:gd name="connsiteX0" fmla="*/ 0 w 4633200"/>
              <a:gd name="connsiteY0" fmla="*/ 729357 h 4376056"/>
              <a:gd name="connsiteX1" fmla="*/ 729357 w 4633200"/>
              <a:gd name="connsiteY1" fmla="*/ 0 h 4376056"/>
              <a:gd name="connsiteX2" fmla="*/ 1163203 w 4633200"/>
              <a:gd name="connsiteY2" fmla="*/ 0 h 4376056"/>
              <a:gd name="connsiteX3" fmla="*/ 1724029 w 4633200"/>
              <a:gd name="connsiteY3" fmla="*/ 0 h 4376056"/>
              <a:gd name="connsiteX4" fmla="*/ 2284855 w 4633200"/>
              <a:gd name="connsiteY4" fmla="*/ 0 h 4376056"/>
              <a:gd name="connsiteX5" fmla="*/ 2877426 w 4633200"/>
              <a:gd name="connsiteY5" fmla="*/ 0 h 4376056"/>
              <a:gd name="connsiteX6" fmla="*/ 3438252 w 4633200"/>
              <a:gd name="connsiteY6" fmla="*/ 0 h 4376056"/>
              <a:gd name="connsiteX7" fmla="*/ 3903843 w 4633200"/>
              <a:gd name="connsiteY7" fmla="*/ 0 h 4376056"/>
              <a:gd name="connsiteX8" fmla="*/ 4633200 w 4633200"/>
              <a:gd name="connsiteY8" fmla="*/ 729357 h 4376056"/>
              <a:gd name="connsiteX9" fmla="*/ 4633200 w 4633200"/>
              <a:gd name="connsiteY9" fmla="*/ 1341999 h 4376056"/>
              <a:gd name="connsiteX10" fmla="*/ 4633200 w 4633200"/>
              <a:gd name="connsiteY10" fmla="*/ 1925467 h 4376056"/>
              <a:gd name="connsiteX11" fmla="*/ 4633200 w 4633200"/>
              <a:gd name="connsiteY11" fmla="*/ 2567282 h 4376056"/>
              <a:gd name="connsiteX12" fmla="*/ 4633200 w 4633200"/>
              <a:gd name="connsiteY12" fmla="*/ 3646699 h 4376056"/>
              <a:gd name="connsiteX13" fmla="*/ 3903843 w 4633200"/>
              <a:gd name="connsiteY13" fmla="*/ 4376056 h 4376056"/>
              <a:gd name="connsiteX14" fmla="*/ 3469997 w 4633200"/>
              <a:gd name="connsiteY14" fmla="*/ 4376056 h 4376056"/>
              <a:gd name="connsiteX15" fmla="*/ 2972660 w 4633200"/>
              <a:gd name="connsiteY15" fmla="*/ 4376056 h 4376056"/>
              <a:gd name="connsiteX16" fmla="*/ 2443579 w 4633200"/>
              <a:gd name="connsiteY16" fmla="*/ 4376056 h 4376056"/>
              <a:gd name="connsiteX17" fmla="*/ 1882754 w 4633200"/>
              <a:gd name="connsiteY17" fmla="*/ 4376056 h 4376056"/>
              <a:gd name="connsiteX18" fmla="*/ 1321928 w 4633200"/>
              <a:gd name="connsiteY18" fmla="*/ 4376056 h 4376056"/>
              <a:gd name="connsiteX19" fmla="*/ 729357 w 4633200"/>
              <a:gd name="connsiteY19" fmla="*/ 4376056 h 4376056"/>
              <a:gd name="connsiteX20" fmla="*/ 0 w 4633200"/>
              <a:gd name="connsiteY20" fmla="*/ 3646699 h 4376056"/>
              <a:gd name="connsiteX21" fmla="*/ 0 w 4633200"/>
              <a:gd name="connsiteY21" fmla="*/ 3121577 h 4376056"/>
              <a:gd name="connsiteX22" fmla="*/ 0 w 4633200"/>
              <a:gd name="connsiteY22" fmla="*/ 2596456 h 4376056"/>
              <a:gd name="connsiteX23" fmla="*/ 0 w 4633200"/>
              <a:gd name="connsiteY23" fmla="*/ 2012987 h 4376056"/>
              <a:gd name="connsiteX24" fmla="*/ 0 w 4633200"/>
              <a:gd name="connsiteY24" fmla="*/ 1400346 h 4376056"/>
              <a:gd name="connsiteX25" fmla="*/ 0 w 4633200"/>
              <a:gd name="connsiteY25" fmla="*/ 729357 h 437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33200" h="4376056" fill="none" extrusionOk="0">
                <a:moveTo>
                  <a:pt x="0" y="729357"/>
                </a:moveTo>
                <a:cubicBezTo>
                  <a:pt x="12150" y="430153"/>
                  <a:pt x="291905" y="-19800"/>
                  <a:pt x="729357" y="0"/>
                </a:cubicBezTo>
                <a:cubicBezTo>
                  <a:pt x="925993" y="-13931"/>
                  <a:pt x="969753" y="49701"/>
                  <a:pt x="1163203" y="0"/>
                </a:cubicBezTo>
                <a:cubicBezTo>
                  <a:pt x="1356653" y="-49701"/>
                  <a:pt x="1454231" y="21079"/>
                  <a:pt x="1724029" y="0"/>
                </a:cubicBezTo>
                <a:cubicBezTo>
                  <a:pt x="1993827" y="-21079"/>
                  <a:pt x="2040423" y="49323"/>
                  <a:pt x="2284855" y="0"/>
                </a:cubicBezTo>
                <a:cubicBezTo>
                  <a:pt x="2529287" y="-49323"/>
                  <a:pt x="2682725" y="41378"/>
                  <a:pt x="2877426" y="0"/>
                </a:cubicBezTo>
                <a:cubicBezTo>
                  <a:pt x="3072127" y="-41378"/>
                  <a:pt x="3259949" y="56247"/>
                  <a:pt x="3438252" y="0"/>
                </a:cubicBezTo>
                <a:cubicBezTo>
                  <a:pt x="3616555" y="-56247"/>
                  <a:pt x="3676930" y="28128"/>
                  <a:pt x="3903843" y="0"/>
                </a:cubicBezTo>
                <a:cubicBezTo>
                  <a:pt x="4297265" y="58"/>
                  <a:pt x="4695964" y="334825"/>
                  <a:pt x="4633200" y="729357"/>
                </a:cubicBezTo>
                <a:cubicBezTo>
                  <a:pt x="4677799" y="1001376"/>
                  <a:pt x="4579454" y="1069228"/>
                  <a:pt x="4633200" y="1341999"/>
                </a:cubicBezTo>
                <a:cubicBezTo>
                  <a:pt x="4686946" y="1614770"/>
                  <a:pt x="4627185" y="1656078"/>
                  <a:pt x="4633200" y="1925467"/>
                </a:cubicBezTo>
                <a:cubicBezTo>
                  <a:pt x="4639215" y="2194856"/>
                  <a:pt x="4579194" y="2318782"/>
                  <a:pt x="4633200" y="2567282"/>
                </a:cubicBezTo>
                <a:cubicBezTo>
                  <a:pt x="4687206" y="2815782"/>
                  <a:pt x="4629851" y="3399355"/>
                  <a:pt x="4633200" y="3646699"/>
                </a:cubicBezTo>
                <a:cubicBezTo>
                  <a:pt x="4617557" y="4039894"/>
                  <a:pt x="4337084" y="4477337"/>
                  <a:pt x="3903843" y="4376056"/>
                </a:cubicBezTo>
                <a:cubicBezTo>
                  <a:pt x="3815231" y="4419888"/>
                  <a:pt x="3631037" y="4361008"/>
                  <a:pt x="3469997" y="4376056"/>
                </a:cubicBezTo>
                <a:cubicBezTo>
                  <a:pt x="3308957" y="4391104"/>
                  <a:pt x="3111070" y="4347169"/>
                  <a:pt x="2972660" y="4376056"/>
                </a:cubicBezTo>
                <a:cubicBezTo>
                  <a:pt x="2834250" y="4404943"/>
                  <a:pt x="2667542" y="4350048"/>
                  <a:pt x="2443579" y="4376056"/>
                </a:cubicBezTo>
                <a:cubicBezTo>
                  <a:pt x="2219616" y="4402064"/>
                  <a:pt x="2007639" y="4371371"/>
                  <a:pt x="1882754" y="4376056"/>
                </a:cubicBezTo>
                <a:cubicBezTo>
                  <a:pt x="1757869" y="4380741"/>
                  <a:pt x="1541923" y="4319345"/>
                  <a:pt x="1321928" y="4376056"/>
                </a:cubicBezTo>
                <a:cubicBezTo>
                  <a:pt x="1101933" y="4432767"/>
                  <a:pt x="866237" y="4371860"/>
                  <a:pt x="729357" y="4376056"/>
                </a:cubicBezTo>
                <a:cubicBezTo>
                  <a:pt x="284097" y="4393891"/>
                  <a:pt x="8552" y="4024722"/>
                  <a:pt x="0" y="3646699"/>
                </a:cubicBezTo>
                <a:cubicBezTo>
                  <a:pt x="-5697" y="3384660"/>
                  <a:pt x="17849" y="3330494"/>
                  <a:pt x="0" y="3121577"/>
                </a:cubicBezTo>
                <a:cubicBezTo>
                  <a:pt x="-17849" y="2912660"/>
                  <a:pt x="57241" y="2762593"/>
                  <a:pt x="0" y="2596456"/>
                </a:cubicBezTo>
                <a:cubicBezTo>
                  <a:pt x="-57241" y="2430319"/>
                  <a:pt x="10799" y="2155213"/>
                  <a:pt x="0" y="2012987"/>
                </a:cubicBezTo>
                <a:cubicBezTo>
                  <a:pt x="-10799" y="1870761"/>
                  <a:pt x="63801" y="1525754"/>
                  <a:pt x="0" y="1400346"/>
                </a:cubicBezTo>
                <a:cubicBezTo>
                  <a:pt x="-63801" y="1274938"/>
                  <a:pt x="36799" y="1052544"/>
                  <a:pt x="0" y="729357"/>
                </a:cubicBezTo>
                <a:close/>
              </a:path>
              <a:path w="4633200" h="4376056" stroke="0" extrusionOk="0">
                <a:moveTo>
                  <a:pt x="0" y="729357"/>
                </a:moveTo>
                <a:cubicBezTo>
                  <a:pt x="15783" y="332747"/>
                  <a:pt x="302589" y="78730"/>
                  <a:pt x="729357" y="0"/>
                </a:cubicBezTo>
                <a:cubicBezTo>
                  <a:pt x="980835" y="-45508"/>
                  <a:pt x="1194770" y="43521"/>
                  <a:pt x="1321928" y="0"/>
                </a:cubicBezTo>
                <a:cubicBezTo>
                  <a:pt x="1449086" y="-43521"/>
                  <a:pt x="1591208" y="34547"/>
                  <a:pt x="1755774" y="0"/>
                </a:cubicBezTo>
                <a:cubicBezTo>
                  <a:pt x="1920340" y="-34547"/>
                  <a:pt x="2029030" y="9167"/>
                  <a:pt x="2284855" y="0"/>
                </a:cubicBezTo>
                <a:cubicBezTo>
                  <a:pt x="2540680" y="-9167"/>
                  <a:pt x="2556718" y="35720"/>
                  <a:pt x="2782191" y="0"/>
                </a:cubicBezTo>
                <a:cubicBezTo>
                  <a:pt x="3007664" y="-35720"/>
                  <a:pt x="3230392" y="45755"/>
                  <a:pt x="3343017" y="0"/>
                </a:cubicBezTo>
                <a:cubicBezTo>
                  <a:pt x="3455642" y="-45755"/>
                  <a:pt x="3781754" y="24050"/>
                  <a:pt x="3903843" y="0"/>
                </a:cubicBezTo>
                <a:cubicBezTo>
                  <a:pt x="4315610" y="-36429"/>
                  <a:pt x="4591745" y="295060"/>
                  <a:pt x="4633200" y="729357"/>
                </a:cubicBezTo>
                <a:cubicBezTo>
                  <a:pt x="4691439" y="938247"/>
                  <a:pt x="4628144" y="1085435"/>
                  <a:pt x="4633200" y="1254479"/>
                </a:cubicBezTo>
                <a:cubicBezTo>
                  <a:pt x="4638256" y="1423523"/>
                  <a:pt x="4603988" y="1582864"/>
                  <a:pt x="4633200" y="1837947"/>
                </a:cubicBezTo>
                <a:cubicBezTo>
                  <a:pt x="4662412" y="2093030"/>
                  <a:pt x="4606380" y="2142015"/>
                  <a:pt x="4633200" y="2363069"/>
                </a:cubicBezTo>
                <a:cubicBezTo>
                  <a:pt x="4660020" y="2584123"/>
                  <a:pt x="4582437" y="2750868"/>
                  <a:pt x="4633200" y="3004884"/>
                </a:cubicBezTo>
                <a:cubicBezTo>
                  <a:pt x="4683963" y="3258900"/>
                  <a:pt x="4616304" y="3477522"/>
                  <a:pt x="4633200" y="3646699"/>
                </a:cubicBezTo>
                <a:cubicBezTo>
                  <a:pt x="4595558" y="4019998"/>
                  <a:pt x="4243551" y="4338948"/>
                  <a:pt x="3903843" y="4376056"/>
                </a:cubicBezTo>
                <a:cubicBezTo>
                  <a:pt x="3809874" y="4377952"/>
                  <a:pt x="3566810" y="4324005"/>
                  <a:pt x="3469997" y="4376056"/>
                </a:cubicBezTo>
                <a:cubicBezTo>
                  <a:pt x="3373184" y="4428107"/>
                  <a:pt x="3112909" y="4361392"/>
                  <a:pt x="2972660" y="4376056"/>
                </a:cubicBezTo>
                <a:cubicBezTo>
                  <a:pt x="2832411" y="4390720"/>
                  <a:pt x="2666614" y="4352663"/>
                  <a:pt x="2507069" y="4376056"/>
                </a:cubicBezTo>
                <a:cubicBezTo>
                  <a:pt x="2347524" y="4399449"/>
                  <a:pt x="2176394" y="4354644"/>
                  <a:pt x="2073223" y="4376056"/>
                </a:cubicBezTo>
                <a:cubicBezTo>
                  <a:pt x="1970052" y="4397468"/>
                  <a:pt x="1739722" y="4332652"/>
                  <a:pt x="1639376" y="4376056"/>
                </a:cubicBezTo>
                <a:cubicBezTo>
                  <a:pt x="1539030" y="4419460"/>
                  <a:pt x="1405372" y="4368420"/>
                  <a:pt x="1205530" y="4376056"/>
                </a:cubicBezTo>
                <a:cubicBezTo>
                  <a:pt x="1005688" y="4383692"/>
                  <a:pt x="942794" y="4343432"/>
                  <a:pt x="729357" y="4376056"/>
                </a:cubicBezTo>
                <a:cubicBezTo>
                  <a:pt x="407981" y="4310867"/>
                  <a:pt x="-30735" y="4134783"/>
                  <a:pt x="0" y="3646699"/>
                </a:cubicBezTo>
                <a:cubicBezTo>
                  <a:pt x="-62864" y="3355289"/>
                  <a:pt x="56427" y="3337330"/>
                  <a:pt x="0" y="3063231"/>
                </a:cubicBezTo>
                <a:cubicBezTo>
                  <a:pt x="-56427" y="2789132"/>
                  <a:pt x="46297" y="2664537"/>
                  <a:pt x="0" y="2508936"/>
                </a:cubicBezTo>
                <a:cubicBezTo>
                  <a:pt x="-46297" y="2353335"/>
                  <a:pt x="20811" y="2214612"/>
                  <a:pt x="0" y="2012987"/>
                </a:cubicBezTo>
                <a:cubicBezTo>
                  <a:pt x="-20811" y="1811362"/>
                  <a:pt x="69039" y="1538199"/>
                  <a:pt x="0" y="1371172"/>
                </a:cubicBezTo>
                <a:cubicBezTo>
                  <a:pt x="-69039" y="1204145"/>
                  <a:pt x="28222" y="968756"/>
                  <a:pt x="0" y="72935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xác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hướng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tấn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công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trung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tâm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phố</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5119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C49CA4-143D-2F02-E960-2A2EF88EF674}"/>
              </a:ext>
            </a:extLst>
          </p:cNvPr>
          <p:cNvSpPr/>
          <p:nvPr/>
        </p:nvSpPr>
        <p:spPr>
          <a:xfrm>
            <a:off x="642257" y="283028"/>
            <a:ext cx="11310257" cy="789207"/>
          </a:xfrm>
          <a:custGeom>
            <a:avLst/>
            <a:gdLst>
              <a:gd name="connsiteX0" fmla="*/ 0 w 11310257"/>
              <a:gd name="connsiteY0" fmla="*/ 131537 h 789207"/>
              <a:gd name="connsiteX1" fmla="*/ 131537 w 11310257"/>
              <a:gd name="connsiteY1" fmla="*/ 0 h 789207"/>
              <a:gd name="connsiteX2" fmla="*/ 492024 w 11310257"/>
              <a:gd name="connsiteY2" fmla="*/ 0 h 789207"/>
              <a:gd name="connsiteX3" fmla="*/ 852511 w 11310257"/>
              <a:gd name="connsiteY3" fmla="*/ 0 h 789207"/>
              <a:gd name="connsiteX4" fmla="*/ 1433942 w 11310257"/>
              <a:gd name="connsiteY4" fmla="*/ 0 h 789207"/>
              <a:gd name="connsiteX5" fmla="*/ 2125844 w 11310257"/>
              <a:gd name="connsiteY5" fmla="*/ 0 h 789207"/>
              <a:gd name="connsiteX6" fmla="*/ 2707275 w 11310257"/>
              <a:gd name="connsiteY6" fmla="*/ 0 h 789207"/>
              <a:gd name="connsiteX7" fmla="*/ 3288706 w 11310257"/>
              <a:gd name="connsiteY7" fmla="*/ 0 h 789207"/>
              <a:gd name="connsiteX8" fmla="*/ 3649193 w 11310257"/>
              <a:gd name="connsiteY8" fmla="*/ 0 h 789207"/>
              <a:gd name="connsiteX9" fmla="*/ 4120151 w 11310257"/>
              <a:gd name="connsiteY9" fmla="*/ 0 h 789207"/>
              <a:gd name="connsiteX10" fmla="*/ 4812054 w 11310257"/>
              <a:gd name="connsiteY10" fmla="*/ 0 h 789207"/>
              <a:gd name="connsiteX11" fmla="*/ 5062069 w 11310257"/>
              <a:gd name="connsiteY11" fmla="*/ 0 h 789207"/>
              <a:gd name="connsiteX12" fmla="*/ 5753972 w 11310257"/>
              <a:gd name="connsiteY12" fmla="*/ 0 h 789207"/>
              <a:gd name="connsiteX13" fmla="*/ 6335402 w 11310257"/>
              <a:gd name="connsiteY13" fmla="*/ 0 h 789207"/>
              <a:gd name="connsiteX14" fmla="*/ 7027305 w 11310257"/>
              <a:gd name="connsiteY14" fmla="*/ 0 h 789207"/>
              <a:gd name="connsiteX15" fmla="*/ 7719207 w 11310257"/>
              <a:gd name="connsiteY15" fmla="*/ 0 h 789207"/>
              <a:gd name="connsiteX16" fmla="*/ 8190166 w 11310257"/>
              <a:gd name="connsiteY16" fmla="*/ 0 h 789207"/>
              <a:gd name="connsiteX17" fmla="*/ 8882069 w 11310257"/>
              <a:gd name="connsiteY17" fmla="*/ 0 h 789207"/>
              <a:gd name="connsiteX18" fmla="*/ 9573971 w 11310257"/>
              <a:gd name="connsiteY18" fmla="*/ 0 h 789207"/>
              <a:gd name="connsiteX19" fmla="*/ 9934458 w 11310257"/>
              <a:gd name="connsiteY19" fmla="*/ 0 h 789207"/>
              <a:gd name="connsiteX20" fmla="*/ 10184474 w 11310257"/>
              <a:gd name="connsiteY20" fmla="*/ 0 h 789207"/>
              <a:gd name="connsiteX21" fmla="*/ 10434489 w 11310257"/>
              <a:gd name="connsiteY21" fmla="*/ 0 h 789207"/>
              <a:gd name="connsiteX22" fmla="*/ 11178720 w 11310257"/>
              <a:gd name="connsiteY22" fmla="*/ 0 h 789207"/>
              <a:gd name="connsiteX23" fmla="*/ 11310257 w 11310257"/>
              <a:gd name="connsiteY23" fmla="*/ 131537 h 789207"/>
              <a:gd name="connsiteX24" fmla="*/ 11310257 w 11310257"/>
              <a:gd name="connsiteY24" fmla="*/ 657670 h 789207"/>
              <a:gd name="connsiteX25" fmla="*/ 11178720 w 11310257"/>
              <a:gd name="connsiteY25" fmla="*/ 789207 h 789207"/>
              <a:gd name="connsiteX26" fmla="*/ 10486817 w 11310257"/>
              <a:gd name="connsiteY26" fmla="*/ 789207 h 789207"/>
              <a:gd name="connsiteX27" fmla="*/ 9905387 w 11310257"/>
              <a:gd name="connsiteY27" fmla="*/ 789207 h 789207"/>
              <a:gd name="connsiteX28" fmla="*/ 9655372 w 11310257"/>
              <a:gd name="connsiteY28" fmla="*/ 789207 h 789207"/>
              <a:gd name="connsiteX29" fmla="*/ 9294885 w 11310257"/>
              <a:gd name="connsiteY29" fmla="*/ 789207 h 789207"/>
              <a:gd name="connsiteX30" fmla="*/ 8934398 w 11310257"/>
              <a:gd name="connsiteY30" fmla="*/ 789207 h 789207"/>
              <a:gd name="connsiteX31" fmla="*/ 8684382 w 11310257"/>
              <a:gd name="connsiteY31" fmla="*/ 789207 h 789207"/>
              <a:gd name="connsiteX32" fmla="*/ 7882008 w 11310257"/>
              <a:gd name="connsiteY32" fmla="*/ 789207 h 789207"/>
              <a:gd name="connsiteX33" fmla="*/ 7631993 w 11310257"/>
              <a:gd name="connsiteY33" fmla="*/ 789207 h 789207"/>
              <a:gd name="connsiteX34" fmla="*/ 7381978 w 11310257"/>
              <a:gd name="connsiteY34" fmla="*/ 789207 h 789207"/>
              <a:gd name="connsiteX35" fmla="*/ 7131962 w 11310257"/>
              <a:gd name="connsiteY35" fmla="*/ 789207 h 789207"/>
              <a:gd name="connsiteX36" fmla="*/ 6329588 w 11310257"/>
              <a:gd name="connsiteY36" fmla="*/ 789207 h 789207"/>
              <a:gd name="connsiteX37" fmla="*/ 5858629 w 11310257"/>
              <a:gd name="connsiteY37" fmla="*/ 789207 h 789207"/>
              <a:gd name="connsiteX38" fmla="*/ 5166727 w 11310257"/>
              <a:gd name="connsiteY38" fmla="*/ 789207 h 789207"/>
              <a:gd name="connsiteX39" fmla="*/ 4474824 w 11310257"/>
              <a:gd name="connsiteY39" fmla="*/ 789207 h 789207"/>
              <a:gd name="connsiteX40" fmla="*/ 3893394 w 11310257"/>
              <a:gd name="connsiteY40" fmla="*/ 789207 h 789207"/>
              <a:gd name="connsiteX41" fmla="*/ 3422435 w 11310257"/>
              <a:gd name="connsiteY41" fmla="*/ 789207 h 789207"/>
              <a:gd name="connsiteX42" fmla="*/ 2620060 w 11310257"/>
              <a:gd name="connsiteY42" fmla="*/ 789207 h 789207"/>
              <a:gd name="connsiteX43" fmla="*/ 2149101 w 11310257"/>
              <a:gd name="connsiteY43" fmla="*/ 789207 h 789207"/>
              <a:gd name="connsiteX44" fmla="*/ 1567671 w 11310257"/>
              <a:gd name="connsiteY44" fmla="*/ 789207 h 789207"/>
              <a:gd name="connsiteX45" fmla="*/ 875768 w 11310257"/>
              <a:gd name="connsiteY45" fmla="*/ 789207 h 789207"/>
              <a:gd name="connsiteX46" fmla="*/ 625753 w 11310257"/>
              <a:gd name="connsiteY46" fmla="*/ 789207 h 789207"/>
              <a:gd name="connsiteX47" fmla="*/ 131537 w 11310257"/>
              <a:gd name="connsiteY47" fmla="*/ 789207 h 789207"/>
              <a:gd name="connsiteX48" fmla="*/ 0 w 11310257"/>
              <a:gd name="connsiteY48" fmla="*/ 657670 h 789207"/>
              <a:gd name="connsiteX49" fmla="*/ 0 w 11310257"/>
              <a:gd name="connsiteY49" fmla="*/ 131537 h 78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310257" h="789207" fill="none" extrusionOk="0">
                <a:moveTo>
                  <a:pt x="0" y="131537"/>
                </a:moveTo>
                <a:cubicBezTo>
                  <a:pt x="-13515" y="64570"/>
                  <a:pt x="59505" y="-1780"/>
                  <a:pt x="131537" y="0"/>
                </a:cubicBezTo>
                <a:cubicBezTo>
                  <a:pt x="235991" y="-16778"/>
                  <a:pt x="414662" y="10751"/>
                  <a:pt x="492024" y="0"/>
                </a:cubicBezTo>
                <a:cubicBezTo>
                  <a:pt x="569386" y="-10751"/>
                  <a:pt x="703163" y="12287"/>
                  <a:pt x="852511" y="0"/>
                </a:cubicBezTo>
                <a:cubicBezTo>
                  <a:pt x="1001859" y="-12287"/>
                  <a:pt x="1277990" y="65000"/>
                  <a:pt x="1433942" y="0"/>
                </a:cubicBezTo>
                <a:cubicBezTo>
                  <a:pt x="1589894" y="-65000"/>
                  <a:pt x="1880419" y="11003"/>
                  <a:pt x="2125844" y="0"/>
                </a:cubicBezTo>
                <a:cubicBezTo>
                  <a:pt x="2371269" y="-11003"/>
                  <a:pt x="2530983" y="7879"/>
                  <a:pt x="2707275" y="0"/>
                </a:cubicBezTo>
                <a:cubicBezTo>
                  <a:pt x="2883567" y="-7879"/>
                  <a:pt x="3083879" y="51232"/>
                  <a:pt x="3288706" y="0"/>
                </a:cubicBezTo>
                <a:cubicBezTo>
                  <a:pt x="3493533" y="-51232"/>
                  <a:pt x="3563229" y="29737"/>
                  <a:pt x="3649193" y="0"/>
                </a:cubicBezTo>
                <a:cubicBezTo>
                  <a:pt x="3735157" y="-29737"/>
                  <a:pt x="3910921" y="44053"/>
                  <a:pt x="4120151" y="0"/>
                </a:cubicBezTo>
                <a:cubicBezTo>
                  <a:pt x="4329381" y="-44053"/>
                  <a:pt x="4576980" y="42394"/>
                  <a:pt x="4812054" y="0"/>
                </a:cubicBezTo>
                <a:cubicBezTo>
                  <a:pt x="5047128" y="-42394"/>
                  <a:pt x="4978530" y="1901"/>
                  <a:pt x="5062069" y="0"/>
                </a:cubicBezTo>
                <a:cubicBezTo>
                  <a:pt x="5145609" y="-1901"/>
                  <a:pt x="5579620" y="22199"/>
                  <a:pt x="5753972" y="0"/>
                </a:cubicBezTo>
                <a:cubicBezTo>
                  <a:pt x="5928324" y="-22199"/>
                  <a:pt x="6159784" y="40446"/>
                  <a:pt x="6335402" y="0"/>
                </a:cubicBezTo>
                <a:cubicBezTo>
                  <a:pt x="6511020" y="-40446"/>
                  <a:pt x="6719562" y="78459"/>
                  <a:pt x="7027305" y="0"/>
                </a:cubicBezTo>
                <a:cubicBezTo>
                  <a:pt x="7335048" y="-78459"/>
                  <a:pt x="7561424" y="2838"/>
                  <a:pt x="7719207" y="0"/>
                </a:cubicBezTo>
                <a:cubicBezTo>
                  <a:pt x="7876990" y="-2838"/>
                  <a:pt x="8002370" y="1695"/>
                  <a:pt x="8190166" y="0"/>
                </a:cubicBezTo>
                <a:cubicBezTo>
                  <a:pt x="8377962" y="-1695"/>
                  <a:pt x="8577489" y="26495"/>
                  <a:pt x="8882069" y="0"/>
                </a:cubicBezTo>
                <a:cubicBezTo>
                  <a:pt x="9186649" y="-26495"/>
                  <a:pt x="9402538" y="52033"/>
                  <a:pt x="9573971" y="0"/>
                </a:cubicBezTo>
                <a:cubicBezTo>
                  <a:pt x="9745404" y="-52033"/>
                  <a:pt x="9779844" y="22797"/>
                  <a:pt x="9934458" y="0"/>
                </a:cubicBezTo>
                <a:cubicBezTo>
                  <a:pt x="10089072" y="-22797"/>
                  <a:pt x="10109422" y="19519"/>
                  <a:pt x="10184474" y="0"/>
                </a:cubicBezTo>
                <a:cubicBezTo>
                  <a:pt x="10259526" y="-19519"/>
                  <a:pt x="10311449" y="21377"/>
                  <a:pt x="10434489" y="0"/>
                </a:cubicBezTo>
                <a:cubicBezTo>
                  <a:pt x="10557529" y="-21377"/>
                  <a:pt x="10894261" y="43430"/>
                  <a:pt x="11178720" y="0"/>
                </a:cubicBezTo>
                <a:cubicBezTo>
                  <a:pt x="11250223" y="17556"/>
                  <a:pt x="11312494" y="53114"/>
                  <a:pt x="11310257" y="131537"/>
                </a:cubicBezTo>
                <a:cubicBezTo>
                  <a:pt x="11312767" y="243808"/>
                  <a:pt x="11297048" y="474278"/>
                  <a:pt x="11310257" y="657670"/>
                </a:cubicBezTo>
                <a:cubicBezTo>
                  <a:pt x="11301376" y="732069"/>
                  <a:pt x="11250811" y="794550"/>
                  <a:pt x="11178720" y="789207"/>
                </a:cubicBezTo>
                <a:cubicBezTo>
                  <a:pt x="11014404" y="850997"/>
                  <a:pt x="10702243" y="729102"/>
                  <a:pt x="10486817" y="789207"/>
                </a:cubicBezTo>
                <a:cubicBezTo>
                  <a:pt x="10271391" y="849312"/>
                  <a:pt x="10082942" y="731268"/>
                  <a:pt x="9905387" y="789207"/>
                </a:cubicBezTo>
                <a:cubicBezTo>
                  <a:pt x="9727832" y="847146"/>
                  <a:pt x="9742552" y="784322"/>
                  <a:pt x="9655372" y="789207"/>
                </a:cubicBezTo>
                <a:cubicBezTo>
                  <a:pt x="9568192" y="794092"/>
                  <a:pt x="9429474" y="776999"/>
                  <a:pt x="9294885" y="789207"/>
                </a:cubicBezTo>
                <a:cubicBezTo>
                  <a:pt x="9160296" y="801415"/>
                  <a:pt x="9108396" y="780188"/>
                  <a:pt x="8934398" y="789207"/>
                </a:cubicBezTo>
                <a:cubicBezTo>
                  <a:pt x="8760400" y="798226"/>
                  <a:pt x="8734921" y="773701"/>
                  <a:pt x="8684382" y="789207"/>
                </a:cubicBezTo>
                <a:cubicBezTo>
                  <a:pt x="8633843" y="804713"/>
                  <a:pt x="8130737" y="733808"/>
                  <a:pt x="7882008" y="789207"/>
                </a:cubicBezTo>
                <a:cubicBezTo>
                  <a:pt x="7633279" y="844606"/>
                  <a:pt x="7756525" y="776492"/>
                  <a:pt x="7631993" y="789207"/>
                </a:cubicBezTo>
                <a:cubicBezTo>
                  <a:pt x="7507462" y="801922"/>
                  <a:pt x="7496001" y="770805"/>
                  <a:pt x="7381978" y="789207"/>
                </a:cubicBezTo>
                <a:cubicBezTo>
                  <a:pt x="7267956" y="807609"/>
                  <a:pt x="7256422" y="760277"/>
                  <a:pt x="7131962" y="789207"/>
                </a:cubicBezTo>
                <a:cubicBezTo>
                  <a:pt x="7007502" y="818137"/>
                  <a:pt x="6536911" y="767360"/>
                  <a:pt x="6329588" y="789207"/>
                </a:cubicBezTo>
                <a:cubicBezTo>
                  <a:pt x="6122265" y="811054"/>
                  <a:pt x="5995126" y="782331"/>
                  <a:pt x="5858629" y="789207"/>
                </a:cubicBezTo>
                <a:cubicBezTo>
                  <a:pt x="5722132" y="796083"/>
                  <a:pt x="5505292" y="759191"/>
                  <a:pt x="5166727" y="789207"/>
                </a:cubicBezTo>
                <a:cubicBezTo>
                  <a:pt x="4828162" y="819223"/>
                  <a:pt x="4649209" y="749405"/>
                  <a:pt x="4474824" y="789207"/>
                </a:cubicBezTo>
                <a:cubicBezTo>
                  <a:pt x="4300439" y="829009"/>
                  <a:pt x="4128371" y="742502"/>
                  <a:pt x="3893394" y="789207"/>
                </a:cubicBezTo>
                <a:cubicBezTo>
                  <a:pt x="3658417" y="835912"/>
                  <a:pt x="3633519" y="749560"/>
                  <a:pt x="3422435" y="789207"/>
                </a:cubicBezTo>
                <a:cubicBezTo>
                  <a:pt x="3211351" y="828854"/>
                  <a:pt x="2858127" y="740343"/>
                  <a:pt x="2620060" y="789207"/>
                </a:cubicBezTo>
                <a:cubicBezTo>
                  <a:pt x="2381994" y="838071"/>
                  <a:pt x="2364282" y="770208"/>
                  <a:pt x="2149101" y="789207"/>
                </a:cubicBezTo>
                <a:cubicBezTo>
                  <a:pt x="1933920" y="808206"/>
                  <a:pt x="1711064" y="751542"/>
                  <a:pt x="1567671" y="789207"/>
                </a:cubicBezTo>
                <a:cubicBezTo>
                  <a:pt x="1424278" y="826872"/>
                  <a:pt x="1081782" y="736079"/>
                  <a:pt x="875768" y="789207"/>
                </a:cubicBezTo>
                <a:cubicBezTo>
                  <a:pt x="669754" y="842335"/>
                  <a:pt x="687948" y="777527"/>
                  <a:pt x="625753" y="789207"/>
                </a:cubicBezTo>
                <a:cubicBezTo>
                  <a:pt x="563558" y="800887"/>
                  <a:pt x="252903" y="786067"/>
                  <a:pt x="131537" y="789207"/>
                </a:cubicBezTo>
                <a:cubicBezTo>
                  <a:pt x="41728" y="782090"/>
                  <a:pt x="-3236" y="726565"/>
                  <a:pt x="0" y="657670"/>
                </a:cubicBezTo>
                <a:cubicBezTo>
                  <a:pt x="-28389" y="542547"/>
                  <a:pt x="31009" y="252324"/>
                  <a:pt x="0" y="131537"/>
                </a:cubicBezTo>
                <a:close/>
              </a:path>
              <a:path w="11310257" h="789207" stroke="0" extrusionOk="0">
                <a:moveTo>
                  <a:pt x="0" y="131537"/>
                </a:moveTo>
                <a:cubicBezTo>
                  <a:pt x="6207" y="61330"/>
                  <a:pt x="54729" y="13678"/>
                  <a:pt x="131537" y="0"/>
                </a:cubicBezTo>
                <a:cubicBezTo>
                  <a:pt x="434086" y="-78423"/>
                  <a:pt x="575072" y="43469"/>
                  <a:pt x="933911" y="0"/>
                </a:cubicBezTo>
                <a:cubicBezTo>
                  <a:pt x="1292750" y="-43469"/>
                  <a:pt x="1112364" y="14747"/>
                  <a:pt x="1183927" y="0"/>
                </a:cubicBezTo>
                <a:cubicBezTo>
                  <a:pt x="1255490" y="-14747"/>
                  <a:pt x="1625042" y="43488"/>
                  <a:pt x="1765357" y="0"/>
                </a:cubicBezTo>
                <a:cubicBezTo>
                  <a:pt x="1905672" y="-43488"/>
                  <a:pt x="2069906" y="3614"/>
                  <a:pt x="2236316" y="0"/>
                </a:cubicBezTo>
                <a:cubicBezTo>
                  <a:pt x="2402726" y="-3614"/>
                  <a:pt x="2751493" y="20896"/>
                  <a:pt x="2928219" y="0"/>
                </a:cubicBezTo>
                <a:cubicBezTo>
                  <a:pt x="3104945" y="-20896"/>
                  <a:pt x="3128035" y="17837"/>
                  <a:pt x="3178234" y="0"/>
                </a:cubicBezTo>
                <a:cubicBezTo>
                  <a:pt x="3228434" y="-17837"/>
                  <a:pt x="3555264" y="39607"/>
                  <a:pt x="3870136" y="0"/>
                </a:cubicBezTo>
                <a:cubicBezTo>
                  <a:pt x="4185008" y="-39607"/>
                  <a:pt x="4040622" y="4805"/>
                  <a:pt x="4120151" y="0"/>
                </a:cubicBezTo>
                <a:cubicBezTo>
                  <a:pt x="4199680" y="-4805"/>
                  <a:pt x="4328437" y="30358"/>
                  <a:pt x="4480639" y="0"/>
                </a:cubicBezTo>
                <a:cubicBezTo>
                  <a:pt x="4632841" y="-30358"/>
                  <a:pt x="4891007" y="24177"/>
                  <a:pt x="5062069" y="0"/>
                </a:cubicBezTo>
                <a:cubicBezTo>
                  <a:pt x="5233131" y="-24177"/>
                  <a:pt x="5293351" y="22764"/>
                  <a:pt x="5422556" y="0"/>
                </a:cubicBezTo>
                <a:cubicBezTo>
                  <a:pt x="5551761" y="-22764"/>
                  <a:pt x="5949173" y="95588"/>
                  <a:pt x="6224931" y="0"/>
                </a:cubicBezTo>
                <a:cubicBezTo>
                  <a:pt x="6500690" y="-95588"/>
                  <a:pt x="6518666" y="35933"/>
                  <a:pt x="6695889" y="0"/>
                </a:cubicBezTo>
                <a:cubicBezTo>
                  <a:pt x="6873112" y="-35933"/>
                  <a:pt x="7066865" y="43254"/>
                  <a:pt x="7277320" y="0"/>
                </a:cubicBezTo>
                <a:cubicBezTo>
                  <a:pt x="7487775" y="-43254"/>
                  <a:pt x="7533793" y="24047"/>
                  <a:pt x="7637807" y="0"/>
                </a:cubicBezTo>
                <a:cubicBezTo>
                  <a:pt x="7741821" y="-24047"/>
                  <a:pt x="8041770" y="28085"/>
                  <a:pt x="8219238" y="0"/>
                </a:cubicBezTo>
                <a:cubicBezTo>
                  <a:pt x="8396706" y="-28085"/>
                  <a:pt x="8580778" y="5492"/>
                  <a:pt x="8690197" y="0"/>
                </a:cubicBezTo>
                <a:cubicBezTo>
                  <a:pt x="8799616" y="-5492"/>
                  <a:pt x="8966094" y="30842"/>
                  <a:pt x="9050684" y="0"/>
                </a:cubicBezTo>
                <a:cubicBezTo>
                  <a:pt x="9135274" y="-30842"/>
                  <a:pt x="9249092" y="8552"/>
                  <a:pt x="9300699" y="0"/>
                </a:cubicBezTo>
                <a:cubicBezTo>
                  <a:pt x="9352307" y="-8552"/>
                  <a:pt x="9445883" y="16349"/>
                  <a:pt x="9550714" y="0"/>
                </a:cubicBezTo>
                <a:cubicBezTo>
                  <a:pt x="9655545" y="-16349"/>
                  <a:pt x="9716288" y="28636"/>
                  <a:pt x="9800729" y="0"/>
                </a:cubicBezTo>
                <a:cubicBezTo>
                  <a:pt x="9885170" y="-28636"/>
                  <a:pt x="10337122" y="2192"/>
                  <a:pt x="10603104" y="0"/>
                </a:cubicBezTo>
                <a:cubicBezTo>
                  <a:pt x="10869087" y="-2192"/>
                  <a:pt x="11005000" y="3308"/>
                  <a:pt x="11178720" y="0"/>
                </a:cubicBezTo>
                <a:cubicBezTo>
                  <a:pt x="11267960" y="3879"/>
                  <a:pt x="11310617" y="54601"/>
                  <a:pt x="11310257" y="131537"/>
                </a:cubicBezTo>
                <a:cubicBezTo>
                  <a:pt x="11339296" y="355535"/>
                  <a:pt x="11261040" y="438158"/>
                  <a:pt x="11310257" y="657670"/>
                </a:cubicBezTo>
                <a:cubicBezTo>
                  <a:pt x="11309958" y="712037"/>
                  <a:pt x="11242025" y="787817"/>
                  <a:pt x="11178720" y="789207"/>
                </a:cubicBezTo>
                <a:cubicBezTo>
                  <a:pt x="11087834" y="806555"/>
                  <a:pt x="10912772" y="754632"/>
                  <a:pt x="10818233" y="789207"/>
                </a:cubicBezTo>
                <a:cubicBezTo>
                  <a:pt x="10723694" y="823782"/>
                  <a:pt x="10520352" y="750634"/>
                  <a:pt x="10236802" y="789207"/>
                </a:cubicBezTo>
                <a:cubicBezTo>
                  <a:pt x="9953252" y="827780"/>
                  <a:pt x="10009559" y="783927"/>
                  <a:pt x="9876315" y="789207"/>
                </a:cubicBezTo>
                <a:cubicBezTo>
                  <a:pt x="9743071" y="794487"/>
                  <a:pt x="9349228" y="775368"/>
                  <a:pt x="9184413" y="789207"/>
                </a:cubicBezTo>
                <a:cubicBezTo>
                  <a:pt x="9019598" y="803046"/>
                  <a:pt x="8744860" y="731885"/>
                  <a:pt x="8492510" y="789207"/>
                </a:cubicBezTo>
                <a:cubicBezTo>
                  <a:pt x="8240160" y="846529"/>
                  <a:pt x="8100756" y="738969"/>
                  <a:pt x="7800608" y="789207"/>
                </a:cubicBezTo>
                <a:cubicBezTo>
                  <a:pt x="7500460" y="839445"/>
                  <a:pt x="7361290" y="766448"/>
                  <a:pt x="6998233" y="789207"/>
                </a:cubicBezTo>
                <a:cubicBezTo>
                  <a:pt x="6635177" y="811966"/>
                  <a:pt x="6542933" y="721878"/>
                  <a:pt x="6306331" y="789207"/>
                </a:cubicBezTo>
                <a:cubicBezTo>
                  <a:pt x="6069729" y="856536"/>
                  <a:pt x="6044361" y="774210"/>
                  <a:pt x="5945844" y="789207"/>
                </a:cubicBezTo>
                <a:cubicBezTo>
                  <a:pt x="5847327" y="804204"/>
                  <a:pt x="5542958" y="751190"/>
                  <a:pt x="5253941" y="789207"/>
                </a:cubicBezTo>
                <a:cubicBezTo>
                  <a:pt x="4964924" y="827224"/>
                  <a:pt x="4902522" y="754431"/>
                  <a:pt x="4782982" y="789207"/>
                </a:cubicBezTo>
                <a:cubicBezTo>
                  <a:pt x="4663442" y="823983"/>
                  <a:pt x="4391779" y="730188"/>
                  <a:pt x="4201552" y="789207"/>
                </a:cubicBezTo>
                <a:cubicBezTo>
                  <a:pt x="4011325" y="848226"/>
                  <a:pt x="3776540" y="734385"/>
                  <a:pt x="3620121" y="789207"/>
                </a:cubicBezTo>
                <a:cubicBezTo>
                  <a:pt x="3463702" y="844029"/>
                  <a:pt x="3010908" y="750369"/>
                  <a:pt x="2817747" y="789207"/>
                </a:cubicBezTo>
                <a:cubicBezTo>
                  <a:pt x="2624586" y="828045"/>
                  <a:pt x="2365926" y="733342"/>
                  <a:pt x="2236316" y="789207"/>
                </a:cubicBezTo>
                <a:cubicBezTo>
                  <a:pt x="2106706" y="845072"/>
                  <a:pt x="2019729" y="746885"/>
                  <a:pt x="1875829" y="789207"/>
                </a:cubicBezTo>
                <a:cubicBezTo>
                  <a:pt x="1731929" y="831529"/>
                  <a:pt x="1745958" y="787645"/>
                  <a:pt x="1625814" y="789207"/>
                </a:cubicBezTo>
                <a:cubicBezTo>
                  <a:pt x="1505671" y="790769"/>
                  <a:pt x="1274366" y="783798"/>
                  <a:pt x="1154855" y="789207"/>
                </a:cubicBezTo>
                <a:cubicBezTo>
                  <a:pt x="1035344" y="794616"/>
                  <a:pt x="857450" y="753879"/>
                  <a:pt x="683896" y="789207"/>
                </a:cubicBezTo>
                <a:cubicBezTo>
                  <a:pt x="510342" y="824535"/>
                  <a:pt x="250882" y="782788"/>
                  <a:pt x="131537" y="789207"/>
                </a:cubicBezTo>
                <a:cubicBezTo>
                  <a:pt x="73093" y="778148"/>
                  <a:pt x="-2460" y="737626"/>
                  <a:pt x="0" y="657670"/>
                </a:cubicBezTo>
                <a:cubicBezTo>
                  <a:pt x="-16437" y="421338"/>
                  <a:pt x="19799" y="282480"/>
                  <a:pt x="0" y="1315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nêu</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biến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1975.</a:t>
            </a:r>
          </a:p>
        </p:txBody>
      </p:sp>
      <p:sp>
        <p:nvSpPr>
          <p:cNvPr id="3" name="Oval 2">
            <a:extLst>
              <a:ext uri="{FF2B5EF4-FFF2-40B4-BE49-F238E27FC236}">
                <a16:creationId xmlns:a16="http://schemas.microsoft.com/office/drawing/2014/main" id="{8732199E-0BDA-40BC-8066-AF54AAA1BE1F}"/>
              </a:ext>
            </a:extLst>
          </p:cNvPr>
          <p:cNvSpPr/>
          <p:nvPr/>
        </p:nvSpPr>
        <p:spPr>
          <a:xfrm>
            <a:off x="108857" y="1981202"/>
            <a:ext cx="2895601" cy="854521"/>
          </a:xfrm>
          <a:prstGeom prst="ellipse">
            <a:avLst/>
          </a:prstGeom>
          <a:solidFill>
            <a:schemeClr val="bg1"/>
          </a:solidFill>
          <a:ln w="57150">
            <a:solidFill>
              <a:srgbClr val="664B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26/4/1975</a:t>
            </a:r>
          </a:p>
        </p:txBody>
      </p:sp>
      <p:grpSp>
        <p:nvGrpSpPr>
          <p:cNvPr id="6" name="Group 5">
            <a:extLst>
              <a:ext uri="{FF2B5EF4-FFF2-40B4-BE49-F238E27FC236}">
                <a16:creationId xmlns:a16="http://schemas.microsoft.com/office/drawing/2014/main" id="{116CB0CA-8604-B2CA-1040-C6A54905EC17}"/>
              </a:ext>
            </a:extLst>
          </p:cNvPr>
          <p:cNvGrpSpPr/>
          <p:nvPr/>
        </p:nvGrpSpPr>
        <p:grpSpPr>
          <a:xfrm>
            <a:off x="3069770" y="1502227"/>
            <a:ext cx="9024257" cy="1687286"/>
            <a:chOff x="3113313" y="1959427"/>
            <a:chExt cx="9024257" cy="1687286"/>
          </a:xfrm>
        </p:grpSpPr>
        <p:sp>
          <p:nvSpPr>
            <p:cNvPr id="4" name="Rectangle: Rounded Corners 3">
              <a:extLst>
                <a:ext uri="{FF2B5EF4-FFF2-40B4-BE49-F238E27FC236}">
                  <a16:creationId xmlns:a16="http://schemas.microsoft.com/office/drawing/2014/main" id="{1E3C9558-0615-BDD0-7406-53287FB2CEAD}"/>
                </a:ext>
              </a:extLst>
            </p:cNvPr>
            <p:cNvSpPr/>
            <p:nvPr/>
          </p:nvSpPr>
          <p:spPr>
            <a:xfrm>
              <a:off x="3113313" y="1959427"/>
              <a:ext cx="9024257" cy="16872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hiến dịch hồ chí minh">
              <a:extLst>
                <a:ext uri="{FF2B5EF4-FFF2-40B4-BE49-F238E27FC236}">
                  <a16:creationId xmlns:a16="http://schemas.microsoft.com/office/drawing/2014/main" id="{D571FFC4-90B2-5716-1264-0AE6A9BA4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400" y="2012497"/>
              <a:ext cx="2311170" cy="16124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28E190-3BAF-F535-1B3E-E0C74177DEBA}"/>
                </a:ext>
              </a:extLst>
            </p:cNvPr>
            <p:cNvSpPr txBox="1"/>
            <p:nvPr/>
          </p:nvSpPr>
          <p:spPr>
            <a:xfrm>
              <a:off x="6096000" y="2122714"/>
              <a:ext cx="5693229" cy="1446550"/>
            </a:xfrm>
            <a:prstGeom prst="rect">
              <a:avLst/>
            </a:prstGeom>
            <a:noFill/>
          </p:spPr>
          <p:txBody>
            <a:bodyPr wrap="square" rtlCol="0">
              <a:spAutoFit/>
            </a:bodyPr>
            <a:lstStyle/>
            <a:p>
              <a:pPr algn="ctr"/>
              <a:r>
                <a:rPr lang="en-US" sz="4400" dirty="0" err="1">
                  <a:latin typeface="Tahoma" panose="020B0604030504040204" pitchFamily="34" charset="0"/>
                  <a:ea typeface="Tahoma" panose="020B0604030504040204" pitchFamily="34" charset="0"/>
                  <a:cs typeface="Tahoma" panose="020B0604030504040204" pitchFamily="34" charset="0"/>
                </a:rPr>
                <a:t>Chiến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dịch</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Hồ</a:t>
              </a:r>
              <a:r>
                <a:rPr lang="en-US" sz="4400" dirty="0">
                  <a:latin typeface="Tahoma" panose="020B0604030504040204" pitchFamily="34" charset="0"/>
                  <a:ea typeface="Tahoma" panose="020B0604030504040204" pitchFamily="34" charset="0"/>
                  <a:cs typeface="Tahoma" panose="020B0604030504040204" pitchFamily="34" charset="0"/>
                </a:rPr>
                <a:t> Chí Minh </a:t>
              </a:r>
              <a:r>
                <a:rPr lang="en-US" sz="4400" dirty="0" err="1">
                  <a:latin typeface="Tahoma" panose="020B0604030504040204" pitchFamily="34" charset="0"/>
                  <a:ea typeface="Tahoma" panose="020B0604030504040204" pitchFamily="34" charset="0"/>
                  <a:cs typeface="Tahoma" panose="020B0604030504040204" pitchFamily="34" charset="0"/>
                </a:rPr>
                <a:t>bắt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đầu</a:t>
              </a:r>
              <a:r>
                <a:rPr lang="en-US" sz="4400" dirty="0">
                  <a:latin typeface="Tahoma" panose="020B0604030504040204" pitchFamily="34" charset="0"/>
                  <a:ea typeface="Tahoma" panose="020B0604030504040204" pitchFamily="34" charset="0"/>
                  <a:cs typeface="Tahoma" panose="020B0604030504040204" pitchFamily="34" charset="0"/>
                </a:rPr>
                <a:t>.</a:t>
              </a:r>
            </a:p>
          </p:txBody>
        </p:sp>
      </p:grpSp>
      <p:sp>
        <p:nvSpPr>
          <p:cNvPr id="7" name="Oval 6">
            <a:extLst>
              <a:ext uri="{FF2B5EF4-FFF2-40B4-BE49-F238E27FC236}">
                <a16:creationId xmlns:a16="http://schemas.microsoft.com/office/drawing/2014/main" id="{CA954E64-8FE6-B644-7A3C-D8A4BC9F54E9}"/>
              </a:ext>
            </a:extLst>
          </p:cNvPr>
          <p:cNvSpPr/>
          <p:nvPr/>
        </p:nvSpPr>
        <p:spPr>
          <a:xfrm>
            <a:off x="108857" y="3722915"/>
            <a:ext cx="2895601" cy="854521"/>
          </a:xfrm>
          <a:prstGeom prst="ellipse">
            <a:avLst/>
          </a:prstGeom>
          <a:solidFill>
            <a:schemeClr val="bg1"/>
          </a:solidFill>
          <a:ln w="57150">
            <a:solidFill>
              <a:srgbClr val="664B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28/4/1975</a:t>
            </a:r>
          </a:p>
        </p:txBody>
      </p:sp>
      <p:sp>
        <p:nvSpPr>
          <p:cNvPr id="12" name="Oval 11">
            <a:extLst>
              <a:ext uri="{FF2B5EF4-FFF2-40B4-BE49-F238E27FC236}">
                <a16:creationId xmlns:a16="http://schemas.microsoft.com/office/drawing/2014/main" id="{B3A4B637-407E-FF04-E525-9F5890C2A074}"/>
              </a:ext>
            </a:extLst>
          </p:cNvPr>
          <p:cNvSpPr/>
          <p:nvPr/>
        </p:nvSpPr>
        <p:spPr>
          <a:xfrm>
            <a:off x="108857" y="5464628"/>
            <a:ext cx="2895601" cy="854521"/>
          </a:xfrm>
          <a:prstGeom prst="ellipse">
            <a:avLst/>
          </a:prstGeom>
          <a:solidFill>
            <a:schemeClr val="bg1"/>
          </a:solidFill>
          <a:ln w="57150">
            <a:solidFill>
              <a:srgbClr val="664B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30/4/1975</a:t>
            </a:r>
          </a:p>
        </p:txBody>
      </p:sp>
      <p:grpSp>
        <p:nvGrpSpPr>
          <p:cNvPr id="17" name="Group 16">
            <a:extLst>
              <a:ext uri="{FF2B5EF4-FFF2-40B4-BE49-F238E27FC236}">
                <a16:creationId xmlns:a16="http://schemas.microsoft.com/office/drawing/2014/main" id="{08032971-E459-0410-F022-9641AA472E5C}"/>
              </a:ext>
            </a:extLst>
          </p:cNvPr>
          <p:cNvGrpSpPr/>
          <p:nvPr/>
        </p:nvGrpSpPr>
        <p:grpSpPr>
          <a:xfrm>
            <a:off x="3069770" y="3254829"/>
            <a:ext cx="9024257" cy="1687286"/>
            <a:chOff x="3069770" y="3243940"/>
            <a:chExt cx="9024257" cy="1687286"/>
          </a:xfrm>
        </p:grpSpPr>
        <p:grpSp>
          <p:nvGrpSpPr>
            <p:cNvPr id="8" name="Group 7">
              <a:extLst>
                <a:ext uri="{FF2B5EF4-FFF2-40B4-BE49-F238E27FC236}">
                  <a16:creationId xmlns:a16="http://schemas.microsoft.com/office/drawing/2014/main" id="{69D2B9F0-F87F-2946-559F-D23C15B57DB2}"/>
                </a:ext>
              </a:extLst>
            </p:cNvPr>
            <p:cNvGrpSpPr/>
            <p:nvPr/>
          </p:nvGrpSpPr>
          <p:grpSpPr>
            <a:xfrm>
              <a:off x="3069770" y="3243940"/>
              <a:ext cx="9024257" cy="1687286"/>
              <a:chOff x="3113313" y="1959427"/>
              <a:chExt cx="9024257" cy="1687286"/>
            </a:xfrm>
          </p:grpSpPr>
          <p:sp>
            <p:nvSpPr>
              <p:cNvPr id="9" name="Rectangle: Rounded Corners 8">
                <a:extLst>
                  <a:ext uri="{FF2B5EF4-FFF2-40B4-BE49-F238E27FC236}">
                    <a16:creationId xmlns:a16="http://schemas.microsoft.com/office/drawing/2014/main" id="{5AC1A1EA-5441-ABFB-541C-5E964A32FAB9}"/>
                  </a:ext>
                </a:extLst>
              </p:cNvPr>
              <p:cNvSpPr/>
              <p:nvPr/>
            </p:nvSpPr>
            <p:spPr>
              <a:xfrm>
                <a:off x="3113313" y="1959427"/>
                <a:ext cx="9024257" cy="16872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B8399B-9D52-FB5C-35D2-3AB84173A71E}"/>
                  </a:ext>
                </a:extLst>
              </p:cNvPr>
              <p:cNvSpPr txBox="1"/>
              <p:nvPr/>
            </p:nvSpPr>
            <p:spPr>
              <a:xfrm>
                <a:off x="6096000" y="2122714"/>
                <a:ext cx="5693229" cy="1446550"/>
              </a:xfrm>
              <a:prstGeom prst="rect">
                <a:avLst/>
              </a:prstGeom>
              <a:noFill/>
            </p:spPr>
            <p:txBody>
              <a:bodyPr wrap="square" rtlCol="0">
                <a:spAutoFit/>
              </a:bodyPr>
              <a:lstStyle/>
              <a:p>
                <a:pPr algn="ctr"/>
                <a:r>
                  <a:rPr lang="en-US" sz="4400" dirty="0" err="1">
                    <a:latin typeface="Tahoma" panose="020B0604030504040204" pitchFamily="34" charset="0"/>
                    <a:ea typeface="Tahoma" panose="020B0604030504040204" pitchFamily="34" charset="0"/>
                    <a:cs typeface="Tahoma" panose="020B0604030504040204" pitchFamily="34" charset="0"/>
                  </a:rPr>
                  <a:t>Quân</a:t>
                </a:r>
                <a:r>
                  <a:rPr lang="en-US" sz="4400" dirty="0">
                    <a:latin typeface="Tahoma" panose="020B0604030504040204" pitchFamily="34" charset="0"/>
                    <a:ea typeface="Tahoma" panose="020B0604030504040204" pitchFamily="34" charset="0"/>
                    <a:cs typeface="Tahoma" panose="020B0604030504040204" pitchFamily="34" charset="0"/>
                  </a:rPr>
                  <a:t> ta </a:t>
                </a:r>
                <a:r>
                  <a:rPr lang="en-US" sz="4400" dirty="0" err="1">
                    <a:latin typeface="Tahoma" panose="020B0604030504040204" pitchFamily="34" charset="0"/>
                    <a:ea typeface="Tahoma" panose="020B0604030504040204" pitchFamily="34" charset="0"/>
                    <a:cs typeface="Tahoma" panose="020B0604030504040204" pitchFamily="34" charset="0"/>
                  </a:rPr>
                  <a:t>tấn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công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sân</a:t>
                </a:r>
                <a:r>
                  <a:rPr lang="en-US" sz="4400" dirty="0">
                    <a:latin typeface="Tahoma" panose="020B0604030504040204" pitchFamily="34" charset="0"/>
                    <a:ea typeface="Tahoma" panose="020B0604030504040204" pitchFamily="34" charset="0"/>
                    <a:cs typeface="Tahoma" panose="020B0604030504040204" pitchFamily="34" charset="0"/>
                  </a:rPr>
                  <a:t> bay Tân </a:t>
                </a:r>
                <a:r>
                  <a:rPr lang="en-US" sz="4400" dirty="0" err="1">
                    <a:latin typeface="Tahoma" panose="020B0604030504040204" pitchFamily="34" charset="0"/>
                    <a:ea typeface="Tahoma" panose="020B0604030504040204" pitchFamily="34" charset="0"/>
                    <a:cs typeface="Tahoma" panose="020B0604030504040204" pitchFamily="34" charset="0"/>
                  </a:rPr>
                  <a:t>Sơn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Nhất</a:t>
                </a:r>
                <a:r>
                  <a:rPr lang="en-US" sz="4400" dirty="0">
                    <a:latin typeface="Tahoma" panose="020B0604030504040204" pitchFamily="34" charset="0"/>
                    <a:ea typeface="Tahoma" panose="020B0604030504040204" pitchFamily="34" charset="0"/>
                    <a:cs typeface="Tahoma" panose="020B0604030504040204" pitchFamily="34" charset="0"/>
                  </a:rPr>
                  <a:t>.</a:t>
                </a:r>
              </a:p>
            </p:txBody>
          </p:sp>
        </p:grpSp>
        <p:pic>
          <p:nvPicPr>
            <p:cNvPr id="1028" name="Picture 4" descr="Image result for quân ta tấn công sân bay tân sơn nhất">
              <a:extLst>
                <a:ext uri="{FF2B5EF4-FFF2-40B4-BE49-F238E27FC236}">
                  <a16:creationId xmlns:a16="http://schemas.microsoft.com/office/drawing/2014/main" id="{0649FC57-335A-D8EA-F030-309887C1A1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14" b="20794"/>
            <a:stretch/>
          </p:blipFill>
          <p:spPr bwMode="auto">
            <a:xfrm>
              <a:off x="3275239" y="3325585"/>
              <a:ext cx="2428877" cy="15421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B0AC9A9-0835-D2C3-E928-452F8C0255DE}"/>
              </a:ext>
            </a:extLst>
          </p:cNvPr>
          <p:cNvGrpSpPr/>
          <p:nvPr/>
        </p:nvGrpSpPr>
        <p:grpSpPr>
          <a:xfrm>
            <a:off x="3069770" y="4985653"/>
            <a:ext cx="9024257" cy="1687286"/>
            <a:chOff x="3069770" y="4985653"/>
            <a:chExt cx="9024257" cy="1687286"/>
          </a:xfrm>
        </p:grpSpPr>
        <p:grpSp>
          <p:nvGrpSpPr>
            <p:cNvPr id="13" name="Group 12">
              <a:extLst>
                <a:ext uri="{FF2B5EF4-FFF2-40B4-BE49-F238E27FC236}">
                  <a16:creationId xmlns:a16="http://schemas.microsoft.com/office/drawing/2014/main" id="{C80FAF5F-C098-5F98-B867-E5313F32E7D0}"/>
                </a:ext>
              </a:extLst>
            </p:cNvPr>
            <p:cNvGrpSpPr/>
            <p:nvPr/>
          </p:nvGrpSpPr>
          <p:grpSpPr>
            <a:xfrm>
              <a:off x="3069770" y="4985653"/>
              <a:ext cx="9024257" cy="1687286"/>
              <a:chOff x="3113313" y="1959427"/>
              <a:chExt cx="9024257" cy="1687286"/>
            </a:xfrm>
          </p:grpSpPr>
          <p:sp>
            <p:nvSpPr>
              <p:cNvPr id="14" name="Rectangle: Rounded Corners 13">
                <a:extLst>
                  <a:ext uri="{FF2B5EF4-FFF2-40B4-BE49-F238E27FC236}">
                    <a16:creationId xmlns:a16="http://schemas.microsoft.com/office/drawing/2014/main" id="{1F0A59C9-CD97-2257-4AD9-E5C3E788C479}"/>
                  </a:ext>
                </a:extLst>
              </p:cNvPr>
              <p:cNvSpPr/>
              <p:nvPr/>
            </p:nvSpPr>
            <p:spPr>
              <a:xfrm>
                <a:off x="3113313" y="1959427"/>
                <a:ext cx="9024257" cy="16872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E7A5CEF-F294-330A-61B1-7BAAE4FE191F}"/>
                  </a:ext>
                </a:extLst>
              </p:cNvPr>
              <p:cNvSpPr txBox="1"/>
              <p:nvPr/>
            </p:nvSpPr>
            <p:spPr>
              <a:xfrm>
                <a:off x="6096000" y="2122714"/>
                <a:ext cx="5693229" cy="1200329"/>
              </a:xfrm>
              <a:prstGeom prst="rect">
                <a:avLst/>
              </a:prstGeom>
              <a:noFill/>
            </p:spPr>
            <p:txBody>
              <a:bodyPr wrap="square" rtlCol="0">
                <a:spAutoFit/>
              </a:bodyP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Quân</a:t>
                </a:r>
                <a:r>
                  <a:rPr lang="en-US" sz="3600" dirty="0">
                    <a:latin typeface="Tahoma" panose="020B0604030504040204" pitchFamily="34" charset="0"/>
                    <a:ea typeface="Tahoma" panose="020B0604030504040204" pitchFamily="34" charset="0"/>
                    <a:cs typeface="Tahoma" panose="020B0604030504040204" pitchFamily="34" charset="0"/>
                  </a:rPr>
                  <a:t> ta </a:t>
                </a:r>
                <a:r>
                  <a:rPr lang="en-US" sz="3600" dirty="0" err="1">
                    <a:latin typeface="Tahoma" panose="020B0604030504040204" pitchFamily="34" charset="0"/>
                    <a:ea typeface="Tahoma" panose="020B0604030504040204" pitchFamily="34" charset="0"/>
                    <a:cs typeface="Tahoma" panose="020B0604030504040204" pitchFamily="34" charset="0"/>
                  </a:rPr>
                  <a:t>tiến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vào</a:t>
                </a:r>
                <a:r>
                  <a:rPr lang="en-US" sz="3600" dirty="0">
                    <a:latin typeface="Tahoma" panose="020B0604030504040204" pitchFamily="34" charset="0"/>
                    <a:ea typeface="Tahoma" panose="020B0604030504040204" pitchFamily="34" charset="0"/>
                    <a:cs typeface="Tahoma" panose="020B0604030504040204" pitchFamily="34" charset="0"/>
                  </a:rPr>
                  <a:t> Dinh </a:t>
                </a:r>
                <a:r>
                  <a:rPr lang="en-US" sz="3600" dirty="0" err="1">
                    <a:latin typeface="Tahoma" panose="020B0604030504040204" pitchFamily="34" charset="0"/>
                    <a:ea typeface="Tahoma" panose="020B0604030504040204" pitchFamily="34" charset="0"/>
                    <a:cs typeface="Tahoma" panose="020B0604030504040204" pitchFamily="34" charset="0"/>
                  </a:rPr>
                  <a:t>Độc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Lập</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chiến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dịch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toàn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thắng</a:t>
                </a:r>
                <a:r>
                  <a:rPr lang="en-US" sz="3600" dirty="0">
                    <a:latin typeface="Tahoma" panose="020B0604030504040204" pitchFamily="34" charset="0"/>
                    <a:ea typeface="Tahoma" panose="020B0604030504040204" pitchFamily="34" charset="0"/>
                    <a:cs typeface="Tahoma" panose="020B0604030504040204" pitchFamily="34" charset="0"/>
                  </a:rPr>
                  <a:t>.</a:t>
                </a:r>
              </a:p>
            </p:txBody>
          </p:sp>
        </p:grpSp>
        <p:pic>
          <p:nvPicPr>
            <p:cNvPr id="1030" name="Picture 6" descr="Cách vẽ vẽ xe tăng tiến vào dinh độc lập độc đáo và ấn tượng nhất">
              <a:extLst>
                <a:ext uri="{FF2B5EF4-FFF2-40B4-BE49-F238E27FC236}">
                  <a16:creationId xmlns:a16="http://schemas.microsoft.com/office/drawing/2014/main" id="{5EEE152A-A8B8-C709-A333-BE6786060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05856" y="5081576"/>
              <a:ext cx="2398259" cy="1454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085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related image detail. Fall of Saigon - Alchetron, The Free Social Encyclopedia">
            <a:extLst>
              <a:ext uri="{FF2B5EF4-FFF2-40B4-BE49-F238E27FC236}">
                <a16:creationId xmlns:a16="http://schemas.microsoft.com/office/drawing/2014/main" id="{BDE76272-A85B-D8C4-53BE-578FFA94A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939" y="2536578"/>
            <a:ext cx="6395991" cy="3904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8" name="Picture 6" descr="See related image detail. Ngày Giải phóng miền Nam 30/4, về thăm lại Dinh Độc Lập">
            <a:extLst>
              <a:ext uri="{FF2B5EF4-FFF2-40B4-BE49-F238E27FC236}">
                <a16:creationId xmlns:a16="http://schemas.microsoft.com/office/drawing/2014/main" id="{CE5C83C6-B783-79B2-0609-36B12D6B7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1683">
            <a:off x="266489" y="1229136"/>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6EF713C7-41D5-E390-C9B1-89542BE1F8BB}"/>
              </a:ext>
            </a:extLst>
          </p:cNvPr>
          <p:cNvSpPr txBox="1"/>
          <p:nvPr/>
        </p:nvSpPr>
        <p:spPr>
          <a:xfrm>
            <a:off x="5639163" y="398077"/>
            <a:ext cx="6139542" cy="1754326"/>
          </a:xfrm>
          <a:prstGeom prst="rect">
            <a:avLst/>
          </a:prstGeom>
          <a:noFill/>
        </p:spPr>
        <p:txBody>
          <a:bodyPr wrap="square">
            <a:spAutoFit/>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Xe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tăng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húc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đổ</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cổng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532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 calcmode="lin" valueType="num">
                                      <p:cBhvr>
                                        <p:cTn id="14" dur="500" fill="hold"/>
                                        <p:tgtEl>
                                          <p:spTgt spid="3078"/>
                                        </p:tgtEl>
                                        <p:attrNameLst>
                                          <p:attrName>ppt_w</p:attrName>
                                        </p:attrNameLst>
                                      </p:cBhvr>
                                      <p:tavLst>
                                        <p:tav tm="0">
                                          <p:val>
                                            <p:fltVal val="0"/>
                                          </p:val>
                                        </p:tav>
                                        <p:tav tm="100000">
                                          <p:val>
                                            <p:strVal val="#ppt_w"/>
                                          </p:val>
                                        </p:tav>
                                      </p:tavLst>
                                    </p:anim>
                                    <p:anim calcmode="lin" valueType="num">
                                      <p:cBhvr>
                                        <p:cTn id="15" dur="500" fill="hold"/>
                                        <p:tgtEl>
                                          <p:spTgt spid="3078"/>
                                        </p:tgtEl>
                                        <p:attrNameLst>
                                          <p:attrName>ppt_h</p:attrName>
                                        </p:attrNameLst>
                                      </p:cBhvr>
                                      <p:tavLst>
                                        <p:tav tm="0">
                                          <p:val>
                                            <p:fltVal val="0"/>
                                          </p:val>
                                        </p:tav>
                                        <p:tav tm="100000">
                                          <p:val>
                                            <p:strVal val="#ppt_h"/>
                                          </p:val>
                                        </p:tav>
                                      </p:tavLst>
                                    </p:anim>
                                    <p:animEffect transition="in" filter="fade">
                                      <p:cBhvr>
                                        <p:cTn id="16" dur="500"/>
                                        <p:tgtEl>
                                          <p:spTgt spid="3078"/>
                                        </p:tgtEl>
                                      </p:cBhvr>
                                    </p:animEffect>
                                  </p:childTnLst>
                                </p:cTn>
                              </p:par>
                              <p:par>
                                <p:cTn id="17" presetID="53" presetClass="entr" presetSubtype="16"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FBE16420-62B3-EA72-67F9-99810671F8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5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897235-259C-260F-4E99-DFABE6A18E5E}"/>
              </a:ext>
            </a:extLst>
          </p:cNvPr>
          <p:cNvSpPr/>
          <p:nvPr/>
        </p:nvSpPr>
        <p:spPr>
          <a:xfrm>
            <a:off x="3211286" y="381000"/>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nhận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tinh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sĩ</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30/4/1975?</a:t>
            </a:r>
          </a:p>
        </p:txBody>
      </p:sp>
      <p:sp>
        <p:nvSpPr>
          <p:cNvPr id="3" name="Rectangle: Rounded Corners 2">
            <a:extLst>
              <a:ext uri="{FF2B5EF4-FFF2-40B4-BE49-F238E27FC236}">
                <a16:creationId xmlns:a16="http://schemas.microsoft.com/office/drawing/2014/main" id="{ACA08CC7-6330-9E8C-692A-7AEEA8619C44}"/>
              </a:ext>
            </a:extLst>
          </p:cNvPr>
          <p:cNvSpPr/>
          <p:nvPr/>
        </p:nvSpPr>
        <p:spPr>
          <a:xfrm>
            <a:off x="3298372" y="26125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Theo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C6982D92-F413-379E-3374-F49E1014A8A6}"/>
              </a:ext>
            </a:extLst>
          </p:cNvPr>
          <p:cNvSpPr/>
          <p:nvPr/>
        </p:nvSpPr>
        <p:spPr>
          <a:xfrm>
            <a:off x="3418114" y="48223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a:t>
            </a:r>
          </a:p>
        </p:txBody>
      </p:sp>
      <p:pic>
        <p:nvPicPr>
          <p:cNvPr id="5" name="Picture 4">
            <a:extLst>
              <a:ext uri="{FF2B5EF4-FFF2-40B4-BE49-F238E27FC236}">
                <a16:creationId xmlns:a16="http://schemas.microsoft.com/office/drawing/2014/main" id="{B642C280-5FB5-14A4-CB04-70E861651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pic>
        <p:nvPicPr>
          <p:cNvPr id="6" name="Picture 5">
            <a:extLst>
              <a:ext uri="{FF2B5EF4-FFF2-40B4-BE49-F238E27FC236}">
                <a16:creationId xmlns:a16="http://schemas.microsoft.com/office/drawing/2014/main" id="{2B51DF58-94A7-70CF-41E7-42FCA428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5" y="3517"/>
            <a:ext cx="3160069" cy="1778222"/>
          </a:xfrm>
          <a:prstGeom prst="rect">
            <a:avLst/>
          </a:prstGeom>
        </p:spPr>
      </p:pic>
    </p:spTree>
    <p:extLst>
      <p:ext uri="{BB962C8B-B14F-4D97-AF65-F5344CB8AC3E}">
        <p14:creationId xmlns:p14="http://schemas.microsoft.com/office/powerpoint/2010/main" val="23745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64" presetClass="path" presetSubtype="0" repeatCount="indefinite" accel="50000" decel="50000" autoRev="1" fill="hold" nodeType="withEffect">
                                  <p:stCondLst>
                                    <p:cond delay="0"/>
                                  </p:stCondLst>
                                  <p:childTnLst>
                                    <p:animMotion origin="layout" path="M -1.25E-6 -2.59259E-6 L -0.00143 -0.04236 " pathEditMode="relative" rAng="0" ptsTypes="AA">
                                      <p:cBhvr>
                                        <p:cTn id="31" dur="750" fill="hold"/>
                                        <p:tgtEl>
                                          <p:spTgt spid="6"/>
                                        </p:tgtEl>
                                        <p:attrNameLst>
                                          <p:attrName>ppt_x</p:attrName>
                                          <p:attrName>ppt_y</p:attrName>
                                        </p:attrNameLst>
                                      </p:cBhvr>
                                      <p:rCtr x="-78" y="-2130"/>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Tinh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3102427"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Ý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đấu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khuất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a:t>
            </a: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613409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vui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916304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thúc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vẻ</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vang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cứu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2"/>
          <a:stretch>
            <a:fillRect/>
          </a:stretch>
        </p:blipFill>
        <p:spPr>
          <a:xfrm>
            <a:off x="1085099" y="583846"/>
            <a:ext cx="9760542" cy="1444877"/>
          </a:xfrm>
          <a:prstGeom prst="rect">
            <a:avLst/>
          </a:prstGeom>
        </p:spPr>
      </p:pic>
    </p:spTree>
    <p:extLst>
      <p:ext uri="{BB962C8B-B14F-4D97-AF65-F5344CB8AC3E}">
        <p14:creationId xmlns:p14="http://schemas.microsoft.com/office/powerpoint/2010/main" val="11659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nh độc lập 1975">
            <a:extLst>
              <a:ext uri="{FF2B5EF4-FFF2-40B4-BE49-F238E27FC236}">
                <a16:creationId xmlns:a16="http://schemas.microsoft.com/office/drawing/2014/main" id="{559C3928-06B9-9B8B-1582-1E06D1727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8" y="727982"/>
            <a:ext cx="5008789" cy="3540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Lịch sử Dinh Độc Lập - Di tích lịch sử Dinh Độc Lập">
            <a:extLst>
              <a:ext uri="{FF2B5EF4-FFF2-40B4-BE49-F238E27FC236}">
                <a16:creationId xmlns:a16="http://schemas.microsoft.com/office/drawing/2014/main" id="{30D348A5-3779-FF95-A1B3-5BACDD278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15" y="603989"/>
            <a:ext cx="5540075" cy="3788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26267-ABA5-012C-E81F-C92F00BC355A}"/>
              </a:ext>
            </a:extLst>
          </p:cNvPr>
          <p:cNvSpPr/>
          <p:nvPr/>
        </p:nvSpPr>
        <p:spPr>
          <a:xfrm>
            <a:off x="3805614" y="3718705"/>
            <a:ext cx="4180115"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DINH ĐỘC LẬP</a:t>
            </a:r>
          </a:p>
        </p:txBody>
      </p:sp>
      <p:sp>
        <p:nvSpPr>
          <p:cNvPr id="5" name="Rectangle: Rounded Corners 4">
            <a:extLst>
              <a:ext uri="{FF2B5EF4-FFF2-40B4-BE49-F238E27FC236}">
                <a16:creationId xmlns:a16="http://schemas.microsoft.com/office/drawing/2014/main" id="{35C524F2-4D30-42FE-4365-48185B665F41}"/>
              </a:ext>
            </a:extLst>
          </p:cNvPr>
          <p:cNvSpPr/>
          <p:nvPr/>
        </p:nvSpPr>
        <p:spPr>
          <a:xfrm>
            <a:off x="617763" y="4655679"/>
            <a:ext cx="4751616"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chứng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tích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trọng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8CAB83D4-BCBA-1046-C32E-87E2D6A58BAC}"/>
              </a:ext>
            </a:extLst>
          </p:cNvPr>
          <p:cNvSpPr/>
          <p:nvPr/>
        </p:nvSpPr>
        <p:spPr>
          <a:xfrm>
            <a:off x="6428393" y="4665762"/>
            <a:ext cx="5145844"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thống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vẹn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thổ</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quốc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4"/>
          <a:stretch>
            <a:fillRect/>
          </a:stretch>
        </p:blipFill>
        <p:spPr>
          <a:xfrm>
            <a:off x="1164612" y="438277"/>
            <a:ext cx="3657917" cy="1444877"/>
          </a:xfrm>
          <a:prstGeom prst="rect">
            <a:avLst/>
          </a:prstGeom>
        </p:spPr>
      </p:pic>
      <p:pic>
        <p:nvPicPr>
          <p:cNvPr id="8" name="Picture 7"/>
          <p:cNvPicPr>
            <a:picLocks noChangeAspect="1"/>
          </p:cNvPicPr>
          <p:nvPr/>
        </p:nvPicPr>
        <p:blipFill>
          <a:blip r:embed="rId5"/>
          <a:stretch>
            <a:fillRect/>
          </a:stretch>
        </p:blipFill>
        <p:spPr>
          <a:xfrm>
            <a:off x="7330281" y="502857"/>
            <a:ext cx="3657917" cy="1444877"/>
          </a:xfrm>
          <a:prstGeom prst="rect">
            <a:avLst/>
          </a:prstGeom>
        </p:spPr>
      </p:pic>
    </p:spTree>
    <p:extLst>
      <p:ext uri="{BB962C8B-B14F-4D97-AF65-F5344CB8AC3E}">
        <p14:creationId xmlns:p14="http://schemas.microsoft.com/office/powerpoint/2010/main" val="36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ến thắng hồ chí minh">
            <a:extLst>
              <a:ext uri="{FF2B5EF4-FFF2-40B4-BE49-F238E27FC236}">
                <a16:creationId xmlns:a16="http://schemas.microsoft.com/office/drawing/2014/main" id="{19622AE2-1599-D1E0-F28A-F6F43C0EF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732"/>
            <a:ext cx="6096000" cy="3394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ến thắng hồ chí minh">
            <a:extLst>
              <a:ext uri="{FF2B5EF4-FFF2-40B4-BE49-F238E27FC236}">
                <a16:creationId xmlns:a16="http://schemas.microsoft.com/office/drawing/2014/main" id="{1B78EC53-ECAF-D830-D00F-407D6DDB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3732"/>
            <a:ext cx="6096000" cy="33942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iến thắng hồ chí minh">
            <a:extLst>
              <a:ext uri="{FF2B5EF4-FFF2-40B4-BE49-F238E27FC236}">
                <a16:creationId xmlns:a16="http://schemas.microsoft.com/office/drawing/2014/main" id="{E177734F-DFEA-C73D-0BD5-F01D758F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63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iến thắng hồ chí minh">
            <a:extLst>
              <a:ext uri="{FF2B5EF4-FFF2-40B4-BE49-F238E27FC236}">
                <a16:creationId xmlns:a16="http://schemas.microsoft.com/office/drawing/2014/main" id="{E82E7E72-EB55-DC51-00F7-72BF96B2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63732"/>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934EFFB5-39DF-E275-3552-BB8B68329893}"/>
              </a:ext>
            </a:extLst>
          </p:cNvPr>
          <p:cNvSpPr/>
          <p:nvPr/>
        </p:nvSpPr>
        <p:spPr>
          <a:xfrm>
            <a:off x="1469570" y="673358"/>
            <a:ext cx="9459685" cy="5441820"/>
          </a:xfrm>
          <a:prstGeom prst="irregularSeal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Mở</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mới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Chủ</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nghĩa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650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5)">
            <a:hlinkClick r:id="" action="ppaction://media"/>
            <a:extLst>
              <a:ext uri="{FF2B5EF4-FFF2-40B4-BE49-F238E27FC236}">
                <a16:creationId xmlns:a16="http://schemas.microsoft.com/office/drawing/2014/main" id="{CCDE7E85-40BB-841C-C1BE-AD284E35E6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DC89EA9-FD32-97A9-973B-768FA358A418}"/>
              </a:ext>
            </a:extLst>
          </p:cNvPr>
          <p:cNvSpPr/>
          <p:nvPr/>
        </p:nvSpPr>
        <p:spPr>
          <a:xfrm>
            <a:off x="1959428" y="3766457"/>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hát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nhắc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chia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sẻ</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điều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93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0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61A77A-FC59-3CBE-81FC-BD5254C4D74E}"/>
              </a:ext>
            </a:extLst>
          </p:cNvPr>
          <p:cNvSpPr/>
          <p:nvPr/>
        </p:nvSpPr>
        <p:spPr>
          <a:xfrm>
            <a:off x="252194" y="321963"/>
            <a:ext cx="11353800" cy="6307437"/>
          </a:xfrm>
          <a:custGeom>
            <a:avLst/>
            <a:gdLst>
              <a:gd name="connsiteX0" fmla="*/ 0 w 11353800"/>
              <a:gd name="connsiteY0" fmla="*/ 1051261 h 6307437"/>
              <a:gd name="connsiteX1" fmla="*/ 1051261 w 11353800"/>
              <a:gd name="connsiteY1" fmla="*/ 0 h 6307437"/>
              <a:gd name="connsiteX2" fmla="*/ 1536953 w 11353800"/>
              <a:gd name="connsiteY2" fmla="*/ 0 h 6307437"/>
              <a:gd name="connsiteX3" fmla="*/ 1930132 w 11353800"/>
              <a:gd name="connsiteY3" fmla="*/ 0 h 6307437"/>
              <a:gd name="connsiteX4" fmla="*/ 2415825 w 11353800"/>
              <a:gd name="connsiteY4" fmla="*/ 0 h 6307437"/>
              <a:gd name="connsiteX5" fmla="*/ 3086542 w 11353800"/>
              <a:gd name="connsiteY5" fmla="*/ 0 h 6307437"/>
              <a:gd name="connsiteX6" fmla="*/ 3387209 w 11353800"/>
              <a:gd name="connsiteY6" fmla="*/ 0 h 6307437"/>
              <a:gd name="connsiteX7" fmla="*/ 4057926 w 11353800"/>
              <a:gd name="connsiteY7" fmla="*/ 0 h 6307437"/>
              <a:gd name="connsiteX8" fmla="*/ 4636131 w 11353800"/>
              <a:gd name="connsiteY8" fmla="*/ 0 h 6307437"/>
              <a:gd name="connsiteX9" fmla="*/ 5306849 w 11353800"/>
              <a:gd name="connsiteY9" fmla="*/ 0 h 6307437"/>
              <a:gd name="connsiteX10" fmla="*/ 5977567 w 11353800"/>
              <a:gd name="connsiteY10" fmla="*/ 0 h 6307437"/>
              <a:gd name="connsiteX11" fmla="*/ 6463259 w 11353800"/>
              <a:gd name="connsiteY11" fmla="*/ 0 h 6307437"/>
              <a:gd name="connsiteX12" fmla="*/ 7133976 w 11353800"/>
              <a:gd name="connsiteY12" fmla="*/ 0 h 6307437"/>
              <a:gd name="connsiteX13" fmla="*/ 7804694 w 11353800"/>
              <a:gd name="connsiteY13" fmla="*/ 0 h 6307437"/>
              <a:gd name="connsiteX14" fmla="*/ 8197873 w 11353800"/>
              <a:gd name="connsiteY14" fmla="*/ 0 h 6307437"/>
              <a:gd name="connsiteX15" fmla="*/ 8498540 w 11353800"/>
              <a:gd name="connsiteY15" fmla="*/ 0 h 6307437"/>
              <a:gd name="connsiteX16" fmla="*/ 8799206 w 11353800"/>
              <a:gd name="connsiteY16" fmla="*/ 0 h 6307437"/>
              <a:gd name="connsiteX17" fmla="*/ 9562437 w 11353800"/>
              <a:gd name="connsiteY17" fmla="*/ 0 h 6307437"/>
              <a:gd name="connsiteX18" fmla="*/ 10302539 w 11353800"/>
              <a:gd name="connsiteY18" fmla="*/ 0 h 6307437"/>
              <a:gd name="connsiteX19" fmla="*/ 11353800 w 11353800"/>
              <a:gd name="connsiteY19" fmla="*/ 1051261 h 6307437"/>
              <a:gd name="connsiteX20" fmla="*/ 11353800 w 11353800"/>
              <a:gd name="connsiteY20" fmla="*/ 1576875 h 6307437"/>
              <a:gd name="connsiteX21" fmla="*/ 11353800 w 11353800"/>
              <a:gd name="connsiteY21" fmla="*/ 2144539 h 6307437"/>
              <a:gd name="connsiteX22" fmla="*/ 11353800 w 11353800"/>
              <a:gd name="connsiteY22" fmla="*/ 2628104 h 6307437"/>
              <a:gd name="connsiteX23" fmla="*/ 11353800 w 11353800"/>
              <a:gd name="connsiteY23" fmla="*/ 3153719 h 6307437"/>
              <a:gd name="connsiteX24" fmla="*/ 11353800 w 11353800"/>
              <a:gd name="connsiteY24" fmla="*/ 3553185 h 6307437"/>
              <a:gd name="connsiteX25" fmla="*/ 11353800 w 11353800"/>
              <a:gd name="connsiteY25" fmla="*/ 3994702 h 6307437"/>
              <a:gd name="connsiteX26" fmla="*/ 11353800 w 11353800"/>
              <a:gd name="connsiteY26" fmla="*/ 4436218 h 6307437"/>
              <a:gd name="connsiteX27" fmla="*/ 11353800 w 11353800"/>
              <a:gd name="connsiteY27" fmla="*/ 5256176 h 6307437"/>
              <a:gd name="connsiteX28" fmla="*/ 10302539 w 11353800"/>
              <a:gd name="connsiteY28" fmla="*/ 6307437 h 6307437"/>
              <a:gd name="connsiteX29" fmla="*/ 9909360 w 11353800"/>
              <a:gd name="connsiteY29" fmla="*/ 6307437 h 6307437"/>
              <a:gd name="connsiteX30" fmla="*/ 9608693 w 11353800"/>
              <a:gd name="connsiteY30" fmla="*/ 6307437 h 6307437"/>
              <a:gd name="connsiteX31" fmla="*/ 8845463 w 11353800"/>
              <a:gd name="connsiteY31" fmla="*/ 6307437 h 6307437"/>
              <a:gd name="connsiteX32" fmla="*/ 8359771 w 11353800"/>
              <a:gd name="connsiteY32" fmla="*/ 6307437 h 6307437"/>
              <a:gd name="connsiteX33" fmla="*/ 7689053 w 11353800"/>
              <a:gd name="connsiteY33" fmla="*/ 6307437 h 6307437"/>
              <a:gd name="connsiteX34" fmla="*/ 7018335 w 11353800"/>
              <a:gd name="connsiteY34" fmla="*/ 6307437 h 6307437"/>
              <a:gd name="connsiteX35" fmla="*/ 6440130 w 11353800"/>
              <a:gd name="connsiteY35" fmla="*/ 6307437 h 6307437"/>
              <a:gd name="connsiteX36" fmla="*/ 5954438 w 11353800"/>
              <a:gd name="connsiteY36" fmla="*/ 6307437 h 6307437"/>
              <a:gd name="connsiteX37" fmla="*/ 5191208 w 11353800"/>
              <a:gd name="connsiteY37" fmla="*/ 6307437 h 6307437"/>
              <a:gd name="connsiteX38" fmla="*/ 4705516 w 11353800"/>
              <a:gd name="connsiteY38" fmla="*/ 6307437 h 6307437"/>
              <a:gd name="connsiteX39" fmla="*/ 4127311 w 11353800"/>
              <a:gd name="connsiteY39" fmla="*/ 6307437 h 6307437"/>
              <a:gd name="connsiteX40" fmla="*/ 3456593 w 11353800"/>
              <a:gd name="connsiteY40" fmla="*/ 6307437 h 6307437"/>
              <a:gd name="connsiteX41" fmla="*/ 3155927 w 11353800"/>
              <a:gd name="connsiteY41" fmla="*/ 6307437 h 6307437"/>
              <a:gd name="connsiteX42" fmla="*/ 2670235 w 11353800"/>
              <a:gd name="connsiteY42" fmla="*/ 6307437 h 6307437"/>
              <a:gd name="connsiteX43" fmla="*/ 1907004 w 11353800"/>
              <a:gd name="connsiteY43" fmla="*/ 6307437 h 6307437"/>
              <a:gd name="connsiteX44" fmla="*/ 1051261 w 11353800"/>
              <a:gd name="connsiteY44" fmla="*/ 6307437 h 6307437"/>
              <a:gd name="connsiteX45" fmla="*/ 0 w 11353800"/>
              <a:gd name="connsiteY45" fmla="*/ 5256176 h 6307437"/>
              <a:gd name="connsiteX46" fmla="*/ 0 w 11353800"/>
              <a:gd name="connsiteY46" fmla="*/ 4646463 h 6307437"/>
              <a:gd name="connsiteX47" fmla="*/ 0 w 11353800"/>
              <a:gd name="connsiteY47" fmla="*/ 4078800 h 6307437"/>
              <a:gd name="connsiteX48" fmla="*/ 0 w 11353800"/>
              <a:gd name="connsiteY48" fmla="*/ 3595235 h 6307437"/>
              <a:gd name="connsiteX49" fmla="*/ 0 w 11353800"/>
              <a:gd name="connsiteY49" fmla="*/ 2985522 h 6307437"/>
              <a:gd name="connsiteX50" fmla="*/ 0 w 11353800"/>
              <a:gd name="connsiteY50" fmla="*/ 2586055 h 6307437"/>
              <a:gd name="connsiteX51" fmla="*/ 0 w 11353800"/>
              <a:gd name="connsiteY51" fmla="*/ 2144539 h 6307437"/>
              <a:gd name="connsiteX52" fmla="*/ 0 w 11353800"/>
              <a:gd name="connsiteY52" fmla="*/ 1618925 h 6307437"/>
              <a:gd name="connsiteX53" fmla="*/ 0 w 11353800"/>
              <a:gd name="connsiteY53" fmla="*/ 1051261 h 63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3800" h="6307437" fill="none" extrusionOk="0">
                <a:moveTo>
                  <a:pt x="0" y="1051261"/>
                </a:moveTo>
                <a:cubicBezTo>
                  <a:pt x="-85932" y="435139"/>
                  <a:pt x="364478" y="75040"/>
                  <a:pt x="1051261" y="0"/>
                </a:cubicBezTo>
                <a:cubicBezTo>
                  <a:pt x="1239904" y="-24145"/>
                  <a:pt x="1383307" y="18209"/>
                  <a:pt x="1536953" y="0"/>
                </a:cubicBezTo>
                <a:cubicBezTo>
                  <a:pt x="1690599" y="-18209"/>
                  <a:pt x="1783133" y="30114"/>
                  <a:pt x="1930132" y="0"/>
                </a:cubicBezTo>
                <a:cubicBezTo>
                  <a:pt x="2077131" y="-30114"/>
                  <a:pt x="2189759" y="47435"/>
                  <a:pt x="2415825" y="0"/>
                </a:cubicBezTo>
                <a:cubicBezTo>
                  <a:pt x="2641891" y="-47435"/>
                  <a:pt x="2937193" y="55114"/>
                  <a:pt x="3086542" y="0"/>
                </a:cubicBezTo>
                <a:cubicBezTo>
                  <a:pt x="3235891" y="-55114"/>
                  <a:pt x="3281144" y="14607"/>
                  <a:pt x="3387209" y="0"/>
                </a:cubicBezTo>
                <a:cubicBezTo>
                  <a:pt x="3493274" y="-14607"/>
                  <a:pt x="3921353" y="46834"/>
                  <a:pt x="4057926" y="0"/>
                </a:cubicBezTo>
                <a:cubicBezTo>
                  <a:pt x="4194499" y="-46834"/>
                  <a:pt x="4376096" y="29417"/>
                  <a:pt x="4636131" y="0"/>
                </a:cubicBezTo>
                <a:cubicBezTo>
                  <a:pt x="4896167" y="-29417"/>
                  <a:pt x="5161603" y="55633"/>
                  <a:pt x="5306849" y="0"/>
                </a:cubicBezTo>
                <a:cubicBezTo>
                  <a:pt x="5452095" y="-55633"/>
                  <a:pt x="5837520" y="14926"/>
                  <a:pt x="5977567" y="0"/>
                </a:cubicBezTo>
                <a:cubicBezTo>
                  <a:pt x="6117614" y="-14926"/>
                  <a:pt x="6250409" y="56965"/>
                  <a:pt x="6463259" y="0"/>
                </a:cubicBezTo>
                <a:cubicBezTo>
                  <a:pt x="6676109" y="-56965"/>
                  <a:pt x="6985924" y="25"/>
                  <a:pt x="7133976" y="0"/>
                </a:cubicBezTo>
                <a:cubicBezTo>
                  <a:pt x="7282028" y="-25"/>
                  <a:pt x="7630283" y="22976"/>
                  <a:pt x="7804694" y="0"/>
                </a:cubicBezTo>
                <a:cubicBezTo>
                  <a:pt x="7979105" y="-22976"/>
                  <a:pt x="8097477" y="4345"/>
                  <a:pt x="8197873" y="0"/>
                </a:cubicBezTo>
                <a:cubicBezTo>
                  <a:pt x="8298269" y="-4345"/>
                  <a:pt x="8371018" y="29057"/>
                  <a:pt x="8498540" y="0"/>
                </a:cubicBezTo>
                <a:cubicBezTo>
                  <a:pt x="8626062" y="-29057"/>
                  <a:pt x="8698335" y="25185"/>
                  <a:pt x="8799206" y="0"/>
                </a:cubicBezTo>
                <a:cubicBezTo>
                  <a:pt x="8900077" y="-25185"/>
                  <a:pt x="9340532" y="63271"/>
                  <a:pt x="9562437" y="0"/>
                </a:cubicBezTo>
                <a:cubicBezTo>
                  <a:pt x="9784342" y="-63271"/>
                  <a:pt x="10111376" y="46641"/>
                  <a:pt x="10302539" y="0"/>
                </a:cubicBezTo>
                <a:cubicBezTo>
                  <a:pt x="10824946" y="-117380"/>
                  <a:pt x="11331482" y="454880"/>
                  <a:pt x="11353800" y="1051261"/>
                </a:cubicBezTo>
                <a:cubicBezTo>
                  <a:pt x="11365681" y="1258912"/>
                  <a:pt x="11337430" y="1363863"/>
                  <a:pt x="11353800" y="1576875"/>
                </a:cubicBezTo>
                <a:cubicBezTo>
                  <a:pt x="11370170" y="1789887"/>
                  <a:pt x="11324993" y="1907532"/>
                  <a:pt x="11353800" y="2144539"/>
                </a:cubicBezTo>
                <a:cubicBezTo>
                  <a:pt x="11382607" y="2381546"/>
                  <a:pt x="11297747" y="2420288"/>
                  <a:pt x="11353800" y="2628104"/>
                </a:cubicBezTo>
                <a:cubicBezTo>
                  <a:pt x="11409853" y="2835920"/>
                  <a:pt x="11322298" y="3023600"/>
                  <a:pt x="11353800" y="3153719"/>
                </a:cubicBezTo>
                <a:cubicBezTo>
                  <a:pt x="11385302" y="3283838"/>
                  <a:pt x="11323422" y="3388916"/>
                  <a:pt x="11353800" y="3553185"/>
                </a:cubicBezTo>
                <a:cubicBezTo>
                  <a:pt x="11384178" y="3717454"/>
                  <a:pt x="11306511" y="3896710"/>
                  <a:pt x="11353800" y="3994702"/>
                </a:cubicBezTo>
                <a:cubicBezTo>
                  <a:pt x="11401089" y="4092694"/>
                  <a:pt x="11311520" y="4235015"/>
                  <a:pt x="11353800" y="4436218"/>
                </a:cubicBezTo>
                <a:cubicBezTo>
                  <a:pt x="11396080" y="4637421"/>
                  <a:pt x="11276990" y="4895198"/>
                  <a:pt x="11353800" y="5256176"/>
                </a:cubicBezTo>
                <a:cubicBezTo>
                  <a:pt x="11378533" y="5744200"/>
                  <a:pt x="10924467" y="6327659"/>
                  <a:pt x="10302539" y="6307437"/>
                </a:cubicBezTo>
                <a:cubicBezTo>
                  <a:pt x="10137752" y="6336615"/>
                  <a:pt x="10011545" y="6270518"/>
                  <a:pt x="9909360" y="6307437"/>
                </a:cubicBezTo>
                <a:cubicBezTo>
                  <a:pt x="9807175" y="6344356"/>
                  <a:pt x="9739571" y="6295636"/>
                  <a:pt x="9608693" y="6307437"/>
                </a:cubicBezTo>
                <a:cubicBezTo>
                  <a:pt x="9477815" y="6319238"/>
                  <a:pt x="9195429" y="6267171"/>
                  <a:pt x="8845463" y="6307437"/>
                </a:cubicBezTo>
                <a:cubicBezTo>
                  <a:pt x="8495497" y="6347703"/>
                  <a:pt x="8520762" y="6307180"/>
                  <a:pt x="8359771" y="6307437"/>
                </a:cubicBezTo>
                <a:cubicBezTo>
                  <a:pt x="8198780" y="6307694"/>
                  <a:pt x="7996011" y="6291144"/>
                  <a:pt x="7689053" y="6307437"/>
                </a:cubicBezTo>
                <a:cubicBezTo>
                  <a:pt x="7382095" y="6323730"/>
                  <a:pt x="7156590" y="6263871"/>
                  <a:pt x="7018335" y="6307437"/>
                </a:cubicBezTo>
                <a:cubicBezTo>
                  <a:pt x="6880080" y="6351003"/>
                  <a:pt x="6697170" y="6273289"/>
                  <a:pt x="6440130" y="6307437"/>
                </a:cubicBezTo>
                <a:cubicBezTo>
                  <a:pt x="6183091" y="6341585"/>
                  <a:pt x="6118817" y="6289983"/>
                  <a:pt x="5954438" y="6307437"/>
                </a:cubicBezTo>
                <a:cubicBezTo>
                  <a:pt x="5790059" y="6324891"/>
                  <a:pt x="5465610" y="6234881"/>
                  <a:pt x="5191208" y="6307437"/>
                </a:cubicBezTo>
                <a:cubicBezTo>
                  <a:pt x="4916806" y="6379993"/>
                  <a:pt x="4818436" y="6285070"/>
                  <a:pt x="4705516" y="6307437"/>
                </a:cubicBezTo>
                <a:cubicBezTo>
                  <a:pt x="4592596" y="6329804"/>
                  <a:pt x="4404584" y="6252577"/>
                  <a:pt x="4127311" y="6307437"/>
                </a:cubicBezTo>
                <a:cubicBezTo>
                  <a:pt x="3850038" y="6362297"/>
                  <a:pt x="3635500" y="6242897"/>
                  <a:pt x="3456593" y="6307437"/>
                </a:cubicBezTo>
                <a:cubicBezTo>
                  <a:pt x="3277686" y="6371977"/>
                  <a:pt x="3282883" y="6302236"/>
                  <a:pt x="3155927" y="6307437"/>
                </a:cubicBezTo>
                <a:cubicBezTo>
                  <a:pt x="3028971" y="6312638"/>
                  <a:pt x="2913015" y="6273590"/>
                  <a:pt x="2670235" y="6307437"/>
                </a:cubicBezTo>
                <a:cubicBezTo>
                  <a:pt x="2427455" y="6341284"/>
                  <a:pt x="2093550" y="6258613"/>
                  <a:pt x="1907004" y="6307437"/>
                </a:cubicBezTo>
                <a:cubicBezTo>
                  <a:pt x="1720458" y="6356261"/>
                  <a:pt x="1354768" y="6218817"/>
                  <a:pt x="1051261" y="6307437"/>
                </a:cubicBezTo>
                <a:cubicBezTo>
                  <a:pt x="466852" y="6405749"/>
                  <a:pt x="5247" y="5817757"/>
                  <a:pt x="0" y="5256176"/>
                </a:cubicBezTo>
                <a:cubicBezTo>
                  <a:pt x="-54043" y="5041875"/>
                  <a:pt x="72890" y="4858297"/>
                  <a:pt x="0" y="4646463"/>
                </a:cubicBezTo>
                <a:cubicBezTo>
                  <a:pt x="-72890" y="4434629"/>
                  <a:pt x="37406" y="4244866"/>
                  <a:pt x="0" y="4078800"/>
                </a:cubicBezTo>
                <a:cubicBezTo>
                  <a:pt x="-37406" y="3912734"/>
                  <a:pt x="33463" y="3831367"/>
                  <a:pt x="0" y="3595235"/>
                </a:cubicBezTo>
                <a:cubicBezTo>
                  <a:pt x="-33463" y="3359104"/>
                  <a:pt x="6102" y="3224945"/>
                  <a:pt x="0" y="2985522"/>
                </a:cubicBezTo>
                <a:cubicBezTo>
                  <a:pt x="-6102" y="2746099"/>
                  <a:pt x="21667" y="2691997"/>
                  <a:pt x="0" y="2586055"/>
                </a:cubicBezTo>
                <a:cubicBezTo>
                  <a:pt x="-21667" y="2480113"/>
                  <a:pt x="3207" y="2254700"/>
                  <a:pt x="0" y="2144539"/>
                </a:cubicBezTo>
                <a:cubicBezTo>
                  <a:pt x="-3207" y="2034378"/>
                  <a:pt x="6180" y="1751547"/>
                  <a:pt x="0" y="1618925"/>
                </a:cubicBezTo>
                <a:cubicBezTo>
                  <a:pt x="-6180" y="1486303"/>
                  <a:pt x="33424" y="1194918"/>
                  <a:pt x="0" y="1051261"/>
                </a:cubicBezTo>
                <a:close/>
              </a:path>
              <a:path w="11353800" h="6307437" stroke="0" extrusionOk="0">
                <a:moveTo>
                  <a:pt x="0" y="1051261"/>
                </a:moveTo>
                <a:cubicBezTo>
                  <a:pt x="67002" y="496998"/>
                  <a:pt x="459576" y="36450"/>
                  <a:pt x="1051261" y="0"/>
                </a:cubicBezTo>
                <a:cubicBezTo>
                  <a:pt x="1315341" y="-12418"/>
                  <a:pt x="1598141" y="4713"/>
                  <a:pt x="1814491" y="0"/>
                </a:cubicBezTo>
                <a:cubicBezTo>
                  <a:pt x="2030841" y="-4713"/>
                  <a:pt x="2041182" y="28276"/>
                  <a:pt x="2115158" y="0"/>
                </a:cubicBezTo>
                <a:cubicBezTo>
                  <a:pt x="2189134" y="-28276"/>
                  <a:pt x="2411733" y="67590"/>
                  <a:pt x="2693363" y="0"/>
                </a:cubicBezTo>
                <a:cubicBezTo>
                  <a:pt x="2974993" y="-67590"/>
                  <a:pt x="2947117" y="32007"/>
                  <a:pt x="3179055" y="0"/>
                </a:cubicBezTo>
                <a:cubicBezTo>
                  <a:pt x="3410993" y="-32007"/>
                  <a:pt x="3528138" y="19742"/>
                  <a:pt x="3849773" y="0"/>
                </a:cubicBezTo>
                <a:cubicBezTo>
                  <a:pt x="4171408" y="-19742"/>
                  <a:pt x="4079089" y="31982"/>
                  <a:pt x="4150439" y="0"/>
                </a:cubicBezTo>
                <a:cubicBezTo>
                  <a:pt x="4221789" y="-31982"/>
                  <a:pt x="4516427" y="58110"/>
                  <a:pt x="4821157" y="0"/>
                </a:cubicBezTo>
                <a:cubicBezTo>
                  <a:pt x="5125887" y="-58110"/>
                  <a:pt x="5047922" y="2699"/>
                  <a:pt x="5121823" y="0"/>
                </a:cubicBezTo>
                <a:cubicBezTo>
                  <a:pt x="5195724" y="-2699"/>
                  <a:pt x="5387737" y="31271"/>
                  <a:pt x="5515003" y="0"/>
                </a:cubicBezTo>
                <a:cubicBezTo>
                  <a:pt x="5642269" y="-31271"/>
                  <a:pt x="5845984" y="298"/>
                  <a:pt x="6093208" y="0"/>
                </a:cubicBezTo>
                <a:cubicBezTo>
                  <a:pt x="6340433" y="-298"/>
                  <a:pt x="6397215" y="14075"/>
                  <a:pt x="6486387" y="0"/>
                </a:cubicBezTo>
                <a:cubicBezTo>
                  <a:pt x="6575559" y="-14075"/>
                  <a:pt x="6930606" y="56515"/>
                  <a:pt x="7249617" y="0"/>
                </a:cubicBezTo>
                <a:cubicBezTo>
                  <a:pt x="7568628" y="-56515"/>
                  <a:pt x="7599863" y="15212"/>
                  <a:pt x="7735309" y="0"/>
                </a:cubicBezTo>
                <a:cubicBezTo>
                  <a:pt x="7870755" y="-15212"/>
                  <a:pt x="8079327" y="60794"/>
                  <a:pt x="8313514" y="0"/>
                </a:cubicBezTo>
                <a:cubicBezTo>
                  <a:pt x="8547702" y="-60794"/>
                  <a:pt x="8625122" y="8463"/>
                  <a:pt x="8706694" y="0"/>
                </a:cubicBezTo>
                <a:cubicBezTo>
                  <a:pt x="8788266" y="-8463"/>
                  <a:pt x="9109879" y="22895"/>
                  <a:pt x="9284898" y="0"/>
                </a:cubicBezTo>
                <a:cubicBezTo>
                  <a:pt x="9459917" y="-22895"/>
                  <a:pt x="9648035" y="40447"/>
                  <a:pt x="9770591" y="0"/>
                </a:cubicBezTo>
                <a:cubicBezTo>
                  <a:pt x="9893147" y="-40447"/>
                  <a:pt x="10143860" y="16824"/>
                  <a:pt x="10302539" y="0"/>
                </a:cubicBezTo>
                <a:cubicBezTo>
                  <a:pt x="10859033" y="55816"/>
                  <a:pt x="11446787" y="424621"/>
                  <a:pt x="11353800" y="1051261"/>
                </a:cubicBezTo>
                <a:cubicBezTo>
                  <a:pt x="11413794" y="1191751"/>
                  <a:pt x="11315380" y="1388855"/>
                  <a:pt x="11353800" y="1576875"/>
                </a:cubicBezTo>
                <a:cubicBezTo>
                  <a:pt x="11392220" y="1764895"/>
                  <a:pt x="11298657" y="1918211"/>
                  <a:pt x="11353800" y="2186588"/>
                </a:cubicBezTo>
                <a:cubicBezTo>
                  <a:pt x="11408943" y="2454965"/>
                  <a:pt x="11299737" y="2614232"/>
                  <a:pt x="11353800" y="2754252"/>
                </a:cubicBezTo>
                <a:cubicBezTo>
                  <a:pt x="11407863" y="2894272"/>
                  <a:pt x="11342313" y="3070204"/>
                  <a:pt x="11353800" y="3195768"/>
                </a:cubicBezTo>
                <a:cubicBezTo>
                  <a:pt x="11365287" y="3321332"/>
                  <a:pt x="11337691" y="3483208"/>
                  <a:pt x="11353800" y="3763431"/>
                </a:cubicBezTo>
                <a:cubicBezTo>
                  <a:pt x="11369909" y="4043654"/>
                  <a:pt x="11314200" y="4119563"/>
                  <a:pt x="11353800" y="4246996"/>
                </a:cubicBezTo>
                <a:cubicBezTo>
                  <a:pt x="11393400" y="4374429"/>
                  <a:pt x="11319287" y="4510813"/>
                  <a:pt x="11353800" y="4646463"/>
                </a:cubicBezTo>
                <a:cubicBezTo>
                  <a:pt x="11388313" y="4782113"/>
                  <a:pt x="11315032" y="5065027"/>
                  <a:pt x="11353800" y="5256176"/>
                </a:cubicBezTo>
                <a:cubicBezTo>
                  <a:pt x="11407005" y="5923089"/>
                  <a:pt x="10908927" y="6439776"/>
                  <a:pt x="10302539" y="6307437"/>
                </a:cubicBezTo>
                <a:cubicBezTo>
                  <a:pt x="10155836" y="6319543"/>
                  <a:pt x="9987482" y="6268572"/>
                  <a:pt x="9816847" y="6307437"/>
                </a:cubicBezTo>
                <a:cubicBezTo>
                  <a:pt x="9646212" y="6346302"/>
                  <a:pt x="9447386" y="6246471"/>
                  <a:pt x="9146129" y="6307437"/>
                </a:cubicBezTo>
                <a:cubicBezTo>
                  <a:pt x="8844872" y="6368403"/>
                  <a:pt x="8691625" y="6290830"/>
                  <a:pt x="8475412" y="6307437"/>
                </a:cubicBezTo>
                <a:cubicBezTo>
                  <a:pt x="8259199" y="6324044"/>
                  <a:pt x="8138364" y="6258720"/>
                  <a:pt x="7804694" y="6307437"/>
                </a:cubicBezTo>
                <a:cubicBezTo>
                  <a:pt x="7471024" y="6356154"/>
                  <a:pt x="7314261" y="6236899"/>
                  <a:pt x="7041464" y="6307437"/>
                </a:cubicBezTo>
                <a:cubicBezTo>
                  <a:pt x="6768667" y="6377975"/>
                  <a:pt x="6613770" y="6243390"/>
                  <a:pt x="6370746" y="6307437"/>
                </a:cubicBezTo>
                <a:cubicBezTo>
                  <a:pt x="6127722" y="6371484"/>
                  <a:pt x="6124633" y="6274212"/>
                  <a:pt x="5977567" y="6307437"/>
                </a:cubicBezTo>
                <a:cubicBezTo>
                  <a:pt x="5830501" y="6340662"/>
                  <a:pt x="5556967" y="6297871"/>
                  <a:pt x="5306849" y="6307437"/>
                </a:cubicBezTo>
                <a:cubicBezTo>
                  <a:pt x="5056731" y="6317003"/>
                  <a:pt x="5018221" y="6268687"/>
                  <a:pt x="4821157" y="6307437"/>
                </a:cubicBezTo>
                <a:cubicBezTo>
                  <a:pt x="4624093" y="6346187"/>
                  <a:pt x="4513999" y="6298247"/>
                  <a:pt x="4242952" y="6307437"/>
                </a:cubicBezTo>
                <a:cubicBezTo>
                  <a:pt x="3971905" y="6316627"/>
                  <a:pt x="3888695" y="6290879"/>
                  <a:pt x="3664747" y="6307437"/>
                </a:cubicBezTo>
                <a:cubicBezTo>
                  <a:pt x="3440799" y="6323995"/>
                  <a:pt x="3200991" y="6225479"/>
                  <a:pt x="2901517" y="6307437"/>
                </a:cubicBezTo>
                <a:cubicBezTo>
                  <a:pt x="2602043" y="6389395"/>
                  <a:pt x="2473852" y="6288786"/>
                  <a:pt x="2323312" y="6307437"/>
                </a:cubicBezTo>
                <a:cubicBezTo>
                  <a:pt x="2172772" y="6326088"/>
                  <a:pt x="2088838" y="6266712"/>
                  <a:pt x="1930132" y="6307437"/>
                </a:cubicBezTo>
                <a:cubicBezTo>
                  <a:pt x="1771426" y="6348162"/>
                  <a:pt x="1742415" y="6287327"/>
                  <a:pt x="1629466" y="6307437"/>
                </a:cubicBezTo>
                <a:cubicBezTo>
                  <a:pt x="1516517" y="6327547"/>
                  <a:pt x="1189886" y="6305306"/>
                  <a:pt x="1051261" y="6307437"/>
                </a:cubicBezTo>
                <a:cubicBezTo>
                  <a:pt x="473541" y="6448970"/>
                  <a:pt x="98396" y="5866811"/>
                  <a:pt x="0" y="5256176"/>
                </a:cubicBezTo>
                <a:cubicBezTo>
                  <a:pt x="-21159" y="5066291"/>
                  <a:pt x="20933" y="4908871"/>
                  <a:pt x="0" y="4814660"/>
                </a:cubicBezTo>
                <a:cubicBezTo>
                  <a:pt x="-20933" y="4720449"/>
                  <a:pt x="16467" y="4509625"/>
                  <a:pt x="0" y="4246996"/>
                </a:cubicBezTo>
                <a:cubicBezTo>
                  <a:pt x="-16467" y="3984367"/>
                  <a:pt x="346" y="3926277"/>
                  <a:pt x="0" y="3763431"/>
                </a:cubicBezTo>
                <a:cubicBezTo>
                  <a:pt x="-346" y="3600586"/>
                  <a:pt x="44780" y="3501225"/>
                  <a:pt x="0" y="3363964"/>
                </a:cubicBezTo>
                <a:cubicBezTo>
                  <a:pt x="-44780" y="3226703"/>
                  <a:pt x="53657" y="3121312"/>
                  <a:pt x="0" y="2880399"/>
                </a:cubicBezTo>
                <a:cubicBezTo>
                  <a:pt x="-53657" y="2639486"/>
                  <a:pt x="2363" y="2621788"/>
                  <a:pt x="0" y="2438883"/>
                </a:cubicBezTo>
                <a:cubicBezTo>
                  <a:pt x="-2363" y="2255978"/>
                  <a:pt x="48167" y="2135949"/>
                  <a:pt x="0" y="1997367"/>
                </a:cubicBezTo>
                <a:cubicBezTo>
                  <a:pt x="-48167" y="1858785"/>
                  <a:pt x="102399" y="1433708"/>
                  <a:pt x="0" y="1051261"/>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Bài hát "Như có Bác trong ngày vui đại thắng" của nhạc sĩ Phạm Tuyên là một tác phẩm âm nhạc nổi tiếng ra đời vào năm 1975, đánh dấu sự kiện giải phóng miền Nam, thống nhất đất nước - một mốc son chói lọi trong lịch sử dân tộc Việt Nam.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vi-VN" sz="2400" dirty="0">
                <a:solidFill>
                  <a:srgbClr val="664B28"/>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rgbClr val="664B28"/>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6" descr="See related image detail. Ngày Giải phóng miền Nam 30/4, về thăm lại Dinh Độc Lập">
            <a:extLst>
              <a:ext uri="{FF2B5EF4-FFF2-40B4-BE49-F238E27FC236}">
                <a16:creationId xmlns:a16="http://schemas.microsoft.com/office/drawing/2014/main" id="{E72E7CFA-D1DD-E0FE-8AB0-6FC889F2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63" y="2687822"/>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8085B495-5396-8F9C-BB23-D0863DC23A13}"/>
              </a:ext>
            </a:extLst>
          </p:cNvPr>
          <p:cNvSpPr txBox="1"/>
          <p:nvPr/>
        </p:nvSpPr>
        <p:spPr>
          <a:xfrm>
            <a:off x="476014" y="2191387"/>
            <a:ext cx="5693229" cy="4154984"/>
          </a:xfrm>
          <a:prstGeom prst="rect">
            <a:avLst/>
          </a:prstGeom>
          <a:noFill/>
        </p:spPr>
        <p:txBody>
          <a:bodyPr wrap="square">
            <a:spAutoFit/>
          </a:bodyPr>
          <a:lstStyle/>
          <a:p>
            <a:pPr algn="just"/>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2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2F56A0-A48D-2462-7241-D231600211C8}"/>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83666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thông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tin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sát</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1,2,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nêu</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biến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chính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p:txBody>
      </p:sp>
      <p:pic>
        <p:nvPicPr>
          <p:cNvPr id="4" name="Picture 3">
            <a:extLst>
              <a:ext uri="{FF2B5EF4-FFF2-40B4-BE49-F238E27FC236}">
                <a16:creationId xmlns:a16="http://schemas.microsoft.com/office/drawing/2014/main" id="{C8F8996C-24E2-8F0C-06E9-978884742128}"/>
              </a:ext>
            </a:extLst>
          </p:cNvPr>
          <p:cNvPicPr>
            <a:picLocks noChangeAspect="1"/>
          </p:cNvPicPr>
          <p:nvPr/>
        </p:nvPicPr>
        <p:blipFill>
          <a:blip r:embed="rId2"/>
          <a:stretch>
            <a:fillRect/>
          </a:stretch>
        </p:blipFill>
        <p:spPr>
          <a:xfrm>
            <a:off x="366000" y="2640948"/>
            <a:ext cx="5524107" cy="40646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A0A4081A-6B57-B17B-BFB0-2F1A044EC233}"/>
              </a:ext>
            </a:extLst>
          </p:cNvPr>
          <p:cNvPicPr>
            <a:picLocks noChangeAspect="1"/>
          </p:cNvPicPr>
          <p:nvPr/>
        </p:nvPicPr>
        <p:blipFill>
          <a:blip r:embed="rId3"/>
          <a:stretch>
            <a:fillRect/>
          </a:stretch>
        </p:blipFill>
        <p:spPr>
          <a:xfrm>
            <a:off x="6438836" y="1524000"/>
            <a:ext cx="5387164" cy="5225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B191768E-6418-CA47-2A4A-C7B600F1D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336" y="1349827"/>
            <a:ext cx="3160069" cy="1778222"/>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par>
                                <p:cTn id="27" presetID="64" presetClass="path" presetSubtype="0" repeatCount="indefinite" accel="50000" decel="50000" autoRev="1" fill="hold" nodeType="withEffect">
                                  <p:stCondLst>
                                    <p:cond delay="0"/>
                                  </p:stCondLst>
                                  <p:childTnLst>
                                    <p:animMotion origin="layout" path="M -4.79167E-6 1.11111E-6 L -0.00143 -0.04236 " pathEditMode="relative" rAng="0" ptsTypes="AA">
                                      <p:cBhvr>
                                        <p:cTn id="28" dur="750" fill="hold"/>
                                        <p:tgtEl>
                                          <p:spTgt spid="7"/>
                                        </p:tgtEl>
                                        <p:attrNameLst>
                                          <p:attrName>ppt_x</p:attrName>
                                          <p:attrName>ppt_y</p:attrName>
                                        </p:attrNameLst>
                                      </p:cBhvr>
                                      <p:rCtr x="-78" y="-2130"/>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08C0BF7-F3EE-9088-B70D-47319D1A04ED}"/>
              </a:ext>
            </a:extLst>
          </p:cNvPr>
          <p:cNvSpPr/>
          <p:nvPr/>
        </p:nvSpPr>
        <p:spPr>
          <a:xfrm>
            <a:off x="185057" y="579555"/>
            <a:ext cx="11821886" cy="5698889"/>
          </a:xfrm>
          <a:custGeom>
            <a:avLst/>
            <a:gdLst>
              <a:gd name="connsiteX0" fmla="*/ 0 w 11821886"/>
              <a:gd name="connsiteY0" fmla="*/ 949834 h 5698889"/>
              <a:gd name="connsiteX1" fmla="*/ 949834 w 11821886"/>
              <a:gd name="connsiteY1" fmla="*/ 0 h 5698889"/>
              <a:gd name="connsiteX2" fmla="*/ 1335050 w 11821886"/>
              <a:gd name="connsiteY2" fmla="*/ 0 h 5698889"/>
              <a:gd name="connsiteX3" fmla="*/ 1819487 w 11821886"/>
              <a:gd name="connsiteY3" fmla="*/ 0 h 5698889"/>
              <a:gd name="connsiteX4" fmla="*/ 2502369 w 11821886"/>
              <a:gd name="connsiteY4" fmla="*/ 0 h 5698889"/>
              <a:gd name="connsiteX5" fmla="*/ 2788363 w 11821886"/>
              <a:gd name="connsiteY5" fmla="*/ 0 h 5698889"/>
              <a:gd name="connsiteX6" fmla="*/ 3471245 w 11821886"/>
              <a:gd name="connsiteY6" fmla="*/ 0 h 5698889"/>
              <a:gd name="connsiteX7" fmla="*/ 4054905 w 11821886"/>
              <a:gd name="connsiteY7" fmla="*/ 0 h 5698889"/>
              <a:gd name="connsiteX8" fmla="*/ 4737787 w 11821886"/>
              <a:gd name="connsiteY8" fmla="*/ 0 h 5698889"/>
              <a:gd name="connsiteX9" fmla="*/ 5420669 w 11821886"/>
              <a:gd name="connsiteY9" fmla="*/ 0 h 5698889"/>
              <a:gd name="connsiteX10" fmla="*/ 5905106 w 11821886"/>
              <a:gd name="connsiteY10" fmla="*/ 0 h 5698889"/>
              <a:gd name="connsiteX11" fmla="*/ 6587988 w 11821886"/>
              <a:gd name="connsiteY11" fmla="*/ 0 h 5698889"/>
              <a:gd name="connsiteX12" fmla="*/ 7270871 w 11821886"/>
              <a:gd name="connsiteY12" fmla="*/ 0 h 5698889"/>
              <a:gd name="connsiteX13" fmla="*/ 7656086 w 11821886"/>
              <a:gd name="connsiteY13" fmla="*/ 0 h 5698889"/>
              <a:gd name="connsiteX14" fmla="*/ 7942079 w 11821886"/>
              <a:gd name="connsiteY14" fmla="*/ 0 h 5698889"/>
              <a:gd name="connsiteX15" fmla="*/ 8228073 w 11821886"/>
              <a:gd name="connsiteY15" fmla="*/ 0 h 5698889"/>
              <a:gd name="connsiteX16" fmla="*/ 9010177 w 11821886"/>
              <a:gd name="connsiteY16" fmla="*/ 0 h 5698889"/>
              <a:gd name="connsiteX17" fmla="*/ 9494615 w 11821886"/>
              <a:gd name="connsiteY17" fmla="*/ 0 h 5698889"/>
              <a:gd name="connsiteX18" fmla="*/ 9780608 w 11821886"/>
              <a:gd name="connsiteY18" fmla="*/ 0 h 5698889"/>
              <a:gd name="connsiteX19" fmla="*/ 10165824 w 11821886"/>
              <a:gd name="connsiteY19" fmla="*/ 0 h 5698889"/>
              <a:gd name="connsiteX20" fmla="*/ 10872052 w 11821886"/>
              <a:gd name="connsiteY20" fmla="*/ 0 h 5698889"/>
              <a:gd name="connsiteX21" fmla="*/ 11821886 w 11821886"/>
              <a:gd name="connsiteY21" fmla="*/ 949834 h 5698889"/>
              <a:gd name="connsiteX22" fmla="*/ 11821886 w 11821886"/>
              <a:gd name="connsiteY22" fmla="*/ 1454588 h 5698889"/>
              <a:gd name="connsiteX23" fmla="*/ 11821886 w 11821886"/>
              <a:gd name="connsiteY23" fmla="*/ 1883357 h 5698889"/>
              <a:gd name="connsiteX24" fmla="*/ 11821886 w 11821886"/>
              <a:gd name="connsiteY24" fmla="*/ 2350118 h 5698889"/>
              <a:gd name="connsiteX25" fmla="*/ 11821886 w 11821886"/>
              <a:gd name="connsiteY25" fmla="*/ 2816880 h 5698889"/>
              <a:gd name="connsiteX26" fmla="*/ 11821886 w 11821886"/>
              <a:gd name="connsiteY26" fmla="*/ 3245649 h 5698889"/>
              <a:gd name="connsiteX27" fmla="*/ 11821886 w 11821886"/>
              <a:gd name="connsiteY27" fmla="*/ 3864379 h 5698889"/>
              <a:gd name="connsiteX28" fmla="*/ 11821886 w 11821886"/>
              <a:gd name="connsiteY28" fmla="*/ 4749055 h 5698889"/>
              <a:gd name="connsiteX29" fmla="*/ 10872052 w 11821886"/>
              <a:gd name="connsiteY29" fmla="*/ 5698889 h 5698889"/>
              <a:gd name="connsiteX30" fmla="*/ 10586059 w 11821886"/>
              <a:gd name="connsiteY30" fmla="*/ 5698889 h 5698889"/>
              <a:gd name="connsiteX31" fmla="*/ 10101621 w 11821886"/>
              <a:gd name="connsiteY31" fmla="*/ 5698889 h 5698889"/>
              <a:gd name="connsiteX32" fmla="*/ 9418739 w 11821886"/>
              <a:gd name="connsiteY32" fmla="*/ 5698889 h 5698889"/>
              <a:gd name="connsiteX33" fmla="*/ 8735857 w 11821886"/>
              <a:gd name="connsiteY33" fmla="*/ 5698889 h 5698889"/>
              <a:gd name="connsiteX34" fmla="*/ 8152197 w 11821886"/>
              <a:gd name="connsiteY34" fmla="*/ 5698889 h 5698889"/>
              <a:gd name="connsiteX35" fmla="*/ 7667759 w 11821886"/>
              <a:gd name="connsiteY35" fmla="*/ 5698889 h 5698889"/>
              <a:gd name="connsiteX36" fmla="*/ 6885655 w 11821886"/>
              <a:gd name="connsiteY36" fmla="*/ 5698889 h 5698889"/>
              <a:gd name="connsiteX37" fmla="*/ 6401217 w 11821886"/>
              <a:gd name="connsiteY37" fmla="*/ 5698889 h 5698889"/>
              <a:gd name="connsiteX38" fmla="*/ 5817557 w 11821886"/>
              <a:gd name="connsiteY38" fmla="*/ 5698889 h 5698889"/>
              <a:gd name="connsiteX39" fmla="*/ 5134675 w 11821886"/>
              <a:gd name="connsiteY39" fmla="*/ 5698889 h 5698889"/>
              <a:gd name="connsiteX40" fmla="*/ 4848682 w 11821886"/>
              <a:gd name="connsiteY40" fmla="*/ 5698889 h 5698889"/>
              <a:gd name="connsiteX41" fmla="*/ 4364244 w 11821886"/>
              <a:gd name="connsiteY41" fmla="*/ 5698889 h 5698889"/>
              <a:gd name="connsiteX42" fmla="*/ 3582140 w 11821886"/>
              <a:gd name="connsiteY42" fmla="*/ 5698889 h 5698889"/>
              <a:gd name="connsiteX43" fmla="*/ 2899258 w 11821886"/>
              <a:gd name="connsiteY43" fmla="*/ 5698889 h 5698889"/>
              <a:gd name="connsiteX44" fmla="*/ 2414820 w 11821886"/>
              <a:gd name="connsiteY44" fmla="*/ 5698889 h 5698889"/>
              <a:gd name="connsiteX45" fmla="*/ 1632716 w 11821886"/>
              <a:gd name="connsiteY45" fmla="*/ 5698889 h 5698889"/>
              <a:gd name="connsiteX46" fmla="*/ 949834 w 11821886"/>
              <a:gd name="connsiteY46" fmla="*/ 5698889 h 5698889"/>
              <a:gd name="connsiteX47" fmla="*/ 0 w 11821886"/>
              <a:gd name="connsiteY47" fmla="*/ 4749055 h 5698889"/>
              <a:gd name="connsiteX48" fmla="*/ 0 w 11821886"/>
              <a:gd name="connsiteY48" fmla="*/ 4244301 h 5698889"/>
              <a:gd name="connsiteX49" fmla="*/ 0 w 11821886"/>
              <a:gd name="connsiteY49" fmla="*/ 3815532 h 5698889"/>
              <a:gd name="connsiteX50" fmla="*/ 0 w 11821886"/>
              <a:gd name="connsiteY50" fmla="*/ 3348771 h 5698889"/>
              <a:gd name="connsiteX51" fmla="*/ 0 w 11821886"/>
              <a:gd name="connsiteY51" fmla="*/ 2806025 h 5698889"/>
              <a:gd name="connsiteX52" fmla="*/ 0 w 11821886"/>
              <a:gd name="connsiteY52" fmla="*/ 2187295 h 5698889"/>
              <a:gd name="connsiteX53" fmla="*/ 0 w 11821886"/>
              <a:gd name="connsiteY53" fmla="*/ 1568564 h 5698889"/>
              <a:gd name="connsiteX54" fmla="*/ 0 w 11821886"/>
              <a:gd name="connsiteY54" fmla="*/ 949834 h 5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21886" h="5698889" fill="none" extrusionOk="0">
                <a:moveTo>
                  <a:pt x="0" y="949834"/>
                </a:moveTo>
                <a:cubicBezTo>
                  <a:pt x="-5166" y="546253"/>
                  <a:pt x="523658" y="41951"/>
                  <a:pt x="949834" y="0"/>
                </a:cubicBezTo>
                <a:cubicBezTo>
                  <a:pt x="1070135" y="-30189"/>
                  <a:pt x="1228254" y="26547"/>
                  <a:pt x="1335050" y="0"/>
                </a:cubicBezTo>
                <a:cubicBezTo>
                  <a:pt x="1441846" y="-26547"/>
                  <a:pt x="1581717" y="54393"/>
                  <a:pt x="1819487" y="0"/>
                </a:cubicBezTo>
                <a:cubicBezTo>
                  <a:pt x="2057257" y="-54393"/>
                  <a:pt x="2201319" y="29430"/>
                  <a:pt x="2502369" y="0"/>
                </a:cubicBezTo>
                <a:cubicBezTo>
                  <a:pt x="2803419" y="-29430"/>
                  <a:pt x="2724377" y="24875"/>
                  <a:pt x="2788363" y="0"/>
                </a:cubicBezTo>
                <a:cubicBezTo>
                  <a:pt x="2852349" y="-24875"/>
                  <a:pt x="3177364" y="24965"/>
                  <a:pt x="3471245" y="0"/>
                </a:cubicBezTo>
                <a:cubicBezTo>
                  <a:pt x="3765126" y="-24965"/>
                  <a:pt x="3824690" y="41946"/>
                  <a:pt x="4054905" y="0"/>
                </a:cubicBezTo>
                <a:cubicBezTo>
                  <a:pt x="4285120" y="-41946"/>
                  <a:pt x="4491277" y="1194"/>
                  <a:pt x="4737787" y="0"/>
                </a:cubicBezTo>
                <a:cubicBezTo>
                  <a:pt x="4984297" y="-1194"/>
                  <a:pt x="5162921" y="78691"/>
                  <a:pt x="5420669" y="0"/>
                </a:cubicBezTo>
                <a:cubicBezTo>
                  <a:pt x="5678417" y="-78691"/>
                  <a:pt x="5732594" y="47668"/>
                  <a:pt x="5905106" y="0"/>
                </a:cubicBezTo>
                <a:cubicBezTo>
                  <a:pt x="6077618" y="-47668"/>
                  <a:pt x="6388117" y="44111"/>
                  <a:pt x="6587988" y="0"/>
                </a:cubicBezTo>
                <a:cubicBezTo>
                  <a:pt x="6787859" y="-44111"/>
                  <a:pt x="7059366" y="21383"/>
                  <a:pt x="7270871" y="0"/>
                </a:cubicBezTo>
                <a:cubicBezTo>
                  <a:pt x="7482376" y="-21383"/>
                  <a:pt x="7530969" y="27033"/>
                  <a:pt x="7656086" y="0"/>
                </a:cubicBezTo>
                <a:cubicBezTo>
                  <a:pt x="7781204" y="-27033"/>
                  <a:pt x="7832608" y="13722"/>
                  <a:pt x="7942079" y="0"/>
                </a:cubicBezTo>
                <a:cubicBezTo>
                  <a:pt x="8051550" y="-13722"/>
                  <a:pt x="8166289" y="15989"/>
                  <a:pt x="8228073" y="0"/>
                </a:cubicBezTo>
                <a:cubicBezTo>
                  <a:pt x="8289857" y="-15989"/>
                  <a:pt x="8817857" y="56555"/>
                  <a:pt x="9010177" y="0"/>
                </a:cubicBezTo>
                <a:cubicBezTo>
                  <a:pt x="9202497" y="-56555"/>
                  <a:pt x="9286963" y="25089"/>
                  <a:pt x="9494615" y="0"/>
                </a:cubicBezTo>
                <a:cubicBezTo>
                  <a:pt x="9702267" y="-25089"/>
                  <a:pt x="9666387" y="10451"/>
                  <a:pt x="9780608" y="0"/>
                </a:cubicBezTo>
                <a:cubicBezTo>
                  <a:pt x="9894829" y="-10451"/>
                  <a:pt x="10004455" y="14602"/>
                  <a:pt x="10165824" y="0"/>
                </a:cubicBezTo>
                <a:cubicBezTo>
                  <a:pt x="10327193" y="-14602"/>
                  <a:pt x="10712627" y="9202"/>
                  <a:pt x="10872052" y="0"/>
                </a:cubicBezTo>
                <a:cubicBezTo>
                  <a:pt x="11334603" y="-142514"/>
                  <a:pt x="11969681" y="442613"/>
                  <a:pt x="11821886" y="949834"/>
                </a:cubicBezTo>
                <a:cubicBezTo>
                  <a:pt x="11857404" y="1158607"/>
                  <a:pt x="11764577" y="1330884"/>
                  <a:pt x="11821886" y="1454588"/>
                </a:cubicBezTo>
                <a:cubicBezTo>
                  <a:pt x="11879195" y="1578292"/>
                  <a:pt x="11798464" y="1707190"/>
                  <a:pt x="11821886" y="1883357"/>
                </a:cubicBezTo>
                <a:cubicBezTo>
                  <a:pt x="11845308" y="2059524"/>
                  <a:pt x="11811534" y="2230332"/>
                  <a:pt x="11821886" y="2350118"/>
                </a:cubicBezTo>
                <a:cubicBezTo>
                  <a:pt x="11832238" y="2469904"/>
                  <a:pt x="11819405" y="2598942"/>
                  <a:pt x="11821886" y="2816880"/>
                </a:cubicBezTo>
                <a:cubicBezTo>
                  <a:pt x="11824367" y="3034818"/>
                  <a:pt x="11798472" y="3094071"/>
                  <a:pt x="11821886" y="3245649"/>
                </a:cubicBezTo>
                <a:cubicBezTo>
                  <a:pt x="11845300" y="3397227"/>
                  <a:pt x="11792540" y="3651627"/>
                  <a:pt x="11821886" y="3864379"/>
                </a:cubicBezTo>
                <a:cubicBezTo>
                  <a:pt x="11851232" y="4077131"/>
                  <a:pt x="11771853" y="4449644"/>
                  <a:pt x="11821886" y="4749055"/>
                </a:cubicBezTo>
                <a:cubicBezTo>
                  <a:pt x="11823147" y="5363946"/>
                  <a:pt x="11377795" y="5663129"/>
                  <a:pt x="10872052" y="5698889"/>
                </a:cubicBezTo>
                <a:cubicBezTo>
                  <a:pt x="10794919" y="5715157"/>
                  <a:pt x="10668500" y="5687440"/>
                  <a:pt x="10586059" y="5698889"/>
                </a:cubicBezTo>
                <a:cubicBezTo>
                  <a:pt x="10503618" y="5710338"/>
                  <a:pt x="10325742" y="5667559"/>
                  <a:pt x="10101621" y="5698889"/>
                </a:cubicBezTo>
                <a:cubicBezTo>
                  <a:pt x="9877500" y="5730219"/>
                  <a:pt x="9725672" y="5685595"/>
                  <a:pt x="9418739" y="5698889"/>
                </a:cubicBezTo>
                <a:cubicBezTo>
                  <a:pt x="9111806" y="5712183"/>
                  <a:pt x="9015492" y="5647470"/>
                  <a:pt x="8735857" y="5698889"/>
                </a:cubicBezTo>
                <a:cubicBezTo>
                  <a:pt x="8456222" y="5750308"/>
                  <a:pt x="8415783" y="5649225"/>
                  <a:pt x="8152197" y="5698889"/>
                </a:cubicBezTo>
                <a:cubicBezTo>
                  <a:pt x="7888611" y="5748553"/>
                  <a:pt x="7904923" y="5688227"/>
                  <a:pt x="7667759" y="5698889"/>
                </a:cubicBezTo>
                <a:cubicBezTo>
                  <a:pt x="7430595" y="5709551"/>
                  <a:pt x="7056659" y="5681474"/>
                  <a:pt x="6885655" y="5698889"/>
                </a:cubicBezTo>
                <a:cubicBezTo>
                  <a:pt x="6714651" y="5716304"/>
                  <a:pt x="6505423" y="5683842"/>
                  <a:pt x="6401217" y="5698889"/>
                </a:cubicBezTo>
                <a:cubicBezTo>
                  <a:pt x="6297011" y="5713936"/>
                  <a:pt x="5987673" y="5645875"/>
                  <a:pt x="5817557" y="5698889"/>
                </a:cubicBezTo>
                <a:cubicBezTo>
                  <a:pt x="5647441" y="5751903"/>
                  <a:pt x="5475219" y="5683909"/>
                  <a:pt x="5134675" y="5698889"/>
                </a:cubicBezTo>
                <a:cubicBezTo>
                  <a:pt x="4794131" y="5713869"/>
                  <a:pt x="4924245" y="5675974"/>
                  <a:pt x="4848682" y="5698889"/>
                </a:cubicBezTo>
                <a:cubicBezTo>
                  <a:pt x="4773119" y="5721804"/>
                  <a:pt x="4570517" y="5658876"/>
                  <a:pt x="4364244" y="5698889"/>
                </a:cubicBezTo>
                <a:cubicBezTo>
                  <a:pt x="4157971" y="5738902"/>
                  <a:pt x="3909754" y="5628897"/>
                  <a:pt x="3582140" y="5698889"/>
                </a:cubicBezTo>
                <a:cubicBezTo>
                  <a:pt x="3254526" y="5768881"/>
                  <a:pt x="3079558" y="5686866"/>
                  <a:pt x="2899258" y="5698889"/>
                </a:cubicBezTo>
                <a:cubicBezTo>
                  <a:pt x="2718958" y="5710912"/>
                  <a:pt x="2522516" y="5679915"/>
                  <a:pt x="2414820" y="5698889"/>
                </a:cubicBezTo>
                <a:cubicBezTo>
                  <a:pt x="2307124" y="5717863"/>
                  <a:pt x="1942860" y="5677427"/>
                  <a:pt x="1632716" y="5698889"/>
                </a:cubicBezTo>
                <a:cubicBezTo>
                  <a:pt x="1322572" y="5720351"/>
                  <a:pt x="1164520" y="5671993"/>
                  <a:pt x="949834" y="5698889"/>
                </a:cubicBezTo>
                <a:cubicBezTo>
                  <a:pt x="505303" y="5614747"/>
                  <a:pt x="-2138" y="5209349"/>
                  <a:pt x="0" y="4749055"/>
                </a:cubicBezTo>
                <a:cubicBezTo>
                  <a:pt x="-49794" y="4506393"/>
                  <a:pt x="44221" y="4389398"/>
                  <a:pt x="0" y="4244301"/>
                </a:cubicBezTo>
                <a:cubicBezTo>
                  <a:pt x="-44221" y="4099204"/>
                  <a:pt x="50784" y="3933533"/>
                  <a:pt x="0" y="3815532"/>
                </a:cubicBezTo>
                <a:cubicBezTo>
                  <a:pt x="-50784" y="3697531"/>
                  <a:pt x="22495" y="3463635"/>
                  <a:pt x="0" y="3348771"/>
                </a:cubicBezTo>
                <a:cubicBezTo>
                  <a:pt x="-22495" y="3233907"/>
                  <a:pt x="1007" y="2949913"/>
                  <a:pt x="0" y="2806025"/>
                </a:cubicBezTo>
                <a:cubicBezTo>
                  <a:pt x="-1007" y="2662137"/>
                  <a:pt x="45013" y="2385327"/>
                  <a:pt x="0" y="2187295"/>
                </a:cubicBezTo>
                <a:cubicBezTo>
                  <a:pt x="-45013" y="1989263"/>
                  <a:pt x="59432" y="1808125"/>
                  <a:pt x="0" y="1568564"/>
                </a:cubicBezTo>
                <a:cubicBezTo>
                  <a:pt x="-59432" y="1329003"/>
                  <a:pt x="19138" y="1126255"/>
                  <a:pt x="0" y="949834"/>
                </a:cubicBezTo>
                <a:close/>
              </a:path>
              <a:path w="11821886" h="5698889" stroke="0" extrusionOk="0">
                <a:moveTo>
                  <a:pt x="0" y="949834"/>
                </a:moveTo>
                <a:cubicBezTo>
                  <a:pt x="62937" y="449989"/>
                  <a:pt x="384086" y="135308"/>
                  <a:pt x="949834" y="0"/>
                </a:cubicBezTo>
                <a:cubicBezTo>
                  <a:pt x="1230473" y="-31225"/>
                  <a:pt x="1494967" y="39063"/>
                  <a:pt x="1731938" y="0"/>
                </a:cubicBezTo>
                <a:cubicBezTo>
                  <a:pt x="1968909" y="-39063"/>
                  <a:pt x="1894810" y="26046"/>
                  <a:pt x="2017932" y="0"/>
                </a:cubicBezTo>
                <a:cubicBezTo>
                  <a:pt x="2141054" y="-26046"/>
                  <a:pt x="2355043" y="59827"/>
                  <a:pt x="2601591" y="0"/>
                </a:cubicBezTo>
                <a:cubicBezTo>
                  <a:pt x="2848139" y="-59827"/>
                  <a:pt x="2955655" y="9365"/>
                  <a:pt x="3086029" y="0"/>
                </a:cubicBezTo>
                <a:cubicBezTo>
                  <a:pt x="3216403" y="-9365"/>
                  <a:pt x="3555419" y="76991"/>
                  <a:pt x="3768911" y="0"/>
                </a:cubicBezTo>
                <a:cubicBezTo>
                  <a:pt x="3982403" y="-76991"/>
                  <a:pt x="3957764" y="3718"/>
                  <a:pt x="4054905" y="0"/>
                </a:cubicBezTo>
                <a:cubicBezTo>
                  <a:pt x="4152046" y="-3718"/>
                  <a:pt x="4485597" y="1422"/>
                  <a:pt x="4737787" y="0"/>
                </a:cubicBezTo>
                <a:cubicBezTo>
                  <a:pt x="4989977" y="-1422"/>
                  <a:pt x="4900504" y="21856"/>
                  <a:pt x="5023780" y="0"/>
                </a:cubicBezTo>
                <a:cubicBezTo>
                  <a:pt x="5147056" y="-21856"/>
                  <a:pt x="5244226" y="16219"/>
                  <a:pt x="5408996" y="0"/>
                </a:cubicBezTo>
                <a:cubicBezTo>
                  <a:pt x="5573766" y="-16219"/>
                  <a:pt x="5717705" y="59175"/>
                  <a:pt x="5992655" y="0"/>
                </a:cubicBezTo>
                <a:cubicBezTo>
                  <a:pt x="6267605" y="-59175"/>
                  <a:pt x="6234549" y="2215"/>
                  <a:pt x="6377871" y="0"/>
                </a:cubicBezTo>
                <a:cubicBezTo>
                  <a:pt x="6521193" y="-2215"/>
                  <a:pt x="6783960" y="26347"/>
                  <a:pt x="7159975" y="0"/>
                </a:cubicBezTo>
                <a:cubicBezTo>
                  <a:pt x="7535990" y="-26347"/>
                  <a:pt x="7484303" y="55391"/>
                  <a:pt x="7644413" y="0"/>
                </a:cubicBezTo>
                <a:cubicBezTo>
                  <a:pt x="7804523" y="-55391"/>
                  <a:pt x="8093029" y="3815"/>
                  <a:pt x="8228073" y="0"/>
                </a:cubicBezTo>
                <a:cubicBezTo>
                  <a:pt x="8363117" y="-3815"/>
                  <a:pt x="8528862" y="39380"/>
                  <a:pt x="8613288" y="0"/>
                </a:cubicBezTo>
                <a:cubicBezTo>
                  <a:pt x="8697714" y="-39380"/>
                  <a:pt x="9025479" y="20123"/>
                  <a:pt x="9196948" y="0"/>
                </a:cubicBezTo>
                <a:cubicBezTo>
                  <a:pt x="9368417" y="-20123"/>
                  <a:pt x="9490812" y="37158"/>
                  <a:pt x="9681386" y="0"/>
                </a:cubicBezTo>
                <a:cubicBezTo>
                  <a:pt x="9871960" y="-37158"/>
                  <a:pt x="9898969" y="9218"/>
                  <a:pt x="10066601" y="0"/>
                </a:cubicBezTo>
                <a:cubicBezTo>
                  <a:pt x="10234233" y="-9218"/>
                  <a:pt x="10248181" y="4265"/>
                  <a:pt x="10352595" y="0"/>
                </a:cubicBezTo>
                <a:cubicBezTo>
                  <a:pt x="10457009" y="-4265"/>
                  <a:pt x="10699186" y="43542"/>
                  <a:pt x="10872052" y="0"/>
                </a:cubicBezTo>
                <a:cubicBezTo>
                  <a:pt x="11351320" y="47859"/>
                  <a:pt x="11853621" y="467549"/>
                  <a:pt x="11821886" y="949834"/>
                </a:cubicBezTo>
                <a:cubicBezTo>
                  <a:pt x="11843661" y="1089121"/>
                  <a:pt x="11817719" y="1257757"/>
                  <a:pt x="11821886" y="1378603"/>
                </a:cubicBezTo>
                <a:cubicBezTo>
                  <a:pt x="11826053" y="1499449"/>
                  <a:pt x="11768289" y="1689813"/>
                  <a:pt x="11821886" y="1845365"/>
                </a:cubicBezTo>
                <a:cubicBezTo>
                  <a:pt x="11875483" y="2000917"/>
                  <a:pt x="11785838" y="2253779"/>
                  <a:pt x="11821886" y="2426103"/>
                </a:cubicBezTo>
                <a:cubicBezTo>
                  <a:pt x="11857934" y="2598427"/>
                  <a:pt x="11804221" y="2746211"/>
                  <a:pt x="11821886" y="2930856"/>
                </a:cubicBezTo>
                <a:cubicBezTo>
                  <a:pt x="11839551" y="3115501"/>
                  <a:pt x="11796932" y="3201330"/>
                  <a:pt x="11821886" y="3359626"/>
                </a:cubicBezTo>
                <a:cubicBezTo>
                  <a:pt x="11846840" y="3517922"/>
                  <a:pt x="11819640" y="3800684"/>
                  <a:pt x="11821886" y="3978356"/>
                </a:cubicBezTo>
                <a:cubicBezTo>
                  <a:pt x="11824132" y="4156028"/>
                  <a:pt x="11739141" y="4410402"/>
                  <a:pt x="11821886" y="4749055"/>
                </a:cubicBezTo>
                <a:cubicBezTo>
                  <a:pt x="11839286" y="5422017"/>
                  <a:pt x="11383854" y="5691586"/>
                  <a:pt x="10872052" y="5698889"/>
                </a:cubicBezTo>
                <a:cubicBezTo>
                  <a:pt x="10811643" y="5704404"/>
                  <a:pt x="10653125" y="5666650"/>
                  <a:pt x="10586059" y="5698889"/>
                </a:cubicBezTo>
                <a:cubicBezTo>
                  <a:pt x="10518993" y="5731128"/>
                  <a:pt x="10057896" y="5650030"/>
                  <a:pt x="9903177" y="5698889"/>
                </a:cubicBezTo>
                <a:cubicBezTo>
                  <a:pt x="9748458" y="5747748"/>
                  <a:pt x="9506375" y="5648770"/>
                  <a:pt x="9220295" y="5698889"/>
                </a:cubicBezTo>
                <a:cubicBezTo>
                  <a:pt x="8934215" y="5749008"/>
                  <a:pt x="8744520" y="5687318"/>
                  <a:pt x="8438190" y="5698889"/>
                </a:cubicBezTo>
                <a:cubicBezTo>
                  <a:pt x="8131861" y="5710460"/>
                  <a:pt x="7948857" y="5669972"/>
                  <a:pt x="7755308" y="5698889"/>
                </a:cubicBezTo>
                <a:cubicBezTo>
                  <a:pt x="7561759" y="5727806"/>
                  <a:pt x="7550056" y="5664129"/>
                  <a:pt x="7370093" y="5698889"/>
                </a:cubicBezTo>
                <a:cubicBezTo>
                  <a:pt x="7190130" y="5733649"/>
                  <a:pt x="6906531" y="5658385"/>
                  <a:pt x="6687211" y="5698889"/>
                </a:cubicBezTo>
                <a:cubicBezTo>
                  <a:pt x="6467891" y="5739393"/>
                  <a:pt x="6340490" y="5680095"/>
                  <a:pt x="6202773" y="5698889"/>
                </a:cubicBezTo>
                <a:cubicBezTo>
                  <a:pt x="6065056" y="5717683"/>
                  <a:pt x="5827234" y="5671340"/>
                  <a:pt x="5619113" y="5698889"/>
                </a:cubicBezTo>
                <a:cubicBezTo>
                  <a:pt x="5410992" y="5726438"/>
                  <a:pt x="5321244" y="5644201"/>
                  <a:pt x="5035453" y="5698889"/>
                </a:cubicBezTo>
                <a:cubicBezTo>
                  <a:pt x="4749662" y="5753577"/>
                  <a:pt x="4576156" y="5637958"/>
                  <a:pt x="4253349" y="5698889"/>
                </a:cubicBezTo>
                <a:cubicBezTo>
                  <a:pt x="3930542" y="5759820"/>
                  <a:pt x="3929012" y="5651763"/>
                  <a:pt x="3669689" y="5698889"/>
                </a:cubicBezTo>
                <a:cubicBezTo>
                  <a:pt x="3410366" y="5746015"/>
                  <a:pt x="3424442" y="5664595"/>
                  <a:pt x="3284474" y="5698889"/>
                </a:cubicBezTo>
                <a:cubicBezTo>
                  <a:pt x="3144506" y="5733183"/>
                  <a:pt x="3056598" y="5691530"/>
                  <a:pt x="2998480" y="5698889"/>
                </a:cubicBezTo>
                <a:cubicBezTo>
                  <a:pt x="2940362" y="5706248"/>
                  <a:pt x="2750106" y="5666936"/>
                  <a:pt x="2514042" y="5698889"/>
                </a:cubicBezTo>
                <a:cubicBezTo>
                  <a:pt x="2277978" y="5730842"/>
                  <a:pt x="2228415" y="5653636"/>
                  <a:pt x="2029605" y="5698889"/>
                </a:cubicBezTo>
                <a:cubicBezTo>
                  <a:pt x="1830795" y="5744142"/>
                  <a:pt x="1333030" y="5672702"/>
                  <a:pt x="949834" y="5698889"/>
                </a:cubicBezTo>
                <a:cubicBezTo>
                  <a:pt x="534739" y="5613637"/>
                  <a:pt x="-12792" y="5311647"/>
                  <a:pt x="0" y="4749055"/>
                </a:cubicBezTo>
                <a:cubicBezTo>
                  <a:pt x="-64404" y="4581285"/>
                  <a:pt x="36015" y="4422808"/>
                  <a:pt x="0" y="4206309"/>
                </a:cubicBezTo>
                <a:cubicBezTo>
                  <a:pt x="-36015" y="3989810"/>
                  <a:pt x="4733" y="3917134"/>
                  <a:pt x="0" y="3777540"/>
                </a:cubicBezTo>
                <a:cubicBezTo>
                  <a:pt x="-4733" y="3637946"/>
                  <a:pt x="18078" y="3505259"/>
                  <a:pt x="0" y="3272786"/>
                </a:cubicBezTo>
                <a:cubicBezTo>
                  <a:pt x="-18078" y="3040313"/>
                  <a:pt x="16056" y="2949064"/>
                  <a:pt x="0" y="2806025"/>
                </a:cubicBezTo>
                <a:cubicBezTo>
                  <a:pt x="-16056" y="2662986"/>
                  <a:pt x="45014" y="2472840"/>
                  <a:pt x="0" y="2339263"/>
                </a:cubicBezTo>
                <a:cubicBezTo>
                  <a:pt x="-45014" y="2205686"/>
                  <a:pt x="44258" y="1926570"/>
                  <a:pt x="0" y="1796518"/>
                </a:cubicBezTo>
                <a:cubicBezTo>
                  <a:pt x="-44258" y="1666466"/>
                  <a:pt x="98855" y="1355774"/>
                  <a:pt x="0" y="949834"/>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1975,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lợi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Tây</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Huế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Đà</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Nẵng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Chính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trị</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quyết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mở</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 Gia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gọi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a:p>
            <a:pPr algn="just"/>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Đúng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17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giờ</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26 – 4 – 1975,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đầu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cánh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Mặt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trận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miền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Nam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Việt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Nam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đồng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loạt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vượt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qua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tuyến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phòng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thủ</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vòng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ngoài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đánh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chiếm</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nhiều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mục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tiêu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trọng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rồi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trung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tâm</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28 -  4 – 1975,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tấn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công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sân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bay Tân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Sơn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Nhất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10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giờ</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45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phút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30 – 4 – 1975,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chính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quyền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trung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ương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11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giờ</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30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phút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cùng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lá</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cờ</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mạng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tung bay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nóc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báo</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hiệu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Tây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Huế</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Nẵng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giúp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xoay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chuyển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thế</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như</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thế</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Rounded Corners 2">
            <a:extLst>
              <a:ext uri="{FF2B5EF4-FFF2-40B4-BE49-F238E27FC236}">
                <a16:creationId xmlns:a16="http://schemas.microsoft.com/office/drawing/2014/main" id="{7FE46F27-B983-F852-BCC5-5DBC753F6EB5}"/>
              </a:ext>
            </a:extLst>
          </p:cNvPr>
          <p:cNvSpPr/>
          <p:nvPr/>
        </p:nvSpPr>
        <p:spPr>
          <a:xfrm>
            <a:off x="3211286" y="3429000"/>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Nêu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Tây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Huế</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Nẵng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bấy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giờ</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859</Words>
  <Application>Microsoft Office PowerPoint</Application>
  <PresentationFormat>Widescreen</PresentationFormat>
  <Paragraphs>47</Paragraphs>
  <Slides>21</Slides>
  <Notes>4</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SVN-Newton</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13</cp:revision>
  <dcterms:created xsi:type="dcterms:W3CDTF">2024-12-18T15:30:30Z</dcterms:created>
  <dcterms:modified xsi:type="dcterms:W3CDTF">2025-02-25T00:43:57Z</dcterms:modified>
</cp:coreProperties>
</file>