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1" r:id="rId3"/>
  </p:sldMasterIdLst>
  <p:notesMasterIdLst>
    <p:notesMasterId r:id="rId24"/>
  </p:notesMasterIdLst>
  <p:sldIdLst>
    <p:sldId id="256" r:id="rId4"/>
    <p:sldId id="257" r:id="rId5"/>
    <p:sldId id="258" r:id="rId6"/>
    <p:sldId id="259" r:id="rId7"/>
    <p:sldId id="266" r:id="rId8"/>
    <p:sldId id="260" r:id="rId9"/>
    <p:sldId id="261" r:id="rId10"/>
    <p:sldId id="267" r:id="rId11"/>
    <p:sldId id="262" r:id="rId12"/>
    <p:sldId id="268" r:id="rId13"/>
    <p:sldId id="269" r:id="rId14"/>
    <p:sldId id="263" r:id="rId15"/>
    <p:sldId id="270" r:id="rId16"/>
    <p:sldId id="271" r:id="rId17"/>
    <p:sldId id="273" r:id="rId18"/>
    <p:sldId id="274" r:id="rId19"/>
    <p:sldId id="275" r:id="rId20"/>
    <p:sldId id="276" r:id="rId21"/>
    <p:sldId id="277" r:id="rId22"/>
    <p:sldId id="265"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89826" autoAdjust="0"/>
  </p:normalViewPr>
  <p:slideViewPr>
    <p:cSldViewPr>
      <p:cViewPr>
        <p:scale>
          <a:sx n="44" d="100"/>
          <a:sy n="44" d="100"/>
        </p:scale>
        <p:origin x="-792" y="-17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09564B-CE6A-4DE5-B633-2DFF0256A258}" type="datetimeFigureOut">
              <a:rPr lang="en-US" smtClean="0"/>
              <a:t>07/10/2024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39881-1AF9-4E67-A51D-1C1250058C33}" type="slidenum">
              <a:rPr lang="en-US" smtClean="0"/>
              <a:t>‹#›</a:t>
            </a:fld>
            <a:endParaRPr lang="en-US"/>
          </a:p>
        </p:txBody>
      </p:sp>
    </p:spTree>
    <p:extLst>
      <p:ext uri="{BB962C8B-B14F-4D97-AF65-F5344CB8AC3E}">
        <p14:creationId xmlns:p14="http://schemas.microsoft.com/office/powerpoint/2010/main" val="3995094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868A00"/>
                </a:solidFill>
                <a:effectLst/>
                <a:latin typeface="Times New Roman" panose="02020603050405020304" pitchFamily="18" charset="0"/>
              </a:rPr>
              <a:t> Sản phẩm công nghệ có vai trò quan trọng trong nhiều lĩnh vực của đời sống. Bên cạnh đó, còn tồn tại những mặt trái khi con người sử dụng công nghệ. Hôm nay, lớp chúng mình sẽ cùng nhau đến với tiết thứ hai của bài học “Vai trò của công nghệ” để tìm hiểu về những mặt trái khi sử dụng công nghệ.</a:t>
            </a:r>
            <a:endParaRPr lang="vi-VN" b="0" dirty="0">
              <a:effectLst/>
            </a:endParaRPr>
          </a:p>
        </p:txBody>
      </p:sp>
      <p:sp>
        <p:nvSpPr>
          <p:cNvPr id="4" name="Slide Number Placeholder 3"/>
          <p:cNvSpPr>
            <a:spLocks noGrp="1"/>
          </p:cNvSpPr>
          <p:nvPr>
            <p:ph type="sldNum" sz="quarter" idx="5"/>
          </p:nvPr>
        </p:nvSpPr>
        <p:spPr/>
        <p:txBody>
          <a:bodyPr/>
          <a:lstStyle/>
          <a:p>
            <a:fld id="{10A39881-1AF9-4E67-A51D-1C1250058C33}" type="slidenum">
              <a:rPr lang="en-US" smtClean="0"/>
              <a:t>1</a:t>
            </a:fld>
            <a:endParaRPr lang="en-US"/>
          </a:p>
        </p:txBody>
      </p:sp>
    </p:spTree>
    <p:extLst>
      <p:ext uri="{BB962C8B-B14F-4D97-AF65-F5344CB8AC3E}">
        <p14:creationId xmlns:p14="http://schemas.microsoft.com/office/powerpoint/2010/main" val="783434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A39881-1AF9-4E67-A51D-1C1250058C33}" type="slidenum">
              <a:rPr lang="en-US" smtClean="0"/>
              <a:t>2</a:t>
            </a:fld>
            <a:endParaRPr lang="en-US"/>
          </a:p>
        </p:txBody>
      </p:sp>
    </p:spTree>
    <p:extLst>
      <p:ext uri="{BB962C8B-B14F-4D97-AF65-F5344CB8AC3E}">
        <p14:creationId xmlns:p14="http://schemas.microsoft.com/office/powerpoint/2010/main" val="725883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xmlns="" id="{F7E610D8-1377-401B-9B4F-5E25BE85F072}"/>
              </a:ext>
            </a:extLst>
          </p:cNvPr>
          <p:cNvSpPr/>
          <p:nvPr userDrawn="1"/>
        </p:nvSpPr>
        <p:spPr>
          <a:xfrm>
            <a:off x="2299064" y="1504950"/>
            <a:ext cx="13546182" cy="626745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xmlns="" id="{6D661500-A06E-4308-A33D-B1896B4ED53C}"/>
              </a:ext>
            </a:extLst>
          </p:cNvPr>
          <p:cNvSpPr/>
          <p:nvPr userDrawn="1"/>
        </p:nvSpPr>
        <p:spPr>
          <a:xfrm>
            <a:off x="17735550" y="1504950"/>
            <a:ext cx="552450" cy="72771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xmlns="" id="{2E9DCB53-0143-48FF-8CF4-B23D3C8B8E44}"/>
              </a:ext>
            </a:extLst>
          </p:cNvPr>
          <p:cNvSpPr/>
          <p:nvPr userDrawn="1"/>
        </p:nvSpPr>
        <p:spPr>
          <a:xfrm flipH="1">
            <a:off x="0" y="1504950"/>
            <a:ext cx="552450" cy="72771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xmlns=""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355" y="7573709"/>
            <a:ext cx="3539097" cy="2416683"/>
          </a:xfrm>
          <a:prstGeom prst="rect">
            <a:avLst/>
          </a:prstGeom>
        </p:spPr>
      </p:pic>
      <p:pic>
        <p:nvPicPr>
          <p:cNvPr id="79" name="그림 78">
            <a:extLst>
              <a:ext uri="{FF2B5EF4-FFF2-40B4-BE49-F238E27FC236}">
                <a16:creationId xmlns:a16="http://schemas.microsoft.com/office/drawing/2014/main" xmlns=""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1041823" y="641565"/>
            <a:ext cx="896213" cy="1854234"/>
          </a:xfrm>
          <a:prstGeom prst="rect">
            <a:avLst/>
          </a:prstGeom>
        </p:spPr>
      </p:pic>
      <p:pic>
        <p:nvPicPr>
          <p:cNvPr id="84" name="그림 83">
            <a:extLst>
              <a:ext uri="{FF2B5EF4-FFF2-40B4-BE49-F238E27FC236}">
                <a16:creationId xmlns:a16="http://schemas.microsoft.com/office/drawing/2014/main" xmlns=""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480149" y="124454"/>
            <a:ext cx="2549486" cy="2850357"/>
          </a:xfrm>
          <a:prstGeom prst="rect">
            <a:avLst/>
          </a:prstGeom>
        </p:spPr>
      </p:pic>
      <p:pic>
        <p:nvPicPr>
          <p:cNvPr id="15" name="그림 14">
            <a:extLst>
              <a:ext uri="{FF2B5EF4-FFF2-40B4-BE49-F238E27FC236}">
                <a16:creationId xmlns:a16="http://schemas.microsoft.com/office/drawing/2014/main" xmlns=""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77196" y="517911"/>
            <a:ext cx="3455123" cy="1302150"/>
          </a:xfrm>
          <a:prstGeom prst="rect">
            <a:avLst/>
          </a:prstGeom>
        </p:spPr>
      </p:pic>
      <p:pic>
        <p:nvPicPr>
          <p:cNvPr id="16" name="그림 15">
            <a:extLst>
              <a:ext uri="{FF2B5EF4-FFF2-40B4-BE49-F238E27FC236}">
                <a16:creationId xmlns:a16="http://schemas.microsoft.com/office/drawing/2014/main" xmlns=""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14766312" y="4744690"/>
            <a:ext cx="907512" cy="3241115"/>
          </a:xfrm>
          <a:prstGeom prst="rect">
            <a:avLst/>
          </a:prstGeom>
        </p:spPr>
      </p:pic>
      <p:pic>
        <p:nvPicPr>
          <p:cNvPr id="17" name="그림 16">
            <a:extLst>
              <a:ext uri="{FF2B5EF4-FFF2-40B4-BE49-F238E27FC236}">
                <a16:creationId xmlns:a16="http://schemas.microsoft.com/office/drawing/2014/main" xmlns=""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75603" y="2932356"/>
            <a:ext cx="2338127" cy="2894517"/>
          </a:xfrm>
          <a:prstGeom prst="rect">
            <a:avLst/>
          </a:prstGeom>
        </p:spPr>
      </p:pic>
      <p:pic>
        <p:nvPicPr>
          <p:cNvPr id="18" name="그림 19">
            <a:extLst>
              <a:ext uri="{FF2B5EF4-FFF2-40B4-BE49-F238E27FC236}">
                <a16:creationId xmlns:a16="http://schemas.microsoft.com/office/drawing/2014/main" xmlns=""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606044" y="7983959"/>
            <a:ext cx="2712021" cy="2060583"/>
          </a:xfrm>
          <a:prstGeom prst="rect">
            <a:avLst/>
          </a:prstGeom>
        </p:spPr>
      </p:pic>
    </p:spTree>
    <p:extLst>
      <p:ext uri="{BB962C8B-B14F-4D97-AF65-F5344CB8AC3E}">
        <p14:creationId xmlns:p14="http://schemas.microsoft.com/office/powerpoint/2010/main" val="2383517231"/>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xmlns="" id="{F7E610D8-1377-401B-9B4F-5E25BE85F072}"/>
              </a:ext>
            </a:extLst>
          </p:cNvPr>
          <p:cNvSpPr/>
          <p:nvPr userDrawn="1"/>
        </p:nvSpPr>
        <p:spPr>
          <a:xfrm>
            <a:off x="2299064" y="1504950"/>
            <a:ext cx="13546182" cy="626745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xmlns="" id="{6D661500-A06E-4308-A33D-B1896B4ED53C}"/>
              </a:ext>
            </a:extLst>
          </p:cNvPr>
          <p:cNvSpPr/>
          <p:nvPr userDrawn="1"/>
        </p:nvSpPr>
        <p:spPr>
          <a:xfrm>
            <a:off x="17735550" y="1504950"/>
            <a:ext cx="552450" cy="72771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xmlns="" id="{2E9DCB53-0143-48FF-8CF4-B23D3C8B8E44}"/>
              </a:ext>
            </a:extLst>
          </p:cNvPr>
          <p:cNvSpPr/>
          <p:nvPr userDrawn="1"/>
        </p:nvSpPr>
        <p:spPr>
          <a:xfrm flipH="1">
            <a:off x="0" y="1504950"/>
            <a:ext cx="552450" cy="72771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xmlns=""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355" y="7573709"/>
            <a:ext cx="3539097" cy="2416683"/>
          </a:xfrm>
          <a:prstGeom prst="rect">
            <a:avLst/>
          </a:prstGeom>
        </p:spPr>
      </p:pic>
      <p:pic>
        <p:nvPicPr>
          <p:cNvPr id="79" name="그림 78">
            <a:extLst>
              <a:ext uri="{FF2B5EF4-FFF2-40B4-BE49-F238E27FC236}">
                <a16:creationId xmlns:a16="http://schemas.microsoft.com/office/drawing/2014/main" xmlns=""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1041823" y="641565"/>
            <a:ext cx="896213" cy="1854234"/>
          </a:xfrm>
          <a:prstGeom prst="rect">
            <a:avLst/>
          </a:prstGeom>
        </p:spPr>
      </p:pic>
      <p:pic>
        <p:nvPicPr>
          <p:cNvPr id="84" name="그림 83">
            <a:extLst>
              <a:ext uri="{FF2B5EF4-FFF2-40B4-BE49-F238E27FC236}">
                <a16:creationId xmlns:a16="http://schemas.microsoft.com/office/drawing/2014/main" xmlns=""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480149" y="124454"/>
            <a:ext cx="2549486" cy="2850357"/>
          </a:xfrm>
          <a:prstGeom prst="rect">
            <a:avLst/>
          </a:prstGeom>
        </p:spPr>
      </p:pic>
      <p:pic>
        <p:nvPicPr>
          <p:cNvPr id="15" name="그림 14">
            <a:extLst>
              <a:ext uri="{FF2B5EF4-FFF2-40B4-BE49-F238E27FC236}">
                <a16:creationId xmlns:a16="http://schemas.microsoft.com/office/drawing/2014/main" xmlns=""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77196" y="517911"/>
            <a:ext cx="3455123" cy="1302150"/>
          </a:xfrm>
          <a:prstGeom prst="rect">
            <a:avLst/>
          </a:prstGeom>
        </p:spPr>
      </p:pic>
      <p:pic>
        <p:nvPicPr>
          <p:cNvPr id="16" name="그림 15">
            <a:extLst>
              <a:ext uri="{FF2B5EF4-FFF2-40B4-BE49-F238E27FC236}">
                <a16:creationId xmlns:a16="http://schemas.microsoft.com/office/drawing/2014/main" xmlns=""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14766312" y="4744690"/>
            <a:ext cx="907512" cy="3241115"/>
          </a:xfrm>
          <a:prstGeom prst="rect">
            <a:avLst/>
          </a:prstGeom>
        </p:spPr>
      </p:pic>
      <p:pic>
        <p:nvPicPr>
          <p:cNvPr id="17" name="그림 16">
            <a:extLst>
              <a:ext uri="{FF2B5EF4-FFF2-40B4-BE49-F238E27FC236}">
                <a16:creationId xmlns:a16="http://schemas.microsoft.com/office/drawing/2014/main" xmlns=""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75603" y="2932356"/>
            <a:ext cx="2338127" cy="2894517"/>
          </a:xfrm>
          <a:prstGeom prst="rect">
            <a:avLst/>
          </a:prstGeom>
        </p:spPr>
      </p:pic>
      <p:pic>
        <p:nvPicPr>
          <p:cNvPr id="18" name="그림 19">
            <a:extLst>
              <a:ext uri="{FF2B5EF4-FFF2-40B4-BE49-F238E27FC236}">
                <a16:creationId xmlns:a16="http://schemas.microsoft.com/office/drawing/2014/main" xmlns=""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606044" y="7983959"/>
            <a:ext cx="2712021" cy="2060583"/>
          </a:xfrm>
          <a:prstGeom prst="rect">
            <a:avLst/>
          </a:prstGeom>
        </p:spPr>
      </p:pic>
    </p:spTree>
    <p:extLst>
      <p:ext uri="{BB962C8B-B14F-4D97-AF65-F5344CB8AC3E}">
        <p14:creationId xmlns:p14="http://schemas.microsoft.com/office/powerpoint/2010/main" val="48103987"/>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sp>
        <p:nvSpPr>
          <p:cNvPr id="49" name="사각형: 둥근 모서리 48">
            <a:extLst>
              <a:ext uri="{FF2B5EF4-FFF2-40B4-BE49-F238E27FC236}">
                <a16:creationId xmlns:a16="http://schemas.microsoft.com/office/drawing/2014/main" xmlns="" id="{F7E610D8-1377-401B-9B4F-5E25BE85F072}"/>
              </a:ext>
            </a:extLst>
          </p:cNvPr>
          <p:cNvSpPr/>
          <p:nvPr userDrawn="1"/>
        </p:nvSpPr>
        <p:spPr>
          <a:xfrm>
            <a:off x="2514600" y="2205984"/>
            <a:ext cx="13258800" cy="5875032"/>
          </a:xfrm>
          <a:prstGeom prst="roundRect">
            <a:avLst>
              <a:gd name="adj" fmla="val 5410"/>
            </a:avLst>
          </a:prstGeom>
          <a:solidFill>
            <a:srgbClr val="FFFF0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17" name="자유형: 도형 16">
            <a:extLst>
              <a:ext uri="{FF2B5EF4-FFF2-40B4-BE49-F238E27FC236}">
                <a16:creationId xmlns:a16="http://schemas.microsoft.com/office/drawing/2014/main" xmlns="" id="{DDC2FB16-E717-42D8-9CF4-742D030DEDA6}"/>
              </a:ext>
            </a:extLst>
          </p:cNvPr>
          <p:cNvSpPr/>
          <p:nvPr userDrawn="1"/>
        </p:nvSpPr>
        <p:spPr>
          <a:xfrm>
            <a:off x="17864112" y="2205984"/>
            <a:ext cx="423888" cy="5875032"/>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18" name="자유형: 도형 17">
            <a:extLst>
              <a:ext uri="{FF2B5EF4-FFF2-40B4-BE49-F238E27FC236}">
                <a16:creationId xmlns:a16="http://schemas.microsoft.com/office/drawing/2014/main" xmlns="" id="{4DCD5F0A-ED2F-4C12-A32A-835BBDD369E0}"/>
              </a:ext>
            </a:extLst>
          </p:cNvPr>
          <p:cNvSpPr/>
          <p:nvPr userDrawn="1"/>
        </p:nvSpPr>
        <p:spPr>
          <a:xfrm flipH="1">
            <a:off x="0" y="2205984"/>
            <a:ext cx="423888" cy="5875032"/>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25" name="그림 24">
            <a:extLst>
              <a:ext uri="{FF2B5EF4-FFF2-40B4-BE49-F238E27FC236}">
                <a16:creationId xmlns:a16="http://schemas.microsoft.com/office/drawing/2014/main" xmlns="" id="{3ADD9313-248E-432A-84F3-513ED29829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7175">
            <a:off x="2002161" y="6729070"/>
            <a:ext cx="1735995" cy="3591713"/>
          </a:xfrm>
          <a:prstGeom prst="rect">
            <a:avLst/>
          </a:prstGeom>
        </p:spPr>
      </p:pic>
      <p:pic>
        <p:nvPicPr>
          <p:cNvPr id="28" name="그림 27">
            <a:extLst>
              <a:ext uri="{FF2B5EF4-FFF2-40B4-BE49-F238E27FC236}">
                <a16:creationId xmlns:a16="http://schemas.microsoft.com/office/drawing/2014/main" xmlns="" id="{7BF88B6D-E381-4AD3-8F27-D25056783A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1253" y="8204657"/>
            <a:ext cx="2082344" cy="2082344"/>
          </a:xfrm>
          <a:prstGeom prst="rect">
            <a:avLst/>
          </a:prstGeom>
        </p:spPr>
      </p:pic>
      <p:pic>
        <p:nvPicPr>
          <p:cNvPr id="15" name="그림 14">
            <a:extLst>
              <a:ext uri="{FF2B5EF4-FFF2-40B4-BE49-F238E27FC236}">
                <a16:creationId xmlns:a16="http://schemas.microsoft.com/office/drawing/2014/main" xmlns="" id="{CDBBE8CE-A7B0-4D09-A256-229A5F85C1A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0862066" y="3491189"/>
            <a:ext cx="3852608" cy="1451952"/>
          </a:xfrm>
          <a:prstGeom prst="rect">
            <a:avLst/>
          </a:prstGeom>
        </p:spPr>
      </p:pic>
      <p:pic>
        <p:nvPicPr>
          <p:cNvPr id="11" name="그림 18">
            <a:extLst>
              <a:ext uri="{FF2B5EF4-FFF2-40B4-BE49-F238E27FC236}">
                <a16:creationId xmlns:a16="http://schemas.microsoft.com/office/drawing/2014/main" xmlns="" id="{EDBD2A9E-BF2F-47CE-A342-B4BCFD0B6B1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714674" y="7216949"/>
            <a:ext cx="2488940" cy="1975415"/>
          </a:xfrm>
          <a:prstGeom prst="rect">
            <a:avLst/>
          </a:prstGeom>
        </p:spPr>
      </p:pic>
    </p:spTree>
    <p:extLst>
      <p:ext uri="{BB962C8B-B14F-4D97-AF65-F5344CB8AC3E}">
        <p14:creationId xmlns:p14="http://schemas.microsoft.com/office/powerpoint/2010/main" val="1132847228"/>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xmlns=""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9" y="134002"/>
            <a:ext cx="1894115" cy="1894115"/>
          </a:xfrm>
          <a:prstGeom prst="rect">
            <a:avLst/>
          </a:prstGeom>
        </p:spPr>
      </p:pic>
      <p:pic>
        <p:nvPicPr>
          <p:cNvPr id="36" name="그림 35">
            <a:extLst>
              <a:ext uri="{FF2B5EF4-FFF2-40B4-BE49-F238E27FC236}">
                <a16:creationId xmlns:a16="http://schemas.microsoft.com/office/drawing/2014/main" xmlns="" id="{4914DD7A-052E-43BD-B60E-7A4B0C7CC5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75725" y="8070656"/>
            <a:ext cx="2082344" cy="2082344"/>
          </a:xfrm>
          <a:prstGeom prst="rect">
            <a:avLst/>
          </a:prstGeom>
        </p:spPr>
      </p:pic>
    </p:spTree>
    <p:extLst>
      <p:ext uri="{BB962C8B-B14F-4D97-AF65-F5344CB8AC3E}">
        <p14:creationId xmlns:p14="http://schemas.microsoft.com/office/powerpoint/2010/main" val="3685846098"/>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xmlns=""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163" y="7815315"/>
            <a:ext cx="2253467" cy="2336544"/>
          </a:xfrm>
          <a:prstGeom prst="rect">
            <a:avLst/>
          </a:prstGeom>
        </p:spPr>
      </p:pic>
      <p:pic>
        <p:nvPicPr>
          <p:cNvPr id="8" name="그림 7">
            <a:extLst>
              <a:ext uri="{FF2B5EF4-FFF2-40B4-BE49-F238E27FC236}">
                <a16:creationId xmlns:a16="http://schemas.microsoft.com/office/drawing/2014/main" xmlns=""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6205819" y="76033"/>
            <a:ext cx="1650039" cy="2850356"/>
          </a:xfrm>
          <a:prstGeom prst="rect">
            <a:avLst/>
          </a:prstGeom>
        </p:spPr>
      </p:pic>
    </p:spTree>
    <p:extLst>
      <p:ext uri="{BB962C8B-B14F-4D97-AF65-F5344CB8AC3E}">
        <p14:creationId xmlns:p14="http://schemas.microsoft.com/office/powerpoint/2010/main" val="649748417"/>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xmlns="" id="{355958B4-8A2D-43F4-824C-CB58C5F56C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9038"/>
          <a:stretch/>
        </p:blipFill>
        <p:spPr>
          <a:xfrm>
            <a:off x="15168842" y="231702"/>
            <a:ext cx="3119160" cy="1451952"/>
          </a:xfrm>
          <a:prstGeom prst="rect">
            <a:avLst/>
          </a:prstGeom>
        </p:spPr>
      </p:pic>
      <p:pic>
        <p:nvPicPr>
          <p:cNvPr id="13" name="그림 12">
            <a:extLst>
              <a:ext uri="{FF2B5EF4-FFF2-40B4-BE49-F238E27FC236}">
                <a16:creationId xmlns:a16="http://schemas.microsoft.com/office/drawing/2014/main" xmlns="" id="{0A7A2D4C-366C-4265-B211-7166E369F2A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975"/>
          <a:stretch/>
        </p:blipFill>
        <p:spPr>
          <a:xfrm>
            <a:off x="0" y="0"/>
            <a:ext cx="2035743" cy="1798023"/>
          </a:xfrm>
          <a:prstGeom prst="rect">
            <a:avLst/>
          </a:prstGeom>
        </p:spPr>
      </p:pic>
    </p:spTree>
    <p:extLst>
      <p:ext uri="{BB962C8B-B14F-4D97-AF65-F5344CB8AC3E}">
        <p14:creationId xmlns:p14="http://schemas.microsoft.com/office/powerpoint/2010/main" val="668979252"/>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Tree>
    <p:extLst>
      <p:ext uri="{BB962C8B-B14F-4D97-AF65-F5344CB8AC3E}">
        <p14:creationId xmlns:p14="http://schemas.microsoft.com/office/powerpoint/2010/main" val="3575128281"/>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10" name="그림 9">
            <a:extLst>
              <a:ext uri="{FF2B5EF4-FFF2-40B4-BE49-F238E27FC236}">
                <a16:creationId xmlns:a16="http://schemas.microsoft.com/office/drawing/2014/main" xmlns="" id="{74038296-BDAD-476A-BC40-E0D263FA78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100" y="6872632"/>
            <a:ext cx="907512" cy="3241115"/>
          </a:xfrm>
          <a:prstGeom prst="rect">
            <a:avLst/>
          </a:prstGeom>
        </p:spPr>
      </p:pic>
      <p:pic>
        <p:nvPicPr>
          <p:cNvPr id="11" name="그림 10">
            <a:extLst>
              <a:ext uri="{FF2B5EF4-FFF2-40B4-BE49-F238E27FC236}">
                <a16:creationId xmlns:a16="http://schemas.microsoft.com/office/drawing/2014/main" xmlns="" id="{425722E1-0B32-473F-812E-B45DF21847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79163" y="173255"/>
            <a:ext cx="1908837" cy="2363072"/>
          </a:xfrm>
          <a:prstGeom prst="rect">
            <a:avLst/>
          </a:prstGeom>
        </p:spPr>
      </p:pic>
    </p:spTree>
    <p:extLst>
      <p:ext uri="{BB962C8B-B14F-4D97-AF65-F5344CB8AC3E}">
        <p14:creationId xmlns:p14="http://schemas.microsoft.com/office/powerpoint/2010/main" val="1791510464"/>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xmlns=""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627" y="8461572"/>
            <a:ext cx="2481944" cy="1694802"/>
          </a:xfrm>
          <a:prstGeom prst="rect">
            <a:avLst/>
          </a:prstGeom>
        </p:spPr>
      </p:pic>
      <p:pic>
        <p:nvPicPr>
          <p:cNvPr id="8" name="그림 7">
            <a:extLst>
              <a:ext uri="{FF2B5EF4-FFF2-40B4-BE49-F238E27FC236}">
                <a16:creationId xmlns:a16="http://schemas.microsoft.com/office/drawing/2014/main" xmlns=""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03441" y="246962"/>
            <a:ext cx="1719944" cy="1922919"/>
          </a:xfrm>
          <a:prstGeom prst="rect">
            <a:avLst/>
          </a:prstGeom>
        </p:spPr>
      </p:pic>
    </p:spTree>
    <p:extLst>
      <p:ext uri="{BB962C8B-B14F-4D97-AF65-F5344CB8AC3E}">
        <p14:creationId xmlns:p14="http://schemas.microsoft.com/office/powerpoint/2010/main" val="1831299127"/>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xmlns=""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171" y="8453685"/>
            <a:ext cx="1676400" cy="1676400"/>
          </a:xfrm>
          <a:prstGeom prst="rect">
            <a:avLst/>
          </a:prstGeom>
        </p:spPr>
      </p:pic>
      <p:pic>
        <p:nvPicPr>
          <p:cNvPr id="8" name="그림 7">
            <a:extLst>
              <a:ext uri="{FF2B5EF4-FFF2-40B4-BE49-F238E27FC236}">
                <a16:creationId xmlns:a16="http://schemas.microsoft.com/office/drawing/2014/main" xmlns=""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6299173" y="7538210"/>
            <a:ext cx="1650039" cy="2850356"/>
          </a:xfrm>
          <a:prstGeom prst="rect">
            <a:avLst/>
          </a:prstGeom>
        </p:spPr>
      </p:pic>
    </p:spTree>
    <p:extLst>
      <p:ext uri="{BB962C8B-B14F-4D97-AF65-F5344CB8AC3E}">
        <p14:creationId xmlns:p14="http://schemas.microsoft.com/office/powerpoint/2010/main" val="2162276823"/>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xmlns=""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171" y="8453685"/>
            <a:ext cx="1676400" cy="1676400"/>
          </a:xfrm>
          <a:prstGeom prst="rect">
            <a:avLst/>
          </a:prstGeom>
        </p:spPr>
      </p:pic>
      <p:pic>
        <p:nvPicPr>
          <p:cNvPr id="8" name="그림 7">
            <a:extLst>
              <a:ext uri="{FF2B5EF4-FFF2-40B4-BE49-F238E27FC236}">
                <a16:creationId xmlns:a16="http://schemas.microsoft.com/office/drawing/2014/main" xmlns=""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6299173" y="7538210"/>
            <a:ext cx="1650039" cy="2850356"/>
          </a:xfrm>
          <a:prstGeom prst="rect">
            <a:avLst/>
          </a:prstGeom>
        </p:spPr>
      </p:pic>
    </p:spTree>
    <p:extLst>
      <p:ext uri="{BB962C8B-B14F-4D97-AF65-F5344CB8AC3E}">
        <p14:creationId xmlns:p14="http://schemas.microsoft.com/office/powerpoint/2010/main" val="4139317699"/>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xmlns=""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2" y="108860"/>
            <a:ext cx="1973748" cy="2046513"/>
          </a:xfrm>
          <a:prstGeom prst="rect">
            <a:avLst/>
          </a:prstGeom>
        </p:spPr>
      </p:pic>
      <p:pic>
        <p:nvPicPr>
          <p:cNvPr id="9" name="그림 8">
            <a:extLst>
              <a:ext uri="{FF2B5EF4-FFF2-40B4-BE49-F238E27FC236}">
                <a16:creationId xmlns:a16="http://schemas.microsoft.com/office/drawing/2014/main" xmlns=""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28246" y="8447315"/>
            <a:ext cx="1621971" cy="1621971"/>
          </a:xfrm>
          <a:prstGeom prst="rect">
            <a:avLst/>
          </a:prstGeom>
        </p:spPr>
      </p:pic>
    </p:spTree>
    <p:extLst>
      <p:ext uri="{BB962C8B-B14F-4D97-AF65-F5344CB8AC3E}">
        <p14:creationId xmlns:p14="http://schemas.microsoft.com/office/powerpoint/2010/main" val="983655091"/>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xmlns=""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2" y="108860"/>
            <a:ext cx="1973748" cy="2046513"/>
          </a:xfrm>
          <a:prstGeom prst="rect">
            <a:avLst/>
          </a:prstGeom>
        </p:spPr>
      </p:pic>
      <p:pic>
        <p:nvPicPr>
          <p:cNvPr id="9" name="그림 8">
            <a:extLst>
              <a:ext uri="{FF2B5EF4-FFF2-40B4-BE49-F238E27FC236}">
                <a16:creationId xmlns:a16="http://schemas.microsoft.com/office/drawing/2014/main" xmlns=""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28246" y="8447315"/>
            <a:ext cx="1621971" cy="1621971"/>
          </a:xfrm>
          <a:prstGeom prst="rect">
            <a:avLst/>
          </a:prstGeom>
        </p:spPr>
      </p:pic>
    </p:spTree>
    <p:extLst>
      <p:ext uri="{BB962C8B-B14F-4D97-AF65-F5344CB8AC3E}">
        <p14:creationId xmlns:p14="http://schemas.microsoft.com/office/powerpoint/2010/main" val="1321198891"/>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xmlns=""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6272180" y="7285855"/>
            <a:ext cx="1377672" cy="2850356"/>
          </a:xfrm>
          <a:prstGeom prst="rect">
            <a:avLst/>
          </a:prstGeom>
        </p:spPr>
      </p:pic>
      <p:pic>
        <p:nvPicPr>
          <p:cNvPr id="13" name="그림 12">
            <a:extLst>
              <a:ext uri="{FF2B5EF4-FFF2-40B4-BE49-F238E27FC236}">
                <a16:creationId xmlns:a16="http://schemas.microsoft.com/office/drawing/2014/main" xmlns=""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1" y="88246"/>
            <a:ext cx="2295626" cy="1841903"/>
          </a:xfrm>
          <a:prstGeom prst="rect">
            <a:avLst/>
          </a:prstGeom>
        </p:spPr>
      </p:pic>
    </p:spTree>
    <p:extLst>
      <p:ext uri="{BB962C8B-B14F-4D97-AF65-F5344CB8AC3E}">
        <p14:creationId xmlns:p14="http://schemas.microsoft.com/office/powerpoint/2010/main" val="3018346687"/>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xmlns=""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6272180" y="7285855"/>
            <a:ext cx="1377672" cy="2850356"/>
          </a:xfrm>
          <a:prstGeom prst="rect">
            <a:avLst/>
          </a:prstGeom>
        </p:spPr>
      </p:pic>
      <p:pic>
        <p:nvPicPr>
          <p:cNvPr id="13" name="그림 12">
            <a:extLst>
              <a:ext uri="{FF2B5EF4-FFF2-40B4-BE49-F238E27FC236}">
                <a16:creationId xmlns:a16="http://schemas.microsoft.com/office/drawing/2014/main" xmlns=""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1" y="88246"/>
            <a:ext cx="2295626" cy="1841903"/>
          </a:xfrm>
          <a:prstGeom prst="rect">
            <a:avLst/>
          </a:prstGeom>
        </p:spPr>
      </p:pic>
    </p:spTree>
    <p:extLst>
      <p:ext uri="{BB962C8B-B14F-4D97-AF65-F5344CB8AC3E}">
        <p14:creationId xmlns:p14="http://schemas.microsoft.com/office/powerpoint/2010/main" val="3288769824"/>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2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xmlns=""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6272180" y="7285855"/>
            <a:ext cx="1377672" cy="2850356"/>
          </a:xfrm>
          <a:prstGeom prst="rect">
            <a:avLst/>
          </a:prstGeom>
        </p:spPr>
      </p:pic>
      <p:pic>
        <p:nvPicPr>
          <p:cNvPr id="13" name="그림 12">
            <a:extLst>
              <a:ext uri="{FF2B5EF4-FFF2-40B4-BE49-F238E27FC236}">
                <a16:creationId xmlns:a16="http://schemas.microsoft.com/office/drawing/2014/main" xmlns=""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1" y="88246"/>
            <a:ext cx="2295626" cy="1841903"/>
          </a:xfrm>
          <a:prstGeom prst="rect">
            <a:avLst/>
          </a:prstGeom>
        </p:spPr>
      </p:pic>
    </p:spTree>
    <p:extLst>
      <p:ext uri="{BB962C8B-B14F-4D97-AF65-F5344CB8AC3E}">
        <p14:creationId xmlns:p14="http://schemas.microsoft.com/office/powerpoint/2010/main" val="709177914"/>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11" name="그림 10">
            <a:extLst>
              <a:ext uri="{FF2B5EF4-FFF2-40B4-BE49-F238E27FC236}">
                <a16:creationId xmlns:a16="http://schemas.microsoft.com/office/drawing/2014/main" xmlns="" id="{8424A7D1-FF18-45F6-B378-97CF595A3A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09712" y="244601"/>
            <a:ext cx="4174188" cy="2850356"/>
          </a:xfrm>
          <a:prstGeom prst="rect">
            <a:avLst/>
          </a:prstGeom>
        </p:spPr>
      </p:pic>
      <p:pic>
        <p:nvPicPr>
          <p:cNvPr id="9" name="그림 8">
            <a:extLst>
              <a:ext uri="{FF2B5EF4-FFF2-40B4-BE49-F238E27FC236}">
                <a16:creationId xmlns:a16="http://schemas.microsoft.com/office/drawing/2014/main" xmlns="" id="{0439C5B6-38E7-4D09-9F1F-763D0A1CF1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360464">
            <a:off x="449046" y="7749449"/>
            <a:ext cx="709482" cy="2533865"/>
          </a:xfrm>
          <a:prstGeom prst="rect">
            <a:avLst/>
          </a:prstGeom>
        </p:spPr>
      </p:pic>
    </p:spTree>
    <p:extLst>
      <p:ext uri="{BB962C8B-B14F-4D97-AF65-F5344CB8AC3E}">
        <p14:creationId xmlns:p14="http://schemas.microsoft.com/office/powerpoint/2010/main" val="2826540259"/>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xmlns="" id="{01902F5B-DDAB-4E62-BAF6-30F4E02654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96577"/>
            <a:ext cx="3003083" cy="1131788"/>
          </a:xfrm>
          <a:prstGeom prst="rect">
            <a:avLst/>
          </a:prstGeom>
        </p:spPr>
      </p:pic>
      <p:pic>
        <p:nvPicPr>
          <p:cNvPr id="12" name="그림 11">
            <a:extLst>
              <a:ext uri="{FF2B5EF4-FFF2-40B4-BE49-F238E27FC236}">
                <a16:creationId xmlns:a16="http://schemas.microsoft.com/office/drawing/2014/main" xmlns="" id="{3C4DF744-08AD-4B29-9DBF-E8DE9E1599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726874" y="8268274"/>
            <a:ext cx="2488940" cy="1975415"/>
          </a:xfrm>
          <a:prstGeom prst="rect">
            <a:avLst/>
          </a:prstGeom>
        </p:spPr>
      </p:pic>
    </p:spTree>
    <p:extLst>
      <p:ext uri="{BB962C8B-B14F-4D97-AF65-F5344CB8AC3E}">
        <p14:creationId xmlns:p14="http://schemas.microsoft.com/office/powerpoint/2010/main" val="4174308003"/>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xmlns="" id="{A5CB5047-B9E7-4D60-92F9-E6DD47EE36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100" y="405000"/>
            <a:ext cx="1644858" cy="1838972"/>
          </a:xfrm>
          <a:prstGeom prst="rect">
            <a:avLst/>
          </a:prstGeom>
        </p:spPr>
      </p:pic>
      <p:pic>
        <p:nvPicPr>
          <p:cNvPr id="12" name="그림 11">
            <a:extLst>
              <a:ext uri="{FF2B5EF4-FFF2-40B4-BE49-F238E27FC236}">
                <a16:creationId xmlns:a16="http://schemas.microsoft.com/office/drawing/2014/main" xmlns="" id="{5EEA4EE7-178B-4E06-9493-844DED2C41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72574" y="7997543"/>
            <a:ext cx="1682373" cy="2082717"/>
          </a:xfrm>
          <a:prstGeom prst="rect">
            <a:avLst/>
          </a:prstGeom>
        </p:spPr>
      </p:pic>
    </p:spTree>
    <p:extLst>
      <p:ext uri="{BB962C8B-B14F-4D97-AF65-F5344CB8AC3E}">
        <p14:creationId xmlns:p14="http://schemas.microsoft.com/office/powerpoint/2010/main" val="2571596696"/>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9" name="그림 8">
            <a:extLst>
              <a:ext uri="{FF2B5EF4-FFF2-40B4-BE49-F238E27FC236}">
                <a16:creationId xmlns:a16="http://schemas.microsoft.com/office/drawing/2014/main" xmlns="" id="{621ABE8A-AD35-48A1-BF19-5F2DFF1D23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1635" y="8033657"/>
            <a:ext cx="3138821" cy="2143352"/>
          </a:xfrm>
          <a:prstGeom prst="rect">
            <a:avLst/>
          </a:prstGeom>
        </p:spPr>
      </p:pic>
      <p:pic>
        <p:nvPicPr>
          <p:cNvPr id="10" name="그림 9">
            <a:extLst>
              <a:ext uri="{FF2B5EF4-FFF2-40B4-BE49-F238E27FC236}">
                <a16:creationId xmlns:a16="http://schemas.microsoft.com/office/drawing/2014/main" xmlns="" id="{595555CA-4696-4DEB-8449-CC256643C0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73795" y="168483"/>
            <a:ext cx="3852608" cy="1451952"/>
          </a:xfrm>
          <a:prstGeom prst="rect">
            <a:avLst/>
          </a:prstGeom>
        </p:spPr>
      </p:pic>
      <p:sp>
        <p:nvSpPr>
          <p:cNvPr id="8" name="그림 개체 틀 4">
            <a:extLst>
              <a:ext uri="{FF2B5EF4-FFF2-40B4-BE49-F238E27FC236}">
                <a16:creationId xmlns:a16="http://schemas.microsoft.com/office/drawing/2014/main" xmlns="" id="{C976444F-FCEE-4578-B0BC-EA9C41450962}"/>
              </a:ext>
            </a:extLst>
          </p:cNvPr>
          <p:cNvSpPr>
            <a:spLocks noGrp="1"/>
          </p:cNvSpPr>
          <p:nvPr>
            <p:ph type="pic" sz="quarter" idx="10" hasCustomPrompt="1"/>
          </p:nvPr>
        </p:nvSpPr>
        <p:spPr>
          <a:xfrm>
            <a:off x="11153537" y="1251402"/>
            <a:ext cx="5838663" cy="7784193"/>
          </a:xfrm>
          <a:prstGeom prst="roundRect">
            <a:avLst>
              <a:gd name="adj" fmla="val 6972"/>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1371600" rtl="0" eaLnBrk="1" fontAlgn="auto" latinLnBrk="1" hangingPunct="1">
              <a:lnSpc>
                <a:spcPct val="90000"/>
              </a:lnSpc>
              <a:spcBef>
                <a:spcPts val="1500"/>
              </a:spcBef>
              <a:spcAft>
                <a:spcPts val="0"/>
              </a:spcAft>
              <a:buClrTx/>
              <a:buSzTx/>
              <a:buFont typeface="Arial" panose="020B0604020202020204" pitchFamily="34" charset="0"/>
              <a:buNone/>
              <a:tabLst/>
              <a:defRPr sz="165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676092476"/>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xmlns=""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163" y="7815315"/>
            <a:ext cx="2253467" cy="2336544"/>
          </a:xfrm>
          <a:prstGeom prst="rect">
            <a:avLst/>
          </a:prstGeom>
        </p:spPr>
      </p:pic>
      <p:pic>
        <p:nvPicPr>
          <p:cNvPr id="8" name="그림 7">
            <a:extLst>
              <a:ext uri="{FF2B5EF4-FFF2-40B4-BE49-F238E27FC236}">
                <a16:creationId xmlns:a16="http://schemas.microsoft.com/office/drawing/2014/main" xmlns=""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6205819" y="76033"/>
            <a:ext cx="1650039" cy="2850356"/>
          </a:xfrm>
          <a:prstGeom prst="rect">
            <a:avLst/>
          </a:prstGeom>
        </p:spPr>
      </p:pic>
      <p:sp>
        <p:nvSpPr>
          <p:cNvPr id="9" name="그림 개체 틀 17">
            <a:extLst>
              <a:ext uri="{FF2B5EF4-FFF2-40B4-BE49-F238E27FC236}">
                <a16:creationId xmlns:a16="http://schemas.microsoft.com/office/drawing/2014/main" xmlns="" id="{EF85E3C8-F99B-412B-900F-D5B94C96A43F}"/>
              </a:ext>
            </a:extLst>
          </p:cNvPr>
          <p:cNvSpPr>
            <a:spLocks noGrp="1" noChangeAspect="1"/>
          </p:cNvSpPr>
          <p:nvPr>
            <p:ph type="pic" sz="quarter" idx="13" hasCustomPrompt="1"/>
          </p:nvPr>
        </p:nvSpPr>
        <p:spPr>
          <a:xfrm>
            <a:off x="11635537" y="2571773"/>
            <a:ext cx="5143460" cy="5143455"/>
          </a:xfrm>
          <a:prstGeom prst="ellipse">
            <a:avLst/>
          </a:prstGeom>
          <a:pattFill prst="pct10">
            <a:fgClr>
              <a:schemeClr val="bg1">
                <a:lumMod val="75000"/>
              </a:schemeClr>
            </a:fgClr>
            <a:bgClr>
              <a:schemeClr val="bg1">
                <a:lumMod val="95000"/>
              </a:schemeClr>
            </a:bgClr>
          </a:pattFill>
        </p:spPr>
        <p:txBody>
          <a:bodyPr anchor="b" anchorCtr="1"/>
          <a:lstStyle>
            <a:lvl1pPr marL="342900" marR="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lang="ko-KR" altLang="en-US"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784718936"/>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8" name="그림 개체 틀 4">
            <a:extLst>
              <a:ext uri="{FF2B5EF4-FFF2-40B4-BE49-F238E27FC236}">
                <a16:creationId xmlns:a16="http://schemas.microsoft.com/office/drawing/2014/main" xmlns="" id="{7943BE0F-0A1B-4499-9338-6BA8615F3D3F}"/>
              </a:ext>
            </a:extLst>
          </p:cNvPr>
          <p:cNvSpPr>
            <a:spLocks noGrp="1"/>
          </p:cNvSpPr>
          <p:nvPr>
            <p:ph type="pic" sz="quarter" idx="10" hasCustomPrompt="1"/>
          </p:nvPr>
        </p:nvSpPr>
        <p:spPr>
          <a:xfrm>
            <a:off x="1467204" y="2510538"/>
            <a:ext cx="7285743" cy="3370683"/>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1371600" rtl="0" eaLnBrk="1" fontAlgn="auto" latinLnBrk="1" hangingPunct="1">
              <a:lnSpc>
                <a:spcPct val="90000"/>
              </a:lnSpc>
              <a:spcBef>
                <a:spcPts val="1500"/>
              </a:spcBef>
              <a:spcAft>
                <a:spcPts val="0"/>
              </a:spcAft>
              <a:buClrTx/>
              <a:buSzTx/>
              <a:buFont typeface="Arial" panose="020B0604020202020204" pitchFamily="34" charset="0"/>
              <a:buNone/>
              <a:tabLst/>
              <a:defRPr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xmlns="" id="{BDCD3E13-7BE9-4638-97AB-190011A7D412}"/>
              </a:ext>
            </a:extLst>
          </p:cNvPr>
          <p:cNvSpPr>
            <a:spLocks noGrp="1"/>
          </p:cNvSpPr>
          <p:nvPr>
            <p:ph type="pic" sz="quarter" idx="11" hasCustomPrompt="1"/>
          </p:nvPr>
        </p:nvSpPr>
        <p:spPr>
          <a:xfrm>
            <a:off x="9535049" y="2510538"/>
            <a:ext cx="7285743" cy="3370683"/>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1371600" rtl="0" eaLnBrk="1" fontAlgn="auto" latinLnBrk="1" hangingPunct="1">
              <a:lnSpc>
                <a:spcPct val="90000"/>
              </a:lnSpc>
              <a:spcBef>
                <a:spcPts val="1500"/>
              </a:spcBef>
              <a:spcAft>
                <a:spcPts val="0"/>
              </a:spcAft>
              <a:buClrTx/>
              <a:buSzTx/>
              <a:buFont typeface="Arial" panose="020B0604020202020204" pitchFamily="34" charset="0"/>
              <a:buNone/>
              <a:tabLst/>
              <a:defRPr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xmlns="" id="{F4A62A9B-C721-4BA3-AE4B-3CF6154224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6040"/>
          <a:stretch/>
        </p:blipFill>
        <p:spPr>
          <a:xfrm>
            <a:off x="15053339" y="216474"/>
            <a:ext cx="3234662" cy="1451952"/>
          </a:xfrm>
          <a:prstGeom prst="rect">
            <a:avLst/>
          </a:prstGeom>
        </p:spPr>
      </p:pic>
      <p:pic>
        <p:nvPicPr>
          <p:cNvPr id="15" name="그림 14">
            <a:extLst>
              <a:ext uri="{FF2B5EF4-FFF2-40B4-BE49-F238E27FC236}">
                <a16:creationId xmlns:a16="http://schemas.microsoft.com/office/drawing/2014/main" xmlns="" id="{42428856-31B1-459F-9853-DD3A04F9BDE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003"/>
          <a:stretch/>
        </p:blipFill>
        <p:spPr>
          <a:xfrm>
            <a:off x="0" y="88247"/>
            <a:ext cx="2091051" cy="1708407"/>
          </a:xfrm>
          <a:prstGeom prst="rect">
            <a:avLst/>
          </a:prstGeom>
        </p:spPr>
      </p:pic>
    </p:spTree>
    <p:extLst>
      <p:ext uri="{BB962C8B-B14F-4D97-AF65-F5344CB8AC3E}">
        <p14:creationId xmlns:p14="http://schemas.microsoft.com/office/powerpoint/2010/main" val="99555534"/>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xmlns="" id="{43055C12-641A-4345-9E34-DB42A4EA2FE6}"/>
              </a:ext>
            </a:extLst>
          </p:cNvPr>
          <p:cNvSpPr>
            <a:spLocks noGrp="1"/>
          </p:cNvSpPr>
          <p:nvPr>
            <p:ph type="pic" sz="quarter" idx="13" hasCustomPrompt="1"/>
          </p:nvPr>
        </p:nvSpPr>
        <p:spPr>
          <a:xfrm>
            <a:off x="1311546" y="1245516"/>
            <a:ext cx="5059134" cy="7795968"/>
          </a:xfrm>
          <a:prstGeom prst="roundRect">
            <a:avLst>
              <a:gd name="adj" fmla="val 4187"/>
            </a:avLst>
          </a:prstGeom>
          <a:pattFill prst="pct10">
            <a:fgClr>
              <a:schemeClr val="bg1">
                <a:lumMod val="75000"/>
              </a:schemeClr>
            </a:fgClr>
            <a:bgClr>
              <a:schemeClr val="bg1">
                <a:lumMod val="95000"/>
              </a:schemeClr>
            </a:bgClr>
          </a:pattFill>
        </p:spPr>
        <p:txBody>
          <a:bodyPr tIns="828000" anchor="ctr" anchorCtr="1"/>
          <a:lstStyle>
            <a:lvl1pPr marL="0" indent="0">
              <a:buNone/>
              <a:defRPr sz="2400"/>
            </a:lvl1pPr>
          </a:lstStyle>
          <a:p>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xmlns="" id="{6337FFE8-1FCA-477B-8582-4E62C4D022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27590" y="-11051"/>
            <a:ext cx="1650039" cy="2850356"/>
          </a:xfrm>
          <a:prstGeom prst="rect">
            <a:avLst/>
          </a:prstGeom>
        </p:spPr>
      </p:pic>
    </p:spTree>
    <p:extLst>
      <p:ext uri="{BB962C8B-B14F-4D97-AF65-F5344CB8AC3E}">
        <p14:creationId xmlns:p14="http://schemas.microsoft.com/office/powerpoint/2010/main" val="2281306646"/>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xmlns="" id="{5F24C5DF-CAB5-47B0-8153-3CA7F507F1AE}"/>
              </a:ext>
            </a:extLst>
          </p:cNvPr>
          <p:cNvSpPr>
            <a:spLocks noGrp="1"/>
          </p:cNvSpPr>
          <p:nvPr>
            <p:ph type="pic" sz="quarter" idx="11" hasCustomPrompt="1"/>
          </p:nvPr>
        </p:nvSpPr>
        <p:spPr>
          <a:xfrm>
            <a:off x="2583910" y="3156860"/>
            <a:ext cx="3112566" cy="311256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2100"/>
            </a:lvl1pPr>
          </a:lstStyle>
          <a:p>
            <a:r>
              <a:rPr lang="en-US" altLang="ko-KR" dirty="0"/>
              <a:t>Click icon to add picture</a:t>
            </a:r>
            <a:endParaRPr lang="ko-KR" altLang="en-US" dirty="0"/>
          </a:p>
        </p:txBody>
      </p:sp>
      <p:sp>
        <p:nvSpPr>
          <p:cNvPr id="10" name="그림 개체 틀 4">
            <a:extLst>
              <a:ext uri="{FF2B5EF4-FFF2-40B4-BE49-F238E27FC236}">
                <a16:creationId xmlns:a16="http://schemas.microsoft.com/office/drawing/2014/main" xmlns="" id="{00722EAA-99B7-4A66-B204-369E9BA11832}"/>
              </a:ext>
            </a:extLst>
          </p:cNvPr>
          <p:cNvSpPr>
            <a:spLocks noGrp="1"/>
          </p:cNvSpPr>
          <p:nvPr>
            <p:ph type="pic" sz="quarter" idx="12" hasCustomPrompt="1"/>
          </p:nvPr>
        </p:nvSpPr>
        <p:spPr>
          <a:xfrm>
            <a:off x="7587717" y="3156860"/>
            <a:ext cx="3112566" cy="311256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2100"/>
            </a:lvl1pPr>
          </a:lstStyle>
          <a:p>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xmlns="" id="{468836FE-9319-4E26-94CF-A20F36362C91}"/>
              </a:ext>
            </a:extLst>
          </p:cNvPr>
          <p:cNvSpPr>
            <a:spLocks noGrp="1"/>
          </p:cNvSpPr>
          <p:nvPr>
            <p:ph type="pic" sz="quarter" idx="13" hasCustomPrompt="1"/>
          </p:nvPr>
        </p:nvSpPr>
        <p:spPr>
          <a:xfrm>
            <a:off x="12591524" y="3156860"/>
            <a:ext cx="3112566" cy="311256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2100"/>
            </a:lvl1pPr>
          </a:lstStyle>
          <a:p>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xmlns="" id="{60E6FBE4-188C-48A2-85B8-5814AF72BE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13563">
            <a:off x="1025012" y="8094833"/>
            <a:ext cx="758151" cy="2707680"/>
          </a:xfrm>
          <a:prstGeom prst="rect">
            <a:avLst/>
          </a:prstGeom>
        </p:spPr>
      </p:pic>
      <p:pic>
        <p:nvPicPr>
          <p:cNvPr id="14" name="그림 13">
            <a:extLst>
              <a:ext uri="{FF2B5EF4-FFF2-40B4-BE49-F238E27FC236}">
                <a16:creationId xmlns:a16="http://schemas.microsoft.com/office/drawing/2014/main" xmlns="" id="{FC745DA1-B016-4C5F-B5A4-79B8CDAB28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81762" y="241116"/>
            <a:ext cx="1706238" cy="2112261"/>
          </a:xfrm>
          <a:prstGeom prst="rect">
            <a:avLst/>
          </a:prstGeom>
        </p:spPr>
      </p:pic>
    </p:spTree>
    <p:extLst>
      <p:ext uri="{BB962C8B-B14F-4D97-AF65-F5344CB8AC3E}">
        <p14:creationId xmlns:p14="http://schemas.microsoft.com/office/powerpoint/2010/main" val="1340066622"/>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xmlns=""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627" y="8461572"/>
            <a:ext cx="2481944" cy="1694802"/>
          </a:xfrm>
          <a:prstGeom prst="rect">
            <a:avLst/>
          </a:prstGeom>
        </p:spPr>
      </p:pic>
      <p:pic>
        <p:nvPicPr>
          <p:cNvPr id="8" name="그림 7">
            <a:extLst>
              <a:ext uri="{FF2B5EF4-FFF2-40B4-BE49-F238E27FC236}">
                <a16:creationId xmlns:a16="http://schemas.microsoft.com/office/drawing/2014/main" xmlns=""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03441" y="246962"/>
            <a:ext cx="1719944" cy="1922919"/>
          </a:xfrm>
          <a:prstGeom prst="rect">
            <a:avLst/>
          </a:prstGeom>
        </p:spPr>
      </p:pic>
      <p:sp>
        <p:nvSpPr>
          <p:cNvPr id="9" name="그림 개체 틀 11">
            <a:extLst>
              <a:ext uri="{FF2B5EF4-FFF2-40B4-BE49-F238E27FC236}">
                <a16:creationId xmlns:a16="http://schemas.microsoft.com/office/drawing/2014/main" xmlns="" id="{C115E5BD-4BE1-4B2A-BB2B-C8FCFFDF3358}"/>
              </a:ext>
            </a:extLst>
          </p:cNvPr>
          <p:cNvSpPr>
            <a:spLocks noGrp="1"/>
          </p:cNvSpPr>
          <p:nvPr>
            <p:ph type="pic" sz="quarter" idx="10" hasCustomPrompt="1"/>
          </p:nvPr>
        </p:nvSpPr>
        <p:spPr>
          <a:xfrm>
            <a:off x="11718447" y="1520136"/>
            <a:ext cx="3345606" cy="7258986"/>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342900" marR="0" indent="-342900" algn="ctr"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783764375"/>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1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xmlns=""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627" y="8461572"/>
            <a:ext cx="2481944" cy="1694802"/>
          </a:xfrm>
          <a:prstGeom prst="rect">
            <a:avLst/>
          </a:prstGeom>
        </p:spPr>
      </p:pic>
      <p:pic>
        <p:nvPicPr>
          <p:cNvPr id="8" name="그림 7">
            <a:extLst>
              <a:ext uri="{FF2B5EF4-FFF2-40B4-BE49-F238E27FC236}">
                <a16:creationId xmlns:a16="http://schemas.microsoft.com/office/drawing/2014/main" xmlns=""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03441" y="246962"/>
            <a:ext cx="1719944" cy="1922919"/>
          </a:xfrm>
          <a:prstGeom prst="rect">
            <a:avLst/>
          </a:prstGeom>
        </p:spPr>
      </p:pic>
      <p:sp>
        <p:nvSpPr>
          <p:cNvPr id="9" name="그림 개체 틀 11">
            <a:extLst>
              <a:ext uri="{FF2B5EF4-FFF2-40B4-BE49-F238E27FC236}">
                <a16:creationId xmlns:a16="http://schemas.microsoft.com/office/drawing/2014/main" xmlns="" id="{C115E5BD-4BE1-4B2A-BB2B-C8FCFFDF3358}"/>
              </a:ext>
            </a:extLst>
          </p:cNvPr>
          <p:cNvSpPr>
            <a:spLocks noGrp="1"/>
          </p:cNvSpPr>
          <p:nvPr>
            <p:ph type="pic" sz="quarter" idx="10" hasCustomPrompt="1"/>
          </p:nvPr>
        </p:nvSpPr>
        <p:spPr>
          <a:xfrm>
            <a:off x="11718447" y="1520136"/>
            <a:ext cx="3345606" cy="7258986"/>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342900" marR="0" indent="-342900" algn="ctr"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685904960"/>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xmlns=""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171" y="8453685"/>
            <a:ext cx="1676400" cy="1676400"/>
          </a:xfrm>
          <a:prstGeom prst="rect">
            <a:avLst/>
          </a:prstGeom>
        </p:spPr>
      </p:pic>
      <p:pic>
        <p:nvPicPr>
          <p:cNvPr id="8" name="그림 7">
            <a:extLst>
              <a:ext uri="{FF2B5EF4-FFF2-40B4-BE49-F238E27FC236}">
                <a16:creationId xmlns:a16="http://schemas.microsoft.com/office/drawing/2014/main" xmlns=""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6299173" y="7538210"/>
            <a:ext cx="1650039" cy="2850356"/>
          </a:xfrm>
          <a:prstGeom prst="rect">
            <a:avLst/>
          </a:prstGeom>
        </p:spPr>
      </p:pic>
      <p:sp>
        <p:nvSpPr>
          <p:cNvPr id="9" name="그림 개체 틀 5">
            <a:extLst>
              <a:ext uri="{FF2B5EF4-FFF2-40B4-BE49-F238E27FC236}">
                <a16:creationId xmlns:a16="http://schemas.microsoft.com/office/drawing/2014/main" xmlns="" id="{395A803E-A331-4612-B67F-8E10A7185281}"/>
              </a:ext>
            </a:extLst>
          </p:cNvPr>
          <p:cNvSpPr>
            <a:spLocks noGrp="1"/>
          </p:cNvSpPr>
          <p:nvPr>
            <p:ph type="pic" sz="quarter" idx="10" hasCustomPrompt="1"/>
          </p:nvPr>
        </p:nvSpPr>
        <p:spPr>
          <a:xfrm>
            <a:off x="10406316" y="1479300"/>
            <a:ext cx="5474664" cy="730219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24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59836189"/>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xmlns=""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2" y="108860"/>
            <a:ext cx="1973748" cy="2046513"/>
          </a:xfrm>
          <a:prstGeom prst="rect">
            <a:avLst/>
          </a:prstGeom>
        </p:spPr>
      </p:pic>
      <p:pic>
        <p:nvPicPr>
          <p:cNvPr id="9" name="그림 8">
            <a:extLst>
              <a:ext uri="{FF2B5EF4-FFF2-40B4-BE49-F238E27FC236}">
                <a16:creationId xmlns:a16="http://schemas.microsoft.com/office/drawing/2014/main" xmlns=""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28246" y="8447315"/>
            <a:ext cx="1621971" cy="1621971"/>
          </a:xfrm>
          <a:prstGeom prst="rect">
            <a:avLst/>
          </a:prstGeom>
        </p:spPr>
      </p:pic>
      <p:sp>
        <p:nvSpPr>
          <p:cNvPr id="8" name="그림 개체 틀 8">
            <a:extLst>
              <a:ext uri="{FF2B5EF4-FFF2-40B4-BE49-F238E27FC236}">
                <a16:creationId xmlns:a16="http://schemas.microsoft.com/office/drawing/2014/main" xmlns="" id="{CFD5F847-5DE9-485D-881C-0D971423EFAF}"/>
              </a:ext>
            </a:extLst>
          </p:cNvPr>
          <p:cNvSpPr>
            <a:spLocks noGrp="1"/>
          </p:cNvSpPr>
          <p:nvPr>
            <p:ph type="pic" sz="quarter" idx="10" hasCustomPrompt="1"/>
          </p:nvPr>
        </p:nvSpPr>
        <p:spPr>
          <a:xfrm>
            <a:off x="7860798" y="1988166"/>
            <a:ext cx="7814148" cy="4834116"/>
          </a:xfrm>
          <a:prstGeom prst="rect">
            <a:avLst/>
          </a:prstGeom>
          <a:pattFill prst="pct10">
            <a:fgClr>
              <a:schemeClr val="bg1">
                <a:lumMod val="75000"/>
              </a:schemeClr>
            </a:fgClr>
            <a:bgClr>
              <a:schemeClr val="bg1"/>
            </a:bgClr>
          </a:pattFill>
        </p:spPr>
        <p:txBody>
          <a:bodyPr tIns="1152000" anchor="ctr" anchorCtr="1"/>
          <a:lstStyle>
            <a:lvl1pPr>
              <a:defRPr lang="ko-KR" altLang="en-US" sz="24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4147984973"/>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504664"/>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380453" y="-1216890"/>
            <a:ext cx="3835041" cy="4275618"/>
          </a:xfrm>
          <a:prstGeom prst="rect">
            <a:avLst/>
          </a:prstGeom>
        </p:spPr>
      </p:pic>
      <p:pic>
        <p:nvPicPr>
          <p:cNvPr id="5" name="Picture 4">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975950" y="10174838"/>
            <a:ext cx="2941065" cy="3319079"/>
          </a:xfrm>
          <a:prstGeom prst="rect">
            <a:avLst/>
          </a:prstGeom>
        </p:spPr>
      </p:pic>
      <p:sp>
        <p:nvSpPr>
          <p:cNvPr id="8" name="TextBox 3">
            <a:extLst>
              <a:ext uri="{FF2B5EF4-FFF2-40B4-BE49-F238E27FC236}">
                <a16:creationId xmlns:a16="http://schemas.microsoft.com/office/drawing/2014/main" xmlns="" id="{29EA2F57-C96A-966D-50AE-CA599802F3D7}"/>
              </a:ext>
            </a:extLst>
          </p:cNvPr>
          <p:cNvSpPr txBox="1"/>
          <p:nvPr userDrawn="1"/>
        </p:nvSpPr>
        <p:spPr>
          <a:xfrm>
            <a:off x="3808757" y="11961030"/>
            <a:ext cx="10925273" cy="155023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158"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801981" rtl="0" eaLnBrk="1" fontAlgn="auto" latinLnBrk="0" hangingPunct="1">
              <a:lnSpc>
                <a:spcPct val="100000"/>
              </a:lnSpc>
              <a:spcBef>
                <a:spcPts val="0"/>
              </a:spcBef>
              <a:spcAft>
                <a:spcPts val="0"/>
              </a:spcAft>
              <a:buClrTx/>
              <a:buSzTx/>
              <a:buFontTx/>
              <a:buNone/>
              <a:tabLst/>
              <a:defRPr/>
            </a:pPr>
            <a:r>
              <a:rPr lang="en-US" sz="3158" b="1" dirty="0" err="1">
                <a:latin typeface="Times New Roman" panose="02020603050405020304" pitchFamily="18" charset="0"/>
                <a:cs typeface="Times New Roman" panose="02020603050405020304" pitchFamily="18" charset="0"/>
              </a:rPr>
              <a:t>Mời</a:t>
            </a:r>
            <a:r>
              <a:rPr lang="en-US" sz="3158" b="1" dirty="0">
                <a:latin typeface="Times New Roman" panose="02020603050405020304" pitchFamily="18" charset="0"/>
                <a:cs typeface="Times New Roman" panose="02020603050405020304" pitchFamily="18" charset="0"/>
              </a:rPr>
              <a:t> </a:t>
            </a:r>
            <a:r>
              <a:rPr lang="en-US" sz="3158" b="1" dirty="0" err="1">
                <a:latin typeface="Times New Roman" panose="02020603050405020304" pitchFamily="18" charset="0"/>
                <a:cs typeface="Times New Roman" panose="02020603050405020304" pitchFamily="18" charset="0"/>
              </a:rPr>
              <a:t>truy</a:t>
            </a:r>
            <a:r>
              <a:rPr lang="en-US" sz="3158" b="1" dirty="0">
                <a:latin typeface="Times New Roman" panose="02020603050405020304" pitchFamily="18" charset="0"/>
                <a:cs typeface="Times New Roman" panose="02020603050405020304" pitchFamily="18" charset="0"/>
              </a:rPr>
              <a:t> </a:t>
            </a:r>
            <a:r>
              <a:rPr lang="en-US" sz="3158" b="1" dirty="0" err="1">
                <a:latin typeface="Times New Roman" panose="02020603050405020304" pitchFamily="18" charset="0"/>
                <a:cs typeface="Times New Roman" panose="02020603050405020304" pitchFamily="18" charset="0"/>
              </a:rPr>
              <a:t>cập</a:t>
            </a:r>
            <a:r>
              <a:rPr lang="en-US" sz="3158" b="1" dirty="0">
                <a:latin typeface="Times New Roman" panose="02020603050405020304" pitchFamily="18" charset="0"/>
                <a:cs typeface="Times New Roman" panose="02020603050405020304" pitchFamily="18" charset="0"/>
              </a:rPr>
              <a:t>: </a:t>
            </a:r>
            <a:r>
              <a:rPr lang="en-US" sz="3158"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3158" dirty="0">
              <a:solidFill>
                <a:srgbClr val="FF0066"/>
              </a:solidFill>
              <a:latin typeface="SVN-Newton" panose="02040603050506020204" pitchFamily="18" charset="0"/>
              <a:cs typeface="Times New Roman" panose="02020603050405020304" pitchFamily="18" charset="0"/>
            </a:endParaRPr>
          </a:p>
          <a:p>
            <a:pPr algn="ctr"/>
            <a:r>
              <a:rPr lang="en-US" sz="3158" b="1" dirty="0">
                <a:solidFill>
                  <a:srgbClr val="0D4370"/>
                </a:solidFill>
                <a:latin typeface="SVN-Newton" panose="02040603050506020204" pitchFamily="18" charset="0"/>
                <a:cs typeface="Times New Roman" panose="02020603050405020304" pitchFamily="18" charset="0"/>
              </a:rPr>
              <a:t>SĐT ZALO : </a:t>
            </a:r>
            <a:r>
              <a:rPr lang="en-US" sz="3158" b="1" u="sng" dirty="0">
                <a:solidFill>
                  <a:srgbClr val="0D4370"/>
                </a:solidFill>
                <a:latin typeface="SVN-Newton" panose="02040603050506020204" pitchFamily="18" charset="0"/>
              </a:rPr>
              <a:t>0382348780</a:t>
            </a:r>
            <a:r>
              <a:rPr lang="en-US" sz="3158" b="1" dirty="0">
                <a:solidFill>
                  <a:srgbClr val="0D4370"/>
                </a:solidFill>
                <a:latin typeface="SVN-Newton" panose="02040603050506020204" pitchFamily="18" charset="0"/>
              </a:rPr>
              <a:t> - </a:t>
            </a:r>
            <a:r>
              <a:rPr lang="en-US" sz="3158" b="1" u="sng" dirty="0">
                <a:solidFill>
                  <a:srgbClr val="0D4370"/>
                </a:solidFill>
                <a:latin typeface="SVN-Newton" panose="02040603050506020204" pitchFamily="18" charset="0"/>
              </a:rPr>
              <a:t>0984848929</a:t>
            </a:r>
            <a:endParaRPr lang="en-US" sz="3158"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xmlns="" id="{839CB496-B064-1976-8A73-F5C96C8179F1}"/>
              </a:ext>
            </a:extLst>
          </p:cNvPr>
          <p:cNvSpPr txBox="1">
            <a:spLocks/>
          </p:cNvSpPr>
          <p:nvPr userDrawn="1"/>
        </p:nvSpPr>
        <p:spPr>
          <a:xfrm>
            <a:off x="15648429" y="-1109481"/>
            <a:ext cx="3835041" cy="1735197"/>
          </a:xfrm>
          <a:prstGeom prst="rect">
            <a:avLst/>
          </a:prstGeom>
        </p:spPr>
        <p:txBody>
          <a:bodyPr vert="horz" lIns="160401" tIns="80201" rIns="160401" bIns="80201"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b="0" dirty="0" err="1">
                <a:solidFill>
                  <a:schemeClr val="tx2">
                    <a:lumMod val="20000"/>
                    <a:lumOff val="80000"/>
                  </a:schemeClr>
                </a:solidFill>
                <a:latin typeface="#9Slide07 HoneyCream" pitchFamily="2" charset="0"/>
              </a:rPr>
              <a:t>Măng</a:t>
            </a:r>
            <a:r>
              <a:rPr lang="en-US" sz="2700" b="0" dirty="0">
                <a:solidFill>
                  <a:schemeClr val="tx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xmlns="" id="{C2819393-8A5D-E722-6425-C1F457F21F4D}"/>
              </a:ext>
            </a:extLst>
          </p:cNvPr>
          <p:cNvSpPr txBox="1">
            <a:spLocks/>
          </p:cNvSpPr>
          <p:nvPr userDrawn="1"/>
        </p:nvSpPr>
        <p:spPr>
          <a:xfrm>
            <a:off x="683910" y="13620556"/>
            <a:ext cx="3525144" cy="581045"/>
          </a:xfrm>
          <a:prstGeom prst="rect">
            <a:avLst/>
          </a:prstGeom>
        </p:spPr>
        <p:txBody>
          <a:bodyPr vert="horz" lIns="160401" tIns="80201" rIns="160401" bIns="80201"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615" b="0" dirty="0" err="1">
                <a:solidFill>
                  <a:srgbClr val="2C9430"/>
                </a:solidFill>
                <a:latin typeface="#9Slide07 HoneyCream" pitchFamily="2" charset="0"/>
              </a:rPr>
              <a:t>Măng</a:t>
            </a:r>
            <a:r>
              <a:rPr lang="en-US" sz="5615" b="0" dirty="0">
                <a:solidFill>
                  <a:srgbClr val="2C9430"/>
                </a:solidFill>
                <a:latin typeface="#9Slide07 HoneyCream" pitchFamily="2" charset="0"/>
              </a:rPr>
              <a:t> Non</a:t>
            </a:r>
          </a:p>
        </p:txBody>
      </p:sp>
      <p:sp>
        <p:nvSpPr>
          <p:cNvPr id="11" name="Title 1">
            <a:extLst>
              <a:ext uri="{FF2B5EF4-FFF2-40B4-BE49-F238E27FC236}">
                <a16:creationId xmlns:a16="http://schemas.microsoft.com/office/drawing/2014/main" xmlns="" id="{67CE625A-7EB5-37D6-AA98-E6F10E173EFB}"/>
              </a:ext>
            </a:extLst>
          </p:cNvPr>
          <p:cNvSpPr txBox="1">
            <a:spLocks/>
          </p:cNvSpPr>
          <p:nvPr userDrawn="1"/>
        </p:nvSpPr>
        <p:spPr>
          <a:xfrm>
            <a:off x="-1003119" y="8494290"/>
            <a:ext cx="3835041" cy="1735197"/>
          </a:xfrm>
          <a:prstGeom prst="rect">
            <a:avLst/>
          </a:prstGeom>
        </p:spPr>
        <p:txBody>
          <a:bodyPr vert="horz" lIns="160401" tIns="80201" rIns="160401" bIns="80201"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b="0" dirty="0" err="1">
                <a:solidFill>
                  <a:schemeClr val="tx2">
                    <a:lumMod val="20000"/>
                    <a:lumOff val="80000"/>
                  </a:schemeClr>
                </a:solidFill>
                <a:latin typeface="#9Slide07 HoneyCream" pitchFamily="2" charset="0"/>
              </a:rPr>
              <a:t>Măng</a:t>
            </a:r>
            <a:r>
              <a:rPr lang="en-US" sz="2700" b="0" dirty="0">
                <a:solidFill>
                  <a:schemeClr val="tx2">
                    <a:lumMod val="20000"/>
                    <a:lumOff val="80000"/>
                  </a:schemeClr>
                </a:solidFill>
                <a:latin typeface="#9Slide07 HoneyCream" pitchFamily="2" charset="0"/>
              </a:rPr>
              <a:t> Non</a:t>
            </a:r>
          </a:p>
        </p:txBody>
      </p:sp>
      <p:sp>
        <p:nvSpPr>
          <p:cNvPr id="12" name="TextBox 11">
            <a:extLst>
              <a:ext uri="{FF2B5EF4-FFF2-40B4-BE49-F238E27FC236}">
                <a16:creationId xmlns:a16="http://schemas.microsoft.com/office/drawing/2014/main" xmlns="" id="{A9185F81-9F4C-9E1A-DA28-FF4DF54F9336}"/>
              </a:ext>
            </a:extLst>
          </p:cNvPr>
          <p:cNvSpPr txBox="1"/>
          <p:nvPr userDrawn="1"/>
        </p:nvSpPr>
        <p:spPr>
          <a:xfrm>
            <a:off x="-4380186" y="2933618"/>
            <a:ext cx="5834508" cy="902106"/>
          </a:xfrm>
          <a:prstGeom prst="rect">
            <a:avLst/>
          </a:prstGeom>
          <a:noFill/>
        </p:spPr>
        <p:txBody>
          <a:bodyPr wrap="square" rtlCol="0">
            <a:spAutoFit/>
          </a:bodyPr>
          <a:lstStyle/>
          <a:p>
            <a:pPr algn="ctr"/>
            <a:r>
              <a:rPr lang="en-US" sz="5262"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5262"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5262"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xmlns="" id="{6BE93520-6E9F-4C6B-1BDC-F5F4B404C88B}"/>
              </a:ext>
            </a:extLst>
          </p:cNvPr>
          <p:cNvSpPr txBox="1"/>
          <p:nvPr userDrawn="1"/>
        </p:nvSpPr>
        <p:spPr>
          <a:xfrm>
            <a:off x="2446482" y="11030167"/>
            <a:ext cx="15426297" cy="821507"/>
          </a:xfrm>
          <a:prstGeom prst="rect">
            <a:avLst/>
          </a:prstGeom>
          <a:noFill/>
        </p:spPr>
        <p:txBody>
          <a:bodyPr wrap="square">
            <a:spAutoFit/>
          </a:bodyPr>
          <a:lstStyle/>
          <a:p>
            <a:pPr marL="0" marR="0" lvl="0" indent="0" algn="ctr" defTabSz="1203030" rtl="0" eaLnBrk="1" fontAlgn="auto" latinLnBrk="0" hangingPunct="1">
              <a:lnSpc>
                <a:spcPct val="100000"/>
              </a:lnSpc>
              <a:spcBef>
                <a:spcPts val="0"/>
              </a:spcBef>
              <a:spcAft>
                <a:spcPts val="0"/>
              </a:spcAft>
              <a:buClr>
                <a:srgbClr val="000000"/>
              </a:buClr>
              <a:buSzPts val="1100"/>
              <a:buFont typeface="Arial"/>
              <a:buNone/>
              <a:tabLst/>
              <a:defRPr/>
            </a:pPr>
            <a:r>
              <a:rPr lang="en-US" sz="2369" b="1" dirty="0" err="1">
                <a:solidFill>
                  <a:srgbClr val="C00000"/>
                </a:solidFill>
                <a:latin typeface="UTM Avo" panose="02040603050506020204" pitchFamily="18" charset="0"/>
              </a:rPr>
              <a:t>Sản</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phẩm</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của</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Măng</a:t>
            </a:r>
            <a:r>
              <a:rPr lang="en-US" sz="2369" b="1" dirty="0">
                <a:solidFill>
                  <a:srgbClr val="C00000"/>
                </a:solidFill>
                <a:latin typeface="UTM Avo" panose="02040603050506020204" pitchFamily="18" charset="0"/>
              </a:rPr>
              <a:t> Non – </a:t>
            </a:r>
            <a:r>
              <a:rPr lang="en-US" sz="2369" b="1" dirty="0" err="1">
                <a:solidFill>
                  <a:srgbClr val="C00000"/>
                </a:solidFill>
                <a:latin typeface="UTM Avo" panose="02040603050506020204" pitchFamily="18" charset="0"/>
              </a:rPr>
              <a:t>Tài</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liệu</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Tiểu</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học</a:t>
            </a:r>
            <a:r>
              <a:rPr lang="en-US" sz="2369" b="1" dirty="0">
                <a:solidFill>
                  <a:srgbClr val="C00000"/>
                </a:solidFill>
                <a:latin typeface="UTM Avo" panose="02040603050506020204" pitchFamily="18" charset="0"/>
              </a:rPr>
              <a:t>.</a:t>
            </a:r>
          </a:p>
          <a:p>
            <a:pPr marL="0" marR="0" lvl="0" indent="0" algn="ctr" defTabSz="1203030" rtl="0" eaLnBrk="1" fontAlgn="auto" latinLnBrk="0" hangingPunct="1">
              <a:lnSpc>
                <a:spcPct val="100000"/>
              </a:lnSpc>
              <a:spcBef>
                <a:spcPts val="0"/>
              </a:spcBef>
              <a:spcAft>
                <a:spcPts val="0"/>
              </a:spcAft>
              <a:buClr>
                <a:srgbClr val="000000"/>
              </a:buClr>
              <a:buSzPts val="1100"/>
              <a:buFont typeface="Arial"/>
              <a:buNone/>
              <a:tabLst/>
              <a:defRPr/>
            </a:pP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Nghiêm</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cấm</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buôn</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bán</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sao</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chép</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và</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chỉnh</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sửa</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để</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thu</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lợi</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nhuận</a:t>
            </a:r>
            <a:r>
              <a:rPr lang="en-US" sz="2369" b="1" dirty="0">
                <a:solidFill>
                  <a:srgbClr val="C00000"/>
                </a:solidFill>
                <a:latin typeface="UTM Avo" panose="02040603050506020204" pitchFamily="18" charset="0"/>
              </a:rPr>
              <a:t>.</a:t>
            </a:r>
          </a:p>
        </p:txBody>
      </p:sp>
      <p:sp>
        <p:nvSpPr>
          <p:cNvPr id="14" name="TextBox 13"/>
          <p:cNvSpPr txBox="1"/>
          <p:nvPr userDrawn="1"/>
        </p:nvSpPr>
        <p:spPr>
          <a:xfrm>
            <a:off x="13959408" y="10287001"/>
            <a:ext cx="4328592" cy="738664"/>
          </a:xfrm>
          <a:prstGeom prst="rect">
            <a:avLst/>
          </a:prstGeom>
          <a:noFill/>
        </p:spPr>
        <p:txBody>
          <a:bodyPr wrap="square" rtlCol="0">
            <a:spAutoFit/>
          </a:bodyPr>
          <a:lstStyle/>
          <a:p>
            <a:pPr algn="ctr"/>
            <a:r>
              <a:rPr lang="en-US" sz="4200" dirty="0">
                <a:latin typeface="UTM Aquarelle" panose="02040603050506020204" pitchFamily="18" charset="0"/>
              </a:rPr>
              <a:t>By </a:t>
            </a:r>
            <a:r>
              <a:rPr lang="en-US" sz="4200" dirty="0" err="1">
                <a:latin typeface="UTM Aquarelle" panose="02040603050506020204" pitchFamily="18" charset="0"/>
              </a:rPr>
              <a:t>Phước</a:t>
            </a:r>
            <a:r>
              <a:rPr lang="en-US" sz="4200" baseline="0" dirty="0">
                <a:latin typeface="UTM Aquarelle" panose="02040603050506020204" pitchFamily="18" charset="0"/>
              </a:rPr>
              <a:t> </a:t>
            </a:r>
            <a:r>
              <a:rPr lang="en-US" sz="4200" baseline="0" dirty="0" err="1">
                <a:latin typeface="UTM Aquarelle" panose="02040603050506020204" pitchFamily="18" charset="0"/>
              </a:rPr>
              <a:t>Trang</a:t>
            </a:r>
            <a:endParaRPr lang="en-US" sz="4200" dirty="0">
              <a:latin typeface="UTM Aquarelle" panose="02040603050506020204" pitchFamily="18" charset="0"/>
            </a:endParaRPr>
          </a:p>
        </p:txBody>
      </p:sp>
    </p:spTree>
    <p:extLst>
      <p:ext uri="{BB962C8B-B14F-4D97-AF65-F5344CB8AC3E}">
        <p14:creationId xmlns:p14="http://schemas.microsoft.com/office/powerpoint/2010/main" val="330500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07/10/2024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0577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07/10/2024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5102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07/10/2024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1241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07/10/2024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8745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07/10/2024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6651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07/10/2024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2663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07/10/2024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5171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07/10/2024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4064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07/10/2024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07/10/2024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5922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07/10/2024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8035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07/10/2024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2571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07/10/2024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07/10/2024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image" Target="../media/image3.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image" Target="../media/image3.sv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image" Target="../media/image2.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07/10/2024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9" name="Picture 8" descr="A round pink label with white text and a black background&#10;&#10;Description automatically generated">
            <a:extLst>
              <a:ext uri="{FF2B5EF4-FFF2-40B4-BE49-F238E27FC236}">
                <a16:creationId xmlns:a16="http://schemas.microsoft.com/office/drawing/2014/main" xmlns="" id="{A4CA7CB1-B738-8451-9626-6876865A789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114300"/>
            <a:ext cx="2380952" cy="2380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5A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xmlns="" id="{19262090-E030-46FE-B129-3E950CF3CE20}"/>
              </a:ext>
            </a:extLst>
          </p:cNvPr>
          <p:cNvPicPr>
            <a:picLocks noChangeAspect="1"/>
          </p:cNvPicPr>
          <p:nvPr userDrawn="1"/>
        </p:nvPicPr>
        <p:blipFill>
          <a:blip r:embed="rId32">
            <a:extLst>
              <a:ext uri="{96DAC541-7B7A-43D3-8B79-37D633B846F1}">
                <asvg:svgBlip xmlns:asvg="http://schemas.microsoft.com/office/drawing/2016/SVG/main" xmlns="" r:embed="rId33"/>
              </a:ext>
            </a:extLst>
          </a:blip>
          <a:stretch>
            <a:fillRect/>
          </a:stretch>
        </p:blipFill>
        <p:spPr>
          <a:xfrm>
            <a:off x="0" y="0"/>
            <a:ext cx="18288000" cy="10287000"/>
          </a:xfrm>
          <a:prstGeom prst="rect">
            <a:avLst/>
          </a:prstGeom>
        </p:spPr>
      </p:pic>
      <p:pic>
        <p:nvPicPr>
          <p:cNvPr id="3" name="Picture 2" descr="A round pink circle with a white and black text and a black background&#10;&#10;Description automatically generated">
            <a:extLst>
              <a:ext uri="{FF2B5EF4-FFF2-40B4-BE49-F238E27FC236}">
                <a16:creationId xmlns:a16="http://schemas.microsoft.com/office/drawing/2014/main" xmlns="" id="{494FCB4D-BC24-6B44-4DFF-DF61255D4192}"/>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2930406" y="497417"/>
            <a:ext cx="2930406" cy="2930406"/>
          </a:xfrm>
          <a:prstGeom prst="rect">
            <a:avLst/>
          </a:prstGeom>
        </p:spPr>
      </p:pic>
      <p:pic>
        <p:nvPicPr>
          <p:cNvPr id="5" name="Picture 4" descr="A round pink circle with a white and black text and a black background&#10;&#10;Description automatically generated">
            <a:extLst>
              <a:ext uri="{FF2B5EF4-FFF2-40B4-BE49-F238E27FC236}">
                <a16:creationId xmlns:a16="http://schemas.microsoft.com/office/drawing/2014/main" xmlns="" id="{5E5039F2-43D5-B5FE-5190-E7497E17C7FF}"/>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6572823" y="-9299726"/>
            <a:ext cx="2930406" cy="2930406"/>
          </a:xfrm>
          <a:prstGeom prst="rect">
            <a:avLst/>
          </a:prstGeom>
        </p:spPr>
      </p:pic>
    </p:spTree>
    <p:extLst>
      <p:ext uri="{BB962C8B-B14F-4D97-AF65-F5344CB8AC3E}">
        <p14:creationId xmlns:p14="http://schemas.microsoft.com/office/powerpoint/2010/main" val="21963879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txStyles>
    <p:titleStyle>
      <a:lvl1pPr algn="l" defTabSz="1371600" rtl="0" eaLnBrk="1" latinLnBrk="1"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1"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1"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1"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ko-KR"/>
      </a:defPPr>
      <a:lvl1pPr marL="0" algn="l" defTabSz="1371600" rtl="0" eaLnBrk="1" latinLnBrk="1" hangingPunct="1">
        <a:defRPr sz="2700" kern="1200">
          <a:solidFill>
            <a:schemeClr val="tx1"/>
          </a:solidFill>
          <a:latin typeface="+mn-lt"/>
          <a:ea typeface="+mn-ea"/>
          <a:cs typeface="+mn-cs"/>
        </a:defRPr>
      </a:lvl1pPr>
      <a:lvl2pPr marL="685800" algn="l" defTabSz="1371600" rtl="0" eaLnBrk="1" latinLnBrk="1" hangingPunct="1">
        <a:defRPr sz="2700" kern="1200">
          <a:solidFill>
            <a:schemeClr val="tx1"/>
          </a:solidFill>
          <a:latin typeface="+mn-lt"/>
          <a:ea typeface="+mn-ea"/>
          <a:cs typeface="+mn-cs"/>
        </a:defRPr>
      </a:lvl2pPr>
      <a:lvl3pPr marL="1371600" algn="l" defTabSz="1371600" rtl="0" eaLnBrk="1" latinLnBrk="1" hangingPunct="1">
        <a:defRPr sz="2700" kern="1200">
          <a:solidFill>
            <a:schemeClr val="tx1"/>
          </a:solidFill>
          <a:latin typeface="+mn-lt"/>
          <a:ea typeface="+mn-ea"/>
          <a:cs typeface="+mn-cs"/>
        </a:defRPr>
      </a:lvl3pPr>
      <a:lvl4pPr marL="2057400" algn="l" defTabSz="1371600" rtl="0" eaLnBrk="1" latinLnBrk="1" hangingPunct="1">
        <a:defRPr sz="2700" kern="1200">
          <a:solidFill>
            <a:schemeClr val="tx1"/>
          </a:solidFill>
          <a:latin typeface="+mn-lt"/>
          <a:ea typeface="+mn-ea"/>
          <a:cs typeface="+mn-cs"/>
        </a:defRPr>
      </a:lvl4pPr>
      <a:lvl5pPr marL="2743200" algn="l" defTabSz="1371600" rtl="0" eaLnBrk="1" latinLnBrk="1" hangingPunct="1">
        <a:defRPr sz="2700" kern="1200">
          <a:solidFill>
            <a:schemeClr val="tx1"/>
          </a:solidFill>
          <a:latin typeface="+mn-lt"/>
          <a:ea typeface="+mn-ea"/>
          <a:cs typeface="+mn-cs"/>
        </a:defRPr>
      </a:lvl5pPr>
      <a:lvl6pPr marL="3429000" algn="l" defTabSz="1371600" rtl="0" eaLnBrk="1" latinLnBrk="1" hangingPunct="1">
        <a:defRPr sz="2700" kern="1200">
          <a:solidFill>
            <a:schemeClr val="tx1"/>
          </a:solidFill>
          <a:latin typeface="+mn-lt"/>
          <a:ea typeface="+mn-ea"/>
          <a:cs typeface="+mn-cs"/>
        </a:defRPr>
      </a:lvl6pPr>
      <a:lvl7pPr marL="4114800" algn="l" defTabSz="1371600" rtl="0" eaLnBrk="1" latinLnBrk="1" hangingPunct="1">
        <a:defRPr sz="2700" kern="1200">
          <a:solidFill>
            <a:schemeClr val="tx1"/>
          </a:solidFill>
          <a:latin typeface="+mn-lt"/>
          <a:ea typeface="+mn-ea"/>
          <a:cs typeface="+mn-cs"/>
        </a:defRPr>
      </a:lvl7pPr>
      <a:lvl8pPr marL="4800600" algn="l" defTabSz="1371600" rtl="0" eaLnBrk="1" latinLnBrk="1" hangingPunct="1">
        <a:defRPr sz="2700" kern="1200">
          <a:solidFill>
            <a:schemeClr val="tx1"/>
          </a:solidFill>
          <a:latin typeface="+mn-lt"/>
          <a:ea typeface="+mn-ea"/>
          <a:cs typeface="+mn-cs"/>
        </a:defRPr>
      </a:lvl8pPr>
      <a:lvl9pPr marL="5486400" algn="l" defTabSz="1371600" rtl="0" eaLnBrk="1" latinLnBrk="1"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0155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6.svg"/><Relationship Id="rId17" Type="http://schemas.openxmlformats.org/officeDocument/2006/relationships/image" Target="../media/image26.png"/><Relationship Id="rId2" Type="http://schemas.openxmlformats.org/officeDocument/2006/relationships/notesSlide" Target="../notesSlides/notesSlide1.xml"/><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22.png"/><Relationship Id="rId5" Type="http://schemas.openxmlformats.org/officeDocument/2006/relationships/image" Target="../media/image19.png"/><Relationship Id="rId15" Type="http://schemas.openxmlformats.org/officeDocument/2006/relationships/image" Target="../media/image24.png"/><Relationship Id="rId10" Type="http://schemas.openxmlformats.org/officeDocument/2006/relationships/image" Target="../media/image28.svg"/><Relationship Id="rId4" Type="http://schemas.openxmlformats.org/officeDocument/2006/relationships/image" Target="../media/image42.svg"/><Relationship Id="rId9" Type="http://schemas.openxmlformats.org/officeDocument/2006/relationships/image" Target="../media/image21.png"/><Relationship Id="rId14" Type="http://schemas.openxmlformats.org/officeDocument/2006/relationships/image" Target="../media/image40.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6.svg"/><Relationship Id="rId7" Type="http://schemas.openxmlformats.org/officeDocument/2006/relationships/image" Target="../media/image20.svg"/><Relationship Id="rId12"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26.svg"/><Relationship Id="rId5" Type="http://schemas.openxmlformats.org/officeDocument/2006/relationships/image" Target="../media/image24.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8.sv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svg"/><Relationship Id="rId7" Type="http://schemas.openxmlformats.org/officeDocument/2006/relationships/image" Target="../media/image36.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26.svg"/><Relationship Id="rId5" Type="http://schemas.openxmlformats.org/officeDocument/2006/relationships/image" Target="../media/image57.svg"/><Relationship Id="rId10" Type="http://schemas.openxmlformats.org/officeDocument/2006/relationships/image" Target="../media/image22.png"/><Relationship Id="rId4" Type="http://schemas.openxmlformats.org/officeDocument/2006/relationships/image" Target="../media/image44.png"/><Relationship Id="rId9" Type="http://schemas.openxmlformats.org/officeDocument/2006/relationships/image" Target="../media/image20.sv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1.png"/><Relationship Id="rId4" Type="http://schemas.openxmlformats.org/officeDocument/2006/relationships/image" Target="../media/image28.png"/><Relationship Id="rId9" Type="http://schemas.openxmlformats.org/officeDocument/2006/relationships/image" Target="../media/image26.svg"/><Relationship Id="rId1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7.png"/><Relationship Id="rId3" Type="http://schemas.openxmlformats.org/officeDocument/2006/relationships/image" Target="../media/image24.svg"/><Relationship Id="rId7" Type="http://schemas.openxmlformats.org/officeDocument/2006/relationships/image" Target="../media/image26.svg"/><Relationship Id="rId12" Type="http://schemas.openxmlformats.org/officeDocument/2006/relationships/image" Target="../media/image46.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36.svg"/><Relationship Id="rId5" Type="http://schemas.openxmlformats.org/officeDocument/2006/relationships/image" Target="../media/image20.svg"/><Relationship Id="rId10" Type="http://schemas.openxmlformats.org/officeDocument/2006/relationships/image" Target="../media/image34.png"/><Relationship Id="rId4" Type="http://schemas.openxmlformats.org/officeDocument/2006/relationships/image" Target="../media/image27.png"/><Relationship Id="rId9" Type="http://schemas.openxmlformats.org/officeDocument/2006/relationships/image" Target="../media/image28.sv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6.svg"/><Relationship Id="rId3" Type="http://schemas.openxmlformats.org/officeDocument/2006/relationships/image" Target="../media/image38.svg"/><Relationship Id="rId7" Type="http://schemas.openxmlformats.org/officeDocument/2006/relationships/image" Target="../media/image40.svg"/><Relationship Id="rId12" Type="http://schemas.openxmlformats.org/officeDocument/2006/relationships/image" Target="../media/image22.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4.svg"/><Relationship Id="rId15" Type="http://schemas.microsoft.com/office/2007/relationships/hdphoto" Target="../media/hdphoto3.wdp"/><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20.svg"/><Relationship Id="rId1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1.png"/><Relationship Id="rId4" Type="http://schemas.openxmlformats.org/officeDocument/2006/relationships/image" Target="../media/image28.png"/><Relationship Id="rId9" Type="http://schemas.openxmlformats.org/officeDocument/2006/relationships/image" Target="../media/image26.svg"/><Relationship Id="rId14"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4.svg"/><Relationship Id="rId7" Type="http://schemas.openxmlformats.org/officeDocument/2006/relationships/image" Target="../media/image26.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11" Type="http://schemas.microsoft.com/office/2007/relationships/hdphoto" Target="../media/hdphoto4.wdp"/><Relationship Id="rId5" Type="http://schemas.openxmlformats.org/officeDocument/2006/relationships/image" Target="../media/image20.svg"/><Relationship Id="rId10" Type="http://schemas.openxmlformats.org/officeDocument/2006/relationships/image" Target="../media/image49.png"/><Relationship Id="rId4" Type="http://schemas.openxmlformats.org/officeDocument/2006/relationships/image" Target="../media/image27.png"/><Relationship Id="rId9" Type="http://schemas.openxmlformats.org/officeDocument/2006/relationships/image" Target="../media/image28.sv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5.xml"/><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8.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27.png"/><Relationship Id="rId7" Type="http://schemas.openxmlformats.org/officeDocument/2006/relationships/image" Target="../media/image19.png"/><Relationship Id="rId12" Type="http://schemas.openxmlformats.org/officeDocument/2006/relationships/image" Target="../media/image28.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1.png"/><Relationship Id="rId5" Type="http://schemas.openxmlformats.org/officeDocument/2006/relationships/image" Target="../media/image28.png"/><Relationship Id="rId15" Type="http://schemas.openxmlformats.org/officeDocument/2006/relationships/image" Target="../media/image30.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2.png"/><Relationship Id="rId14" Type="http://schemas.openxmlformats.org/officeDocument/2006/relationships/image" Target="../media/image30.svg"/></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0.svg"/><Relationship Id="rId7"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4.svg"/><Relationship Id="rId10" Type="http://schemas.microsoft.com/office/2007/relationships/hdphoto" Target="../media/hdphoto4.wdp"/><Relationship Id="rId4" Type="http://schemas.openxmlformats.org/officeDocument/2006/relationships/image" Target="../media/image19.png"/><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2.wdp"/><Relationship Id="rId3" Type="http://schemas.openxmlformats.org/officeDocument/2006/relationships/image" Target="../media/image24.svg"/><Relationship Id="rId7" Type="http://schemas.openxmlformats.org/officeDocument/2006/relationships/image" Target="../media/image26.svg"/><Relationship Id="rId12" Type="http://schemas.openxmlformats.org/officeDocument/2006/relationships/image" Target="../media/image32.png"/><Relationship Id="rId2" Type="http://schemas.openxmlformats.org/officeDocument/2006/relationships/image" Target="../media/image19.png"/><Relationship Id="rId16"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22.png"/><Relationship Id="rId11" Type="http://schemas.microsoft.com/office/2007/relationships/hdphoto" Target="../media/hdphoto1.wdp"/><Relationship Id="rId5" Type="http://schemas.openxmlformats.org/officeDocument/2006/relationships/image" Target="../media/image20.svg"/><Relationship Id="rId15" Type="http://schemas.openxmlformats.org/officeDocument/2006/relationships/image" Target="../media/image34.png"/><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28.svg"/><Relationship Id="rId14"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6.svg"/><Relationship Id="rId3" Type="http://schemas.openxmlformats.org/officeDocument/2006/relationships/image" Target="../media/image38.svg"/><Relationship Id="rId7" Type="http://schemas.openxmlformats.org/officeDocument/2006/relationships/image" Target="../media/image40.svg"/><Relationship Id="rId12" Type="http://schemas.openxmlformats.org/officeDocument/2006/relationships/image" Target="../media/image22.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4.svg"/><Relationship Id="rId15" Type="http://schemas.microsoft.com/office/2007/relationships/hdphoto" Target="../media/hdphoto3.wdp"/><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20.svg"/><Relationship Id="rId14"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1.png"/><Relationship Id="rId4" Type="http://schemas.openxmlformats.org/officeDocument/2006/relationships/image" Target="../media/image28.png"/><Relationship Id="rId9" Type="http://schemas.openxmlformats.org/officeDocument/2006/relationships/image" Target="../media/image26.svg"/><Relationship Id="rId14"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6.svg"/><Relationship Id="rId7" Type="http://schemas.openxmlformats.org/officeDocument/2006/relationships/image" Target="../media/image20.svg"/><Relationship Id="rId12"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26.svg"/><Relationship Id="rId5" Type="http://schemas.openxmlformats.org/officeDocument/2006/relationships/image" Target="../media/image24.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8.svg"/></Relationships>
</file>

<file path=ppt/slides/_rels/slide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20.svg"/><Relationship Id="rId7" Type="http://schemas.openxmlformats.org/officeDocument/2006/relationships/image" Target="../media/image26.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4.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20.svg"/><Relationship Id="rId7" Type="http://schemas.openxmlformats.org/officeDocument/2006/relationships/image" Target="../media/image26.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4.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28.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4.sv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1353800" y="3543300"/>
            <a:ext cx="6934200" cy="6656644"/>
          </a:xfrm>
          <a:custGeom>
            <a:avLst/>
            <a:gdLst/>
            <a:ahLst/>
            <a:cxnLst/>
            <a:rect l="l" t="t" r="r" b="b"/>
            <a:pathLst>
              <a:path w="7756895" h="7488930">
                <a:moveTo>
                  <a:pt x="0" y="0"/>
                </a:moveTo>
                <a:lnTo>
                  <a:pt x="7756895" y="0"/>
                </a:lnTo>
                <a:lnTo>
                  <a:pt x="7756895" y="7488930"/>
                </a:lnTo>
                <a:lnTo>
                  <a:pt x="0" y="74889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sp>
      <p:sp>
        <p:nvSpPr>
          <p:cNvPr id="9" name="Freeform 9"/>
          <p:cNvSpPr/>
          <p:nvPr/>
        </p:nvSpPr>
        <p:spPr>
          <a:xfrm flipV="1">
            <a:off x="0" y="-1140868"/>
            <a:ext cx="16269551" cy="3503441"/>
          </a:xfrm>
          <a:custGeom>
            <a:avLst/>
            <a:gdLst/>
            <a:ahLst/>
            <a:cxnLst/>
            <a:rect l="l" t="t" r="r" b="b"/>
            <a:pathLst>
              <a:path w="16269551" h="3503441">
                <a:moveTo>
                  <a:pt x="0" y="3503441"/>
                </a:moveTo>
                <a:lnTo>
                  <a:pt x="16269551" y="3503441"/>
                </a:lnTo>
                <a:lnTo>
                  <a:pt x="16269551" y="0"/>
                </a:lnTo>
                <a:lnTo>
                  <a:pt x="0" y="0"/>
                </a:lnTo>
                <a:lnTo>
                  <a:pt x="0" y="3503441"/>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rot="-5098009">
            <a:off x="-854184" y="5899865"/>
            <a:ext cx="4721275" cy="7496669"/>
          </a:xfrm>
          <a:custGeom>
            <a:avLst/>
            <a:gdLst/>
            <a:ahLst/>
            <a:cxnLst/>
            <a:rect l="l" t="t" r="r" b="b"/>
            <a:pathLst>
              <a:path w="4721275" h="7496669">
                <a:moveTo>
                  <a:pt x="0" y="0"/>
                </a:moveTo>
                <a:lnTo>
                  <a:pt x="4721276" y="0"/>
                </a:lnTo>
                <a:lnTo>
                  <a:pt x="4721276" y="7496670"/>
                </a:lnTo>
                <a:lnTo>
                  <a:pt x="0" y="7496670"/>
                </a:lnTo>
                <a:lnTo>
                  <a:pt x="0" y="0"/>
                </a:lnTo>
                <a:close/>
              </a:path>
            </a:pathLst>
          </a:custGeom>
          <a:blipFill>
            <a:blip r:embed="rId7">
              <a:extLst>
                <a:ext uri="{96DAC541-7B7A-43D3-8B79-37D633B846F1}">
                  <asvg:svgBlip xmlns:asvg="http://schemas.microsoft.com/office/drawing/2016/SVG/main" xmlns="" r:embed="rId8"/>
                </a:ext>
              </a:extLst>
            </a:blip>
            <a:stretch>
              <a:fillRect l="-167119" b="-683"/>
            </a:stretch>
          </a:blipFill>
        </p:spPr>
      </p:sp>
      <p:sp>
        <p:nvSpPr>
          <p:cNvPr id="11" name="Freeform 11"/>
          <p:cNvSpPr/>
          <p:nvPr/>
        </p:nvSpPr>
        <p:spPr>
          <a:xfrm rot="1798449">
            <a:off x="428307" y="142363"/>
            <a:ext cx="2240794" cy="2253436"/>
          </a:xfrm>
          <a:custGeom>
            <a:avLst/>
            <a:gdLst/>
            <a:ahLst/>
            <a:cxnLst/>
            <a:rect l="l" t="t" r="r" b="b"/>
            <a:pathLst>
              <a:path w="2240794" h="2253436">
                <a:moveTo>
                  <a:pt x="0" y="0"/>
                </a:moveTo>
                <a:lnTo>
                  <a:pt x="2240794" y="0"/>
                </a:lnTo>
                <a:lnTo>
                  <a:pt x="2240794" y="2253437"/>
                </a:lnTo>
                <a:lnTo>
                  <a:pt x="0" y="225343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rot="-976084">
            <a:off x="3158247" y="8921423"/>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16269551" y="-1140868"/>
            <a:ext cx="2649489" cy="2649489"/>
          </a:xfrm>
          <a:custGeom>
            <a:avLst/>
            <a:gdLst/>
            <a:ahLst/>
            <a:cxnLst/>
            <a:rect l="l" t="t" r="r" b="b"/>
            <a:pathLst>
              <a:path w="2649489" h="2649489">
                <a:moveTo>
                  <a:pt x="0" y="0"/>
                </a:moveTo>
                <a:lnTo>
                  <a:pt x="2649489" y="0"/>
                </a:lnTo>
                <a:lnTo>
                  <a:pt x="2649489" y="2649489"/>
                </a:lnTo>
                <a:lnTo>
                  <a:pt x="0" y="264948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9" name="Picture 18">
            <a:extLst>
              <a:ext uri="{FF2B5EF4-FFF2-40B4-BE49-F238E27FC236}">
                <a16:creationId xmlns:a16="http://schemas.microsoft.com/office/drawing/2014/main" xmlns="" id="{66B97DB9-B906-0A05-1B8F-E17B86AFCFA1}"/>
              </a:ext>
            </a:extLst>
          </p:cNvPr>
          <p:cNvPicPr>
            <a:picLocks noChangeAspect="1"/>
          </p:cNvPicPr>
          <p:nvPr/>
        </p:nvPicPr>
        <p:blipFill>
          <a:blip r:embed="rId15"/>
          <a:stretch>
            <a:fillRect/>
          </a:stretch>
        </p:blipFill>
        <p:spPr>
          <a:xfrm>
            <a:off x="5105400" y="647700"/>
            <a:ext cx="6706181" cy="2353260"/>
          </a:xfrm>
          <a:prstGeom prst="rect">
            <a:avLst/>
          </a:prstGeom>
        </p:spPr>
      </p:pic>
      <p:pic>
        <p:nvPicPr>
          <p:cNvPr id="22" name="Picture 21">
            <a:extLst>
              <a:ext uri="{FF2B5EF4-FFF2-40B4-BE49-F238E27FC236}">
                <a16:creationId xmlns:a16="http://schemas.microsoft.com/office/drawing/2014/main" xmlns="" id="{B381F074-A4EB-DC33-6D75-5904901A1D84}"/>
              </a:ext>
            </a:extLst>
          </p:cNvPr>
          <p:cNvPicPr>
            <a:picLocks noChangeAspect="1"/>
          </p:cNvPicPr>
          <p:nvPr/>
        </p:nvPicPr>
        <p:blipFill>
          <a:blip r:embed="rId16"/>
          <a:stretch>
            <a:fillRect/>
          </a:stretch>
        </p:blipFill>
        <p:spPr>
          <a:xfrm>
            <a:off x="609600" y="3314700"/>
            <a:ext cx="12260119" cy="5950212"/>
          </a:xfrm>
          <a:prstGeom prst="rect">
            <a:avLst/>
          </a:prstGeom>
        </p:spPr>
      </p:pic>
      <p:pic>
        <p:nvPicPr>
          <p:cNvPr id="23" name="Picture 22">
            <a:extLst>
              <a:ext uri="{FF2B5EF4-FFF2-40B4-BE49-F238E27FC236}">
                <a16:creationId xmlns:a16="http://schemas.microsoft.com/office/drawing/2014/main" xmlns="" id="{7C86A88F-F0D9-CAD1-D0EA-E02D45B295F0}"/>
              </a:ext>
            </a:extLst>
          </p:cNvPr>
          <p:cNvPicPr>
            <a:picLocks noChangeAspect="1"/>
          </p:cNvPicPr>
          <p:nvPr/>
        </p:nvPicPr>
        <p:blipFill>
          <a:blip r:embed="rId17">
            <a:duotone>
              <a:prstClr val="black"/>
              <a:schemeClr val="accent1">
                <a:tint val="45000"/>
                <a:satMod val="400000"/>
              </a:schemeClr>
            </a:duotone>
          </a:blip>
          <a:stretch>
            <a:fillRect/>
          </a:stretch>
        </p:blipFill>
        <p:spPr>
          <a:xfrm>
            <a:off x="4800600" y="2781300"/>
            <a:ext cx="5943601" cy="1698171"/>
          </a:xfrm>
          <a:prstGeom prst="rect">
            <a:avLst/>
          </a:prstGeom>
        </p:spPr>
      </p:pic>
      <p:sp>
        <p:nvSpPr>
          <p:cNvPr id="3" name="Oval 2"/>
          <p:cNvSpPr/>
          <p:nvPr/>
        </p:nvSpPr>
        <p:spPr>
          <a:xfrm>
            <a:off x="-2743200" y="0"/>
            <a:ext cx="2514600" cy="25527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ản xuất giấy tác động môi trường và giải pháp_v720P">
            <a:hlinkClick r:id="" action="ppaction://media"/>
            <a:extLst>
              <a:ext uri="{FF2B5EF4-FFF2-40B4-BE49-F238E27FC236}">
                <a16:creationId xmlns:a16="http://schemas.microsoft.com/office/drawing/2014/main" xmlns="" id="{56453DD9-7243-925F-1C1A-2F9EDF22612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3" name="Oval 2"/>
          <p:cNvSpPr/>
          <p:nvPr/>
        </p:nvSpPr>
        <p:spPr>
          <a:xfrm>
            <a:off x="-2590800" y="190500"/>
            <a:ext cx="2286000" cy="228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78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1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9" name="Freeform 9"/>
          <p:cNvSpPr/>
          <p:nvPr/>
        </p:nvSpPr>
        <p:spPr>
          <a:xfrm>
            <a:off x="762000" y="0"/>
            <a:ext cx="16182474" cy="1790700"/>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16" name="TextBox 16"/>
          <p:cNvSpPr txBox="1"/>
          <p:nvPr/>
        </p:nvSpPr>
        <p:spPr>
          <a:xfrm>
            <a:off x="1524000" y="342900"/>
            <a:ext cx="13972674" cy="1028423"/>
          </a:xfrm>
          <a:prstGeom prst="rect">
            <a:avLst/>
          </a:prstGeom>
        </p:spPr>
        <p:txBody>
          <a:bodyPr wrap="square" lIns="0" tIns="0" rIns="0" bIns="0" rtlCol="0" anchor="t">
            <a:spAutoFit/>
          </a:bodyPr>
          <a:lstStyle/>
          <a:p>
            <a:pPr marL="0" lvl="1" algn="ctr">
              <a:lnSpc>
                <a:spcPts val="3977"/>
              </a:lnSpc>
            </a:pPr>
            <a:r>
              <a:rPr lang="vi-VN" sz="3600" b="1" dirty="0">
                <a:solidFill>
                  <a:srgbClr val="002060"/>
                </a:solidFill>
                <a:latin typeface="Cambria" panose="02040503050406030204" pitchFamily="18" charset="0"/>
                <a:ea typeface="Cambria" panose="02040503050406030204" pitchFamily="18" charset="0"/>
              </a:rPr>
              <a:t>Quan sát các tình huống trong Hình 3 và lựa chọn các thẻ phù hợp để thể hiện mặt trái khi sử dụng công nghệ trong mỗi hình.</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8" name="Freeform 18"/>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9" name="Freeform 19"/>
          <p:cNvSpPr/>
          <p:nvPr/>
        </p:nvSpPr>
        <p:spPr>
          <a:xfrm flipH="1" flipV="1">
            <a:off x="14706600" y="-2230759"/>
            <a:ext cx="5689424" cy="4859659"/>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20" name="Freeform 20"/>
          <p:cNvSpPr/>
          <p:nvPr/>
        </p:nvSpPr>
        <p:spPr>
          <a:xfrm rot="1274199">
            <a:off x="15955311" y="-315501"/>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21" name="Freeform 21"/>
          <p:cNvSpPr/>
          <p:nvPr/>
        </p:nvSpPr>
        <p:spPr>
          <a:xfrm rot="-1535698">
            <a:off x="8018227" y="8073853"/>
            <a:ext cx="1517923" cy="720928"/>
          </a:xfrm>
          <a:custGeom>
            <a:avLst/>
            <a:gdLst/>
            <a:ahLst/>
            <a:cxnLst/>
            <a:rect l="l" t="t" r="r" b="b"/>
            <a:pathLst>
              <a:path w="1517923" h="720928">
                <a:moveTo>
                  <a:pt x="0" y="0"/>
                </a:moveTo>
                <a:lnTo>
                  <a:pt x="1517923" y="0"/>
                </a:lnTo>
                <a:lnTo>
                  <a:pt x="1517923" y="720928"/>
                </a:lnTo>
                <a:lnTo>
                  <a:pt x="0" y="7209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pic>
        <p:nvPicPr>
          <p:cNvPr id="17" name="Picture 16">
            <a:extLst>
              <a:ext uri="{FF2B5EF4-FFF2-40B4-BE49-F238E27FC236}">
                <a16:creationId xmlns:a16="http://schemas.microsoft.com/office/drawing/2014/main" xmlns="" id="{7C8DCB3D-1C0F-0CDB-C2D3-5D9E52F7E172}"/>
              </a:ext>
            </a:extLst>
          </p:cNvPr>
          <p:cNvPicPr>
            <a:picLocks noChangeAspect="1"/>
          </p:cNvPicPr>
          <p:nvPr/>
        </p:nvPicPr>
        <p:blipFill>
          <a:blip r:embed="rId12"/>
          <a:stretch>
            <a:fillRect/>
          </a:stretch>
        </p:blipFill>
        <p:spPr>
          <a:xfrm>
            <a:off x="4953000" y="4457700"/>
            <a:ext cx="8153400" cy="5693560"/>
          </a:xfrm>
          <a:prstGeom prst="rect">
            <a:avLst/>
          </a:prstGeom>
        </p:spPr>
      </p:pic>
      <p:grpSp>
        <p:nvGrpSpPr>
          <p:cNvPr id="22" name="Group 21">
            <a:extLst>
              <a:ext uri="{FF2B5EF4-FFF2-40B4-BE49-F238E27FC236}">
                <a16:creationId xmlns:a16="http://schemas.microsoft.com/office/drawing/2014/main" xmlns="" id="{D984245B-57E4-2B0F-792E-E9E3B40930A6}"/>
              </a:ext>
            </a:extLst>
          </p:cNvPr>
          <p:cNvGrpSpPr/>
          <p:nvPr/>
        </p:nvGrpSpPr>
        <p:grpSpPr>
          <a:xfrm>
            <a:off x="533400" y="1790700"/>
            <a:ext cx="6629400" cy="1066800"/>
            <a:chOff x="609600" y="2324100"/>
            <a:chExt cx="8077200" cy="1371600"/>
          </a:xfrm>
        </p:grpSpPr>
        <p:sp>
          <p:nvSpPr>
            <p:cNvPr id="24" name="Rectangle: Rounded Corners 23">
              <a:extLst>
                <a:ext uri="{FF2B5EF4-FFF2-40B4-BE49-F238E27FC236}">
                  <a16:creationId xmlns:a16="http://schemas.microsoft.com/office/drawing/2014/main" xmlns="" id="{776CE0FC-45C1-14F1-4907-1F885BA0DA49}"/>
                </a:ext>
              </a:extLst>
            </p:cNvPr>
            <p:cNvSpPr/>
            <p:nvPr/>
          </p:nvSpPr>
          <p:spPr>
            <a:xfrm>
              <a:off x="1723697" y="2324100"/>
              <a:ext cx="6963103" cy="1371600"/>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Lệ</a:t>
              </a:r>
              <a:r>
                <a:rPr lang="en-US" sz="2800" b="1" dirty="0">
                  <a:solidFill>
                    <a:srgbClr val="002060"/>
                  </a:solidFill>
                </a:rPr>
                <a:t> </a:t>
              </a:r>
              <a:r>
                <a:rPr lang="en-US" sz="2800" b="1" dirty="0" err="1">
                  <a:solidFill>
                    <a:srgbClr val="002060"/>
                  </a:solidFill>
                </a:rPr>
                <a:t>thuộc</a:t>
              </a:r>
              <a:r>
                <a:rPr lang="en-US" sz="2800" b="1" dirty="0">
                  <a:solidFill>
                    <a:srgbClr val="002060"/>
                  </a:solidFill>
                </a:rPr>
                <a:t> </a:t>
              </a:r>
              <a:r>
                <a:rPr lang="en-US" sz="2800" b="1" dirty="0" err="1">
                  <a:solidFill>
                    <a:srgbClr val="002060"/>
                  </a:solidFill>
                </a:rPr>
                <a:t>vào</a:t>
              </a:r>
              <a:r>
                <a:rPr lang="en-US" sz="2800" b="1" dirty="0">
                  <a:solidFill>
                    <a:srgbClr val="002060"/>
                  </a:solidFill>
                </a:rPr>
                <a:t> </a:t>
              </a:r>
              <a:r>
                <a:rPr lang="en-US" sz="2800" b="1" dirty="0" err="1">
                  <a:solidFill>
                    <a:srgbClr val="002060"/>
                  </a:solidFill>
                </a:rPr>
                <a:t>sản</a:t>
              </a:r>
              <a:r>
                <a:rPr lang="en-US" sz="2800" b="1" dirty="0">
                  <a:solidFill>
                    <a:srgbClr val="002060"/>
                  </a:solidFill>
                </a:rPr>
                <a:t> </a:t>
              </a:r>
              <a:r>
                <a:rPr lang="en-US" sz="2800" b="1" dirty="0" err="1">
                  <a:solidFill>
                    <a:srgbClr val="002060"/>
                  </a:solidFill>
                </a:rPr>
                <a:t>phẩm</a:t>
              </a:r>
              <a:r>
                <a:rPr lang="en-US" sz="2800" b="1" dirty="0">
                  <a:solidFill>
                    <a:srgbClr val="002060"/>
                  </a:solidFill>
                </a:rPr>
                <a:t> </a:t>
              </a:r>
              <a:r>
                <a:rPr lang="en-US" sz="2800" b="1" dirty="0" err="1">
                  <a:solidFill>
                    <a:srgbClr val="002060"/>
                  </a:solidFill>
                </a:rPr>
                <a:t>công</a:t>
              </a:r>
              <a:r>
                <a:rPr lang="en-US" sz="2800" b="1" dirty="0">
                  <a:solidFill>
                    <a:srgbClr val="002060"/>
                  </a:solidFill>
                </a:rPr>
                <a:t> </a:t>
              </a:r>
              <a:r>
                <a:rPr lang="en-US" sz="2800" b="1" dirty="0" err="1">
                  <a:solidFill>
                    <a:srgbClr val="002060"/>
                  </a:solidFill>
                </a:rPr>
                <a:t>nghệ</a:t>
              </a:r>
              <a:endParaRPr lang="en-US" sz="2800" b="1" dirty="0">
                <a:solidFill>
                  <a:srgbClr val="002060"/>
                </a:solidFill>
              </a:endParaRPr>
            </a:p>
          </p:txBody>
        </p:sp>
        <p:sp>
          <p:nvSpPr>
            <p:cNvPr id="25" name="Oval 24">
              <a:extLst>
                <a:ext uri="{FF2B5EF4-FFF2-40B4-BE49-F238E27FC236}">
                  <a16:creationId xmlns:a16="http://schemas.microsoft.com/office/drawing/2014/main" xmlns="" id="{BD5113C2-B8A6-FA70-188F-4BEFF4A15436}"/>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1</a:t>
              </a:r>
            </a:p>
          </p:txBody>
        </p:sp>
      </p:grpSp>
      <p:grpSp>
        <p:nvGrpSpPr>
          <p:cNvPr id="26" name="Group 25">
            <a:extLst>
              <a:ext uri="{FF2B5EF4-FFF2-40B4-BE49-F238E27FC236}">
                <a16:creationId xmlns:a16="http://schemas.microsoft.com/office/drawing/2014/main" xmlns="" id="{DF0848AC-1D33-E5E6-CEF2-1620995521D1}"/>
              </a:ext>
            </a:extLst>
          </p:cNvPr>
          <p:cNvGrpSpPr/>
          <p:nvPr/>
        </p:nvGrpSpPr>
        <p:grpSpPr>
          <a:xfrm>
            <a:off x="9677400" y="1790700"/>
            <a:ext cx="7772400" cy="1066800"/>
            <a:chOff x="609600" y="2324100"/>
            <a:chExt cx="9469821" cy="1371600"/>
          </a:xfrm>
        </p:grpSpPr>
        <p:sp>
          <p:nvSpPr>
            <p:cNvPr id="27" name="Rectangle: Rounded Corners 26">
              <a:extLst>
                <a:ext uri="{FF2B5EF4-FFF2-40B4-BE49-F238E27FC236}">
                  <a16:creationId xmlns:a16="http://schemas.microsoft.com/office/drawing/2014/main" xmlns="" id="{3F4E028B-AD5E-910D-38DE-1794D7072206}"/>
                </a:ext>
              </a:extLst>
            </p:cNvPr>
            <p:cNvSpPr/>
            <p:nvPr/>
          </p:nvSpPr>
          <p:spPr>
            <a:xfrm>
              <a:off x="1723697" y="2324100"/>
              <a:ext cx="8355724" cy="1371600"/>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Hạn</a:t>
              </a:r>
              <a:r>
                <a:rPr lang="en-US" sz="2800" b="1" dirty="0">
                  <a:solidFill>
                    <a:srgbClr val="002060"/>
                  </a:solidFill>
                </a:rPr>
                <a:t> </a:t>
              </a:r>
              <a:r>
                <a:rPr lang="en-US" sz="2800" b="1" dirty="0" err="1">
                  <a:solidFill>
                    <a:srgbClr val="002060"/>
                  </a:solidFill>
                </a:rPr>
                <a:t>chế</a:t>
              </a:r>
              <a:r>
                <a:rPr lang="en-US" sz="2800" b="1" dirty="0">
                  <a:solidFill>
                    <a:srgbClr val="002060"/>
                  </a:solidFill>
                </a:rPr>
                <a:t> </a:t>
              </a:r>
              <a:r>
                <a:rPr lang="en-US" sz="2800" b="1" dirty="0" err="1">
                  <a:solidFill>
                    <a:srgbClr val="002060"/>
                  </a:solidFill>
                </a:rPr>
                <a:t>giao</a:t>
              </a:r>
              <a:r>
                <a:rPr lang="en-US" sz="2800" b="1" dirty="0">
                  <a:solidFill>
                    <a:srgbClr val="002060"/>
                  </a:solidFill>
                </a:rPr>
                <a:t> </a:t>
              </a:r>
              <a:r>
                <a:rPr lang="en-US" sz="2800" b="1" dirty="0" err="1">
                  <a:solidFill>
                    <a:srgbClr val="002060"/>
                  </a:solidFill>
                </a:rPr>
                <a:t>tiếp</a:t>
              </a:r>
              <a:r>
                <a:rPr lang="en-US" sz="2800" b="1" dirty="0">
                  <a:solidFill>
                    <a:srgbClr val="002060"/>
                  </a:solidFill>
                </a:rPr>
                <a:t> </a:t>
              </a:r>
              <a:r>
                <a:rPr lang="en-US" sz="2800" b="1" dirty="0" err="1">
                  <a:solidFill>
                    <a:srgbClr val="002060"/>
                  </a:solidFill>
                </a:rPr>
                <a:t>trực</a:t>
              </a:r>
              <a:r>
                <a:rPr lang="en-US" sz="2800" b="1" dirty="0">
                  <a:solidFill>
                    <a:srgbClr val="002060"/>
                  </a:solidFill>
                </a:rPr>
                <a:t> </a:t>
              </a:r>
              <a:r>
                <a:rPr lang="en-US" sz="2800" b="1" dirty="0" err="1">
                  <a:solidFill>
                    <a:srgbClr val="002060"/>
                  </a:solidFill>
                </a:rPr>
                <a:t>tiếp</a:t>
              </a:r>
              <a:r>
                <a:rPr lang="en-US" sz="2800" b="1" dirty="0">
                  <a:solidFill>
                    <a:srgbClr val="002060"/>
                  </a:solidFill>
                </a:rPr>
                <a:t> </a:t>
              </a:r>
              <a:r>
                <a:rPr lang="en-US" sz="2800" b="1" dirty="0" err="1">
                  <a:solidFill>
                    <a:srgbClr val="002060"/>
                  </a:solidFill>
                </a:rPr>
                <a:t>của</a:t>
              </a:r>
              <a:r>
                <a:rPr lang="en-US" sz="2800" b="1" dirty="0">
                  <a:solidFill>
                    <a:srgbClr val="002060"/>
                  </a:solidFill>
                </a:rPr>
                <a:t> con </a:t>
              </a:r>
              <a:r>
                <a:rPr lang="en-US" sz="2800" b="1" dirty="0" err="1">
                  <a:solidFill>
                    <a:srgbClr val="002060"/>
                  </a:solidFill>
                </a:rPr>
                <a:t>người</a:t>
              </a:r>
              <a:endParaRPr lang="en-US" sz="2800" b="1" dirty="0">
                <a:solidFill>
                  <a:srgbClr val="002060"/>
                </a:solidFill>
              </a:endParaRPr>
            </a:p>
          </p:txBody>
        </p:sp>
        <p:sp>
          <p:nvSpPr>
            <p:cNvPr id="28" name="Oval 27">
              <a:extLst>
                <a:ext uri="{FF2B5EF4-FFF2-40B4-BE49-F238E27FC236}">
                  <a16:creationId xmlns:a16="http://schemas.microsoft.com/office/drawing/2014/main" xmlns="" id="{E181950F-3D1E-A506-B921-3F361138ED89}"/>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2</a:t>
              </a:r>
            </a:p>
          </p:txBody>
        </p:sp>
      </p:grpSp>
      <p:grpSp>
        <p:nvGrpSpPr>
          <p:cNvPr id="29" name="Group 28">
            <a:extLst>
              <a:ext uri="{FF2B5EF4-FFF2-40B4-BE49-F238E27FC236}">
                <a16:creationId xmlns:a16="http://schemas.microsoft.com/office/drawing/2014/main" xmlns="" id="{E2CAE3AA-7273-E026-4DB5-801A902E315A}"/>
              </a:ext>
            </a:extLst>
          </p:cNvPr>
          <p:cNvGrpSpPr/>
          <p:nvPr/>
        </p:nvGrpSpPr>
        <p:grpSpPr>
          <a:xfrm>
            <a:off x="533400" y="3162300"/>
            <a:ext cx="6629400" cy="1066800"/>
            <a:chOff x="609600" y="2324100"/>
            <a:chExt cx="8077200" cy="1371600"/>
          </a:xfrm>
        </p:grpSpPr>
        <p:sp>
          <p:nvSpPr>
            <p:cNvPr id="30" name="Rectangle: Rounded Corners 29">
              <a:extLst>
                <a:ext uri="{FF2B5EF4-FFF2-40B4-BE49-F238E27FC236}">
                  <a16:creationId xmlns:a16="http://schemas.microsoft.com/office/drawing/2014/main" xmlns="" id="{65BE51E6-0893-8344-C41D-04C96EC5B156}"/>
                </a:ext>
              </a:extLst>
            </p:cNvPr>
            <p:cNvSpPr/>
            <p:nvPr/>
          </p:nvSpPr>
          <p:spPr>
            <a:xfrm>
              <a:off x="1723697" y="2324100"/>
              <a:ext cx="6963103" cy="137160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Mất</a:t>
              </a:r>
              <a:r>
                <a:rPr lang="en-US" sz="2800" b="1" dirty="0">
                  <a:solidFill>
                    <a:srgbClr val="002060"/>
                  </a:solidFill>
                </a:rPr>
                <a:t> an </a:t>
              </a:r>
              <a:r>
                <a:rPr lang="en-US" sz="2800" b="1" dirty="0" err="1">
                  <a:solidFill>
                    <a:srgbClr val="002060"/>
                  </a:solidFill>
                </a:rPr>
                <a:t>toàn</a:t>
              </a:r>
              <a:r>
                <a:rPr lang="en-US" sz="2800" b="1" dirty="0">
                  <a:solidFill>
                    <a:srgbClr val="002060"/>
                  </a:solidFill>
                </a:rPr>
                <a:t> </a:t>
              </a:r>
              <a:r>
                <a:rPr lang="en-US" sz="2800" b="1" dirty="0" err="1">
                  <a:solidFill>
                    <a:srgbClr val="002060"/>
                  </a:solidFill>
                </a:rPr>
                <a:t>thông</a:t>
              </a:r>
              <a:r>
                <a:rPr lang="en-US" sz="2800" b="1" dirty="0">
                  <a:solidFill>
                    <a:srgbClr val="002060"/>
                  </a:solidFill>
                </a:rPr>
                <a:t> tin</a:t>
              </a:r>
            </a:p>
          </p:txBody>
        </p:sp>
        <p:sp>
          <p:nvSpPr>
            <p:cNvPr id="31" name="Oval 30">
              <a:extLst>
                <a:ext uri="{FF2B5EF4-FFF2-40B4-BE49-F238E27FC236}">
                  <a16:creationId xmlns:a16="http://schemas.microsoft.com/office/drawing/2014/main" xmlns="" id="{5E50303D-A48B-CFE2-8AB0-EBE43E2B2B5F}"/>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3</a:t>
              </a:r>
            </a:p>
          </p:txBody>
        </p:sp>
      </p:grpSp>
      <p:grpSp>
        <p:nvGrpSpPr>
          <p:cNvPr id="32" name="Group 31">
            <a:extLst>
              <a:ext uri="{FF2B5EF4-FFF2-40B4-BE49-F238E27FC236}">
                <a16:creationId xmlns:a16="http://schemas.microsoft.com/office/drawing/2014/main" xmlns="" id="{0C06B289-65C1-A40F-AD4A-ABD50557D818}"/>
              </a:ext>
            </a:extLst>
          </p:cNvPr>
          <p:cNvGrpSpPr/>
          <p:nvPr/>
        </p:nvGrpSpPr>
        <p:grpSpPr>
          <a:xfrm>
            <a:off x="9601200" y="3238500"/>
            <a:ext cx="7620000" cy="1066800"/>
            <a:chOff x="609600" y="2324100"/>
            <a:chExt cx="8077200" cy="1371600"/>
          </a:xfrm>
        </p:grpSpPr>
        <p:sp>
          <p:nvSpPr>
            <p:cNvPr id="33" name="Rectangle: Rounded Corners 32">
              <a:extLst>
                <a:ext uri="{FF2B5EF4-FFF2-40B4-BE49-F238E27FC236}">
                  <a16:creationId xmlns:a16="http://schemas.microsoft.com/office/drawing/2014/main" xmlns="" id="{C07F7E39-3051-FC9A-D9E9-2F3D3AAE382E}"/>
                </a:ext>
              </a:extLst>
            </p:cNvPr>
            <p:cNvSpPr/>
            <p:nvPr/>
          </p:nvSpPr>
          <p:spPr>
            <a:xfrm>
              <a:off x="1723697" y="2324100"/>
              <a:ext cx="6963103" cy="1371600"/>
            </a:xfrm>
            <a:prstGeom prst="round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Ảnh</a:t>
              </a:r>
              <a:r>
                <a:rPr lang="en-US" sz="3600" b="1" dirty="0">
                  <a:solidFill>
                    <a:srgbClr val="002060"/>
                  </a:solidFill>
                </a:rPr>
                <a:t> </a:t>
              </a:r>
              <a:r>
                <a:rPr lang="en-US" sz="3600" b="1" dirty="0" err="1">
                  <a:solidFill>
                    <a:srgbClr val="002060"/>
                  </a:solidFill>
                </a:rPr>
                <a:t>hưởng</a:t>
              </a:r>
              <a:r>
                <a:rPr lang="en-US" sz="3600" b="1" dirty="0">
                  <a:solidFill>
                    <a:srgbClr val="002060"/>
                  </a:solidFill>
                </a:rPr>
                <a:t> </a:t>
              </a:r>
              <a:r>
                <a:rPr lang="en-US" sz="3600" b="1" dirty="0" err="1">
                  <a:solidFill>
                    <a:srgbClr val="002060"/>
                  </a:solidFill>
                </a:rPr>
                <a:t>đến</a:t>
              </a:r>
              <a:r>
                <a:rPr lang="en-US" sz="3600" b="1" dirty="0">
                  <a:solidFill>
                    <a:srgbClr val="002060"/>
                  </a:solidFill>
                </a:rPr>
                <a:t> </a:t>
              </a:r>
              <a:r>
                <a:rPr lang="en-US" sz="3600" b="1" dirty="0" err="1">
                  <a:solidFill>
                    <a:srgbClr val="002060"/>
                  </a:solidFill>
                </a:rPr>
                <a:t>sức</a:t>
              </a:r>
              <a:r>
                <a:rPr lang="en-US" sz="3600" b="1" dirty="0">
                  <a:solidFill>
                    <a:srgbClr val="002060"/>
                  </a:solidFill>
                </a:rPr>
                <a:t> </a:t>
              </a:r>
              <a:r>
                <a:rPr lang="en-US" sz="3600" b="1" dirty="0" err="1">
                  <a:solidFill>
                    <a:srgbClr val="002060"/>
                  </a:solidFill>
                </a:rPr>
                <a:t>khoẻ</a:t>
              </a:r>
              <a:endParaRPr lang="en-US" sz="3600" b="1" dirty="0">
                <a:solidFill>
                  <a:srgbClr val="002060"/>
                </a:solidFill>
              </a:endParaRPr>
            </a:p>
          </p:txBody>
        </p:sp>
        <p:sp>
          <p:nvSpPr>
            <p:cNvPr id="34" name="Oval 33">
              <a:extLst>
                <a:ext uri="{FF2B5EF4-FFF2-40B4-BE49-F238E27FC236}">
                  <a16:creationId xmlns:a16="http://schemas.microsoft.com/office/drawing/2014/main" xmlns="" id="{6F3D64A2-9583-D0E4-95F3-F1AA6951291E}"/>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4</a:t>
              </a:r>
            </a:p>
          </p:txBody>
        </p:sp>
      </p:grpSp>
      <p:sp>
        <p:nvSpPr>
          <p:cNvPr id="2" name="Oval 1"/>
          <p:cNvSpPr/>
          <p:nvPr/>
        </p:nvSpPr>
        <p:spPr>
          <a:xfrm>
            <a:off x="-2743200" y="0"/>
            <a:ext cx="2362200" cy="2628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614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1000" fill="hold"/>
                                        <p:tgtEl>
                                          <p:spTgt spid="3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3.33333E-6 4.07407E-6 L -0.01042 0.38518 " pathEditMode="relative" rAng="0" ptsTypes="AA">
                                      <p:cBhvr>
                                        <p:cTn id="43" dur="2000" fill="hold"/>
                                        <p:tgtEl>
                                          <p:spTgt spid="22"/>
                                        </p:tgtEl>
                                        <p:attrNameLst>
                                          <p:attrName>ppt_x</p:attrName>
                                          <p:attrName>ppt_y</p:attrName>
                                        </p:attrNameLst>
                                      </p:cBhvr>
                                      <p:rCtr x="-521" y="19259"/>
                                    </p:animMotion>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nodeType="clickEffect">
                                  <p:stCondLst>
                                    <p:cond delay="0"/>
                                  </p:stCondLst>
                                  <p:childTnLst>
                                    <p:animMotion origin="layout" path="M 3.33333E-6 4.07407E-6 L 0.04166 0.4 " pathEditMode="relative" rAng="0" ptsTypes="AA">
                                      <p:cBhvr>
                                        <p:cTn id="47" dur="2000" fill="hold"/>
                                        <p:tgtEl>
                                          <p:spTgt spid="26"/>
                                        </p:tgtEl>
                                        <p:attrNameLst>
                                          <p:attrName>ppt_x</p:attrName>
                                          <p:attrName>ppt_y</p:attrName>
                                        </p:attrNameLst>
                                      </p:cBhvr>
                                      <p:rCtr x="2083" y="20000"/>
                                    </p:animMotion>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3.33333E-6 7.40741E-7 L 0.59791 0.51852 " pathEditMode="relative" rAng="0" ptsTypes="AA">
                                      <p:cBhvr>
                                        <p:cTn id="51" dur="2000" fill="hold"/>
                                        <p:tgtEl>
                                          <p:spTgt spid="29"/>
                                        </p:tgtEl>
                                        <p:attrNameLst>
                                          <p:attrName>ppt_x</p:attrName>
                                          <p:attrName>ppt_y</p:attrName>
                                        </p:attrNameLst>
                                      </p:cBhvr>
                                      <p:rCtr x="29896" y="25926"/>
                                    </p:animMotion>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3.33333E-6 3.33333E-6 L -0.50833 0.52592 " pathEditMode="relative" rAng="0" ptsTypes="AA">
                                      <p:cBhvr>
                                        <p:cTn id="55" dur="2000" fill="hold"/>
                                        <p:tgtEl>
                                          <p:spTgt spid="32"/>
                                        </p:tgtEl>
                                        <p:attrNameLst>
                                          <p:attrName>ppt_x</p:attrName>
                                          <p:attrName>ppt_y</p:attrName>
                                        </p:attrNameLst>
                                      </p:cBhvr>
                                      <p:rCtr x="-25417" y="26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flipH="1" flipV="1">
            <a:off x="2270534" y="-1211864"/>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3" name="Freeform 3"/>
          <p:cNvSpPr/>
          <p:nvPr/>
        </p:nvSpPr>
        <p:spPr>
          <a:xfrm>
            <a:off x="1" y="4533900"/>
            <a:ext cx="5638800" cy="5753100"/>
          </a:xfrm>
          <a:custGeom>
            <a:avLst/>
            <a:gdLst/>
            <a:ahLst/>
            <a:cxnLst/>
            <a:rect l="l" t="t" r="r" b="b"/>
            <a:pathLst>
              <a:path w="7036809" h="6780925">
                <a:moveTo>
                  <a:pt x="0" y="0"/>
                </a:moveTo>
                <a:lnTo>
                  <a:pt x="7036809" y="0"/>
                </a:lnTo>
                <a:lnTo>
                  <a:pt x="7036809" y="6780925"/>
                </a:lnTo>
                <a:lnTo>
                  <a:pt x="0" y="678092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5" name="Freeform 5"/>
          <p:cNvSpPr/>
          <p:nvPr/>
        </p:nvSpPr>
        <p:spPr>
          <a:xfrm flipH="1">
            <a:off x="5257800" y="1181100"/>
            <a:ext cx="12801600" cy="6925829"/>
          </a:xfrm>
          <a:custGeom>
            <a:avLst/>
            <a:gdLst/>
            <a:ahLst/>
            <a:cxnLst/>
            <a:rect l="l" t="t" r="r" b="b"/>
            <a:pathLst>
              <a:path w="10244996" h="3973951">
                <a:moveTo>
                  <a:pt x="10244996" y="0"/>
                </a:moveTo>
                <a:lnTo>
                  <a:pt x="0" y="0"/>
                </a:lnTo>
                <a:lnTo>
                  <a:pt x="0" y="3973951"/>
                </a:lnTo>
                <a:lnTo>
                  <a:pt x="10244996" y="3973951"/>
                </a:lnTo>
                <a:lnTo>
                  <a:pt x="10244996"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8" name="TextBox 8"/>
          <p:cNvSpPr txBox="1"/>
          <p:nvPr/>
        </p:nvSpPr>
        <p:spPr>
          <a:xfrm>
            <a:off x="6019800" y="2171700"/>
            <a:ext cx="11582400" cy="5027017"/>
          </a:xfrm>
          <a:prstGeom prst="rect">
            <a:avLst/>
          </a:prstGeom>
        </p:spPr>
        <p:txBody>
          <a:bodyPr wrap="square" lIns="0" tIns="0" rIns="0" bIns="0" rtlCol="0" anchor="t">
            <a:spAutoFit/>
          </a:bodyPr>
          <a:lstStyle/>
          <a:p>
            <a:pPr marL="0" lvl="1" indent="0" algn="ctr">
              <a:lnSpc>
                <a:spcPts val="4928"/>
              </a:lnSpc>
            </a:pPr>
            <a:r>
              <a:rPr lang="vi-VN" sz="4400" b="1" dirty="0">
                <a:solidFill>
                  <a:srgbClr val="002060"/>
                </a:solidFill>
                <a:latin typeface="Cambria" panose="02040503050406030204" pitchFamily="18" charset="0"/>
                <a:ea typeface="Cambria" panose="02040503050406030204" pitchFamily="18" charset="0"/>
              </a:rPr>
              <a:t>Bên cạnh những ưu điểm, việc sử dụng công nghệ ít nhiều mang lại những ảnh hưởng tiêu cực đối với đời sống của con người. Nếu sử dụng không đúng cách và hợp lí, con người có thể bị lệ thuộc vào công nghệ, giamr tư duy và sáng tạo, hạn chế giao tiếp trực tiếp, ảnh hưởng đến sức khoẻ người dùng, gây mất an toàn thông tin.</a:t>
            </a:r>
          </a:p>
        </p:txBody>
      </p:sp>
      <p:sp>
        <p:nvSpPr>
          <p:cNvPr id="10" name="Freeform 10"/>
          <p:cNvSpPr/>
          <p:nvPr/>
        </p:nvSpPr>
        <p:spPr>
          <a:xfrm flipH="1">
            <a:off x="13111941" y="7895599"/>
            <a:ext cx="7415792" cy="5357910"/>
          </a:xfrm>
          <a:custGeom>
            <a:avLst/>
            <a:gdLst/>
            <a:ahLst/>
            <a:cxnLst/>
            <a:rect l="l" t="t" r="r" b="b"/>
            <a:pathLst>
              <a:path w="7415792" h="5357910">
                <a:moveTo>
                  <a:pt x="7415792" y="0"/>
                </a:moveTo>
                <a:lnTo>
                  <a:pt x="0" y="0"/>
                </a:lnTo>
                <a:lnTo>
                  <a:pt x="0" y="5357910"/>
                </a:lnTo>
                <a:lnTo>
                  <a:pt x="7415792" y="5357910"/>
                </a:lnTo>
                <a:lnTo>
                  <a:pt x="7415792"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11" name="Freeform 11"/>
          <p:cNvSpPr/>
          <p:nvPr/>
        </p:nvSpPr>
        <p:spPr>
          <a:xfrm rot="-1659888">
            <a:off x="8692841" y="9468878"/>
            <a:ext cx="1626126" cy="772318"/>
          </a:xfrm>
          <a:custGeom>
            <a:avLst/>
            <a:gdLst/>
            <a:ahLst/>
            <a:cxnLst/>
            <a:rect l="l" t="t" r="r" b="b"/>
            <a:pathLst>
              <a:path w="1626126" h="772318">
                <a:moveTo>
                  <a:pt x="0" y="0"/>
                </a:moveTo>
                <a:lnTo>
                  <a:pt x="1626126" y="0"/>
                </a:lnTo>
                <a:lnTo>
                  <a:pt x="1626126" y="772319"/>
                </a:lnTo>
                <a:lnTo>
                  <a:pt x="0" y="77231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4" name="Oval 3"/>
          <p:cNvSpPr/>
          <p:nvPr/>
        </p:nvSpPr>
        <p:spPr>
          <a:xfrm>
            <a:off x="-2514600" y="0"/>
            <a:ext cx="2209800" cy="24765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pic>
        <p:nvPicPr>
          <p:cNvPr id="10" name="Picture 9" descr="A logo with a black background&#10;&#10;Description automatically generated">
            <a:extLst>
              <a:ext uri="{FF2B5EF4-FFF2-40B4-BE49-F238E27FC236}">
                <a16:creationId xmlns:a16="http://schemas.microsoft.com/office/drawing/2014/main" xmlns="" id="{F64DFF82-F64E-4B38-3225-AC81305C569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29400" y="3009900"/>
            <a:ext cx="11143130" cy="8610600"/>
          </a:xfrm>
          <a:prstGeom prst="rect">
            <a:avLst/>
          </a:prstGeom>
        </p:spPr>
      </p:pic>
      <p:sp>
        <p:nvSpPr>
          <p:cNvPr id="5" name="Oval 4"/>
          <p:cNvSpPr/>
          <p:nvPr/>
        </p:nvSpPr>
        <p:spPr>
          <a:xfrm>
            <a:off x="-2514600" y="0"/>
            <a:ext cx="2144944" cy="25527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741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11" name="Freeform 11"/>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12" name="Freeform 12"/>
          <p:cNvSpPr/>
          <p:nvPr/>
        </p:nvSpPr>
        <p:spPr>
          <a:xfrm flipH="1" flipV="1">
            <a:off x="12980232" y="-2230759"/>
            <a:ext cx="7415792" cy="535791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3" name="Freeform 13"/>
          <p:cNvSpPr/>
          <p:nvPr/>
        </p:nvSpPr>
        <p:spPr>
          <a:xfrm rot="460240">
            <a:off x="44961" y="-929"/>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14" name="Freeform 14"/>
          <p:cNvSpPr/>
          <p:nvPr/>
        </p:nvSpPr>
        <p:spPr>
          <a:xfrm rot="1274199">
            <a:off x="15259296" y="795854"/>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20" name="Freeform 11">
            <a:extLst>
              <a:ext uri="{FF2B5EF4-FFF2-40B4-BE49-F238E27FC236}">
                <a16:creationId xmlns:a16="http://schemas.microsoft.com/office/drawing/2014/main" xmlns="" id="{433C9942-94C4-2719-5DD1-9C1017E177E3}"/>
              </a:ext>
            </a:extLst>
          </p:cNvPr>
          <p:cNvSpPr/>
          <p:nvPr/>
        </p:nvSpPr>
        <p:spPr>
          <a:xfrm>
            <a:off x="304800" y="1943100"/>
            <a:ext cx="13487400" cy="8343900"/>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21" name="TextBox 12">
            <a:extLst>
              <a:ext uri="{FF2B5EF4-FFF2-40B4-BE49-F238E27FC236}">
                <a16:creationId xmlns:a16="http://schemas.microsoft.com/office/drawing/2014/main" xmlns="" id="{A80D80C6-C82C-09CD-B0D7-061E0D740B53}"/>
              </a:ext>
            </a:extLst>
          </p:cNvPr>
          <p:cNvSpPr txBox="1"/>
          <p:nvPr/>
        </p:nvSpPr>
        <p:spPr>
          <a:xfrm>
            <a:off x="1143000" y="3009900"/>
            <a:ext cx="12115800" cy="5539978"/>
          </a:xfrm>
          <a:prstGeom prst="rect">
            <a:avLst/>
          </a:prstGeom>
        </p:spPr>
        <p:txBody>
          <a:bodyPr wrap="square" lIns="0" tIns="0" rIns="0" bIns="0" rtlCol="0" anchor="t">
            <a:spAutoFit/>
          </a:bodyPr>
          <a:lstStyle/>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GV tổ chức chia lớp thành 2 đội tham gia trò chơi tương ứng với 4 nhóm mặt trái khi sử dụng công nghệ vừa nêu ở hoạt động trước.</a:t>
            </a:r>
          </a:p>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Một bạn đội 1 nêu tên một hoạt động sử dụng công nghệ mở đầu bằng từ “Nếu tôi .”</a:t>
            </a:r>
          </a:p>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Một bạn đội 2 nêu mặt trái của hoạt động sử dụng công nghệ mà bạn đội 1 vừa nói, bắt đầu bằng cụm từ</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“Thì tôi sẽ ...”</a:t>
            </a:r>
          </a:p>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Luân phiên đổi nhiệm vụ cho 2 đội trong 10 phút. Đội nào nêu được nhiều về đúng hơn sẽ là đội chiến thắng.</a:t>
            </a:r>
          </a:p>
        </p:txBody>
      </p:sp>
      <p:pic>
        <p:nvPicPr>
          <p:cNvPr id="2" name="Picture 24">
            <a:extLst>
              <a:ext uri="{FF2B5EF4-FFF2-40B4-BE49-F238E27FC236}">
                <a16:creationId xmlns:a16="http://schemas.microsoft.com/office/drawing/2014/main" xmlns="" id="{41AAD3B6-45AB-E08F-21C2-B2D92111627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944691" y="4091183"/>
            <a:ext cx="5335288" cy="6195817"/>
          </a:xfrm>
          <a:prstGeom prst="rect">
            <a:avLst/>
          </a:prstGeom>
        </p:spPr>
      </p:pic>
      <p:pic>
        <p:nvPicPr>
          <p:cNvPr id="4" name="Picture 3">
            <a:extLst>
              <a:ext uri="{FF2B5EF4-FFF2-40B4-BE49-F238E27FC236}">
                <a16:creationId xmlns:a16="http://schemas.microsoft.com/office/drawing/2014/main" xmlns="" id="{0C0870D0-8064-738D-39AC-93E74C17FDB1}"/>
              </a:ext>
            </a:extLst>
          </p:cNvPr>
          <p:cNvPicPr>
            <a:picLocks noChangeAspect="1"/>
          </p:cNvPicPr>
          <p:nvPr/>
        </p:nvPicPr>
        <p:blipFill>
          <a:blip r:embed="rId13"/>
          <a:stretch>
            <a:fillRect/>
          </a:stretch>
        </p:blipFill>
        <p:spPr>
          <a:xfrm>
            <a:off x="2819400" y="571500"/>
            <a:ext cx="11644369" cy="1652159"/>
          </a:xfrm>
          <a:prstGeom prst="rect">
            <a:avLst/>
          </a:prstGeom>
        </p:spPr>
      </p:pic>
      <p:sp>
        <p:nvSpPr>
          <p:cNvPr id="3" name="Oval 2"/>
          <p:cNvSpPr/>
          <p:nvPr/>
        </p:nvSpPr>
        <p:spPr>
          <a:xfrm>
            <a:off x="-2590800" y="190500"/>
            <a:ext cx="2286000" cy="228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579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rot="-5098009">
            <a:off x="-854184" y="5899865"/>
            <a:ext cx="4721275" cy="7496669"/>
          </a:xfrm>
          <a:custGeom>
            <a:avLst/>
            <a:gdLst/>
            <a:ahLst/>
            <a:cxnLst/>
            <a:rect l="l" t="t" r="r" b="b"/>
            <a:pathLst>
              <a:path w="4721275" h="7496669">
                <a:moveTo>
                  <a:pt x="0" y="0"/>
                </a:moveTo>
                <a:lnTo>
                  <a:pt x="4721276" y="0"/>
                </a:lnTo>
                <a:lnTo>
                  <a:pt x="4721276" y="7496670"/>
                </a:lnTo>
                <a:lnTo>
                  <a:pt x="0" y="7496670"/>
                </a:lnTo>
                <a:lnTo>
                  <a:pt x="0" y="0"/>
                </a:lnTo>
                <a:close/>
              </a:path>
            </a:pathLst>
          </a:custGeom>
          <a:blipFill>
            <a:blip r:embed="rId2">
              <a:extLst>
                <a:ext uri="{96DAC541-7B7A-43D3-8B79-37D633B846F1}">
                  <asvg:svgBlip xmlns:asvg="http://schemas.microsoft.com/office/drawing/2016/SVG/main" xmlns="" r:embed="rId3"/>
                </a:ext>
              </a:extLst>
            </a:blip>
            <a:stretch>
              <a:fillRect l="-167119" b="-683"/>
            </a:stretch>
          </a:blipFill>
          <a:ln cap="sq">
            <a:noFill/>
            <a:prstDash val="solid"/>
            <a:miter/>
          </a:ln>
        </p:spPr>
      </p:sp>
      <p:sp>
        <p:nvSpPr>
          <p:cNvPr id="5" name="Freeform 5"/>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6" name="Freeform 6"/>
          <p:cNvSpPr/>
          <p:nvPr/>
        </p:nvSpPr>
        <p:spPr>
          <a:xfrm>
            <a:off x="-481913" y="-634281"/>
            <a:ext cx="1988367" cy="1988367"/>
          </a:xfrm>
          <a:custGeom>
            <a:avLst/>
            <a:gdLst/>
            <a:ahLst/>
            <a:cxnLst/>
            <a:rect l="l" t="t" r="r" b="b"/>
            <a:pathLst>
              <a:path w="1988367" h="1988367">
                <a:moveTo>
                  <a:pt x="0" y="0"/>
                </a:moveTo>
                <a:lnTo>
                  <a:pt x="1988367" y="0"/>
                </a:lnTo>
                <a:lnTo>
                  <a:pt x="1988367" y="1988367"/>
                </a:lnTo>
                <a:lnTo>
                  <a:pt x="0" y="198836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18" name="Freeform 18"/>
          <p:cNvSpPr/>
          <p:nvPr/>
        </p:nvSpPr>
        <p:spPr>
          <a:xfrm flipH="1">
            <a:off x="13367898" y="7176082"/>
            <a:ext cx="7415792" cy="5357910"/>
          </a:xfrm>
          <a:custGeom>
            <a:avLst/>
            <a:gdLst/>
            <a:ahLst/>
            <a:cxnLst/>
            <a:rect l="l" t="t" r="r" b="b"/>
            <a:pathLst>
              <a:path w="7415792" h="5357910">
                <a:moveTo>
                  <a:pt x="7415792" y="0"/>
                </a:moveTo>
                <a:lnTo>
                  <a:pt x="0" y="0"/>
                </a:lnTo>
                <a:lnTo>
                  <a:pt x="0" y="5357911"/>
                </a:lnTo>
                <a:lnTo>
                  <a:pt x="7415792" y="5357911"/>
                </a:lnTo>
                <a:lnTo>
                  <a:pt x="7415792"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19" name="Freeform 19"/>
          <p:cNvSpPr/>
          <p:nvPr/>
        </p:nvSpPr>
        <p:spPr>
          <a:xfrm rot="1274199">
            <a:off x="16204847" y="1099271"/>
            <a:ext cx="1741893" cy="1751720"/>
          </a:xfrm>
          <a:custGeom>
            <a:avLst/>
            <a:gdLst/>
            <a:ahLst/>
            <a:cxnLst/>
            <a:rect l="l" t="t" r="r" b="b"/>
            <a:pathLst>
              <a:path w="1741893" h="1751720">
                <a:moveTo>
                  <a:pt x="0" y="0"/>
                </a:moveTo>
                <a:lnTo>
                  <a:pt x="1741894" y="0"/>
                </a:lnTo>
                <a:lnTo>
                  <a:pt x="1741894" y="1751720"/>
                </a:lnTo>
                <a:lnTo>
                  <a:pt x="0" y="175172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20" name="Freeform 20"/>
          <p:cNvSpPr/>
          <p:nvPr/>
        </p:nvSpPr>
        <p:spPr>
          <a:xfrm rot="460240" flipH="1">
            <a:off x="15239179" y="8039023"/>
            <a:ext cx="1626126" cy="772318"/>
          </a:xfrm>
          <a:custGeom>
            <a:avLst/>
            <a:gdLst/>
            <a:ahLst/>
            <a:cxnLst/>
            <a:rect l="l" t="t" r="r" b="b"/>
            <a:pathLst>
              <a:path w="1626126" h="772318">
                <a:moveTo>
                  <a:pt x="1626126" y="0"/>
                </a:moveTo>
                <a:lnTo>
                  <a:pt x="0" y="0"/>
                </a:lnTo>
                <a:lnTo>
                  <a:pt x="0" y="772318"/>
                </a:lnTo>
                <a:lnTo>
                  <a:pt x="1626126" y="772318"/>
                </a:lnTo>
                <a:lnTo>
                  <a:pt x="1626126"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pic>
        <p:nvPicPr>
          <p:cNvPr id="21" name="Picture 20" descr="A picture containing doll, toy&#10;&#10;Description automatically generated">
            <a:extLst>
              <a:ext uri="{FF2B5EF4-FFF2-40B4-BE49-F238E27FC236}">
                <a16:creationId xmlns:a16="http://schemas.microsoft.com/office/drawing/2014/main" xmlns="" id="{E31BECF4-7E37-19F0-933C-4AAE7FF45E59}"/>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6400800" y="3771900"/>
            <a:ext cx="7147481" cy="6629400"/>
          </a:xfrm>
          <a:prstGeom prst="rect">
            <a:avLst/>
          </a:prstGeom>
        </p:spPr>
      </p:pic>
      <p:sp>
        <p:nvSpPr>
          <p:cNvPr id="22" name="Thought Bubble: Cloud 21">
            <a:extLst>
              <a:ext uri="{FF2B5EF4-FFF2-40B4-BE49-F238E27FC236}">
                <a16:creationId xmlns:a16="http://schemas.microsoft.com/office/drawing/2014/main" xmlns="" id="{8BE63820-50BD-B59B-8CA7-46BBF8276391}"/>
              </a:ext>
            </a:extLst>
          </p:cNvPr>
          <p:cNvSpPr/>
          <p:nvPr/>
        </p:nvSpPr>
        <p:spPr>
          <a:xfrm>
            <a:off x="914400" y="952500"/>
            <a:ext cx="6553200" cy="2819400"/>
          </a:xfrm>
          <a:prstGeom prst="cloudCallout">
            <a:avLst>
              <a:gd name="adj1" fmla="val 48596"/>
              <a:gd name="adj2" fmla="val 60338"/>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Nếu</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tôi</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lệ</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thuộc</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vào</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sản</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phẩm</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công</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nghệ</a:t>
            </a:r>
            <a:r>
              <a:rPr kumimoji="0" lang="en-US" sz="4400" b="1" i="0" u="none" strike="noStrike" kern="1200" cap="none" spc="0" normalizeH="0" noProof="0" dirty="0">
                <a:ln>
                  <a:noFill/>
                </a:ln>
                <a:solidFill>
                  <a:prstClr val="black"/>
                </a:solidFill>
                <a:effectLst/>
                <a:uLnTx/>
                <a:uFillTx/>
                <a:latin typeface="Calibri"/>
                <a:ea typeface="+mn-ea"/>
                <a:cs typeface="+mn-cs"/>
              </a:rPr>
              <a:t>.</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hought Bubble: Cloud 22">
            <a:extLst>
              <a:ext uri="{FF2B5EF4-FFF2-40B4-BE49-F238E27FC236}">
                <a16:creationId xmlns:a16="http://schemas.microsoft.com/office/drawing/2014/main" xmlns="" id="{BB56F61E-8E77-CF0D-9190-415566A35B94}"/>
              </a:ext>
            </a:extLst>
          </p:cNvPr>
          <p:cNvSpPr/>
          <p:nvPr/>
        </p:nvSpPr>
        <p:spPr>
          <a:xfrm>
            <a:off x="11201400" y="571500"/>
            <a:ext cx="6781800" cy="2819400"/>
          </a:xfrm>
          <a:prstGeom prst="cloudCallout">
            <a:avLst>
              <a:gd name="adj1" fmla="val -34575"/>
              <a:gd name="adj2" fmla="val 63581"/>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a:ea typeface="+mn-ea"/>
                <a:cs typeface="+mn-cs"/>
              </a:rPr>
              <a:t>Thì</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tôi</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sẽ</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ngày</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càng</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lười</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suy</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nghĩ</a:t>
            </a:r>
            <a:r>
              <a:rPr kumimoji="0" lang="en-US" sz="4800" b="1" i="0" u="none" strike="noStrike" kern="1200" cap="none" spc="0" normalizeH="0" noProof="0" dirty="0">
                <a:ln>
                  <a:noFill/>
                </a:ln>
                <a:solidFill>
                  <a:srgbClr val="FF0000"/>
                </a:solidFill>
                <a:effectLst/>
                <a:uLnTx/>
                <a:uFillTx/>
                <a:latin typeface="Calibri"/>
                <a:ea typeface="+mn-ea"/>
                <a:cs typeface="+mn-cs"/>
              </a:rPr>
              <a:t>.</a:t>
            </a:r>
            <a:endParaRPr kumimoji="0" lang="en-US" sz="4800" b="1" i="0" u="none" strike="noStrike" kern="1200" cap="none" spc="0" normalizeH="0" baseline="0" noProof="0" dirty="0">
              <a:ln>
                <a:noFill/>
              </a:ln>
              <a:solidFill>
                <a:srgbClr val="FF0000"/>
              </a:solidFill>
              <a:effectLst/>
              <a:uLnTx/>
              <a:uFillTx/>
              <a:latin typeface="Calibri"/>
              <a:ea typeface="+mn-ea"/>
              <a:cs typeface="+mn-cs"/>
            </a:endParaRPr>
          </a:p>
        </p:txBody>
      </p:sp>
      <p:sp>
        <p:nvSpPr>
          <p:cNvPr id="3" name="Oval 2"/>
          <p:cNvSpPr/>
          <p:nvPr/>
        </p:nvSpPr>
        <p:spPr>
          <a:xfrm>
            <a:off x="-2819399" y="190500"/>
            <a:ext cx="2590800" cy="2362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417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pic>
        <p:nvPicPr>
          <p:cNvPr id="6" name="Picture 5" descr="A green and red text on a black background&#10;&#10;Description automatically generated">
            <a:extLst>
              <a:ext uri="{FF2B5EF4-FFF2-40B4-BE49-F238E27FC236}">
                <a16:creationId xmlns:a16="http://schemas.microsoft.com/office/drawing/2014/main" xmlns="" id="{26BC9D76-3E5E-9380-CA10-441F001543C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20000" y="2857500"/>
            <a:ext cx="10128004" cy="8153902"/>
          </a:xfrm>
          <a:prstGeom prst="rect">
            <a:avLst/>
          </a:prstGeom>
        </p:spPr>
      </p:pic>
      <p:sp>
        <p:nvSpPr>
          <p:cNvPr id="5" name="Oval 4"/>
          <p:cNvSpPr/>
          <p:nvPr/>
        </p:nvSpPr>
        <p:spPr>
          <a:xfrm>
            <a:off x="-2590800" y="0"/>
            <a:ext cx="2438400" cy="2628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932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11" name="Freeform 11"/>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12" name="Freeform 12"/>
          <p:cNvSpPr/>
          <p:nvPr/>
        </p:nvSpPr>
        <p:spPr>
          <a:xfrm flipH="1" flipV="1">
            <a:off x="12980232" y="-2230759"/>
            <a:ext cx="7415792" cy="535791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3" name="Freeform 13"/>
          <p:cNvSpPr/>
          <p:nvPr/>
        </p:nvSpPr>
        <p:spPr>
          <a:xfrm rot="460240">
            <a:off x="44961" y="-929"/>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14" name="Freeform 14"/>
          <p:cNvSpPr/>
          <p:nvPr/>
        </p:nvSpPr>
        <p:spPr>
          <a:xfrm rot="1274199">
            <a:off x="15259296" y="795854"/>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pic>
        <p:nvPicPr>
          <p:cNvPr id="3" name="Picture 2">
            <a:extLst>
              <a:ext uri="{FF2B5EF4-FFF2-40B4-BE49-F238E27FC236}">
                <a16:creationId xmlns:a16="http://schemas.microsoft.com/office/drawing/2014/main" xmlns="" id="{D41F100A-489C-1B7C-581A-49431B5893E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1447800" y="3749646"/>
            <a:ext cx="4800600" cy="6865400"/>
          </a:xfrm>
          <a:prstGeom prst="rect">
            <a:avLst/>
          </a:prstGeom>
        </p:spPr>
      </p:pic>
      <p:sp>
        <p:nvSpPr>
          <p:cNvPr id="5" name="Rectangle: Rounded Corners 12">
            <a:extLst>
              <a:ext uri="{FF2B5EF4-FFF2-40B4-BE49-F238E27FC236}">
                <a16:creationId xmlns:a16="http://schemas.microsoft.com/office/drawing/2014/main" xmlns="" id="{1679DE89-D9E2-9ABA-E74F-AA663B77C879}"/>
              </a:ext>
            </a:extLst>
          </p:cNvPr>
          <p:cNvSpPr/>
          <p:nvPr/>
        </p:nvSpPr>
        <p:spPr>
          <a:xfrm>
            <a:off x="3352800" y="1028700"/>
            <a:ext cx="13487400" cy="29718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000" b="1" dirty="0">
                <a:solidFill>
                  <a:prstClr val="black"/>
                </a:solidFill>
                <a:latin typeface="Calibri" panose="020F0502020204030204" pitchFamily="34" charset="0"/>
                <a:ea typeface="Calibri" panose="020F0502020204030204" pitchFamily="34" charset="0"/>
                <a:cs typeface="Calibri" panose="020F0502020204030204" pitchFamily="34" charset="0"/>
              </a:rPr>
              <a:t>V</a:t>
            </a:r>
            <a:r>
              <a:rPr lang="vi-VN" sz="6000" b="1" dirty="0">
                <a:solidFill>
                  <a:prstClr val="black"/>
                </a:solidFill>
                <a:latin typeface="Calibri" panose="020F0502020204030204" pitchFamily="34" charset="0"/>
                <a:ea typeface="Calibri" panose="020F0502020204030204" pitchFamily="34" charset="0"/>
                <a:cs typeface="Calibri" panose="020F0502020204030204" pitchFamily="34" charset="0"/>
              </a:rPr>
              <a:t>iết vào vở “một số thói quen của người thân trong gia đình khi sử dụng công nghệ gây ảnh hưởng đến sức khỏe”.</a:t>
            </a:r>
          </a:p>
        </p:txBody>
      </p:sp>
    </p:spTree>
    <p:extLst>
      <p:ext uri="{BB962C8B-B14F-4D97-AF65-F5344CB8AC3E}">
        <p14:creationId xmlns:p14="http://schemas.microsoft.com/office/powerpoint/2010/main" val="78013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xmlns="" id="{E34EEE44-67BF-78C6-A184-901F1074FFF6}"/>
              </a:ext>
            </a:extLst>
          </p:cNvPr>
          <p:cNvGrpSpPr/>
          <p:nvPr/>
        </p:nvGrpSpPr>
        <p:grpSpPr>
          <a:xfrm>
            <a:off x="970290" y="5371497"/>
            <a:ext cx="4930041" cy="2873862"/>
            <a:chOff x="4246220" y="3133348"/>
            <a:chExt cx="3286694" cy="1915908"/>
          </a:xfrm>
        </p:grpSpPr>
        <p:sp>
          <p:nvSpPr>
            <p:cNvPr id="3" name="Rectangle: Rounded Corners 7">
              <a:extLst>
                <a:ext uri="{FF2B5EF4-FFF2-40B4-BE49-F238E27FC236}">
                  <a16:creationId xmlns:a16="http://schemas.microsoft.com/office/drawing/2014/main" xmlns="" id="{ED451D23-1E85-95C1-DABA-59F013A070D4}"/>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8100" dirty="0">
                  <a:solidFill>
                    <a:prstClr val="black"/>
                  </a:solidFill>
                  <a:latin typeface="Calibri" panose="020F0502020204030204" pitchFamily="34" charset="0"/>
                  <a:ea typeface="Calibri" panose="020F0502020204030204" pitchFamily="34" charset="0"/>
                  <a:cs typeface="Calibri" panose="020F0502020204030204" pitchFamily="34" charset="0"/>
                </a:rPr>
                <a:t>Tai nghe</a:t>
              </a:r>
              <a:endParaRPr lang="en-US" sz="81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cartoon of a human ear&#10;&#10;Description automatically generated with low confidence">
              <a:extLst>
                <a:ext uri="{FF2B5EF4-FFF2-40B4-BE49-F238E27FC236}">
                  <a16:creationId xmlns:a16="http://schemas.microsoft.com/office/drawing/2014/main" xmlns="" id="{EB04F496-6C18-499B-0864-8EBE6FB3CB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5" name="Group 13">
            <a:extLst>
              <a:ext uri="{FF2B5EF4-FFF2-40B4-BE49-F238E27FC236}">
                <a16:creationId xmlns:a16="http://schemas.microsoft.com/office/drawing/2014/main" xmlns="" id="{83251F63-0415-F60C-5963-10F237BC1A2E}"/>
              </a:ext>
            </a:extLst>
          </p:cNvPr>
          <p:cNvGrpSpPr/>
          <p:nvPr/>
        </p:nvGrpSpPr>
        <p:grpSpPr>
          <a:xfrm>
            <a:off x="12121343" y="5197214"/>
            <a:ext cx="4768956" cy="3033380"/>
            <a:chOff x="8067452" y="2847893"/>
            <a:chExt cx="3179304" cy="2022253"/>
          </a:xfrm>
        </p:grpSpPr>
        <p:sp>
          <p:nvSpPr>
            <p:cNvPr id="6" name="Rectangle: Rounded Corners 12">
              <a:extLst>
                <a:ext uri="{FF2B5EF4-FFF2-40B4-BE49-F238E27FC236}">
                  <a16:creationId xmlns:a16="http://schemas.microsoft.com/office/drawing/2014/main" xmlns="" id="{5FA47706-5981-3F44-4E9D-D41DED7C3FFE}"/>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8100" dirty="0">
                  <a:solidFill>
                    <a:prstClr val="black"/>
                  </a:solidFill>
                  <a:latin typeface="Calibri" panose="020F0502020204030204" pitchFamily="34" charset="0"/>
                  <a:ea typeface="Calibri" panose="020F0502020204030204" pitchFamily="34" charset="0"/>
                  <a:cs typeface="Calibri" panose="020F0502020204030204" pitchFamily="34" charset="0"/>
                </a:rPr>
                <a:t>Mắt dõi</a:t>
              </a:r>
              <a:endParaRPr lang="en-US" sz="81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picture containing circle, graphics, creativity, cartoon&#10;&#10;Description automatically generated">
              <a:extLst>
                <a:ext uri="{FF2B5EF4-FFF2-40B4-BE49-F238E27FC236}">
                  <a16:creationId xmlns:a16="http://schemas.microsoft.com/office/drawing/2014/main" xmlns="" id="{F7ED0B70-3E96-AB7D-83A0-4CF155B443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8" name="Picture 24">
            <a:extLst>
              <a:ext uri="{FF2B5EF4-FFF2-40B4-BE49-F238E27FC236}">
                <a16:creationId xmlns:a16="http://schemas.microsoft.com/office/drawing/2014/main" xmlns="" id="{57B6A153-C9F2-A24A-05CA-FE204C7669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1580" y="4950911"/>
            <a:ext cx="3967506" cy="4607426"/>
          </a:xfrm>
          <a:prstGeom prst="rect">
            <a:avLst/>
          </a:prstGeom>
        </p:spPr>
      </p:pic>
      <p:pic>
        <p:nvPicPr>
          <p:cNvPr id="9" name="Picture 8">
            <a:extLst>
              <a:ext uri="{FF2B5EF4-FFF2-40B4-BE49-F238E27FC236}">
                <a16:creationId xmlns:a16="http://schemas.microsoft.com/office/drawing/2014/main" xmlns="" id="{0F374E4E-242A-19C5-B0E6-EAFE27A013B6}"/>
              </a:ext>
            </a:extLst>
          </p:cNvPr>
          <p:cNvPicPr>
            <a:picLocks noChangeAspect="1"/>
          </p:cNvPicPr>
          <p:nvPr/>
        </p:nvPicPr>
        <p:blipFill>
          <a:blip r:embed="rId5"/>
          <a:stretch>
            <a:fillRect/>
          </a:stretch>
        </p:blipFill>
        <p:spPr>
          <a:xfrm>
            <a:off x="4192665" y="739910"/>
            <a:ext cx="9931245" cy="4206605"/>
          </a:xfrm>
          <a:prstGeom prst="rect">
            <a:avLst/>
          </a:prstGeom>
        </p:spPr>
      </p:pic>
      <p:sp>
        <p:nvSpPr>
          <p:cNvPr id="10" name="Oval 9"/>
          <p:cNvSpPr/>
          <p:nvPr/>
        </p:nvSpPr>
        <p:spPr>
          <a:xfrm>
            <a:off x="-2590800" y="739910"/>
            <a:ext cx="2209800" cy="2346190"/>
          </a:xfrm>
          <a:prstGeom prst="ellipse">
            <a:avLst/>
          </a:prstGeom>
          <a:solidFill>
            <a:srgbClr val="FFBC38"/>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smtClean="0">
              <a:solidFill>
                <a:schemeClr val="bg1"/>
              </a:solidFill>
              <a:latin typeface="+mj-lt"/>
            </a:endParaRPr>
          </a:p>
        </p:txBody>
      </p:sp>
    </p:spTree>
    <p:extLst>
      <p:ext uri="{BB962C8B-B14F-4D97-AF65-F5344CB8AC3E}">
        <p14:creationId xmlns:p14="http://schemas.microsoft.com/office/powerpoint/2010/main" val="380743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1000"/>
            </a:blip>
            <a:stretch>
              <a:fillRect t="-38888" b="-38888"/>
            </a:stretch>
          </a:blipFill>
        </p:spPr>
      </p:sp>
      <p:pic>
        <p:nvPicPr>
          <p:cNvPr id="1026" name="Picture 2" descr="File:Note.png - railML 2 Wik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0"/>
            <a:ext cx="10831376" cy="88706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21092723">
            <a:off x="2922846" y="915438"/>
            <a:ext cx="7596346" cy="5909310"/>
          </a:xfrm>
          <a:prstGeom prst="rect">
            <a:avLst/>
          </a:prstGeom>
        </p:spPr>
        <p:txBody>
          <a:bodyPr wrap="square">
            <a:spAutoFit/>
          </a:bodyPr>
          <a:lstStyle/>
          <a:p>
            <a:pPr lvl="0" algn="ctr"/>
            <a:r>
              <a:rPr lang="en-US" sz="5400" b="1" dirty="0">
                <a:solidFill>
                  <a:srgbClr val="333333"/>
                </a:solidFill>
                <a:latin typeface="Cambria" panose="02040503050406030204" pitchFamily="18" charset="0"/>
                <a:ea typeface="Cambria" panose="02040503050406030204" pitchFamily="18" charset="0"/>
              </a:rPr>
              <a:t>V</a:t>
            </a:r>
            <a:r>
              <a:rPr lang="vi-VN" sz="5400" b="1" dirty="0">
                <a:solidFill>
                  <a:srgbClr val="333333"/>
                </a:solidFill>
                <a:latin typeface="Cambria" panose="02040503050406030204" pitchFamily="18" charset="0"/>
                <a:ea typeface="Cambria" panose="02040503050406030204" pitchFamily="18" charset="0"/>
              </a:rPr>
              <a:t>ề nhà: </a:t>
            </a:r>
            <a:endParaRPr lang="en-US" sz="5400" b="1" dirty="0">
              <a:solidFill>
                <a:srgbClr val="333333"/>
              </a:solidFill>
              <a:latin typeface="Cambria" panose="02040503050406030204" pitchFamily="18" charset="0"/>
              <a:ea typeface="Cambria" panose="02040503050406030204" pitchFamily="18" charset="0"/>
            </a:endParaRPr>
          </a:p>
          <a:p>
            <a:pPr lvl="0" algn="ctr"/>
            <a:r>
              <a:rPr lang="vi-VN" sz="5400" b="1" dirty="0">
                <a:solidFill>
                  <a:srgbClr val="FF0000"/>
                </a:solidFill>
                <a:latin typeface="Cambria" panose="02040503050406030204" pitchFamily="18" charset="0"/>
                <a:ea typeface="Cambria" panose="02040503050406030204" pitchFamily="18" charset="0"/>
              </a:rPr>
              <a:t>Tìm kiếm thông tin, hình ảnh và chuẩn bị trình bày về chủ đề: “Sử dụng công nghệ trong đời sống: Nên hay không nên?”</a:t>
            </a:r>
          </a:p>
        </p:txBody>
      </p:sp>
      <p:sp>
        <p:nvSpPr>
          <p:cNvPr id="16" name="Freeform 3"/>
          <p:cNvSpPr/>
          <p:nvPr/>
        </p:nvSpPr>
        <p:spPr>
          <a:xfrm>
            <a:off x="10134600" y="5295900"/>
            <a:ext cx="7594978" cy="4967201"/>
          </a:xfrm>
          <a:custGeom>
            <a:avLst/>
            <a:gdLst/>
            <a:ahLst/>
            <a:cxnLst/>
            <a:rect l="l" t="t" r="r" b="b"/>
            <a:pathLst>
              <a:path w="8139991" h="5328302">
                <a:moveTo>
                  <a:pt x="0" y="0"/>
                </a:moveTo>
                <a:lnTo>
                  <a:pt x="8139991" y="0"/>
                </a:lnTo>
                <a:lnTo>
                  <a:pt x="8139991" y="5328302"/>
                </a:lnTo>
                <a:lnTo>
                  <a:pt x="0" y="5328302"/>
                </a:lnTo>
                <a:lnTo>
                  <a:pt x="0" y="0"/>
                </a:lnTo>
                <a:close/>
              </a:path>
            </a:pathLst>
          </a:custGeom>
          <a:blipFill>
            <a:blip r:embed="rId4"/>
            <a:stretch>
              <a:fillRect/>
            </a:stretch>
          </a:blipFill>
        </p:spPr>
      </p:sp>
    </p:spTree>
    <p:extLst>
      <p:ext uri="{BB962C8B-B14F-4D97-AF65-F5344CB8AC3E}">
        <p14:creationId xmlns:p14="http://schemas.microsoft.com/office/powerpoint/2010/main" val="3650946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a:ln cap="sq">
            <a:noFill/>
            <a:prstDash val="solid"/>
            <a:miter/>
          </a:ln>
        </p:spPr>
      </p:sp>
      <p:pic>
        <p:nvPicPr>
          <p:cNvPr id="11" name="Picture 10" descr="A white and pink text&#10;&#10;Description automatically generated">
            <a:extLst>
              <a:ext uri="{FF2B5EF4-FFF2-40B4-BE49-F238E27FC236}">
                <a16:creationId xmlns:a16="http://schemas.microsoft.com/office/drawing/2014/main" xmlns="" id="{8ED7BE6D-2072-D85F-75FC-3AAD924520E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48400" y="3086100"/>
            <a:ext cx="11856172" cy="3867150"/>
          </a:xfrm>
          <a:prstGeom prst="rect">
            <a:avLst/>
          </a:prstGeom>
        </p:spPr>
      </p:pic>
      <p:sp>
        <p:nvSpPr>
          <p:cNvPr id="6" name="Oval 5"/>
          <p:cNvSpPr/>
          <p:nvPr/>
        </p:nvSpPr>
        <p:spPr>
          <a:xfrm>
            <a:off x="-2667000" y="0"/>
            <a:ext cx="2438400" cy="2628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flipH="1">
            <a:off x="12827824" y="8035393"/>
            <a:ext cx="7415792" cy="5357910"/>
          </a:xfrm>
          <a:custGeom>
            <a:avLst/>
            <a:gdLst/>
            <a:ahLst/>
            <a:cxnLst/>
            <a:rect l="l" t="t" r="r" b="b"/>
            <a:pathLst>
              <a:path w="7415792" h="5357910">
                <a:moveTo>
                  <a:pt x="7415792" y="0"/>
                </a:moveTo>
                <a:lnTo>
                  <a:pt x="0" y="0"/>
                </a:lnTo>
                <a:lnTo>
                  <a:pt x="0" y="5357910"/>
                </a:lnTo>
                <a:lnTo>
                  <a:pt x="7415792" y="5357910"/>
                </a:lnTo>
                <a:lnTo>
                  <a:pt x="7415792"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8" name="Freeform 8"/>
          <p:cNvSpPr/>
          <p:nvPr/>
        </p:nvSpPr>
        <p:spPr>
          <a:xfrm flipV="1">
            <a:off x="-3861663" y="-705982"/>
            <a:ext cx="11227886" cy="3715881"/>
          </a:xfrm>
          <a:custGeom>
            <a:avLst/>
            <a:gdLst/>
            <a:ahLst/>
            <a:cxnLst/>
            <a:rect l="l" t="t" r="r" b="b"/>
            <a:pathLst>
              <a:path w="11227886" h="2417783">
                <a:moveTo>
                  <a:pt x="0" y="2417782"/>
                </a:moveTo>
                <a:lnTo>
                  <a:pt x="11227886" y="2417782"/>
                </a:lnTo>
                <a:lnTo>
                  <a:pt x="11227886" y="0"/>
                </a:lnTo>
                <a:lnTo>
                  <a:pt x="0" y="0"/>
                </a:lnTo>
                <a:lnTo>
                  <a:pt x="0" y="2417782"/>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9" name="Freeform 9"/>
          <p:cNvSpPr/>
          <p:nvPr/>
        </p:nvSpPr>
        <p:spPr>
          <a:xfrm rot="-1013136">
            <a:off x="1054434" y="145283"/>
            <a:ext cx="1756921" cy="1766833"/>
          </a:xfrm>
          <a:custGeom>
            <a:avLst/>
            <a:gdLst/>
            <a:ahLst/>
            <a:cxnLst/>
            <a:rect l="l" t="t" r="r" b="b"/>
            <a:pathLst>
              <a:path w="1756921" h="1766833">
                <a:moveTo>
                  <a:pt x="0" y="0"/>
                </a:moveTo>
                <a:lnTo>
                  <a:pt x="1756921" y="0"/>
                </a:lnTo>
                <a:lnTo>
                  <a:pt x="1756921" y="1766834"/>
                </a:lnTo>
                <a:lnTo>
                  <a:pt x="0" y="176683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pic>
        <p:nvPicPr>
          <p:cNvPr id="11" name="Picture 10">
            <a:extLst>
              <a:ext uri="{FF2B5EF4-FFF2-40B4-BE49-F238E27FC236}">
                <a16:creationId xmlns:a16="http://schemas.microsoft.com/office/drawing/2014/main" xmlns="" id="{2AE52ED2-90CF-9CBE-6DEB-F7A0458229C3}"/>
              </a:ext>
            </a:extLst>
          </p:cNvPr>
          <p:cNvPicPr>
            <a:picLocks noChangeAspect="1"/>
          </p:cNvPicPr>
          <p:nvPr/>
        </p:nvPicPr>
        <p:blipFill>
          <a:blip r:embed="rId8"/>
          <a:stretch>
            <a:fillRect/>
          </a:stretch>
        </p:blipFill>
        <p:spPr>
          <a:xfrm rot="823821">
            <a:off x="2942379" y="200021"/>
            <a:ext cx="14517583" cy="7920776"/>
          </a:xfrm>
          <a:prstGeom prst="rect">
            <a:avLst/>
          </a:prstGeom>
        </p:spPr>
      </p:pic>
      <p:pic>
        <p:nvPicPr>
          <p:cNvPr id="12" name="Picture 11">
            <a:extLst>
              <a:ext uri="{FF2B5EF4-FFF2-40B4-BE49-F238E27FC236}">
                <a16:creationId xmlns:a16="http://schemas.microsoft.com/office/drawing/2014/main" xmlns="" id="{D59B9C3D-B2D0-C239-75B1-F0E79213E73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228600" y="4381500"/>
            <a:ext cx="4256992" cy="60879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11" name="Freeform 11"/>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12" name="Freeform 12"/>
          <p:cNvSpPr/>
          <p:nvPr/>
        </p:nvSpPr>
        <p:spPr>
          <a:xfrm flipH="1" flipV="1">
            <a:off x="12980232" y="-2230759"/>
            <a:ext cx="7415792" cy="535791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3" name="Freeform 13"/>
          <p:cNvSpPr/>
          <p:nvPr/>
        </p:nvSpPr>
        <p:spPr>
          <a:xfrm rot="460240">
            <a:off x="44961" y="-929"/>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14" name="Freeform 14"/>
          <p:cNvSpPr/>
          <p:nvPr/>
        </p:nvSpPr>
        <p:spPr>
          <a:xfrm rot="1274199">
            <a:off x="15259296" y="795854"/>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pic>
        <p:nvPicPr>
          <p:cNvPr id="15" name="Picture 14" descr="A picture containing clipart&#10;&#10;Description automatically generated">
            <a:extLst>
              <a:ext uri="{FF2B5EF4-FFF2-40B4-BE49-F238E27FC236}">
                <a16:creationId xmlns:a16="http://schemas.microsoft.com/office/drawing/2014/main" xmlns="" id="{2986ABA6-410D-6E3E-95EE-8736FB18A345}"/>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2908" b="95921" l="6521" r="91132">
                        <a14:foregroundMark x1="15806" y1="11470" x2="38289" y2="36107"/>
                        <a14:foregroundMark x1="64789" y1="11834" x2="64789" y2="27221"/>
                        <a14:foregroundMark x1="70110" y1="20032" x2="91288" y2="23465"/>
                        <a14:foregroundMark x1="56442" y1="95234" x2="64789" y2="88409"/>
                        <a14:foregroundMark x1="72770" y1="93538" x2="73657" y2="87722"/>
                        <a14:foregroundMark x1="12259" y1="22092" x2="16484" y2="14015"/>
                        <a14:foregroundMark x1="16484" y1="14015" x2="20657" y2="10824"/>
                        <a14:foregroundMark x1="23266" y1="10824" x2="43610" y2="11470"/>
                        <a14:foregroundMark x1="59051" y1="11834" x2="82055" y2="21729"/>
                        <a14:foregroundMark x1="82055" y1="21729" x2="82055" y2="21729"/>
                        <a14:foregroundMark x1="90402" y1="15590" x2="90402" y2="33360"/>
                        <a14:foregroundMark x1="63485" y1="36430" x2="63485" y2="49798"/>
                        <a14:foregroundMark x1="54199" y1="12157" x2="62598" y2="9370"/>
                        <a14:foregroundMark x1="62598" y1="9370" x2="74544" y2="8078"/>
                        <a14:foregroundMark x1="74544" y1="8078" x2="74544" y2="8078"/>
                        <a14:foregroundMark x1="15806" y1="6704" x2="23735" y2="6704"/>
                        <a14:foregroundMark x1="21544" y1="3271" x2="28586" y2="2948"/>
                        <a14:foregroundMark x1="58164" y1="5695" x2="58164" y2="5695"/>
                        <a14:foregroundMark x1="50235" y1="94548" x2="57746" y2="94548"/>
                        <a14:foregroundMark x1="44497" y1="93538" x2="44027" y2="88086"/>
                        <a14:foregroundMark x1="27282" y1="95234" x2="29890" y2="87722"/>
                        <a14:foregroundMark x1="47574" y1="93215" x2="46270" y2="90105"/>
                        <a14:foregroundMark x1="50235" y1="95921" x2="59937" y2="95921"/>
                        <a14:foregroundMark x1="36515" y1="12520" x2="40063" y2="21729"/>
                        <a14:foregroundMark x1="10902" y1="12520" x2="6521" y2="22092"/>
                        <a14:foregroundMark x1="6521" y1="28918" x2="7825" y2="37116"/>
                        <a14:foregroundMark x1="7825" y1="37116" x2="7825" y2="37116"/>
                      </a14:backgroundRemoval>
                    </a14:imgEffect>
                  </a14:imgLayer>
                </a14:imgProps>
              </a:ext>
              <a:ext uri="{28A0092B-C50C-407E-A947-70E740481C1C}">
                <a14:useLocalDpi xmlns:a14="http://schemas.microsoft.com/office/drawing/2010/main" val="0"/>
              </a:ext>
            </a:extLst>
          </a:blip>
          <a:stretch>
            <a:fillRect/>
          </a:stretch>
        </p:blipFill>
        <p:spPr>
          <a:xfrm>
            <a:off x="76200" y="1181100"/>
            <a:ext cx="4572000" cy="5906703"/>
          </a:xfrm>
          <a:prstGeom prst="rect">
            <a:avLst/>
          </a:prstGeom>
        </p:spPr>
      </p:pic>
      <p:pic>
        <p:nvPicPr>
          <p:cNvPr id="16" name="Picture 15" descr="A picture containing doll, toy&#10;&#10;Description automatically generated">
            <a:extLst>
              <a:ext uri="{FF2B5EF4-FFF2-40B4-BE49-F238E27FC236}">
                <a16:creationId xmlns:a16="http://schemas.microsoft.com/office/drawing/2014/main" xmlns="" id="{AF8C482B-6AE1-DE90-4F6E-ED3AD7E8D9F0}"/>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13184126" y="5372100"/>
            <a:ext cx="5257917" cy="4876800"/>
          </a:xfrm>
          <a:prstGeom prst="rect">
            <a:avLst/>
          </a:prstGeom>
        </p:spPr>
      </p:pic>
      <p:pic>
        <p:nvPicPr>
          <p:cNvPr id="19" name="Picture 18">
            <a:extLst>
              <a:ext uri="{FF2B5EF4-FFF2-40B4-BE49-F238E27FC236}">
                <a16:creationId xmlns:a16="http://schemas.microsoft.com/office/drawing/2014/main" xmlns="" id="{580A1EE3-6C63-4AB6-85C6-0392E61F2E31}"/>
              </a:ext>
            </a:extLst>
          </p:cNvPr>
          <p:cNvPicPr>
            <a:picLocks noChangeAspect="1"/>
          </p:cNvPicPr>
          <p:nvPr/>
        </p:nvPicPr>
        <p:blipFill>
          <a:blip r:embed="rId14"/>
          <a:stretch>
            <a:fillRect/>
          </a:stretch>
        </p:blipFill>
        <p:spPr>
          <a:xfrm>
            <a:off x="5105400" y="647700"/>
            <a:ext cx="8077200" cy="2163308"/>
          </a:xfrm>
          <a:prstGeom prst="rect">
            <a:avLst/>
          </a:prstGeom>
        </p:spPr>
      </p:pic>
      <p:sp>
        <p:nvSpPr>
          <p:cNvPr id="20" name="Freeform 11">
            <a:extLst>
              <a:ext uri="{FF2B5EF4-FFF2-40B4-BE49-F238E27FC236}">
                <a16:creationId xmlns:a16="http://schemas.microsoft.com/office/drawing/2014/main" xmlns="" id="{433C9942-94C4-2719-5DD1-9C1017E177E3}"/>
              </a:ext>
            </a:extLst>
          </p:cNvPr>
          <p:cNvSpPr/>
          <p:nvPr/>
        </p:nvSpPr>
        <p:spPr>
          <a:xfrm>
            <a:off x="3886200" y="3009900"/>
            <a:ext cx="9448800" cy="5943600"/>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sp>
      <p:sp>
        <p:nvSpPr>
          <p:cNvPr id="21" name="TextBox 12">
            <a:extLst>
              <a:ext uri="{FF2B5EF4-FFF2-40B4-BE49-F238E27FC236}">
                <a16:creationId xmlns:a16="http://schemas.microsoft.com/office/drawing/2014/main" xmlns="" id="{A80D80C6-C82C-09CD-B0D7-061E0D740B53}"/>
              </a:ext>
            </a:extLst>
          </p:cNvPr>
          <p:cNvSpPr txBox="1"/>
          <p:nvPr/>
        </p:nvSpPr>
        <p:spPr>
          <a:xfrm>
            <a:off x="4495800" y="3848100"/>
            <a:ext cx="8007554" cy="4062651"/>
          </a:xfrm>
          <a:prstGeom prst="rect">
            <a:avLst/>
          </a:prstGeom>
        </p:spPr>
        <p:txBody>
          <a:bodyPr wrap="square" lIns="0" tIns="0" rIns="0" bIns="0" rtlCol="0" anchor="t">
            <a:spAutoFit/>
          </a:bodyPr>
          <a:lstStyle/>
          <a:p>
            <a:pPr marL="571500" indent="-571500" algn="jus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GV chia lớp thành 2 đội ngồi tại chỗ.</a:t>
            </a:r>
          </a:p>
          <a:p>
            <a:pPr marL="571500" indent="-571500" algn="jus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Mỗi đội luân phiên gọi tên 1 sản phẩm công nghệ, đội kia sẽ nói vai trò của sản phẩm đó.</a:t>
            </a:r>
          </a:p>
          <a:p>
            <a:pPr marL="571500" indent="-571500" algn="jus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Lặp lại 3 lượt.</a:t>
            </a:r>
          </a:p>
        </p:txBody>
      </p:sp>
      <p:sp>
        <p:nvSpPr>
          <p:cNvPr id="2" name="Oval 1"/>
          <p:cNvSpPr/>
          <p:nvPr/>
        </p:nvSpPr>
        <p:spPr>
          <a:xfrm>
            <a:off x="-2667000" y="0"/>
            <a:ext cx="2438400" cy="2628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2" presetClass="entr" presetSubtype="4"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1000" fill="hold"/>
                                        <p:tgtEl>
                                          <p:spTgt spid="19"/>
                                        </p:tgtEl>
                                        <p:attrNameLst>
                                          <p:attrName>ppt_w</p:attrName>
                                        </p:attrNameLst>
                                      </p:cBhvr>
                                      <p:tavLst>
                                        <p:tav tm="0">
                                          <p:val>
                                            <p:strVal val="#ppt_w+.3"/>
                                          </p:val>
                                        </p:tav>
                                        <p:tav tm="100000">
                                          <p:val>
                                            <p:strVal val="#ppt_w"/>
                                          </p:val>
                                        </p:tav>
                                      </p:tavLst>
                                    </p:anim>
                                    <p:anim calcmode="lin" valueType="num">
                                      <p:cBhvr>
                                        <p:cTn id="19" dur="1000" fill="hold"/>
                                        <p:tgtEl>
                                          <p:spTgt spid="19"/>
                                        </p:tgtEl>
                                        <p:attrNameLst>
                                          <p:attrName>ppt_h</p:attrName>
                                        </p:attrNameLst>
                                      </p:cBhvr>
                                      <p:tavLst>
                                        <p:tav tm="0">
                                          <p:val>
                                            <p:strVal val="#ppt_h"/>
                                          </p:val>
                                        </p:tav>
                                        <p:tav tm="100000">
                                          <p:val>
                                            <p:strVal val="#ppt_h"/>
                                          </p:val>
                                        </p:tav>
                                      </p:tavLst>
                                    </p:anim>
                                    <p:animEffect transition="in" filter="fade">
                                      <p:cBhvr>
                                        <p:cTn id="20" dur="10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par>
                                <p:cTn id="26" presetID="22" presetClass="entr" presetSubtype="4"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rot="-5098009">
            <a:off x="-854184" y="5899865"/>
            <a:ext cx="4721275" cy="7496669"/>
          </a:xfrm>
          <a:custGeom>
            <a:avLst/>
            <a:gdLst/>
            <a:ahLst/>
            <a:cxnLst/>
            <a:rect l="l" t="t" r="r" b="b"/>
            <a:pathLst>
              <a:path w="4721275" h="7496669">
                <a:moveTo>
                  <a:pt x="0" y="0"/>
                </a:moveTo>
                <a:lnTo>
                  <a:pt x="4721276" y="0"/>
                </a:lnTo>
                <a:lnTo>
                  <a:pt x="4721276" y="7496670"/>
                </a:lnTo>
                <a:lnTo>
                  <a:pt x="0" y="7496670"/>
                </a:lnTo>
                <a:lnTo>
                  <a:pt x="0" y="0"/>
                </a:lnTo>
                <a:close/>
              </a:path>
            </a:pathLst>
          </a:custGeom>
          <a:blipFill>
            <a:blip r:embed="rId2">
              <a:extLst>
                <a:ext uri="{96DAC541-7B7A-43D3-8B79-37D633B846F1}">
                  <asvg:svgBlip xmlns:asvg="http://schemas.microsoft.com/office/drawing/2016/SVG/main" xmlns="" r:embed="rId3"/>
                </a:ext>
              </a:extLst>
            </a:blip>
            <a:stretch>
              <a:fillRect l="-167119" b="-683"/>
            </a:stretch>
          </a:blipFill>
          <a:ln cap="sq">
            <a:noFill/>
            <a:prstDash val="solid"/>
            <a:miter/>
          </a:ln>
        </p:spPr>
      </p:sp>
      <p:sp>
        <p:nvSpPr>
          <p:cNvPr id="5" name="Freeform 5"/>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6" name="Freeform 6"/>
          <p:cNvSpPr/>
          <p:nvPr/>
        </p:nvSpPr>
        <p:spPr>
          <a:xfrm>
            <a:off x="-481913" y="-634281"/>
            <a:ext cx="1988367" cy="1988367"/>
          </a:xfrm>
          <a:custGeom>
            <a:avLst/>
            <a:gdLst/>
            <a:ahLst/>
            <a:cxnLst/>
            <a:rect l="l" t="t" r="r" b="b"/>
            <a:pathLst>
              <a:path w="1988367" h="1988367">
                <a:moveTo>
                  <a:pt x="0" y="0"/>
                </a:moveTo>
                <a:lnTo>
                  <a:pt x="1988367" y="0"/>
                </a:lnTo>
                <a:lnTo>
                  <a:pt x="1988367" y="1988367"/>
                </a:lnTo>
                <a:lnTo>
                  <a:pt x="0" y="198836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18" name="Freeform 18"/>
          <p:cNvSpPr/>
          <p:nvPr/>
        </p:nvSpPr>
        <p:spPr>
          <a:xfrm flipH="1">
            <a:off x="13367898" y="7176082"/>
            <a:ext cx="7415792" cy="5357910"/>
          </a:xfrm>
          <a:custGeom>
            <a:avLst/>
            <a:gdLst/>
            <a:ahLst/>
            <a:cxnLst/>
            <a:rect l="l" t="t" r="r" b="b"/>
            <a:pathLst>
              <a:path w="7415792" h="5357910">
                <a:moveTo>
                  <a:pt x="7415792" y="0"/>
                </a:moveTo>
                <a:lnTo>
                  <a:pt x="0" y="0"/>
                </a:lnTo>
                <a:lnTo>
                  <a:pt x="0" y="5357911"/>
                </a:lnTo>
                <a:lnTo>
                  <a:pt x="7415792" y="5357911"/>
                </a:lnTo>
                <a:lnTo>
                  <a:pt x="7415792"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19" name="Freeform 19"/>
          <p:cNvSpPr/>
          <p:nvPr/>
        </p:nvSpPr>
        <p:spPr>
          <a:xfrm rot="1274199">
            <a:off x="16204847" y="1099271"/>
            <a:ext cx="1741893" cy="1751720"/>
          </a:xfrm>
          <a:custGeom>
            <a:avLst/>
            <a:gdLst/>
            <a:ahLst/>
            <a:cxnLst/>
            <a:rect l="l" t="t" r="r" b="b"/>
            <a:pathLst>
              <a:path w="1741893" h="1751720">
                <a:moveTo>
                  <a:pt x="0" y="0"/>
                </a:moveTo>
                <a:lnTo>
                  <a:pt x="1741894" y="0"/>
                </a:lnTo>
                <a:lnTo>
                  <a:pt x="1741894" y="1751720"/>
                </a:lnTo>
                <a:lnTo>
                  <a:pt x="0" y="175172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20" name="Freeform 20"/>
          <p:cNvSpPr/>
          <p:nvPr/>
        </p:nvSpPr>
        <p:spPr>
          <a:xfrm rot="460240" flipH="1">
            <a:off x="15239179" y="8039023"/>
            <a:ext cx="1626126" cy="772318"/>
          </a:xfrm>
          <a:custGeom>
            <a:avLst/>
            <a:gdLst/>
            <a:ahLst/>
            <a:cxnLst/>
            <a:rect l="l" t="t" r="r" b="b"/>
            <a:pathLst>
              <a:path w="1626126" h="772318">
                <a:moveTo>
                  <a:pt x="1626126" y="0"/>
                </a:moveTo>
                <a:lnTo>
                  <a:pt x="0" y="0"/>
                </a:lnTo>
                <a:lnTo>
                  <a:pt x="0" y="772318"/>
                </a:lnTo>
                <a:lnTo>
                  <a:pt x="1626126" y="772318"/>
                </a:lnTo>
                <a:lnTo>
                  <a:pt x="1626126"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pic>
        <p:nvPicPr>
          <p:cNvPr id="21" name="Picture 20" descr="A picture containing doll, toy&#10;&#10;Description automatically generated">
            <a:extLst>
              <a:ext uri="{FF2B5EF4-FFF2-40B4-BE49-F238E27FC236}">
                <a16:creationId xmlns:a16="http://schemas.microsoft.com/office/drawing/2014/main" xmlns="" id="{E31BECF4-7E37-19F0-933C-4AAE7FF45E59}"/>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6400800" y="3771900"/>
            <a:ext cx="7147481" cy="6629400"/>
          </a:xfrm>
          <a:prstGeom prst="rect">
            <a:avLst/>
          </a:prstGeom>
        </p:spPr>
      </p:pic>
      <p:sp>
        <p:nvSpPr>
          <p:cNvPr id="22" name="Thought Bubble: Cloud 21">
            <a:extLst>
              <a:ext uri="{FF2B5EF4-FFF2-40B4-BE49-F238E27FC236}">
                <a16:creationId xmlns:a16="http://schemas.microsoft.com/office/drawing/2014/main" xmlns="" id="{8BE63820-50BD-B59B-8CA7-46BBF8276391}"/>
              </a:ext>
            </a:extLst>
          </p:cNvPr>
          <p:cNvSpPr/>
          <p:nvPr/>
        </p:nvSpPr>
        <p:spPr>
          <a:xfrm>
            <a:off x="1219200" y="952500"/>
            <a:ext cx="6248400" cy="2819400"/>
          </a:xfrm>
          <a:prstGeom prst="cloudCallout">
            <a:avLst>
              <a:gd name="adj1" fmla="val 48596"/>
              <a:gd name="adj2" fmla="val 60338"/>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b="1" dirty="0" err="1"/>
              <a:t>Tôi</a:t>
            </a:r>
            <a:r>
              <a:rPr lang="en-US" sz="6600" b="1" dirty="0"/>
              <a:t> </a:t>
            </a:r>
            <a:r>
              <a:rPr lang="en-US" sz="6600" b="1" dirty="0" err="1"/>
              <a:t>là</a:t>
            </a:r>
            <a:r>
              <a:rPr lang="en-US" sz="6600" b="1" dirty="0"/>
              <a:t> ô </a:t>
            </a:r>
            <a:r>
              <a:rPr lang="en-US" sz="6600" b="1" dirty="0" err="1"/>
              <a:t>tô</a:t>
            </a:r>
            <a:r>
              <a:rPr lang="en-US" sz="6600" b="1" dirty="0"/>
              <a:t>.</a:t>
            </a:r>
          </a:p>
        </p:txBody>
      </p:sp>
      <p:sp>
        <p:nvSpPr>
          <p:cNvPr id="23" name="Thought Bubble: Cloud 22">
            <a:extLst>
              <a:ext uri="{FF2B5EF4-FFF2-40B4-BE49-F238E27FC236}">
                <a16:creationId xmlns:a16="http://schemas.microsoft.com/office/drawing/2014/main" xmlns="" id="{BB56F61E-8E77-CF0D-9190-415566A35B94}"/>
              </a:ext>
            </a:extLst>
          </p:cNvPr>
          <p:cNvSpPr/>
          <p:nvPr/>
        </p:nvSpPr>
        <p:spPr>
          <a:xfrm>
            <a:off x="11201400" y="571500"/>
            <a:ext cx="6781800" cy="2819400"/>
          </a:xfrm>
          <a:prstGeom prst="cloudCallout">
            <a:avLst>
              <a:gd name="adj1" fmla="val -34575"/>
              <a:gd name="adj2" fmla="val 63581"/>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Tôi</a:t>
            </a:r>
            <a:r>
              <a:rPr lang="en-US" sz="4800" b="1" dirty="0">
                <a:solidFill>
                  <a:srgbClr val="FF0000"/>
                </a:solidFill>
              </a:rPr>
              <a:t> </a:t>
            </a:r>
            <a:r>
              <a:rPr lang="en-US" sz="4800" b="1" dirty="0" err="1">
                <a:solidFill>
                  <a:srgbClr val="FF0000"/>
                </a:solidFill>
              </a:rPr>
              <a:t>giúp</a:t>
            </a:r>
            <a:r>
              <a:rPr lang="en-US" sz="4800" b="1" dirty="0">
                <a:solidFill>
                  <a:srgbClr val="FF0000"/>
                </a:solidFill>
              </a:rPr>
              <a:t> con </a:t>
            </a:r>
            <a:r>
              <a:rPr lang="en-US" sz="4800" b="1" dirty="0" err="1">
                <a:solidFill>
                  <a:srgbClr val="FF0000"/>
                </a:solidFill>
              </a:rPr>
              <a:t>người</a:t>
            </a:r>
            <a:r>
              <a:rPr lang="en-US" sz="4800" b="1" dirty="0">
                <a:solidFill>
                  <a:srgbClr val="FF0000"/>
                </a:solidFill>
              </a:rPr>
              <a:t> di </a:t>
            </a:r>
            <a:r>
              <a:rPr lang="en-US" sz="4800" b="1" dirty="0" err="1">
                <a:solidFill>
                  <a:srgbClr val="FF0000"/>
                </a:solidFill>
              </a:rPr>
              <a:t>chuyển</a:t>
            </a:r>
            <a:endParaRPr lang="en-US" sz="4800" b="1" dirty="0">
              <a:solidFill>
                <a:srgbClr val="FF0000"/>
              </a:solidFill>
            </a:endParaRPr>
          </a:p>
        </p:txBody>
      </p:sp>
      <p:sp>
        <p:nvSpPr>
          <p:cNvPr id="3" name="Oval 2"/>
          <p:cNvSpPr/>
          <p:nvPr/>
        </p:nvSpPr>
        <p:spPr>
          <a:xfrm>
            <a:off x="-2590800" y="0"/>
            <a:ext cx="2286000" cy="2628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pic>
        <p:nvPicPr>
          <p:cNvPr id="6" name="Picture 5" descr="A red and green text on a black background&#10;&#10;Description automatically generated">
            <a:extLst>
              <a:ext uri="{FF2B5EF4-FFF2-40B4-BE49-F238E27FC236}">
                <a16:creationId xmlns:a16="http://schemas.microsoft.com/office/drawing/2014/main" xmlns="" id="{B83FCC3A-352B-5047-569A-62B4F58B98C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58000" y="2400300"/>
            <a:ext cx="10123054" cy="7581944"/>
          </a:xfrm>
          <a:prstGeom prst="rect">
            <a:avLst/>
          </a:prstGeom>
        </p:spPr>
      </p:pic>
      <p:sp>
        <p:nvSpPr>
          <p:cNvPr id="5" name="Oval 4"/>
          <p:cNvSpPr/>
          <p:nvPr/>
        </p:nvSpPr>
        <p:spPr>
          <a:xfrm>
            <a:off x="-2590800" y="190500"/>
            <a:ext cx="2221144" cy="2209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82688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9" name="Freeform 9"/>
          <p:cNvSpPr/>
          <p:nvPr/>
        </p:nvSpPr>
        <p:spPr>
          <a:xfrm>
            <a:off x="762000" y="0"/>
            <a:ext cx="16182474" cy="1653346"/>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16" name="TextBox 16"/>
          <p:cNvSpPr txBox="1"/>
          <p:nvPr/>
        </p:nvSpPr>
        <p:spPr>
          <a:xfrm>
            <a:off x="1295400" y="266700"/>
            <a:ext cx="13972674" cy="1028423"/>
          </a:xfrm>
          <a:prstGeom prst="rect">
            <a:avLst/>
          </a:prstGeom>
        </p:spPr>
        <p:txBody>
          <a:bodyPr wrap="square" lIns="0" tIns="0" rIns="0" bIns="0" rtlCol="0" anchor="t">
            <a:spAutoFit/>
          </a:bodyPr>
          <a:lstStyle/>
          <a:p>
            <a:pPr marL="0" lvl="1" indent="0" algn="ctr">
              <a:lnSpc>
                <a:spcPts val="3977"/>
              </a:lnSpc>
            </a:pPr>
            <a:r>
              <a:rPr lang="vi-VN" sz="3600" b="1" dirty="0">
                <a:solidFill>
                  <a:srgbClr val="002060"/>
                </a:solidFill>
                <a:latin typeface="Cambria" panose="02040503050406030204" pitchFamily="18" charset="0"/>
                <a:ea typeface="Cambria" panose="02040503050406030204" pitchFamily="18" charset="0"/>
              </a:rPr>
              <a:t>Quan sát sơ đồ trong Hình 2 và cho biết công nghệ sản xuất giấy dưới đây có ảnh hưởng như thế nào đến môi trường.</a:t>
            </a:r>
            <a:endParaRPr lang="en-US" sz="3600" b="1" dirty="0">
              <a:solidFill>
                <a:srgbClr val="002060"/>
              </a:solidFill>
              <a:latin typeface="Cambria" panose="02040503050406030204" pitchFamily="18" charset="0"/>
              <a:ea typeface="Cambria" panose="02040503050406030204" pitchFamily="18" charset="0"/>
            </a:endParaRPr>
          </a:p>
        </p:txBody>
      </p:sp>
      <p:sp>
        <p:nvSpPr>
          <p:cNvPr id="18" name="Freeform 18"/>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9" name="Freeform 19"/>
          <p:cNvSpPr/>
          <p:nvPr/>
        </p:nvSpPr>
        <p:spPr>
          <a:xfrm flipH="1" flipV="1">
            <a:off x="14706600" y="-2230759"/>
            <a:ext cx="5689424" cy="4859659"/>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20" name="Freeform 20"/>
          <p:cNvSpPr/>
          <p:nvPr/>
        </p:nvSpPr>
        <p:spPr>
          <a:xfrm rot="1274199">
            <a:off x="15955311" y="-315501"/>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21" name="Freeform 21"/>
          <p:cNvSpPr/>
          <p:nvPr/>
        </p:nvSpPr>
        <p:spPr>
          <a:xfrm rot="-1535698">
            <a:off x="8018227" y="8073853"/>
            <a:ext cx="1517923" cy="720928"/>
          </a:xfrm>
          <a:custGeom>
            <a:avLst/>
            <a:gdLst/>
            <a:ahLst/>
            <a:cxnLst/>
            <a:rect l="l" t="t" r="r" b="b"/>
            <a:pathLst>
              <a:path w="1517923" h="720928">
                <a:moveTo>
                  <a:pt x="0" y="0"/>
                </a:moveTo>
                <a:lnTo>
                  <a:pt x="1517923" y="0"/>
                </a:lnTo>
                <a:lnTo>
                  <a:pt x="1517923" y="720928"/>
                </a:lnTo>
                <a:lnTo>
                  <a:pt x="0" y="7209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pic>
        <p:nvPicPr>
          <p:cNvPr id="23" name="Picture 22">
            <a:extLst>
              <a:ext uri="{FF2B5EF4-FFF2-40B4-BE49-F238E27FC236}">
                <a16:creationId xmlns:a16="http://schemas.microsoft.com/office/drawing/2014/main" xmlns="" id="{41EB8019-44CE-F817-2315-5D6875425ADF}"/>
              </a:ext>
            </a:extLst>
          </p:cNvPr>
          <p:cNvPicPr>
            <a:picLocks noChangeAspect="1"/>
          </p:cNvPicPr>
          <p:nvPr/>
        </p:nvPicPr>
        <p:blipFill>
          <a:blip r:embed="rId12"/>
          <a:stretch>
            <a:fillRect/>
          </a:stretch>
        </p:blipFill>
        <p:spPr>
          <a:xfrm>
            <a:off x="2667000" y="2095500"/>
            <a:ext cx="12192000" cy="75233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Oval 1"/>
          <p:cNvSpPr/>
          <p:nvPr/>
        </p:nvSpPr>
        <p:spPr>
          <a:xfrm>
            <a:off x="-2667000" y="199070"/>
            <a:ext cx="2362200" cy="22774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3512407" y="6617857"/>
            <a:ext cx="10825997" cy="7821783"/>
          </a:xfrm>
          <a:custGeom>
            <a:avLst/>
            <a:gdLst/>
            <a:ahLst/>
            <a:cxnLst/>
            <a:rect l="l" t="t" r="r" b="b"/>
            <a:pathLst>
              <a:path w="10825997" h="7821783">
                <a:moveTo>
                  <a:pt x="0" y="0"/>
                </a:moveTo>
                <a:lnTo>
                  <a:pt x="10825998" y="0"/>
                </a:lnTo>
                <a:lnTo>
                  <a:pt x="10825998" y="7821783"/>
                </a:lnTo>
                <a:lnTo>
                  <a:pt x="0" y="78217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10" name="Freeform 10"/>
          <p:cNvSpPr/>
          <p:nvPr/>
        </p:nvSpPr>
        <p:spPr>
          <a:xfrm flipH="1" flipV="1">
            <a:off x="2270534" y="-1211864"/>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3" name="Freeform 13"/>
          <p:cNvSpPr/>
          <p:nvPr/>
        </p:nvSpPr>
        <p:spPr>
          <a:xfrm rot="1081835" flipH="1">
            <a:off x="16695776" y="9348856"/>
            <a:ext cx="1517923" cy="720928"/>
          </a:xfrm>
          <a:custGeom>
            <a:avLst/>
            <a:gdLst/>
            <a:ahLst/>
            <a:cxnLst/>
            <a:rect l="l" t="t" r="r" b="b"/>
            <a:pathLst>
              <a:path w="1517923" h="720928">
                <a:moveTo>
                  <a:pt x="1517923" y="0"/>
                </a:moveTo>
                <a:lnTo>
                  <a:pt x="0" y="0"/>
                </a:lnTo>
                <a:lnTo>
                  <a:pt x="0" y="720928"/>
                </a:lnTo>
                <a:lnTo>
                  <a:pt x="1517923" y="720928"/>
                </a:lnTo>
                <a:lnTo>
                  <a:pt x="1517923"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grpSp>
        <p:nvGrpSpPr>
          <p:cNvPr id="16" name="Group 15">
            <a:extLst>
              <a:ext uri="{FF2B5EF4-FFF2-40B4-BE49-F238E27FC236}">
                <a16:creationId xmlns:a16="http://schemas.microsoft.com/office/drawing/2014/main" xmlns="" id="{7F60086E-3DD3-6B45-141A-2073B6331BE5}"/>
              </a:ext>
            </a:extLst>
          </p:cNvPr>
          <p:cNvGrpSpPr/>
          <p:nvPr/>
        </p:nvGrpSpPr>
        <p:grpSpPr>
          <a:xfrm>
            <a:off x="8686800" y="3390900"/>
            <a:ext cx="9144000" cy="4063890"/>
            <a:chOff x="5245305" y="1447589"/>
            <a:chExt cx="6278463" cy="2618827"/>
          </a:xfrm>
        </p:grpSpPr>
        <p:sp>
          <p:nvSpPr>
            <p:cNvPr id="17" name="折角形 14">
              <a:extLst>
                <a:ext uri="{FF2B5EF4-FFF2-40B4-BE49-F238E27FC236}">
                  <a16:creationId xmlns:a16="http://schemas.microsoft.com/office/drawing/2014/main" xmlns="" id="{568CE6FB-6C29-D642-B09D-9978099F031A}"/>
                </a:ext>
              </a:extLst>
            </p:cNvPr>
            <p:cNvSpPr/>
            <p:nvPr/>
          </p:nvSpPr>
          <p:spPr>
            <a:xfrm>
              <a:off x="5245305" y="1447589"/>
              <a:ext cx="6278463" cy="2160591"/>
            </a:xfrm>
            <a:prstGeom prst="foldedCorner">
              <a:avLst>
                <a:gd name="adj" fmla="val 12237"/>
              </a:avLst>
            </a:prstGeom>
            <a:solidFill>
              <a:srgbClr val="1F73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p>
          </p:txBody>
        </p:sp>
        <p:sp>
          <p:nvSpPr>
            <p:cNvPr id="18" name="矩形 12">
              <a:extLst>
                <a:ext uri="{FF2B5EF4-FFF2-40B4-BE49-F238E27FC236}">
                  <a16:creationId xmlns:a16="http://schemas.microsoft.com/office/drawing/2014/main" xmlns="" id="{14BF4F70-7503-7C22-53E4-64AF4EE9EFA6}"/>
                </a:ext>
              </a:extLst>
            </p:cNvPr>
            <p:cNvSpPr/>
            <p:nvPr/>
          </p:nvSpPr>
          <p:spPr>
            <a:xfrm>
              <a:off x="5414718" y="1626889"/>
              <a:ext cx="5619509" cy="2439527"/>
            </a:xfrm>
            <a:prstGeom prst="rect">
              <a:avLst/>
            </a:prstGeom>
          </p:spPr>
          <p:txBody>
            <a:bodyPr wrap="square">
              <a:spAutoFit/>
            </a:bodyPr>
            <a:lstStyle/>
            <a:p>
              <a:pPr algn="just" rtl="0">
                <a:spcBef>
                  <a:spcPts val="0"/>
                </a:spcBef>
                <a:spcAft>
                  <a:spcPts val="500"/>
                </a:spcAft>
              </a:pPr>
              <a:r>
                <a:rPr lang="vi-VN" sz="4800" b="1" i="0" u="none" strike="noStrike" dirty="0">
                  <a:solidFill>
                    <a:schemeClr val="bg1"/>
                  </a:solidFill>
                  <a:effectLst/>
                  <a:latin typeface="Cambria" panose="02040503050406030204" pitchFamily="18" charset="0"/>
                  <a:ea typeface="Cambria" panose="02040503050406030204" pitchFamily="18" charset="0"/>
                </a:rPr>
                <a:t>Nguyên liệu: gỗ, tre, nứa,... là nguồn nguyên liệu tự nhiên, nhưng khai thác quá mức sẽ dẫn tới cạn kiệt,...).</a:t>
              </a:r>
              <a:endParaRPr lang="vi-VN" sz="6000" b="1" dirty="0">
                <a:solidFill>
                  <a:schemeClr val="bg1"/>
                </a:solidFill>
                <a:effectLst/>
                <a:latin typeface="Cambria" panose="02040503050406030204" pitchFamily="18" charset="0"/>
                <a:ea typeface="Cambria" panose="02040503050406030204" pitchFamily="18" charset="0"/>
              </a:endParaRPr>
            </a:p>
          </p:txBody>
        </p:sp>
      </p:grpSp>
      <p:pic>
        <p:nvPicPr>
          <p:cNvPr id="1026" name="Picture 2" descr="Yên Bái triển khai hiệu quả công nghiệp chế biến gỗ rừng trồng">
            <a:extLst>
              <a:ext uri="{FF2B5EF4-FFF2-40B4-BE49-F238E27FC236}">
                <a16:creationId xmlns:a16="http://schemas.microsoft.com/office/drawing/2014/main" xmlns="" id="{7F638334-C400-4D3C-4CD3-079502725E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26469">
            <a:off x="685800" y="2628900"/>
            <a:ext cx="7237141" cy="4495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2"/>
          <p:cNvSpPr/>
          <p:nvPr/>
        </p:nvSpPr>
        <p:spPr>
          <a:xfrm>
            <a:off x="-2667000" y="119876"/>
            <a:ext cx="2438400" cy="25090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3512407" y="6617857"/>
            <a:ext cx="10825997" cy="7821783"/>
          </a:xfrm>
          <a:custGeom>
            <a:avLst/>
            <a:gdLst/>
            <a:ahLst/>
            <a:cxnLst/>
            <a:rect l="l" t="t" r="r" b="b"/>
            <a:pathLst>
              <a:path w="10825997" h="7821783">
                <a:moveTo>
                  <a:pt x="0" y="0"/>
                </a:moveTo>
                <a:lnTo>
                  <a:pt x="10825998" y="0"/>
                </a:lnTo>
                <a:lnTo>
                  <a:pt x="10825998" y="7821783"/>
                </a:lnTo>
                <a:lnTo>
                  <a:pt x="0" y="78217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10" name="Freeform 10"/>
          <p:cNvSpPr/>
          <p:nvPr/>
        </p:nvSpPr>
        <p:spPr>
          <a:xfrm flipH="1" flipV="1">
            <a:off x="2270534" y="-1211864"/>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3" name="Freeform 13"/>
          <p:cNvSpPr/>
          <p:nvPr/>
        </p:nvSpPr>
        <p:spPr>
          <a:xfrm rot="1081835" flipH="1">
            <a:off x="16695776" y="9348856"/>
            <a:ext cx="1517923" cy="720928"/>
          </a:xfrm>
          <a:custGeom>
            <a:avLst/>
            <a:gdLst/>
            <a:ahLst/>
            <a:cxnLst/>
            <a:rect l="l" t="t" r="r" b="b"/>
            <a:pathLst>
              <a:path w="1517923" h="720928">
                <a:moveTo>
                  <a:pt x="1517923" y="0"/>
                </a:moveTo>
                <a:lnTo>
                  <a:pt x="0" y="0"/>
                </a:lnTo>
                <a:lnTo>
                  <a:pt x="0" y="720928"/>
                </a:lnTo>
                <a:lnTo>
                  <a:pt x="1517923" y="720928"/>
                </a:lnTo>
                <a:lnTo>
                  <a:pt x="1517923"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grpSp>
        <p:nvGrpSpPr>
          <p:cNvPr id="16" name="Group 15">
            <a:extLst>
              <a:ext uri="{FF2B5EF4-FFF2-40B4-BE49-F238E27FC236}">
                <a16:creationId xmlns:a16="http://schemas.microsoft.com/office/drawing/2014/main" xmlns="" id="{7F60086E-3DD3-6B45-141A-2073B6331BE5}"/>
              </a:ext>
            </a:extLst>
          </p:cNvPr>
          <p:cNvGrpSpPr/>
          <p:nvPr/>
        </p:nvGrpSpPr>
        <p:grpSpPr>
          <a:xfrm>
            <a:off x="8686800" y="3390900"/>
            <a:ext cx="9144000" cy="4343400"/>
            <a:chOff x="5245305" y="1447589"/>
            <a:chExt cx="6278463" cy="2798947"/>
          </a:xfrm>
        </p:grpSpPr>
        <p:sp>
          <p:nvSpPr>
            <p:cNvPr id="17" name="折角形 14">
              <a:extLst>
                <a:ext uri="{FF2B5EF4-FFF2-40B4-BE49-F238E27FC236}">
                  <a16:creationId xmlns:a16="http://schemas.microsoft.com/office/drawing/2014/main" xmlns="" id="{568CE6FB-6C29-D642-B09D-9978099F031A}"/>
                </a:ext>
              </a:extLst>
            </p:cNvPr>
            <p:cNvSpPr/>
            <p:nvPr/>
          </p:nvSpPr>
          <p:spPr>
            <a:xfrm>
              <a:off x="5245305" y="1447589"/>
              <a:ext cx="6278463" cy="2798947"/>
            </a:xfrm>
            <a:prstGeom prst="foldedCorner">
              <a:avLst>
                <a:gd name="adj" fmla="val 12237"/>
              </a:avLst>
            </a:prstGeom>
            <a:solidFill>
              <a:srgbClr val="1F73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0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矩形 12">
              <a:extLst>
                <a:ext uri="{FF2B5EF4-FFF2-40B4-BE49-F238E27FC236}">
                  <a16:creationId xmlns:a16="http://schemas.microsoft.com/office/drawing/2014/main" xmlns="" id="{14BF4F70-7503-7C22-53E4-64AF4EE9EFA6}"/>
                </a:ext>
              </a:extLst>
            </p:cNvPr>
            <p:cNvSpPr/>
            <p:nvPr/>
          </p:nvSpPr>
          <p:spPr>
            <a:xfrm>
              <a:off x="5414718" y="1626889"/>
              <a:ext cx="5619509" cy="243952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Hoá chất ngâm nguyên liệu thải ra ngoài môi trường, chưa được xử lí làm ô nhiễm đất, ô nhiễm nước dùng trong sinh hoạt,...</a:t>
              </a:r>
            </a:p>
          </p:txBody>
        </p:sp>
      </p:grpSp>
      <p:pic>
        <p:nvPicPr>
          <p:cNvPr id="2050" name="Picture 2" descr="Hàng loạt thùng phuy nghi chứa hóa chất độc hại bị đổ trộm ra Đại lộ Thăng  Long">
            <a:extLst>
              <a:ext uri="{FF2B5EF4-FFF2-40B4-BE49-F238E27FC236}">
                <a16:creationId xmlns:a16="http://schemas.microsoft.com/office/drawing/2014/main" xmlns="" id="{676994D5-7BF2-0800-D704-3B305DCF85B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251542">
            <a:off x="535712" y="3143389"/>
            <a:ext cx="7407275" cy="49397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2"/>
          <p:cNvSpPr/>
          <p:nvPr/>
        </p:nvSpPr>
        <p:spPr>
          <a:xfrm>
            <a:off x="-2514600" y="0"/>
            <a:ext cx="2209800" cy="25527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266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9945385" y="4265149"/>
            <a:ext cx="8342615" cy="6021851"/>
          </a:xfrm>
          <a:custGeom>
            <a:avLst/>
            <a:gdLst/>
            <a:ahLst/>
            <a:cxnLst/>
            <a:rect l="l" t="t" r="r" b="b"/>
            <a:pathLst>
              <a:path w="8342615" h="6021851">
                <a:moveTo>
                  <a:pt x="0" y="0"/>
                </a:moveTo>
                <a:lnTo>
                  <a:pt x="8342615" y="0"/>
                </a:lnTo>
                <a:lnTo>
                  <a:pt x="8342615" y="6021851"/>
                </a:lnTo>
                <a:lnTo>
                  <a:pt x="0" y="6021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4" name="Freeform 4"/>
          <p:cNvSpPr/>
          <p:nvPr/>
        </p:nvSpPr>
        <p:spPr>
          <a:xfrm>
            <a:off x="-486282" y="7920286"/>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4" name="Freeform 14"/>
          <p:cNvSpPr/>
          <p:nvPr/>
        </p:nvSpPr>
        <p:spPr>
          <a:xfrm rot="-1328800">
            <a:off x="7668378" y="7845817"/>
            <a:ext cx="1578337" cy="1587241"/>
          </a:xfrm>
          <a:custGeom>
            <a:avLst/>
            <a:gdLst/>
            <a:ahLst/>
            <a:cxnLst/>
            <a:rect l="l" t="t" r="r" b="b"/>
            <a:pathLst>
              <a:path w="1578337" h="1587241">
                <a:moveTo>
                  <a:pt x="0" y="0"/>
                </a:moveTo>
                <a:lnTo>
                  <a:pt x="1578336" y="0"/>
                </a:lnTo>
                <a:lnTo>
                  <a:pt x="1578336" y="1587242"/>
                </a:lnTo>
                <a:lnTo>
                  <a:pt x="0" y="15872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grpSp>
        <p:nvGrpSpPr>
          <p:cNvPr id="17" name="Group 16">
            <a:extLst>
              <a:ext uri="{FF2B5EF4-FFF2-40B4-BE49-F238E27FC236}">
                <a16:creationId xmlns:a16="http://schemas.microsoft.com/office/drawing/2014/main" xmlns="" id="{A10E2F53-B520-D58C-9297-D27A6CB8D10E}"/>
              </a:ext>
            </a:extLst>
          </p:cNvPr>
          <p:cNvGrpSpPr/>
          <p:nvPr/>
        </p:nvGrpSpPr>
        <p:grpSpPr>
          <a:xfrm>
            <a:off x="2209800" y="723900"/>
            <a:ext cx="12344400" cy="3152946"/>
            <a:chOff x="1484635" y="1481102"/>
            <a:chExt cx="8669357" cy="2669793"/>
          </a:xfrm>
        </p:grpSpPr>
        <p:grpSp>
          <p:nvGrpSpPr>
            <p:cNvPr id="18" name="组合 21">
              <a:extLst>
                <a:ext uri="{FF2B5EF4-FFF2-40B4-BE49-F238E27FC236}">
                  <a16:creationId xmlns:a16="http://schemas.microsoft.com/office/drawing/2014/main" xmlns="" id="{DEB012E5-2054-D148-1561-EFEAE3C877BC}"/>
                </a:ext>
              </a:extLst>
            </p:cNvPr>
            <p:cNvGrpSpPr/>
            <p:nvPr/>
          </p:nvGrpSpPr>
          <p:grpSpPr>
            <a:xfrm>
              <a:off x="1484635" y="1481102"/>
              <a:ext cx="8669357" cy="2669793"/>
              <a:chOff x="5515568" y="1101353"/>
              <a:chExt cx="5227226" cy="5227226"/>
            </a:xfrm>
          </p:grpSpPr>
          <p:sp>
            <p:nvSpPr>
              <p:cNvPr id="20" name="椭圆 9">
                <a:extLst>
                  <a:ext uri="{FF2B5EF4-FFF2-40B4-BE49-F238E27FC236}">
                    <a16:creationId xmlns:a16="http://schemas.microsoft.com/office/drawing/2014/main" xmlns="" id="{C8FA1CBF-78DD-BA66-5429-8D9946EF2607}"/>
                  </a:ext>
                </a:extLst>
              </p:cNvPr>
              <p:cNvSpPr/>
              <p:nvPr/>
            </p:nvSpPr>
            <p:spPr>
              <a:xfrm>
                <a:off x="5515568" y="1101353"/>
                <a:ext cx="5227226" cy="52272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21" name="椭圆 11">
                <a:extLst>
                  <a:ext uri="{FF2B5EF4-FFF2-40B4-BE49-F238E27FC236}">
                    <a16:creationId xmlns:a16="http://schemas.microsoft.com/office/drawing/2014/main" xmlns="" id="{10808A8D-699D-184C-45D2-073127E27361}"/>
                  </a:ext>
                </a:extLst>
              </p:cNvPr>
              <p:cNvSpPr/>
              <p:nvPr/>
            </p:nvSpPr>
            <p:spPr>
              <a:xfrm>
                <a:off x="5672013" y="1257798"/>
                <a:ext cx="4914336" cy="4914336"/>
              </a:xfrm>
              <a:prstGeom prst="roundRect">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sp>
          <p:nvSpPr>
            <p:cNvPr id="19" name="Rectangle 18">
              <a:extLst>
                <a:ext uri="{FF2B5EF4-FFF2-40B4-BE49-F238E27FC236}">
                  <a16:creationId xmlns:a16="http://schemas.microsoft.com/office/drawing/2014/main" xmlns="" id="{39957802-4E0F-27BB-9F4C-68D3E8250ADA}"/>
                </a:ext>
              </a:extLst>
            </p:cNvPr>
            <p:cNvSpPr/>
            <p:nvPr/>
          </p:nvSpPr>
          <p:spPr>
            <a:xfrm>
              <a:off x="1890971" y="1932765"/>
              <a:ext cx="7928976" cy="1954600"/>
            </a:xfrm>
            <a:prstGeom prst="rect">
              <a:avLst/>
            </a:prstGeom>
          </p:spPr>
          <p:txBody>
            <a:bodyPr wrap="square">
              <a:spAutoFit/>
            </a:bodyPr>
            <a:lstStyle/>
            <a:p>
              <a:pPr algn="ctr" rtl="0">
                <a:spcBef>
                  <a:spcPts val="0"/>
                </a:spcBef>
                <a:spcAft>
                  <a:spcPts val="500"/>
                </a:spcAft>
              </a:pPr>
              <a:r>
                <a:rPr lang="vi-VN" sz="4800" b="1" i="0" u="none" strike="noStrike" dirty="0">
                  <a:solidFill>
                    <a:srgbClr val="002060"/>
                  </a:solidFill>
                  <a:effectLst/>
                  <a:latin typeface="Cambria" panose="02040503050406030204" pitchFamily="18" charset="0"/>
                  <a:ea typeface="Cambria" panose="02040503050406030204" pitchFamily="18" charset="0"/>
                </a:rPr>
                <a:t>Để hạn chế ảnh hưởng đến môi trường, công nghệ sản xuất giấy cần cải thiện như thế nào?</a:t>
              </a:r>
              <a:endParaRPr lang="vi-VN" sz="8000" b="1" dirty="0">
                <a:solidFill>
                  <a:srgbClr val="002060"/>
                </a:solidFill>
                <a:effectLst/>
                <a:latin typeface="Cambria" panose="02040503050406030204" pitchFamily="18" charset="0"/>
                <a:ea typeface="Cambria" panose="02040503050406030204" pitchFamily="18" charset="0"/>
              </a:endParaRPr>
            </a:p>
          </p:txBody>
        </p:sp>
      </p:grpSp>
      <p:sp>
        <p:nvSpPr>
          <p:cNvPr id="3" name="Oval 2"/>
          <p:cNvSpPr/>
          <p:nvPr/>
        </p:nvSpPr>
        <p:spPr>
          <a:xfrm>
            <a:off x="-2514600" y="190500"/>
            <a:ext cx="2209800" cy="22209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oppins Black - Poppins Light">
      <a:majorFont>
        <a:latin typeface="Poppins Black"/>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BC38"/>
        </a:solidFill>
        <a:ln w="76200" cap="flat">
          <a:noFill/>
          <a:prstDash val="solid"/>
          <a:mite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484</Words>
  <Application>Microsoft Office PowerPoint</Application>
  <PresentationFormat>Custom</PresentationFormat>
  <Paragraphs>33</Paragraphs>
  <Slides>20</Slides>
  <Notes>2</Notes>
  <HiddenSlides>0</HiddenSlides>
  <MMClips>1</MMClips>
  <ScaleCrop>false</ScaleCrop>
  <HeadingPairs>
    <vt:vector size="4" baseType="variant">
      <vt:variant>
        <vt:lpstr>Theme</vt:lpstr>
      </vt:variant>
      <vt:variant>
        <vt:i4>3</vt:i4>
      </vt:variant>
      <vt:variant>
        <vt:lpstr>Slide Titles</vt:lpstr>
      </vt:variant>
      <vt:variant>
        <vt:i4>20</vt:i4>
      </vt:variant>
    </vt:vector>
  </HeadingPairs>
  <TitlesOfParts>
    <vt:vector size="23" baseType="lpstr">
      <vt:lpstr>Office Theme</vt:lpstr>
      <vt:lpstr>PPTMON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Technology Product Development Presentation</dc:title>
  <dc:creator>thao</dc:creator>
  <cp:lastModifiedBy>NGOC HAO</cp:lastModifiedBy>
  <cp:revision>25</cp:revision>
  <dcterms:created xsi:type="dcterms:W3CDTF">2006-08-16T00:00:00Z</dcterms:created>
  <dcterms:modified xsi:type="dcterms:W3CDTF">2024-10-07T13:34:18Z</dcterms:modified>
  <dc:identifier>DAGJS63__ZQ</dc:identifier>
</cp:coreProperties>
</file>