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0" r:id="rId3"/>
    <p:sldId id="271" r:id="rId4"/>
    <p:sldId id="259" r:id="rId5"/>
    <p:sldId id="261" r:id="rId6"/>
    <p:sldId id="262" r:id="rId7"/>
    <p:sldId id="282" r:id="rId8"/>
    <p:sldId id="283" r:id="rId9"/>
    <p:sldId id="284" r:id="rId10"/>
    <p:sldId id="263" r:id="rId11"/>
    <p:sldId id="285" r:id="rId12"/>
    <p:sldId id="286" r:id="rId13"/>
    <p:sldId id="287" r:id="rId14"/>
    <p:sldId id="288" r:id="rId15"/>
    <p:sldId id="289" r:id="rId16"/>
    <p:sldId id="278" r:id="rId17"/>
    <p:sldId id="290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>
        <p:scale>
          <a:sx n="72" d="100"/>
          <a:sy n="72" d="100"/>
        </p:scale>
        <p:origin x="-576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28524-6A3E-4AC4-B6F9-83F5FC568ECA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1881C-5927-48D7-BD94-DA3465E44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2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69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0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7BE83-2136-4B6D-B84C-40F26844F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2124C50-A9B5-4DC8-8A8E-E9A141981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8FA613-6CA8-4F03-A0E1-BC5D3A93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71B5DC-0BE6-45A0-A549-FD9507CF7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83A47-6A1E-4679-9AB4-99BB340B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241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AC51AC-A5E9-4C78-870B-68AB79FD2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6CF3-3F32-4BEE-9D68-5BFF1E328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79B69B-58C5-4D29-BA55-22567433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0D4D77-49C9-45B1-A7F1-E88D1E58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BFC257-4A15-4C0A-A7C0-86927B44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3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54989F0-EDCE-4196-84B0-E5F9CCCB3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53FD0E-29A5-45DC-98D6-8805D1B939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02B74D-B5D2-4F2E-9F4C-5DDA7430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C2FDBC-273C-4E5A-AA63-59D4BD0F0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74EE72-2BEB-439B-8F00-10AE3D3D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15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29A1C3-BB61-42C7-A72E-2D34CE3D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EFB487-442F-4F2D-A954-FB75680E7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CF728B-C859-44F8-AFB5-E1D4677DC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7EBB80-B98C-45C3-8128-4A245EEA4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EF082B-1F0B-429E-8664-96E802F10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64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715B1-8470-4A10-9E3E-96F79E5E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BDD04F-D111-4568-A442-1A5157F2A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8EB15C-0B54-444A-9296-F2E0B5D7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90643EA-232A-4B1F-8787-9DA1C643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566C5F-50D5-421B-8E54-E247F81A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73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911E5D-C3FA-4AF4-985E-06E093E0D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4321E9-A558-4D59-9685-DC6A6A04AE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D175A1-60BB-4722-A5F1-5C8EA3113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8134BF-94D1-4220-8E31-F866EA29D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7512FF-3292-445F-BFFB-AAA9379C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7FE3B1-1B48-47D1-BE06-0858C84F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79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DF6441-2B64-4124-9619-3DDC8135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74F62D5-B3EE-4A4E-874A-8C165AAEB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D8D01F-9BCA-4586-9D23-946AC901A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22921BB-A820-4860-910E-12EB91375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35D1B0-1F18-42BE-A3B5-4D37F257C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F019A2-2039-4B12-A403-02EEAEDDF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C15F490-615E-4D01-AA73-98A61A3A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70FE779-9BAF-46B0-9D66-21D50E4A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9F04C2-E841-4BA4-ADD6-78B5EAA08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85E4226-9E37-4EB4-B6E0-8CB59DBC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6DB74D1-91B4-45DD-B773-73DFF7DF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01B9C2-C1AC-44AA-AB0C-EB289093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92CBA4D-FE11-4646-AEC9-4495519E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2366610-27A1-4423-AE6D-B82AB8271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E65B4D-9C65-4C66-8B12-CB4CF8FC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1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F19471-C422-4FAF-8F9A-B072F635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430E1-3679-476B-8D25-8B6F5C0B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3FCFF9-4170-4A63-A71D-75E6677A2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278DE2-6C76-43B4-94F6-5B36FF9F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A12F2B-8EC5-4D5A-A1EB-3CFC41CA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693829-0BFF-458C-8E68-161DD87E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3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38CF58-8C7A-4F89-90D2-B46E9BCF6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43AE1B-9CBF-4576-AA8A-52D225DC0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1C74274-A8DC-4053-8F3B-9D90F5351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D815D3-2A2C-4626-8FBB-A30AB979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31BD1C-80A6-4FCB-B129-48C1ABF0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D7296E-D52E-4736-AA91-940CF1B7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1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2B01D1-95DA-4947-AB14-618A70C8B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91576F-E386-4192-81BF-F3A77C3D5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4FEBA-898B-4659-9873-215A437DE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79CB9-D98D-4DE9-B48D-B01073F576DB}" type="datetimeFigureOut">
              <a:rPr lang="en-US" smtClean="0"/>
              <a:t>07/10/2024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59F578-505C-4855-B171-5E058E090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B68CE6-5A78-486B-93A9-7DE5DBF54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A5C48-DA8C-4160-A11E-7DA007F00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8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528482" y="3478794"/>
            <a:ext cx="2992233" cy="3712581"/>
          </a:xfrm>
          <a:prstGeom prst="rect">
            <a:avLst/>
          </a:prstGeom>
        </p:spPr>
      </p:pic>
      <p:sp>
        <p:nvSpPr>
          <p:cNvPr id="2" name="圆角矩形 2">
            <a:extLst>
              <a:ext uri="{FF2B5EF4-FFF2-40B4-BE49-F238E27FC236}">
                <a16:creationId xmlns:a16="http://schemas.microsoft.com/office/drawing/2014/main" xmlns="" id="{A2ECAC42-7259-0B33-3EAC-65FBE36255A7}"/>
              </a:ext>
            </a:extLst>
          </p:cNvPr>
          <p:cNvSpPr/>
          <p:nvPr/>
        </p:nvSpPr>
        <p:spPr>
          <a:xfrm>
            <a:off x="1428750" y="1309369"/>
            <a:ext cx="9315449" cy="3110231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2D73465-0CFA-271A-186A-3976DED48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6705" y="1423354"/>
            <a:ext cx="3090940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64434CA-308B-15C5-DFB0-7DB2DCEAF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2831" y="2382685"/>
            <a:ext cx="8364437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1DBBDF-AFEF-4494-6628-7DE563B848C3}"/>
              </a:ext>
            </a:extLst>
          </p:cNvPr>
          <p:cNvGrpSpPr/>
          <p:nvPr/>
        </p:nvGrpSpPr>
        <p:grpSpPr>
          <a:xfrm>
            <a:off x="3106199" y="1076325"/>
            <a:ext cx="8828626" cy="1914526"/>
            <a:chOff x="5021107" y="2041109"/>
            <a:chExt cx="4500578" cy="2908932"/>
          </a:xfrm>
        </p:grpSpPr>
        <p:sp>
          <p:nvSpPr>
            <p:cNvPr id="3" name="Speech Bubble: Oval 2">
              <a:extLst>
                <a:ext uri="{FF2B5EF4-FFF2-40B4-BE49-F238E27FC236}">
                  <a16:creationId xmlns:a16="http://schemas.microsoft.com/office/drawing/2014/main" xmlns="" id="{61B032F9-BC66-B3D6-7BAE-33516965DE90}"/>
                </a:ext>
              </a:extLst>
            </p:cNvPr>
            <p:cNvSpPr/>
            <p:nvPr/>
          </p:nvSpPr>
          <p:spPr>
            <a:xfrm>
              <a:off x="5021107" y="2041109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3B2528A-C51D-C443-679E-2DD1D70B12A1}"/>
                </a:ext>
              </a:extLst>
            </p:cNvPr>
            <p:cNvSpPr/>
            <p:nvPr/>
          </p:nvSpPr>
          <p:spPr>
            <a:xfrm>
              <a:off x="5366977" y="2637706"/>
              <a:ext cx="4015399" cy="16367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A6F554-2984-DF35-D88D-F100DD8A7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" y="2714625"/>
            <a:ext cx="3918325" cy="318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220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E6EAD7F-EEA9-586D-4F76-148C1B5CC478}"/>
              </a:ext>
            </a:extLst>
          </p:cNvPr>
          <p:cNvGrpSpPr/>
          <p:nvPr/>
        </p:nvGrpSpPr>
        <p:grpSpPr>
          <a:xfrm>
            <a:off x="295275" y="276500"/>
            <a:ext cx="11787603" cy="818875"/>
            <a:chOff x="1352803" y="182825"/>
            <a:chExt cx="9017024" cy="818875"/>
          </a:xfrm>
          <a:solidFill>
            <a:srgbClr val="FFFF00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0B03EF8D-F676-33B8-FB29-2EA7B07BA65C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61C7C4B-1EFD-B6F9-B8F2-F881A35B1C22}"/>
                </a:ext>
              </a:extLst>
            </p:cNvPr>
            <p:cNvSpPr txBox="1"/>
            <p:nvPr/>
          </p:nvSpPr>
          <p:spPr>
            <a:xfrm>
              <a:off x="1352803" y="292181"/>
              <a:ext cx="8940201" cy="5386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cảnh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A38E709-FAB1-8396-256C-3B8F45295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611" y="1547869"/>
            <a:ext cx="3719513" cy="33194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C692DC3-E06C-F992-ED55-D2C40E12806E}"/>
              </a:ext>
            </a:extLst>
          </p:cNvPr>
          <p:cNvSpPr txBox="1"/>
          <p:nvPr/>
        </p:nvSpPr>
        <p:spPr>
          <a:xfrm>
            <a:off x="1419225" y="4972050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Top 4 loại đất trồng rau sạch tại nhà không thể bỏ qua">
            <a:extLst>
              <a:ext uri="{FF2B5EF4-FFF2-40B4-BE49-F238E27FC236}">
                <a16:creationId xmlns:a16="http://schemas.microsoft.com/office/drawing/2014/main" xmlns="" id="{BB3FCD2C-EE22-660E-776F-21E57A695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628774"/>
            <a:ext cx="3898900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4A89CD-A950-64CE-FAD9-93C663B31FEE}"/>
              </a:ext>
            </a:extLst>
          </p:cNvPr>
          <p:cNvSpPr txBox="1"/>
          <p:nvPr/>
        </p:nvSpPr>
        <p:spPr>
          <a:xfrm>
            <a:off x="7315200" y="4829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97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50" name="Picture 2" descr="Bao bì túi đựng hạt giống A.B">
            <a:extLst>
              <a:ext uri="{FF2B5EF4-FFF2-40B4-BE49-F238E27FC236}">
                <a16:creationId xmlns:a16="http://schemas.microsoft.com/office/drawing/2014/main" xmlns="" id="{DE6E63FF-9BCA-F0D5-9196-D87CB117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447800"/>
            <a:ext cx="37084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12408B-5B9D-C9F0-E50D-019F21420CD3}"/>
              </a:ext>
            </a:extLst>
          </p:cNvPr>
          <p:cNvSpPr txBox="1"/>
          <p:nvPr/>
        </p:nvSpPr>
        <p:spPr>
          <a:xfrm>
            <a:off x="1314450" y="44100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Bình xịt tưới cây 2 lít">
            <a:extLst>
              <a:ext uri="{FF2B5EF4-FFF2-40B4-BE49-F238E27FC236}">
                <a16:creationId xmlns:a16="http://schemas.microsoft.com/office/drawing/2014/main" xmlns="" id="{352DDA6C-8AE5-3C1F-5929-2BD926358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4" y="819149"/>
            <a:ext cx="3438525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1A3E79-1672-EEC2-4DEB-DFA8592C6DE9}"/>
              </a:ext>
            </a:extLst>
          </p:cNvPr>
          <p:cNvSpPr txBox="1"/>
          <p:nvPr/>
        </p:nvSpPr>
        <p:spPr>
          <a:xfrm>
            <a:off x="6962775" y="442912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55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485775" y="228600"/>
            <a:ext cx="11296650" cy="64198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074" name="Picture 2" descr="Xẻng làm vườn mini 325mm Kseibi 143325 - Siêu thị Dụng Cụ Vàng">
            <a:extLst>
              <a:ext uri="{FF2B5EF4-FFF2-40B4-BE49-F238E27FC236}">
                <a16:creationId xmlns:a16="http://schemas.microsoft.com/office/drawing/2014/main" xmlns="" id="{0AF07515-F7BA-02DB-A00D-70E9D425A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123949"/>
            <a:ext cx="3286125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BB1F69E-FC7D-6B47-0161-1890814036D8}"/>
              </a:ext>
            </a:extLst>
          </p:cNvPr>
          <p:cNvSpPr txBox="1"/>
          <p:nvPr/>
        </p:nvSpPr>
        <p:spPr>
          <a:xfrm>
            <a:off x="1057275" y="4448175"/>
            <a:ext cx="3629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Xẻng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6" name="Picture 4" descr="Găng tay làm vườn - Thế Giới Cây Và Hoa">
            <a:extLst>
              <a:ext uri="{FF2B5EF4-FFF2-40B4-BE49-F238E27FC236}">
                <a16:creationId xmlns:a16="http://schemas.microsoft.com/office/drawing/2014/main" xmlns="" id="{0D5EC313-27FD-7E48-0B7D-4786640D8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49" y="1304924"/>
            <a:ext cx="3543301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7F03F1F-8B93-DD2E-22B5-72A13AC3B80B}"/>
              </a:ext>
            </a:extLst>
          </p:cNvPr>
          <p:cNvSpPr txBox="1"/>
          <p:nvPr/>
        </p:nvSpPr>
        <p:spPr>
          <a:xfrm>
            <a:off x="5810250" y="4476750"/>
            <a:ext cx="5114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33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Sắp xếp các ảnh trong Hình 1 theo đúng thứ tự các bước gieo hạt.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DF46650-FA18-004A-128B-3A478180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1" y="1437271"/>
            <a:ext cx="5781674" cy="4992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F360CB3-1978-5035-6D4E-5BC43C366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25" y="4028570"/>
            <a:ext cx="3250305" cy="263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5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3429B2-1ED2-C898-D720-EF7D2C9C1E26}"/>
              </a:ext>
            </a:extLst>
          </p:cNvPr>
          <p:cNvGrpSpPr/>
          <p:nvPr/>
        </p:nvGrpSpPr>
        <p:grpSpPr>
          <a:xfrm>
            <a:off x="2314575" y="133625"/>
            <a:ext cx="7419975" cy="733150"/>
            <a:chOff x="1375484" y="182825"/>
            <a:chExt cx="8994343" cy="1209400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 tự các bước gieo hạt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0FC05A-69DF-670F-50E8-4A5691716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1209675"/>
            <a:ext cx="4953000" cy="2541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A23860-FCA1-ED38-1357-7F9AA6D15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600" y="1166812"/>
            <a:ext cx="2171700" cy="2460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05FEC88-0BC4-F6FF-75B1-132E4FFA0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087" y="3757612"/>
            <a:ext cx="2386013" cy="26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EE69C91-5ED3-9EDF-255E-2C586EA2A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949" y="3795712"/>
            <a:ext cx="2278425" cy="263366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2448A01-E423-0626-7BF0-3740E8B26797}"/>
              </a:ext>
            </a:extLst>
          </p:cNvPr>
          <p:cNvSpPr/>
          <p:nvPr/>
        </p:nvSpPr>
        <p:spPr>
          <a:xfrm>
            <a:off x="609600" y="1418896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8245283-F6A4-C514-0692-CD645FC958DB}"/>
              </a:ext>
            </a:extLst>
          </p:cNvPr>
          <p:cNvSpPr/>
          <p:nvPr/>
        </p:nvSpPr>
        <p:spPr>
          <a:xfrm>
            <a:off x="10205545" y="1271751"/>
            <a:ext cx="1597572" cy="21336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10102C6-3F77-93B1-0FB4-D815AA3EB40E}"/>
              </a:ext>
            </a:extLst>
          </p:cNvPr>
          <p:cNvSpPr/>
          <p:nvPr/>
        </p:nvSpPr>
        <p:spPr>
          <a:xfrm>
            <a:off x="1135118" y="4361794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93E9A9F-E780-67E2-CDB6-1F8C430DD10A}"/>
              </a:ext>
            </a:extLst>
          </p:cNvPr>
          <p:cNvSpPr/>
          <p:nvPr/>
        </p:nvSpPr>
        <p:spPr>
          <a:xfrm>
            <a:off x="9238594" y="4130567"/>
            <a:ext cx="2039006" cy="15555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15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6000"/>
                </a:schemeClr>
              </a:gs>
            </a:gsLst>
            <a:lin ang="5400000" scaled="1"/>
          </a:gradFill>
          <a:ln w="412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-668685" y="3006666"/>
            <a:ext cx="2992233" cy="37125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68A175-1B5F-A1EB-E5D5-DFC6B855F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1416" y="2164731"/>
            <a:ext cx="848636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06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8466676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478081-524D-5D71-E776-7F6BBC6545FB}"/>
                </a:ext>
              </a:extLst>
            </p:cNvPr>
            <p:cNvSpPr/>
            <p:nvPr/>
          </p:nvSpPr>
          <p:spPr>
            <a:xfrm>
              <a:off x="5366977" y="2825845"/>
              <a:ext cx="4094556" cy="1876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gieo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hạt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40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69D6504-D8B4-4793-8E39-B98B2BA326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>
            <a:off x="2271307" y="3145419"/>
            <a:ext cx="2992233" cy="371258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968757C-EAB1-4200-94B4-1C9F504579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0" t="38076" r="38992"/>
          <a:stretch/>
        </p:blipFill>
        <p:spPr>
          <a:xfrm>
            <a:off x="9308275" y="5067703"/>
            <a:ext cx="1398765" cy="14932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01BC5BD-FB04-4CC7-977F-61FF7A803E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" t="38076" r="81764" b="20465"/>
          <a:stretch/>
        </p:blipFill>
        <p:spPr>
          <a:xfrm flipH="1">
            <a:off x="6540515" y="3860801"/>
            <a:ext cx="1589466" cy="226065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2F7AF96-556B-40A4-ADB9-88C6C6D6A3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6" t="44397" r="3472" b="24956"/>
          <a:stretch/>
        </p:blipFill>
        <p:spPr>
          <a:xfrm flipH="1">
            <a:off x="6791518" y="3746500"/>
            <a:ext cx="2676925" cy="28144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5D86532-8C2C-F234-C2B4-FF4B6CF0D7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4493" y="750468"/>
            <a:ext cx="70902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41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F52154E-A8CA-44B7-8E24-92E462EAB6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3255476"/>
            <a:ext cx="5557820" cy="3126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7D75EB-3E45-685F-338A-BCB7930397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937" y="1195022"/>
            <a:ext cx="66269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8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IEO HẠT">
            <a:hlinkClick r:id="" action="ppaction://media"/>
            <a:extLst>
              <a:ext uri="{FF2B5EF4-FFF2-40B4-BE49-F238E27FC236}">
                <a16:creationId xmlns:a16="http://schemas.microsoft.com/office/drawing/2014/main" xmlns="" id="{DB96ACF3-7806-2ADE-711F-DA6ED0AEE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07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32ED2E7-8D71-8FF8-93DB-4ADAE279208D}"/>
              </a:ext>
            </a:extLst>
          </p:cNvPr>
          <p:cNvGrpSpPr/>
          <p:nvPr/>
        </p:nvGrpSpPr>
        <p:grpSpPr>
          <a:xfrm>
            <a:off x="3077624" y="1190625"/>
            <a:ext cx="7422884" cy="1914525"/>
            <a:chOff x="5003782" y="2214777"/>
            <a:chExt cx="4500578" cy="2908932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xmlns="" id="{1B7640CA-361F-8C61-82B1-405DB67E671C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9478081-524D-5D71-E776-7F6BBC6545FB}"/>
                </a:ext>
              </a:extLst>
            </p:cNvPr>
            <p:cNvSpPr/>
            <p:nvPr/>
          </p:nvSpPr>
          <p:spPr>
            <a:xfrm>
              <a:off x="5366977" y="2825846"/>
              <a:ext cx="4094556" cy="182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bao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giờ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endParaRPr lang="en-US" sz="6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DAB7C4F9-0CB6-0918-F227-B1C1FFC37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13CF743-EBF0-75F9-A95C-B0E39EC5CBA8}"/>
              </a:ext>
            </a:extLst>
          </p:cNvPr>
          <p:cNvGrpSpPr/>
          <p:nvPr/>
        </p:nvGrpSpPr>
        <p:grpSpPr>
          <a:xfrm>
            <a:off x="3915824" y="3295650"/>
            <a:ext cx="7422884" cy="1914525"/>
            <a:chOff x="5003782" y="2214777"/>
            <a:chExt cx="4500578" cy="2908932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C7A7A712-CB0F-70B8-F31D-1A177225B4BE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3897"/>
                <a:gd name="adj2" fmla="val 33202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C2ABA4A9-DB49-2F45-4C60-F0EF9D2BF021}"/>
                </a:ext>
              </a:extLst>
            </p:cNvPr>
            <p:cNvSpPr/>
            <p:nvPr/>
          </p:nvSpPr>
          <p:spPr>
            <a:xfrm>
              <a:off x="5366977" y="2825845"/>
              <a:ext cx="4094556" cy="16591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kĩ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thuật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gieo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hạt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chậu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đúng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186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8B64C322-3417-48B7-8494-7F1ECBF2F1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9" t="76976" r="40033"/>
          <a:stretch/>
        </p:blipFill>
        <p:spPr>
          <a:xfrm flipH="1">
            <a:off x="7403197" y="510014"/>
            <a:ext cx="5116294" cy="6347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A19D6-1B6D-79CF-A5BC-E68FD3D61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968" y="1623647"/>
            <a:ext cx="629771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2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xmlns="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1: Các bước gieo hạt hoa, cây cảnh trong chậu</a:t>
            </a:r>
            <a:endParaRPr kumimoji="0" lang="zh-CN" alt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949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3429B2-1ED2-C898-D720-EF7D2C9C1E26}"/>
              </a:ext>
            </a:extLst>
          </p:cNvPr>
          <p:cNvGrpSpPr/>
          <p:nvPr/>
        </p:nvGrpSpPr>
        <p:grpSpPr>
          <a:xfrm>
            <a:off x="483557" y="124100"/>
            <a:ext cx="11289343" cy="1233485"/>
            <a:chOff x="1375484" y="182825"/>
            <a:chExt cx="8994343" cy="123348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1209400"/>
            </a:xfrm>
            <a:prstGeom prst="roundRect">
              <a:avLst/>
            </a:prstGeom>
            <a:solidFill>
              <a:srgbClr val="99FFCC"/>
            </a:solidFill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Em hãy sử dụng thẻ gợi ý dưới đây để sắp xếp đúng thứ tự các bước gieo hạt hoa, cây cảnh trong chậu.</a:t>
              </a:r>
              <a:endPara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9B98E50-9FB2-683D-6BAA-E6303FBB6483}"/>
              </a:ext>
            </a:extLst>
          </p:cNvPr>
          <p:cNvGrpSpPr/>
          <p:nvPr/>
        </p:nvGrpSpPr>
        <p:grpSpPr>
          <a:xfrm>
            <a:off x="756459" y="1790700"/>
            <a:ext cx="10778316" cy="742950"/>
            <a:chOff x="4144021" y="1484380"/>
            <a:chExt cx="10778316" cy="48402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4C0D8AC0-6F9A-9946-616C-37DD5ACBD94E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14" name="Rectangle: Diagonal Corners Rounded 4">
                <a:extLst>
                  <a:ext uri="{FF2B5EF4-FFF2-40B4-BE49-F238E27FC236}">
                    <a16:creationId xmlns:a16="http://schemas.microsoft.com/office/drawing/2014/main" xmlns="" id="{E77CE802-D080-5FA3-7F4D-864C052FC45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Diagonal Corners Rounded 30">
                <a:extLst>
                  <a:ext uri="{FF2B5EF4-FFF2-40B4-BE49-F238E27FC236}">
                    <a16:creationId xmlns:a16="http://schemas.microsoft.com/office/drawing/2014/main" xmlns="" id="{BA16F7DE-E732-2CFC-F093-87932BDEEFB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9D65173-1F69-26E3-6F71-4F2B51C057B6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6D85533-92F3-5F92-6B16-FAB9FD78BD3D}"/>
              </a:ext>
            </a:extLst>
          </p:cNvPr>
          <p:cNvGrpSpPr/>
          <p:nvPr/>
        </p:nvGrpSpPr>
        <p:grpSpPr>
          <a:xfrm>
            <a:off x="661209" y="2837375"/>
            <a:ext cx="10778316" cy="1058349"/>
            <a:chOff x="4144021" y="1477376"/>
            <a:chExt cx="10778316" cy="689500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771D4BE6-FDFF-9992-D9EC-9CD686DADC6F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23" name="Rectangle: Diagonal Corners Rounded 4">
                <a:extLst>
                  <a:ext uri="{FF2B5EF4-FFF2-40B4-BE49-F238E27FC236}">
                    <a16:creationId xmlns:a16="http://schemas.microsoft.com/office/drawing/2014/main" xmlns="" id="{1E37F519-FE7D-77C0-5ECA-E598DF12455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: Diagonal Corners Rounded 30">
                <a:extLst>
                  <a:ext uri="{FF2B5EF4-FFF2-40B4-BE49-F238E27FC236}">
                    <a16:creationId xmlns:a16="http://schemas.microsoft.com/office/drawing/2014/main" xmlns="" id="{D30F6238-E931-F927-0B55-04CF7AFF2CD7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2CD3413-CD71-8935-8E31-3FDF4F1CE8C3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52F9E6C-BF39-4ED6-9AC3-0B722C938A22}"/>
              </a:ext>
            </a:extLst>
          </p:cNvPr>
          <p:cNvGrpSpPr/>
          <p:nvPr/>
        </p:nvGrpSpPr>
        <p:grpSpPr>
          <a:xfrm>
            <a:off x="775509" y="408622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013635C4-8FF7-EC7D-7B07-5B373A4D3952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xmlns="" id="{267C05E4-8D1B-80DD-94AB-86FBD555B905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DCFEF748-5FC8-5345-EC40-49FAFFB0C80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D528F57-CE76-E2AE-A189-2AD678DE994F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11348C3A-F19D-6A09-DCE8-E73B0A5D463F}"/>
              </a:ext>
            </a:extLst>
          </p:cNvPr>
          <p:cNvGrpSpPr/>
          <p:nvPr/>
        </p:nvGrpSpPr>
        <p:grpSpPr>
          <a:xfrm>
            <a:off x="718359" y="521970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3CB02AAF-ED2D-A746-F422-9E29ACBBAD57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33" name="Rectangle: Diagonal Corners Rounded 4">
                <a:extLst>
                  <a:ext uri="{FF2B5EF4-FFF2-40B4-BE49-F238E27FC236}">
                    <a16:creationId xmlns:a16="http://schemas.microsoft.com/office/drawing/2014/main" xmlns="" id="{EAAC7E3A-E46B-2AC5-DA78-B7AC8AC2BF76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Diagonal Corners Rounded 30">
                <a:extLst>
                  <a:ext uri="{FF2B5EF4-FFF2-40B4-BE49-F238E27FC236}">
                    <a16:creationId xmlns:a16="http://schemas.microsoft.com/office/drawing/2014/main" xmlns="" id="{F5CF482C-8B50-B019-3AFC-18A451AAB125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F8BCAD04-B339-1A87-72D7-6B6AE9AFD27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10476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409575" y="352425"/>
            <a:ext cx="11439525" cy="6324600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63429B2-1ED2-C898-D720-EF7D2C9C1E26}"/>
              </a:ext>
            </a:extLst>
          </p:cNvPr>
          <p:cNvGrpSpPr/>
          <p:nvPr/>
        </p:nvGrpSpPr>
        <p:grpSpPr>
          <a:xfrm>
            <a:off x="483557" y="276500"/>
            <a:ext cx="11289343" cy="818875"/>
            <a:chOff x="1375484" y="182825"/>
            <a:chExt cx="8994343" cy="818875"/>
          </a:xfrm>
          <a:solidFill>
            <a:srgbClr val="FFFF00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40856C19-85CF-EFF7-EBEF-67FDD27A09C9}"/>
                </a:ext>
              </a:extLst>
            </p:cNvPr>
            <p:cNvSpPr/>
            <p:nvPr/>
          </p:nvSpPr>
          <p:spPr>
            <a:xfrm>
              <a:off x="1375484" y="182825"/>
              <a:ext cx="8994343" cy="818875"/>
            </a:xfrm>
            <a:prstGeom prst="roundRect">
              <a:avLst/>
            </a:prstGeom>
            <a:grp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94769D6-103A-5004-9D36-3CD86B9BCD04}"/>
                </a:ext>
              </a:extLst>
            </p:cNvPr>
            <p:cNvSpPr txBox="1"/>
            <p:nvPr/>
          </p:nvSpPr>
          <p:spPr>
            <a:xfrm>
              <a:off x="1474223" y="215981"/>
              <a:ext cx="8652767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hứ tự các bước gieo hạt hoa, cây cảnh trong chậu.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F8770B8-4D9F-12F5-26FE-65143B5FB95F}"/>
              </a:ext>
            </a:extLst>
          </p:cNvPr>
          <p:cNvGrpSpPr/>
          <p:nvPr/>
        </p:nvGrpSpPr>
        <p:grpSpPr>
          <a:xfrm>
            <a:off x="708834" y="1552575"/>
            <a:ext cx="10778316" cy="742950"/>
            <a:chOff x="4144021" y="1484380"/>
            <a:chExt cx="10778316" cy="4840220"/>
          </a:xfrm>
          <a:solidFill>
            <a:srgbClr val="FFCCCC"/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D7FAD9D-9204-257E-828E-C5D4E711D6E3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xmlns="" id="{60AF497C-1155-149A-F232-0CA0105E942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Diagonal Corners Rounded 30">
                <a:extLst>
                  <a:ext uri="{FF2B5EF4-FFF2-40B4-BE49-F238E27FC236}">
                    <a16:creationId xmlns:a16="http://schemas.microsoft.com/office/drawing/2014/main" xmlns="" id="{302F0E86-2F8D-8AA5-B3BD-D011A609F5F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F1B6BBC-79C4-AD02-83F5-F1B2C7F4466D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hạt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49FB7BB-E546-FEC1-7B00-65D72398D1E0}"/>
              </a:ext>
            </a:extLst>
          </p:cNvPr>
          <p:cNvGrpSpPr/>
          <p:nvPr/>
        </p:nvGrpSpPr>
        <p:grpSpPr>
          <a:xfrm>
            <a:off x="832659" y="3752850"/>
            <a:ext cx="10778316" cy="742950"/>
            <a:chOff x="4144021" y="1484380"/>
            <a:chExt cx="10778316" cy="48402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F3124B1-E0D7-8CE9-3020-481F9DD2FBE6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</p:grpSpPr>
          <p:sp>
            <p:nvSpPr>
              <p:cNvPr id="35" name="Rectangle: Diagonal Corners Rounded 4">
                <a:extLst>
                  <a:ext uri="{FF2B5EF4-FFF2-40B4-BE49-F238E27FC236}">
                    <a16:creationId xmlns:a16="http://schemas.microsoft.com/office/drawing/2014/main" xmlns="" id="{FE37F952-5E1E-E20F-EC92-CEB51080FE6A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Rectangle: Diagonal Corners Rounded 30">
                <a:extLst>
                  <a:ext uri="{FF2B5EF4-FFF2-40B4-BE49-F238E27FC236}">
                    <a16:creationId xmlns:a16="http://schemas.microsoft.com/office/drawing/2014/main" xmlns="" id="{A9FEF38B-460B-4240-7984-97E43B7937D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rgbClr val="FF99FF"/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C12BBA9-CD48-44CB-FB12-B834B714BAE3}"/>
                </a:ext>
              </a:extLst>
            </p:cNvPr>
            <p:cNvSpPr txBox="1"/>
            <p:nvPr/>
          </p:nvSpPr>
          <p:spPr>
            <a:xfrm>
              <a:off x="4368638" y="2222026"/>
              <a:ext cx="10210800" cy="340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chậu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2 cm </a:t>
              </a:r>
              <a:r>
                <a:rPr lang="en-US" sz="2500" b="1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5 cm.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BBF1993-2854-7A75-090A-EF31948784BC}"/>
              </a:ext>
            </a:extLst>
          </p:cNvPr>
          <p:cNvGrpSpPr/>
          <p:nvPr/>
        </p:nvGrpSpPr>
        <p:grpSpPr>
          <a:xfrm>
            <a:off x="832659" y="2609850"/>
            <a:ext cx="10778316" cy="742950"/>
            <a:chOff x="4144021" y="1484380"/>
            <a:chExt cx="10778316" cy="4840220"/>
          </a:xfrm>
          <a:solidFill>
            <a:schemeClr val="accent5">
              <a:lumMod val="40000"/>
              <a:lumOff val="60000"/>
            </a:schemeClr>
          </a:solidFill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xmlns="" id="{E3FEF663-A831-FE4E-03E8-C06D9D5EEAF9}"/>
                </a:ext>
              </a:extLst>
            </p:cNvPr>
            <p:cNvGrpSpPr/>
            <p:nvPr/>
          </p:nvGrpSpPr>
          <p:grpSpPr>
            <a:xfrm>
              <a:off x="4144021" y="1484380"/>
              <a:ext cx="10778316" cy="4840220"/>
              <a:chOff x="4436414" y="1551563"/>
              <a:chExt cx="10426263" cy="4327762"/>
            </a:xfrm>
            <a:grpFill/>
          </p:grpSpPr>
          <p:sp>
            <p:nvSpPr>
              <p:cNvPr id="40" name="Rectangle: Diagonal Corners Rounded 4">
                <a:extLst>
                  <a:ext uri="{FF2B5EF4-FFF2-40B4-BE49-F238E27FC236}">
                    <a16:creationId xmlns:a16="http://schemas.microsoft.com/office/drawing/2014/main" xmlns="" id="{EB26CB86-B750-7A16-FA8F-99EF1CB8351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: Diagonal Corners Rounded 30">
                <a:extLst>
                  <a:ext uri="{FF2B5EF4-FFF2-40B4-BE49-F238E27FC236}">
                    <a16:creationId xmlns:a16="http://schemas.microsoft.com/office/drawing/2014/main" xmlns="" id="{2F480BA8-F38B-FC2A-E4CF-9269E7312CB1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1042626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grp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342B30C-8DDF-ABA5-9FF5-EAFDE315489B}"/>
                </a:ext>
              </a:extLst>
            </p:cNvPr>
            <p:cNvSpPr txBox="1"/>
            <p:nvPr/>
          </p:nvSpPr>
          <p:spPr>
            <a:xfrm>
              <a:off x="4263862" y="1911755"/>
              <a:ext cx="10639425" cy="35206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Gieo hạt giống đã được xử lí vào chậu. Sau khi gieo cần lấp giá thể kín hạt.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24E859A-7314-8D09-8CCA-293C1049867C}"/>
              </a:ext>
            </a:extLst>
          </p:cNvPr>
          <p:cNvGrpSpPr/>
          <p:nvPr/>
        </p:nvGrpSpPr>
        <p:grpSpPr>
          <a:xfrm>
            <a:off x="785034" y="4856675"/>
            <a:ext cx="10778316" cy="1058349"/>
            <a:chOff x="4144021" y="1477376"/>
            <a:chExt cx="10778316" cy="689500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14AB5CA2-53B1-65A7-AE44-DC3B68B87654}"/>
                </a:ext>
              </a:extLst>
            </p:cNvPr>
            <p:cNvGrpSpPr/>
            <p:nvPr/>
          </p:nvGrpSpPr>
          <p:grpSpPr>
            <a:xfrm>
              <a:off x="4144021" y="1484373"/>
              <a:ext cx="10778316" cy="6888005"/>
              <a:chOff x="4436414" y="1551557"/>
              <a:chExt cx="10426263" cy="6158738"/>
            </a:xfrm>
          </p:grpSpPr>
          <p:sp>
            <p:nvSpPr>
              <p:cNvPr id="45" name="Rectangle: Diagonal Corners Rounded 4">
                <a:extLst>
                  <a:ext uri="{FF2B5EF4-FFF2-40B4-BE49-F238E27FC236}">
                    <a16:creationId xmlns:a16="http://schemas.microsoft.com/office/drawing/2014/main" xmlns="" id="{8CB32A50-4A18-92E2-9AE4-D4A97A028DFE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: Diagonal Corners Rounded 30">
                <a:extLst>
                  <a:ext uri="{FF2B5EF4-FFF2-40B4-BE49-F238E27FC236}">
                    <a16:creationId xmlns:a16="http://schemas.microsoft.com/office/drawing/2014/main" xmlns="" id="{8B3F76A1-501F-E6E4-F8AA-463F1D0A367A}"/>
                  </a:ext>
                </a:extLst>
              </p:cNvPr>
              <p:cNvSpPr/>
              <p:nvPr/>
            </p:nvSpPr>
            <p:spPr>
              <a:xfrm flipH="1">
                <a:off x="4436414" y="1551557"/>
                <a:ext cx="10426263" cy="6158738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A4EF8A6-478C-F898-D73F-70358BF0DCEF}"/>
                </a:ext>
              </a:extLst>
            </p:cNvPr>
            <p:cNvSpPr txBox="1"/>
            <p:nvPr/>
          </p:nvSpPr>
          <p:spPr>
            <a:xfrm>
              <a:off x="4397213" y="1477376"/>
              <a:ext cx="10210800" cy="641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500" b="1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Tưới nhẹ nước (dạng phun sương) lên bề mặt giá thể. Mỗi ngày tưới một đến hai làn vào sáng sớm hoặc chiều mát.</a:t>
              </a:r>
              <a:endPara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0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" name="矩形: 圆角 1">
            <a:extLst>
              <a:ext uri="{FF2B5EF4-FFF2-40B4-BE49-F238E27FC236}">
                <a16:creationId xmlns:a16="http://schemas.microsoft.com/office/drawing/2014/main" xmlns="" id="{F6F982F0-C5CC-933A-5BB4-8ADA8AE61823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Hoạt động 1: Các bước gieo hạt hoa, cây cảnh trong chậu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xmlns="" id="{7B711836-487C-58FD-9A53-ED9BEFEDB9AD}"/>
              </a:ext>
            </a:extLst>
          </p:cNvPr>
          <p:cNvSpPr txBox="1"/>
          <p:nvPr/>
        </p:nvSpPr>
        <p:spPr>
          <a:xfrm>
            <a:off x="2305050" y="1968491"/>
            <a:ext cx="84105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2: Tìm hiểu các dụng cụ, vật liệu gieo hạt hoa, cây cảnh trong chậu </a:t>
            </a:r>
            <a:endParaRPr kumimoji="0" lang="zh-CN" alt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胡晓波男神体" panose="02010600030101010101" pitchFamily="2" charset="-122"/>
              <a:cs typeface="Tahoma" panose="020B0604030504040204" pitchFamily="34" charset="0"/>
            </a:endParaRPr>
          </a:p>
        </p:txBody>
      </p:sp>
      <p:pic>
        <p:nvPicPr>
          <p:cNvPr id="6" name="Picture 5" descr="A cartoon of a child planting seeds&#10;&#10;Description automatically generated">
            <a:extLst>
              <a:ext uri="{FF2B5EF4-FFF2-40B4-BE49-F238E27FC236}">
                <a16:creationId xmlns:a16="http://schemas.microsoft.com/office/drawing/2014/main" xmlns="" id="{04CFC1BF-6EC5-20BA-FEC3-6D6F3ABCDA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2981325"/>
            <a:ext cx="38766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0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488</Words>
  <Application>Microsoft Office PowerPoint</Application>
  <PresentationFormat>Custom</PresentationFormat>
  <Paragraphs>41</Paragraphs>
  <Slides>18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HAO</cp:lastModifiedBy>
  <cp:revision>2</cp:revision>
  <dcterms:created xsi:type="dcterms:W3CDTF">2023-11-14T02:40:41Z</dcterms:created>
  <dcterms:modified xsi:type="dcterms:W3CDTF">2024-10-07T12:49:48Z</dcterms:modified>
</cp:coreProperties>
</file>