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64" r:id="rId4"/>
    <p:sldId id="281" r:id="rId5"/>
    <p:sldId id="267" r:id="rId6"/>
    <p:sldId id="286" r:id="rId7"/>
    <p:sldId id="268" r:id="rId8"/>
    <p:sldId id="272" r:id="rId9"/>
    <p:sldId id="269" r:id="rId10"/>
    <p:sldId id="287" r:id="rId11"/>
    <p:sldId id="270" r:id="rId12"/>
    <p:sldId id="271" r:id="rId13"/>
    <p:sldId id="282" r:id="rId14"/>
    <p:sldId id="285" r:id="rId15"/>
    <p:sldId id="280" r:id="rId16"/>
  </p:sldIdLst>
  <p:sldSz cx="18288000" cy="10287000"/>
  <p:notesSz cx="6858000" cy="9144000"/>
  <p:embeddedFontLst>
    <p:embeddedFont>
      <p:font typeface="Calibri" pitchFamily="34" charset="0"/>
      <p:regular r:id="rId18"/>
      <p:bold r:id="rId19"/>
      <p:italic r:id="rId20"/>
      <p:boldItalic r:id="rId21"/>
    </p:embeddedFont>
    <p:embeddedFont>
      <p:font typeface="Lato" charset="0"/>
      <p:regular r:id="rId22"/>
      <p:bold r:id="rId23"/>
      <p:italic r:id="rId24"/>
      <p:boldItalic r:id="rId25"/>
    </p:embeddedFont>
    <p:embeddedFont>
      <p:font typeface="Paytone One"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8" d="100"/>
          <a:sy n="48" d="100"/>
        </p:scale>
        <p:origin x="-55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22068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99f37503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199f37503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199f37503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2199f37503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9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48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00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83"/>
        <p:cNvGrpSpPr/>
        <p:nvPr/>
      </p:nvGrpSpPr>
      <p:grpSpPr>
        <a:xfrm>
          <a:off x="0" y="0"/>
          <a:ext cx="0" cy="0"/>
          <a:chOff x="0" y="0"/>
          <a:chExt cx="0" cy="0"/>
        </a:xfrm>
      </p:grpSpPr>
      <p:grpSp>
        <p:nvGrpSpPr>
          <p:cNvPr id="84" name="Google Shape;84;p13"/>
          <p:cNvGrpSpPr/>
          <p:nvPr/>
        </p:nvGrpSpPr>
        <p:grpSpPr>
          <a:xfrm>
            <a:off x="371565" y="265452"/>
            <a:ext cx="17544985" cy="9647661"/>
            <a:chOff x="0" y="-28575"/>
            <a:chExt cx="4620871" cy="2540931"/>
          </a:xfrm>
        </p:grpSpPr>
        <p:sp>
          <p:nvSpPr>
            <p:cNvPr id="85" name="Google Shape;85;p13"/>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86" name="Google Shape;86;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3"/>
          <p:cNvGrpSpPr/>
          <p:nvPr/>
        </p:nvGrpSpPr>
        <p:grpSpPr>
          <a:xfrm>
            <a:off x="435576" y="327080"/>
            <a:ext cx="17416961" cy="9524406"/>
            <a:chOff x="0" y="-28575"/>
            <a:chExt cx="4587153" cy="2508469"/>
          </a:xfrm>
        </p:grpSpPr>
        <p:sp>
          <p:nvSpPr>
            <p:cNvPr id="88" name="Google Shape;88;p13"/>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89" name="Google Shape;89;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0" name="Google Shape;90;p13"/>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93" name="Google Shape;93;p13"/>
          <p:cNvSpPr txBox="1"/>
          <p:nvPr/>
        </p:nvSpPr>
        <p:spPr>
          <a:xfrm>
            <a:off x="3457306" y="2814841"/>
            <a:ext cx="11813345" cy="2637004"/>
          </a:xfrm>
          <a:prstGeom prst="rect">
            <a:avLst/>
          </a:prstGeom>
          <a:noFill/>
          <a:ln>
            <a:noFill/>
          </a:ln>
        </p:spPr>
        <p:txBody>
          <a:bodyPr spcFirstLastPara="1" wrap="square" lIns="0" tIns="0" rIns="0" bIns="0" anchor="t" anchorCtr="0">
            <a:spAutoFit/>
          </a:bodyPr>
          <a:lstStyle/>
          <a:p>
            <a:pPr marL="0" marR="0" lvl="0" indent="0" algn="ctr" rtl="0">
              <a:lnSpc>
                <a:spcPct val="119003"/>
              </a:lnSpc>
              <a:spcBef>
                <a:spcPts val="0"/>
              </a:spcBef>
              <a:spcAft>
                <a:spcPts val="0"/>
              </a:spcAft>
              <a:buNone/>
            </a:pPr>
            <a:r>
              <a:rPr lang="vi-VN" sz="7200" dirty="0" err="1">
                <a:latin typeface="Paytone One" panose="020B0604020202020204" charset="0"/>
              </a:rPr>
              <a:t>Bài</a:t>
            </a:r>
            <a:r>
              <a:rPr lang="vi-VN" sz="7200" dirty="0">
                <a:latin typeface="Paytone One" panose="020B0604020202020204" charset="0"/>
              </a:rPr>
              <a:t> 3: </a:t>
            </a:r>
            <a:r>
              <a:rPr lang="vi-VN" sz="7200" dirty="0" err="1">
                <a:latin typeface="Paytone One" panose="020B0604020202020204" charset="0"/>
              </a:rPr>
              <a:t>Tìm</a:t>
            </a:r>
            <a:r>
              <a:rPr lang="vi-VN" sz="7200" dirty="0">
                <a:latin typeface="Paytone One" panose="020B0604020202020204" charset="0"/>
              </a:rPr>
              <a:t> </a:t>
            </a:r>
            <a:r>
              <a:rPr lang="vi-VN" sz="7200" dirty="0" err="1">
                <a:latin typeface="Paytone One" panose="020B0604020202020204" charset="0"/>
              </a:rPr>
              <a:t>kiếm</a:t>
            </a:r>
            <a:r>
              <a:rPr lang="vi-VN" sz="7200" dirty="0">
                <a:latin typeface="Paytone One" panose="020B0604020202020204" charset="0"/>
              </a:rPr>
              <a:t> thông tin trong </a:t>
            </a:r>
            <a:r>
              <a:rPr lang="vi-VN" sz="7200" dirty="0" err="1">
                <a:latin typeface="Paytone One" panose="020B0604020202020204" charset="0"/>
              </a:rPr>
              <a:t>giải</a:t>
            </a:r>
            <a:r>
              <a:rPr lang="vi-VN" sz="7200" dirty="0">
                <a:latin typeface="Paytone One" panose="020B0604020202020204" charset="0"/>
              </a:rPr>
              <a:t> </a:t>
            </a:r>
            <a:r>
              <a:rPr lang="vi-VN" sz="7200" dirty="0" err="1">
                <a:latin typeface="Paytone One" panose="020B0604020202020204" charset="0"/>
              </a:rPr>
              <a:t>quyết</a:t>
            </a:r>
            <a:r>
              <a:rPr lang="vi-VN" sz="7200" dirty="0">
                <a:latin typeface="Paytone One" panose="020B0604020202020204" charset="0"/>
              </a:rPr>
              <a:t> </a:t>
            </a:r>
            <a:r>
              <a:rPr lang="vi-VN" sz="7200" dirty="0" err="1">
                <a:latin typeface="Paytone One" panose="020B0604020202020204" charset="0"/>
              </a:rPr>
              <a:t>vấn</a:t>
            </a:r>
            <a:r>
              <a:rPr lang="vi-VN" sz="7200" dirty="0">
                <a:latin typeface="Paytone One" panose="020B0604020202020204" charset="0"/>
              </a:rPr>
              <a:t> </a:t>
            </a:r>
            <a:r>
              <a:rPr lang="vi-VN" sz="7200" dirty="0" err="1">
                <a:latin typeface="Paytone One" panose="020B0604020202020204" charset="0"/>
              </a:rPr>
              <a:t>đề</a:t>
            </a:r>
            <a:endParaRPr sz="7200" dirty="0">
              <a:latin typeface="Paytone One" panose="020B0604020202020204" charset="0"/>
            </a:endParaRPr>
          </a:p>
        </p:txBody>
      </p:sp>
      <p:grpSp>
        <p:nvGrpSpPr>
          <p:cNvPr id="94" name="Google Shape;94;p13"/>
          <p:cNvGrpSpPr/>
          <p:nvPr/>
        </p:nvGrpSpPr>
        <p:grpSpPr>
          <a:xfrm>
            <a:off x="4297775" y="1170348"/>
            <a:ext cx="9825074" cy="1482285"/>
            <a:chOff x="377241" y="-6813"/>
            <a:chExt cx="7904426" cy="970066"/>
          </a:xfrm>
        </p:grpSpPr>
        <p:sp>
          <p:nvSpPr>
            <p:cNvPr id="95" name="Google Shape;95;p13"/>
            <p:cNvSpPr/>
            <p:nvPr/>
          </p:nvSpPr>
          <p:spPr>
            <a:xfrm>
              <a:off x="377241" y="-6813"/>
              <a:ext cx="7904426" cy="970066"/>
            </a:xfrm>
            <a:custGeom>
              <a:avLst/>
              <a:gdLst/>
              <a:ahLst/>
              <a:cxnLst/>
              <a:rect l="l" t="t" r="r" b="b"/>
              <a:pathLst>
                <a:path w="1561368" h="191618" extrusionOk="0">
                  <a:moveTo>
                    <a:pt x="66602" y="0"/>
                  </a:moveTo>
                  <a:lnTo>
                    <a:pt x="1494766" y="0"/>
                  </a:lnTo>
                  <a:cubicBezTo>
                    <a:pt x="1512430" y="0"/>
                    <a:pt x="1529371" y="7017"/>
                    <a:pt x="1541861" y="19507"/>
                  </a:cubicBezTo>
                  <a:cubicBezTo>
                    <a:pt x="1554351" y="31998"/>
                    <a:pt x="1561368" y="48938"/>
                    <a:pt x="1561368" y="66602"/>
                  </a:cubicBezTo>
                  <a:lnTo>
                    <a:pt x="1561368" y="125016"/>
                  </a:lnTo>
                  <a:cubicBezTo>
                    <a:pt x="1561368" y="142680"/>
                    <a:pt x="1554351" y="159621"/>
                    <a:pt x="1541861" y="172111"/>
                  </a:cubicBezTo>
                  <a:cubicBezTo>
                    <a:pt x="1529371" y="184601"/>
                    <a:pt x="1512430" y="191618"/>
                    <a:pt x="1494766" y="191618"/>
                  </a:cubicBezTo>
                  <a:lnTo>
                    <a:pt x="66602" y="191618"/>
                  </a:lnTo>
                  <a:cubicBezTo>
                    <a:pt x="48938" y="191618"/>
                    <a:pt x="31998" y="184601"/>
                    <a:pt x="19507" y="172111"/>
                  </a:cubicBezTo>
                  <a:cubicBezTo>
                    <a:pt x="7017" y="159621"/>
                    <a:pt x="0" y="142680"/>
                    <a:pt x="0" y="125016"/>
                  </a:cubicBezTo>
                  <a:lnTo>
                    <a:pt x="0" y="66602"/>
                  </a:lnTo>
                  <a:cubicBezTo>
                    <a:pt x="0" y="48938"/>
                    <a:pt x="7017" y="31998"/>
                    <a:pt x="19507" y="19507"/>
                  </a:cubicBezTo>
                  <a:cubicBezTo>
                    <a:pt x="31998" y="7017"/>
                    <a:pt x="48938" y="0"/>
                    <a:pt x="66602" y="0"/>
                  </a:cubicBezTo>
                  <a:close/>
                </a:path>
              </a:pathLst>
            </a:custGeom>
            <a:solidFill>
              <a:srgbClr val="F5B9BE"/>
            </a:solidFill>
            <a:ln w="476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txBox="1"/>
            <p:nvPr/>
          </p:nvSpPr>
          <p:spPr>
            <a:xfrm>
              <a:off x="1115646" y="106046"/>
              <a:ext cx="6320918" cy="761540"/>
            </a:xfrm>
            <a:prstGeom prst="rect">
              <a:avLst/>
            </a:prstGeom>
            <a:noFill/>
            <a:ln>
              <a:noFill/>
            </a:ln>
          </p:spPr>
          <p:txBody>
            <a:bodyPr spcFirstLastPara="1" wrap="square" lIns="0" tIns="0" rIns="0" bIns="0" anchor="t" anchorCtr="0">
              <a:spAutoFit/>
            </a:bodyPr>
            <a:lstStyle/>
            <a:p>
              <a:pPr marL="0" marR="0" lvl="0" indent="0" algn="ctr" rtl="0">
                <a:lnSpc>
                  <a:spcPct val="122007"/>
                </a:lnSpc>
                <a:spcBef>
                  <a:spcPts val="0"/>
                </a:spcBef>
                <a:spcAft>
                  <a:spcPts val="0"/>
                </a:spcAft>
                <a:buNone/>
              </a:pPr>
              <a:r>
                <a:rPr lang="vi-VN" sz="3099" dirty="0">
                  <a:latin typeface="Paytone One"/>
                  <a:sym typeface="Paytone One"/>
                </a:rPr>
                <a:t>CHỦ ĐỀ 3. TỔ CHỨC LƯU TRỮ, </a:t>
              </a:r>
            </a:p>
            <a:p>
              <a:pPr marL="0" marR="0" lvl="0" indent="0" algn="ctr" rtl="0">
                <a:lnSpc>
                  <a:spcPct val="122007"/>
                </a:lnSpc>
                <a:spcBef>
                  <a:spcPts val="0"/>
                </a:spcBef>
                <a:spcAft>
                  <a:spcPts val="0"/>
                </a:spcAft>
                <a:buNone/>
              </a:pPr>
              <a:r>
                <a:rPr lang="vi-VN" sz="3099" dirty="0">
                  <a:latin typeface="Paytone One"/>
                  <a:sym typeface="Paytone One"/>
                </a:rPr>
                <a:t>TÌM KIẾM VÀ TRAO ĐỔI THÔNG TIN</a:t>
              </a:r>
              <a:endParaRPr dirty="0"/>
            </a:p>
          </p:txBody>
        </p:sp>
      </p:grpSp>
      <p:pic>
        <p:nvPicPr>
          <p:cNvPr id="97" name="Google Shape;97;p13"/>
          <p:cNvPicPr preferRelativeResize="0"/>
          <p:nvPr/>
        </p:nvPicPr>
        <p:blipFill rotWithShape="1">
          <a:blip r:embed="rId4">
            <a:alphaModFix/>
          </a:blip>
          <a:srcRect l="34595" t="11995" r="52026" b="68625"/>
          <a:stretch/>
        </p:blipFill>
        <p:spPr>
          <a:xfrm>
            <a:off x="2959644" y="6535719"/>
            <a:ext cx="1879877" cy="1531726"/>
          </a:xfrm>
          <a:prstGeom prst="rect">
            <a:avLst/>
          </a:prstGeom>
          <a:noFill/>
          <a:ln>
            <a:noFill/>
          </a:ln>
        </p:spPr>
      </p:pic>
      <p:pic>
        <p:nvPicPr>
          <p:cNvPr id="98" name="Google Shape;98;p13"/>
          <p:cNvPicPr preferRelativeResize="0"/>
          <p:nvPr/>
        </p:nvPicPr>
        <p:blipFill rotWithShape="1">
          <a:blip r:embed="rId4">
            <a:alphaModFix/>
          </a:blip>
          <a:srcRect l="55552" t="11995" r="30322" b="68625"/>
          <a:stretch/>
        </p:blipFill>
        <p:spPr>
          <a:xfrm>
            <a:off x="13291425" y="6535725"/>
            <a:ext cx="1984925" cy="1531726"/>
          </a:xfrm>
          <a:prstGeom prst="rect">
            <a:avLst/>
          </a:prstGeom>
          <a:noFill/>
          <a:ln>
            <a:noFill/>
          </a:ln>
        </p:spPr>
      </p:pic>
      <p:pic>
        <p:nvPicPr>
          <p:cNvPr id="99" name="Google Shape;99;p13"/>
          <p:cNvPicPr preferRelativeResize="0"/>
          <p:nvPr/>
        </p:nvPicPr>
        <p:blipFill rotWithShape="1">
          <a:blip r:embed="rId4">
            <a:alphaModFix/>
          </a:blip>
          <a:srcRect l="15507" t="35995" r="15507"/>
          <a:stretch/>
        </p:blipFill>
        <p:spPr>
          <a:xfrm>
            <a:off x="4297775" y="5326256"/>
            <a:ext cx="9693974" cy="5059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442"/>
        <p:cNvGrpSpPr/>
        <p:nvPr/>
      </p:nvGrpSpPr>
      <p:grpSpPr>
        <a:xfrm>
          <a:off x="0" y="0"/>
          <a:ext cx="0" cy="0"/>
          <a:chOff x="0" y="0"/>
          <a:chExt cx="0" cy="0"/>
        </a:xfrm>
      </p:grpSpPr>
      <p:grpSp>
        <p:nvGrpSpPr>
          <p:cNvPr id="443" name="Google Shape;443;p26"/>
          <p:cNvGrpSpPr/>
          <p:nvPr/>
        </p:nvGrpSpPr>
        <p:grpSpPr>
          <a:xfrm>
            <a:off x="387343" y="265452"/>
            <a:ext cx="17544871" cy="9647599"/>
            <a:chOff x="0" y="-144661"/>
            <a:chExt cx="23393161" cy="12863465"/>
          </a:xfrm>
        </p:grpSpPr>
        <p:grpSp>
          <p:nvGrpSpPr>
            <p:cNvPr id="444" name="Google Shape;444;p26"/>
            <p:cNvGrpSpPr/>
            <p:nvPr/>
          </p:nvGrpSpPr>
          <p:grpSpPr>
            <a:xfrm>
              <a:off x="0" y="-144661"/>
              <a:ext cx="23393161" cy="12863465"/>
              <a:chOff x="0" y="-28575"/>
              <a:chExt cx="4620871" cy="2540931"/>
            </a:xfrm>
          </p:grpSpPr>
          <p:sp>
            <p:nvSpPr>
              <p:cNvPr id="445" name="Google Shape;445;p26"/>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46" name="Google Shape;446;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7" name="Google Shape;447;p26"/>
            <p:cNvGrpSpPr/>
            <p:nvPr/>
          </p:nvGrpSpPr>
          <p:grpSpPr>
            <a:xfrm>
              <a:off x="85349" y="-62491"/>
              <a:ext cx="23222464" cy="12699125"/>
              <a:chOff x="0" y="-28575"/>
              <a:chExt cx="4587153" cy="2508469"/>
            </a:xfrm>
          </p:grpSpPr>
          <p:sp>
            <p:nvSpPr>
              <p:cNvPr id="448" name="Google Shape;448;p26"/>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449" name="Google Shape;449;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50" name="Google Shape;450;p26"/>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51" name="Google Shape;437;p25">
            <a:extLst>
              <a:ext uri="{FF2B5EF4-FFF2-40B4-BE49-F238E27FC236}">
                <a16:creationId xmlns:a16="http://schemas.microsoft.com/office/drawing/2014/main" xmlns="" id="{CEC771EE-4864-4772-A801-7D43BC11288C}"/>
              </a:ext>
            </a:extLst>
          </p:cNvPr>
          <p:cNvPicPr preferRelativeResize="0"/>
          <p:nvPr/>
        </p:nvPicPr>
        <p:blipFill rotWithShape="1">
          <a:blip r:embed="rId4">
            <a:alphaModFix/>
          </a:blip>
          <a:srcRect/>
          <a:stretch/>
        </p:blipFill>
        <p:spPr>
          <a:xfrm>
            <a:off x="1034086" y="479846"/>
            <a:ext cx="16898127" cy="10174902"/>
          </a:xfrm>
          <a:prstGeom prst="rect">
            <a:avLst/>
          </a:prstGeom>
          <a:noFill/>
          <a:ln>
            <a:noFill/>
          </a:ln>
        </p:spPr>
      </p:pic>
      <p:pic>
        <p:nvPicPr>
          <p:cNvPr id="45" name="Picture 44">
            <a:extLst>
              <a:ext uri="{FF2B5EF4-FFF2-40B4-BE49-F238E27FC236}">
                <a16:creationId xmlns:a16="http://schemas.microsoft.com/office/drawing/2014/main" xmlns="" id="{7FF258C5-D2F6-43ED-ACA1-D4481453A875}"/>
              </a:ext>
            </a:extLst>
          </p:cNvPr>
          <p:cNvPicPr/>
          <p:nvPr/>
        </p:nvPicPr>
        <p:blipFill>
          <a:blip r:embed="rId5"/>
          <a:stretch>
            <a:fillRect/>
          </a:stretch>
        </p:blipFill>
        <p:spPr>
          <a:xfrm>
            <a:off x="3957329" y="1382255"/>
            <a:ext cx="1466173" cy="1455113"/>
          </a:xfrm>
          <a:prstGeom prst="rect">
            <a:avLst/>
          </a:prstGeom>
        </p:spPr>
      </p:pic>
      <p:sp>
        <p:nvSpPr>
          <p:cNvPr id="46" name="Google Shape;124;p14">
            <a:extLst>
              <a:ext uri="{FF2B5EF4-FFF2-40B4-BE49-F238E27FC236}">
                <a16:creationId xmlns:a16="http://schemas.microsoft.com/office/drawing/2014/main" xmlns="" id="{9119EF01-B859-4D5A-8EAC-C69B9B87A0FC}"/>
              </a:ext>
            </a:extLst>
          </p:cNvPr>
          <p:cNvSpPr txBox="1"/>
          <p:nvPr/>
        </p:nvSpPr>
        <p:spPr>
          <a:xfrm>
            <a:off x="6477434" y="1699091"/>
            <a:ext cx="7004065" cy="600805"/>
          </a:xfrm>
          <a:prstGeom prst="rect">
            <a:avLst/>
          </a:prstGeom>
          <a:noFill/>
          <a:ln>
            <a:noFill/>
          </a:ln>
        </p:spPr>
        <p:txBody>
          <a:bodyPr spcFirstLastPara="1" wrap="square" lIns="0" tIns="0" rIns="0" bIns="0" anchor="t" anchorCtr="0">
            <a:spAutoFit/>
          </a:bodyPr>
          <a:lstStyle/>
          <a:p>
            <a:pPr lvl="0" algn="just">
              <a:lnSpc>
                <a:spcPct val="122010"/>
              </a:lnSpc>
            </a:pPr>
            <a:r>
              <a:rPr lang="vi-VN" sz="3200" b="1" dirty="0" err="1">
                <a:solidFill>
                  <a:srgbClr val="FF0000"/>
                </a:solidFill>
              </a:rPr>
              <a:t>Chọn</a:t>
            </a:r>
            <a:r>
              <a:rPr lang="vi-VN" sz="3200" b="1" dirty="0">
                <a:solidFill>
                  <a:srgbClr val="FF0000"/>
                </a:solidFill>
              </a:rPr>
              <a:t> </a:t>
            </a:r>
            <a:r>
              <a:rPr lang="vi-VN" sz="3200" b="1" dirty="0" err="1">
                <a:solidFill>
                  <a:srgbClr val="FF0000"/>
                </a:solidFill>
              </a:rPr>
              <a:t>phát</a:t>
            </a:r>
            <a:r>
              <a:rPr lang="vi-VN" sz="3200" b="1" dirty="0">
                <a:solidFill>
                  <a:srgbClr val="FF0000"/>
                </a:solidFill>
              </a:rPr>
              <a:t> </a:t>
            </a:r>
            <a:r>
              <a:rPr lang="vi-VN" sz="3200" b="1" dirty="0" err="1">
                <a:solidFill>
                  <a:srgbClr val="FF0000"/>
                </a:solidFill>
              </a:rPr>
              <a:t>biểu</a:t>
            </a:r>
            <a:r>
              <a:rPr lang="vi-VN" sz="3200" b="1" dirty="0">
                <a:solidFill>
                  <a:srgbClr val="FF0000"/>
                </a:solidFill>
              </a:rPr>
              <a:t> </a:t>
            </a:r>
            <a:r>
              <a:rPr lang="vi-VN" sz="3200" b="1" dirty="0" err="1">
                <a:solidFill>
                  <a:srgbClr val="FF0000"/>
                </a:solidFill>
              </a:rPr>
              <a:t>đúng</a:t>
            </a:r>
            <a:r>
              <a:rPr lang="vi-VN" sz="2400" dirty="0"/>
              <a:t>.</a:t>
            </a:r>
            <a:endParaRPr lang="vi-VN" sz="2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sp>
        <p:nvSpPr>
          <p:cNvPr id="47" name="TextBox 46">
            <a:extLst>
              <a:ext uri="{FF2B5EF4-FFF2-40B4-BE49-F238E27FC236}">
                <a16:creationId xmlns:a16="http://schemas.microsoft.com/office/drawing/2014/main" xmlns="" id="{A430E38A-224B-4FFD-A316-1A697E44B42F}"/>
              </a:ext>
            </a:extLst>
          </p:cNvPr>
          <p:cNvSpPr txBox="1"/>
          <p:nvPr/>
        </p:nvSpPr>
        <p:spPr>
          <a:xfrm>
            <a:off x="4453216" y="2837368"/>
            <a:ext cx="10675773" cy="584775"/>
          </a:xfrm>
          <a:prstGeom prst="rect">
            <a:avLst/>
          </a:prstGeom>
          <a:noFill/>
        </p:spPr>
        <p:txBody>
          <a:bodyPr wrap="square">
            <a:spAutoFit/>
          </a:bodyPr>
          <a:lstStyle/>
          <a:p>
            <a:pPr algn="just"/>
            <a:r>
              <a:rPr lang="en-US" sz="3200" b="1" dirty="0">
                <a:solidFill>
                  <a:schemeClr val="tx2">
                    <a:lumMod val="50000"/>
                  </a:schemeClr>
                </a:solidFill>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Khi </a:t>
            </a:r>
            <a:r>
              <a:rPr lang="vi-VN" sz="3200" b="1" dirty="0" err="1">
                <a:latin typeface="Times New Roman" panose="02020603050405020304" pitchFamily="18" charset="0"/>
                <a:cs typeface="Times New Roman" panose="02020603050405020304" pitchFamily="18" charset="0"/>
              </a:rPr>
              <a:t>làm</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việc</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nhóm</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cần</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có</a:t>
            </a:r>
            <a:r>
              <a:rPr lang="vi-VN" sz="3200" b="1" dirty="0">
                <a:latin typeface="Times New Roman" panose="02020603050405020304" pitchFamily="18" charset="0"/>
                <a:cs typeface="Times New Roman" panose="02020603050405020304" pitchFamily="18" charset="0"/>
              </a:rPr>
              <a:t> tinh </a:t>
            </a:r>
            <a:r>
              <a:rPr lang="vi-VN" sz="3200" b="1" dirty="0" err="1">
                <a:latin typeface="Times New Roman" panose="02020603050405020304" pitchFamily="18" charset="0"/>
                <a:cs typeface="Times New Roman" panose="02020603050405020304" pitchFamily="18" charset="0"/>
              </a:rPr>
              <a:t>thần</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trách</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nhiệm</a:t>
            </a:r>
            <a:endParaRPr lang="en-US" sz="1800" b="1" dirty="0"/>
          </a:p>
        </p:txBody>
      </p:sp>
      <p:sp>
        <p:nvSpPr>
          <p:cNvPr id="48" name="TextBox 47">
            <a:extLst>
              <a:ext uri="{FF2B5EF4-FFF2-40B4-BE49-F238E27FC236}">
                <a16:creationId xmlns:a16="http://schemas.microsoft.com/office/drawing/2014/main" xmlns="" id="{08D322C4-BA6D-498E-ABBD-941F3B6C62B6}"/>
              </a:ext>
            </a:extLst>
          </p:cNvPr>
          <p:cNvSpPr txBox="1"/>
          <p:nvPr/>
        </p:nvSpPr>
        <p:spPr>
          <a:xfrm>
            <a:off x="4453216" y="3719380"/>
            <a:ext cx="11082492" cy="584775"/>
          </a:xfrm>
          <a:prstGeom prst="rect">
            <a:avLst/>
          </a:prstGeom>
          <a:noFill/>
        </p:spPr>
        <p:txBody>
          <a:bodyPr wrap="square">
            <a:spAutoFit/>
          </a:bodyPr>
          <a:lstStyle/>
          <a:p>
            <a:pPr algn="just"/>
            <a:r>
              <a:rPr lang="vi-VN" sz="3200" b="1" dirty="0">
                <a:solidFill>
                  <a:schemeClr val="tx2">
                    <a:lumMod val="50000"/>
                  </a:schemeClr>
                </a:solidFill>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Hợp</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tác</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để</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giải</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quyết</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vấn</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đề</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sẽ</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hiệu</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quả</a:t>
            </a:r>
            <a:r>
              <a:rPr lang="vi-VN" sz="3200" b="1" dirty="0">
                <a:latin typeface="Times New Roman" panose="02020603050405020304" pitchFamily="18" charset="0"/>
                <a:cs typeface="Times New Roman" panose="02020603050405020304" pitchFamily="18" charset="0"/>
              </a:rPr>
              <a:t> hơn.</a:t>
            </a:r>
            <a:endParaRPr lang="en-US" sz="1800" b="1" dirty="0"/>
          </a:p>
        </p:txBody>
      </p:sp>
      <p:sp>
        <p:nvSpPr>
          <p:cNvPr id="49" name="TextBox 48">
            <a:extLst>
              <a:ext uri="{FF2B5EF4-FFF2-40B4-BE49-F238E27FC236}">
                <a16:creationId xmlns:a16="http://schemas.microsoft.com/office/drawing/2014/main" xmlns="" id="{62D16139-308D-4EF7-8410-ACC376CDA03A}"/>
              </a:ext>
            </a:extLst>
          </p:cNvPr>
          <p:cNvSpPr txBox="1"/>
          <p:nvPr/>
        </p:nvSpPr>
        <p:spPr>
          <a:xfrm>
            <a:off x="4467842" y="4466392"/>
            <a:ext cx="11424260" cy="800219"/>
          </a:xfrm>
          <a:prstGeom prst="rect">
            <a:avLst/>
          </a:prstGeom>
          <a:noFill/>
        </p:spPr>
        <p:txBody>
          <a:bodyPr wrap="square">
            <a:spAutoFit/>
          </a:bodyPr>
          <a:lstStyle/>
          <a:p>
            <a:r>
              <a:rPr lang="vi-VN" sz="3200" b="1" dirty="0">
                <a:solidFill>
                  <a:schemeClr val="tx2">
                    <a:lumMod val="50000"/>
                  </a:schemeClr>
                </a:solidFill>
                <a:latin typeface="Times New Roman" panose="02020603050405020304" pitchFamily="18" charset="0"/>
                <a:cs typeface="Times New Roman" panose="02020603050405020304" pitchFamily="18" charset="0"/>
              </a:rPr>
              <a:t>C</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Khi </a:t>
            </a:r>
            <a:r>
              <a:rPr lang="vi-VN" sz="3200" b="1" dirty="0" err="1">
                <a:latin typeface="Times New Roman" panose="02020603050405020304" pitchFamily="18" charset="0"/>
                <a:cs typeface="Times New Roman" panose="02020603050405020304" pitchFamily="18" charset="0"/>
              </a:rPr>
              <a:t>làm</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việc</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nhóm</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bạn</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nào</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giỏi</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thì</a:t>
            </a:r>
            <a:r>
              <a:rPr lang="vi-VN" sz="3200" b="1" dirty="0">
                <a:latin typeface="Times New Roman" panose="02020603050405020304" pitchFamily="18" charset="0"/>
                <a:cs typeface="Times New Roman" panose="02020603050405020304" pitchFamily="18" charset="0"/>
              </a:rPr>
              <a:t> nên </a:t>
            </a:r>
            <a:r>
              <a:rPr lang="vi-VN" sz="3200" b="1" dirty="0" err="1">
                <a:latin typeface="Times New Roman" panose="02020603050405020304" pitchFamily="18" charset="0"/>
                <a:cs typeface="Times New Roman" panose="02020603050405020304" pitchFamily="18" charset="0"/>
              </a:rPr>
              <a:t>làm</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hộ</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cả</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nhóm</a:t>
            </a:r>
            <a:r>
              <a:rPr lang="vi-VN" sz="3200" b="1" dirty="0">
                <a:latin typeface="Times New Roman" panose="02020603050405020304" pitchFamily="18" charset="0"/>
                <a:cs typeface="Times New Roman" panose="02020603050405020304" pitchFamily="18" charset="0"/>
              </a:rPr>
              <a:t>.</a:t>
            </a:r>
          </a:p>
          <a:p>
            <a:endParaRPr lang="en-US" dirty="0"/>
          </a:p>
        </p:txBody>
      </p:sp>
      <p:sp>
        <p:nvSpPr>
          <p:cNvPr id="3" name="Oval 2">
            <a:extLst>
              <a:ext uri="{FF2B5EF4-FFF2-40B4-BE49-F238E27FC236}">
                <a16:creationId xmlns:a16="http://schemas.microsoft.com/office/drawing/2014/main" xmlns="" id="{C849524A-4CCC-45BE-9857-02590B4EE60D}"/>
              </a:ext>
            </a:extLst>
          </p:cNvPr>
          <p:cNvSpPr/>
          <p:nvPr/>
        </p:nvSpPr>
        <p:spPr>
          <a:xfrm>
            <a:off x="4467842" y="3777509"/>
            <a:ext cx="445149" cy="5006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7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ppt_w</p:attrName>
                                        </p:attrNameLst>
                                      </p:cBhvr>
                                      <p:tavLst>
                                        <p:tav tm="0">
                                          <p:val>
                                            <p:fltVal val="0"/>
                                          </p:val>
                                        </p:tav>
                                        <p:tav tm="100000">
                                          <p:val>
                                            <p:strVal val="#ppt_w"/>
                                          </p:val>
                                        </p:tav>
                                      </p:tavLst>
                                    </p:anim>
                                    <p:anim calcmode="lin" valueType="num">
                                      <p:cBhvr>
                                        <p:cTn id="14" dur="1000" fill="hold"/>
                                        <p:tgtEl>
                                          <p:spTgt spid="46"/>
                                        </p:tgtEl>
                                        <p:attrNameLst>
                                          <p:attrName>ppt_h</p:attrName>
                                        </p:attrNameLst>
                                      </p:cBhvr>
                                      <p:tavLst>
                                        <p:tav tm="0">
                                          <p:val>
                                            <p:fltVal val="0"/>
                                          </p:val>
                                        </p:tav>
                                        <p:tav tm="100000">
                                          <p:val>
                                            <p:strVal val="#ppt_h"/>
                                          </p:val>
                                        </p:tav>
                                      </p:tavLst>
                                    </p:anim>
                                    <p:anim calcmode="lin" valueType="num">
                                      <p:cBhvr>
                                        <p:cTn id="15" dur="1000" fill="hold"/>
                                        <p:tgtEl>
                                          <p:spTgt spid="46"/>
                                        </p:tgtEl>
                                        <p:attrNameLst>
                                          <p:attrName>style.rotation</p:attrName>
                                        </p:attrNameLst>
                                      </p:cBhvr>
                                      <p:tavLst>
                                        <p:tav tm="0">
                                          <p:val>
                                            <p:fltVal val="90"/>
                                          </p:val>
                                        </p:tav>
                                        <p:tav tm="100000">
                                          <p:val>
                                            <p:fltVal val="0"/>
                                          </p:val>
                                        </p:tav>
                                      </p:tavLst>
                                    </p:anim>
                                    <p:animEffect transition="in" filter="fade">
                                      <p:cBhvr>
                                        <p:cTn id="16" dur="1000"/>
                                        <p:tgtEl>
                                          <p:spTgt spid="4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0" fill="hold"/>
                                        <p:tgtEl>
                                          <p:spTgt spid="47"/>
                                        </p:tgtEl>
                                        <p:attrNameLst>
                                          <p:attrName>ppt_w</p:attrName>
                                        </p:attrNameLst>
                                      </p:cBhvr>
                                      <p:tavLst>
                                        <p:tav tm="0">
                                          <p:val>
                                            <p:fltVal val="0"/>
                                          </p:val>
                                        </p:tav>
                                        <p:tav tm="100000">
                                          <p:val>
                                            <p:strVal val="#ppt_w"/>
                                          </p:val>
                                        </p:tav>
                                      </p:tavLst>
                                    </p:anim>
                                    <p:anim calcmode="lin" valueType="num">
                                      <p:cBhvr>
                                        <p:cTn id="20" dur="1000" fill="hold"/>
                                        <p:tgtEl>
                                          <p:spTgt spid="47"/>
                                        </p:tgtEl>
                                        <p:attrNameLst>
                                          <p:attrName>ppt_h</p:attrName>
                                        </p:attrNameLst>
                                      </p:cBhvr>
                                      <p:tavLst>
                                        <p:tav tm="0">
                                          <p:val>
                                            <p:fltVal val="0"/>
                                          </p:val>
                                        </p:tav>
                                        <p:tav tm="100000">
                                          <p:val>
                                            <p:strVal val="#ppt_h"/>
                                          </p:val>
                                        </p:tav>
                                      </p:tavLst>
                                    </p:anim>
                                    <p:anim calcmode="lin" valueType="num">
                                      <p:cBhvr>
                                        <p:cTn id="21" dur="1000" fill="hold"/>
                                        <p:tgtEl>
                                          <p:spTgt spid="47"/>
                                        </p:tgtEl>
                                        <p:attrNameLst>
                                          <p:attrName>style.rotation</p:attrName>
                                        </p:attrNameLst>
                                      </p:cBhvr>
                                      <p:tavLst>
                                        <p:tav tm="0">
                                          <p:val>
                                            <p:fltVal val="90"/>
                                          </p:val>
                                        </p:tav>
                                        <p:tav tm="100000">
                                          <p:val>
                                            <p:fltVal val="0"/>
                                          </p:val>
                                        </p:tav>
                                      </p:tavLst>
                                    </p:anim>
                                    <p:animEffect transition="in" filter="fade">
                                      <p:cBhvr>
                                        <p:cTn id="22" dur="1000"/>
                                        <p:tgtEl>
                                          <p:spTgt spid="4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1000" fill="hold"/>
                                        <p:tgtEl>
                                          <p:spTgt spid="49"/>
                                        </p:tgtEl>
                                        <p:attrNameLst>
                                          <p:attrName>ppt_w</p:attrName>
                                        </p:attrNameLst>
                                      </p:cBhvr>
                                      <p:tavLst>
                                        <p:tav tm="0">
                                          <p:val>
                                            <p:fltVal val="0"/>
                                          </p:val>
                                        </p:tav>
                                        <p:tav tm="100000">
                                          <p:val>
                                            <p:strVal val="#ppt_w"/>
                                          </p:val>
                                        </p:tav>
                                      </p:tavLst>
                                    </p:anim>
                                    <p:anim calcmode="lin" valueType="num">
                                      <p:cBhvr>
                                        <p:cTn id="32" dur="1000" fill="hold"/>
                                        <p:tgtEl>
                                          <p:spTgt spid="49"/>
                                        </p:tgtEl>
                                        <p:attrNameLst>
                                          <p:attrName>ppt_h</p:attrName>
                                        </p:attrNameLst>
                                      </p:cBhvr>
                                      <p:tavLst>
                                        <p:tav tm="0">
                                          <p:val>
                                            <p:fltVal val="0"/>
                                          </p:val>
                                        </p:tav>
                                        <p:tav tm="100000">
                                          <p:val>
                                            <p:strVal val="#ppt_h"/>
                                          </p:val>
                                        </p:tav>
                                      </p:tavLst>
                                    </p:anim>
                                    <p:anim calcmode="lin" valueType="num">
                                      <p:cBhvr>
                                        <p:cTn id="33" dur="1000" fill="hold"/>
                                        <p:tgtEl>
                                          <p:spTgt spid="49"/>
                                        </p:tgtEl>
                                        <p:attrNameLst>
                                          <p:attrName>style.rotation</p:attrName>
                                        </p:attrNameLst>
                                      </p:cBhvr>
                                      <p:tavLst>
                                        <p:tav tm="0">
                                          <p:val>
                                            <p:fltVal val="90"/>
                                          </p:val>
                                        </p:tav>
                                        <p:tav tm="100000">
                                          <p:val>
                                            <p:fltVal val="0"/>
                                          </p:val>
                                        </p:tav>
                                      </p:tavLst>
                                    </p:anim>
                                    <p:animEffect transition="in" filter="fade">
                                      <p:cBhvr>
                                        <p:cTn id="34" dur="10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7591"/>
        </a:solidFill>
        <a:effectLst/>
      </p:bgPr>
    </p:bg>
    <p:spTree>
      <p:nvGrpSpPr>
        <p:cNvPr id="1" name="Shape 467"/>
        <p:cNvGrpSpPr/>
        <p:nvPr/>
      </p:nvGrpSpPr>
      <p:grpSpPr>
        <a:xfrm>
          <a:off x="0" y="0"/>
          <a:ext cx="0" cy="0"/>
          <a:chOff x="0" y="0"/>
          <a:chExt cx="0" cy="0"/>
        </a:xfrm>
      </p:grpSpPr>
      <p:pic>
        <p:nvPicPr>
          <p:cNvPr id="484" name="Google Shape;484;p27"/>
          <p:cNvPicPr preferRelativeResize="0"/>
          <p:nvPr/>
        </p:nvPicPr>
        <p:blipFill rotWithShape="1">
          <a:blip r:embed="rId3">
            <a:alphaModFix/>
          </a:blip>
          <a:srcRect/>
          <a:stretch/>
        </p:blipFill>
        <p:spPr>
          <a:xfrm>
            <a:off x="15471826" y="838200"/>
            <a:ext cx="3384449" cy="2892165"/>
          </a:xfrm>
          <a:prstGeom prst="rect">
            <a:avLst/>
          </a:prstGeom>
          <a:noFill/>
          <a:ln>
            <a:noFill/>
          </a:ln>
        </p:spPr>
      </p:pic>
      <p:pic>
        <p:nvPicPr>
          <p:cNvPr id="485" name="Google Shape;485;p27"/>
          <p:cNvPicPr preferRelativeResize="0"/>
          <p:nvPr/>
        </p:nvPicPr>
        <p:blipFill rotWithShape="1">
          <a:blip r:embed="rId4">
            <a:alphaModFix/>
          </a:blip>
          <a:srcRect/>
          <a:stretch/>
        </p:blipFill>
        <p:spPr>
          <a:xfrm rot="-1391531">
            <a:off x="-522758" y="1627235"/>
            <a:ext cx="3868330" cy="2405398"/>
          </a:xfrm>
          <a:prstGeom prst="rect">
            <a:avLst/>
          </a:prstGeom>
          <a:noFill/>
          <a:ln>
            <a:noFill/>
          </a:ln>
        </p:spPr>
      </p:pic>
      <p:sp>
        <p:nvSpPr>
          <p:cNvPr id="41" name="Google Shape;335;p21">
            <a:extLst>
              <a:ext uri="{FF2B5EF4-FFF2-40B4-BE49-F238E27FC236}">
                <a16:creationId xmlns:a16="http://schemas.microsoft.com/office/drawing/2014/main" xmlns="" id="{02D0E938-C64D-46EB-8CC9-9F1CDCC3AE72}"/>
              </a:ext>
            </a:extLst>
          </p:cNvPr>
          <p:cNvSpPr txBox="1"/>
          <p:nvPr/>
        </p:nvSpPr>
        <p:spPr>
          <a:xfrm>
            <a:off x="4792905" y="1025997"/>
            <a:ext cx="7965833" cy="2276905"/>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00" b="1" dirty="0">
                <a:solidFill>
                  <a:schemeClr val="bg1"/>
                </a:solidFill>
                <a:latin typeface="Paytone One"/>
                <a:sym typeface="Paytone One"/>
              </a:rPr>
              <a:t>3</a:t>
            </a:r>
            <a:r>
              <a:rPr lang="vi-VN" sz="5400" b="1" dirty="0">
                <a:solidFill>
                  <a:schemeClr val="bg1"/>
                </a:solidFill>
                <a:latin typeface="Paytone One"/>
                <a:sym typeface="Paytone One"/>
              </a:rPr>
              <a:t>. </a:t>
            </a:r>
            <a:r>
              <a:rPr lang="vi-VN" sz="5400" b="1" dirty="0" err="1">
                <a:solidFill>
                  <a:schemeClr val="bg1"/>
                </a:solidFill>
                <a:latin typeface="Paytone One"/>
                <a:sym typeface="Paytone One"/>
              </a:rPr>
              <a:t>Thực</a:t>
            </a:r>
            <a:r>
              <a:rPr lang="vi-VN" sz="5400" b="1" dirty="0">
                <a:solidFill>
                  <a:schemeClr val="bg1"/>
                </a:solidFill>
                <a:latin typeface="Paytone One"/>
                <a:sym typeface="Paytone One"/>
              </a:rPr>
              <a:t> </a:t>
            </a:r>
            <a:r>
              <a:rPr lang="vi-VN" sz="5400" b="1" dirty="0" err="1">
                <a:solidFill>
                  <a:schemeClr val="bg1"/>
                </a:solidFill>
                <a:latin typeface="Paytone One"/>
                <a:sym typeface="Paytone One"/>
              </a:rPr>
              <a:t>hành</a:t>
            </a:r>
            <a:r>
              <a:rPr lang="vi-VN" sz="5400" b="1" dirty="0">
                <a:solidFill>
                  <a:schemeClr val="bg1"/>
                </a:solidFill>
                <a:latin typeface="Paytone One"/>
                <a:sym typeface="Paytone One"/>
              </a:rPr>
              <a:t> </a:t>
            </a:r>
            <a:r>
              <a:rPr lang="vi-VN" sz="5400" b="1" dirty="0" err="1">
                <a:solidFill>
                  <a:schemeClr val="bg1"/>
                </a:solidFill>
                <a:latin typeface="Paytone One"/>
                <a:sym typeface="Paytone One"/>
              </a:rPr>
              <a:t>tìm</a:t>
            </a:r>
            <a:r>
              <a:rPr lang="vi-VN" sz="5400" b="1" dirty="0">
                <a:solidFill>
                  <a:schemeClr val="bg1"/>
                </a:solidFill>
                <a:latin typeface="Paytone One"/>
                <a:sym typeface="Paytone One"/>
              </a:rPr>
              <a:t> </a:t>
            </a:r>
            <a:r>
              <a:rPr lang="vi-VN" sz="5400" b="1" dirty="0" err="1">
                <a:solidFill>
                  <a:schemeClr val="bg1"/>
                </a:solidFill>
                <a:latin typeface="Paytone One"/>
                <a:sym typeface="Paytone One"/>
              </a:rPr>
              <a:t>kiếm</a:t>
            </a:r>
            <a:r>
              <a:rPr lang="vi-VN" sz="5400" b="1" dirty="0">
                <a:solidFill>
                  <a:schemeClr val="bg1"/>
                </a:solidFill>
                <a:latin typeface="Paytone One"/>
                <a:sym typeface="Paytone One"/>
              </a:rPr>
              <a:t> </a:t>
            </a:r>
            <a:r>
              <a:rPr lang="vi-VN" sz="5400" b="1" dirty="0" err="1">
                <a:solidFill>
                  <a:schemeClr val="bg1"/>
                </a:solidFill>
                <a:latin typeface="Paytone One"/>
                <a:sym typeface="Paytone One"/>
              </a:rPr>
              <a:t>và</a:t>
            </a:r>
            <a:r>
              <a:rPr lang="vi-VN" sz="5400" b="1" dirty="0">
                <a:solidFill>
                  <a:schemeClr val="bg1"/>
                </a:solidFill>
                <a:latin typeface="Paytone One"/>
                <a:sym typeface="Paytone One"/>
              </a:rPr>
              <a:t> </a:t>
            </a:r>
            <a:r>
              <a:rPr lang="vi-VN" sz="5400" b="1" dirty="0" err="1">
                <a:solidFill>
                  <a:schemeClr val="bg1"/>
                </a:solidFill>
                <a:latin typeface="Paytone One"/>
                <a:sym typeface="Paytone One"/>
              </a:rPr>
              <a:t>lựa</a:t>
            </a:r>
            <a:r>
              <a:rPr lang="vi-VN" sz="5400" b="1" dirty="0">
                <a:solidFill>
                  <a:schemeClr val="bg1"/>
                </a:solidFill>
                <a:latin typeface="Paytone One"/>
                <a:sym typeface="Paytone One"/>
              </a:rPr>
              <a:t> </a:t>
            </a:r>
            <a:r>
              <a:rPr lang="vi-VN" sz="5400" b="1" dirty="0" err="1">
                <a:solidFill>
                  <a:schemeClr val="bg1"/>
                </a:solidFill>
                <a:latin typeface="Paytone One"/>
                <a:sym typeface="Paytone One"/>
              </a:rPr>
              <a:t>chọn</a:t>
            </a:r>
            <a:r>
              <a:rPr lang="vi-VN" sz="5400" b="1" dirty="0">
                <a:solidFill>
                  <a:schemeClr val="bg1"/>
                </a:solidFill>
                <a:latin typeface="Paytone One"/>
                <a:sym typeface="Paytone One"/>
              </a:rPr>
              <a:t> thông tin</a:t>
            </a:r>
            <a:endParaRPr lang="en-US" sz="5400" dirty="0">
              <a:solidFill>
                <a:schemeClr val="bg1"/>
              </a:solidFill>
            </a:endParaRPr>
          </a:p>
        </p:txBody>
      </p:sp>
      <p:grpSp>
        <p:nvGrpSpPr>
          <p:cNvPr id="49" name="Group 48">
            <a:extLst>
              <a:ext uri="{FF2B5EF4-FFF2-40B4-BE49-F238E27FC236}">
                <a16:creationId xmlns:a16="http://schemas.microsoft.com/office/drawing/2014/main" xmlns="" id="{AE7BA485-7E9E-4E19-A175-DC3BF01B8626}"/>
              </a:ext>
            </a:extLst>
          </p:cNvPr>
          <p:cNvGrpSpPr/>
          <p:nvPr/>
        </p:nvGrpSpPr>
        <p:grpSpPr>
          <a:xfrm>
            <a:off x="826232" y="5058106"/>
            <a:ext cx="16635536" cy="4390694"/>
            <a:chOff x="487611" y="132261"/>
            <a:chExt cx="5267072" cy="1005338"/>
          </a:xfrm>
        </p:grpSpPr>
        <p:sp>
          <p:nvSpPr>
            <p:cNvPr id="50" name="Shape 97894">
              <a:extLst>
                <a:ext uri="{FF2B5EF4-FFF2-40B4-BE49-F238E27FC236}">
                  <a16:creationId xmlns:a16="http://schemas.microsoft.com/office/drawing/2014/main" xmlns="" id="{95C798DB-67CB-46F8-8F79-F9BA31A0427E}"/>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51" name="Shape 1030">
              <a:extLst>
                <a:ext uri="{FF2B5EF4-FFF2-40B4-BE49-F238E27FC236}">
                  <a16:creationId xmlns:a16="http://schemas.microsoft.com/office/drawing/2014/main" xmlns="" id="{9A8A1496-D2EC-4607-A594-764FF720AF4B}"/>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dirty="0"/>
            </a:p>
          </p:txBody>
        </p:sp>
        <p:sp>
          <p:nvSpPr>
            <p:cNvPr id="52" name="Shape 1031">
              <a:extLst>
                <a:ext uri="{FF2B5EF4-FFF2-40B4-BE49-F238E27FC236}">
                  <a16:creationId xmlns:a16="http://schemas.microsoft.com/office/drawing/2014/main" xmlns="" id="{316E5AEE-EDCC-492B-B3AF-A0450A3BF41F}"/>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3" name="Shape 1032">
              <a:extLst>
                <a:ext uri="{FF2B5EF4-FFF2-40B4-BE49-F238E27FC236}">
                  <a16:creationId xmlns:a16="http://schemas.microsoft.com/office/drawing/2014/main" xmlns="" id="{3DCA0175-AE8D-4042-BA4C-1F4C61CC6F4D}"/>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4" name="Shape 1033">
              <a:extLst>
                <a:ext uri="{FF2B5EF4-FFF2-40B4-BE49-F238E27FC236}">
                  <a16:creationId xmlns:a16="http://schemas.microsoft.com/office/drawing/2014/main" xmlns="" id="{5F241EE4-1973-4A6F-8A8F-99BFB69B8098}"/>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5" name="Shape 1034">
              <a:extLst>
                <a:ext uri="{FF2B5EF4-FFF2-40B4-BE49-F238E27FC236}">
                  <a16:creationId xmlns:a16="http://schemas.microsoft.com/office/drawing/2014/main" xmlns="" id="{91400957-E122-4BDD-A50C-94939AB3C261}"/>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6" name="Shape 1035">
              <a:extLst>
                <a:ext uri="{FF2B5EF4-FFF2-40B4-BE49-F238E27FC236}">
                  <a16:creationId xmlns:a16="http://schemas.microsoft.com/office/drawing/2014/main" xmlns="" id="{C98CF4B7-CF1B-4A1D-89E2-F28539FF4F2F}"/>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7" name="Shape 1036">
              <a:extLst>
                <a:ext uri="{FF2B5EF4-FFF2-40B4-BE49-F238E27FC236}">
                  <a16:creationId xmlns:a16="http://schemas.microsoft.com/office/drawing/2014/main" xmlns="" id="{9365EF8C-5D7B-40B5-83A7-042DBE24F329}"/>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8" name="Shape 1037">
              <a:extLst>
                <a:ext uri="{FF2B5EF4-FFF2-40B4-BE49-F238E27FC236}">
                  <a16:creationId xmlns:a16="http://schemas.microsoft.com/office/drawing/2014/main" xmlns="" id="{F55F6CFE-C4E0-4AEF-A6ED-1605DBEDE73E}"/>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9" name="Shape 1038">
              <a:extLst>
                <a:ext uri="{FF2B5EF4-FFF2-40B4-BE49-F238E27FC236}">
                  <a16:creationId xmlns:a16="http://schemas.microsoft.com/office/drawing/2014/main" xmlns="" id="{C38A45FD-E467-4816-8730-3D371DFD5D50}"/>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60" name="Shape 1039">
              <a:extLst>
                <a:ext uri="{FF2B5EF4-FFF2-40B4-BE49-F238E27FC236}">
                  <a16:creationId xmlns:a16="http://schemas.microsoft.com/office/drawing/2014/main" xmlns="" id="{7ED60ED2-EF17-4BE9-874E-871502737270}"/>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61" name="Shape 1040">
              <a:extLst>
                <a:ext uri="{FF2B5EF4-FFF2-40B4-BE49-F238E27FC236}">
                  <a16:creationId xmlns:a16="http://schemas.microsoft.com/office/drawing/2014/main" xmlns="" id="{FA99128A-1E3F-4307-A173-49A8971A43C8}"/>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62" name="Shape 1041">
              <a:extLst>
                <a:ext uri="{FF2B5EF4-FFF2-40B4-BE49-F238E27FC236}">
                  <a16:creationId xmlns:a16="http://schemas.microsoft.com/office/drawing/2014/main" xmlns="" id="{6149A0BF-935E-470A-B24F-09195D3085AE}"/>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63" name="Shape 1042">
              <a:extLst>
                <a:ext uri="{FF2B5EF4-FFF2-40B4-BE49-F238E27FC236}">
                  <a16:creationId xmlns:a16="http://schemas.microsoft.com/office/drawing/2014/main" xmlns="" id="{464AC802-A2FF-4901-AB15-E42CC5668AA9}"/>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64" name="Shape 1043">
              <a:extLst>
                <a:ext uri="{FF2B5EF4-FFF2-40B4-BE49-F238E27FC236}">
                  <a16:creationId xmlns:a16="http://schemas.microsoft.com/office/drawing/2014/main" xmlns="" id="{E3F44589-974B-41FF-9E37-8CBC34B87CCC}"/>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65" name="Shape 1044">
              <a:extLst>
                <a:ext uri="{FF2B5EF4-FFF2-40B4-BE49-F238E27FC236}">
                  <a16:creationId xmlns:a16="http://schemas.microsoft.com/office/drawing/2014/main" xmlns="" id="{19F14482-3918-48AC-B215-0D0472EAEE77}"/>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66" name="Shape 1045">
              <a:extLst>
                <a:ext uri="{FF2B5EF4-FFF2-40B4-BE49-F238E27FC236}">
                  <a16:creationId xmlns:a16="http://schemas.microsoft.com/office/drawing/2014/main" xmlns="" id="{18D95CF7-844B-4029-8EFC-814512C0B21A}"/>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67" name="Shape 1046">
              <a:extLst>
                <a:ext uri="{FF2B5EF4-FFF2-40B4-BE49-F238E27FC236}">
                  <a16:creationId xmlns:a16="http://schemas.microsoft.com/office/drawing/2014/main" xmlns="" id="{0010BE6B-8D3A-4171-A1F4-7CB69C6033F3}"/>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45" name="TextBox 44">
            <a:extLst>
              <a:ext uri="{FF2B5EF4-FFF2-40B4-BE49-F238E27FC236}">
                <a16:creationId xmlns:a16="http://schemas.microsoft.com/office/drawing/2014/main" xmlns="" id="{ECED0069-97AD-4340-A8AC-60BA8C291C70}"/>
              </a:ext>
            </a:extLst>
          </p:cNvPr>
          <p:cNvSpPr txBox="1"/>
          <p:nvPr/>
        </p:nvSpPr>
        <p:spPr>
          <a:xfrm>
            <a:off x="1209748" y="6841324"/>
            <a:ext cx="4004072" cy="707886"/>
          </a:xfrm>
          <a:prstGeom prst="rect">
            <a:avLst/>
          </a:prstGeom>
          <a:noFill/>
        </p:spPr>
        <p:txBody>
          <a:bodyPr wrap="square">
            <a:spAutoFit/>
          </a:bodyPr>
          <a:lstStyle/>
          <a:p>
            <a:r>
              <a:rPr lang="vi-VN" sz="4000" dirty="0">
                <a:solidFill>
                  <a:srgbClr val="00B050"/>
                </a:solidFill>
                <a:latin typeface="+mj-lt"/>
              </a:rPr>
              <a:t>NHIỆM VỤ 1:</a:t>
            </a:r>
            <a:endParaRPr lang="en-US" sz="4000" dirty="0">
              <a:solidFill>
                <a:srgbClr val="00B050"/>
              </a:solidFill>
              <a:latin typeface="+mj-lt"/>
            </a:endParaRPr>
          </a:p>
        </p:txBody>
      </p:sp>
      <p:sp>
        <p:nvSpPr>
          <p:cNvPr id="47" name="TextBox 46">
            <a:extLst>
              <a:ext uri="{FF2B5EF4-FFF2-40B4-BE49-F238E27FC236}">
                <a16:creationId xmlns:a16="http://schemas.microsoft.com/office/drawing/2014/main" xmlns="" id="{CD50FE8B-C06A-48D3-BBE0-07F9843514DD}"/>
              </a:ext>
            </a:extLst>
          </p:cNvPr>
          <p:cNvSpPr txBox="1"/>
          <p:nvPr/>
        </p:nvSpPr>
        <p:spPr>
          <a:xfrm>
            <a:off x="4928203" y="6799722"/>
            <a:ext cx="10884365" cy="1077218"/>
          </a:xfrm>
          <a:prstGeom prst="rect">
            <a:avLst/>
          </a:prstGeom>
          <a:noFill/>
        </p:spPr>
        <p:txBody>
          <a:bodyPr wrap="square">
            <a:spAutoFit/>
          </a:bodyPr>
          <a:lstStyle/>
          <a:p>
            <a:pPr algn="just"/>
            <a:r>
              <a:rPr lang="vi-VN" sz="3200" dirty="0">
                <a:latin typeface="+mj-lt"/>
              </a:rPr>
              <a:t>Gia </a:t>
            </a:r>
            <a:r>
              <a:rPr lang="vi-VN" sz="3200" dirty="0" err="1">
                <a:latin typeface="+mj-lt"/>
              </a:rPr>
              <a:t>đình</a:t>
            </a:r>
            <a:r>
              <a:rPr lang="vi-VN" sz="3200" dirty="0">
                <a:latin typeface="+mj-lt"/>
              </a:rPr>
              <a:t> em </a:t>
            </a:r>
            <a:r>
              <a:rPr lang="vi-VN" sz="3200" dirty="0" err="1">
                <a:latin typeface="+mj-lt"/>
              </a:rPr>
              <a:t>có</a:t>
            </a:r>
            <a:r>
              <a:rPr lang="vi-VN" sz="3200" dirty="0">
                <a:latin typeface="+mj-lt"/>
              </a:rPr>
              <a:t> </a:t>
            </a:r>
            <a:r>
              <a:rPr lang="vi-VN" sz="3200" dirty="0" err="1">
                <a:latin typeface="+mj-lt"/>
              </a:rPr>
              <a:t>kế</a:t>
            </a:r>
            <a:r>
              <a:rPr lang="vi-VN" sz="3200" dirty="0">
                <a:latin typeface="+mj-lt"/>
              </a:rPr>
              <a:t> </a:t>
            </a:r>
            <a:r>
              <a:rPr lang="vi-VN" sz="3200" dirty="0" err="1">
                <a:latin typeface="+mj-lt"/>
              </a:rPr>
              <a:t>hoạch</a:t>
            </a:r>
            <a:r>
              <a:rPr lang="vi-VN" sz="3200" dirty="0">
                <a:latin typeface="+mj-lt"/>
              </a:rPr>
              <a:t> đi du </a:t>
            </a:r>
            <a:r>
              <a:rPr lang="vi-VN" sz="3200" dirty="0" err="1">
                <a:latin typeface="+mj-lt"/>
              </a:rPr>
              <a:t>lịch</a:t>
            </a:r>
            <a:r>
              <a:rPr lang="vi-VN" sz="3200" dirty="0">
                <a:latin typeface="+mj-lt"/>
              </a:rPr>
              <a:t> ở Sa </a:t>
            </a:r>
            <a:r>
              <a:rPr lang="vi-VN" sz="3200" dirty="0" err="1">
                <a:latin typeface="+mj-lt"/>
              </a:rPr>
              <a:t>Pa</a:t>
            </a:r>
            <a:r>
              <a:rPr lang="vi-VN" sz="3200" dirty="0">
                <a:latin typeface="+mj-lt"/>
              </a:rPr>
              <a:t> </a:t>
            </a:r>
            <a:r>
              <a:rPr lang="vi-VN" sz="3200" dirty="0" err="1">
                <a:latin typeface="+mj-lt"/>
              </a:rPr>
              <a:t>vào</a:t>
            </a:r>
            <a:r>
              <a:rPr lang="vi-VN" sz="3200" dirty="0">
                <a:latin typeface="+mj-lt"/>
              </a:rPr>
              <a:t> </a:t>
            </a:r>
            <a:r>
              <a:rPr lang="vi-VN" sz="3200" dirty="0" err="1">
                <a:latin typeface="+mj-lt"/>
              </a:rPr>
              <a:t>dịp</a:t>
            </a:r>
            <a:r>
              <a:rPr lang="vi-VN" sz="3200" dirty="0">
                <a:latin typeface="+mj-lt"/>
              </a:rPr>
              <a:t> </a:t>
            </a:r>
            <a:r>
              <a:rPr lang="vi-VN" sz="3200" dirty="0" err="1">
                <a:latin typeface="+mj-lt"/>
              </a:rPr>
              <a:t>tết</a:t>
            </a:r>
            <a:r>
              <a:rPr lang="vi-VN" sz="3200" dirty="0">
                <a:latin typeface="+mj-lt"/>
              </a:rPr>
              <a:t> dương </a:t>
            </a:r>
            <a:r>
              <a:rPr lang="vi-VN" sz="3200" dirty="0" err="1">
                <a:latin typeface="+mj-lt"/>
              </a:rPr>
              <a:t>lịch</a:t>
            </a:r>
            <a:r>
              <a:rPr lang="vi-VN" sz="3200" dirty="0">
                <a:latin typeface="+mj-lt"/>
              </a:rPr>
              <a:t>. Em </a:t>
            </a:r>
            <a:r>
              <a:rPr lang="vi-VN" sz="3200" dirty="0" err="1">
                <a:latin typeface="+mj-lt"/>
              </a:rPr>
              <a:t>hãy</a:t>
            </a:r>
            <a:r>
              <a:rPr lang="vi-VN" sz="3200" dirty="0">
                <a:latin typeface="+mj-lt"/>
              </a:rPr>
              <a:t> </a:t>
            </a:r>
            <a:r>
              <a:rPr lang="vi-VN" sz="3200" dirty="0" err="1">
                <a:latin typeface="+mj-lt"/>
              </a:rPr>
              <a:t>tìm</a:t>
            </a:r>
            <a:r>
              <a:rPr lang="vi-VN" sz="3200" dirty="0">
                <a:latin typeface="+mj-lt"/>
              </a:rPr>
              <a:t> </a:t>
            </a:r>
            <a:r>
              <a:rPr lang="vi-VN" sz="3200" dirty="0" err="1">
                <a:latin typeface="+mj-lt"/>
              </a:rPr>
              <a:t>kiếm</a:t>
            </a:r>
            <a:r>
              <a:rPr lang="vi-VN" sz="3200" dirty="0">
                <a:latin typeface="+mj-lt"/>
              </a:rPr>
              <a:t> thông tin </a:t>
            </a:r>
            <a:r>
              <a:rPr lang="vi-VN" sz="3200" dirty="0" err="1">
                <a:latin typeface="+mj-lt"/>
              </a:rPr>
              <a:t>về</a:t>
            </a:r>
            <a:r>
              <a:rPr lang="vi-VN" sz="3200" dirty="0">
                <a:latin typeface="+mj-lt"/>
              </a:rPr>
              <a:t> </a:t>
            </a:r>
            <a:r>
              <a:rPr lang="vi-VN" sz="3200" dirty="0" err="1">
                <a:latin typeface="+mj-lt"/>
              </a:rPr>
              <a:t>các</a:t>
            </a:r>
            <a:r>
              <a:rPr lang="vi-VN" sz="3200" dirty="0">
                <a:latin typeface="+mj-lt"/>
              </a:rPr>
              <a:t> </a:t>
            </a:r>
            <a:r>
              <a:rPr lang="vi-VN" sz="3200" dirty="0" err="1">
                <a:latin typeface="+mj-lt"/>
              </a:rPr>
              <a:t>điểm</a:t>
            </a:r>
            <a:r>
              <a:rPr lang="vi-VN" sz="3200" dirty="0">
                <a:latin typeface="+mj-lt"/>
              </a:rPr>
              <a:t> tham quan ở Sa </a:t>
            </a:r>
            <a:r>
              <a:rPr lang="vi-VN" sz="3200" dirty="0" err="1">
                <a:latin typeface="+mj-lt"/>
              </a:rPr>
              <a:t>Pa</a:t>
            </a:r>
            <a:r>
              <a:rPr lang="vi-VN" sz="3200" dirty="0">
                <a:latin typeface="+mj-lt"/>
              </a:rPr>
              <a:t>.</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5C680"/>
        </a:solidFill>
        <a:effectLst/>
      </p:bgPr>
    </p:bg>
    <p:spTree>
      <p:nvGrpSpPr>
        <p:cNvPr id="1" name="Shape 510"/>
        <p:cNvGrpSpPr/>
        <p:nvPr/>
      </p:nvGrpSpPr>
      <p:grpSpPr>
        <a:xfrm>
          <a:off x="0" y="0"/>
          <a:ext cx="0" cy="0"/>
          <a:chOff x="0" y="0"/>
          <a:chExt cx="0" cy="0"/>
        </a:xfrm>
      </p:grpSpPr>
      <p:pic>
        <p:nvPicPr>
          <p:cNvPr id="518" name="Google Shape;518;p28"/>
          <p:cNvPicPr preferRelativeResize="0"/>
          <p:nvPr/>
        </p:nvPicPr>
        <p:blipFill>
          <a:blip r:embed="rId3">
            <a:alphaModFix/>
          </a:blip>
          <a:stretch>
            <a:fillRect/>
          </a:stretch>
        </p:blipFill>
        <p:spPr>
          <a:xfrm>
            <a:off x="0" y="4911"/>
            <a:ext cx="18288000" cy="10287000"/>
          </a:xfrm>
          <a:prstGeom prst="rect">
            <a:avLst/>
          </a:prstGeom>
          <a:noFill/>
          <a:ln>
            <a:noFill/>
          </a:ln>
        </p:spPr>
      </p:pic>
      <p:grpSp>
        <p:nvGrpSpPr>
          <p:cNvPr id="511" name="Google Shape;511;p28"/>
          <p:cNvGrpSpPr/>
          <p:nvPr/>
        </p:nvGrpSpPr>
        <p:grpSpPr>
          <a:xfrm>
            <a:off x="387343" y="265452"/>
            <a:ext cx="17544871" cy="9647599"/>
            <a:chOff x="0" y="-144661"/>
            <a:chExt cx="23393161" cy="12863465"/>
          </a:xfrm>
        </p:grpSpPr>
        <p:grpSp>
          <p:nvGrpSpPr>
            <p:cNvPr id="512" name="Google Shape;512;p28"/>
            <p:cNvGrpSpPr/>
            <p:nvPr/>
          </p:nvGrpSpPr>
          <p:grpSpPr>
            <a:xfrm>
              <a:off x="0" y="-144661"/>
              <a:ext cx="23393161" cy="12863465"/>
              <a:chOff x="0" y="-28575"/>
              <a:chExt cx="4620871" cy="2540931"/>
            </a:xfrm>
          </p:grpSpPr>
          <p:sp>
            <p:nvSpPr>
              <p:cNvPr id="513" name="Google Shape;513;p2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514" name="Google Shape;514;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5" name="Google Shape;515;p28"/>
            <p:cNvGrpSpPr/>
            <p:nvPr/>
          </p:nvGrpSpPr>
          <p:grpSpPr>
            <a:xfrm>
              <a:off x="85349" y="-62491"/>
              <a:ext cx="23222464" cy="12699125"/>
              <a:chOff x="0" y="-28575"/>
              <a:chExt cx="4587153" cy="2508469"/>
            </a:xfrm>
          </p:grpSpPr>
          <p:sp>
            <p:nvSpPr>
              <p:cNvPr id="516" name="Google Shape;516;p2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C86B"/>
              </a:solidFill>
              <a:ln>
                <a:noFill/>
              </a:ln>
            </p:spPr>
          </p:sp>
          <p:sp>
            <p:nvSpPr>
              <p:cNvPr id="517" name="Google Shape;517;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527" name="Google Shape;527;p28"/>
          <p:cNvPicPr preferRelativeResize="0"/>
          <p:nvPr/>
        </p:nvPicPr>
        <p:blipFill rotWithShape="1">
          <a:blip r:embed="rId4">
            <a:alphaModFix/>
          </a:blip>
          <a:srcRect l="25348" t="28508" r="30202" b="31558"/>
          <a:stretch/>
        </p:blipFill>
        <p:spPr>
          <a:xfrm rot="21137760">
            <a:off x="399664" y="327080"/>
            <a:ext cx="4376768" cy="2109821"/>
          </a:xfrm>
          <a:prstGeom prst="rect">
            <a:avLst/>
          </a:prstGeom>
          <a:noFill/>
          <a:ln>
            <a:noFill/>
          </a:ln>
        </p:spPr>
      </p:pic>
      <p:sp>
        <p:nvSpPr>
          <p:cNvPr id="519" name="Google Shape;519;p28"/>
          <p:cNvSpPr txBox="1"/>
          <p:nvPr/>
        </p:nvSpPr>
        <p:spPr>
          <a:xfrm>
            <a:off x="1676316" y="910955"/>
            <a:ext cx="2727981" cy="758990"/>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3600" i="0" u="none" strike="noStrike" cap="none" dirty="0" err="1">
                <a:solidFill>
                  <a:srgbClr val="00B050"/>
                </a:solidFill>
                <a:latin typeface="Paytone One"/>
                <a:ea typeface="Paytone One"/>
                <a:cs typeface="Paytone One"/>
                <a:sym typeface="Paytone One"/>
              </a:rPr>
              <a:t>Hướng</a:t>
            </a:r>
            <a:r>
              <a:rPr lang="vi-VN" sz="3600" i="0" u="none" strike="noStrike" cap="none" dirty="0">
                <a:solidFill>
                  <a:srgbClr val="00B050"/>
                </a:solidFill>
                <a:latin typeface="Paytone One"/>
                <a:ea typeface="Paytone One"/>
                <a:cs typeface="Paytone One"/>
                <a:sym typeface="Paytone One"/>
              </a:rPr>
              <a:t> </a:t>
            </a:r>
            <a:r>
              <a:rPr lang="vi-VN" sz="3600" i="0" u="none" strike="noStrike" cap="none" dirty="0" err="1">
                <a:solidFill>
                  <a:srgbClr val="00B050"/>
                </a:solidFill>
                <a:latin typeface="Paytone One"/>
                <a:ea typeface="Paytone One"/>
                <a:cs typeface="Paytone One"/>
                <a:sym typeface="Paytone One"/>
              </a:rPr>
              <a:t>dẫn</a:t>
            </a:r>
            <a:endParaRPr sz="3600" dirty="0">
              <a:solidFill>
                <a:srgbClr val="00B050"/>
              </a:solidFill>
            </a:endParaRPr>
          </a:p>
        </p:txBody>
      </p:sp>
      <p:pic>
        <p:nvPicPr>
          <p:cNvPr id="524" name="Google Shape;524;p28"/>
          <p:cNvPicPr preferRelativeResize="0"/>
          <p:nvPr/>
        </p:nvPicPr>
        <p:blipFill rotWithShape="1">
          <a:blip r:embed="rId5">
            <a:alphaModFix/>
          </a:blip>
          <a:srcRect/>
          <a:stretch/>
        </p:blipFill>
        <p:spPr>
          <a:xfrm rot="17043276">
            <a:off x="16485002" y="494724"/>
            <a:ext cx="3824684" cy="2350442"/>
          </a:xfrm>
          <a:prstGeom prst="rect">
            <a:avLst/>
          </a:prstGeom>
          <a:noFill/>
          <a:ln>
            <a:noFill/>
          </a:ln>
        </p:spPr>
      </p:pic>
      <p:sp>
        <p:nvSpPr>
          <p:cNvPr id="525" name="Google Shape;525;p28"/>
          <p:cNvSpPr txBox="1"/>
          <p:nvPr/>
        </p:nvSpPr>
        <p:spPr>
          <a:xfrm>
            <a:off x="1359818" y="3068247"/>
            <a:ext cx="7784182" cy="1732205"/>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2800" b="1" dirty="0" err="1">
                <a:solidFill>
                  <a:srgbClr val="FF0000"/>
                </a:solidFill>
                <a:latin typeface="+mj-lt"/>
              </a:rPr>
              <a:t>Bước</a:t>
            </a:r>
            <a:r>
              <a:rPr lang="vi-VN" sz="2800" b="1" dirty="0">
                <a:solidFill>
                  <a:srgbClr val="FF0000"/>
                </a:solidFill>
                <a:latin typeface="+mj-lt"/>
              </a:rPr>
              <a:t> 1:</a:t>
            </a:r>
            <a:r>
              <a:rPr lang="vi-VN" sz="2800" b="1" dirty="0">
                <a:solidFill>
                  <a:srgbClr val="FFFF00"/>
                </a:solidFill>
                <a:latin typeface="+mj-lt"/>
              </a:rPr>
              <a:t> </a:t>
            </a:r>
            <a:r>
              <a:rPr lang="vi-VN" sz="2800" b="1" dirty="0" err="1">
                <a:latin typeface="+mj-lt"/>
              </a:rPr>
              <a:t>Sử</a:t>
            </a:r>
            <a:r>
              <a:rPr lang="vi-VN" sz="2800" b="1" dirty="0">
                <a:latin typeface="+mj-lt"/>
              </a:rPr>
              <a:t> </a:t>
            </a:r>
            <a:r>
              <a:rPr lang="vi-VN" sz="2800" b="1" dirty="0" err="1">
                <a:latin typeface="+mj-lt"/>
              </a:rPr>
              <a:t>dụng</a:t>
            </a:r>
            <a:r>
              <a:rPr lang="vi-VN" sz="2800" b="1" dirty="0">
                <a:latin typeface="+mj-lt"/>
              </a:rPr>
              <a:t> </a:t>
            </a:r>
            <a:r>
              <a:rPr lang="vi-VN" sz="2800" b="1" dirty="0" err="1">
                <a:latin typeface="+mj-lt"/>
              </a:rPr>
              <a:t>máy</a:t>
            </a:r>
            <a:r>
              <a:rPr lang="vi-VN" sz="2800" b="1" dirty="0">
                <a:latin typeface="+mj-lt"/>
              </a:rPr>
              <a:t> </a:t>
            </a:r>
            <a:r>
              <a:rPr lang="vi-VN" sz="2800" b="1" dirty="0" err="1">
                <a:latin typeface="+mj-lt"/>
              </a:rPr>
              <a:t>tìm</a:t>
            </a:r>
            <a:r>
              <a:rPr lang="vi-VN" sz="2800" b="1" dirty="0">
                <a:latin typeface="+mj-lt"/>
              </a:rPr>
              <a:t> </a:t>
            </a:r>
            <a:r>
              <a:rPr lang="vi-VN" sz="2800" b="1" dirty="0" err="1">
                <a:latin typeface="+mj-lt"/>
              </a:rPr>
              <a:t>kiếm</a:t>
            </a:r>
            <a:r>
              <a:rPr lang="vi-VN" sz="2800" b="1" dirty="0">
                <a:latin typeface="+mj-lt"/>
              </a:rPr>
              <a:t> </a:t>
            </a:r>
            <a:r>
              <a:rPr lang="vi-VN" sz="2800" b="1" dirty="0">
                <a:solidFill>
                  <a:srgbClr val="FF0000"/>
                </a:solidFill>
                <a:latin typeface="+mj-lt"/>
              </a:rPr>
              <a:t>google.com</a:t>
            </a:r>
            <a:r>
              <a:rPr lang="vi-VN" sz="2800" b="1" dirty="0">
                <a:solidFill>
                  <a:srgbClr val="FFFF00"/>
                </a:solidFill>
                <a:latin typeface="+mj-lt"/>
              </a:rPr>
              <a:t> </a:t>
            </a:r>
            <a:r>
              <a:rPr lang="vi-VN" sz="2800" b="1" dirty="0" err="1">
                <a:latin typeface="+mj-lt"/>
              </a:rPr>
              <a:t>để</a:t>
            </a:r>
            <a:r>
              <a:rPr lang="vi-VN" sz="2800" b="1" dirty="0">
                <a:latin typeface="+mj-lt"/>
              </a:rPr>
              <a:t> </a:t>
            </a:r>
            <a:r>
              <a:rPr lang="vi-VN" sz="2800" b="1" dirty="0" err="1">
                <a:latin typeface="+mj-lt"/>
              </a:rPr>
              <a:t>tìm</a:t>
            </a:r>
            <a:r>
              <a:rPr lang="vi-VN" sz="2800" b="1" dirty="0">
                <a:latin typeface="+mj-lt"/>
              </a:rPr>
              <a:t> </a:t>
            </a:r>
            <a:r>
              <a:rPr lang="vi-VN" sz="2800" b="1" dirty="0" err="1">
                <a:latin typeface="+mj-lt"/>
              </a:rPr>
              <a:t>kiếm</a:t>
            </a:r>
            <a:r>
              <a:rPr lang="vi-VN" sz="2800" b="1" dirty="0">
                <a:latin typeface="+mj-lt"/>
              </a:rPr>
              <a:t> </a:t>
            </a:r>
            <a:r>
              <a:rPr lang="vi-VN" sz="2800" b="1" dirty="0" err="1">
                <a:latin typeface="+mj-lt"/>
              </a:rPr>
              <a:t>với</a:t>
            </a:r>
            <a:r>
              <a:rPr lang="vi-VN" sz="2800" b="1" dirty="0">
                <a:latin typeface="+mj-lt"/>
              </a:rPr>
              <a:t> </a:t>
            </a:r>
            <a:r>
              <a:rPr lang="vi-VN" sz="2800" b="1" dirty="0" err="1">
                <a:latin typeface="+mj-lt"/>
              </a:rPr>
              <a:t>từ</a:t>
            </a:r>
            <a:r>
              <a:rPr lang="vi-VN" sz="2800" b="1" dirty="0">
                <a:latin typeface="+mj-lt"/>
              </a:rPr>
              <a:t> </a:t>
            </a:r>
            <a:r>
              <a:rPr lang="vi-VN" sz="2800" b="1" dirty="0" err="1">
                <a:latin typeface="+mj-lt"/>
              </a:rPr>
              <a:t>khoá</a:t>
            </a:r>
            <a:r>
              <a:rPr lang="vi-VN" sz="2800" b="1" dirty="0">
                <a:latin typeface="+mj-lt"/>
              </a:rPr>
              <a:t> </a:t>
            </a:r>
            <a:r>
              <a:rPr lang="vi-VN" sz="2800" b="1" dirty="0" err="1">
                <a:solidFill>
                  <a:srgbClr val="FF0000"/>
                </a:solidFill>
                <a:latin typeface="+mj-lt"/>
              </a:rPr>
              <a:t>Các</a:t>
            </a:r>
            <a:r>
              <a:rPr lang="vi-VN" sz="2800" b="1" dirty="0">
                <a:solidFill>
                  <a:srgbClr val="FF0000"/>
                </a:solidFill>
                <a:latin typeface="+mj-lt"/>
              </a:rPr>
              <a:t> </a:t>
            </a:r>
            <a:r>
              <a:rPr lang="vi-VN" sz="2800" b="1" dirty="0" err="1">
                <a:solidFill>
                  <a:srgbClr val="FF0000"/>
                </a:solidFill>
                <a:latin typeface="+mj-lt"/>
              </a:rPr>
              <a:t>điểm</a:t>
            </a:r>
            <a:r>
              <a:rPr lang="vi-VN" sz="2800" b="1" dirty="0">
                <a:solidFill>
                  <a:srgbClr val="FF0000"/>
                </a:solidFill>
                <a:latin typeface="+mj-lt"/>
              </a:rPr>
              <a:t> tham quan ở Sa </a:t>
            </a:r>
            <a:r>
              <a:rPr lang="vi-VN" sz="2800" b="1" dirty="0" err="1">
                <a:solidFill>
                  <a:srgbClr val="FF0000"/>
                </a:solidFill>
                <a:latin typeface="+mj-lt"/>
              </a:rPr>
              <a:t>Pa</a:t>
            </a:r>
            <a:r>
              <a:rPr lang="vi-VN" sz="2800" b="1" dirty="0">
                <a:latin typeface="+mj-lt"/>
              </a:rPr>
              <a:t>.</a:t>
            </a:r>
          </a:p>
          <a:p>
            <a:pPr marL="0" marR="0" lvl="1" indent="0" algn="just" rtl="0">
              <a:lnSpc>
                <a:spcPct val="134000"/>
              </a:lnSpc>
              <a:spcBef>
                <a:spcPts val="0"/>
              </a:spcBef>
              <a:spcAft>
                <a:spcPts val="0"/>
              </a:spcAft>
              <a:buNone/>
            </a:pPr>
            <a:r>
              <a:rPr lang="vi-VN" sz="2800" b="1" dirty="0">
                <a:latin typeface="+mj-lt"/>
              </a:rPr>
              <a:t>Em </a:t>
            </a:r>
            <a:r>
              <a:rPr lang="vi-VN" sz="2800" b="1" dirty="0" err="1">
                <a:latin typeface="+mj-lt"/>
              </a:rPr>
              <a:t>sẽ</a:t>
            </a:r>
            <a:r>
              <a:rPr lang="vi-VN" sz="2800" b="1" dirty="0">
                <a:latin typeface="+mj-lt"/>
              </a:rPr>
              <a:t> </a:t>
            </a:r>
            <a:r>
              <a:rPr lang="vi-VN" sz="2800" b="1" dirty="0" err="1">
                <a:latin typeface="+mj-lt"/>
              </a:rPr>
              <a:t>nhận</a:t>
            </a:r>
            <a:r>
              <a:rPr lang="vi-VN" sz="2800" b="1" dirty="0">
                <a:latin typeface="+mj-lt"/>
              </a:rPr>
              <a:t> </a:t>
            </a:r>
            <a:r>
              <a:rPr lang="vi-VN" sz="2800" b="1" dirty="0" err="1">
                <a:latin typeface="+mj-lt"/>
              </a:rPr>
              <a:t>được</a:t>
            </a:r>
            <a:r>
              <a:rPr lang="vi-VN" sz="2800" b="1" dirty="0">
                <a:latin typeface="+mj-lt"/>
              </a:rPr>
              <a:t> </a:t>
            </a:r>
            <a:r>
              <a:rPr lang="vi-VN" sz="2800" b="1" dirty="0" err="1">
                <a:latin typeface="+mj-lt"/>
              </a:rPr>
              <a:t>kết</a:t>
            </a:r>
            <a:r>
              <a:rPr lang="vi-VN" sz="2800" b="1" dirty="0">
                <a:latin typeface="+mj-lt"/>
              </a:rPr>
              <a:t> </a:t>
            </a:r>
            <a:r>
              <a:rPr lang="vi-VN" sz="2800" b="1" dirty="0" err="1">
                <a:latin typeface="+mj-lt"/>
              </a:rPr>
              <a:t>quả</a:t>
            </a:r>
            <a:r>
              <a:rPr lang="vi-VN" sz="2800" b="1" dirty="0">
                <a:latin typeface="+mj-lt"/>
              </a:rPr>
              <a:t> tương </a:t>
            </a:r>
            <a:r>
              <a:rPr lang="vi-VN" sz="2800" b="1" dirty="0" err="1">
                <a:latin typeface="+mj-lt"/>
              </a:rPr>
              <a:t>tự</a:t>
            </a:r>
            <a:r>
              <a:rPr lang="vi-VN" sz="2800" b="1" dirty="0">
                <a:latin typeface="+mj-lt"/>
              </a:rPr>
              <a:t> </a:t>
            </a:r>
            <a:r>
              <a:rPr lang="vi-VN" sz="2800" b="1" dirty="0" err="1">
                <a:latin typeface="+mj-lt"/>
              </a:rPr>
              <a:t>Hình</a:t>
            </a:r>
            <a:r>
              <a:rPr lang="vi-VN" sz="2800" b="1" dirty="0">
                <a:latin typeface="+mj-lt"/>
              </a:rPr>
              <a:t> 17.</a:t>
            </a:r>
            <a:endParaRPr lang="en-US" sz="2800" b="1" dirty="0">
              <a:latin typeface="+mj-lt"/>
            </a:endParaRPr>
          </a:p>
        </p:txBody>
      </p:sp>
      <p:sp>
        <p:nvSpPr>
          <p:cNvPr id="21" name="Google Shape;525;p28">
            <a:extLst>
              <a:ext uri="{FF2B5EF4-FFF2-40B4-BE49-F238E27FC236}">
                <a16:creationId xmlns:a16="http://schemas.microsoft.com/office/drawing/2014/main" xmlns="" id="{7C291E89-5503-4F0F-AFB7-4014608BF272}"/>
              </a:ext>
            </a:extLst>
          </p:cNvPr>
          <p:cNvSpPr txBox="1"/>
          <p:nvPr/>
        </p:nvSpPr>
        <p:spPr>
          <a:xfrm>
            <a:off x="1396720" y="5528127"/>
            <a:ext cx="7747280" cy="2887009"/>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2800" b="1" smtClean="0">
                <a:solidFill>
                  <a:srgbClr val="FF0000"/>
                </a:solidFill>
                <a:latin typeface="+mj-lt"/>
              </a:rPr>
              <a:t>Bước 2:</a:t>
            </a:r>
            <a:r>
              <a:rPr lang="vi-VN" sz="2800" b="1" smtClean="0">
                <a:solidFill>
                  <a:srgbClr val="FFFF00"/>
                </a:solidFill>
                <a:latin typeface="+mj-lt"/>
              </a:rPr>
              <a:t> </a:t>
            </a:r>
            <a:r>
              <a:rPr lang="vi-VN" sz="2800" b="1" smtClean="0">
                <a:latin typeface="+mj-lt"/>
              </a:rPr>
              <a:t> Các thông tin phù hợp nhất với từ khoá được xếp ở đầu danh sách kết quả. Em nháy chuột vào từng kết quả để mở các trang web chứa thông tin, đọc và thu thập thông tin liên quan đến vấn đề em đang quan tâm.</a:t>
            </a:r>
            <a:endParaRPr lang="en-US" sz="2800" b="1" dirty="0">
              <a:latin typeface="+mj-lt"/>
            </a:endParaRPr>
          </a:p>
        </p:txBody>
      </p:sp>
      <p:sp>
        <p:nvSpPr>
          <p:cNvPr id="47" name="Google Shape;525;p28">
            <a:extLst>
              <a:ext uri="{FF2B5EF4-FFF2-40B4-BE49-F238E27FC236}">
                <a16:creationId xmlns:a16="http://schemas.microsoft.com/office/drawing/2014/main" xmlns="" id="{358BA359-C7D3-4C31-A5B5-7A9E1A049178}"/>
              </a:ext>
            </a:extLst>
          </p:cNvPr>
          <p:cNvSpPr txBox="1"/>
          <p:nvPr/>
        </p:nvSpPr>
        <p:spPr>
          <a:xfrm>
            <a:off x="11193315" y="8748656"/>
            <a:ext cx="3430288" cy="494879"/>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2400" dirty="0" err="1">
                <a:latin typeface="+mj-lt"/>
              </a:rPr>
              <a:t>Hình</a:t>
            </a:r>
            <a:r>
              <a:rPr lang="vi-VN" sz="2400" dirty="0">
                <a:latin typeface="+mj-lt"/>
              </a:rPr>
              <a:t> 17. </a:t>
            </a:r>
            <a:r>
              <a:rPr lang="vi-VN" sz="2400" dirty="0" err="1">
                <a:latin typeface="+mj-lt"/>
              </a:rPr>
              <a:t>Kết</a:t>
            </a:r>
            <a:r>
              <a:rPr lang="vi-VN" sz="2400" dirty="0">
                <a:latin typeface="+mj-lt"/>
              </a:rPr>
              <a:t> </a:t>
            </a:r>
            <a:r>
              <a:rPr lang="vi-VN" sz="2400" dirty="0" err="1">
                <a:latin typeface="+mj-lt"/>
              </a:rPr>
              <a:t>quả</a:t>
            </a:r>
            <a:r>
              <a:rPr lang="vi-VN" sz="2400" dirty="0">
                <a:latin typeface="+mj-lt"/>
              </a:rPr>
              <a:t> </a:t>
            </a:r>
            <a:r>
              <a:rPr lang="vi-VN" sz="2400" dirty="0" err="1">
                <a:latin typeface="+mj-lt"/>
              </a:rPr>
              <a:t>tìm</a:t>
            </a:r>
            <a:r>
              <a:rPr lang="vi-VN" sz="2400" dirty="0">
                <a:latin typeface="+mj-lt"/>
              </a:rPr>
              <a:t> </a:t>
            </a:r>
            <a:r>
              <a:rPr lang="vi-VN" sz="2400" dirty="0" err="1">
                <a:latin typeface="+mj-lt"/>
              </a:rPr>
              <a:t>kiếm</a:t>
            </a:r>
            <a:endParaRPr lang="en-US" sz="2400" dirty="0">
              <a:latin typeface="+mj-lt"/>
            </a:endParaRPr>
          </a:p>
        </p:txBody>
      </p:sp>
      <p:sp>
        <p:nvSpPr>
          <p:cNvPr id="42" name="Google Shape;525;p28">
            <a:extLst>
              <a:ext uri="{FF2B5EF4-FFF2-40B4-BE49-F238E27FC236}">
                <a16:creationId xmlns:a16="http://schemas.microsoft.com/office/drawing/2014/main" xmlns="" id="{8F5FDAC8-B5FE-487C-9D3B-DCCE99AE634F}"/>
              </a:ext>
            </a:extLst>
          </p:cNvPr>
          <p:cNvSpPr txBox="1"/>
          <p:nvPr/>
        </p:nvSpPr>
        <p:spPr>
          <a:xfrm>
            <a:off x="5870154" y="887111"/>
            <a:ext cx="10922743" cy="1154803"/>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2800" b="1" dirty="0">
                <a:solidFill>
                  <a:srgbClr val="FF0000"/>
                </a:solidFill>
                <a:latin typeface="+mj-lt"/>
              </a:rPr>
              <a:t>Thông tin </a:t>
            </a:r>
            <a:r>
              <a:rPr lang="vi-VN" sz="2800" b="1" dirty="0" err="1">
                <a:solidFill>
                  <a:srgbClr val="FF0000"/>
                </a:solidFill>
                <a:latin typeface="+mj-lt"/>
              </a:rPr>
              <a:t>có</a:t>
            </a:r>
            <a:r>
              <a:rPr lang="vi-VN" sz="2800" b="1" dirty="0">
                <a:solidFill>
                  <a:srgbClr val="FF0000"/>
                </a:solidFill>
                <a:latin typeface="+mj-lt"/>
              </a:rPr>
              <a:t> </a:t>
            </a:r>
            <a:r>
              <a:rPr lang="vi-VN" sz="2800" b="1" dirty="0" err="1">
                <a:solidFill>
                  <a:srgbClr val="FF0000"/>
                </a:solidFill>
                <a:latin typeface="+mj-lt"/>
              </a:rPr>
              <a:t>thể</a:t>
            </a:r>
            <a:r>
              <a:rPr lang="vi-VN" sz="2800" b="1" dirty="0">
                <a:solidFill>
                  <a:srgbClr val="FF0000"/>
                </a:solidFill>
                <a:latin typeface="+mj-lt"/>
              </a:rPr>
              <a:t> </a:t>
            </a:r>
            <a:r>
              <a:rPr lang="vi-VN" sz="2800" b="1" dirty="0" err="1">
                <a:solidFill>
                  <a:srgbClr val="FF0000"/>
                </a:solidFill>
                <a:latin typeface="+mj-lt"/>
              </a:rPr>
              <a:t>tìm</a:t>
            </a:r>
            <a:r>
              <a:rPr lang="vi-VN" sz="2800" b="1" dirty="0">
                <a:solidFill>
                  <a:srgbClr val="FF0000"/>
                </a:solidFill>
                <a:latin typeface="+mj-lt"/>
              </a:rPr>
              <a:t> </a:t>
            </a:r>
            <a:r>
              <a:rPr lang="vi-VN" sz="2800" b="1" dirty="0" err="1">
                <a:solidFill>
                  <a:srgbClr val="FF0000"/>
                </a:solidFill>
                <a:latin typeface="+mj-lt"/>
              </a:rPr>
              <a:t>kiếm</a:t>
            </a:r>
            <a:r>
              <a:rPr lang="vi-VN" sz="2800" b="1" dirty="0">
                <a:solidFill>
                  <a:srgbClr val="FF0000"/>
                </a:solidFill>
                <a:latin typeface="+mj-lt"/>
              </a:rPr>
              <a:t> </a:t>
            </a:r>
            <a:r>
              <a:rPr lang="vi-VN" sz="2800" b="1" dirty="0" err="1">
                <a:solidFill>
                  <a:srgbClr val="FF0000"/>
                </a:solidFill>
                <a:latin typeface="+mj-lt"/>
              </a:rPr>
              <a:t>và</a:t>
            </a:r>
            <a:r>
              <a:rPr lang="vi-VN" sz="2800" b="1" dirty="0">
                <a:solidFill>
                  <a:srgbClr val="FF0000"/>
                </a:solidFill>
                <a:latin typeface="+mj-lt"/>
              </a:rPr>
              <a:t> thu </a:t>
            </a:r>
            <a:r>
              <a:rPr lang="vi-VN" sz="2800" b="1" dirty="0" err="1">
                <a:solidFill>
                  <a:srgbClr val="FF0000"/>
                </a:solidFill>
                <a:latin typeface="+mj-lt"/>
              </a:rPr>
              <a:t>thập</a:t>
            </a:r>
            <a:r>
              <a:rPr lang="vi-VN" sz="2800" b="1" dirty="0">
                <a:solidFill>
                  <a:srgbClr val="FF0000"/>
                </a:solidFill>
                <a:latin typeface="+mj-lt"/>
              </a:rPr>
              <a:t> </a:t>
            </a:r>
            <a:r>
              <a:rPr lang="vi-VN" sz="2800" b="1" dirty="0" err="1">
                <a:solidFill>
                  <a:srgbClr val="FF0000"/>
                </a:solidFill>
                <a:latin typeface="+mj-lt"/>
              </a:rPr>
              <a:t>từ</a:t>
            </a:r>
            <a:r>
              <a:rPr lang="vi-VN" sz="2800" b="1" dirty="0">
                <a:solidFill>
                  <a:srgbClr val="FF0000"/>
                </a:solidFill>
                <a:latin typeface="+mj-lt"/>
              </a:rPr>
              <a:t> </a:t>
            </a:r>
            <a:r>
              <a:rPr lang="vi-VN" sz="2800" b="1" dirty="0" err="1">
                <a:solidFill>
                  <a:srgbClr val="FF0000"/>
                </a:solidFill>
                <a:latin typeface="+mj-lt"/>
              </a:rPr>
              <a:t>nhiều</a:t>
            </a:r>
            <a:r>
              <a:rPr lang="vi-VN" sz="2800" b="1" dirty="0">
                <a:solidFill>
                  <a:srgbClr val="FF0000"/>
                </a:solidFill>
                <a:latin typeface="+mj-lt"/>
              </a:rPr>
              <a:t> </a:t>
            </a:r>
            <a:r>
              <a:rPr lang="vi-VN" sz="2800" b="1" dirty="0" err="1">
                <a:solidFill>
                  <a:srgbClr val="FF0000"/>
                </a:solidFill>
                <a:latin typeface="+mj-lt"/>
              </a:rPr>
              <a:t>nguồn</a:t>
            </a:r>
            <a:r>
              <a:rPr lang="vi-VN" sz="2800" b="1" dirty="0">
                <a:solidFill>
                  <a:srgbClr val="FF0000"/>
                </a:solidFill>
                <a:latin typeface="+mj-lt"/>
              </a:rPr>
              <a:t> </a:t>
            </a:r>
            <a:r>
              <a:rPr lang="vi-VN" sz="2800" b="1" dirty="0" err="1">
                <a:solidFill>
                  <a:srgbClr val="FF0000"/>
                </a:solidFill>
                <a:latin typeface="+mj-lt"/>
              </a:rPr>
              <a:t>khác</a:t>
            </a:r>
            <a:r>
              <a:rPr lang="vi-VN" sz="2800" b="1" dirty="0">
                <a:solidFill>
                  <a:srgbClr val="FF0000"/>
                </a:solidFill>
                <a:latin typeface="+mj-lt"/>
              </a:rPr>
              <a:t> nhau: ti vi, </a:t>
            </a:r>
            <a:r>
              <a:rPr lang="vi-VN" sz="2800" b="1" dirty="0" err="1">
                <a:solidFill>
                  <a:srgbClr val="FF0000"/>
                </a:solidFill>
                <a:latin typeface="+mj-lt"/>
              </a:rPr>
              <a:t>sách</a:t>
            </a:r>
            <a:r>
              <a:rPr lang="vi-VN" sz="2800" b="1" dirty="0">
                <a:solidFill>
                  <a:srgbClr val="FF0000"/>
                </a:solidFill>
                <a:latin typeface="+mj-lt"/>
              </a:rPr>
              <a:t>, </a:t>
            </a:r>
            <a:r>
              <a:rPr lang="vi-VN" sz="2800" b="1" dirty="0" err="1">
                <a:solidFill>
                  <a:srgbClr val="FF0000"/>
                </a:solidFill>
                <a:latin typeface="+mj-lt"/>
              </a:rPr>
              <a:t>báo</a:t>
            </a:r>
            <a:r>
              <a:rPr lang="vi-VN" sz="2800" b="1" dirty="0">
                <a:solidFill>
                  <a:srgbClr val="FF0000"/>
                </a:solidFill>
                <a:latin typeface="+mj-lt"/>
              </a:rPr>
              <a:t>, </a:t>
            </a:r>
            <a:r>
              <a:rPr lang="vi-VN" sz="2800" b="1" dirty="0" err="1">
                <a:solidFill>
                  <a:srgbClr val="FF0000"/>
                </a:solidFill>
                <a:latin typeface="+mj-lt"/>
              </a:rPr>
              <a:t>từ</a:t>
            </a:r>
            <a:r>
              <a:rPr lang="vi-VN" sz="2800" b="1" dirty="0">
                <a:solidFill>
                  <a:srgbClr val="FF0000"/>
                </a:solidFill>
                <a:latin typeface="+mj-lt"/>
              </a:rPr>
              <a:t> </a:t>
            </a:r>
            <a:r>
              <a:rPr lang="vi-VN" sz="2800" b="1" dirty="0" err="1">
                <a:solidFill>
                  <a:srgbClr val="FF0000"/>
                </a:solidFill>
                <a:latin typeface="+mj-lt"/>
              </a:rPr>
              <a:t>mọi</a:t>
            </a:r>
            <a:r>
              <a:rPr lang="vi-VN" sz="2800" b="1" dirty="0">
                <a:solidFill>
                  <a:srgbClr val="FF0000"/>
                </a:solidFill>
                <a:latin typeface="+mj-lt"/>
              </a:rPr>
              <a:t> </a:t>
            </a:r>
            <a:r>
              <a:rPr lang="vi-VN" sz="2800" b="1" dirty="0" err="1">
                <a:solidFill>
                  <a:srgbClr val="FF0000"/>
                </a:solidFill>
                <a:latin typeface="+mj-lt"/>
              </a:rPr>
              <a:t>người</a:t>
            </a:r>
            <a:r>
              <a:rPr lang="vi-VN" sz="2800" b="1" dirty="0">
                <a:solidFill>
                  <a:srgbClr val="FF0000"/>
                </a:solidFill>
                <a:latin typeface="+mj-lt"/>
              </a:rPr>
              <a:t> xung quanh,… </a:t>
            </a:r>
            <a:r>
              <a:rPr lang="vi-VN" sz="2800" b="1" dirty="0" err="1">
                <a:solidFill>
                  <a:srgbClr val="FF0000"/>
                </a:solidFill>
                <a:latin typeface="+mj-lt"/>
              </a:rPr>
              <a:t>đặc</a:t>
            </a:r>
            <a:r>
              <a:rPr lang="vi-VN" sz="2800" b="1" dirty="0">
                <a:solidFill>
                  <a:srgbClr val="FF0000"/>
                </a:solidFill>
                <a:latin typeface="+mj-lt"/>
              </a:rPr>
              <a:t> </a:t>
            </a:r>
            <a:r>
              <a:rPr lang="vi-VN" sz="2800" b="1" dirty="0" err="1">
                <a:solidFill>
                  <a:srgbClr val="FF0000"/>
                </a:solidFill>
                <a:latin typeface="+mj-lt"/>
              </a:rPr>
              <a:t>biệt</a:t>
            </a:r>
            <a:r>
              <a:rPr lang="vi-VN" sz="2800" b="1" dirty="0">
                <a:solidFill>
                  <a:srgbClr val="FF0000"/>
                </a:solidFill>
                <a:latin typeface="+mj-lt"/>
              </a:rPr>
              <a:t> </a:t>
            </a:r>
            <a:r>
              <a:rPr lang="vi-VN" sz="2800" b="1" dirty="0" err="1">
                <a:solidFill>
                  <a:srgbClr val="FF0000"/>
                </a:solidFill>
                <a:latin typeface="+mj-lt"/>
              </a:rPr>
              <a:t>là</a:t>
            </a:r>
            <a:r>
              <a:rPr lang="vi-VN" sz="2800" b="1" dirty="0">
                <a:solidFill>
                  <a:srgbClr val="FF0000"/>
                </a:solidFill>
                <a:latin typeface="+mj-lt"/>
              </a:rPr>
              <a:t> </a:t>
            </a:r>
            <a:r>
              <a:rPr lang="vi-VN" sz="2800" b="1" dirty="0" err="1">
                <a:solidFill>
                  <a:srgbClr val="FF0000"/>
                </a:solidFill>
                <a:latin typeface="+mj-lt"/>
              </a:rPr>
              <a:t>từ</a:t>
            </a:r>
            <a:r>
              <a:rPr lang="vi-VN" sz="2800" b="1" dirty="0">
                <a:solidFill>
                  <a:srgbClr val="FF0000"/>
                </a:solidFill>
                <a:latin typeface="+mj-lt"/>
              </a:rPr>
              <a:t> </a:t>
            </a:r>
            <a:r>
              <a:rPr lang="vi-VN" sz="2800" b="1" dirty="0" err="1">
                <a:solidFill>
                  <a:srgbClr val="FF0000"/>
                </a:solidFill>
                <a:latin typeface="+mj-lt"/>
              </a:rPr>
              <a:t>Internet</a:t>
            </a:r>
            <a:endParaRPr lang="en-US" sz="2800" b="1" dirty="0">
              <a:solidFill>
                <a:srgbClr val="FF0000"/>
              </a:solidFill>
              <a:latin typeface="+mj-lt"/>
            </a:endParaRPr>
          </a:p>
        </p:txBody>
      </p:sp>
      <p:pic>
        <p:nvPicPr>
          <p:cNvPr id="3" name="Picture 2">
            <a:extLst>
              <a:ext uri="{FF2B5EF4-FFF2-40B4-BE49-F238E27FC236}">
                <a16:creationId xmlns:a16="http://schemas.microsoft.com/office/drawing/2014/main" xmlns="" id="{A0555A66-AD69-4A80-BE1B-05D1A183D236}"/>
              </a:ext>
            </a:extLst>
          </p:cNvPr>
          <p:cNvPicPr>
            <a:picLocks noChangeAspect="1"/>
          </p:cNvPicPr>
          <p:nvPr/>
        </p:nvPicPr>
        <p:blipFill>
          <a:blip r:embed="rId6"/>
          <a:stretch>
            <a:fillRect/>
          </a:stretch>
        </p:blipFill>
        <p:spPr>
          <a:xfrm>
            <a:off x="9291382" y="2257622"/>
            <a:ext cx="6569009" cy="6165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5"/>
                                        </p:tgtEl>
                                        <p:attrNameLst>
                                          <p:attrName>style.visibility</p:attrName>
                                        </p:attrNameLst>
                                      </p:cBhvr>
                                      <p:to>
                                        <p:strVal val="visible"/>
                                      </p:to>
                                    </p:set>
                                    <p:animEffect transition="in" filter="wipe(down)">
                                      <p:cBhvr>
                                        <p:cTn id="12" dur="500"/>
                                        <p:tgtEl>
                                          <p:spTgt spid="525"/>
                                        </p:tgtEl>
                                      </p:cBhvr>
                                    </p:animEffec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p:bldP spid="21" grpId="0"/>
      <p:bldP spid="47"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grpSp>
        <p:nvGrpSpPr>
          <p:cNvPr id="609" name="Google Shape;609;p32"/>
          <p:cNvGrpSpPr/>
          <p:nvPr/>
        </p:nvGrpSpPr>
        <p:grpSpPr>
          <a:xfrm>
            <a:off x="387343" y="229287"/>
            <a:ext cx="17300582" cy="9683764"/>
            <a:chOff x="0" y="-38100"/>
            <a:chExt cx="3018423" cy="2550456"/>
          </a:xfrm>
        </p:grpSpPr>
        <p:sp>
          <p:nvSpPr>
            <p:cNvPr id="610" name="Google Shape;610;p32"/>
            <p:cNvSpPr/>
            <p:nvPr/>
          </p:nvSpPr>
          <p:spPr>
            <a:xfrm>
              <a:off x="0" y="0"/>
              <a:ext cx="3018423" cy="2512356"/>
            </a:xfrm>
            <a:custGeom>
              <a:avLst/>
              <a:gdLst/>
              <a:ahLst/>
              <a:cxnLst/>
              <a:rect l="l" t="t" r="r" b="b"/>
              <a:pathLst>
                <a:path w="3018423" h="2512356" extrusionOk="0">
                  <a:moveTo>
                    <a:pt x="0" y="0"/>
                  </a:moveTo>
                  <a:lnTo>
                    <a:pt x="3018423" y="0"/>
                  </a:lnTo>
                  <a:lnTo>
                    <a:pt x="3018423" y="2512356"/>
                  </a:lnTo>
                  <a:lnTo>
                    <a:pt x="0" y="2512356"/>
                  </a:lnTo>
                  <a:close/>
                </a:path>
              </a:pathLst>
            </a:custGeom>
            <a:solidFill>
              <a:srgbClr val="000000"/>
            </a:solidFill>
            <a:ln>
              <a:noFill/>
            </a:ln>
          </p:spPr>
        </p:sp>
        <p:sp>
          <p:nvSpPr>
            <p:cNvPr id="611" name="Google Shape;611;p3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12" name="Google Shape;612;p32"/>
          <p:cNvGrpSpPr/>
          <p:nvPr/>
        </p:nvGrpSpPr>
        <p:grpSpPr>
          <a:xfrm>
            <a:off x="451354" y="290915"/>
            <a:ext cx="17107984" cy="9560509"/>
            <a:chOff x="0" y="-38100"/>
            <a:chExt cx="2984311" cy="2517994"/>
          </a:xfrm>
        </p:grpSpPr>
        <p:sp>
          <p:nvSpPr>
            <p:cNvPr id="613" name="Google Shape;613;p32"/>
            <p:cNvSpPr/>
            <p:nvPr/>
          </p:nvSpPr>
          <p:spPr>
            <a:xfrm>
              <a:off x="0" y="0"/>
              <a:ext cx="2984311" cy="2479894"/>
            </a:xfrm>
            <a:custGeom>
              <a:avLst/>
              <a:gdLst/>
              <a:ahLst/>
              <a:cxnLst/>
              <a:rect l="l" t="t" r="r" b="b"/>
              <a:pathLst>
                <a:path w="2984311" h="2479894" extrusionOk="0">
                  <a:moveTo>
                    <a:pt x="0" y="0"/>
                  </a:moveTo>
                  <a:lnTo>
                    <a:pt x="2984311" y="0"/>
                  </a:lnTo>
                  <a:lnTo>
                    <a:pt x="2984311" y="2479894"/>
                  </a:lnTo>
                  <a:lnTo>
                    <a:pt x="0" y="2479894"/>
                  </a:lnTo>
                  <a:close/>
                </a:path>
              </a:pathLst>
            </a:custGeom>
            <a:solidFill>
              <a:srgbClr val="ABE7F5"/>
            </a:solidFill>
            <a:ln>
              <a:noFill/>
            </a:ln>
          </p:spPr>
        </p:sp>
        <p:sp>
          <p:nvSpPr>
            <p:cNvPr id="614" name="Google Shape;614;p3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29" name="Google Shape;629;p32"/>
          <p:cNvSpPr txBox="1"/>
          <p:nvPr/>
        </p:nvSpPr>
        <p:spPr>
          <a:xfrm>
            <a:off x="2926685" y="3419770"/>
            <a:ext cx="14213345" cy="5278881"/>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200" b="1" dirty="0" err="1">
                <a:latin typeface="+mj-lt"/>
              </a:rPr>
              <a:t>Tìm</a:t>
            </a:r>
            <a:r>
              <a:rPr lang="vi-VN" sz="3200" b="1" dirty="0">
                <a:latin typeface="+mj-lt"/>
              </a:rPr>
              <a:t> </a:t>
            </a:r>
            <a:r>
              <a:rPr lang="vi-VN" sz="3200" b="1" dirty="0" err="1">
                <a:latin typeface="+mj-lt"/>
              </a:rPr>
              <a:t>kiếm</a:t>
            </a:r>
            <a:r>
              <a:rPr lang="vi-VN" sz="3200" b="1" dirty="0">
                <a:latin typeface="+mj-lt"/>
              </a:rPr>
              <a:t> cho </a:t>
            </a:r>
            <a:r>
              <a:rPr lang="vi-VN" sz="3200" b="1" dirty="0" err="1">
                <a:latin typeface="+mj-lt"/>
              </a:rPr>
              <a:t>thấy</a:t>
            </a:r>
            <a:r>
              <a:rPr lang="vi-VN" sz="3200" b="1" dirty="0">
                <a:latin typeface="+mj-lt"/>
              </a:rPr>
              <a:t> Sa </a:t>
            </a:r>
            <a:r>
              <a:rPr lang="vi-VN" sz="3200" b="1" dirty="0" err="1">
                <a:latin typeface="+mj-lt"/>
              </a:rPr>
              <a:t>Pa</a:t>
            </a:r>
            <a:r>
              <a:rPr lang="vi-VN" sz="3200" b="1" dirty="0">
                <a:latin typeface="+mj-lt"/>
              </a:rPr>
              <a:t> </a:t>
            </a:r>
            <a:r>
              <a:rPr lang="vi-VN" sz="3200" b="1" dirty="0" err="1">
                <a:latin typeface="+mj-lt"/>
              </a:rPr>
              <a:t>có</a:t>
            </a:r>
            <a:r>
              <a:rPr lang="vi-VN" sz="3200" b="1" dirty="0">
                <a:latin typeface="+mj-lt"/>
              </a:rPr>
              <a:t> </a:t>
            </a:r>
            <a:r>
              <a:rPr lang="vi-VN" sz="3200" b="1" dirty="0" err="1">
                <a:latin typeface="+mj-lt"/>
              </a:rPr>
              <a:t>nhiều</a:t>
            </a:r>
            <a:r>
              <a:rPr lang="vi-VN" sz="3200" b="1" dirty="0">
                <a:latin typeface="+mj-lt"/>
              </a:rPr>
              <a:t> </a:t>
            </a:r>
            <a:r>
              <a:rPr lang="vi-VN" sz="3200" b="1" dirty="0" err="1">
                <a:latin typeface="+mj-lt"/>
              </a:rPr>
              <a:t>điểm</a:t>
            </a:r>
            <a:r>
              <a:rPr lang="vi-VN" sz="3200" b="1" dirty="0">
                <a:latin typeface="+mj-lt"/>
              </a:rPr>
              <a:t> tham quan </a:t>
            </a:r>
            <a:r>
              <a:rPr lang="vi-VN" sz="3200" b="1" dirty="0" err="1">
                <a:latin typeface="+mj-lt"/>
              </a:rPr>
              <a:t>gần</a:t>
            </a:r>
            <a:r>
              <a:rPr lang="vi-VN" sz="3200" b="1" dirty="0">
                <a:latin typeface="+mj-lt"/>
              </a:rPr>
              <a:t> </a:t>
            </a:r>
            <a:r>
              <a:rPr lang="vi-VN" sz="3200" b="1" dirty="0" err="1">
                <a:latin typeface="+mj-lt"/>
              </a:rPr>
              <a:t>và</a:t>
            </a:r>
            <a:r>
              <a:rPr lang="vi-VN" sz="3200" b="1" dirty="0">
                <a:latin typeface="+mj-lt"/>
              </a:rPr>
              <a:t> xa, </a:t>
            </a:r>
            <a:r>
              <a:rPr lang="vi-VN" sz="3200" b="1" dirty="0" err="1">
                <a:latin typeface="+mj-lt"/>
              </a:rPr>
              <a:t>có</a:t>
            </a:r>
            <a:r>
              <a:rPr lang="vi-VN" sz="3200" b="1" dirty="0">
                <a:latin typeface="+mj-lt"/>
              </a:rPr>
              <a:t> </a:t>
            </a:r>
            <a:r>
              <a:rPr lang="vi-VN" sz="3200" b="1" dirty="0" err="1">
                <a:latin typeface="+mj-lt"/>
              </a:rPr>
              <a:t>đèo</a:t>
            </a:r>
            <a:r>
              <a:rPr lang="vi-VN" sz="3200" b="1" dirty="0">
                <a:latin typeface="+mj-lt"/>
              </a:rPr>
              <a:t>, </a:t>
            </a:r>
            <a:r>
              <a:rPr lang="vi-VN" sz="3200" b="1" dirty="0" err="1">
                <a:latin typeface="+mj-lt"/>
              </a:rPr>
              <a:t>suối</a:t>
            </a:r>
            <a:r>
              <a:rPr lang="vi-VN" sz="3200" b="1" dirty="0">
                <a:latin typeface="+mj-lt"/>
              </a:rPr>
              <a:t>, </a:t>
            </a:r>
            <a:r>
              <a:rPr lang="vi-VN" sz="3200" b="1" dirty="0" err="1">
                <a:latin typeface="+mj-lt"/>
              </a:rPr>
              <a:t>cũng</a:t>
            </a:r>
            <a:r>
              <a:rPr lang="vi-VN" sz="3200" b="1" dirty="0">
                <a:latin typeface="+mj-lt"/>
              </a:rPr>
              <a:t> như </a:t>
            </a:r>
            <a:r>
              <a:rPr lang="vi-VN" sz="3200" b="1" dirty="0" err="1">
                <a:latin typeface="+mj-lt"/>
              </a:rPr>
              <a:t>những</a:t>
            </a:r>
            <a:r>
              <a:rPr lang="vi-VN" sz="3200" b="1" dirty="0">
                <a:latin typeface="+mj-lt"/>
              </a:rPr>
              <a:t> </a:t>
            </a:r>
            <a:r>
              <a:rPr lang="vi-VN" sz="3200" b="1" dirty="0" err="1">
                <a:latin typeface="+mj-lt"/>
              </a:rPr>
              <a:t>điểm</a:t>
            </a:r>
            <a:r>
              <a:rPr lang="vi-VN" sz="3200" b="1" dirty="0">
                <a:latin typeface="+mj-lt"/>
              </a:rPr>
              <a:t> </a:t>
            </a:r>
            <a:r>
              <a:rPr lang="vi-VN" sz="3200" b="1" dirty="0" err="1">
                <a:latin typeface="+mj-lt"/>
              </a:rPr>
              <a:t>chụp</a:t>
            </a:r>
            <a:r>
              <a:rPr lang="vi-VN" sz="3200" b="1" dirty="0">
                <a:latin typeface="+mj-lt"/>
              </a:rPr>
              <a:t> </a:t>
            </a:r>
            <a:r>
              <a:rPr lang="vi-VN" sz="3200" b="1" dirty="0" err="1">
                <a:latin typeface="+mj-lt"/>
              </a:rPr>
              <a:t>ảnh</a:t>
            </a:r>
            <a:r>
              <a:rPr lang="vi-VN" sz="3200" b="1" dirty="0">
                <a:latin typeface="+mj-lt"/>
              </a:rPr>
              <a:t> </a:t>
            </a:r>
            <a:r>
              <a:rPr lang="vi-VN" sz="3200" b="1" dirty="0" err="1">
                <a:latin typeface="+mj-lt"/>
              </a:rPr>
              <a:t>đẹp</a:t>
            </a:r>
            <a:r>
              <a:rPr lang="vi-VN" sz="3200" b="1" dirty="0">
                <a:latin typeface="+mj-lt"/>
              </a:rPr>
              <a:t>. </a:t>
            </a:r>
          </a:p>
          <a:p>
            <a:pPr marL="0" marR="0" lvl="1" indent="0" algn="just" rtl="0">
              <a:lnSpc>
                <a:spcPct val="134000"/>
              </a:lnSpc>
              <a:spcBef>
                <a:spcPts val="0"/>
              </a:spcBef>
              <a:spcAft>
                <a:spcPts val="0"/>
              </a:spcAft>
              <a:buNone/>
            </a:pPr>
            <a:endParaRPr lang="vi-VN" sz="3200" b="1" dirty="0">
              <a:latin typeface="+mj-lt"/>
            </a:endParaRPr>
          </a:p>
          <a:p>
            <a:pPr marL="0" marR="0" lvl="1" indent="0" algn="just" rtl="0">
              <a:lnSpc>
                <a:spcPct val="134000"/>
              </a:lnSpc>
              <a:spcBef>
                <a:spcPts val="0"/>
              </a:spcBef>
              <a:spcAft>
                <a:spcPts val="0"/>
              </a:spcAft>
              <a:buNone/>
            </a:pPr>
            <a:r>
              <a:rPr lang="vi-VN" sz="3200" b="1" dirty="0" err="1">
                <a:latin typeface="+mj-lt"/>
              </a:rPr>
              <a:t>Lựa</a:t>
            </a:r>
            <a:r>
              <a:rPr lang="vi-VN" sz="3200" b="1" dirty="0">
                <a:latin typeface="+mj-lt"/>
              </a:rPr>
              <a:t> </a:t>
            </a:r>
            <a:r>
              <a:rPr lang="vi-VN" sz="3200" b="1" dirty="0" err="1">
                <a:latin typeface="+mj-lt"/>
              </a:rPr>
              <a:t>chọn</a:t>
            </a:r>
            <a:r>
              <a:rPr lang="vi-VN" sz="3200" b="1" dirty="0">
                <a:latin typeface="+mj-lt"/>
              </a:rPr>
              <a:t> </a:t>
            </a:r>
            <a:r>
              <a:rPr lang="vi-VN" sz="3200" b="1" dirty="0" err="1">
                <a:latin typeface="+mj-lt"/>
              </a:rPr>
              <a:t>điểm</a:t>
            </a:r>
            <a:r>
              <a:rPr lang="vi-VN" sz="3200" b="1" dirty="0">
                <a:latin typeface="+mj-lt"/>
              </a:rPr>
              <a:t> tham quan </a:t>
            </a:r>
            <a:r>
              <a:rPr lang="vi-VN" sz="3200" b="1" dirty="0" err="1">
                <a:latin typeface="+mj-lt"/>
              </a:rPr>
              <a:t>phụ</a:t>
            </a:r>
            <a:r>
              <a:rPr lang="vi-VN" sz="3200" b="1" dirty="0">
                <a:latin typeface="+mj-lt"/>
              </a:rPr>
              <a:t> </a:t>
            </a:r>
            <a:r>
              <a:rPr lang="vi-VN" sz="3200" b="1" dirty="0" err="1">
                <a:latin typeface="+mj-lt"/>
              </a:rPr>
              <a:t>thuộc</a:t>
            </a:r>
            <a:r>
              <a:rPr lang="vi-VN" sz="3200" b="1" dirty="0">
                <a:latin typeface="+mj-lt"/>
              </a:rPr>
              <a:t> </a:t>
            </a:r>
            <a:r>
              <a:rPr lang="vi-VN" sz="3200" b="1" dirty="0" err="1">
                <a:latin typeface="+mj-lt"/>
              </a:rPr>
              <a:t>vào</a:t>
            </a:r>
            <a:r>
              <a:rPr lang="vi-VN" sz="3200" b="1" dirty="0">
                <a:latin typeface="+mj-lt"/>
              </a:rPr>
              <a:t> </a:t>
            </a:r>
            <a:r>
              <a:rPr lang="vi-VN" sz="3200" b="1" dirty="0" err="1">
                <a:latin typeface="+mj-lt"/>
              </a:rPr>
              <a:t>đặc</a:t>
            </a:r>
            <a:r>
              <a:rPr lang="vi-VN" sz="3200" b="1" dirty="0">
                <a:latin typeface="+mj-lt"/>
              </a:rPr>
              <a:t> </a:t>
            </a:r>
            <a:r>
              <a:rPr lang="vi-VN" sz="3200" b="1" dirty="0" err="1">
                <a:latin typeface="+mj-lt"/>
              </a:rPr>
              <a:t>điểm</a:t>
            </a:r>
            <a:r>
              <a:rPr lang="vi-VN" sz="3200" b="1" dirty="0">
                <a:latin typeface="+mj-lt"/>
              </a:rPr>
              <a:t> </a:t>
            </a:r>
            <a:r>
              <a:rPr lang="vi-VN" sz="3200" b="1" dirty="0" err="1">
                <a:latin typeface="+mj-lt"/>
              </a:rPr>
              <a:t>chuyến</a:t>
            </a:r>
            <a:r>
              <a:rPr lang="vi-VN" sz="3200" b="1" dirty="0">
                <a:latin typeface="+mj-lt"/>
              </a:rPr>
              <a:t> đi như </a:t>
            </a:r>
            <a:r>
              <a:rPr lang="vi-VN" sz="3200" b="1" dirty="0" err="1">
                <a:latin typeface="+mj-lt"/>
              </a:rPr>
              <a:t>thời</a:t>
            </a:r>
            <a:r>
              <a:rPr lang="vi-VN" sz="3200" b="1" dirty="0">
                <a:latin typeface="+mj-lt"/>
              </a:rPr>
              <a:t> gian, </a:t>
            </a:r>
            <a:r>
              <a:rPr lang="vi-VN" sz="3200" b="1" dirty="0" err="1">
                <a:latin typeface="+mj-lt"/>
              </a:rPr>
              <a:t>thành</a:t>
            </a:r>
            <a:r>
              <a:rPr lang="vi-VN" sz="3200" b="1" dirty="0">
                <a:latin typeface="+mj-lt"/>
              </a:rPr>
              <a:t> </a:t>
            </a:r>
            <a:r>
              <a:rPr lang="vi-VN" sz="3200" b="1" dirty="0" err="1">
                <a:latin typeface="+mj-lt"/>
              </a:rPr>
              <a:t>phần</a:t>
            </a:r>
            <a:r>
              <a:rPr lang="vi-VN" sz="3200" b="1" dirty="0">
                <a:latin typeface="+mj-lt"/>
              </a:rPr>
              <a:t> tham gia, </a:t>
            </a:r>
            <a:r>
              <a:rPr lang="vi-VN" sz="3200" b="1" dirty="0" err="1">
                <a:latin typeface="+mj-lt"/>
              </a:rPr>
              <a:t>và</a:t>
            </a:r>
            <a:r>
              <a:rPr lang="vi-VN" sz="3200" b="1" dirty="0">
                <a:latin typeface="+mj-lt"/>
              </a:rPr>
              <a:t> nhu </a:t>
            </a:r>
            <a:r>
              <a:rPr lang="vi-VN" sz="3200" b="1" dirty="0" err="1">
                <a:latin typeface="+mj-lt"/>
              </a:rPr>
              <a:t>cầu</a:t>
            </a:r>
            <a:r>
              <a:rPr lang="vi-VN" sz="3200" b="1" dirty="0">
                <a:latin typeface="+mj-lt"/>
              </a:rPr>
              <a:t> chung. </a:t>
            </a:r>
          </a:p>
          <a:p>
            <a:pPr marL="0" marR="0" lvl="1" indent="0" algn="just" rtl="0">
              <a:lnSpc>
                <a:spcPct val="134000"/>
              </a:lnSpc>
              <a:spcBef>
                <a:spcPts val="0"/>
              </a:spcBef>
              <a:spcAft>
                <a:spcPts val="0"/>
              </a:spcAft>
              <a:buNone/>
            </a:pPr>
            <a:endParaRPr lang="vi-VN" sz="3200" b="1" dirty="0">
              <a:latin typeface="+mj-lt"/>
            </a:endParaRPr>
          </a:p>
          <a:p>
            <a:pPr marL="0" marR="0" lvl="1" indent="0" algn="just" rtl="0">
              <a:lnSpc>
                <a:spcPct val="134000"/>
              </a:lnSpc>
              <a:spcBef>
                <a:spcPts val="0"/>
              </a:spcBef>
              <a:spcAft>
                <a:spcPts val="0"/>
              </a:spcAft>
              <a:buNone/>
            </a:pPr>
            <a:r>
              <a:rPr lang="vi-VN" sz="3200" b="1" dirty="0" err="1">
                <a:latin typeface="+mj-lt"/>
              </a:rPr>
              <a:t>Ví</a:t>
            </a:r>
            <a:r>
              <a:rPr lang="vi-VN" sz="3200" b="1" dirty="0">
                <a:latin typeface="+mj-lt"/>
              </a:rPr>
              <a:t> </a:t>
            </a:r>
            <a:r>
              <a:rPr lang="vi-VN" sz="3200" b="1" dirty="0" err="1">
                <a:latin typeface="+mj-lt"/>
              </a:rPr>
              <a:t>dụ</a:t>
            </a:r>
            <a:r>
              <a:rPr lang="vi-VN" sz="3200" b="1" dirty="0">
                <a:latin typeface="+mj-lt"/>
              </a:rPr>
              <a:t>, </a:t>
            </a:r>
            <a:r>
              <a:rPr lang="vi-VN" sz="3200" b="1" dirty="0" err="1">
                <a:latin typeface="+mj-lt"/>
              </a:rPr>
              <a:t>nếu</a:t>
            </a:r>
            <a:r>
              <a:rPr lang="vi-VN" sz="3200" b="1" dirty="0">
                <a:latin typeface="+mj-lt"/>
              </a:rPr>
              <a:t> </a:t>
            </a:r>
            <a:r>
              <a:rPr lang="vi-VN" sz="3200" b="1" dirty="0" err="1">
                <a:latin typeface="+mj-lt"/>
              </a:rPr>
              <a:t>có</a:t>
            </a:r>
            <a:r>
              <a:rPr lang="vi-VN" sz="3200" b="1" dirty="0">
                <a:latin typeface="+mj-lt"/>
              </a:rPr>
              <a:t> </a:t>
            </a:r>
            <a:r>
              <a:rPr lang="vi-VN" sz="3200" b="1" dirty="0" err="1">
                <a:latin typeface="+mj-lt"/>
              </a:rPr>
              <a:t>người</a:t>
            </a:r>
            <a:r>
              <a:rPr lang="vi-VN" sz="3200" b="1" dirty="0">
                <a:latin typeface="+mj-lt"/>
              </a:rPr>
              <a:t> </a:t>
            </a:r>
            <a:r>
              <a:rPr lang="vi-VN" sz="3200" b="1" dirty="0" err="1">
                <a:latin typeface="+mj-lt"/>
              </a:rPr>
              <a:t>già</a:t>
            </a:r>
            <a:r>
              <a:rPr lang="vi-VN" sz="3200" b="1" dirty="0">
                <a:latin typeface="+mj-lt"/>
              </a:rPr>
              <a:t> </a:t>
            </a:r>
            <a:r>
              <a:rPr lang="vi-VN" sz="3200" b="1" dirty="0" err="1">
                <a:latin typeface="+mj-lt"/>
              </a:rPr>
              <a:t>và</a:t>
            </a:r>
            <a:r>
              <a:rPr lang="vi-VN" sz="3200" b="1" dirty="0">
                <a:latin typeface="+mj-lt"/>
              </a:rPr>
              <a:t> </a:t>
            </a:r>
            <a:r>
              <a:rPr lang="vi-VN" sz="3200" b="1" dirty="0" err="1">
                <a:latin typeface="+mj-lt"/>
              </a:rPr>
              <a:t>trẻ</a:t>
            </a:r>
            <a:r>
              <a:rPr lang="vi-VN" sz="3200" b="1" dirty="0">
                <a:latin typeface="+mj-lt"/>
              </a:rPr>
              <a:t> em trong </a:t>
            </a:r>
            <a:r>
              <a:rPr lang="vi-VN" sz="3200" b="1" dirty="0" err="1">
                <a:latin typeface="+mj-lt"/>
              </a:rPr>
              <a:t>đoàn</a:t>
            </a:r>
            <a:r>
              <a:rPr lang="vi-VN" sz="3200" b="1" dirty="0">
                <a:latin typeface="+mj-lt"/>
              </a:rPr>
              <a:t>, không nên </a:t>
            </a:r>
            <a:r>
              <a:rPr lang="vi-VN" sz="3200" b="1" dirty="0" err="1">
                <a:latin typeface="+mj-lt"/>
              </a:rPr>
              <a:t>chọn</a:t>
            </a:r>
            <a:r>
              <a:rPr lang="vi-VN" sz="3200" b="1" dirty="0">
                <a:latin typeface="+mj-lt"/>
              </a:rPr>
              <a:t> </a:t>
            </a:r>
            <a:r>
              <a:rPr lang="vi-VN" sz="3200" b="1" dirty="0" err="1">
                <a:latin typeface="+mj-lt"/>
              </a:rPr>
              <a:t>những</a:t>
            </a:r>
            <a:r>
              <a:rPr lang="vi-VN" sz="3200" b="1" dirty="0">
                <a:latin typeface="+mj-lt"/>
              </a:rPr>
              <a:t> </a:t>
            </a:r>
            <a:r>
              <a:rPr lang="vi-VN" sz="3200" b="1" dirty="0" err="1">
                <a:latin typeface="+mj-lt"/>
              </a:rPr>
              <a:t>điểm</a:t>
            </a:r>
            <a:r>
              <a:rPr lang="vi-VN" sz="3200" b="1" dirty="0">
                <a:latin typeface="+mj-lt"/>
              </a:rPr>
              <a:t> tham quan xa </a:t>
            </a:r>
            <a:r>
              <a:rPr lang="vi-VN" sz="3200" b="1" dirty="0" err="1">
                <a:latin typeface="+mj-lt"/>
              </a:rPr>
              <a:t>và</a:t>
            </a:r>
            <a:r>
              <a:rPr lang="vi-VN" sz="3200" b="1" dirty="0">
                <a:latin typeface="+mj-lt"/>
              </a:rPr>
              <a:t> </a:t>
            </a:r>
            <a:r>
              <a:rPr lang="vi-VN" sz="3200" b="1" dirty="0" err="1">
                <a:latin typeface="+mj-lt"/>
              </a:rPr>
              <a:t>khó</a:t>
            </a:r>
            <a:r>
              <a:rPr lang="vi-VN" sz="3200" b="1" dirty="0">
                <a:latin typeface="+mj-lt"/>
              </a:rPr>
              <a:t> </a:t>
            </a:r>
            <a:r>
              <a:rPr lang="vi-VN" sz="3200" b="1" dirty="0" err="1">
                <a:latin typeface="+mj-lt"/>
              </a:rPr>
              <a:t>đi.đã</a:t>
            </a:r>
            <a:r>
              <a:rPr lang="vi-VN" sz="3200" b="1" dirty="0">
                <a:latin typeface="+mj-lt"/>
              </a:rPr>
              <a:t> </a:t>
            </a:r>
            <a:r>
              <a:rPr lang="vi-VN" sz="3200" b="1" dirty="0" err="1">
                <a:latin typeface="+mj-lt"/>
              </a:rPr>
              <a:t>biết</a:t>
            </a:r>
            <a:r>
              <a:rPr lang="vi-VN" sz="3200" b="1" dirty="0">
                <a:latin typeface="+mj-lt"/>
              </a:rPr>
              <a:t>.</a:t>
            </a:r>
            <a:endParaRPr lang="vi-VN" sz="3200" b="1" dirty="0">
              <a:latin typeface="+mj-lt"/>
              <a:cs typeface="Times New Roman" panose="02020603050405020304" pitchFamily="18" charset="0"/>
            </a:endParaRPr>
          </a:p>
        </p:txBody>
      </p:sp>
      <p:grpSp>
        <p:nvGrpSpPr>
          <p:cNvPr id="41" name="Group 40">
            <a:extLst>
              <a:ext uri="{FF2B5EF4-FFF2-40B4-BE49-F238E27FC236}">
                <a16:creationId xmlns:a16="http://schemas.microsoft.com/office/drawing/2014/main" xmlns="" id="{7833665E-050A-4DE9-9A1E-45D81CA3F64B}"/>
              </a:ext>
            </a:extLst>
          </p:cNvPr>
          <p:cNvGrpSpPr/>
          <p:nvPr/>
        </p:nvGrpSpPr>
        <p:grpSpPr>
          <a:xfrm>
            <a:off x="1289078" y="753957"/>
            <a:ext cx="15055822" cy="2189267"/>
            <a:chOff x="529399" y="132261"/>
            <a:chExt cx="5225284" cy="1005338"/>
          </a:xfrm>
        </p:grpSpPr>
        <p:sp>
          <p:nvSpPr>
            <p:cNvPr id="42" name="Shape 97894">
              <a:extLst>
                <a:ext uri="{FF2B5EF4-FFF2-40B4-BE49-F238E27FC236}">
                  <a16:creationId xmlns:a16="http://schemas.microsoft.com/office/drawing/2014/main" xmlns="" id="{B5BCB9A3-51F3-4148-82BA-A354B55AF8E9}"/>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43" name="Shape 1030">
              <a:extLst>
                <a:ext uri="{FF2B5EF4-FFF2-40B4-BE49-F238E27FC236}">
                  <a16:creationId xmlns:a16="http://schemas.microsoft.com/office/drawing/2014/main" xmlns="" id="{E68769E5-8F2F-4463-8FE1-06200846BA5F}"/>
                </a:ext>
              </a:extLst>
            </p:cNvPr>
            <p:cNvSpPr/>
            <p:nvPr/>
          </p:nvSpPr>
          <p:spPr>
            <a:xfrm>
              <a:off x="563763" y="13858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dirty="0"/>
            </a:p>
          </p:txBody>
        </p:sp>
        <p:sp>
          <p:nvSpPr>
            <p:cNvPr id="44" name="Shape 1031">
              <a:extLst>
                <a:ext uri="{FF2B5EF4-FFF2-40B4-BE49-F238E27FC236}">
                  <a16:creationId xmlns:a16="http://schemas.microsoft.com/office/drawing/2014/main" xmlns="" id="{447A2FAF-BE0B-4608-8D3C-397E3E8D55B0}"/>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45" name="Shape 1032">
              <a:extLst>
                <a:ext uri="{FF2B5EF4-FFF2-40B4-BE49-F238E27FC236}">
                  <a16:creationId xmlns:a16="http://schemas.microsoft.com/office/drawing/2014/main" xmlns="" id="{B7759AF5-DCE7-4BFF-A5C1-D5A169A609DD}"/>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46" name="Shape 1033">
              <a:extLst>
                <a:ext uri="{FF2B5EF4-FFF2-40B4-BE49-F238E27FC236}">
                  <a16:creationId xmlns:a16="http://schemas.microsoft.com/office/drawing/2014/main" xmlns="" id="{2B543A0C-5963-4392-9D90-85973996A34F}"/>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47" name="Shape 1034">
              <a:extLst>
                <a:ext uri="{FF2B5EF4-FFF2-40B4-BE49-F238E27FC236}">
                  <a16:creationId xmlns:a16="http://schemas.microsoft.com/office/drawing/2014/main" xmlns="" id="{C266803E-89BE-4CF3-88D8-A518416FC19A}"/>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48" name="Shape 1035">
              <a:extLst>
                <a:ext uri="{FF2B5EF4-FFF2-40B4-BE49-F238E27FC236}">
                  <a16:creationId xmlns:a16="http://schemas.microsoft.com/office/drawing/2014/main" xmlns="" id="{BFB7C431-207A-46FA-96A3-A6EE977C0A5D}"/>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49" name="Shape 1036">
              <a:extLst>
                <a:ext uri="{FF2B5EF4-FFF2-40B4-BE49-F238E27FC236}">
                  <a16:creationId xmlns:a16="http://schemas.microsoft.com/office/drawing/2014/main" xmlns="" id="{1E986A6A-0B22-426D-8551-4CF058BB8D21}"/>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0" name="Shape 1037">
              <a:extLst>
                <a:ext uri="{FF2B5EF4-FFF2-40B4-BE49-F238E27FC236}">
                  <a16:creationId xmlns:a16="http://schemas.microsoft.com/office/drawing/2014/main" xmlns="" id="{BD107547-9D5A-4F50-BA8F-025807D62E2D}"/>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1" name="Shape 1038">
              <a:extLst>
                <a:ext uri="{FF2B5EF4-FFF2-40B4-BE49-F238E27FC236}">
                  <a16:creationId xmlns:a16="http://schemas.microsoft.com/office/drawing/2014/main" xmlns="" id="{3C8750D6-6C68-496B-B352-24A01778FF0A}"/>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2" name="Shape 1039">
              <a:extLst>
                <a:ext uri="{FF2B5EF4-FFF2-40B4-BE49-F238E27FC236}">
                  <a16:creationId xmlns:a16="http://schemas.microsoft.com/office/drawing/2014/main" xmlns="" id="{FCF43898-0F49-4C2D-BCA3-1E85DA9051EB}"/>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3" name="Shape 1040">
              <a:extLst>
                <a:ext uri="{FF2B5EF4-FFF2-40B4-BE49-F238E27FC236}">
                  <a16:creationId xmlns:a16="http://schemas.microsoft.com/office/drawing/2014/main" xmlns="" id="{E8B8860D-22D3-4844-923C-18887B8F3AE2}"/>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4" name="Shape 1041">
              <a:extLst>
                <a:ext uri="{FF2B5EF4-FFF2-40B4-BE49-F238E27FC236}">
                  <a16:creationId xmlns:a16="http://schemas.microsoft.com/office/drawing/2014/main" xmlns="" id="{472C10DE-4A36-4E0D-861A-9BAB6AC30858}"/>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5" name="Shape 1042">
              <a:extLst>
                <a:ext uri="{FF2B5EF4-FFF2-40B4-BE49-F238E27FC236}">
                  <a16:creationId xmlns:a16="http://schemas.microsoft.com/office/drawing/2014/main" xmlns="" id="{863FC604-DEFC-4FF3-92AA-5138AF615312}"/>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6" name="Shape 1043">
              <a:extLst>
                <a:ext uri="{FF2B5EF4-FFF2-40B4-BE49-F238E27FC236}">
                  <a16:creationId xmlns:a16="http://schemas.microsoft.com/office/drawing/2014/main" xmlns="" id="{0FA5B8C7-36C0-4FEA-BEAE-43A8174DA0CC}"/>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7" name="Shape 1044">
              <a:extLst>
                <a:ext uri="{FF2B5EF4-FFF2-40B4-BE49-F238E27FC236}">
                  <a16:creationId xmlns:a16="http://schemas.microsoft.com/office/drawing/2014/main" xmlns="" id="{DF4A2924-63AE-415C-B396-2AB7D392F8BA}"/>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8" name="Shape 1045">
              <a:extLst>
                <a:ext uri="{FF2B5EF4-FFF2-40B4-BE49-F238E27FC236}">
                  <a16:creationId xmlns:a16="http://schemas.microsoft.com/office/drawing/2014/main" xmlns="" id="{2D034462-572D-4B67-9AE4-57E544364DC6}"/>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59" name="Shape 1046">
              <a:extLst>
                <a:ext uri="{FF2B5EF4-FFF2-40B4-BE49-F238E27FC236}">
                  <a16:creationId xmlns:a16="http://schemas.microsoft.com/office/drawing/2014/main" xmlns="" id="{8558B1A3-E104-4A2A-8003-7F60F9B0DB6D}"/>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60" name="TextBox 59">
            <a:extLst>
              <a:ext uri="{FF2B5EF4-FFF2-40B4-BE49-F238E27FC236}">
                <a16:creationId xmlns:a16="http://schemas.microsoft.com/office/drawing/2014/main" xmlns="" id="{021D37F8-9365-4BEB-93FF-02F3A153C9E0}"/>
              </a:ext>
            </a:extLst>
          </p:cNvPr>
          <p:cNvSpPr txBox="1"/>
          <p:nvPr/>
        </p:nvSpPr>
        <p:spPr>
          <a:xfrm>
            <a:off x="1512048" y="1120645"/>
            <a:ext cx="14187187" cy="1323439"/>
          </a:xfrm>
          <a:prstGeom prst="rect">
            <a:avLst/>
          </a:prstGeom>
          <a:noFill/>
        </p:spPr>
        <p:txBody>
          <a:bodyPr wrap="square">
            <a:spAutoFit/>
          </a:bodyPr>
          <a:lstStyle/>
          <a:p>
            <a:pPr algn="just"/>
            <a:r>
              <a:rPr lang="vi-VN" sz="4000" dirty="0">
                <a:solidFill>
                  <a:srgbClr val="FF0000"/>
                </a:solidFill>
                <a:latin typeface="+mj-lt"/>
              </a:rPr>
              <a:t>NHIỆM VỤ 2</a:t>
            </a:r>
            <a:r>
              <a:rPr lang="vi-VN" sz="4000" dirty="0">
                <a:solidFill>
                  <a:srgbClr val="00B050"/>
                </a:solidFill>
                <a:latin typeface="+mj-lt"/>
              </a:rPr>
              <a:t>: </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Dựa</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vào</a:t>
            </a:r>
            <a:r>
              <a:rPr lang="vi-VN" sz="4000" dirty="0">
                <a:latin typeface="Times New Roman" panose="02020603050405020304" pitchFamily="18" charset="0"/>
                <a:cs typeface="Times New Roman" panose="02020603050405020304" pitchFamily="18" charset="0"/>
              </a:rPr>
              <a:t> thông tin </a:t>
            </a:r>
            <a:r>
              <a:rPr lang="vi-VN" sz="4000" dirty="0" err="1">
                <a:latin typeface="Times New Roman" panose="02020603050405020304" pitchFamily="18" charset="0"/>
                <a:cs typeface="Times New Roman" panose="02020603050405020304" pitchFamily="18" charset="0"/>
              </a:rPr>
              <a:t>tìm</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ở </a:t>
            </a:r>
            <a:r>
              <a:rPr lang="vi-VN" sz="4000" dirty="0" err="1">
                <a:latin typeface="Times New Roman" panose="02020603050405020304" pitchFamily="18" charset="0"/>
                <a:cs typeface="Times New Roman" panose="02020603050405020304" pitchFamily="18" charset="0"/>
              </a:rPr>
              <a:t>Nhiệm</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vụ</a:t>
            </a:r>
            <a:r>
              <a:rPr lang="vi-VN" sz="4000" dirty="0">
                <a:latin typeface="Times New Roman" panose="02020603050405020304" pitchFamily="18" charset="0"/>
                <a:cs typeface="Times New Roman" panose="02020603050405020304" pitchFamily="18" charset="0"/>
              </a:rPr>
              <a:t> 1, em </a:t>
            </a:r>
            <a:r>
              <a:rPr lang="vi-VN" sz="4000" dirty="0" err="1">
                <a:latin typeface="Times New Roman" panose="02020603050405020304" pitchFamily="18" charset="0"/>
                <a:cs typeface="Times New Roman" panose="02020603050405020304" pitchFamily="18" charset="0"/>
              </a:rPr>
              <a:t>hãy</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lựa</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chọn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điểm</a:t>
            </a:r>
            <a:r>
              <a:rPr lang="vi-VN" sz="4000" dirty="0">
                <a:latin typeface="Times New Roman" panose="02020603050405020304" pitchFamily="18" charset="0"/>
                <a:cs typeface="Times New Roman" panose="02020603050405020304" pitchFamily="18" charset="0"/>
              </a:rPr>
              <a:t> tham quan ở Sa </a:t>
            </a:r>
            <a:r>
              <a:rPr lang="vi-VN" sz="4000" dirty="0" err="1">
                <a:latin typeface="Times New Roman" panose="02020603050405020304" pitchFamily="18" charset="0"/>
                <a:cs typeface="Times New Roman" panose="02020603050405020304" pitchFamily="18" charset="0"/>
              </a:rPr>
              <a:t>Pa</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phù</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hợp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với</a:t>
            </a:r>
            <a:r>
              <a:rPr lang="vi-VN" sz="4000" dirty="0">
                <a:latin typeface="Times New Roman" panose="02020603050405020304" pitchFamily="18" charset="0"/>
                <a:cs typeface="Times New Roman" panose="02020603050405020304" pitchFamily="18" charset="0"/>
              </a:rPr>
              <a:t> gia </a:t>
            </a:r>
            <a:r>
              <a:rPr lang="vi-VN" sz="4000" dirty="0" err="1">
                <a:latin typeface="Times New Roman" panose="02020603050405020304" pitchFamily="18" charset="0"/>
                <a:cs typeface="Times New Roman" panose="02020603050405020304" pitchFamily="18" charset="0"/>
              </a:rPr>
              <a:t>đình</a:t>
            </a:r>
            <a:r>
              <a:rPr lang="vi-VN" sz="4000" dirty="0">
                <a:latin typeface="Times New Roman" panose="02020603050405020304" pitchFamily="18" charset="0"/>
                <a:cs typeface="Times New Roman" panose="02020603050405020304" pitchFamily="18" charset="0"/>
              </a:rPr>
              <a:t> em. </a:t>
            </a:r>
            <a:endParaRPr lang="en-US" sz="4000" dirty="0">
              <a:solidFill>
                <a:srgbClr val="00B050"/>
              </a:solidFill>
              <a:latin typeface="Times New Roman" panose="02020603050405020304" pitchFamily="18" charset="0"/>
              <a:cs typeface="Times New Roman" panose="02020603050405020304" pitchFamily="18" charset="0"/>
            </a:endParaRPr>
          </a:p>
        </p:txBody>
      </p:sp>
      <p:pic>
        <p:nvPicPr>
          <p:cNvPr id="63" name="Google Shape;527;p28">
            <a:extLst>
              <a:ext uri="{FF2B5EF4-FFF2-40B4-BE49-F238E27FC236}">
                <a16:creationId xmlns:a16="http://schemas.microsoft.com/office/drawing/2014/main" xmlns="" id="{423143E5-40D6-43C0-A037-D223EFEADE05}"/>
              </a:ext>
            </a:extLst>
          </p:cNvPr>
          <p:cNvPicPr preferRelativeResize="0"/>
          <p:nvPr/>
        </p:nvPicPr>
        <p:blipFill rotWithShape="1">
          <a:blip r:embed="rId3">
            <a:alphaModFix/>
          </a:blip>
          <a:srcRect l="25348" t="28508" r="30202" b="31558"/>
          <a:stretch/>
        </p:blipFill>
        <p:spPr>
          <a:xfrm rot="21137760">
            <a:off x="31782" y="2581300"/>
            <a:ext cx="3118314" cy="1335376"/>
          </a:xfrm>
          <a:prstGeom prst="rect">
            <a:avLst/>
          </a:prstGeom>
          <a:noFill/>
          <a:ln>
            <a:noFill/>
          </a:ln>
        </p:spPr>
      </p:pic>
      <p:sp>
        <p:nvSpPr>
          <p:cNvPr id="66" name="Google Shape;519;p28">
            <a:extLst>
              <a:ext uri="{FF2B5EF4-FFF2-40B4-BE49-F238E27FC236}">
                <a16:creationId xmlns:a16="http://schemas.microsoft.com/office/drawing/2014/main" xmlns="" id="{2AF4EA6B-0120-44F0-9C92-6F828DAFEAF9}"/>
              </a:ext>
            </a:extLst>
          </p:cNvPr>
          <p:cNvSpPr txBox="1"/>
          <p:nvPr/>
        </p:nvSpPr>
        <p:spPr>
          <a:xfrm>
            <a:off x="792819" y="2890327"/>
            <a:ext cx="2247449" cy="505972"/>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2400" i="0" u="none" strike="noStrike" cap="none" dirty="0" err="1">
                <a:solidFill>
                  <a:srgbClr val="00B050"/>
                </a:solidFill>
                <a:latin typeface="Paytone One"/>
                <a:ea typeface="Paytone One"/>
                <a:cs typeface="Paytone One"/>
                <a:sym typeface="Paytone One"/>
              </a:rPr>
              <a:t>Hướng</a:t>
            </a:r>
            <a:r>
              <a:rPr lang="vi-VN" sz="2400" i="0" u="none" strike="noStrike" cap="none" dirty="0">
                <a:solidFill>
                  <a:srgbClr val="00B050"/>
                </a:solidFill>
                <a:latin typeface="Paytone One"/>
                <a:ea typeface="Paytone One"/>
                <a:cs typeface="Paytone One"/>
                <a:sym typeface="Paytone One"/>
              </a:rPr>
              <a:t> </a:t>
            </a:r>
            <a:r>
              <a:rPr lang="vi-VN" sz="2400" i="0" u="none" strike="noStrike" cap="none" dirty="0" err="1">
                <a:solidFill>
                  <a:srgbClr val="00B050"/>
                </a:solidFill>
                <a:latin typeface="Paytone One"/>
                <a:ea typeface="Paytone One"/>
                <a:cs typeface="Paytone One"/>
                <a:sym typeface="Paytone One"/>
              </a:rPr>
              <a:t>dẫn</a:t>
            </a:r>
            <a:endParaRPr sz="2400" dirty="0">
              <a:solidFill>
                <a:srgbClr val="00B050"/>
              </a:solidFill>
            </a:endParaRPr>
          </a:p>
        </p:txBody>
      </p:sp>
      <p:pic>
        <p:nvPicPr>
          <p:cNvPr id="67" name="Google Shape;679;p33">
            <a:extLst>
              <a:ext uri="{FF2B5EF4-FFF2-40B4-BE49-F238E27FC236}">
                <a16:creationId xmlns:a16="http://schemas.microsoft.com/office/drawing/2014/main" xmlns="" id="{ED9BBF16-5BCB-434A-812B-0F78AE6AEE62}"/>
              </a:ext>
            </a:extLst>
          </p:cNvPr>
          <p:cNvPicPr preferRelativeResize="0"/>
          <p:nvPr/>
        </p:nvPicPr>
        <p:blipFill rotWithShape="1">
          <a:blip r:embed="rId4">
            <a:alphaModFix/>
          </a:blip>
          <a:srcRect l="34866" t="18612" r="34772" b="18612"/>
          <a:stretch/>
        </p:blipFill>
        <p:spPr>
          <a:xfrm>
            <a:off x="16148035" y="8207486"/>
            <a:ext cx="1669391" cy="1963977"/>
          </a:xfrm>
          <a:prstGeom prst="rect">
            <a:avLst/>
          </a:prstGeom>
          <a:noFill/>
          <a:ln>
            <a:noFill/>
          </a:ln>
        </p:spPr>
      </p:pic>
    </p:spTree>
    <p:extLst>
      <p:ext uri="{BB962C8B-B14F-4D97-AF65-F5344CB8AC3E}">
        <p14:creationId xmlns:p14="http://schemas.microsoft.com/office/powerpoint/2010/main" val="1959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9">
                                            <p:txEl>
                                              <p:pRg st="0" end="0"/>
                                            </p:txEl>
                                          </p:spTgt>
                                        </p:tgtEl>
                                        <p:attrNameLst>
                                          <p:attrName>style.visibility</p:attrName>
                                        </p:attrNameLst>
                                      </p:cBhvr>
                                      <p:to>
                                        <p:strVal val="visible"/>
                                      </p:to>
                                    </p:set>
                                    <p:animEffect transition="in" filter="barn(inVertical)">
                                      <p:cBhvr>
                                        <p:cTn id="12" dur="500"/>
                                        <p:tgtEl>
                                          <p:spTgt spid="62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29">
                                            <p:txEl>
                                              <p:pRg st="2" end="2"/>
                                            </p:txEl>
                                          </p:spTgt>
                                        </p:tgtEl>
                                        <p:attrNameLst>
                                          <p:attrName>style.visibility</p:attrName>
                                        </p:attrNameLst>
                                      </p:cBhvr>
                                      <p:to>
                                        <p:strVal val="visible"/>
                                      </p:to>
                                    </p:set>
                                    <p:animEffect transition="in" filter="barn(inVertical)">
                                      <p:cBhvr>
                                        <p:cTn id="15" dur="500"/>
                                        <p:tgtEl>
                                          <p:spTgt spid="62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29">
                                            <p:txEl>
                                              <p:pRg st="4" end="4"/>
                                            </p:txEl>
                                          </p:spTgt>
                                        </p:tgtEl>
                                        <p:attrNameLst>
                                          <p:attrName>style.visibility</p:attrName>
                                        </p:attrNameLst>
                                      </p:cBhvr>
                                      <p:to>
                                        <p:strVal val="visible"/>
                                      </p:to>
                                    </p:set>
                                    <p:animEffect transition="in" filter="barn(inVertical)">
                                      <p:cBhvr>
                                        <p:cTn id="18" dur="500"/>
                                        <p:tgtEl>
                                          <p:spTgt spid="6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pSp>
        <p:nvGrpSpPr>
          <p:cNvPr id="443" name="Google Shape;443;p26"/>
          <p:cNvGrpSpPr/>
          <p:nvPr/>
        </p:nvGrpSpPr>
        <p:grpSpPr>
          <a:xfrm>
            <a:off x="387343" y="265452"/>
            <a:ext cx="17544871" cy="9647599"/>
            <a:chOff x="0" y="-144661"/>
            <a:chExt cx="23393161" cy="12863465"/>
          </a:xfrm>
        </p:grpSpPr>
        <p:grpSp>
          <p:nvGrpSpPr>
            <p:cNvPr id="444" name="Google Shape;444;p26"/>
            <p:cNvGrpSpPr/>
            <p:nvPr/>
          </p:nvGrpSpPr>
          <p:grpSpPr>
            <a:xfrm>
              <a:off x="0" y="-144661"/>
              <a:ext cx="23393161" cy="12863465"/>
              <a:chOff x="0" y="-28575"/>
              <a:chExt cx="4620871" cy="2540931"/>
            </a:xfrm>
          </p:grpSpPr>
          <p:sp>
            <p:nvSpPr>
              <p:cNvPr id="445" name="Google Shape;445;p26"/>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46" name="Google Shape;446;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7" name="Google Shape;447;p26"/>
            <p:cNvGrpSpPr/>
            <p:nvPr/>
          </p:nvGrpSpPr>
          <p:grpSpPr>
            <a:xfrm>
              <a:off x="85349" y="-62491"/>
              <a:ext cx="23222464" cy="12699125"/>
              <a:chOff x="0" y="-28575"/>
              <a:chExt cx="4587153" cy="2508469"/>
            </a:xfrm>
          </p:grpSpPr>
          <p:sp>
            <p:nvSpPr>
              <p:cNvPr id="448" name="Google Shape;448;p26"/>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449" name="Google Shape;449;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50" name="Google Shape;450;p26"/>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3" name="Group 22">
            <a:extLst>
              <a:ext uri="{FF2B5EF4-FFF2-40B4-BE49-F238E27FC236}">
                <a16:creationId xmlns:a16="http://schemas.microsoft.com/office/drawing/2014/main" xmlns="" id="{AE8B9CC7-CEF9-4A06-AAFC-379DC55C8881}"/>
              </a:ext>
            </a:extLst>
          </p:cNvPr>
          <p:cNvGrpSpPr/>
          <p:nvPr/>
        </p:nvGrpSpPr>
        <p:grpSpPr>
          <a:xfrm>
            <a:off x="4944934" y="696216"/>
            <a:ext cx="7332672" cy="6584752"/>
            <a:chOff x="487611" y="132261"/>
            <a:chExt cx="5267072" cy="1005338"/>
          </a:xfrm>
        </p:grpSpPr>
        <p:sp>
          <p:nvSpPr>
            <p:cNvPr id="24" name="Shape 97894">
              <a:extLst>
                <a:ext uri="{FF2B5EF4-FFF2-40B4-BE49-F238E27FC236}">
                  <a16:creationId xmlns:a16="http://schemas.microsoft.com/office/drawing/2014/main" xmlns="" id="{2D82B974-75A7-4C47-9730-62B079EE0925}"/>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25" name="Shape 1030">
              <a:extLst>
                <a:ext uri="{FF2B5EF4-FFF2-40B4-BE49-F238E27FC236}">
                  <a16:creationId xmlns:a16="http://schemas.microsoft.com/office/drawing/2014/main" xmlns="" id="{1DCCC9CA-10BD-44F2-B80C-F44CA93D3F21}"/>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dirty="0"/>
            </a:p>
          </p:txBody>
        </p:sp>
        <p:sp>
          <p:nvSpPr>
            <p:cNvPr id="26" name="Shape 1031">
              <a:extLst>
                <a:ext uri="{FF2B5EF4-FFF2-40B4-BE49-F238E27FC236}">
                  <a16:creationId xmlns:a16="http://schemas.microsoft.com/office/drawing/2014/main" xmlns="" id="{0850FF7B-4F62-42B8-8661-4427D5AEB063}"/>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7" name="Shape 1032">
              <a:extLst>
                <a:ext uri="{FF2B5EF4-FFF2-40B4-BE49-F238E27FC236}">
                  <a16:creationId xmlns:a16="http://schemas.microsoft.com/office/drawing/2014/main" xmlns="" id="{DFBAC3FC-1FE4-4B7A-AB86-29E5548407E7}"/>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8" name="Shape 1033">
              <a:extLst>
                <a:ext uri="{FF2B5EF4-FFF2-40B4-BE49-F238E27FC236}">
                  <a16:creationId xmlns:a16="http://schemas.microsoft.com/office/drawing/2014/main" xmlns="" id="{06E814D8-0020-4020-BBDA-8789A84B8E4D}"/>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9" name="Shape 1034">
              <a:extLst>
                <a:ext uri="{FF2B5EF4-FFF2-40B4-BE49-F238E27FC236}">
                  <a16:creationId xmlns:a16="http://schemas.microsoft.com/office/drawing/2014/main" xmlns="" id="{04A8A30C-BED9-464A-BBD9-FFF29C060D30}"/>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0" name="Shape 1035">
              <a:extLst>
                <a:ext uri="{FF2B5EF4-FFF2-40B4-BE49-F238E27FC236}">
                  <a16:creationId xmlns:a16="http://schemas.microsoft.com/office/drawing/2014/main" xmlns="" id="{3D8AF342-DA2F-4B46-8FE8-BA1F6E0C513B}"/>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1" name="Shape 1036">
              <a:extLst>
                <a:ext uri="{FF2B5EF4-FFF2-40B4-BE49-F238E27FC236}">
                  <a16:creationId xmlns:a16="http://schemas.microsoft.com/office/drawing/2014/main" xmlns="" id="{99EFC008-3D37-4DDE-8151-C9D5915A9927}"/>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2" name="Shape 1037">
              <a:extLst>
                <a:ext uri="{FF2B5EF4-FFF2-40B4-BE49-F238E27FC236}">
                  <a16:creationId xmlns:a16="http://schemas.microsoft.com/office/drawing/2014/main" xmlns="" id="{41BF0933-2B91-4493-9038-F0C1DAFF802C}"/>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3" name="Shape 1038">
              <a:extLst>
                <a:ext uri="{FF2B5EF4-FFF2-40B4-BE49-F238E27FC236}">
                  <a16:creationId xmlns:a16="http://schemas.microsoft.com/office/drawing/2014/main" xmlns="" id="{5B47A514-5BD0-4D5D-84D9-A6FA6B363CDD}"/>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4" name="Shape 1039">
              <a:extLst>
                <a:ext uri="{FF2B5EF4-FFF2-40B4-BE49-F238E27FC236}">
                  <a16:creationId xmlns:a16="http://schemas.microsoft.com/office/drawing/2014/main" xmlns="" id="{057A4DC2-0B3D-4365-9DFE-A7ACA921C248}"/>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5" name="Shape 1040">
              <a:extLst>
                <a:ext uri="{FF2B5EF4-FFF2-40B4-BE49-F238E27FC236}">
                  <a16:creationId xmlns:a16="http://schemas.microsoft.com/office/drawing/2014/main" xmlns="" id="{2D612923-0E8C-40BC-AF41-DEEB12756D7B}"/>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6" name="Shape 1041">
              <a:extLst>
                <a:ext uri="{FF2B5EF4-FFF2-40B4-BE49-F238E27FC236}">
                  <a16:creationId xmlns:a16="http://schemas.microsoft.com/office/drawing/2014/main" xmlns="" id="{C66A2546-68E2-4D3C-ABA0-39594BC48AD7}"/>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7" name="Shape 1042">
              <a:extLst>
                <a:ext uri="{FF2B5EF4-FFF2-40B4-BE49-F238E27FC236}">
                  <a16:creationId xmlns:a16="http://schemas.microsoft.com/office/drawing/2014/main" xmlns="" id="{D704DF20-BD07-4BCE-9984-F7B6B973C415}"/>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8" name="Shape 1043">
              <a:extLst>
                <a:ext uri="{FF2B5EF4-FFF2-40B4-BE49-F238E27FC236}">
                  <a16:creationId xmlns:a16="http://schemas.microsoft.com/office/drawing/2014/main" xmlns="" id="{581F5678-9472-44E2-A073-353AD9F3B5D7}"/>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9" name="Shape 1044">
              <a:extLst>
                <a:ext uri="{FF2B5EF4-FFF2-40B4-BE49-F238E27FC236}">
                  <a16:creationId xmlns:a16="http://schemas.microsoft.com/office/drawing/2014/main" xmlns="" id="{4B8A746E-BB84-4637-99BA-97AD06E41E03}"/>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40" name="Shape 1045">
              <a:extLst>
                <a:ext uri="{FF2B5EF4-FFF2-40B4-BE49-F238E27FC236}">
                  <a16:creationId xmlns:a16="http://schemas.microsoft.com/office/drawing/2014/main" xmlns="" id="{1B941194-D917-440C-93F4-A5EA5F8108C2}"/>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41" name="Shape 1046">
              <a:extLst>
                <a:ext uri="{FF2B5EF4-FFF2-40B4-BE49-F238E27FC236}">
                  <a16:creationId xmlns:a16="http://schemas.microsoft.com/office/drawing/2014/main" xmlns="" id="{67E76D33-A1E1-4076-B675-78BAB8B1DD8D}"/>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grpSp>
      <p:pic>
        <p:nvPicPr>
          <p:cNvPr id="463" name="Google Shape;463;p26"/>
          <p:cNvPicPr preferRelativeResize="0"/>
          <p:nvPr/>
        </p:nvPicPr>
        <p:blipFill rotWithShape="1">
          <a:blip r:embed="rId4">
            <a:alphaModFix/>
          </a:blip>
          <a:srcRect/>
          <a:stretch/>
        </p:blipFill>
        <p:spPr>
          <a:xfrm flipH="1">
            <a:off x="-306926" y="5209279"/>
            <a:ext cx="4328049" cy="4969577"/>
          </a:xfrm>
          <a:prstGeom prst="rect">
            <a:avLst/>
          </a:prstGeom>
          <a:noFill/>
          <a:ln>
            <a:noFill/>
          </a:ln>
        </p:spPr>
      </p:pic>
      <p:pic>
        <p:nvPicPr>
          <p:cNvPr id="51" name="Google Shape;437;p25">
            <a:extLst>
              <a:ext uri="{FF2B5EF4-FFF2-40B4-BE49-F238E27FC236}">
                <a16:creationId xmlns:a16="http://schemas.microsoft.com/office/drawing/2014/main" xmlns="" id="{CEC771EE-4864-4772-A801-7D43BC11288C}"/>
              </a:ext>
            </a:extLst>
          </p:cNvPr>
          <p:cNvPicPr preferRelativeResize="0"/>
          <p:nvPr/>
        </p:nvPicPr>
        <p:blipFill rotWithShape="1">
          <a:blip r:embed="rId5">
            <a:alphaModFix/>
          </a:blip>
          <a:srcRect/>
          <a:stretch/>
        </p:blipFill>
        <p:spPr>
          <a:xfrm>
            <a:off x="4539691" y="7416751"/>
            <a:ext cx="8149102" cy="2427091"/>
          </a:xfrm>
          <a:prstGeom prst="rect">
            <a:avLst/>
          </a:prstGeom>
          <a:noFill/>
          <a:ln>
            <a:noFill/>
          </a:ln>
        </p:spPr>
      </p:pic>
      <p:sp>
        <p:nvSpPr>
          <p:cNvPr id="46" name="Google Shape;124;p14">
            <a:extLst>
              <a:ext uri="{FF2B5EF4-FFF2-40B4-BE49-F238E27FC236}">
                <a16:creationId xmlns:a16="http://schemas.microsoft.com/office/drawing/2014/main" xmlns="" id="{9119EF01-B859-4D5A-8EAC-C69B9B87A0FC}"/>
              </a:ext>
            </a:extLst>
          </p:cNvPr>
          <p:cNvSpPr txBox="1"/>
          <p:nvPr/>
        </p:nvSpPr>
        <p:spPr>
          <a:xfrm>
            <a:off x="5668281" y="1289623"/>
            <a:ext cx="3377702" cy="450573"/>
          </a:xfrm>
          <a:prstGeom prst="rect">
            <a:avLst/>
          </a:prstGeom>
          <a:noFill/>
          <a:ln>
            <a:noFill/>
          </a:ln>
        </p:spPr>
        <p:txBody>
          <a:bodyPr spcFirstLastPara="1" wrap="square" lIns="0" tIns="0" rIns="0" bIns="0" anchor="t" anchorCtr="0">
            <a:spAutoFit/>
          </a:bodyPr>
          <a:lstStyle/>
          <a:p>
            <a:pPr lvl="0" algn="just">
              <a:lnSpc>
                <a:spcPct val="122010"/>
              </a:lnSpc>
            </a:pPr>
            <a:r>
              <a:rPr lang="vi-VN" sz="2400" b="1" dirty="0">
                <a:latin typeface="+mj-lt"/>
              </a:rPr>
              <a:t>1. </a:t>
            </a:r>
            <a:r>
              <a:rPr lang="vi-VN" sz="2400" dirty="0" err="1">
                <a:latin typeface="+mj-lt"/>
              </a:rPr>
              <a:t>Chọn</a:t>
            </a:r>
            <a:r>
              <a:rPr lang="vi-VN" sz="2400" dirty="0">
                <a:latin typeface="+mj-lt"/>
              </a:rPr>
              <a:t> </a:t>
            </a:r>
            <a:r>
              <a:rPr lang="vi-VN" sz="2400" dirty="0" err="1">
                <a:latin typeface="+mj-lt"/>
              </a:rPr>
              <a:t>phát</a:t>
            </a:r>
            <a:r>
              <a:rPr lang="vi-VN" sz="2400" dirty="0">
                <a:latin typeface="+mj-lt"/>
              </a:rPr>
              <a:t> </a:t>
            </a:r>
            <a:r>
              <a:rPr lang="vi-VN" sz="2400" dirty="0" err="1">
                <a:latin typeface="+mj-lt"/>
              </a:rPr>
              <a:t>biểu</a:t>
            </a:r>
            <a:r>
              <a:rPr lang="vi-VN" sz="2400" dirty="0">
                <a:latin typeface="+mj-lt"/>
              </a:rPr>
              <a:t> </a:t>
            </a:r>
            <a:r>
              <a:rPr lang="vi-VN" sz="2400" b="1" dirty="0">
                <a:latin typeface="+mj-lt"/>
              </a:rPr>
              <a:t>Sai</a:t>
            </a:r>
            <a:r>
              <a:rPr lang="vi-VN" sz="2400" dirty="0"/>
              <a:t>.</a:t>
            </a:r>
            <a:endParaRPr lang="vi-VN" sz="2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sp>
        <p:nvSpPr>
          <p:cNvPr id="47" name="TextBox 46">
            <a:extLst>
              <a:ext uri="{FF2B5EF4-FFF2-40B4-BE49-F238E27FC236}">
                <a16:creationId xmlns:a16="http://schemas.microsoft.com/office/drawing/2014/main" xmlns="" id="{A430E38A-224B-4FFD-A316-1A697E44B42F}"/>
              </a:ext>
            </a:extLst>
          </p:cNvPr>
          <p:cNvSpPr txBox="1"/>
          <p:nvPr/>
        </p:nvSpPr>
        <p:spPr>
          <a:xfrm>
            <a:off x="6228111" y="1914775"/>
            <a:ext cx="5148379" cy="830997"/>
          </a:xfrm>
          <a:prstGeom prst="rect">
            <a:avLst/>
          </a:prstGeom>
          <a:noFill/>
        </p:spPr>
        <p:txBody>
          <a:bodyPr wrap="square">
            <a:spAutoFit/>
          </a:bodyPr>
          <a:lstStyle/>
          <a:p>
            <a:pPr algn="just"/>
            <a:r>
              <a:rPr lang="en-US" sz="2400" dirty="0">
                <a:solidFill>
                  <a:schemeClr val="tx2">
                    <a:lumMod val="50000"/>
                  </a:schemeClr>
                </a:solidFill>
                <a:latin typeface="Times New Roman" panose="02020603050405020304" pitchFamily="18" charset="0"/>
                <a:cs typeface="Times New Roman" panose="02020603050405020304" pitchFamily="18" charset="0"/>
              </a:rPr>
              <a:t>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Để</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quyết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vấn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a:t>
            </a:r>
            <a:r>
              <a:rPr lang="vi-VN" sz="2400" dirty="0">
                <a:latin typeface="Times New Roman" panose="02020603050405020304" pitchFamily="18" charset="0"/>
                <a:cs typeface="Times New Roman" panose="02020603050405020304" pitchFamily="18" charset="0"/>
              </a:rPr>
              <a:t> em </a:t>
            </a:r>
            <a:r>
              <a:rPr lang="vi-VN" sz="2400" dirty="0" err="1">
                <a:latin typeface="Times New Roman" panose="02020603050405020304" pitchFamily="18" charset="0"/>
                <a:cs typeface="Times New Roman" panose="02020603050405020304" pitchFamily="18" charset="0"/>
              </a:rPr>
              <a:t>cần</a:t>
            </a:r>
            <a:r>
              <a:rPr lang="vi-VN" sz="2400" dirty="0">
                <a:latin typeface="Times New Roman" panose="02020603050405020304" pitchFamily="18" charset="0"/>
                <a:cs typeface="Times New Roman" panose="02020603050405020304" pitchFamily="18" charset="0"/>
              </a:rPr>
              <a:t> đưa ra </a:t>
            </a:r>
            <a:r>
              <a:rPr lang="vi-VN" sz="2400" dirty="0" err="1">
                <a:latin typeface="Times New Roman" panose="02020603050405020304" pitchFamily="18" charset="0"/>
                <a:cs typeface="Times New Roman" panose="02020603050405020304" pitchFamily="18" charset="0"/>
              </a:rPr>
              <a:t>quyết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định</a:t>
            </a:r>
            <a:endParaRPr lang="en-US" dirty="0"/>
          </a:p>
        </p:txBody>
      </p:sp>
      <p:sp>
        <p:nvSpPr>
          <p:cNvPr id="48" name="TextBox 47">
            <a:extLst>
              <a:ext uri="{FF2B5EF4-FFF2-40B4-BE49-F238E27FC236}">
                <a16:creationId xmlns:a16="http://schemas.microsoft.com/office/drawing/2014/main" xmlns="" id="{08D322C4-BA6D-498E-ABBD-941F3B6C62B6}"/>
              </a:ext>
            </a:extLst>
          </p:cNvPr>
          <p:cNvSpPr txBox="1"/>
          <p:nvPr/>
        </p:nvSpPr>
        <p:spPr>
          <a:xfrm>
            <a:off x="6228111" y="2970218"/>
            <a:ext cx="5344519" cy="830997"/>
          </a:xfrm>
          <a:prstGeom prst="rect">
            <a:avLst/>
          </a:prstGeom>
          <a:noFill/>
        </p:spPr>
        <p:txBody>
          <a:bodyPr wrap="square">
            <a:spAutoFit/>
          </a:bodyPr>
          <a:lstStyle/>
          <a:p>
            <a:pPr algn="just"/>
            <a:r>
              <a:rPr lang="vi-VN" sz="2400" dirty="0">
                <a:solidFill>
                  <a:schemeClr val="tx2">
                    <a:lumMod val="50000"/>
                  </a:schemeClr>
                </a:solidFill>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Để</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được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quyết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định</a:t>
            </a:r>
            <a:r>
              <a:rPr lang="vi-VN" sz="2400" dirty="0">
                <a:latin typeface="Times New Roman" panose="02020603050405020304" pitchFamily="18" charset="0"/>
                <a:cs typeface="Times New Roman" panose="02020603050405020304" pitchFamily="18" charset="0"/>
              </a:rPr>
              <a:t> em </a:t>
            </a:r>
            <a:r>
              <a:rPr lang="vi-VN" sz="2400" dirty="0" err="1">
                <a:latin typeface="Times New Roman" panose="02020603050405020304" pitchFamily="18" charset="0"/>
                <a:cs typeface="Times New Roman" panose="02020603050405020304" pitchFamily="18" charset="0"/>
              </a:rPr>
              <a:t>cần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thông tin.</a:t>
            </a:r>
            <a:endParaRPr lang="en-US" dirty="0"/>
          </a:p>
        </p:txBody>
      </p:sp>
      <p:sp>
        <p:nvSpPr>
          <p:cNvPr id="49" name="TextBox 48">
            <a:extLst>
              <a:ext uri="{FF2B5EF4-FFF2-40B4-BE49-F238E27FC236}">
                <a16:creationId xmlns:a16="http://schemas.microsoft.com/office/drawing/2014/main" xmlns="" id="{62D16139-308D-4EF7-8410-ACC376CDA03A}"/>
              </a:ext>
            </a:extLst>
          </p:cNvPr>
          <p:cNvSpPr txBox="1"/>
          <p:nvPr/>
        </p:nvSpPr>
        <p:spPr>
          <a:xfrm>
            <a:off x="6228111" y="3949101"/>
            <a:ext cx="5509336" cy="1046440"/>
          </a:xfrm>
          <a:prstGeom prst="rect">
            <a:avLst/>
          </a:prstGeom>
          <a:noFill/>
        </p:spPr>
        <p:txBody>
          <a:bodyPr wrap="square">
            <a:spAutoFit/>
          </a:bodyPr>
          <a:lstStyle/>
          <a:p>
            <a:r>
              <a:rPr lang="vi-VN" sz="2400" dirty="0">
                <a:solidFill>
                  <a:schemeClr val="tx2">
                    <a:lumMod val="50000"/>
                  </a:schemeClr>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Thông tin không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vai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gì</a:t>
            </a:r>
            <a:r>
              <a:rPr lang="vi-VN" sz="2400" dirty="0">
                <a:latin typeface="Times New Roman" panose="02020603050405020304" pitchFamily="18" charset="0"/>
                <a:cs typeface="Times New Roman" panose="02020603050405020304" pitchFamily="18" charset="0"/>
              </a:rPr>
              <a:t> trong </a:t>
            </a:r>
            <a:r>
              <a:rPr lang="vi-VN" sz="2400" dirty="0" err="1">
                <a:latin typeface="Times New Roman" panose="02020603050405020304" pitchFamily="18" charset="0"/>
                <a:cs typeface="Times New Roman" panose="02020603050405020304" pitchFamily="18" charset="0"/>
              </a:rPr>
              <a:t>giải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quyết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vấn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a:t>
            </a:r>
            <a:r>
              <a:rPr lang="vi-VN" sz="2400" dirty="0">
                <a:latin typeface="Times New Roman" panose="02020603050405020304" pitchFamily="18" charset="0"/>
                <a:cs typeface="Times New Roman" panose="02020603050405020304" pitchFamily="18" charset="0"/>
              </a:rPr>
              <a:t>.</a:t>
            </a:r>
          </a:p>
          <a:p>
            <a:endParaRPr lang="en-US" dirty="0"/>
          </a:p>
        </p:txBody>
      </p:sp>
      <p:sp>
        <p:nvSpPr>
          <p:cNvPr id="3" name="Oval 2">
            <a:extLst>
              <a:ext uri="{FF2B5EF4-FFF2-40B4-BE49-F238E27FC236}">
                <a16:creationId xmlns:a16="http://schemas.microsoft.com/office/drawing/2014/main" xmlns="" id="{C849524A-4CCC-45BE-9857-02590B4EE60D}"/>
              </a:ext>
            </a:extLst>
          </p:cNvPr>
          <p:cNvSpPr/>
          <p:nvPr/>
        </p:nvSpPr>
        <p:spPr>
          <a:xfrm>
            <a:off x="6222645" y="3937873"/>
            <a:ext cx="429345" cy="5344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xmlns="" id="{42D75A8D-F523-42D2-BF65-38860E2D6929}"/>
              </a:ext>
            </a:extLst>
          </p:cNvPr>
          <p:cNvSpPr txBox="1"/>
          <p:nvPr/>
        </p:nvSpPr>
        <p:spPr>
          <a:xfrm>
            <a:off x="6228111" y="5071797"/>
            <a:ext cx="5509336" cy="1046440"/>
          </a:xfrm>
          <a:prstGeom prst="rect">
            <a:avLst/>
          </a:prstGeom>
          <a:noFill/>
        </p:spPr>
        <p:txBody>
          <a:bodyPr wrap="square">
            <a:spAutoFit/>
          </a:bodyPr>
          <a:lstStyle/>
          <a:p>
            <a:r>
              <a:rPr lang="vi-VN" sz="2400" dirty="0">
                <a:solidFill>
                  <a:schemeClr val="tx2">
                    <a:lumMod val="50000"/>
                  </a:schemeClr>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Thu </a:t>
            </a:r>
            <a:r>
              <a:rPr lang="vi-VN" sz="2400" dirty="0" err="1">
                <a:latin typeface="Times New Roman" panose="02020603050405020304" pitchFamily="18" charset="0"/>
                <a:cs typeface="Times New Roman" panose="02020603050405020304" pitchFamily="18" charset="0"/>
              </a:rPr>
              <a:t>thập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tìm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kiếm</a:t>
            </a:r>
            <a:r>
              <a:rPr lang="vi-VN" sz="2400" dirty="0">
                <a:latin typeface="Times New Roman" panose="02020603050405020304" pitchFamily="18" charset="0"/>
                <a:cs typeface="Times New Roman" panose="02020603050405020304" pitchFamily="18" charset="0"/>
              </a:rPr>
              <a:t> thông tin liên quan </a:t>
            </a:r>
            <a:r>
              <a:rPr lang="vi-VN" sz="2400" dirty="0" err="1">
                <a:latin typeface="Times New Roman" panose="02020603050405020304" pitchFamily="18" charset="0"/>
                <a:cs typeface="Times New Roman" panose="02020603050405020304" pitchFamily="18" charset="0"/>
              </a:rPr>
              <a:t>rất</a:t>
            </a:r>
            <a:r>
              <a:rPr lang="vi-VN" sz="2400" dirty="0">
                <a:latin typeface="Times New Roman" panose="02020603050405020304" pitchFamily="18" charset="0"/>
                <a:cs typeface="Times New Roman" panose="02020603050405020304" pitchFamily="18" charset="0"/>
              </a:rPr>
              <a:t> quan </a:t>
            </a:r>
            <a:r>
              <a:rPr lang="vi-VN" sz="2400" dirty="0" err="1">
                <a:latin typeface="Times New Roman" panose="02020603050405020304" pitchFamily="18" charset="0"/>
                <a:cs typeface="Times New Roman" panose="02020603050405020304" pitchFamily="18" charset="0"/>
              </a:rPr>
              <a:t>trọng</a:t>
            </a:r>
            <a:r>
              <a:rPr lang="vi-VN" sz="2400" dirty="0">
                <a:latin typeface="Times New Roman" panose="02020603050405020304" pitchFamily="18" charset="0"/>
                <a:cs typeface="Times New Roman" panose="02020603050405020304" pitchFamily="18" charset="0"/>
              </a:rPr>
              <a:t> trong </a:t>
            </a:r>
            <a:r>
              <a:rPr lang="vi-VN" sz="2400" dirty="0" err="1">
                <a:latin typeface="Times New Roman" panose="02020603050405020304" pitchFamily="18" charset="0"/>
                <a:cs typeface="Times New Roman" panose="02020603050405020304" pitchFamily="18" charset="0"/>
              </a:rPr>
              <a:t>việc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quyết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vấn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a:t>
            </a:r>
            <a:r>
              <a:rPr lang="vi-VN" sz="2400" dirty="0">
                <a:latin typeface="Times New Roman" panose="02020603050405020304" pitchFamily="18" charset="0"/>
                <a:cs typeface="Times New Roman" panose="02020603050405020304" pitchFamily="18" charset="0"/>
              </a:rPr>
              <a:t>.</a:t>
            </a:r>
          </a:p>
          <a:p>
            <a:endParaRPr lang="en-US" dirty="0"/>
          </a:p>
        </p:txBody>
      </p:sp>
      <p:sp>
        <p:nvSpPr>
          <p:cNvPr id="53" name="Google Shape;124;p14">
            <a:extLst>
              <a:ext uri="{FF2B5EF4-FFF2-40B4-BE49-F238E27FC236}">
                <a16:creationId xmlns:a16="http://schemas.microsoft.com/office/drawing/2014/main" xmlns="" id="{1E061AE6-51FE-416F-BB2D-61E19DC79B7E}"/>
              </a:ext>
            </a:extLst>
          </p:cNvPr>
          <p:cNvSpPr txBox="1"/>
          <p:nvPr/>
        </p:nvSpPr>
        <p:spPr>
          <a:xfrm>
            <a:off x="5826790" y="7729152"/>
            <a:ext cx="5970595" cy="1802288"/>
          </a:xfrm>
          <a:prstGeom prst="rect">
            <a:avLst/>
          </a:prstGeom>
          <a:noFill/>
          <a:ln>
            <a:noFill/>
          </a:ln>
        </p:spPr>
        <p:txBody>
          <a:bodyPr spcFirstLastPara="1" wrap="square" lIns="0" tIns="0" rIns="0" bIns="0" anchor="t" anchorCtr="0">
            <a:spAutoFit/>
          </a:bodyPr>
          <a:lstStyle/>
          <a:p>
            <a:pPr lvl="0" algn="just">
              <a:lnSpc>
                <a:spcPct val="122010"/>
              </a:lnSpc>
            </a:pPr>
            <a:r>
              <a:rPr lang="vi-VN" sz="2400" b="1" dirty="0">
                <a:latin typeface="+mj-lt"/>
              </a:rPr>
              <a:t>2.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website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sodulich.hanoi.gov.vn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vi-VN" sz="2400" dirty="0"/>
              <a:t>.</a:t>
            </a:r>
            <a:endParaRPr lang="vi-VN" sz="2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pic>
        <p:nvPicPr>
          <p:cNvPr id="54" name="Google Shape;413;p24">
            <a:extLst>
              <a:ext uri="{FF2B5EF4-FFF2-40B4-BE49-F238E27FC236}">
                <a16:creationId xmlns:a16="http://schemas.microsoft.com/office/drawing/2014/main" xmlns="" id="{6361DE26-E7CE-4381-8A2D-F3EB3B15522F}"/>
              </a:ext>
            </a:extLst>
          </p:cNvPr>
          <p:cNvPicPr preferRelativeResize="0"/>
          <p:nvPr/>
        </p:nvPicPr>
        <p:blipFill rotWithShape="1">
          <a:blip r:embed="rId6">
            <a:alphaModFix/>
          </a:blip>
          <a:srcRect/>
          <a:stretch/>
        </p:blipFill>
        <p:spPr>
          <a:xfrm flipH="1">
            <a:off x="13766508" y="1638264"/>
            <a:ext cx="3052315" cy="6088946"/>
          </a:xfrm>
          <a:prstGeom prst="rect">
            <a:avLst/>
          </a:prstGeom>
          <a:noFill/>
          <a:ln>
            <a:noFill/>
          </a:ln>
        </p:spPr>
      </p:pic>
      <p:pic>
        <p:nvPicPr>
          <p:cNvPr id="55" name="Picture 54">
            <a:extLst>
              <a:ext uri="{FF2B5EF4-FFF2-40B4-BE49-F238E27FC236}">
                <a16:creationId xmlns:a16="http://schemas.microsoft.com/office/drawing/2014/main" xmlns="" id="{ED3A5E6B-C7BD-4B5D-AAF6-83AC96908AA0}"/>
              </a:ext>
            </a:extLst>
          </p:cNvPr>
          <p:cNvPicPr/>
          <p:nvPr/>
        </p:nvPicPr>
        <p:blipFill>
          <a:blip r:embed="rId7"/>
          <a:stretch>
            <a:fillRect/>
          </a:stretch>
        </p:blipFill>
        <p:spPr>
          <a:xfrm>
            <a:off x="661947" y="879742"/>
            <a:ext cx="1619195" cy="1121763"/>
          </a:xfrm>
          <a:prstGeom prst="rect">
            <a:avLst/>
          </a:prstGeom>
          <a:ln>
            <a:solidFill>
              <a:schemeClr val="bg2">
                <a:lumMod val="50000"/>
              </a:schemeClr>
            </a:solidFill>
          </a:ln>
          <a:effectLst>
            <a:reflection blurRad="6350" stA="50000" endA="295" endPos="92000" dist="101600" dir="5400000" sy="-100000" algn="bl" rotWithShape="0"/>
          </a:effectLst>
        </p:spPr>
      </p:pic>
      <p:sp>
        <p:nvSpPr>
          <p:cNvPr id="56" name="Google Shape;682;p33">
            <a:extLst>
              <a:ext uri="{FF2B5EF4-FFF2-40B4-BE49-F238E27FC236}">
                <a16:creationId xmlns:a16="http://schemas.microsoft.com/office/drawing/2014/main" xmlns="" id="{FDBDE93B-C708-4BA8-BA97-481DC95F163A}"/>
              </a:ext>
            </a:extLst>
          </p:cNvPr>
          <p:cNvSpPr txBox="1"/>
          <p:nvPr/>
        </p:nvSpPr>
        <p:spPr>
          <a:xfrm>
            <a:off x="2252148" y="1074905"/>
            <a:ext cx="2562356" cy="742383"/>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600" b="1" i="0" u="none" strike="noStrike" cap="none" dirty="0">
                <a:solidFill>
                  <a:srgbClr val="FF0000"/>
                </a:solidFill>
                <a:latin typeface="Lato"/>
                <a:ea typeface="Lato"/>
                <a:cs typeface="Lato"/>
                <a:sym typeface="Lato"/>
              </a:rPr>
              <a:t>LUYỆN TẬP</a:t>
            </a:r>
            <a:endParaRPr sz="3600" dirty="0">
              <a:solidFill>
                <a:srgbClr val="FF0000"/>
              </a:solidFill>
            </a:endParaRPr>
          </a:p>
        </p:txBody>
      </p:sp>
    </p:spTree>
    <p:extLst>
      <p:ext uri="{BB962C8B-B14F-4D97-AF65-F5344CB8AC3E}">
        <p14:creationId xmlns:p14="http://schemas.microsoft.com/office/powerpoint/2010/main" val="19329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3" grpId="0" animBg="1"/>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867"/>
        <p:cNvGrpSpPr/>
        <p:nvPr/>
      </p:nvGrpSpPr>
      <p:grpSpPr>
        <a:xfrm>
          <a:off x="0" y="0"/>
          <a:ext cx="0" cy="0"/>
          <a:chOff x="0" y="0"/>
          <a:chExt cx="0" cy="0"/>
        </a:xfrm>
      </p:grpSpPr>
      <p:grpSp>
        <p:nvGrpSpPr>
          <p:cNvPr id="868" name="Google Shape;868;p37"/>
          <p:cNvGrpSpPr/>
          <p:nvPr/>
        </p:nvGrpSpPr>
        <p:grpSpPr>
          <a:xfrm>
            <a:off x="387343" y="229287"/>
            <a:ext cx="11723014" cy="9683764"/>
            <a:chOff x="0" y="-38100"/>
            <a:chExt cx="3087543" cy="2550456"/>
          </a:xfrm>
        </p:grpSpPr>
        <p:sp>
          <p:nvSpPr>
            <p:cNvPr id="869" name="Google Shape;869;p37"/>
            <p:cNvSpPr/>
            <p:nvPr/>
          </p:nvSpPr>
          <p:spPr>
            <a:xfrm>
              <a:off x="0" y="0"/>
              <a:ext cx="3087543" cy="2512356"/>
            </a:xfrm>
            <a:custGeom>
              <a:avLst/>
              <a:gdLst/>
              <a:ahLst/>
              <a:cxnLst/>
              <a:rect l="l" t="t" r="r" b="b"/>
              <a:pathLst>
                <a:path w="3087543" h="2512356" extrusionOk="0">
                  <a:moveTo>
                    <a:pt x="0" y="0"/>
                  </a:moveTo>
                  <a:lnTo>
                    <a:pt x="3087543" y="0"/>
                  </a:lnTo>
                  <a:lnTo>
                    <a:pt x="3087543" y="2512356"/>
                  </a:lnTo>
                  <a:lnTo>
                    <a:pt x="0" y="2512356"/>
                  </a:lnTo>
                  <a:close/>
                </a:path>
              </a:pathLst>
            </a:custGeom>
            <a:solidFill>
              <a:srgbClr val="000000"/>
            </a:solidFill>
            <a:ln>
              <a:noFill/>
            </a:ln>
          </p:spPr>
        </p:sp>
        <p:sp>
          <p:nvSpPr>
            <p:cNvPr id="870" name="Google Shape;870;p3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1" name="Google Shape;871;p37"/>
          <p:cNvGrpSpPr/>
          <p:nvPr/>
        </p:nvGrpSpPr>
        <p:grpSpPr>
          <a:xfrm>
            <a:off x="451354" y="290915"/>
            <a:ext cx="11604399" cy="9560509"/>
            <a:chOff x="0" y="-38100"/>
            <a:chExt cx="3056303" cy="2517994"/>
          </a:xfrm>
        </p:grpSpPr>
        <p:sp>
          <p:nvSpPr>
            <p:cNvPr id="872" name="Google Shape;872;p37"/>
            <p:cNvSpPr/>
            <p:nvPr/>
          </p:nvSpPr>
          <p:spPr>
            <a:xfrm>
              <a:off x="0" y="0"/>
              <a:ext cx="3056303" cy="2479894"/>
            </a:xfrm>
            <a:custGeom>
              <a:avLst/>
              <a:gdLst/>
              <a:ahLst/>
              <a:cxnLst/>
              <a:rect l="l" t="t" r="r" b="b"/>
              <a:pathLst>
                <a:path w="3056303" h="2479894" extrusionOk="0">
                  <a:moveTo>
                    <a:pt x="0" y="0"/>
                  </a:moveTo>
                  <a:lnTo>
                    <a:pt x="3056303" y="0"/>
                  </a:lnTo>
                  <a:lnTo>
                    <a:pt x="3056303" y="2479894"/>
                  </a:lnTo>
                  <a:lnTo>
                    <a:pt x="0" y="2479894"/>
                  </a:lnTo>
                  <a:close/>
                </a:path>
              </a:pathLst>
            </a:custGeom>
            <a:solidFill>
              <a:srgbClr val="F87591"/>
            </a:solidFill>
            <a:ln>
              <a:noFill/>
            </a:ln>
          </p:spPr>
        </p:sp>
        <p:sp>
          <p:nvSpPr>
            <p:cNvPr id="873" name="Google Shape;873;p3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874" name="Google Shape;874;p37"/>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875" name="Google Shape;875;p37"/>
          <p:cNvPicPr preferRelativeResize="0"/>
          <p:nvPr/>
        </p:nvPicPr>
        <p:blipFill rotWithShape="1">
          <a:blip r:embed="rId4">
            <a:alphaModFix/>
          </a:blip>
          <a:srcRect/>
          <a:stretch/>
        </p:blipFill>
        <p:spPr>
          <a:xfrm>
            <a:off x="2672831" y="747523"/>
            <a:ext cx="7161446" cy="8791953"/>
          </a:xfrm>
          <a:prstGeom prst="rect">
            <a:avLst/>
          </a:prstGeom>
          <a:noFill/>
          <a:ln>
            <a:noFill/>
          </a:ln>
        </p:spPr>
      </p:pic>
      <p:pic>
        <p:nvPicPr>
          <p:cNvPr id="876" name="Google Shape;876;p37"/>
          <p:cNvPicPr preferRelativeResize="0"/>
          <p:nvPr/>
        </p:nvPicPr>
        <p:blipFill rotWithShape="1">
          <a:blip r:embed="rId5">
            <a:alphaModFix/>
          </a:blip>
          <a:srcRect l="22875" t="19880" r="26109" b="16502"/>
          <a:stretch/>
        </p:blipFill>
        <p:spPr>
          <a:xfrm rot="848870">
            <a:off x="255911" y="6827669"/>
            <a:ext cx="4446499" cy="3119194"/>
          </a:xfrm>
          <a:prstGeom prst="rect">
            <a:avLst/>
          </a:prstGeom>
          <a:noFill/>
          <a:ln>
            <a:noFill/>
          </a:ln>
        </p:spPr>
      </p:pic>
      <p:grpSp>
        <p:nvGrpSpPr>
          <p:cNvPr id="883" name="Google Shape;883;p37"/>
          <p:cNvGrpSpPr/>
          <p:nvPr/>
        </p:nvGrpSpPr>
        <p:grpSpPr>
          <a:xfrm>
            <a:off x="5758931" y="1217176"/>
            <a:ext cx="1039943" cy="875273"/>
            <a:chOff x="-33680" y="-8369"/>
            <a:chExt cx="854946" cy="719569"/>
          </a:xfrm>
        </p:grpSpPr>
        <p:sp>
          <p:nvSpPr>
            <p:cNvPr id="884" name="Google Shape;884;p37"/>
            <p:cNvSpPr/>
            <p:nvPr/>
          </p:nvSpPr>
          <p:spPr>
            <a:xfrm>
              <a:off x="-33680" y="-8369"/>
              <a:ext cx="854946" cy="719569"/>
            </a:xfrm>
            <a:custGeom>
              <a:avLst/>
              <a:gdLst/>
              <a:ahLst/>
              <a:cxnLst/>
              <a:rect l="l" t="t" r="r" b="b"/>
              <a:pathLst>
                <a:path w="854946" h="719569" extrusionOk="0">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B0A5DB"/>
            </a:solidFill>
            <a:ln w="57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txBox="1"/>
            <p:nvPr/>
          </p:nvSpPr>
          <p:spPr>
            <a:xfrm>
              <a:off x="76200" y="22225"/>
              <a:ext cx="660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0" name="Google Shape;413;p24">
            <a:extLst>
              <a:ext uri="{FF2B5EF4-FFF2-40B4-BE49-F238E27FC236}">
                <a16:creationId xmlns:a16="http://schemas.microsoft.com/office/drawing/2014/main" xmlns="" id="{41589E29-DA27-4E34-9CD7-3F9FC958F786}"/>
              </a:ext>
            </a:extLst>
          </p:cNvPr>
          <p:cNvPicPr preferRelativeResize="0"/>
          <p:nvPr/>
        </p:nvPicPr>
        <p:blipFill rotWithShape="1">
          <a:blip r:embed="rId6">
            <a:alphaModFix/>
          </a:blip>
          <a:srcRect/>
          <a:stretch/>
        </p:blipFill>
        <p:spPr>
          <a:xfrm flipH="1">
            <a:off x="13415113" y="2326484"/>
            <a:ext cx="3663081" cy="5634029"/>
          </a:xfrm>
          <a:prstGeom prst="rect">
            <a:avLst/>
          </a:prstGeom>
          <a:noFill/>
          <a:ln>
            <a:noFill/>
          </a:ln>
        </p:spPr>
      </p:pic>
      <p:pic>
        <p:nvPicPr>
          <p:cNvPr id="21" name="Picture 20">
            <a:extLst>
              <a:ext uri="{FF2B5EF4-FFF2-40B4-BE49-F238E27FC236}">
                <a16:creationId xmlns:a16="http://schemas.microsoft.com/office/drawing/2014/main" xmlns="" id="{75EBBAE3-C390-41F3-AE68-C33435882D82}"/>
              </a:ext>
            </a:extLst>
          </p:cNvPr>
          <p:cNvPicPr/>
          <p:nvPr/>
        </p:nvPicPr>
        <p:blipFill>
          <a:blip r:embed="rId7"/>
          <a:stretch>
            <a:fillRect/>
          </a:stretch>
        </p:blipFill>
        <p:spPr>
          <a:xfrm>
            <a:off x="724531" y="610555"/>
            <a:ext cx="1019666" cy="1044258"/>
          </a:xfrm>
          <a:prstGeom prst="rect">
            <a:avLst/>
          </a:prstGeom>
        </p:spPr>
      </p:pic>
      <p:sp>
        <p:nvSpPr>
          <p:cNvPr id="22" name="Google Shape;682;p33">
            <a:extLst>
              <a:ext uri="{FF2B5EF4-FFF2-40B4-BE49-F238E27FC236}">
                <a16:creationId xmlns:a16="http://schemas.microsoft.com/office/drawing/2014/main" xmlns="" id="{F1DEE1DD-F517-4372-811B-CB1D2E723EE4}"/>
              </a:ext>
            </a:extLst>
          </p:cNvPr>
          <p:cNvSpPr txBox="1"/>
          <p:nvPr/>
        </p:nvSpPr>
        <p:spPr>
          <a:xfrm>
            <a:off x="1744197" y="651382"/>
            <a:ext cx="2562356" cy="742383"/>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600" b="1" i="0" u="none" strike="noStrike" cap="none" dirty="0" err="1">
                <a:solidFill>
                  <a:schemeClr val="tx1"/>
                </a:solidFill>
                <a:latin typeface="Lato"/>
                <a:ea typeface="Lato"/>
                <a:cs typeface="Lato"/>
                <a:sym typeface="Lato"/>
              </a:rPr>
              <a:t>Vận</a:t>
            </a:r>
            <a:r>
              <a:rPr lang="vi-VN" sz="3600" b="1" i="0" u="none" strike="noStrike" cap="none" dirty="0">
                <a:solidFill>
                  <a:schemeClr val="tx1"/>
                </a:solidFill>
                <a:latin typeface="Lato"/>
                <a:ea typeface="Lato"/>
                <a:cs typeface="Lato"/>
                <a:sym typeface="Lato"/>
              </a:rPr>
              <a:t> </a:t>
            </a:r>
            <a:r>
              <a:rPr lang="vi-VN" sz="3600" b="1" i="0" u="none" strike="noStrike" cap="none" dirty="0" err="1">
                <a:solidFill>
                  <a:schemeClr val="tx1"/>
                </a:solidFill>
                <a:latin typeface="Lato"/>
                <a:ea typeface="Lato"/>
                <a:cs typeface="Lato"/>
                <a:sym typeface="Lato"/>
              </a:rPr>
              <a:t>dụng</a:t>
            </a:r>
            <a:endParaRPr sz="3600" dirty="0">
              <a:solidFill>
                <a:schemeClr val="tx1"/>
              </a:solidFill>
            </a:endParaRPr>
          </a:p>
        </p:txBody>
      </p:sp>
      <p:sp>
        <p:nvSpPr>
          <p:cNvPr id="23" name="Google Shape;124;p14">
            <a:extLst>
              <a:ext uri="{FF2B5EF4-FFF2-40B4-BE49-F238E27FC236}">
                <a16:creationId xmlns:a16="http://schemas.microsoft.com/office/drawing/2014/main" xmlns="" id="{A8C05DDD-112F-4599-A9A9-2C0D0E122332}"/>
              </a:ext>
            </a:extLst>
          </p:cNvPr>
          <p:cNvSpPr txBox="1"/>
          <p:nvPr/>
        </p:nvSpPr>
        <p:spPr>
          <a:xfrm>
            <a:off x="3263552" y="3169421"/>
            <a:ext cx="5970595" cy="4055149"/>
          </a:xfrm>
          <a:prstGeom prst="rect">
            <a:avLst/>
          </a:prstGeom>
          <a:noFill/>
          <a:ln>
            <a:noFill/>
          </a:ln>
        </p:spPr>
        <p:txBody>
          <a:bodyPr spcFirstLastPara="1" wrap="square" lIns="0" tIns="0" rIns="0" bIns="0" anchor="t" anchorCtr="0">
            <a:spAutoFit/>
          </a:bodyPr>
          <a:lstStyle/>
          <a:p>
            <a:pPr lvl="0" algn="just">
              <a:lnSpc>
                <a:spcPct val="122010"/>
              </a:lnSpc>
            </a:pPr>
            <a:r>
              <a:rPr lang="vi-VN" sz="2400" dirty="0" err="1">
                <a:latin typeface="+mj-lt"/>
              </a:rPr>
              <a:t>Mẹ</a:t>
            </a:r>
            <a:r>
              <a:rPr lang="vi-VN" sz="2400" dirty="0">
                <a:latin typeface="+mj-lt"/>
              </a:rPr>
              <a:t> em </a:t>
            </a:r>
            <a:r>
              <a:rPr lang="vi-VN" sz="2400" dirty="0" err="1">
                <a:latin typeface="+mj-lt"/>
              </a:rPr>
              <a:t>có</a:t>
            </a:r>
            <a:r>
              <a:rPr lang="vi-VN" sz="2400" dirty="0">
                <a:latin typeface="+mj-lt"/>
              </a:rPr>
              <a:t> ý </a:t>
            </a:r>
            <a:r>
              <a:rPr lang="vi-VN" sz="2400" dirty="0" err="1">
                <a:latin typeface="+mj-lt"/>
              </a:rPr>
              <a:t>định</a:t>
            </a:r>
            <a:r>
              <a:rPr lang="vi-VN" sz="2400" dirty="0">
                <a:latin typeface="+mj-lt"/>
              </a:rPr>
              <a:t> mua </a:t>
            </a:r>
            <a:r>
              <a:rPr lang="vi-VN" sz="2400" dirty="0" err="1">
                <a:latin typeface="+mj-lt"/>
              </a:rPr>
              <a:t>một</a:t>
            </a:r>
            <a:r>
              <a:rPr lang="vi-VN" sz="2400" dirty="0">
                <a:latin typeface="+mj-lt"/>
              </a:rPr>
              <a:t> </a:t>
            </a:r>
            <a:r>
              <a:rPr lang="vi-VN" sz="2400" dirty="0" err="1">
                <a:latin typeface="+mj-lt"/>
              </a:rPr>
              <a:t>bộ</a:t>
            </a:r>
            <a:r>
              <a:rPr lang="vi-VN" sz="2400" dirty="0">
                <a:latin typeface="+mj-lt"/>
              </a:rPr>
              <a:t> </a:t>
            </a:r>
            <a:r>
              <a:rPr lang="vi-VN" sz="2400" dirty="0" err="1">
                <a:latin typeface="+mj-lt"/>
              </a:rPr>
              <a:t>truyện</a:t>
            </a:r>
            <a:r>
              <a:rPr lang="vi-VN" sz="2400" dirty="0">
                <a:latin typeface="+mj-lt"/>
              </a:rPr>
              <a:t> </a:t>
            </a:r>
            <a:r>
              <a:rPr lang="vi-VN" sz="2400" dirty="0" err="1">
                <a:latin typeface="+mj-lt"/>
              </a:rPr>
              <a:t>để</a:t>
            </a:r>
            <a:r>
              <a:rPr lang="vi-VN" sz="2400" dirty="0">
                <a:latin typeface="+mj-lt"/>
              </a:rPr>
              <a:t> </a:t>
            </a:r>
            <a:r>
              <a:rPr lang="vi-VN" sz="2400" dirty="0" err="1">
                <a:latin typeface="+mj-lt"/>
              </a:rPr>
              <a:t>tặng</a:t>
            </a:r>
            <a:r>
              <a:rPr lang="vi-VN" sz="2400" dirty="0">
                <a:latin typeface="+mj-lt"/>
              </a:rPr>
              <a:t> em nhân </a:t>
            </a:r>
            <a:r>
              <a:rPr lang="vi-VN" sz="2400" dirty="0" err="1">
                <a:latin typeface="+mj-lt"/>
              </a:rPr>
              <a:t>dịp</a:t>
            </a:r>
            <a:r>
              <a:rPr lang="vi-VN" sz="2400" dirty="0">
                <a:latin typeface="+mj-lt"/>
              </a:rPr>
              <a:t> sinh </a:t>
            </a:r>
            <a:r>
              <a:rPr lang="vi-VN" sz="2400" dirty="0" err="1">
                <a:latin typeface="+mj-lt"/>
              </a:rPr>
              <a:t>nhật</a:t>
            </a:r>
            <a:r>
              <a:rPr lang="vi-VN" sz="2400" dirty="0">
                <a:latin typeface="+mj-lt"/>
              </a:rPr>
              <a:t>. Em </a:t>
            </a:r>
            <a:r>
              <a:rPr lang="vi-VN" sz="2400" dirty="0" err="1">
                <a:latin typeface="+mj-lt"/>
              </a:rPr>
              <a:t>hãy</a:t>
            </a:r>
            <a:r>
              <a:rPr lang="vi-VN" sz="2400" dirty="0">
                <a:latin typeface="+mj-lt"/>
              </a:rPr>
              <a:t> truy </a:t>
            </a:r>
            <a:r>
              <a:rPr lang="vi-VN" sz="2400" dirty="0" err="1">
                <a:latin typeface="+mj-lt"/>
              </a:rPr>
              <a:t>cập</a:t>
            </a:r>
            <a:r>
              <a:rPr lang="vi-VN" sz="2400" dirty="0">
                <a:latin typeface="+mj-lt"/>
              </a:rPr>
              <a:t> </a:t>
            </a:r>
            <a:r>
              <a:rPr lang="vi-VN" sz="2400" dirty="0" err="1">
                <a:latin typeface="+mj-lt"/>
              </a:rPr>
              <a:t>vào</a:t>
            </a:r>
            <a:r>
              <a:rPr lang="vi-VN" sz="2400" dirty="0">
                <a:latin typeface="+mj-lt"/>
              </a:rPr>
              <a:t> </a:t>
            </a:r>
            <a:r>
              <a:rPr lang="vi-VN" sz="2400" dirty="0" err="1">
                <a:latin typeface="+mj-lt"/>
              </a:rPr>
              <a:t>Internet</a:t>
            </a:r>
            <a:r>
              <a:rPr lang="vi-VN" sz="2400" dirty="0">
                <a:latin typeface="+mj-lt"/>
              </a:rPr>
              <a:t> </a:t>
            </a:r>
            <a:r>
              <a:rPr lang="vi-VN" sz="2400" dirty="0" err="1">
                <a:latin typeface="+mj-lt"/>
              </a:rPr>
              <a:t>và</a:t>
            </a:r>
            <a:r>
              <a:rPr lang="vi-VN" sz="2400" dirty="0">
                <a:latin typeface="+mj-lt"/>
              </a:rPr>
              <a:t> </a:t>
            </a:r>
            <a:r>
              <a:rPr lang="vi-VN" sz="2400" dirty="0" err="1">
                <a:latin typeface="+mj-lt"/>
              </a:rPr>
              <a:t>thực</a:t>
            </a:r>
            <a:r>
              <a:rPr lang="vi-VN" sz="2400" dirty="0">
                <a:latin typeface="+mj-lt"/>
              </a:rPr>
              <a:t> </a:t>
            </a:r>
            <a:r>
              <a:rPr lang="vi-VN" sz="2400" dirty="0" err="1">
                <a:latin typeface="+mj-lt"/>
              </a:rPr>
              <a:t>hiện</a:t>
            </a:r>
            <a:r>
              <a:rPr lang="vi-VN" sz="2400" dirty="0">
                <a:latin typeface="+mj-lt"/>
              </a:rPr>
              <a:t>:</a:t>
            </a:r>
          </a:p>
          <a:p>
            <a:pPr lvl="0" algn="just">
              <a:lnSpc>
                <a:spcPct val="122010"/>
              </a:lnSpc>
            </a:pPr>
            <a:r>
              <a:rPr lang="vi-VN" sz="2400" dirty="0">
                <a:latin typeface="+mj-lt"/>
              </a:rPr>
              <a:t>a) </a:t>
            </a:r>
            <a:r>
              <a:rPr lang="vi-VN" sz="2400" dirty="0" err="1">
                <a:latin typeface="+mj-lt"/>
              </a:rPr>
              <a:t>Tìm</a:t>
            </a:r>
            <a:r>
              <a:rPr lang="vi-VN" sz="2400" dirty="0">
                <a:latin typeface="+mj-lt"/>
              </a:rPr>
              <a:t> thông tin </a:t>
            </a:r>
            <a:r>
              <a:rPr lang="vi-VN" sz="2400" dirty="0" err="1">
                <a:latin typeface="+mj-lt"/>
              </a:rPr>
              <a:t>về</a:t>
            </a:r>
            <a:r>
              <a:rPr lang="vi-VN" sz="2400" dirty="0">
                <a:latin typeface="+mj-lt"/>
              </a:rPr>
              <a:t> </a:t>
            </a:r>
            <a:r>
              <a:rPr lang="vi-VN" sz="2400" dirty="0" err="1">
                <a:latin typeface="+mj-lt"/>
              </a:rPr>
              <a:t>những</a:t>
            </a:r>
            <a:r>
              <a:rPr lang="vi-VN" sz="2400" dirty="0">
                <a:latin typeface="+mj-lt"/>
              </a:rPr>
              <a:t> </a:t>
            </a:r>
            <a:r>
              <a:rPr lang="vi-VN" sz="2400" dirty="0" err="1">
                <a:latin typeface="+mj-lt"/>
              </a:rPr>
              <a:t>bộ</a:t>
            </a:r>
            <a:r>
              <a:rPr lang="vi-VN" sz="2400" dirty="0">
                <a:latin typeface="+mj-lt"/>
              </a:rPr>
              <a:t> </a:t>
            </a:r>
            <a:r>
              <a:rPr lang="vi-VN" sz="2400" dirty="0" err="1">
                <a:latin typeface="+mj-lt"/>
              </a:rPr>
              <a:t>truyện</a:t>
            </a:r>
            <a:r>
              <a:rPr lang="vi-VN" sz="2400" dirty="0">
                <a:latin typeface="+mj-lt"/>
              </a:rPr>
              <a:t> hay </a:t>
            </a:r>
            <a:r>
              <a:rPr lang="vi-VN" sz="2400" dirty="0" err="1">
                <a:latin typeface="+mj-lt"/>
              </a:rPr>
              <a:t>dành</a:t>
            </a:r>
            <a:r>
              <a:rPr lang="vi-VN" sz="2400" dirty="0">
                <a:latin typeface="+mj-lt"/>
              </a:rPr>
              <a:t> cho </a:t>
            </a:r>
            <a:r>
              <a:rPr lang="vi-VN" sz="2400" dirty="0" err="1">
                <a:latin typeface="+mj-lt"/>
              </a:rPr>
              <a:t>lứa</a:t>
            </a:r>
            <a:r>
              <a:rPr lang="vi-VN" sz="2400" dirty="0">
                <a:latin typeface="+mj-lt"/>
              </a:rPr>
              <a:t> </a:t>
            </a:r>
            <a:r>
              <a:rPr lang="vi-VN" sz="2400" dirty="0" err="1">
                <a:latin typeface="+mj-lt"/>
              </a:rPr>
              <a:t>tuổi</a:t>
            </a:r>
            <a:r>
              <a:rPr lang="vi-VN" sz="2400" dirty="0">
                <a:latin typeface="+mj-lt"/>
              </a:rPr>
              <a:t> </a:t>
            </a:r>
            <a:r>
              <a:rPr lang="vi-VN" sz="2400" dirty="0" err="1">
                <a:latin typeface="+mj-lt"/>
              </a:rPr>
              <a:t>thiếu</a:t>
            </a:r>
            <a:r>
              <a:rPr lang="vi-VN" sz="2400" dirty="0">
                <a:latin typeface="+mj-lt"/>
              </a:rPr>
              <a:t> niên.</a:t>
            </a:r>
          </a:p>
          <a:p>
            <a:pPr lvl="0" algn="just">
              <a:lnSpc>
                <a:spcPct val="122010"/>
              </a:lnSpc>
            </a:pPr>
            <a:r>
              <a:rPr lang="vi-VN" sz="2400" dirty="0">
                <a:latin typeface="+mj-lt"/>
              </a:rPr>
              <a:t>b) </a:t>
            </a:r>
            <a:r>
              <a:rPr lang="vi-VN" sz="2400" dirty="0" err="1">
                <a:latin typeface="+mj-lt"/>
              </a:rPr>
              <a:t>Chọn</a:t>
            </a:r>
            <a:r>
              <a:rPr lang="vi-VN" sz="2400" dirty="0">
                <a:latin typeface="+mj-lt"/>
              </a:rPr>
              <a:t> </a:t>
            </a:r>
            <a:r>
              <a:rPr lang="vi-VN" sz="2400" dirty="0" err="1">
                <a:latin typeface="+mj-lt"/>
              </a:rPr>
              <a:t>một</a:t>
            </a:r>
            <a:r>
              <a:rPr lang="vi-VN" sz="2400" dirty="0">
                <a:latin typeface="+mj-lt"/>
              </a:rPr>
              <a:t> </a:t>
            </a:r>
            <a:r>
              <a:rPr lang="vi-VN" sz="2400" dirty="0" err="1">
                <a:latin typeface="+mj-lt"/>
              </a:rPr>
              <a:t>bộ</a:t>
            </a:r>
            <a:r>
              <a:rPr lang="vi-VN" sz="2400" dirty="0">
                <a:latin typeface="+mj-lt"/>
              </a:rPr>
              <a:t> </a:t>
            </a:r>
            <a:r>
              <a:rPr lang="vi-VN" sz="2400" dirty="0" err="1">
                <a:latin typeface="+mj-lt"/>
              </a:rPr>
              <a:t>mà</a:t>
            </a:r>
            <a:r>
              <a:rPr lang="vi-VN" sz="2400" dirty="0">
                <a:latin typeface="+mj-lt"/>
              </a:rPr>
              <a:t> em </a:t>
            </a:r>
            <a:r>
              <a:rPr lang="vi-VN" sz="2400" dirty="0" err="1">
                <a:latin typeface="+mj-lt"/>
              </a:rPr>
              <a:t>thích</a:t>
            </a:r>
            <a:r>
              <a:rPr lang="vi-VN" sz="2400" dirty="0">
                <a:latin typeface="+mj-lt"/>
              </a:rPr>
              <a:t> </a:t>
            </a:r>
            <a:r>
              <a:rPr lang="vi-VN" sz="2400" dirty="0" err="1">
                <a:latin typeface="+mj-lt"/>
              </a:rPr>
              <a:t>rồi</a:t>
            </a:r>
            <a:r>
              <a:rPr lang="vi-VN" sz="2400" dirty="0">
                <a:latin typeface="+mj-lt"/>
              </a:rPr>
              <a:t> </a:t>
            </a:r>
            <a:r>
              <a:rPr lang="vi-VN" sz="2400" dirty="0" err="1">
                <a:latin typeface="+mj-lt"/>
              </a:rPr>
              <a:t>tìm</a:t>
            </a:r>
            <a:r>
              <a:rPr lang="vi-VN" sz="2400" dirty="0">
                <a:latin typeface="+mj-lt"/>
              </a:rPr>
              <a:t> thông tin </a:t>
            </a:r>
            <a:r>
              <a:rPr lang="vi-VN" sz="2400" dirty="0" err="1">
                <a:latin typeface="+mj-lt"/>
              </a:rPr>
              <a:t>về</a:t>
            </a:r>
            <a:r>
              <a:rPr lang="vi-VN" sz="2400" dirty="0">
                <a:latin typeface="+mj-lt"/>
              </a:rPr>
              <a:t> </a:t>
            </a:r>
            <a:r>
              <a:rPr lang="vi-VN" sz="2400" dirty="0" err="1">
                <a:latin typeface="+mj-lt"/>
              </a:rPr>
              <a:t>giá</a:t>
            </a:r>
            <a:r>
              <a:rPr lang="vi-VN" sz="2400" dirty="0">
                <a:latin typeface="+mj-lt"/>
              </a:rPr>
              <a:t> </a:t>
            </a:r>
            <a:r>
              <a:rPr lang="vi-VN" sz="2400" dirty="0" err="1">
                <a:latin typeface="+mj-lt"/>
              </a:rPr>
              <a:t>tiền</a:t>
            </a:r>
            <a:r>
              <a:rPr lang="vi-VN" sz="2400" dirty="0">
                <a:latin typeface="+mj-lt"/>
              </a:rPr>
              <a:t>, nơi </a:t>
            </a:r>
            <a:r>
              <a:rPr lang="vi-VN" sz="2400" dirty="0" err="1">
                <a:latin typeface="+mj-lt"/>
              </a:rPr>
              <a:t>bán</a:t>
            </a:r>
            <a:r>
              <a:rPr lang="vi-VN" sz="2400" dirty="0">
                <a:latin typeface="+mj-lt"/>
              </a:rPr>
              <a:t>.</a:t>
            </a:r>
          </a:p>
          <a:p>
            <a:pPr lvl="0" algn="just">
              <a:lnSpc>
                <a:spcPct val="122010"/>
              </a:lnSpc>
            </a:pPr>
            <a:r>
              <a:rPr lang="vi-VN" sz="2400" dirty="0">
                <a:latin typeface="+mj-lt"/>
              </a:rPr>
              <a:t>c) Ghi </a:t>
            </a:r>
            <a:r>
              <a:rPr lang="vi-VN" sz="2400" dirty="0" err="1">
                <a:latin typeface="+mj-lt"/>
              </a:rPr>
              <a:t>lại</a:t>
            </a:r>
            <a:r>
              <a:rPr lang="vi-VN" sz="2400" dirty="0">
                <a:latin typeface="+mj-lt"/>
              </a:rPr>
              <a:t> thông tin </a:t>
            </a:r>
            <a:r>
              <a:rPr lang="vi-VN" sz="2400" dirty="0" err="1">
                <a:latin typeface="+mj-lt"/>
              </a:rPr>
              <a:t>tìm</a:t>
            </a:r>
            <a:r>
              <a:rPr lang="vi-VN" sz="2400" dirty="0">
                <a:latin typeface="+mj-lt"/>
              </a:rPr>
              <a:t> </a:t>
            </a:r>
            <a:r>
              <a:rPr lang="vi-VN" sz="2400" dirty="0" err="1">
                <a:latin typeface="+mj-lt"/>
              </a:rPr>
              <a:t>được</a:t>
            </a:r>
            <a:r>
              <a:rPr lang="vi-VN" sz="2400" dirty="0">
                <a:latin typeface="+mj-lt"/>
              </a:rPr>
              <a:t> </a:t>
            </a:r>
            <a:r>
              <a:rPr lang="vi-VN" sz="2400" dirty="0" err="1">
                <a:latin typeface="+mj-lt"/>
              </a:rPr>
              <a:t>vào</a:t>
            </a:r>
            <a:r>
              <a:rPr lang="vi-VN" sz="2400" dirty="0">
                <a:latin typeface="+mj-lt"/>
              </a:rPr>
              <a:t> </a:t>
            </a:r>
            <a:r>
              <a:rPr lang="vi-VN" sz="2400" dirty="0" err="1">
                <a:latin typeface="+mj-lt"/>
              </a:rPr>
              <a:t>một</a:t>
            </a:r>
            <a:r>
              <a:rPr lang="vi-VN" sz="2400" dirty="0">
                <a:latin typeface="+mj-lt"/>
              </a:rPr>
              <a:t> </a:t>
            </a:r>
            <a:r>
              <a:rPr lang="vi-VN" sz="2400" dirty="0" err="1">
                <a:latin typeface="+mj-lt"/>
              </a:rPr>
              <a:t>tệp</a:t>
            </a:r>
            <a:r>
              <a:rPr lang="vi-VN" sz="2400" dirty="0">
                <a:latin typeface="+mj-lt"/>
              </a:rPr>
              <a:t> văn </a:t>
            </a:r>
            <a:r>
              <a:rPr lang="vi-VN" sz="2400" dirty="0" err="1">
                <a:latin typeface="+mj-lt"/>
              </a:rPr>
              <a:t>bản</a:t>
            </a:r>
            <a:r>
              <a:rPr lang="vi-VN" sz="2400" dirty="0">
                <a:latin typeface="+mj-lt"/>
              </a:rPr>
              <a:t> trên </a:t>
            </a:r>
            <a:r>
              <a:rPr lang="vi-VN" sz="2400" dirty="0" err="1">
                <a:latin typeface="+mj-lt"/>
              </a:rPr>
              <a:t>máy</a:t>
            </a:r>
            <a:r>
              <a:rPr lang="vi-VN" sz="2400" dirty="0">
                <a:latin typeface="+mj-lt"/>
              </a:rPr>
              <a:t> </a:t>
            </a:r>
            <a:r>
              <a:rPr lang="vi-VN" sz="2400" dirty="0" err="1">
                <a:latin typeface="+mj-lt"/>
              </a:rPr>
              <a:t>tính</a:t>
            </a:r>
            <a:r>
              <a:rPr lang="vi-VN" sz="2400" dirty="0">
                <a:latin typeface="+mj-lt"/>
              </a:rPr>
              <a:t>.</a:t>
            </a:r>
            <a:endParaRPr lang="vi-VN" sz="240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103"/>
        <p:cNvGrpSpPr/>
        <p:nvPr/>
      </p:nvGrpSpPr>
      <p:grpSpPr>
        <a:xfrm>
          <a:off x="0" y="0"/>
          <a:ext cx="0" cy="0"/>
          <a:chOff x="0" y="0"/>
          <a:chExt cx="0" cy="0"/>
        </a:xfrm>
      </p:grpSpPr>
      <p:grpSp>
        <p:nvGrpSpPr>
          <p:cNvPr id="104" name="Google Shape;104;p14"/>
          <p:cNvGrpSpPr/>
          <p:nvPr/>
        </p:nvGrpSpPr>
        <p:grpSpPr>
          <a:xfrm>
            <a:off x="371565" y="265452"/>
            <a:ext cx="17544871" cy="9647599"/>
            <a:chOff x="0" y="-28575"/>
            <a:chExt cx="4620871" cy="2540931"/>
          </a:xfrm>
        </p:grpSpPr>
        <p:sp>
          <p:nvSpPr>
            <p:cNvPr id="105" name="Google Shape;105;p1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06" name="Google Shape;106;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4"/>
          <p:cNvGrpSpPr/>
          <p:nvPr/>
        </p:nvGrpSpPr>
        <p:grpSpPr>
          <a:xfrm>
            <a:off x="435576" y="327080"/>
            <a:ext cx="17416848" cy="9524344"/>
            <a:chOff x="0" y="-28575"/>
            <a:chExt cx="4587153" cy="2508469"/>
          </a:xfrm>
        </p:grpSpPr>
        <p:sp>
          <p:nvSpPr>
            <p:cNvPr id="108" name="Google Shape;108;p1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109" name="Google Shape;109;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0" name="Google Shape;110;p14"/>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11" name="Google Shape;111;p14"/>
          <p:cNvGrpSpPr/>
          <p:nvPr/>
        </p:nvGrpSpPr>
        <p:grpSpPr>
          <a:xfrm>
            <a:off x="628860" y="886036"/>
            <a:ext cx="17030279" cy="8603360"/>
            <a:chOff x="0" y="0"/>
            <a:chExt cx="22707039" cy="11471146"/>
          </a:xfrm>
        </p:grpSpPr>
        <p:grpSp>
          <p:nvGrpSpPr>
            <p:cNvPr id="112" name="Google Shape;112;p14"/>
            <p:cNvGrpSpPr/>
            <p:nvPr/>
          </p:nvGrpSpPr>
          <p:grpSpPr>
            <a:xfrm>
              <a:off x="7850155" y="0"/>
              <a:ext cx="7006719" cy="7038126"/>
              <a:chOff x="1813" y="0"/>
              <a:chExt cx="809173" cy="812800"/>
            </a:xfrm>
          </p:grpSpPr>
          <p:sp>
            <p:nvSpPr>
              <p:cNvPr id="113" name="Google Shape;113;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4"/>
            <p:cNvGrpSpPr/>
            <p:nvPr/>
          </p:nvGrpSpPr>
          <p:grpSpPr>
            <a:xfrm>
              <a:off x="0" y="3103273"/>
              <a:ext cx="22707039" cy="8367873"/>
              <a:chOff x="0" y="-38100"/>
              <a:chExt cx="4485341" cy="1652913"/>
            </a:xfrm>
          </p:grpSpPr>
          <p:sp>
            <p:nvSpPr>
              <p:cNvPr id="116" name="Google Shape;116;p14"/>
              <p:cNvSpPr/>
              <p:nvPr/>
            </p:nvSpPr>
            <p:spPr>
              <a:xfrm>
                <a:off x="0" y="0"/>
                <a:ext cx="4485341" cy="1614813"/>
              </a:xfrm>
              <a:custGeom>
                <a:avLst/>
                <a:gdLst/>
                <a:ahLst/>
                <a:cxnLst/>
                <a:rect l="l" t="t" r="r" b="b"/>
                <a:pathLst>
                  <a:path w="4485341" h="1614813" extrusionOk="0">
                    <a:moveTo>
                      <a:pt x="23184" y="0"/>
                    </a:moveTo>
                    <a:lnTo>
                      <a:pt x="4462156" y="0"/>
                    </a:lnTo>
                    <a:cubicBezTo>
                      <a:pt x="4468306" y="0"/>
                      <a:pt x="4474202" y="2443"/>
                      <a:pt x="4478550" y="6791"/>
                    </a:cubicBezTo>
                    <a:cubicBezTo>
                      <a:pt x="4482898" y="11139"/>
                      <a:pt x="4485341" y="17036"/>
                      <a:pt x="4485341" y="23184"/>
                    </a:cubicBezTo>
                    <a:lnTo>
                      <a:pt x="4485341" y="1591629"/>
                    </a:lnTo>
                    <a:cubicBezTo>
                      <a:pt x="4485341" y="1604433"/>
                      <a:pt x="4474961" y="1614813"/>
                      <a:pt x="4462156" y="1614813"/>
                    </a:cubicBezTo>
                    <a:lnTo>
                      <a:pt x="23184" y="1614813"/>
                    </a:lnTo>
                    <a:cubicBezTo>
                      <a:pt x="17036" y="1614813"/>
                      <a:pt x="11139" y="1612371"/>
                      <a:pt x="6791" y="1608023"/>
                    </a:cubicBezTo>
                    <a:cubicBezTo>
                      <a:pt x="2443" y="1603675"/>
                      <a:pt x="0" y="1597778"/>
                      <a:pt x="0" y="1591629"/>
                    </a:cubicBezTo>
                    <a:lnTo>
                      <a:pt x="0" y="23184"/>
                    </a:lnTo>
                    <a:cubicBezTo>
                      <a:pt x="0" y="17036"/>
                      <a:pt x="2443" y="11139"/>
                      <a:pt x="6791" y="6791"/>
                    </a:cubicBezTo>
                    <a:cubicBezTo>
                      <a:pt x="11139" y="2443"/>
                      <a:pt x="17036" y="0"/>
                      <a:pt x="23184" y="0"/>
                    </a:cubicBezTo>
                    <a:close/>
                  </a:path>
                </a:pathLst>
              </a:custGeom>
              <a:solidFill>
                <a:srgbClr val="ABE7F5"/>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 name="Google Shape;118;p14"/>
            <p:cNvGrpSpPr/>
            <p:nvPr/>
          </p:nvGrpSpPr>
          <p:grpSpPr>
            <a:xfrm>
              <a:off x="7925985" y="91529"/>
              <a:ext cx="6855068" cy="6855068"/>
              <a:chOff x="0" y="0"/>
              <a:chExt cx="812800" cy="812800"/>
            </a:xfrm>
          </p:grpSpPr>
          <p:sp>
            <p:nvSpPr>
              <p:cNvPr id="119" name="Google Shape;119;p14"/>
              <p:cNvSpPr/>
              <p:nvPr/>
            </p:nvSpPr>
            <p:spPr>
              <a:xfrm>
                <a:off x="0" y="0"/>
                <a:ext cx="812800" cy="812800"/>
              </a:xfrm>
              <a:custGeom>
                <a:avLst/>
                <a:gdLst/>
                <a:ahLst/>
                <a:cxnLst/>
                <a:rect l="l" t="t" r="r" b="b"/>
                <a:pathLst>
                  <a:path w="812800" h="812800" extrusionOk="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lnTo>
                      <a:pt x="406400" y="0"/>
                    </a:lnTo>
                    <a:close/>
                  </a:path>
                </a:pathLst>
              </a:custGeom>
              <a:solidFill>
                <a:srgbClr val="AB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122" name="Google Shape;122;p14"/>
          <p:cNvPicPr preferRelativeResize="0"/>
          <p:nvPr/>
        </p:nvPicPr>
        <p:blipFill rotWithShape="1">
          <a:blip r:embed="rId4">
            <a:alphaModFix/>
          </a:blip>
          <a:srcRect/>
          <a:stretch/>
        </p:blipFill>
        <p:spPr>
          <a:xfrm>
            <a:off x="7649982" y="1824658"/>
            <a:ext cx="3292836" cy="2173272"/>
          </a:xfrm>
          <a:prstGeom prst="rect">
            <a:avLst/>
          </a:prstGeom>
          <a:noFill/>
          <a:ln>
            <a:noFill/>
          </a:ln>
        </p:spPr>
      </p:pic>
      <p:pic>
        <p:nvPicPr>
          <p:cNvPr id="30" name="Picture 29">
            <a:extLst>
              <a:ext uri="{FF2B5EF4-FFF2-40B4-BE49-F238E27FC236}">
                <a16:creationId xmlns:a16="http://schemas.microsoft.com/office/drawing/2014/main" xmlns="" id="{4EA92106-EDEF-422A-B685-8C2BD2F117E5}"/>
              </a:ext>
            </a:extLst>
          </p:cNvPr>
          <p:cNvPicPr/>
          <p:nvPr/>
        </p:nvPicPr>
        <p:blipFill>
          <a:blip r:embed="rId5"/>
          <a:stretch>
            <a:fillRect/>
          </a:stretch>
        </p:blipFill>
        <p:spPr>
          <a:xfrm>
            <a:off x="1071139" y="3728091"/>
            <a:ext cx="1229282" cy="961647"/>
          </a:xfrm>
          <a:prstGeom prst="rect">
            <a:avLst/>
          </a:prstGeom>
        </p:spPr>
      </p:pic>
      <p:sp>
        <p:nvSpPr>
          <p:cNvPr id="31" name="Google Shape;125;p14">
            <a:extLst>
              <a:ext uri="{FF2B5EF4-FFF2-40B4-BE49-F238E27FC236}">
                <a16:creationId xmlns:a16="http://schemas.microsoft.com/office/drawing/2014/main" xmlns="" id="{E3E8C3B1-4437-4EC8-97B1-0E0FD9B3592C}"/>
              </a:ext>
            </a:extLst>
          </p:cNvPr>
          <p:cNvSpPr txBox="1"/>
          <p:nvPr/>
        </p:nvSpPr>
        <p:spPr>
          <a:xfrm>
            <a:off x="1588703" y="3760977"/>
            <a:ext cx="4927773" cy="948721"/>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vi-VN" sz="4500" dirty="0" err="1">
                <a:latin typeface="Paytone One"/>
                <a:sym typeface="Paytone One"/>
              </a:rPr>
              <a:t>Khởi</a:t>
            </a:r>
            <a:r>
              <a:rPr lang="vi-VN" sz="4500" dirty="0">
                <a:latin typeface="Paytone One"/>
                <a:sym typeface="Paytone One"/>
              </a:rPr>
              <a:t> </a:t>
            </a:r>
            <a:r>
              <a:rPr lang="vi-VN" sz="4500" dirty="0" err="1">
                <a:latin typeface="Paytone One"/>
                <a:sym typeface="Paytone One"/>
              </a:rPr>
              <a:t>động</a:t>
            </a:r>
            <a:endParaRPr dirty="0"/>
          </a:p>
        </p:txBody>
      </p:sp>
      <p:sp>
        <p:nvSpPr>
          <p:cNvPr id="32" name="Google Shape;124;p14">
            <a:extLst>
              <a:ext uri="{FF2B5EF4-FFF2-40B4-BE49-F238E27FC236}">
                <a16:creationId xmlns:a16="http://schemas.microsoft.com/office/drawing/2014/main" xmlns="" id="{95F8C48F-3622-439B-B6EB-7F09ED4F2ADA}"/>
              </a:ext>
            </a:extLst>
          </p:cNvPr>
          <p:cNvSpPr txBox="1"/>
          <p:nvPr/>
        </p:nvSpPr>
        <p:spPr>
          <a:xfrm>
            <a:off x="1452563" y="5716631"/>
            <a:ext cx="15392400" cy="3153940"/>
          </a:xfrm>
          <a:prstGeom prst="rect">
            <a:avLst/>
          </a:prstGeom>
          <a:noFill/>
          <a:ln>
            <a:noFill/>
          </a:ln>
        </p:spPr>
        <p:txBody>
          <a:bodyPr spcFirstLastPara="1" wrap="square" lIns="0" tIns="0" rIns="0" bIns="0" anchor="t" anchorCtr="0">
            <a:spAutoFit/>
          </a:bodyPr>
          <a:lstStyle/>
          <a:p>
            <a:pPr lvl="0" algn="just">
              <a:lnSpc>
                <a:spcPct val="122010"/>
              </a:lnSpc>
            </a:pPr>
            <a:r>
              <a:rPr lang="vi-VN" sz="2800" b="1" dirty="0">
                <a:latin typeface="+mj-lt"/>
              </a:rPr>
              <a:t>Ba </a:t>
            </a:r>
            <a:r>
              <a:rPr lang="vi-VN" sz="2800" b="1" dirty="0" err="1">
                <a:latin typeface="+mj-lt"/>
              </a:rPr>
              <a:t>bạn</a:t>
            </a:r>
            <a:r>
              <a:rPr lang="vi-VN" sz="2800" b="1" dirty="0">
                <a:latin typeface="+mj-lt"/>
              </a:rPr>
              <a:t> An, Minh, </a:t>
            </a:r>
            <a:r>
              <a:rPr lang="vi-VN" sz="2800" b="1" dirty="0" err="1">
                <a:latin typeface="+mj-lt"/>
              </a:rPr>
              <a:t>và</a:t>
            </a:r>
            <a:r>
              <a:rPr lang="vi-VN" sz="2800" b="1" dirty="0">
                <a:latin typeface="+mj-lt"/>
              </a:rPr>
              <a:t> Khoa </a:t>
            </a:r>
            <a:r>
              <a:rPr lang="vi-VN" sz="2800" b="1" dirty="0" err="1">
                <a:latin typeface="+mj-lt"/>
              </a:rPr>
              <a:t>đều</a:t>
            </a:r>
            <a:r>
              <a:rPr lang="vi-VN" sz="2800" b="1" dirty="0">
                <a:latin typeface="+mj-lt"/>
              </a:rPr>
              <a:t> </a:t>
            </a:r>
            <a:r>
              <a:rPr lang="vi-VN" sz="2800" b="1" dirty="0" err="1">
                <a:latin typeface="+mj-lt"/>
              </a:rPr>
              <a:t>có</a:t>
            </a:r>
            <a:r>
              <a:rPr lang="vi-VN" sz="2800" b="1" dirty="0">
                <a:latin typeface="+mj-lt"/>
              </a:rPr>
              <a:t> </a:t>
            </a:r>
            <a:r>
              <a:rPr lang="vi-VN" sz="2800" b="1" dirty="0" err="1">
                <a:latin typeface="+mj-lt"/>
              </a:rPr>
              <a:t>một</a:t>
            </a:r>
            <a:r>
              <a:rPr lang="vi-VN" sz="2800" b="1" dirty="0">
                <a:latin typeface="+mj-lt"/>
              </a:rPr>
              <a:t> </a:t>
            </a:r>
            <a:r>
              <a:rPr lang="vi-VN" sz="2800" b="1" dirty="0" err="1">
                <a:latin typeface="+mj-lt"/>
              </a:rPr>
              <a:t>kỳ</a:t>
            </a:r>
            <a:r>
              <a:rPr lang="vi-VN" sz="2800" b="1" dirty="0">
                <a:latin typeface="+mj-lt"/>
              </a:rPr>
              <a:t> </a:t>
            </a:r>
            <a:r>
              <a:rPr lang="vi-VN" sz="2800" b="1" dirty="0" err="1">
                <a:latin typeface="+mj-lt"/>
              </a:rPr>
              <a:t>nghỉ</a:t>
            </a:r>
            <a:r>
              <a:rPr lang="vi-VN" sz="2800" b="1" dirty="0">
                <a:latin typeface="+mj-lt"/>
              </a:rPr>
              <a:t> </a:t>
            </a:r>
            <a:r>
              <a:rPr lang="vi-VN" sz="2800" b="1" dirty="0" err="1">
                <a:latin typeface="+mj-lt"/>
              </a:rPr>
              <a:t>hè</a:t>
            </a:r>
            <a:r>
              <a:rPr lang="vi-VN" sz="2800" b="1" dirty="0">
                <a:latin typeface="+mj-lt"/>
              </a:rPr>
              <a:t> </a:t>
            </a:r>
            <a:r>
              <a:rPr lang="vi-VN" sz="2800" b="1" dirty="0" err="1">
                <a:latin typeface="+mj-lt"/>
              </a:rPr>
              <a:t>đáng</a:t>
            </a:r>
            <a:r>
              <a:rPr lang="vi-VN" sz="2800" b="1" dirty="0">
                <a:latin typeface="+mj-lt"/>
              </a:rPr>
              <a:t> </a:t>
            </a:r>
            <a:r>
              <a:rPr lang="vi-VN" sz="2800" b="1" dirty="0" err="1">
                <a:latin typeface="+mj-lt"/>
              </a:rPr>
              <a:t>nhớ</a:t>
            </a:r>
            <a:r>
              <a:rPr lang="vi-VN" sz="2800" b="1" dirty="0">
                <a:latin typeface="+mj-lt"/>
              </a:rPr>
              <a:t>. An </a:t>
            </a:r>
            <a:r>
              <a:rPr lang="vi-VN" sz="2800" b="1" dirty="0" err="1">
                <a:latin typeface="+mj-lt"/>
              </a:rPr>
              <a:t>thưởng</a:t>
            </a:r>
            <a:r>
              <a:rPr lang="vi-VN" sz="2800" b="1" dirty="0">
                <a:latin typeface="+mj-lt"/>
              </a:rPr>
              <a:t> </a:t>
            </a:r>
            <a:r>
              <a:rPr lang="vi-VN" sz="2800" b="1" dirty="0" err="1">
                <a:latin typeface="+mj-lt"/>
              </a:rPr>
              <a:t>thức</a:t>
            </a:r>
            <a:r>
              <a:rPr lang="vi-VN" sz="2800" b="1" dirty="0">
                <a:latin typeface="+mj-lt"/>
              </a:rPr>
              <a:t> Nha Trang, Khoa </a:t>
            </a:r>
            <a:r>
              <a:rPr lang="vi-VN" sz="2800" b="1" dirty="0" err="1">
                <a:latin typeface="+mj-lt"/>
              </a:rPr>
              <a:t>khám</a:t>
            </a:r>
            <a:r>
              <a:rPr lang="vi-VN" sz="2800" b="1" dirty="0">
                <a:latin typeface="+mj-lt"/>
              </a:rPr>
              <a:t> </a:t>
            </a:r>
            <a:r>
              <a:rPr lang="vi-VN" sz="2800" b="1" dirty="0" err="1">
                <a:latin typeface="+mj-lt"/>
              </a:rPr>
              <a:t>phá</a:t>
            </a:r>
            <a:r>
              <a:rPr lang="vi-VN" sz="2800" b="1" dirty="0">
                <a:latin typeface="+mj-lt"/>
              </a:rPr>
              <a:t> </a:t>
            </a:r>
            <a:r>
              <a:rPr lang="vi-VN" sz="2800" b="1" dirty="0" err="1">
                <a:latin typeface="+mj-lt"/>
              </a:rPr>
              <a:t>Đà</a:t>
            </a:r>
            <a:r>
              <a:rPr lang="vi-VN" sz="2800" b="1" dirty="0">
                <a:latin typeface="+mj-lt"/>
              </a:rPr>
              <a:t> </a:t>
            </a:r>
            <a:r>
              <a:rPr lang="vi-VN" sz="2800" b="1" dirty="0" err="1">
                <a:latin typeface="+mj-lt"/>
              </a:rPr>
              <a:t>Lạt</a:t>
            </a:r>
            <a:r>
              <a:rPr lang="vi-VN" sz="2800" b="1" dirty="0">
                <a:latin typeface="+mj-lt"/>
              </a:rPr>
              <a:t>, Minh </a:t>
            </a:r>
            <a:r>
              <a:rPr lang="vi-VN" sz="2800" b="1" dirty="0" err="1">
                <a:latin typeface="+mj-lt"/>
              </a:rPr>
              <a:t>trải</a:t>
            </a:r>
            <a:r>
              <a:rPr lang="vi-VN" sz="2800" b="1" dirty="0">
                <a:latin typeface="+mj-lt"/>
              </a:rPr>
              <a:t> </a:t>
            </a:r>
            <a:r>
              <a:rPr lang="vi-VN" sz="2800" b="1" dirty="0" err="1">
                <a:latin typeface="+mj-lt"/>
              </a:rPr>
              <a:t>nghiệm</a:t>
            </a:r>
            <a:r>
              <a:rPr lang="vi-VN" sz="2800" b="1" dirty="0">
                <a:latin typeface="+mj-lt"/>
              </a:rPr>
              <a:t> </a:t>
            </a:r>
            <a:r>
              <a:rPr lang="vi-VN" sz="2800" b="1" dirty="0" err="1">
                <a:latin typeface="+mj-lt"/>
              </a:rPr>
              <a:t>cuộc</a:t>
            </a:r>
            <a:r>
              <a:rPr lang="vi-VN" sz="2800" b="1" dirty="0">
                <a:latin typeface="+mj-lt"/>
              </a:rPr>
              <a:t> </a:t>
            </a:r>
            <a:r>
              <a:rPr lang="vi-VN" sz="2800" b="1" dirty="0" err="1">
                <a:latin typeface="+mj-lt"/>
              </a:rPr>
              <a:t>sống</a:t>
            </a:r>
            <a:r>
              <a:rPr lang="vi-VN" sz="2800" b="1" dirty="0">
                <a:latin typeface="+mj-lt"/>
              </a:rPr>
              <a:t> ở </a:t>
            </a:r>
            <a:r>
              <a:rPr lang="vi-VN" sz="2800" b="1" dirty="0" err="1">
                <a:latin typeface="+mj-lt"/>
              </a:rPr>
              <a:t>Úc</a:t>
            </a:r>
            <a:r>
              <a:rPr lang="vi-VN" sz="2800" b="1" dirty="0">
                <a:latin typeface="+mj-lt"/>
              </a:rPr>
              <a:t>. </a:t>
            </a:r>
            <a:r>
              <a:rPr lang="vi-VN" sz="2800" b="1" dirty="0" err="1">
                <a:latin typeface="+mj-lt"/>
              </a:rPr>
              <a:t>Họ</a:t>
            </a:r>
            <a:r>
              <a:rPr lang="vi-VN" sz="2800" b="1" dirty="0">
                <a:latin typeface="+mj-lt"/>
              </a:rPr>
              <a:t> </a:t>
            </a:r>
            <a:r>
              <a:rPr lang="vi-VN" sz="2800" b="1" dirty="0" err="1">
                <a:latin typeface="+mj-lt"/>
              </a:rPr>
              <a:t>chuẩn</a:t>
            </a:r>
            <a:r>
              <a:rPr lang="vi-VN" sz="2800" b="1" dirty="0">
                <a:latin typeface="+mj-lt"/>
              </a:rPr>
              <a:t> </a:t>
            </a:r>
            <a:r>
              <a:rPr lang="vi-VN" sz="2800" b="1" dirty="0" err="1">
                <a:latin typeface="+mj-lt"/>
              </a:rPr>
              <a:t>bị</a:t>
            </a:r>
            <a:r>
              <a:rPr lang="vi-VN" sz="2800" b="1" dirty="0">
                <a:latin typeface="+mj-lt"/>
              </a:rPr>
              <a:t> </a:t>
            </a:r>
            <a:r>
              <a:rPr lang="vi-VN" sz="2800" b="1" dirty="0" err="1">
                <a:latin typeface="+mj-lt"/>
              </a:rPr>
              <a:t>kỹ</a:t>
            </a:r>
            <a:r>
              <a:rPr lang="vi-VN" sz="2800" b="1" dirty="0">
                <a:latin typeface="+mj-lt"/>
              </a:rPr>
              <a:t> </a:t>
            </a:r>
            <a:r>
              <a:rPr lang="vi-VN" sz="2800" b="1" dirty="0" err="1">
                <a:latin typeface="+mj-lt"/>
              </a:rPr>
              <a:t>lưỡng</a:t>
            </a:r>
            <a:r>
              <a:rPr lang="vi-VN" sz="2800" b="1" dirty="0">
                <a:latin typeface="+mj-lt"/>
              </a:rPr>
              <a:t> </a:t>
            </a:r>
            <a:r>
              <a:rPr lang="vi-VN" sz="2800" b="1" dirty="0" err="1">
                <a:latin typeface="+mj-lt"/>
              </a:rPr>
              <a:t>với</a:t>
            </a:r>
            <a:r>
              <a:rPr lang="vi-VN" sz="2800" b="1" dirty="0">
                <a:latin typeface="+mj-lt"/>
              </a:rPr>
              <a:t> </a:t>
            </a:r>
            <a:r>
              <a:rPr lang="vi-VN" sz="2800" b="1" dirty="0" err="1">
                <a:latin typeface="+mj-lt"/>
              </a:rPr>
              <a:t>đầy</a:t>
            </a:r>
            <a:r>
              <a:rPr lang="vi-VN" sz="2800" b="1" dirty="0">
                <a:latin typeface="+mj-lt"/>
              </a:rPr>
              <a:t> </a:t>
            </a:r>
            <a:r>
              <a:rPr lang="vi-VN" sz="2800" b="1" dirty="0" err="1">
                <a:latin typeface="+mj-lt"/>
              </a:rPr>
              <a:t>đủ</a:t>
            </a:r>
            <a:r>
              <a:rPr lang="vi-VN" sz="2800" b="1" dirty="0">
                <a:latin typeface="+mj-lt"/>
              </a:rPr>
              <a:t> </a:t>
            </a:r>
            <a:r>
              <a:rPr lang="vi-VN" sz="2800" b="1" dirty="0" err="1">
                <a:latin typeface="+mj-lt"/>
              </a:rPr>
              <a:t>đồ</a:t>
            </a:r>
            <a:r>
              <a:rPr lang="vi-VN" sz="2800" b="1" dirty="0">
                <a:latin typeface="+mj-lt"/>
              </a:rPr>
              <a:t> </a:t>
            </a:r>
            <a:r>
              <a:rPr lang="vi-VN" sz="2800" b="1" dirty="0" err="1">
                <a:latin typeface="+mj-lt"/>
              </a:rPr>
              <a:t>dùng</a:t>
            </a:r>
            <a:r>
              <a:rPr lang="vi-VN" sz="2800" b="1" dirty="0">
                <a:latin typeface="+mj-lt"/>
              </a:rPr>
              <a:t> như </a:t>
            </a:r>
            <a:r>
              <a:rPr lang="vi-VN" sz="2800" b="1" dirty="0" err="1">
                <a:latin typeface="+mj-lt"/>
              </a:rPr>
              <a:t>quần</a:t>
            </a:r>
            <a:r>
              <a:rPr lang="vi-VN" sz="2800" b="1" dirty="0">
                <a:latin typeface="+mj-lt"/>
              </a:rPr>
              <a:t> </a:t>
            </a:r>
            <a:r>
              <a:rPr lang="vi-VN" sz="2800" b="1" dirty="0" err="1">
                <a:latin typeface="+mj-lt"/>
              </a:rPr>
              <a:t>áo</a:t>
            </a:r>
            <a:r>
              <a:rPr lang="vi-VN" sz="2800" b="1" dirty="0">
                <a:latin typeface="+mj-lt"/>
              </a:rPr>
              <a:t> bơi, ô, </a:t>
            </a:r>
            <a:r>
              <a:rPr lang="vi-VN" sz="2800" b="1" dirty="0" err="1">
                <a:latin typeface="+mj-lt"/>
              </a:rPr>
              <a:t>kính</a:t>
            </a:r>
            <a:r>
              <a:rPr lang="vi-VN" sz="2800" b="1" dirty="0">
                <a:latin typeface="+mj-lt"/>
              </a:rPr>
              <a:t> bơi, kem </a:t>
            </a:r>
            <a:r>
              <a:rPr lang="vi-VN" sz="2800" b="1" dirty="0" err="1">
                <a:latin typeface="+mj-lt"/>
              </a:rPr>
              <a:t>chống</a:t>
            </a:r>
            <a:r>
              <a:rPr lang="vi-VN" sz="2800" b="1" dirty="0">
                <a:latin typeface="+mj-lt"/>
              </a:rPr>
              <a:t> </a:t>
            </a:r>
            <a:r>
              <a:rPr lang="vi-VN" sz="2800" b="1" dirty="0" err="1">
                <a:latin typeface="+mj-lt"/>
              </a:rPr>
              <a:t>nắng</a:t>
            </a:r>
            <a:r>
              <a:rPr lang="vi-VN" sz="2800" b="1" dirty="0">
                <a:latin typeface="+mj-lt"/>
              </a:rPr>
              <a:t>. </a:t>
            </a:r>
            <a:r>
              <a:rPr lang="vi-VN" sz="2800" b="1" dirty="0" err="1">
                <a:latin typeface="+mj-lt"/>
              </a:rPr>
              <a:t>Cả</a:t>
            </a:r>
            <a:r>
              <a:rPr lang="vi-VN" sz="2800" b="1" dirty="0">
                <a:latin typeface="+mj-lt"/>
              </a:rPr>
              <a:t> ba </a:t>
            </a:r>
            <a:r>
              <a:rPr lang="vi-VN" sz="2800" b="1" dirty="0" err="1">
                <a:latin typeface="+mj-lt"/>
              </a:rPr>
              <a:t>đều</a:t>
            </a:r>
            <a:r>
              <a:rPr lang="vi-VN" sz="2800" b="1" dirty="0">
                <a:latin typeface="+mj-lt"/>
              </a:rPr>
              <a:t> hy </a:t>
            </a:r>
            <a:r>
              <a:rPr lang="vi-VN" sz="2800" b="1" dirty="0" err="1">
                <a:latin typeface="+mj-lt"/>
              </a:rPr>
              <a:t>vọng</a:t>
            </a:r>
            <a:r>
              <a:rPr lang="vi-VN" sz="2800" b="1" dirty="0">
                <a:latin typeface="+mj-lt"/>
              </a:rPr>
              <a:t> </a:t>
            </a:r>
            <a:r>
              <a:rPr lang="vi-VN" sz="2800" b="1" dirty="0" err="1">
                <a:latin typeface="+mj-lt"/>
              </a:rPr>
              <a:t>tận</a:t>
            </a:r>
            <a:r>
              <a:rPr lang="vi-VN" sz="2800" b="1" dirty="0">
                <a:latin typeface="+mj-lt"/>
              </a:rPr>
              <a:t> </a:t>
            </a:r>
            <a:r>
              <a:rPr lang="vi-VN" sz="2800" b="1" dirty="0" err="1">
                <a:latin typeface="+mj-lt"/>
              </a:rPr>
              <a:t>hưởng</a:t>
            </a:r>
            <a:r>
              <a:rPr lang="vi-VN" sz="2800" b="1" dirty="0">
                <a:latin typeface="+mj-lt"/>
              </a:rPr>
              <a:t> </a:t>
            </a:r>
            <a:r>
              <a:rPr lang="vi-VN" sz="2800" b="1" dirty="0" err="1">
                <a:latin typeface="+mj-lt"/>
              </a:rPr>
              <a:t>chuyến</a:t>
            </a:r>
            <a:r>
              <a:rPr lang="vi-VN" sz="2800" b="1" dirty="0">
                <a:latin typeface="+mj-lt"/>
              </a:rPr>
              <a:t> đi </a:t>
            </a:r>
            <a:r>
              <a:rPr lang="vi-VN" sz="2800" b="1" dirty="0" err="1">
                <a:latin typeface="+mj-lt"/>
              </a:rPr>
              <a:t>thú</a:t>
            </a:r>
            <a:r>
              <a:rPr lang="vi-VN" sz="2800" b="1" dirty="0">
                <a:latin typeface="+mj-lt"/>
              </a:rPr>
              <a:t> </a:t>
            </a:r>
            <a:r>
              <a:rPr lang="vi-VN" sz="2800" b="1" dirty="0" err="1">
                <a:latin typeface="+mj-lt"/>
              </a:rPr>
              <a:t>vị</a:t>
            </a:r>
            <a:r>
              <a:rPr lang="vi-VN" sz="2800" b="1" dirty="0">
                <a:latin typeface="+mj-lt"/>
              </a:rPr>
              <a:t> </a:t>
            </a:r>
            <a:r>
              <a:rPr lang="vi-VN" sz="2800" b="1" dirty="0" err="1">
                <a:latin typeface="+mj-lt"/>
              </a:rPr>
              <a:t>và</a:t>
            </a:r>
            <a:r>
              <a:rPr lang="vi-VN" sz="2800" b="1" dirty="0">
                <a:latin typeface="+mj-lt"/>
              </a:rPr>
              <a:t> </a:t>
            </a:r>
            <a:r>
              <a:rPr lang="vi-VN" sz="2800" b="1" dirty="0" err="1">
                <a:latin typeface="+mj-lt"/>
              </a:rPr>
              <a:t>học</a:t>
            </a:r>
            <a:r>
              <a:rPr lang="vi-VN" sz="2800" b="1" dirty="0">
                <a:latin typeface="+mj-lt"/>
              </a:rPr>
              <a:t> </a:t>
            </a:r>
            <a:r>
              <a:rPr lang="vi-VN" sz="2800" b="1" dirty="0" err="1">
                <a:latin typeface="+mj-lt"/>
              </a:rPr>
              <a:t>được</a:t>
            </a:r>
            <a:r>
              <a:rPr lang="vi-VN" sz="2800" b="1" dirty="0">
                <a:latin typeface="+mj-lt"/>
              </a:rPr>
              <a:t> </a:t>
            </a:r>
            <a:r>
              <a:rPr lang="vi-VN" sz="2800" b="1" dirty="0" err="1">
                <a:latin typeface="+mj-lt"/>
              </a:rPr>
              <a:t>nhiều</a:t>
            </a:r>
            <a:r>
              <a:rPr lang="vi-VN" sz="2800" b="1" dirty="0">
                <a:latin typeface="+mj-lt"/>
              </a:rPr>
              <a:t> </a:t>
            </a:r>
            <a:r>
              <a:rPr lang="vi-VN" sz="2800" b="1" dirty="0" err="1">
                <a:latin typeface="+mj-lt"/>
              </a:rPr>
              <a:t>bài</a:t>
            </a:r>
            <a:r>
              <a:rPr lang="vi-VN" sz="2800" b="1" dirty="0">
                <a:latin typeface="+mj-lt"/>
              </a:rPr>
              <a:t> </a:t>
            </a:r>
            <a:r>
              <a:rPr lang="vi-VN" sz="2800" b="1" dirty="0" err="1">
                <a:latin typeface="+mj-lt"/>
              </a:rPr>
              <a:t>học</a:t>
            </a:r>
            <a:r>
              <a:rPr lang="vi-VN" sz="2800" b="1" dirty="0">
                <a:latin typeface="+mj-lt"/>
              </a:rPr>
              <a:t> </a:t>
            </a:r>
            <a:r>
              <a:rPr lang="vi-VN" sz="2800" b="1" dirty="0" err="1">
                <a:latin typeface="+mj-lt"/>
              </a:rPr>
              <a:t>từ</a:t>
            </a:r>
            <a:r>
              <a:rPr lang="vi-VN" sz="2800" b="1" dirty="0">
                <a:latin typeface="+mj-lt"/>
              </a:rPr>
              <a:t> </a:t>
            </a:r>
            <a:r>
              <a:rPr lang="vi-VN" sz="2800" b="1" dirty="0" err="1">
                <a:latin typeface="+mj-lt"/>
              </a:rPr>
              <a:t>trải</a:t>
            </a:r>
            <a:r>
              <a:rPr lang="vi-VN" sz="2800" b="1" dirty="0">
                <a:latin typeface="+mj-lt"/>
              </a:rPr>
              <a:t> </a:t>
            </a:r>
            <a:r>
              <a:rPr lang="vi-VN" sz="2800" b="1" dirty="0" err="1">
                <a:latin typeface="+mj-lt"/>
              </a:rPr>
              <a:t>nghiệm</a:t>
            </a:r>
            <a:r>
              <a:rPr lang="vi-VN" sz="2800" b="1" dirty="0">
                <a:latin typeface="+mj-lt"/>
              </a:rPr>
              <a:t> </a:t>
            </a:r>
            <a:r>
              <a:rPr lang="vi-VN" sz="2800" b="1" dirty="0" err="1">
                <a:latin typeface="+mj-lt"/>
              </a:rPr>
              <a:t>đó</a:t>
            </a:r>
            <a:r>
              <a:rPr lang="vi-VN" sz="2800" b="1" dirty="0">
                <a:latin typeface="+mj-lt"/>
              </a:rPr>
              <a:t>.</a:t>
            </a:r>
          </a:p>
          <a:p>
            <a:pPr lvl="0" algn="just">
              <a:lnSpc>
                <a:spcPct val="122010"/>
              </a:lnSpc>
            </a:pPr>
            <a:endParaRPr lang="vi-VN" sz="2800" b="1" dirty="0">
              <a:latin typeface="+mj-lt"/>
            </a:endParaRPr>
          </a:p>
          <a:p>
            <a:pPr lvl="0" algn="just">
              <a:lnSpc>
                <a:spcPct val="122010"/>
              </a:lnSpc>
            </a:pPr>
            <a:r>
              <a:rPr lang="vi-VN" sz="2800" b="1" dirty="0">
                <a:latin typeface="+mj-lt"/>
              </a:rPr>
              <a:t>Em </a:t>
            </a:r>
            <a:r>
              <a:rPr lang="vi-VN" sz="2800" b="1" dirty="0" err="1">
                <a:latin typeface="+mj-lt"/>
              </a:rPr>
              <a:t>hãy</a:t>
            </a:r>
            <a:r>
              <a:rPr lang="vi-VN" sz="2800" b="1" dirty="0">
                <a:latin typeface="+mj-lt"/>
              </a:rPr>
              <a:t> </a:t>
            </a:r>
            <a:r>
              <a:rPr lang="vi-VN" sz="2800" b="1" dirty="0" err="1">
                <a:latin typeface="+mj-lt"/>
              </a:rPr>
              <a:t>đoán</a:t>
            </a:r>
            <a:r>
              <a:rPr lang="vi-VN" sz="2800" b="1" dirty="0">
                <a:latin typeface="+mj-lt"/>
              </a:rPr>
              <a:t> xem </a:t>
            </a:r>
            <a:r>
              <a:rPr lang="vi-VN" sz="2800" b="1" dirty="0" err="1">
                <a:latin typeface="+mj-lt"/>
              </a:rPr>
              <a:t>kì</a:t>
            </a:r>
            <a:r>
              <a:rPr lang="vi-VN" sz="2800" b="1" dirty="0">
                <a:latin typeface="+mj-lt"/>
              </a:rPr>
              <a:t> </a:t>
            </a:r>
            <a:r>
              <a:rPr lang="vi-VN" sz="2800" b="1" dirty="0" err="1">
                <a:latin typeface="+mj-lt"/>
              </a:rPr>
              <a:t>nghỉ</a:t>
            </a:r>
            <a:r>
              <a:rPr lang="vi-VN" sz="2800" b="1" dirty="0">
                <a:latin typeface="+mj-lt"/>
              </a:rPr>
              <a:t> </a:t>
            </a:r>
            <a:r>
              <a:rPr lang="vi-VN" sz="2800" b="1" dirty="0" err="1">
                <a:latin typeface="+mj-lt"/>
              </a:rPr>
              <a:t>hè</a:t>
            </a:r>
            <a:r>
              <a:rPr lang="vi-VN" sz="2800" b="1" dirty="0">
                <a:latin typeface="+mj-lt"/>
              </a:rPr>
              <a:t> </a:t>
            </a:r>
            <a:r>
              <a:rPr lang="vi-VN" sz="2800" b="1" dirty="0" err="1">
                <a:latin typeface="+mj-lt"/>
              </a:rPr>
              <a:t>của</a:t>
            </a:r>
            <a:r>
              <a:rPr lang="vi-VN" sz="2800" b="1" dirty="0">
                <a:latin typeface="+mj-lt"/>
              </a:rPr>
              <a:t> ba </a:t>
            </a:r>
            <a:r>
              <a:rPr lang="vi-VN" sz="2800" b="1" dirty="0" err="1">
                <a:latin typeface="+mj-lt"/>
              </a:rPr>
              <a:t>bạn</a:t>
            </a:r>
            <a:r>
              <a:rPr lang="vi-VN" sz="2800" b="1" dirty="0">
                <a:latin typeface="+mj-lt"/>
              </a:rPr>
              <a:t> </a:t>
            </a:r>
            <a:r>
              <a:rPr lang="vi-VN" sz="2800" b="1" dirty="0" err="1">
                <a:latin typeface="+mj-lt"/>
              </a:rPr>
              <a:t>có</a:t>
            </a:r>
            <a:r>
              <a:rPr lang="vi-VN" sz="2800" b="1" dirty="0">
                <a:latin typeface="+mj-lt"/>
              </a:rPr>
              <a:t> </a:t>
            </a:r>
            <a:r>
              <a:rPr lang="vi-VN" sz="2800" b="1" dirty="0" err="1">
                <a:latin typeface="+mj-lt"/>
              </a:rPr>
              <a:t>thành</a:t>
            </a:r>
            <a:r>
              <a:rPr lang="vi-VN" sz="2800" b="1" dirty="0">
                <a:latin typeface="+mj-lt"/>
              </a:rPr>
              <a:t> công không.</a:t>
            </a:r>
            <a:endParaRPr lang="vi-VN" sz="2800" b="1" i="0" u="none" strike="noStrike" cap="none" dirty="0">
              <a:solidFill>
                <a:srgbClr val="000000"/>
              </a:solidFill>
              <a:latin typeface="+mj-lt"/>
              <a:ea typeface="Lato"/>
              <a:cs typeface="Times New Roman" panose="02020603050405020304" pitchFamily="18" charset="0"/>
              <a:sym typeface="Lato"/>
            </a:endParaRPr>
          </a:p>
        </p:txBody>
      </p:sp>
      <p:pic>
        <p:nvPicPr>
          <p:cNvPr id="25" name="Google Shape;336;p21">
            <a:extLst>
              <a:ext uri="{FF2B5EF4-FFF2-40B4-BE49-F238E27FC236}">
                <a16:creationId xmlns:a16="http://schemas.microsoft.com/office/drawing/2014/main" xmlns="" id="{C99DCDDA-9DA7-4549-A5B7-CE0F975A9EF3}"/>
              </a:ext>
            </a:extLst>
          </p:cNvPr>
          <p:cNvPicPr preferRelativeResize="0"/>
          <p:nvPr/>
        </p:nvPicPr>
        <p:blipFill rotWithShape="1">
          <a:blip r:embed="rId6">
            <a:alphaModFix/>
          </a:blip>
          <a:srcRect/>
          <a:stretch/>
        </p:blipFill>
        <p:spPr>
          <a:xfrm flipH="1">
            <a:off x="13437318" y="954683"/>
            <a:ext cx="3779543" cy="34977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315"/>
        <p:cNvGrpSpPr/>
        <p:nvPr/>
      </p:nvGrpSpPr>
      <p:grpSpPr>
        <a:xfrm>
          <a:off x="0" y="0"/>
          <a:ext cx="0" cy="0"/>
          <a:chOff x="0" y="0"/>
          <a:chExt cx="0" cy="0"/>
        </a:xfrm>
      </p:grpSpPr>
      <p:grpSp>
        <p:nvGrpSpPr>
          <p:cNvPr id="317" name="Google Shape;317;p21"/>
          <p:cNvGrpSpPr/>
          <p:nvPr/>
        </p:nvGrpSpPr>
        <p:grpSpPr>
          <a:xfrm>
            <a:off x="371565" y="2720893"/>
            <a:ext cx="17544871" cy="7192159"/>
            <a:chOff x="0" y="-38100"/>
            <a:chExt cx="4620871" cy="1894231"/>
          </a:xfrm>
        </p:grpSpPr>
        <p:sp>
          <p:nvSpPr>
            <p:cNvPr id="318" name="Google Shape;318;p21"/>
            <p:cNvSpPr/>
            <p:nvPr/>
          </p:nvSpPr>
          <p:spPr>
            <a:xfrm>
              <a:off x="0" y="0"/>
              <a:ext cx="4620871" cy="1856131"/>
            </a:xfrm>
            <a:custGeom>
              <a:avLst/>
              <a:gdLst/>
              <a:ahLst/>
              <a:cxnLst/>
              <a:rect l="l" t="t" r="r" b="b"/>
              <a:pathLst>
                <a:path w="4620871" h="1856131" extrusionOk="0">
                  <a:moveTo>
                    <a:pt x="0" y="0"/>
                  </a:moveTo>
                  <a:lnTo>
                    <a:pt x="4620871" y="0"/>
                  </a:lnTo>
                  <a:lnTo>
                    <a:pt x="4620871" y="1856131"/>
                  </a:lnTo>
                  <a:lnTo>
                    <a:pt x="0" y="1856131"/>
                  </a:lnTo>
                  <a:close/>
                </a:path>
              </a:pathLst>
            </a:custGeom>
            <a:solidFill>
              <a:srgbClr val="000000"/>
            </a:solidFill>
            <a:ln>
              <a:noFill/>
            </a:ln>
          </p:spPr>
        </p:sp>
        <p:sp>
          <p:nvSpPr>
            <p:cNvPr id="319" name="Google Shape;319;p2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0" name="Google Shape;320;p21"/>
          <p:cNvGrpSpPr/>
          <p:nvPr/>
        </p:nvGrpSpPr>
        <p:grpSpPr>
          <a:xfrm>
            <a:off x="435576" y="2775879"/>
            <a:ext cx="17416848" cy="7061078"/>
            <a:chOff x="0" y="-38100"/>
            <a:chExt cx="4587153" cy="1859708"/>
          </a:xfrm>
        </p:grpSpPr>
        <p:sp>
          <p:nvSpPr>
            <p:cNvPr id="321" name="Google Shape;321;p21"/>
            <p:cNvSpPr/>
            <p:nvPr/>
          </p:nvSpPr>
          <p:spPr>
            <a:xfrm>
              <a:off x="0" y="0"/>
              <a:ext cx="4587153" cy="1821608"/>
            </a:xfrm>
            <a:custGeom>
              <a:avLst/>
              <a:gdLst/>
              <a:ahLst/>
              <a:cxnLst/>
              <a:rect l="l" t="t" r="r" b="b"/>
              <a:pathLst>
                <a:path w="4587153" h="1821608" extrusionOk="0">
                  <a:moveTo>
                    <a:pt x="0" y="0"/>
                  </a:moveTo>
                  <a:lnTo>
                    <a:pt x="4587153" y="0"/>
                  </a:lnTo>
                  <a:lnTo>
                    <a:pt x="4587153" y="1821608"/>
                  </a:lnTo>
                  <a:lnTo>
                    <a:pt x="0" y="1821608"/>
                  </a:lnTo>
                  <a:close/>
                </a:path>
              </a:pathLst>
            </a:custGeom>
            <a:solidFill>
              <a:srgbClr val="F5B9BE"/>
            </a:solidFill>
            <a:ln>
              <a:noFill/>
            </a:ln>
          </p:spPr>
        </p:sp>
        <p:sp>
          <p:nvSpPr>
            <p:cNvPr id="322" name="Google Shape;322;p2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400" b="0" i="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p:txBody>
        </p:sp>
      </p:grpSp>
      <p:sp>
        <p:nvSpPr>
          <p:cNvPr id="335" name="Google Shape;335;p21"/>
          <p:cNvSpPr txBox="1"/>
          <p:nvPr/>
        </p:nvSpPr>
        <p:spPr>
          <a:xfrm>
            <a:off x="3521676" y="652152"/>
            <a:ext cx="14064127" cy="2276905"/>
          </a:xfrm>
          <a:prstGeom prst="rect">
            <a:avLst/>
          </a:prstGeom>
          <a:noFill/>
          <a:ln>
            <a:noFill/>
          </a:ln>
        </p:spPr>
        <p:txBody>
          <a:bodyPr spcFirstLastPara="1" wrap="square" lIns="0" tIns="0" rIns="0" bIns="0" anchor="t" anchorCtr="0">
            <a:spAutoFit/>
          </a:bodyPr>
          <a:lstStyle/>
          <a:p>
            <a:pPr marL="0" marR="0" lvl="0" indent="0" algn="just" rtl="0">
              <a:lnSpc>
                <a:spcPct val="137006"/>
              </a:lnSpc>
              <a:spcBef>
                <a:spcPts val="0"/>
              </a:spcBef>
              <a:spcAft>
                <a:spcPts val="0"/>
              </a:spcAft>
              <a:buNone/>
            </a:pPr>
            <a:r>
              <a:rPr lang="vi-VN" sz="5400" b="1" dirty="0">
                <a:solidFill>
                  <a:srgbClr val="FF0000"/>
                </a:solidFill>
                <a:latin typeface="Paytone One"/>
                <a:sym typeface="Paytone One"/>
              </a:rPr>
              <a:t>1. </a:t>
            </a:r>
            <a:r>
              <a:rPr lang="vi-VN" sz="5400" b="1" dirty="0" err="1">
                <a:solidFill>
                  <a:srgbClr val="FF0000"/>
                </a:solidFill>
                <a:latin typeface="Paytone One"/>
                <a:sym typeface="Paytone One"/>
              </a:rPr>
              <a:t>Sự</a:t>
            </a:r>
            <a:r>
              <a:rPr lang="vi-VN" sz="5400" b="1" dirty="0">
                <a:solidFill>
                  <a:srgbClr val="FF0000"/>
                </a:solidFill>
                <a:latin typeface="Paytone One"/>
                <a:sym typeface="Paytone One"/>
              </a:rPr>
              <a:t> </a:t>
            </a:r>
            <a:r>
              <a:rPr lang="vi-VN" sz="5400" b="1" dirty="0" err="1">
                <a:solidFill>
                  <a:srgbClr val="FF0000"/>
                </a:solidFill>
                <a:latin typeface="Paytone One"/>
                <a:sym typeface="Paytone One"/>
              </a:rPr>
              <a:t>cần</a:t>
            </a:r>
            <a:r>
              <a:rPr lang="vi-VN" sz="5400" b="1" dirty="0">
                <a:solidFill>
                  <a:srgbClr val="FF0000"/>
                </a:solidFill>
                <a:latin typeface="Paytone One"/>
                <a:sym typeface="Paytone One"/>
              </a:rPr>
              <a:t> </a:t>
            </a:r>
            <a:r>
              <a:rPr lang="vi-VN" sz="5400" b="1" dirty="0" err="1">
                <a:solidFill>
                  <a:srgbClr val="FF0000"/>
                </a:solidFill>
                <a:latin typeface="Paytone One"/>
                <a:sym typeface="Paytone One"/>
              </a:rPr>
              <a:t>thiết</a:t>
            </a:r>
            <a:r>
              <a:rPr lang="vi-VN" sz="5400" b="1" dirty="0">
                <a:solidFill>
                  <a:srgbClr val="FF0000"/>
                </a:solidFill>
                <a:latin typeface="Paytone One"/>
                <a:sym typeface="Paytone One"/>
              </a:rPr>
              <a:t>, </a:t>
            </a:r>
            <a:r>
              <a:rPr lang="vi-VN" sz="5400" b="1" dirty="0" err="1">
                <a:solidFill>
                  <a:srgbClr val="FF0000"/>
                </a:solidFill>
                <a:latin typeface="Paytone One"/>
                <a:sym typeface="Paytone One"/>
              </a:rPr>
              <a:t>tầm</a:t>
            </a:r>
            <a:r>
              <a:rPr lang="vi-VN" sz="5400" b="1" dirty="0">
                <a:solidFill>
                  <a:srgbClr val="FF0000"/>
                </a:solidFill>
                <a:latin typeface="Paytone One"/>
                <a:sym typeface="Paytone One"/>
              </a:rPr>
              <a:t> quan </a:t>
            </a:r>
            <a:r>
              <a:rPr lang="vi-VN" sz="5400" b="1" dirty="0" err="1">
                <a:solidFill>
                  <a:srgbClr val="FF0000"/>
                </a:solidFill>
                <a:latin typeface="Paytone One"/>
                <a:sym typeface="Paytone One"/>
              </a:rPr>
              <a:t>trọng</a:t>
            </a:r>
            <a:r>
              <a:rPr lang="vi-VN" sz="5400" b="1" dirty="0">
                <a:solidFill>
                  <a:srgbClr val="FF0000"/>
                </a:solidFill>
                <a:latin typeface="Paytone One"/>
                <a:sym typeface="Paytone One"/>
              </a:rPr>
              <a:t> </a:t>
            </a:r>
            <a:r>
              <a:rPr lang="vi-VN" sz="5400" b="1" dirty="0" err="1">
                <a:solidFill>
                  <a:srgbClr val="FF0000"/>
                </a:solidFill>
                <a:latin typeface="Paytone One"/>
                <a:sym typeface="Paytone One"/>
              </a:rPr>
              <a:t>của</a:t>
            </a:r>
            <a:r>
              <a:rPr lang="vi-VN" sz="5400" b="1" dirty="0">
                <a:solidFill>
                  <a:srgbClr val="FF0000"/>
                </a:solidFill>
                <a:latin typeface="Paytone One"/>
                <a:sym typeface="Paytone One"/>
              </a:rPr>
              <a:t> </a:t>
            </a:r>
            <a:r>
              <a:rPr lang="vi-VN" sz="5400" b="1" dirty="0" err="1">
                <a:solidFill>
                  <a:srgbClr val="FF0000"/>
                </a:solidFill>
                <a:latin typeface="Paytone One"/>
                <a:sym typeface="Paytone One"/>
              </a:rPr>
              <a:t>việc</a:t>
            </a:r>
            <a:r>
              <a:rPr lang="vi-VN" sz="5400" b="1" dirty="0">
                <a:solidFill>
                  <a:srgbClr val="FF0000"/>
                </a:solidFill>
                <a:latin typeface="Paytone One"/>
                <a:sym typeface="Paytone One"/>
              </a:rPr>
              <a:t> thu </a:t>
            </a:r>
            <a:r>
              <a:rPr lang="vi-VN" sz="5400" b="1" dirty="0" err="1">
                <a:solidFill>
                  <a:srgbClr val="FF0000"/>
                </a:solidFill>
                <a:latin typeface="Paytone One"/>
                <a:sym typeface="Paytone One"/>
              </a:rPr>
              <a:t>thập</a:t>
            </a:r>
            <a:r>
              <a:rPr lang="vi-VN" sz="5400" b="1" dirty="0">
                <a:solidFill>
                  <a:srgbClr val="FF0000"/>
                </a:solidFill>
                <a:latin typeface="Paytone One"/>
                <a:sym typeface="Paytone One"/>
              </a:rPr>
              <a:t>, </a:t>
            </a:r>
            <a:r>
              <a:rPr lang="vi-VN" sz="5400" b="1" dirty="0" err="1">
                <a:solidFill>
                  <a:srgbClr val="FF0000"/>
                </a:solidFill>
                <a:latin typeface="Paytone One"/>
                <a:sym typeface="Paytone One"/>
              </a:rPr>
              <a:t>tìm</a:t>
            </a:r>
            <a:r>
              <a:rPr lang="vi-VN" sz="5400" b="1" dirty="0">
                <a:solidFill>
                  <a:srgbClr val="FF0000"/>
                </a:solidFill>
                <a:latin typeface="Paytone One"/>
                <a:sym typeface="Paytone One"/>
              </a:rPr>
              <a:t> </a:t>
            </a:r>
            <a:r>
              <a:rPr lang="vi-VN" sz="5400" b="1" dirty="0" err="1">
                <a:solidFill>
                  <a:srgbClr val="FF0000"/>
                </a:solidFill>
                <a:latin typeface="Paytone One"/>
                <a:sym typeface="Paytone One"/>
              </a:rPr>
              <a:t>kiếm</a:t>
            </a:r>
            <a:r>
              <a:rPr lang="vi-VN" sz="5400" b="1" dirty="0">
                <a:solidFill>
                  <a:srgbClr val="FF0000"/>
                </a:solidFill>
                <a:latin typeface="Paytone One"/>
                <a:sym typeface="Paytone One"/>
              </a:rPr>
              <a:t> thông tin</a:t>
            </a:r>
            <a:endParaRPr sz="5400" dirty="0">
              <a:solidFill>
                <a:srgbClr val="FF0000"/>
              </a:solidFill>
            </a:endParaRPr>
          </a:p>
        </p:txBody>
      </p:sp>
      <p:sp>
        <p:nvSpPr>
          <p:cNvPr id="338" name="Google Shape;338;p21"/>
          <p:cNvSpPr txBox="1"/>
          <p:nvPr/>
        </p:nvSpPr>
        <p:spPr>
          <a:xfrm>
            <a:off x="977727" y="4734193"/>
            <a:ext cx="8927569" cy="1154803"/>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2800" b="1" dirty="0">
                <a:latin typeface="+mj-lt"/>
              </a:rPr>
              <a:t>1. Nha Trang </a:t>
            </a:r>
            <a:r>
              <a:rPr lang="vi-VN" sz="2800" b="1" dirty="0" err="1">
                <a:latin typeface="+mj-lt"/>
              </a:rPr>
              <a:t>là</a:t>
            </a:r>
            <a:r>
              <a:rPr lang="vi-VN" sz="2800" b="1" dirty="0">
                <a:latin typeface="+mj-lt"/>
              </a:rPr>
              <a:t> </a:t>
            </a:r>
            <a:r>
              <a:rPr lang="vi-VN" sz="2800" b="1" dirty="0" err="1">
                <a:latin typeface="+mj-lt"/>
              </a:rPr>
              <a:t>thành</a:t>
            </a:r>
            <a:r>
              <a:rPr lang="vi-VN" sz="2800" b="1" dirty="0">
                <a:latin typeface="+mj-lt"/>
              </a:rPr>
              <a:t> </a:t>
            </a:r>
            <a:r>
              <a:rPr lang="vi-VN" sz="2800" b="1" dirty="0" err="1">
                <a:latin typeface="+mj-lt"/>
              </a:rPr>
              <a:t>phố</a:t>
            </a:r>
            <a:r>
              <a:rPr lang="vi-VN" sz="2800" b="1" dirty="0">
                <a:latin typeface="+mj-lt"/>
              </a:rPr>
              <a:t> </a:t>
            </a:r>
            <a:r>
              <a:rPr lang="vi-VN" sz="2800" b="1" dirty="0" err="1">
                <a:latin typeface="+mj-lt"/>
              </a:rPr>
              <a:t>biển</a:t>
            </a:r>
            <a:r>
              <a:rPr lang="vi-VN" sz="2800" b="1" dirty="0">
                <a:latin typeface="+mj-lt"/>
              </a:rPr>
              <a:t>, </a:t>
            </a:r>
            <a:r>
              <a:rPr lang="vi-VN" sz="2800" b="1" dirty="0" err="1">
                <a:latin typeface="+mj-lt"/>
              </a:rPr>
              <a:t>thời</a:t>
            </a:r>
            <a:r>
              <a:rPr lang="vi-VN" sz="2800" b="1" dirty="0">
                <a:latin typeface="+mj-lt"/>
              </a:rPr>
              <a:t> </a:t>
            </a:r>
            <a:r>
              <a:rPr lang="vi-VN" sz="2800" b="1" dirty="0" err="1">
                <a:latin typeface="+mj-lt"/>
              </a:rPr>
              <a:t>tiết</a:t>
            </a:r>
            <a:r>
              <a:rPr lang="vi-VN" sz="2800" b="1" dirty="0">
                <a:latin typeface="+mj-lt"/>
              </a:rPr>
              <a:t> quanh năm </a:t>
            </a:r>
            <a:r>
              <a:rPr lang="vi-VN" sz="2800" b="1" dirty="0" err="1">
                <a:latin typeface="+mj-lt"/>
              </a:rPr>
              <a:t>nắng</a:t>
            </a:r>
            <a:r>
              <a:rPr lang="vi-VN" sz="2800" b="1" dirty="0">
                <a:latin typeface="+mj-lt"/>
              </a:rPr>
              <a:t> </a:t>
            </a:r>
            <a:r>
              <a:rPr lang="vi-VN" sz="2800" b="1" dirty="0" err="1">
                <a:latin typeface="+mj-lt"/>
              </a:rPr>
              <a:t>nóng</a:t>
            </a:r>
            <a:r>
              <a:rPr lang="vi-VN" sz="2800" b="1" dirty="0">
                <a:latin typeface="+mj-lt"/>
              </a:rPr>
              <a:t>. </a:t>
            </a:r>
            <a:r>
              <a:rPr lang="vi-VN" sz="2800" b="1" dirty="0" err="1">
                <a:latin typeface="+mj-lt"/>
              </a:rPr>
              <a:t>Với</a:t>
            </a:r>
            <a:r>
              <a:rPr lang="vi-VN" sz="2800" b="1" dirty="0">
                <a:latin typeface="+mj-lt"/>
              </a:rPr>
              <a:t> </a:t>
            </a:r>
            <a:r>
              <a:rPr lang="vi-VN" sz="2800" b="1" dirty="0" err="1">
                <a:latin typeface="+mj-lt"/>
              </a:rPr>
              <a:t>những</a:t>
            </a:r>
            <a:r>
              <a:rPr lang="vi-VN" sz="2800" b="1" dirty="0">
                <a:latin typeface="+mj-lt"/>
              </a:rPr>
              <a:t> </a:t>
            </a:r>
            <a:r>
              <a:rPr lang="vi-VN" sz="2800" b="1" dirty="0" err="1">
                <a:latin typeface="+mj-lt"/>
              </a:rPr>
              <a:t>gì</a:t>
            </a:r>
            <a:r>
              <a:rPr lang="vi-VN" sz="2800" b="1" dirty="0">
                <a:latin typeface="+mj-lt"/>
              </a:rPr>
              <a:t> </a:t>
            </a:r>
            <a:r>
              <a:rPr lang="vi-VN" sz="2800" b="1" dirty="0" err="1">
                <a:latin typeface="+mj-lt"/>
              </a:rPr>
              <a:t>chuẩn</a:t>
            </a:r>
            <a:r>
              <a:rPr lang="vi-VN" sz="2800" b="1" dirty="0">
                <a:latin typeface="+mj-lt"/>
              </a:rPr>
              <a:t> </a:t>
            </a:r>
            <a:r>
              <a:rPr lang="vi-VN" sz="2800" b="1" dirty="0" err="1">
                <a:latin typeface="+mj-lt"/>
              </a:rPr>
              <a:t>bị</a:t>
            </a:r>
            <a:r>
              <a:rPr lang="vi-VN" sz="2800" b="1" dirty="0">
                <a:latin typeface="+mj-lt"/>
              </a:rPr>
              <a:t>, An </a:t>
            </a:r>
            <a:r>
              <a:rPr lang="vi-VN" sz="2800" b="1" dirty="0" err="1">
                <a:latin typeface="+mj-lt"/>
              </a:rPr>
              <a:t>có</a:t>
            </a:r>
            <a:r>
              <a:rPr lang="vi-VN" sz="2800" b="1" dirty="0">
                <a:latin typeface="+mj-lt"/>
              </a:rPr>
              <a:t> </a:t>
            </a:r>
            <a:r>
              <a:rPr lang="vi-VN" sz="2800" b="1" dirty="0" err="1">
                <a:latin typeface="+mj-lt"/>
              </a:rPr>
              <a:t>kì</a:t>
            </a:r>
            <a:r>
              <a:rPr lang="vi-VN" sz="2800" b="1" dirty="0">
                <a:latin typeface="+mj-lt"/>
              </a:rPr>
              <a:t> </a:t>
            </a:r>
            <a:r>
              <a:rPr lang="vi-VN" sz="2800" b="1" dirty="0" err="1">
                <a:latin typeface="+mj-lt"/>
              </a:rPr>
              <a:t>nghỉ</a:t>
            </a:r>
            <a:r>
              <a:rPr lang="vi-VN" sz="2800" b="1" dirty="0">
                <a:latin typeface="+mj-lt"/>
              </a:rPr>
              <a:t> như </a:t>
            </a:r>
            <a:r>
              <a:rPr lang="vi-VN" sz="2800" b="1" dirty="0" err="1">
                <a:latin typeface="+mj-lt"/>
              </a:rPr>
              <a:t>thế</a:t>
            </a:r>
            <a:r>
              <a:rPr lang="vi-VN" sz="2800" b="1" dirty="0">
                <a:latin typeface="+mj-lt"/>
              </a:rPr>
              <a:t> </a:t>
            </a:r>
            <a:r>
              <a:rPr lang="vi-VN" sz="2800" b="1" dirty="0" err="1">
                <a:latin typeface="+mj-lt"/>
              </a:rPr>
              <a:t>nào</a:t>
            </a:r>
            <a:r>
              <a:rPr lang="vi-VN" sz="2800" b="1" dirty="0">
                <a:latin typeface="+mj-lt"/>
              </a:rPr>
              <a:t>?</a:t>
            </a:r>
          </a:p>
        </p:txBody>
      </p:sp>
      <p:grpSp>
        <p:nvGrpSpPr>
          <p:cNvPr id="33" name="Group 32">
            <a:extLst>
              <a:ext uri="{FF2B5EF4-FFF2-40B4-BE49-F238E27FC236}">
                <a16:creationId xmlns:a16="http://schemas.microsoft.com/office/drawing/2014/main" xmlns="" id="{49E4C4E3-0EFA-4F4C-9281-5D6E2AE0B779}"/>
              </a:ext>
            </a:extLst>
          </p:cNvPr>
          <p:cNvGrpSpPr/>
          <p:nvPr/>
        </p:nvGrpSpPr>
        <p:grpSpPr>
          <a:xfrm>
            <a:off x="4121312" y="3138087"/>
            <a:ext cx="2042476" cy="759433"/>
            <a:chOff x="10697" y="0"/>
            <a:chExt cx="1437577" cy="502095"/>
          </a:xfrm>
        </p:grpSpPr>
        <p:sp>
          <p:nvSpPr>
            <p:cNvPr id="35" name="Shape 652">
              <a:extLst>
                <a:ext uri="{FF2B5EF4-FFF2-40B4-BE49-F238E27FC236}">
                  <a16:creationId xmlns:a16="http://schemas.microsoft.com/office/drawing/2014/main" xmlns="" id="{634794F9-4CB1-46EA-AD86-797220EEDF02}"/>
                </a:ext>
              </a:extLst>
            </p:cNvPr>
            <p:cNvSpPr/>
            <p:nvPr/>
          </p:nvSpPr>
          <p:spPr>
            <a:xfrm>
              <a:off x="10697" y="51707"/>
              <a:ext cx="1272959" cy="386995"/>
            </a:xfrm>
            <a:custGeom>
              <a:avLst/>
              <a:gdLst/>
              <a:ahLst/>
              <a:cxnLst/>
              <a:rect l="0" t="0" r="0" b="0"/>
              <a:pathLst>
                <a:path w="1272959" h="386995">
                  <a:moveTo>
                    <a:pt x="132334" y="0"/>
                  </a:moveTo>
                  <a:lnTo>
                    <a:pt x="1208164" y="0"/>
                  </a:lnTo>
                  <a:lnTo>
                    <a:pt x="1272959" y="260883"/>
                  </a:lnTo>
                  <a:lnTo>
                    <a:pt x="1204557" y="386995"/>
                  </a:lnTo>
                  <a:lnTo>
                    <a:pt x="11163" y="386995"/>
                  </a:lnTo>
                  <a:lnTo>
                    <a:pt x="10084" y="225158"/>
                  </a:lnTo>
                  <a:cubicBezTo>
                    <a:pt x="10084" y="225158"/>
                    <a:pt x="0" y="97727"/>
                    <a:pt x="30239" y="58636"/>
                  </a:cubicBezTo>
                  <a:cubicBezTo>
                    <a:pt x="73127" y="3201"/>
                    <a:pt x="132334" y="0"/>
                    <a:pt x="132334" y="0"/>
                  </a:cubicBezTo>
                  <a:close/>
                </a:path>
              </a:pathLst>
            </a:custGeom>
            <a:ln w="0" cap="flat">
              <a:miter lim="100000"/>
            </a:ln>
          </p:spPr>
          <p:style>
            <a:lnRef idx="0">
              <a:srgbClr val="000000">
                <a:alpha val="0"/>
              </a:srgbClr>
            </a:lnRef>
            <a:fillRef idx="1">
              <a:srgbClr val="ECB478"/>
            </a:fillRef>
            <a:effectRef idx="0">
              <a:scrgbClr r="0" g="0" b="0"/>
            </a:effectRef>
            <a:fontRef idx="none"/>
          </p:style>
          <p:txBody>
            <a:bodyPr/>
            <a:lstStyle/>
            <a:p>
              <a:endParaRPr lang="en-US"/>
            </a:p>
          </p:txBody>
        </p:sp>
        <p:sp>
          <p:nvSpPr>
            <p:cNvPr id="36" name="Shape 654">
              <a:extLst>
                <a:ext uri="{FF2B5EF4-FFF2-40B4-BE49-F238E27FC236}">
                  <a16:creationId xmlns:a16="http://schemas.microsoft.com/office/drawing/2014/main" xmlns="" id="{E7E85B6D-9B53-4A53-A3ED-2FF1D0C0E5DC}"/>
                </a:ext>
              </a:extLst>
            </p:cNvPr>
            <p:cNvSpPr/>
            <p:nvPr/>
          </p:nvSpPr>
          <p:spPr>
            <a:xfrm>
              <a:off x="935371" y="15395"/>
              <a:ext cx="512902" cy="486700"/>
            </a:xfrm>
            <a:custGeom>
              <a:avLst/>
              <a:gdLst/>
              <a:ahLst/>
              <a:cxnLst/>
              <a:rect l="0" t="0" r="0" b="0"/>
              <a:pathLst>
                <a:path w="512902" h="486700">
                  <a:moveTo>
                    <a:pt x="239562" y="2699"/>
                  </a:moveTo>
                  <a:cubicBezTo>
                    <a:pt x="257946" y="4318"/>
                    <a:pt x="275927" y="13299"/>
                    <a:pt x="288557" y="30516"/>
                  </a:cubicBezTo>
                  <a:lnTo>
                    <a:pt x="316738" y="68933"/>
                  </a:lnTo>
                  <a:cubicBezTo>
                    <a:pt x="330124" y="87157"/>
                    <a:pt x="351612" y="97635"/>
                    <a:pt x="374206" y="96962"/>
                  </a:cubicBezTo>
                  <a:lnTo>
                    <a:pt x="376098" y="96899"/>
                  </a:lnTo>
                  <a:lnTo>
                    <a:pt x="421818" y="95514"/>
                  </a:lnTo>
                  <a:cubicBezTo>
                    <a:pt x="478739" y="93800"/>
                    <a:pt x="512902" y="158087"/>
                    <a:pt x="479654" y="204328"/>
                  </a:cubicBezTo>
                  <a:lnTo>
                    <a:pt x="451828" y="243000"/>
                  </a:lnTo>
                  <a:cubicBezTo>
                    <a:pt x="438645" y="261351"/>
                    <a:pt x="435318" y="285011"/>
                    <a:pt x="442963" y="306309"/>
                  </a:cubicBezTo>
                  <a:lnTo>
                    <a:pt x="459029" y="351140"/>
                  </a:lnTo>
                  <a:cubicBezTo>
                    <a:pt x="478257" y="404734"/>
                    <a:pt x="427660" y="457122"/>
                    <a:pt x="373444" y="439786"/>
                  </a:cubicBezTo>
                  <a:lnTo>
                    <a:pt x="328054" y="425269"/>
                  </a:lnTo>
                  <a:cubicBezTo>
                    <a:pt x="306527" y="418374"/>
                    <a:pt x="282969" y="422526"/>
                    <a:pt x="265100" y="436370"/>
                  </a:cubicBezTo>
                  <a:lnTo>
                    <a:pt x="227406" y="465541"/>
                  </a:lnTo>
                  <a:cubicBezTo>
                    <a:pt x="200050" y="486700"/>
                    <a:pt x="165164" y="483220"/>
                    <a:pt x="141935" y="464462"/>
                  </a:cubicBezTo>
                  <a:cubicBezTo>
                    <a:pt x="126924" y="452346"/>
                    <a:pt x="116777" y="433855"/>
                    <a:pt x="116662" y="411503"/>
                  </a:cubicBezTo>
                  <a:lnTo>
                    <a:pt x="116434" y="363878"/>
                  </a:lnTo>
                  <a:cubicBezTo>
                    <a:pt x="116332" y="341259"/>
                    <a:pt x="105105" y="320165"/>
                    <a:pt x="86436" y="307427"/>
                  </a:cubicBezTo>
                  <a:lnTo>
                    <a:pt x="47066" y="280604"/>
                  </a:lnTo>
                  <a:cubicBezTo>
                    <a:pt x="0" y="248524"/>
                    <a:pt x="10122" y="176426"/>
                    <a:pt x="64199" y="158583"/>
                  </a:cubicBezTo>
                  <a:lnTo>
                    <a:pt x="109449" y="143647"/>
                  </a:lnTo>
                  <a:cubicBezTo>
                    <a:pt x="130899" y="136561"/>
                    <a:pt x="147511" y="119352"/>
                    <a:pt x="153848" y="97661"/>
                  </a:cubicBezTo>
                  <a:lnTo>
                    <a:pt x="167196" y="51915"/>
                  </a:lnTo>
                  <a:cubicBezTo>
                    <a:pt x="177165" y="17752"/>
                    <a:pt x="208923" y="0"/>
                    <a:pt x="239562" y="2699"/>
                  </a:cubicBezTo>
                  <a:close/>
                </a:path>
              </a:pathLst>
            </a:custGeom>
            <a:ln w="0" cap="flat">
              <a:miter lim="127000"/>
            </a:ln>
          </p:spPr>
          <p:style>
            <a:lnRef idx="0">
              <a:srgbClr val="000000">
                <a:alpha val="0"/>
              </a:srgbClr>
            </a:lnRef>
            <a:fillRef idx="1">
              <a:srgbClr val="CA702D"/>
            </a:fillRef>
            <a:effectRef idx="0">
              <a:scrgbClr r="0" g="0" b="0"/>
            </a:effectRef>
            <a:fontRef idx="none"/>
          </p:style>
          <p:txBody>
            <a:bodyPr/>
            <a:lstStyle/>
            <a:p>
              <a:endParaRPr lang="en-US"/>
            </a:p>
          </p:txBody>
        </p:sp>
        <p:sp>
          <p:nvSpPr>
            <p:cNvPr id="37" name="Shape 655">
              <a:extLst>
                <a:ext uri="{FF2B5EF4-FFF2-40B4-BE49-F238E27FC236}">
                  <a16:creationId xmlns:a16="http://schemas.microsoft.com/office/drawing/2014/main" xmlns="" id="{2A907CA2-66F3-4EAD-B90F-7E3850073184}"/>
                </a:ext>
              </a:extLst>
            </p:cNvPr>
            <p:cNvSpPr/>
            <p:nvPr/>
          </p:nvSpPr>
          <p:spPr>
            <a:xfrm>
              <a:off x="935371" y="0"/>
              <a:ext cx="512902" cy="502095"/>
            </a:xfrm>
            <a:custGeom>
              <a:avLst/>
              <a:gdLst/>
              <a:ahLst/>
              <a:cxnLst/>
              <a:rect l="0" t="0" r="0" b="0"/>
              <a:pathLst>
                <a:path w="512902" h="502095">
                  <a:moveTo>
                    <a:pt x="479654" y="219723"/>
                  </a:moveTo>
                  <a:lnTo>
                    <a:pt x="451828" y="258394"/>
                  </a:lnTo>
                  <a:cubicBezTo>
                    <a:pt x="438645" y="276746"/>
                    <a:pt x="435318" y="300406"/>
                    <a:pt x="442963" y="321704"/>
                  </a:cubicBezTo>
                  <a:lnTo>
                    <a:pt x="459029" y="366535"/>
                  </a:lnTo>
                  <a:cubicBezTo>
                    <a:pt x="478257" y="420129"/>
                    <a:pt x="427660" y="472517"/>
                    <a:pt x="373444" y="455180"/>
                  </a:cubicBezTo>
                  <a:lnTo>
                    <a:pt x="328054" y="440664"/>
                  </a:lnTo>
                  <a:cubicBezTo>
                    <a:pt x="306527" y="433769"/>
                    <a:pt x="282969" y="437921"/>
                    <a:pt x="265100" y="451764"/>
                  </a:cubicBezTo>
                  <a:lnTo>
                    <a:pt x="227406" y="480936"/>
                  </a:lnTo>
                  <a:cubicBezTo>
                    <a:pt x="200050" y="502095"/>
                    <a:pt x="165164" y="498615"/>
                    <a:pt x="141935" y="479856"/>
                  </a:cubicBezTo>
                  <a:cubicBezTo>
                    <a:pt x="126924" y="467741"/>
                    <a:pt x="116777" y="449250"/>
                    <a:pt x="116662" y="426898"/>
                  </a:cubicBezTo>
                  <a:lnTo>
                    <a:pt x="116434" y="379273"/>
                  </a:lnTo>
                  <a:cubicBezTo>
                    <a:pt x="116332" y="356654"/>
                    <a:pt x="105105" y="335559"/>
                    <a:pt x="86436" y="322821"/>
                  </a:cubicBezTo>
                  <a:lnTo>
                    <a:pt x="47066" y="295999"/>
                  </a:lnTo>
                  <a:cubicBezTo>
                    <a:pt x="0" y="263919"/>
                    <a:pt x="10122" y="191821"/>
                    <a:pt x="64199" y="173977"/>
                  </a:cubicBezTo>
                  <a:lnTo>
                    <a:pt x="109449" y="159042"/>
                  </a:lnTo>
                  <a:cubicBezTo>
                    <a:pt x="130899" y="151955"/>
                    <a:pt x="147511" y="134747"/>
                    <a:pt x="153848" y="113056"/>
                  </a:cubicBezTo>
                  <a:lnTo>
                    <a:pt x="167196" y="67310"/>
                  </a:lnTo>
                  <a:cubicBezTo>
                    <a:pt x="183147" y="12649"/>
                    <a:pt x="254876" y="0"/>
                    <a:pt x="288557" y="45910"/>
                  </a:cubicBezTo>
                  <a:lnTo>
                    <a:pt x="316738" y="84328"/>
                  </a:lnTo>
                  <a:cubicBezTo>
                    <a:pt x="330124" y="102552"/>
                    <a:pt x="351612" y="113030"/>
                    <a:pt x="374206" y="112357"/>
                  </a:cubicBezTo>
                  <a:lnTo>
                    <a:pt x="376098" y="112294"/>
                  </a:lnTo>
                  <a:lnTo>
                    <a:pt x="421818" y="110909"/>
                  </a:lnTo>
                  <a:cubicBezTo>
                    <a:pt x="478739" y="109195"/>
                    <a:pt x="512902" y="173482"/>
                    <a:pt x="479654" y="219723"/>
                  </a:cubicBezTo>
                  <a:close/>
                </a:path>
              </a:pathLst>
            </a:custGeom>
            <a:ln w="15850" cap="flat">
              <a:miter lim="127000"/>
            </a:ln>
          </p:spPr>
          <p:style>
            <a:lnRef idx="1">
              <a:srgbClr val="FFFFFF"/>
            </a:lnRef>
            <a:fillRef idx="0">
              <a:srgbClr val="000000">
                <a:alpha val="0"/>
              </a:srgbClr>
            </a:fillRef>
            <a:effectRef idx="0">
              <a:scrgbClr r="0" g="0" b="0"/>
            </a:effectRef>
            <a:fontRef idx="none"/>
          </p:style>
          <p:txBody>
            <a:bodyPr/>
            <a:lstStyle/>
            <a:p>
              <a:endParaRPr lang="en-US"/>
            </a:p>
          </p:txBody>
        </p:sp>
        <p:sp>
          <p:nvSpPr>
            <p:cNvPr id="38" name="Shape 657">
              <a:extLst>
                <a:ext uri="{FF2B5EF4-FFF2-40B4-BE49-F238E27FC236}">
                  <a16:creationId xmlns:a16="http://schemas.microsoft.com/office/drawing/2014/main" xmlns="" id="{82CCA3CB-7F28-4AEA-9FD9-299283817B53}"/>
                </a:ext>
              </a:extLst>
            </p:cNvPr>
            <p:cNvSpPr/>
            <p:nvPr/>
          </p:nvSpPr>
          <p:spPr>
            <a:xfrm>
              <a:off x="1077307" y="109195"/>
              <a:ext cx="370967" cy="392900"/>
            </a:xfrm>
            <a:custGeom>
              <a:avLst/>
              <a:gdLst/>
              <a:ahLst/>
              <a:cxnLst/>
              <a:rect l="0" t="0" r="0" b="0"/>
              <a:pathLst>
                <a:path w="370967" h="392900">
                  <a:moveTo>
                    <a:pt x="279883" y="1715"/>
                  </a:moveTo>
                  <a:cubicBezTo>
                    <a:pt x="336804" y="0"/>
                    <a:pt x="370967" y="64288"/>
                    <a:pt x="337718" y="110528"/>
                  </a:cubicBezTo>
                  <a:lnTo>
                    <a:pt x="309893" y="149200"/>
                  </a:lnTo>
                  <a:cubicBezTo>
                    <a:pt x="296710" y="167551"/>
                    <a:pt x="293383" y="191211"/>
                    <a:pt x="301028" y="212509"/>
                  </a:cubicBezTo>
                  <a:lnTo>
                    <a:pt x="317094" y="257340"/>
                  </a:lnTo>
                  <a:cubicBezTo>
                    <a:pt x="336321" y="310935"/>
                    <a:pt x="285725" y="363322"/>
                    <a:pt x="231508" y="345986"/>
                  </a:cubicBezTo>
                  <a:lnTo>
                    <a:pt x="186118" y="331470"/>
                  </a:lnTo>
                  <a:cubicBezTo>
                    <a:pt x="164592" y="324574"/>
                    <a:pt x="141033" y="328726"/>
                    <a:pt x="123165" y="342570"/>
                  </a:cubicBezTo>
                  <a:lnTo>
                    <a:pt x="85471" y="371742"/>
                  </a:lnTo>
                  <a:cubicBezTo>
                    <a:pt x="58115" y="392900"/>
                    <a:pt x="23228" y="389420"/>
                    <a:pt x="0" y="370662"/>
                  </a:cubicBezTo>
                  <a:cubicBezTo>
                    <a:pt x="63230" y="341314"/>
                    <a:pt x="200572" y="258526"/>
                    <a:pt x="229121" y="83748"/>
                  </a:cubicBezTo>
                  <a:lnTo>
                    <a:pt x="234162" y="3102"/>
                  </a:lnTo>
                  <a:lnTo>
                    <a:pt x="234184" y="3098"/>
                  </a:lnTo>
                  <a:lnTo>
                    <a:pt x="279883" y="1715"/>
                  </a:lnTo>
                  <a:close/>
                </a:path>
              </a:pathLst>
            </a:custGeom>
            <a:ln w="0" cap="flat">
              <a:miter lim="127000"/>
            </a:ln>
          </p:spPr>
          <p:style>
            <a:lnRef idx="0">
              <a:srgbClr val="000000">
                <a:alpha val="0"/>
              </a:srgbClr>
            </a:lnRef>
            <a:fillRef idx="1">
              <a:srgbClr val="B5DBAD"/>
            </a:fillRef>
            <a:effectRef idx="0">
              <a:scrgbClr r="0" g="0" b="0"/>
            </a:effectRef>
            <a:fontRef idx="none"/>
          </p:style>
          <p:txBody>
            <a:bodyPr/>
            <a:lstStyle/>
            <a:p>
              <a:endParaRPr lang="en-US"/>
            </a:p>
          </p:txBody>
        </p:sp>
      </p:grpSp>
      <p:sp>
        <p:nvSpPr>
          <p:cNvPr id="45" name="TextBox 44">
            <a:extLst>
              <a:ext uri="{FF2B5EF4-FFF2-40B4-BE49-F238E27FC236}">
                <a16:creationId xmlns:a16="http://schemas.microsoft.com/office/drawing/2014/main" xmlns="" id="{7B88FB95-539B-47F3-B47E-699616847A6F}"/>
              </a:ext>
            </a:extLst>
          </p:cNvPr>
          <p:cNvSpPr txBox="1"/>
          <p:nvPr/>
        </p:nvSpPr>
        <p:spPr>
          <a:xfrm>
            <a:off x="4121312" y="3329390"/>
            <a:ext cx="1451403" cy="400110"/>
          </a:xfrm>
          <a:prstGeom prst="rect">
            <a:avLst/>
          </a:prstGeom>
          <a:noFill/>
        </p:spPr>
        <p:txBody>
          <a:bodyPr wrap="square">
            <a:spAutoFit/>
          </a:bodyPr>
          <a:lstStyle/>
          <a:p>
            <a:r>
              <a:rPr lang="en-US" sz="2000" dirty="0" err="1">
                <a:solidFill>
                  <a:schemeClr val="tx1"/>
                </a:solidFill>
                <a:latin typeface="Times New Roman" panose="02020603050405020304" pitchFamily="18" charset="0"/>
                <a:cs typeface="Times New Roman" panose="02020603050405020304" pitchFamily="18" charset="0"/>
              </a:rPr>
              <a:t>Hoạt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46" name="TextBox 45">
            <a:extLst>
              <a:ext uri="{FF2B5EF4-FFF2-40B4-BE49-F238E27FC236}">
                <a16:creationId xmlns:a16="http://schemas.microsoft.com/office/drawing/2014/main" xmlns="" id="{E06EEB86-2FAF-419E-9626-BCA88AAA8B7D}"/>
              </a:ext>
            </a:extLst>
          </p:cNvPr>
          <p:cNvSpPr txBox="1"/>
          <p:nvPr/>
        </p:nvSpPr>
        <p:spPr>
          <a:xfrm>
            <a:off x="5656904" y="3381190"/>
            <a:ext cx="453822" cy="400110"/>
          </a:xfrm>
          <a:prstGeom prst="rect">
            <a:avLst/>
          </a:prstGeom>
          <a:noFill/>
        </p:spPr>
        <p:txBody>
          <a:bodyPr wrap="square">
            <a:spAutoFit/>
          </a:bodyPr>
          <a:lstStyle/>
          <a:p>
            <a:r>
              <a:rPr lang="vi-VN" sz="2000" dirty="0">
                <a:solidFill>
                  <a:schemeClr val="bg1">
                    <a:lumMod val="95000"/>
                  </a:schemeClr>
                </a:solidFill>
                <a:latin typeface="Times New Roman" panose="02020603050405020304" pitchFamily="18" charset="0"/>
                <a:cs typeface="Times New Roman" panose="02020603050405020304" pitchFamily="18" charset="0"/>
              </a:rPr>
              <a:t>1</a:t>
            </a:r>
            <a:endParaRPr lang="en-US" sz="20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xmlns="" id="{4898A5C4-95A3-4F81-AE62-7ED76D956342}"/>
              </a:ext>
            </a:extLst>
          </p:cNvPr>
          <p:cNvSpPr txBox="1"/>
          <p:nvPr/>
        </p:nvSpPr>
        <p:spPr>
          <a:xfrm>
            <a:off x="6150770" y="3319635"/>
            <a:ext cx="9215126" cy="523220"/>
          </a:xfrm>
          <a:prstGeom prst="rect">
            <a:avLst/>
          </a:prstGeom>
          <a:noFill/>
        </p:spPr>
        <p:txBody>
          <a:bodyPr wrap="square">
            <a:spAutoFit/>
          </a:bodyPr>
          <a:lstStyle/>
          <a:p>
            <a:r>
              <a:rPr lang="vi-VN" sz="2800" b="1" dirty="0" err="1">
                <a:solidFill>
                  <a:schemeClr val="tx1"/>
                </a:solidFill>
                <a:latin typeface="Times New Roman" panose="02020603050405020304" pitchFamily="18" charset="0"/>
                <a:cs typeface="Times New Roman" panose="02020603050405020304" pitchFamily="18" charset="0"/>
              </a:rPr>
              <a:t>Những</a:t>
            </a:r>
            <a:r>
              <a:rPr lang="vi-VN" sz="2800" b="1" dirty="0">
                <a:solidFill>
                  <a:schemeClr val="tx1"/>
                </a:solidFill>
                <a:latin typeface="Times New Roman" panose="02020603050405020304" pitchFamily="18" charset="0"/>
                <a:cs typeface="Times New Roman" panose="02020603050405020304" pitchFamily="18" charset="0"/>
              </a:rPr>
              <a:t> </a:t>
            </a:r>
            <a:r>
              <a:rPr lang="vi-VN" sz="2800" b="1" dirty="0" err="1">
                <a:solidFill>
                  <a:schemeClr val="tx1"/>
                </a:solidFill>
                <a:latin typeface="Times New Roman" panose="02020603050405020304" pitchFamily="18" charset="0"/>
                <a:cs typeface="Times New Roman" panose="02020603050405020304" pitchFamily="18" charset="0"/>
              </a:rPr>
              <a:t>vấn</a:t>
            </a:r>
            <a:r>
              <a:rPr lang="vi-VN" sz="2800" b="1" dirty="0">
                <a:solidFill>
                  <a:schemeClr val="tx1"/>
                </a:solidFill>
                <a:latin typeface="Times New Roman" panose="02020603050405020304" pitchFamily="18" charset="0"/>
                <a:cs typeface="Times New Roman" panose="02020603050405020304" pitchFamily="18" charset="0"/>
              </a:rPr>
              <a:t> </a:t>
            </a:r>
            <a:r>
              <a:rPr lang="vi-VN" sz="2800" b="1" dirty="0" err="1">
                <a:solidFill>
                  <a:schemeClr val="tx1"/>
                </a:solidFill>
                <a:latin typeface="Times New Roman" panose="02020603050405020304" pitchFamily="18" charset="0"/>
                <a:cs typeface="Times New Roman" panose="02020603050405020304" pitchFamily="18" charset="0"/>
              </a:rPr>
              <a:t>đề</a:t>
            </a:r>
            <a:r>
              <a:rPr lang="vi-VN" sz="2800" b="1" dirty="0">
                <a:solidFill>
                  <a:schemeClr val="tx1"/>
                </a:solidFill>
                <a:latin typeface="Times New Roman" panose="02020603050405020304" pitchFamily="18" charset="0"/>
                <a:cs typeface="Times New Roman" panose="02020603050405020304" pitchFamily="18" charset="0"/>
              </a:rPr>
              <a:t> </a:t>
            </a:r>
            <a:r>
              <a:rPr lang="vi-VN" sz="2800" b="1" dirty="0" err="1">
                <a:solidFill>
                  <a:schemeClr val="tx1"/>
                </a:solidFill>
                <a:latin typeface="Times New Roman" panose="02020603050405020304" pitchFamily="18" charset="0"/>
                <a:cs typeface="Times New Roman" panose="02020603050405020304" pitchFamily="18" charset="0"/>
              </a:rPr>
              <a:t>mà</a:t>
            </a:r>
            <a:r>
              <a:rPr lang="vi-VN" sz="2800" b="1" dirty="0">
                <a:solidFill>
                  <a:schemeClr val="tx1"/>
                </a:solidFill>
                <a:latin typeface="Times New Roman" panose="02020603050405020304" pitchFamily="18" charset="0"/>
                <a:cs typeface="Times New Roman" panose="02020603050405020304" pitchFamily="18" charset="0"/>
              </a:rPr>
              <a:t> ba </a:t>
            </a:r>
            <a:r>
              <a:rPr lang="vi-VN" sz="2800" b="1" dirty="0" err="1">
                <a:solidFill>
                  <a:schemeClr val="tx1"/>
                </a:solidFill>
                <a:latin typeface="Times New Roman" panose="02020603050405020304" pitchFamily="18" charset="0"/>
                <a:cs typeface="Times New Roman" panose="02020603050405020304" pitchFamily="18" charset="0"/>
              </a:rPr>
              <a:t>bạn</a:t>
            </a:r>
            <a:r>
              <a:rPr lang="vi-VN" sz="2800" b="1" dirty="0">
                <a:solidFill>
                  <a:schemeClr val="tx1"/>
                </a:solidFill>
                <a:latin typeface="Times New Roman" panose="02020603050405020304" pitchFamily="18" charset="0"/>
                <a:cs typeface="Times New Roman" panose="02020603050405020304" pitchFamily="18" charset="0"/>
              </a:rPr>
              <a:t> </a:t>
            </a:r>
            <a:r>
              <a:rPr lang="vi-VN" sz="2800" b="1" dirty="0" err="1">
                <a:solidFill>
                  <a:schemeClr val="tx1"/>
                </a:solidFill>
                <a:latin typeface="Times New Roman" panose="02020603050405020304" pitchFamily="18" charset="0"/>
                <a:cs typeface="Times New Roman" panose="02020603050405020304" pitchFamily="18" charset="0"/>
              </a:rPr>
              <a:t>có</a:t>
            </a:r>
            <a:r>
              <a:rPr lang="vi-VN" sz="2800" b="1" dirty="0">
                <a:solidFill>
                  <a:schemeClr val="tx1"/>
                </a:solidFill>
                <a:latin typeface="Times New Roman" panose="02020603050405020304" pitchFamily="18" charset="0"/>
                <a:cs typeface="Times New Roman" panose="02020603050405020304" pitchFamily="18" charset="0"/>
              </a:rPr>
              <a:t> </a:t>
            </a:r>
            <a:r>
              <a:rPr lang="vi-VN" sz="2800" b="1" dirty="0" err="1">
                <a:solidFill>
                  <a:schemeClr val="tx1"/>
                </a:solidFill>
                <a:latin typeface="Times New Roman" panose="02020603050405020304" pitchFamily="18" charset="0"/>
                <a:cs typeface="Times New Roman" panose="02020603050405020304" pitchFamily="18" charset="0"/>
              </a:rPr>
              <a:t>thể</a:t>
            </a:r>
            <a:r>
              <a:rPr lang="vi-VN" sz="2800" b="1" dirty="0">
                <a:solidFill>
                  <a:schemeClr val="tx1"/>
                </a:solidFill>
                <a:latin typeface="Times New Roman" panose="02020603050405020304" pitchFamily="18" charset="0"/>
                <a:cs typeface="Times New Roman" panose="02020603050405020304" pitchFamily="18" charset="0"/>
              </a:rPr>
              <a:t> </a:t>
            </a:r>
            <a:r>
              <a:rPr lang="vi-VN" sz="2800" b="1" dirty="0" err="1">
                <a:solidFill>
                  <a:schemeClr val="tx1"/>
                </a:solidFill>
                <a:latin typeface="Times New Roman" panose="02020603050405020304" pitchFamily="18" charset="0"/>
                <a:cs typeface="Times New Roman" panose="02020603050405020304" pitchFamily="18" charset="0"/>
              </a:rPr>
              <a:t>gặp</a:t>
            </a:r>
            <a:r>
              <a:rPr lang="vi-VN" sz="2800" b="1" dirty="0">
                <a:solidFill>
                  <a:schemeClr val="tx1"/>
                </a:solidFill>
                <a:latin typeface="Times New Roman" panose="02020603050405020304" pitchFamily="18" charset="0"/>
                <a:cs typeface="Times New Roman" panose="02020603050405020304" pitchFamily="18" charset="0"/>
              </a:rPr>
              <a:t> </a:t>
            </a:r>
            <a:r>
              <a:rPr lang="vi-VN" sz="2800" b="1" dirty="0" err="1">
                <a:solidFill>
                  <a:schemeClr val="tx1"/>
                </a:solidFill>
                <a:latin typeface="Times New Roman" panose="02020603050405020304" pitchFamily="18" charset="0"/>
                <a:cs typeface="Times New Roman" panose="02020603050405020304" pitchFamily="18" charset="0"/>
              </a:rPr>
              <a:t>phải</a:t>
            </a:r>
            <a:r>
              <a:rPr lang="vi-VN" sz="2800" b="1" dirty="0">
                <a:solidFill>
                  <a:schemeClr val="tx1"/>
                </a:solidFill>
                <a:latin typeface="Times New Roman" panose="02020603050405020304" pitchFamily="18" charset="0"/>
                <a:cs typeface="Times New Roman" panose="02020603050405020304" pitchFamily="18" charset="0"/>
              </a:rPr>
              <a:t> trong </a:t>
            </a:r>
            <a:r>
              <a:rPr lang="vi-VN" sz="2800" b="1" dirty="0" err="1">
                <a:solidFill>
                  <a:schemeClr val="tx1"/>
                </a:solidFill>
                <a:latin typeface="Times New Roman" panose="02020603050405020304" pitchFamily="18" charset="0"/>
                <a:cs typeface="Times New Roman" panose="02020603050405020304" pitchFamily="18" charset="0"/>
              </a:rPr>
              <a:t>kì</a:t>
            </a:r>
            <a:r>
              <a:rPr lang="vi-VN" sz="2800" b="1" dirty="0">
                <a:solidFill>
                  <a:schemeClr val="tx1"/>
                </a:solidFill>
                <a:latin typeface="Times New Roman" panose="02020603050405020304" pitchFamily="18" charset="0"/>
                <a:cs typeface="Times New Roman" panose="02020603050405020304" pitchFamily="18" charset="0"/>
              </a:rPr>
              <a:t> </a:t>
            </a:r>
            <a:r>
              <a:rPr lang="vi-VN" sz="2800" b="1" dirty="0" err="1">
                <a:solidFill>
                  <a:schemeClr val="tx1"/>
                </a:solidFill>
                <a:latin typeface="Times New Roman" panose="02020603050405020304" pitchFamily="18" charset="0"/>
                <a:cs typeface="Times New Roman" panose="02020603050405020304" pitchFamily="18" charset="0"/>
              </a:rPr>
              <a:t>nghỉ</a:t>
            </a:r>
            <a:r>
              <a:rPr lang="vi-VN" sz="2800" b="1" dirty="0">
                <a:solidFill>
                  <a:schemeClr val="tx1"/>
                </a:solidFill>
                <a:latin typeface="Times New Roman" panose="02020603050405020304" pitchFamily="18" charset="0"/>
                <a:cs typeface="Times New Roman" panose="02020603050405020304" pitchFamily="18" charset="0"/>
              </a:rPr>
              <a:t> </a:t>
            </a:r>
            <a:r>
              <a:rPr lang="vi-VN" sz="2800" b="1" dirty="0" err="1">
                <a:solidFill>
                  <a:schemeClr val="tx1"/>
                </a:solidFill>
                <a:latin typeface="Times New Roman" panose="02020603050405020304" pitchFamily="18" charset="0"/>
                <a:cs typeface="Times New Roman" panose="02020603050405020304" pitchFamily="18" charset="0"/>
              </a:rPr>
              <a:t>hè</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9" name="Google Shape;338;p21">
            <a:extLst>
              <a:ext uri="{FF2B5EF4-FFF2-40B4-BE49-F238E27FC236}">
                <a16:creationId xmlns:a16="http://schemas.microsoft.com/office/drawing/2014/main" xmlns="" id="{36E724E3-0DF1-44C7-BA24-3A7AF62BF08A}"/>
              </a:ext>
            </a:extLst>
          </p:cNvPr>
          <p:cNvSpPr txBox="1"/>
          <p:nvPr/>
        </p:nvSpPr>
        <p:spPr>
          <a:xfrm>
            <a:off x="9930062" y="7331152"/>
            <a:ext cx="3304590" cy="494879"/>
          </a:xfrm>
          <a:prstGeom prst="rect">
            <a:avLst/>
          </a:prstGeom>
          <a:noFill/>
          <a:ln>
            <a:noFill/>
          </a:ln>
        </p:spPr>
        <p:txBody>
          <a:bodyPr spcFirstLastPara="1" wrap="square" lIns="0" tIns="0" rIns="0" bIns="0" anchor="t" anchorCtr="0">
            <a:spAutoFit/>
          </a:bodyPr>
          <a:lstStyle/>
          <a:p>
            <a:pPr marL="0" marR="0" lvl="1" indent="0" rtl="0">
              <a:lnSpc>
                <a:spcPct val="134000"/>
              </a:lnSpc>
              <a:spcBef>
                <a:spcPts val="0"/>
              </a:spcBef>
              <a:spcAft>
                <a:spcPts val="0"/>
              </a:spcAft>
              <a:buNone/>
            </a:pPr>
            <a:r>
              <a:rPr lang="vi-VN" sz="2400" b="1" dirty="0" err="1">
                <a:latin typeface="+mj-lt"/>
              </a:rPr>
              <a:t>Hình</a:t>
            </a:r>
            <a:r>
              <a:rPr lang="vi-VN" sz="2400" b="1" dirty="0">
                <a:latin typeface="+mj-lt"/>
              </a:rPr>
              <a:t> 15. </a:t>
            </a:r>
            <a:r>
              <a:rPr lang="vi-VN" sz="2400" b="1" dirty="0" err="1">
                <a:latin typeface="+mj-lt"/>
              </a:rPr>
              <a:t>Kì</a:t>
            </a:r>
            <a:r>
              <a:rPr lang="vi-VN" sz="2400" b="1" dirty="0">
                <a:latin typeface="+mj-lt"/>
              </a:rPr>
              <a:t> </a:t>
            </a:r>
            <a:r>
              <a:rPr lang="vi-VN" sz="2400" b="1" dirty="0" err="1">
                <a:latin typeface="+mj-lt"/>
              </a:rPr>
              <a:t>nghỉ</a:t>
            </a:r>
            <a:r>
              <a:rPr lang="vi-VN" sz="2400" b="1" dirty="0">
                <a:latin typeface="+mj-lt"/>
              </a:rPr>
              <a:t> </a:t>
            </a:r>
            <a:r>
              <a:rPr lang="vi-VN" sz="2400" b="1" dirty="0" err="1">
                <a:latin typeface="+mj-lt"/>
              </a:rPr>
              <a:t>của</a:t>
            </a:r>
            <a:r>
              <a:rPr lang="vi-VN" sz="2400" b="1" dirty="0">
                <a:latin typeface="+mj-lt"/>
              </a:rPr>
              <a:t> An</a:t>
            </a:r>
            <a:endParaRPr sz="2400" b="1" dirty="0">
              <a:latin typeface="+mj-lt"/>
            </a:endParaRPr>
          </a:p>
        </p:txBody>
      </p:sp>
      <p:pic>
        <p:nvPicPr>
          <p:cNvPr id="22" name="Picture 21">
            <a:extLst>
              <a:ext uri="{FF2B5EF4-FFF2-40B4-BE49-F238E27FC236}">
                <a16:creationId xmlns:a16="http://schemas.microsoft.com/office/drawing/2014/main" xmlns="" id="{06EF6612-ACD9-44A7-B25C-6C59F2DFC899}"/>
              </a:ext>
            </a:extLst>
          </p:cNvPr>
          <p:cNvPicPr/>
          <p:nvPr/>
        </p:nvPicPr>
        <p:blipFill>
          <a:blip r:embed="rId3"/>
          <a:stretch>
            <a:fillRect/>
          </a:stretch>
        </p:blipFill>
        <p:spPr>
          <a:xfrm>
            <a:off x="9905296" y="4258069"/>
            <a:ext cx="3018256" cy="3073083"/>
          </a:xfrm>
          <a:prstGeom prst="rect">
            <a:avLst/>
          </a:prstGeom>
        </p:spPr>
      </p:pic>
      <p:pic>
        <p:nvPicPr>
          <p:cNvPr id="23" name="Picture 22">
            <a:extLst>
              <a:ext uri="{FF2B5EF4-FFF2-40B4-BE49-F238E27FC236}">
                <a16:creationId xmlns:a16="http://schemas.microsoft.com/office/drawing/2014/main" xmlns="" id="{CE2ED5AA-4F69-4CA0-A789-1884F9A5DC92}"/>
              </a:ext>
            </a:extLst>
          </p:cNvPr>
          <p:cNvPicPr/>
          <p:nvPr/>
        </p:nvPicPr>
        <p:blipFill>
          <a:blip r:embed="rId4"/>
          <a:stretch>
            <a:fillRect/>
          </a:stretch>
        </p:blipFill>
        <p:spPr>
          <a:xfrm>
            <a:off x="14032277" y="4225329"/>
            <a:ext cx="3018256" cy="3064906"/>
          </a:xfrm>
          <a:prstGeom prst="rect">
            <a:avLst/>
          </a:prstGeom>
        </p:spPr>
      </p:pic>
      <p:sp>
        <p:nvSpPr>
          <p:cNvPr id="24" name="Google Shape;338;p21">
            <a:extLst>
              <a:ext uri="{FF2B5EF4-FFF2-40B4-BE49-F238E27FC236}">
                <a16:creationId xmlns:a16="http://schemas.microsoft.com/office/drawing/2014/main" xmlns="" id="{88CF3459-A744-481A-9133-39E9BC0A25BE}"/>
              </a:ext>
            </a:extLst>
          </p:cNvPr>
          <p:cNvSpPr txBox="1"/>
          <p:nvPr/>
        </p:nvSpPr>
        <p:spPr>
          <a:xfrm>
            <a:off x="14039091" y="7331152"/>
            <a:ext cx="3546712" cy="494879"/>
          </a:xfrm>
          <a:prstGeom prst="rect">
            <a:avLst/>
          </a:prstGeom>
          <a:noFill/>
          <a:ln>
            <a:noFill/>
          </a:ln>
        </p:spPr>
        <p:txBody>
          <a:bodyPr spcFirstLastPara="1" wrap="square" lIns="0" tIns="0" rIns="0" bIns="0" anchor="t" anchorCtr="0">
            <a:spAutoFit/>
          </a:bodyPr>
          <a:lstStyle/>
          <a:p>
            <a:pPr marL="0" marR="0" lvl="1" indent="0" rtl="0">
              <a:lnSpc>
                <a:spcPct val="134000"/>
              </a:lnSpc>
              <a:spcBef>
                <a:spcPts val="0"/>
              </a:spcBef>
              <a:spcAft>
                <a:spcPts val="0"/>
              </a:spcAft>
              <a:buNone/>
            </a:pPr>
            <a:r>
              <a:rPr lang="vi-VN" sz="2400" b="1" dirty="0" err="1">
                <a:latin typeface="+mj-lt"/>
              </a:rPr>
              <a:t>Hình</a:t>
            </a:r>
            <a:r>
              <a:rPr lang="vi-VN" sz="2400" b="1" dirty="0">
                <a:latin typeface="+mj-lt"/>
              </a:rPr>
              <a:t> 16. </a:t>
            </a:r>
            <a:r>
              <a:rPr lang="vi-VN" sz="2400" b="1" dirty="0" err="1">
                <a:latin typeface="+mj-lt"/>
              </a:rPr>
              <a:t>Kì</a:t>
            </a:r>
            <a:r>
              <a:rPr lang="vi-VN" sz="2400" b="1" dirty="0">
                <a:latin typeface="+mj-lt"/>
              </a:rPr>
              <a:t> </a:t>
            </a:r>
            <a:r>
              <a:rPr lang="vi-VN" sz="2400" b="1" dirty="0" err="1">
                <a:latin typeface="+mj-lt"/>
              </a:rPr>
              <a:t>nghỉ</a:t>
            </a:r>
            <a:r>
              <a:rPr lang="vi-VN" sz="2400" b="1" dirty="0">
                <a:latin typeface="+mj-lt"/>
              </a:rPr>
              <a:t> </a:t>
            </a:r>
            <a:r>
              <a:rPr lang="vi-VN" sz="2400" b="1" dirty="0" err="1">
                <a:latin typeface="+mj-lt"/>
              </a:rPr>
              <a:t>của</a:t>
            </a:r>
            <a:r>
              <a:rPr lang="vi-VN" sz="2400" b="1" dirty="0">
                <a:latin typeface="+mj-lt"/>
              </a:rPr>
              <a:t> Minh</a:t>
            </a:r>
            <a:endParaRPr sz="2400" b="1" dirty="0">
              <a:latin typeface="+mj-lt"/>
            </a:endParaRPr>
          </a:p>
        </p:txBody>
      </p:sp>
      <p:sp>
        <p:nvSpPr>
          <p:cNvPr id="25" name="Google Shape;338;p21">
            <a:extLst>
              <a:ext uri="{FF2B5EF4-FFF2-40B4-BE49-F238E27FC236}">
                <a16:creationId xmlns:a16="http://schemas.microsoft.com/office/drawing/2014/main" xmlns="" id="{4A9DD2A1-6B72-482E-95CF-5BF74B73EC40}"/>
              </a:ext>
            </a:extLst>
          </p:cNvPr>
          <p:cNvSpPr txBox="1"/>
          <p:nvPr/>
        </p:nvSpPr>
        <p:spPr>
          <a:xfrm>
            <a:off x="1068542" y="6378748"/>
            <a:ext cx="8385419" cy="1732205"/>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2800" b="1" dirty="0">
                <a:latin typeface="+mj-lt"/>
              </a:rPr>
              <a:t>2. </a:t>
            </a:r>
            <a:r>
              <a:rPr lang="vi-VN" sz="2800" b="1" dirty="0" err="1">
                <a:latin typeface="+mj-lt"/>
              </a:rPr>
              <a:t>Đà</a:t>
            </a:r>
            <a:r>
              <a:rPr lang="vi-VN" sz="2800" b="1" dirty="0">
                <a:latin typeface="+mj-lt"/>
              </a:rPr>
              <a:t> </a:t>
            </a:r>
            <a:r>
              <a:rPr lang="vi-VN" sz="2800" b="1" dirty="0" err="1">
                <a:latin typeface="+mj-lt"/>
              </a:rPr>
              <a:t>Lạt</a:t>
            </a:r>
            <a:r>
              <a:rPr lang="vi-VN" sz="2800" b="1" dirty="0">
                <a:latin typeface="+mj-lt"/>
              </a:rPr>
              <a:t> </a:t>
            </a:r>
            <a:r>
              <a:rPr lang="vi-VN" sz="2800" b="1" dirty="0" err="1">
                <a:latin typeface="+mj-lt"/>
              </a:rPr>
              <a:t>là</a:t>
            </a:r>
            <a:r>
              <a:rPr lang="vi-VN" sz="2800" b="1" dirty="0">
                <a:latin typeface="+mj-lt"/>
              </a:rPr>
              <a:t> </a:t>
            </a:r>
            <a:r>
              <a:rPr lang="vi-VN" sz="2800" b="1" dirty="0" err="1">
                <a:latin typeface="+mj-lt"/>
              </a:rPr>
              <a:t>thành</a:t>
            </a:r>
            <a:r>
              <a:rPr lang="vi-VN" sz="2800" b="1" dirty="0">
                <a:latin typeface="+mj-lt"/>
              </a:rPr>
              <a:t> </a:t>
            </a:r>
            <a:r>
              <a:rPr lang="vi-VN" sz="2800" b="1" dirty="0" err="1">
                <a:latin typeface="+mj-lt"/>
              </a:rPr>
              <a:t>phố</a:t>
            </a:r>
            <a:r>
              <a:rPr lang="vi-VN" sz="2800" b="1" dirty="0">
                <a:latin typeface="+mj-lt"/>
              </a:rPr>
              <a:t> cao nguyên, </a:t>
            </a:r>
            <a:r>
              <a:rPr lang="vi-VN" sz="2800" b="1" dirty="0" err="1">
                <a:latin typeface="+mj-lt"/>
              </a:rPr>
              <a:t>thời</a:t>
            </a:r>
            <a:r>
              <a:rPr lang="vi-VN" sz="2800" b="1" dirty="0">
                <a:latin typeface="+mj-lt"/>
              </a:rPr>
              <a:t> </a:t>
            </a:r>
            <a:r>
              <a:rPr lang="vi-VN" sz="2800" b="1" dirty="0" err="1">
                <a:latin typeface="+mj-lt"/>
              </a:rPr>
              <a:t>tiết</a:t>
            </a:r>
            <a:r>
              <a:rPr lang="vi-VN" sz="2800" b="1" dirty="0">
                <a:latin typeface="+mj-lt"/>
              </a:rPr>
              <a:t> quanh năm </a:t>
            </a:r>
            <a:r>
              <a:rPr lang="vi-VN" sz="2800" b="1" dirty="0" err="1">
                <a:latin typeface="+mj-lt"/>
              </a:rPr>
              <a:t>mát</a:t>
            </a:r>
            <a:r>
              <a:rPr lang="vi-VN" sz="2800" b="1" dirty="0">
                <a:latin typeface="+mj-lt"/>
              </a:rPr>
              <a:t> </a:t>
            </a:r>
            <a:r>
              <a:rPr lang="vi-VN" sz="2800" b="1" dirty="0" err="1">
                <a:latin typeface="+mj-lt"/>
              </a:rPr>
              <a:t>mẻ</a:t>
            </a:r>
            <a:r>
              <a:rPr lang="vi-VN" sz="2800" b="1" dirty="0">
                <a:latin typeface="+mj-lt"/>
              </a:rPr>
              <a:t>, </a:t>
            </a:r>
            <a:r>
              <a:rPr lang="vi-VN" sz="2800" b="1" dirty="0" err="1">
                <a:latin typeface="+mj-lt"/>
              </a:rPr>
              <a:t>tối</a:t>
            </a:r>
            <a:r>
              <a:rPr lang="vi-VN" sz="2800" b="1" dirty="0">
                <a:latin typeface="+mj-lt"/>
              </a:rPr>
              <a:t> </a:t>
            </a:r>
            <a:r>
              <a:rPr lang="vi-VN" sz="2800" b="1" dirty="0" err="1">
                <a:latin typeface="+mj-lt"/>
              </a:rPr>
              <a:t>và</a:t>
            </a:r>
            <a:r>
              <a:rPr lang="vi-VN" sz="2800" b="1" dirty="0">
                <a:latin typeface="+mj-lt"/>
              </a:rPr>
              <a:t> đêm </a:t>
            </a:r>
            <a:r>
              <a:rPr lang="vi-VN" sz="2800" b="1" dirty="0" err="1">
                <a:latin typeface="+mj-lt"/>
              </a:rPr>
              <a:t>khá</a:t>
            </a:r>
            <a:r>
              <a:rPr lang="vi-VN" sz="2800" b="1" dirty="0">
                <a:latin typeface="+mj-lt"/>
              </a:rPr>
              <a:t> </a:t>
            </a:r>
            <a:r>
              <a:rPr lang="vi-VN" sz="2800" b="1" dirty="0" err="1">
                <a:latin typeface="+mj-lt"/>
              </a:rPr>
              <a:t>lạnh</a:t>
            </a:r>
            <a:r>
              <a:rPr lang="vi-VN" sz="2800" b="1" dirty="0">
                <a:latin typeface="+mj-lt"/>
              </a:rPr>
              <a:t>. </a:t>
            </a:r>
            <a:r>
              <a:rPr lang="vi-VN" sz="2800" b="1" dirty="0" err="1">
                <a:latin typeface="+mj-lt"/>
              </a:rPr>
              <a:t>Với</a:t>
            </a:r>
            <a:r>
              <a:rPr lang="vi-VN" sz="2800" b="1" dirty="0">
                <a:latin typeface="+mj-lt"/>
              </a:rPr>
              <a:t> </a:t>
            </a:r>
            <a:r>
              <a:rPr lang="vi-VN" sz="2800" b="1" dirty="0" err="1">
                <a:latin typeface="+mj-lt"/>
              </a:rPr>
              <a:t>những</a:t>
            </a:r>
            <a:r>
              <a:rPr lang="vi-VN" sz="2800" b="1" dirty="0">
                <a:latin typeface="+mj-lt"/>
              </a:rPr>
              <a:t> </a:t>
            </a:r>
            <a:r>
              <a:rPr lang="vi-VN" sz="2800" b="1" dirty="0" err="1">
                <a:latin typeface="+mj-lt"/>
              </a:rPr>
              <a:t>gì</a:t>
            </a:r>
            <a:r>
              <a:rPr lang="vi-VN" sz="2800" b="1" dirty="0">
                <a:latin typeface="+mj-lt"/>
              </a:rPr>
              <a:t> </a:t>
            </a:r>
            <a:r>
              <a:rPr lang="vi-VN" sz="2800" b="1" dirty="0" err="1">
                <a:latin typeface="+mj-lt"/>
              </a:rPr>
              <a:t>chuẩn</a:t>
            </a:r>
            <a:r>
              <a:rPr lang="vi-VN" sz="2800" b="1" dirty="0">
                <a:latin typeface="+mj-lt"/>
              </a:rPr>
              <a:t> </a:t>
            </a:r>
            <a:r>
              <a:rPr lang="vi-VN" sz="2800" b="1" dirty="0" err="1">
                <a:latin typeface="+mj-lt"/>
              </a:rPr>
              <a:t>bị</a:t>
            </a:r>
            <a:r>
              <a:rPr lang="vi-VN" sz="2800" b="1" dirty="0">
                <a:latin typeface="+mj-lt"/>
              </a:rPr>
              <a:t>, Khoa </a:t>
            </a:r>
            <a:r>
              <a:rPr lang="vi-VN" sz="2800" b="1" dirty="0" err="1">
                <a:latin typeface="+mj-lt"/>
              </a:rPr>
              <a:t>có</a:t>
            </a:r>
            <a:r>
              <a:rPr lang="vi-VN" sz="2800" b="1" dirty="0">
                <a:latin typeface="+mj-lt"/>
              </a:rPr>
              <a:t> </a:t>
            </a:r>
            <a:r>
              <a:rPr lang="vi-VN" sz="2800" b="1" dirty="0" err="1">
                <a:latin typeface="+mj-lt"/>
              </a:rPr>
              <a:t>kì</a:t>
            </a:r>
            <a:r>
              <a:rPr lang="vi-VN" sz="2800" b="1" dirty="0">
                <a:latin typeface="+mj-lt"/>
              </a:rPr>
              <a:t> </a:t>
            </a:r>
            <a:r>
              <a:rPr lang="vi-VN" sz="2800" b="1" dirty="0" err="1">
                <a:latin typeface="+mj-lt"/>
              </a:rPr>
              <a:t>nghỉ</a:t>
            </a:r>
            <a:r>
              <a:rPr lang="vi-VN" sz="2800" b="1" dirty="0">
                <a:latin typeface="+mj-lt"/>
              </a:rPr>
              <a:t> như </a:t>
            </a:r>
            <a:r>
              <a:rPr lang="vi-VN" sz="2800" b="1" dirty="0" err="1">
                <a:latin typeface="+mj-lt"/>
              </a:rPr>
              <a:t>thế</a:t>
            </a:r>
            <a:r>
              <a:rPr lang="vi-VN" sz="2800" b="1" dirty="0">
                <a:latin typeface="+mj-lt"/>
              </a:rPr>
              <a:t> </a:t>
            </a:r>
            <a:r>
              <a:rPr lang="vi-VN" sz="2800" b="1" dirty="0" err="1">
                <a:latin typeface="+mj-lt"/>
              </a:rPr>
              <a:t>nào</a:t>
            </a:r>
            <a:r>
              <a:rPr lang="vi-VN" sz="2800" b="1" dirty="0">
                <a:latin typeface="+mj-lt"/>
              </a:rPr>
              <a:t>?</a:t>
            </a:r>
          </a:p>
        </p:txBody>
      </p:sp>
      <p:sp>
        <p:nvSpPr>
          <p:cNvPr id="28" name="Google Shape;338;p21">
            <a:extLst>
              <a:ext uri="{FF2B5EF4-FFF2-40B4-BE49-F238E27FC236}">
                <a16:creationId xmlns:a16="http://schemas.microsoft.com/office/drawing/2014/main" xmlns="" id="{FADFBBBA-B502-463D-A8D1-FDDB34FBC932}"/>
              </a:ext>
            </a:extLst>
          </p:cNvPr>
          <p:cNvSpPr txBox="1"/>
          <p:nvPr/>
        </p:nvSpPr>
        <p:spPr>
          <a:xfrm>
            <a:off x="1079235" y="8549102"/>
            <a:ext cx="16506567" cy="1154803"/>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2800" b="1" dirty="0">
                <a:latin typeface="+mj-lt"/>
              </a:rPr>
              <a:t>3. </a:t>
            </a:r>
            <a:r>
              <a:rPr lang="vi-VN" sz="2800" b="1" dirty="0" err="1">
                <a:latin typeface="+mj-lt"/>
              </a:rPr>
              <a:t>Úc</a:t>
            </a:r>
            <a:r>
              <a:rPr lang="vi-VN" sz="2800" b="1" dirty="0">
                <a:latin typeface="+mj-lt"/>
              </a:rPr>
              <a:t> </a:t>
            </a:r>
            <a:r>
              <a:rPr lang="vi-VN" sz="2800" b="1" dirty="0" err="1">
                <a:latin typeface="+mj-lt"/>
              </a:rPr>
              <a:t>là</a:t>
            </a:r>
            <a:r>
              <a:rPr lang="vi-VN" sz="2800" b="1" dirty="0">
                <a:latin typeface="+mj-lt"/>
              </a:rPr>
              <a:t> </a:t>
            </a:r>
            <a:r>
              <a:rPr lang="vi-VN" sz="2800" b="1" dirty="0" err="1">
                <a:latin typeface="+mj-lt"/>
              </a:rPr>
              <a:t>nước</a:t>
            </a:r>
            <a:r>
              <a:rPr lang="vi-VN" sz="2800" b="1" dirty="0">
                <a:latin typeface="+mj-lt"/>
              </a:rPr>
              <a:t> </a:t>
            </a:r>
            <a:r>
              <a:rPr lang="vi-VN" sz="2800" b="1" dirty="0" err="1">
                <a:latin typeface="+mj-lt"/>
              </a:rPr>
              <a:t>nằm</a:t>
            </a:r>
            <a:r>
              <a:rPr lang="vi-VN" sz="2800" b="1" dirty="0">
                <a:latin typeface="+mj-lt"/>
              </a:rPr>
              <a:t> ở Nam </a:t>
            </a:r>
            <a:r>
              <a:rPr lang="vi-VN" sz="2800" b="1" dirty="0" err="1">
                <a:latin typeface="+mj-lt"/>
              </a:rPr>
              <a:t>bán</a:t>
            </a:r>
            <a:r>
              <a:rPr lang="vi-VN" sz="2800" b="1" dirty="0">
                <a:latin typeface="+mj-lt"/>
              </a:rPr>
              <a:t> </a:t>
            </a:r>
            <a:r>
              <a:rPr lang="vi-VN" sz="2800" b="1" dirty="0" err="1">
                <a:latin typeface="+mj-lt"/>
              </a:rPr>
              <a:t>cầu</a:t>
            </a:r>
            <a:r>
              <a:rPr lang="vi-VN" sz="2800" b="1" dirty="0">
                <a:latin typeface="+mj-lt"/>
              </a:rPr>
              <a:t>, </a:t>
            </a:r>
            <a:r>
              <a:rPr lang="vi-VN" sz="2800" b="1" dirty="0" err="1">
                <a:latin typeface="+mj-lt"/>
              </a:rPr>
              <a:t>lúc</a:t>
            </a:r>
            <a:r>
              <a:rPr lang="vi-VN" sz="2800" b="1" dirty="0">
                <a:latin typeface="+mj-lt"/>
              </a:rPr>
              <a:t> </a:t>
            </a:r>
            <a:r>
              <a:rPr lang="vi-VN" sz="2800" b="1" dirty="0" err="1">
                <a:latin typeface="+mj-lt"/>
              </a:rPr>
              <a:t>này</a:t>
            </a:r>
            <a:r>
              <a:rPr lang="vi-VN" sz="2800" b="1" dirty="0">
                <a:latin typeface="+mj-lt"/>
              </a:rPr>
              <a:t> ở </a:t>
            </a:r>
            <a:r>
              <a:rPr lang="vi-VN" sz="2800" b="1" dirty="0" err="1">
                <a:latin typeface="+mj-lt"/>
              </a:rPr>
              <a:t>Úc</a:t>
            </a:r>
            <a:r>
              <a:rPr lang="vi-VN" sz="2800" b="1" dirty="0">
                <a:latin typeface="+mj-lt"/>
              </a:rPr>
              <a:t> đang </a:t>
            </a:r>
            <a:r>
              <a:rPr lang="vi-VN" sz="2800" b="1" dirty="0" err="1">
                <a:latin typeface="+mj-lt"/>
              </a:rPr>
              <a:t>là</a:t>
            </a:r>
            <a:r>
              <a:rPr lang="vi-VN" sz="2800" b="1" dirty="0">
                <a:latin typeface="+mj-lt"/>
              </a:rPr>
              <a:t> </a:t>
            </a:r>
            <a:r>
              <a:rPr lang="vi-VN" sz="2800" b="1" dirty="0" err="1">
                <a:latin typeface="+mj-lt"/>
              </a:rPr>
              <a:t>mùa</a:t>
            </a:r>
            <a:r>
              <a:rPr lang="vi-VN" sz="2800" b="1" dirty="0">
                <a:latin typeface="+mj-lt"/>
              </a:rPr>
              <a:t> đông. </a:t>
            </a:r>
            <a:r>
              <a:rPr lang="vi-VN" sz="2800" b="1" dirty="0" err="1">
                <a:latin typeface="+mj-lt"/>
              </a:rPr>
              <a:t>Với</a:t>
            </a:r>
            <a:r>
              <a:rPr lang="vi-VN" sz="2800" b="1" dirty="0">
                <a:latin typeface="+mj-lt"/>
              </a:rPr>
              <a:t> </a:t>
            </a:r>
            <a:r>
              <a:rPr lang="vi-VN" sz="2800" b="1" dirty="0" err="1">
                <a:latin typeface="+mj-lt"/>
              </a:rPr>
              <a:t>những</a:t>
            </a:r>
            <a:r>
              <a:rPr lang="vi-VN" sz="2800" b="1" dirty="0">
                <a:latin typeface="+mj-lt"/>
              </a:rPr>
              <a:t> </a:t>
            </a:r>
            <a:r>
              <a:rPr lang="vi-VN" sz="2800" b="1" dirty="0" err="1">
                <a:latin typeface="+mj-lt"/>
              </a:rPr>
              <a:t>gì</a:t>
            </a:r>
            <a:r>
              <a:rPr lang="vi-VN" sz="2800" b="1" dirty="0">
                <a:latin typeface="+mj-lt"/>
              </a:rPr>
              <a:t> </a:t>
            </a:r>
            <a:r>
              <a:rPr lang="vi-VN" sz="2800" b="1" dirty="0" err="1">
                <a:latin typeface="+mj-lt"/>
              </a:rPr>
              <a:t>chuẩn</a:t>
            </a:r>
            <a:r>
              <a:rPr lang="vi-VN" sz="2800" b="1" dirty="0">
                <a:latin typeface="+mj-lt"/>
              </a:rPr>
              <a:t> </a:t>
            </a:r>
            <a:r>
              <a:rPr lang="vi-VN" sz="2800" b="1" dirty="0" err="1">
                <a:latin typeface="+mj-lt"/>
              </a:rPr>
              <a:t>bị</a:t>
            </a:r>
            <a:r>
              <a:rPr lang="vi-VN" sz="2800" b="1" dirty="0">
                <a:latin typeface="+mj-lt"/>
              </a:rPr>
              <a:t>, Minh </a:t>
            </a:r>
            <a:r>
              <a:rPr lang="vi-VN" sz="2800" b="1" dirty="0" err="1">
                <a:latin typeface="+mj-lt"/>
              </a:rPr>
              <a:t>có</a:t>
            </a:r>
            <a:r>
              <a:rPr lang="vi-VN" sz="2800" b="1" dirty="0">
                <a:latin typeface="+mj-lt"/>
              </a:rPr>
              <a:t> </a:t>
            </a:r>
            <a:r>
              <a:rPr lang="vi-VN" sz="2800" b="1" dirty="0" err="1">
                <a:latin typeface="+mj-lt"/>
              </a:rPr>
              <a:t>kì</a:t>
            </a:r>
            <a:r>
              <a:rPr lang="vi-VN" sz="2800" b="1" dirty="0">
                <a:latin typeface="+mj-lt"/>
              </a:rPr>
              <a:t> </a:t>
            </a:r>
            <a:r>
              <a:rPr lang="vi-VN" sz="2800" b="1" dirty="0" err="1">
                <a:latin typeface="+mj-lt"/>
              </a:rPr>
              <a:t>nghỉ</a:t>
            </a:r>
            <a:r>
              <a:rPr lang="vi-VN" sz="2800" b="1" dirty="0">
                <a:latin typeface="+mj-lt"/>
              </a:rPr>
              <a:t> như </a:t>
            </a:r>
            <a:r>
              <a:rPr lang="vi-VN" sz="2800" b="1" dirty="0" err="1">
                <a:latin typeface="+mj-lt"/>
              </a:rPr>
              <a:t>thế</a:t>
            </a:r>
            <a:r>
              <a:rPr lang="vi-VN" sz="2800" b="1" dirty="0">
                <a:latin typeface="+mj-lt"/>
              </a:rPr>
              <a:t> </a:t>
            </a:r>
            <a:r>
              <a:rPr lang="vi-VN" sz="2800" b="1" dirty="0" err="1">
                <a:latin typeface="+mj-lt"/>
              </a:rPr>
              <a:t>nào</a:t>
            </a:r>
            <a:r>
              <a:rPr lang="vi-VN" sz="2400" b="1" dirty="0">
                <a:latin typeface="+mj-lt"/>
              </a:rPr>
              <a:t>?</a:t>
            </a:r>
          </a:p>
        </p:txBody>
      </p:sp>
      <p:pic>
        <p:nvPicPr>
          <p:cNvPr id="29" name="Google Shape;121;p14">
            <a:extLst>
              <a:ext uri="{FF2B5EF4-FFF2-40B4-BE49-F238E27FC236}">
                <a16:creationId xmlns:a16="http://schemas.microsoft.com/office/drawing/2014/main" xmlns="" id="{ACC84C14-BD76-4141-93B6-3B0EBF262276}"/>
              </a:ext>
            </a:extLst>
          </p:cNvPr>
          <p:cNvPicPr preferRelativeResize="0"/>
          <p:nvPr/>
        </p:nvPicPr>
        <p:blipFill rotWithShape="1">
          <a:blip r:embed="rId5">
            <a:alphaModFix/>
          </a:blip>
          <a:srcRect/>
          <a:stretch/>
        </p:blipFill>
        <p:spPr>
          <a:xfrm>
            <a:off x="192183" y="482606"/>
            <a:ext cx="3846484" cy="35247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down)">
                                      <p:cBhvr>
                                        <p:cTn id="16" dur="500"/>
                                        <p:tgtEl>
                                          <p:spTgt spid="4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8"/>
                                        </p:tgtEl>
                                        <p:attrNameLst>
                                          <p:attrName>style.visibility</p:attrName>
                                        </p:attrNameLst>
                                      </p:cBhvr>
                                      <p:to>
                                        <p:strVal val="visible"/>
                                      </p:to>
                                    </p:set>
                                    <p:animEffect transition="in" filter="wipe(down)">
                                      <p:cBhvr>
                                        <p:cTn id="19" dur="500"/>
                                        <p:tgtEl>
                                          <p:spTgt spid="3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wipe(down)">
                                      <p:cBhvr>
                                        <p:cTn id="25" dur="500"/>
                                        <p:tgtEl>
                                          <p:spTgt spid="28">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nodeType="withEffect">
                                  <p:stCondLst>
                                    <p:cond delay="0"/>
                                  </p:stCondLst>
                                  <p:childTnLst>
                                    <p:set>
                                      <p:cBhvr>
                                        <p:cTn id="30" dur="1" fill="hold">
                                          <p:stCondLst>
                                            <p:cond delay="0"/>
                                          </p:stCondLst>
                                        </p:cTn>
                                        <p:tgtEl>
                                          <p:spTgt spid="49">
                                            <p:txEl>
                                              <p:pRg st="0" end="0"/>
                                            </p:txEl>
                                          </p:spTgt>
                                        </p:tgtEl>
                                        <p:attrNameLst>
                                          <p:attrName>style.visibility</p:attrName>
                                        </p:attrNameLst>
                                      </p:cBhvr>
                                      <p:to>
                                        <p:strVal val="visible"/>
                                      </p:to>
                                    </p:set>
                                    <p:animEffect transition="in" filter="wipe(down)">
                                      <p:cBhvr>
                                        <p:cTn id="31" dur="500"/>
                                        <p:tgtEl>
                                          <p:spTgt spid="49">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45" grpId="0"/>
      <p:bldP spid="46" grpId="0"/>
      <p:bldP spid="47"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grpSp>
        <p:nvGrpSpPr>
          <p:cNvPr id="643" name="Google Shape;643;p33"/>
          <p:cNvGrpSpPr/>
          <p:nvPr/>
        </p:nvGrpSpPr>
        <p:grpSpPr>
          <a:xfrm>
            <a:off x="371564" y="165440"/>
            <a:ext cx="17544871" cy="9647599"/>
            <a:chOff x="0" y="-144661"/>
            <a:chExt cx="23393161" cy="12863465"/>
          </a:xfrm>
        </p:grpSpPr>
        <p:grpSp>
          <p:nvGrpSpPr>
            <p:cNvPr id="644" name="Google Shape;644;p33"/>
            <p:cNvGrpSpPr/>
            <p:nvPr/>
          </p:nvGrpSpPr>
          <p:grpSpPr>
            <a:xfrm>
              <a:off x="0" y="-144661"/>
              <a:ext cx="23393161" cy="12863465"/>
              <a:chOff x="0" y="-28575"/>
              <a:chExt cx="4620871" cy="2540931"/>
            </a:xfrm>
          </p:grpSpPr>
          <p:sp>
            <p:nvSpPr>
              <p:cNvPr id="645" name="Google Shape;645;p33"/>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646" name="Google Shape;646;p33"/>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47" name="Google Shape;647;p33"/>
            <p:cNvGrpSpPr/>
            <p:nvPr/>
          </p:nvGrpSpPr>
          <p:grpSpPr>
            <a:xfrm>
              <a:off x="85349" y="-62491"/>
              <a:ext cx="23222464" cy="12699125"/>
              <a:chOff x="0" y="-28575"/>
              <a:chExt cx="4587153" cy="2508469"/>
            </a:xfrm>
          </p:grpSpPr>
          <p:sp>
            <p:nvSpPr>
              <p:cNvPr id="648" name="Google Shape;648;p33"/>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649" name="Google Shape;649;p33"/>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62" name="Picture 61">
            <a:extLst>
              <a:ext uri="{FF2B5EF4-FFF2-40B4-BE49-F238E27FC236}">
                <a16:creationId xmlns:a16="http://schemas.microsoft.com/office/drawing/2014/main" xmlns="" id="{9E707FEE-E14D-4899-BEA9-5109547D4B49}"/>
              </a:ext>
            </a:extLst>
          </p:cNvPr>
          <p:cNvPicPr/>
          <p:nvPr/>
        </p:nvPicPr>
        <p:blipFill>
          <a:blip r:embed="rId3"/>
          <a:stretch>
            <a:fillRect/>
          </a:stretch>
        </p:blipFill>
        <p:spPr>
          <a:xfrm>
            <a:off x="1236279" y="1524918"/>
            <a:ext cx="840612" cy="792986"/>
          </a:xfrm>
          <a:prstGeom prst="rect">
            <a:avLst/>
          </a:prstGeom>
        </p:spPr>
      </p:pic>
      <p:sp>
        <p:nvSpPr>
          <p:cNvPr id="64" name="TextBox 63">
            <a:extLst>
              <a:ext uri="{FF2B5EF4-FFF2-40B4-BE49-F238E27FC236}">
                <a16:creationId xmlns:a16="http://schemas.microsoft.com/office/drawing/2014/main" xmlns="" id="{970177DD-302E-46AC-A027-B71CA6A910FD}"/>
              </a:ext>
            </a:extLst>
          </p:cNvPr>
          <p:cNvSpPr txBox="1"/>
          <p:nvPr/>
        </p:nvSpPr>
        <p:spPr>
          <a:xfrm>
            <a:off x="2575879" y="1666829"/>
            <a:ext cx="15404568" cy="523220"/>
          </a:xfrm>
          <a:prstGeom prst="rect">
            <a:avLst/>
          </a:prstGeom>
          <a:noFill/>
        </p:spPr>
        <p:txBody>
          <a:bodyPr wrap="square">
            <a:spAutoFit/>
          </a:bodyPr>
          <a:lstStyle/>
          <a:p>
            <a:pPr algn="just"/>
            <a:r>
              <a:rPr lang="vi-VN" sz="2800" b="1" dirty="0" err="1">
                <a:latin typeface="Times New Roman" panose="02020603050405020304" pitchFamily="18" charset="0"/>
                <a:cs typeface="Times New Roman" panose="02020603050405020304" pitchFamily="18" charset="0"/>
              </a:rPr>
              <a:t>Để</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giải</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quyết</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vấn</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đề</a:t>
            </a:r>
            <a:r>
              <a:rPr lang="vi-VN" sz="2800" b="1" dirty="0">
                <a:latin typeface="Times New Roman" panose="02020603050405020304" pitchFamily="18" charset="0"/>
                <a:cs typeface="Times New Roman" panose="02020603050405020304" pitchFamily="18" charset="0"/>
              </a:rPr>
              <a:t> em </a:t>
            </a:r>
            <a:r>
              <a:rPr lang="vi-VN" sz="2800" b="1" dirty="0" err="1">
                <a:latin typeface="Times New Roman" panose="02020603050405020304" pitchFamily="18" charset="0"/>
                <a:cs typeface="Times New Roman" panose="02020603050405020304" pitchFamily="18" charset="0"/>
              </a:rPr>
              <a:t>cần</a:t>
            </a:r>
            <a:r>
              <a:rPr lang="vi-VN" sz="2800" b="1" dirty="0">
                <a:latin typeface="Times New Roman" panose="02020603050405020304" pitchFamily="18" charset="0"/>
                <a:cs typeface="Times New Roman" panose="02020603050405020304" pitchFamily="18" charset="0"/>
              </a:rPr>
              <a:t> đưa ra </a:t>
            </a:r>
            <a:r>
              <a:rPr lang="vi-VN" sz="2800" b="1" dirty="0" err="1">
                <a:latin typeface="Times New Roman" panose="02020603050405020304" pitchFamily="18" charset="0"/>
                <a:cs typeface="Times New Roman" panose="02020603050405020304" pitchFamily="18" charset="0"/>
              </a:rPr>
              <a:t>quyết</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định</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Để</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có</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được</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quyết</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định</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thì</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cần</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phải</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có</a:t>
            </a:r>
            <a:r>
              <a:rPr lang="vi-VN" sz="2800" b="1" dirty="0">
                <a:latin typeface="Times New Roman" panose="02020603050405020304" pitchFamily="18" charset="0"/>
                <a:cs typeface="Times New Roman" panose="02020603050405020304" pitchFamily="18" charset="0"/>
              </a:rPr>
              <a:t> thông tin.</a:t>
            </a:r>
            <a:endParaRPr lang="en-US" sz="2800" b="1" dirty="0">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xmlns="" id="{96808E75-01AD-4A44-8358-67AB613EA04E}"/>
              </a:ext>
            </a:extLst>
          </p:cNvPr>
          <p:cNvSpPr txBox="1"/>
          <p:nvPr/>
        </p:nvSpPr>
        <p:spPr>
          <a:xfrm>
            <a:off x="4747010" y="3332787"/>
            <a:ext cx="13105414" cy="3477875"/>
          </a:xfrm>
          <a:prstGeom prst="rect">
            <a:avLst/>
          </a:prstGeom>
          <a:noFill/>
        </p:spPr>
        <p:txBody>
          <a:bodyPr wrap="square">
            <a:spAutoFit/>
          </a:bodyPr>
          <a:lstStyle/>
          <a:p>
            <a:pPr algn="just"/>
            <a:endParaRPr lang="vi-VN" sz="2400" dirty="0">
              <a:latin typeface="+mj-lt"/>
            </a:endParaRPr>
          </a:p>
          <a:p>
            <a:pPr algn="just"/>
            <a:r>
              <a:rPr lang="vi-VN" sz="2800" b="1" dirty="0" err="1">
                <a:latin typeface="+mj-lt"/>
              </a:rPr>
              <a:t>Chuẩn</a:t>
            </a:r>
            <a:r>
              <a:rPr lang="vi-VN" sz="2800" b="1" dirty="0">
                <a:latin typeface="+mj-lt"/>
              </a:rPr>
              <a:t> </a:t>
            </a:r>
            <a:r>
              <a:rPr lang="vi-VN" sz="2800" b="1" dirty="0" err="1">
                <a:latin typeface="+mj-lt"/>
              </a:rPr>
              <a:t>bị</a:t>
            </a:r>
            <a:r>
              <a:rPr lang="vi-VN" sz="2800" b="1" dirty="0">
                <a:latin typeface="+mj-lt"/>
              </a:rPr>
              <a:t> cho </a:t>
            </a:r>
            <a:r>
              <a:rPr lang="vi-VN" sz="2800" b="1" dirty="0" err="1">
                <a:latin typeface="+mj-lt"/>
              </a:rPr>
              <a:t>kỳ</a:t>
            </a:r>
            <a:r>
              <a:rPr lang="vi-VN" sz="2800" b="1" dirty="0">
                <a:latin typeface="+mj-lt"/>
              </a:rPr>
              <a:t> </a:t>
            </a:r>
            <a:r>
              <a:rPr lang="vi-VN" sz="2800" b="1" dirty="0" err="1">
                <a:latin typeface="+mj-lt"/>
              </a:rPr>
              <a:t>nghỉ</a:t>
            </a:r>
            <a:r>
              <a:rPr lang="vi-VN" sz="2800" b="1" dirty="0">
                <a:latin typeface="+mj-lt"/>
              </a:rPr>
              <a:t> </a:t>
            </a:r>
            <a:r>
              <a:rPr lang="vi-VN" sz="2800" b="1" dirty="0" err="1">
                <a:latin typeface="+mj-lt"/>
              </a:rPr>
              <a:t>hè</a:t>
            </a:r>
            <a:r>
              <a:rPr lang="vi-VN" sz="2800" b="1" dirty="0">
                <a:latin typeface="+mj-lt"/>
              </a:rPr>
              <a:t>, An </a:t>
            </a:r>
            <a:r>
              <a:rPr lang="vi-VN" sz="2800" b="1" dirty="0" err="1">
                <a:latin typeface="+mj-lt"/>
              </a:rPr>
              <a:t>đã</a:t>
            </a:r>
            <a:r>
              <a:rPr lang="vi-VN" sz="2800" b="1" dirty="0">
                <a:latin typeface="+mj-lt"/>
              </a:rPr>
              <a:t> </a:t>
            </a:r>
            <a:r>
              <a:rPr lang="vi-VN" sz="2800" b="1" dirty="0" err="1">
                <a:latin typeface="+mj-lt"/>
              </a:rPr>
              <a:t>tìm</a:t>
            </a:r>
            <a:r>
              <a:rPr lang="vi-VN" sz="2800" b="1" dirty="0">
                <a:latin typeface="+mj-lt"/>
              </a:rPr>
              <a:t> </a:t>
            </a:r>
            <a:r>
              <a:rPr lang="vi-VN" sz="2800" b="1" dirty="0" err="1">
                <a:latin typeface="+mj-lt"/>
              </a:rPr>
              <a:t>hiểu</a:t>
            </a:r>
            <a:r>
              <a:rPr lang="vi-VN" sz="2800" b="1" dirty="0">
                <a:latin typeface="+mj-lt"/>
              </a:rPr>
              <a:t> </a:t>
            </a:r>
            <a:r>
              <a:rPr lang="vi-VN" sz="2800" b="1" dirty="0" err="1">
                <a:latin typeface="+mj-lt"/>
              </a:rPr>
              <a:t>kỹ</a:t>
            </a:r>
            <a:r>
              <a:rPr lang="vi-VN" sz="2800" b="1" dirty="0">
                <a:latin typeface="+mj-lt"/>
              </a:rPr>
              <a:t> thông tin </a:t>
            </a:r>
            <a:r>
              <a:rPr lang="vi-VN" sz="2800" b="1" dirty="0" err="1">
                <a:latin typeface="+mj-lt"/>
              </a:rPr>
              <a:t>về</a:t>
            </a:r>
            <a:r>
              <a:rPr lang="vi-VN" sz="2800" b="1" dirty="0">
                <a:latin typeface="+mj-lt"/>
              </a:rPr>
              <a:t> Nha Trang, mang theo </a:t>
            </a:r>
            <a:r>
              <a:rPr lang="vi-VN" sz="2800" b="1" dirty="0" err="1">
                <a:latin typeface="+mj-lt"/>
              </a:rPr>
              <a:t>đồ</a:t>
            </a:r>
            <a:r>
              <a:rPr lang="vi-VN" sz="2800" b="1" dirty="0">
                <a:latin typeface="+mj-lt"/>
              </a:rPr>
              <a:t> </a:t>
            </a:r>
            <a:r>
              <a:rPr lang="vi-VN" sz="2800" b="1" dirty="0" err="1">
                <a:latin typeface="+mj-lt"/>
              </a:rPr>
              <a:t>phù</a:t>
            </a:r>
            <a:r>
              <a:rPr lang="vi-VN" sz="2800" b="1" dirty="0">
                <a:latin typeface="+mj-lt"/>
              </a:rPr>
              <a:t> </a:t>
            </a:r>
            <a:r>
              <a:rPr lang="vi-VN" sz="2800" b="1" dirty="0" err="1">
                <a:latin typeface="+mj-lt"/>
              </a:rPr>
              <a:t>hợp</a:t>
            </a:r>
            <a:r>
              <a:rPr lang="vi-VN" sz="2800" b="1" dirty="0">
                <a:latin typeface="+mj-lt"/>
              </a:rPr>
              <a:t>. </a:t>
            </a:r>
            <a:r>
              <a:rPr lang="vi-VN" sz="2800" b="1" dirty="0" err="1">
                <a:latin typeface="+mj-lt"/>
              </a:rPr>
              <a:t>Ngược</a:t>
            </a:r>
            <a:r>
              <a:rPr lang="vi-VN" sz="2800" b="1" dirty="0">
                <a:latin typeface="+mj-lt"/>
              </a:rPr>
              <a:t> </a:t>
            </a:r>
            <a:r>
              <a:rPr lang="vi-VN" sz="2800" b="1" dirty="0" err="1">
                <a:latin typeface="+mj-lt"/>
              </a:rPr>
              <a:t>lại</a:t>
            </a:r>
            <a:r>
              <a:rPr lang="vi-VN" sz="2800" b="1" dirty="0">
                <a:latin typeface="+mj-lt"/>
              </a:rPr>
              <a:t>, Khoa </a:t>
            </a:r>
            <a:r>
              <a:rPr lang="vi-VN" sz="2800" b="1" dirty="0" err="1">
                <a:latin typeface="+mj-lt"/>
              </a:rPr>
              <a:t>và</a:t>
            </a:r>
            <a:r>
              <a:rPr lang="vi-VN" sz="2800" b="1" dirty="0">
                <a:latin typeface="+mj-lt"/>
              </a:rPr>
              <a:t> Minh không </a:t>
            </a:r>
            <a:r>
              <a:rPr lang="vi-VN" sz="2800" b="1" dirty="0" err="1">
                <a:latin typeface="+mj-lt"/>
              </a:rPr>
              <a:t>tìm</a:t>
            </a:r>
            <a:r>
              <a:rPr lang="vi-VN" sz="2800" b="1" dirty="0">
                <a:latin typeface="+mj-lt"/>
              </a:rPr>
              <a:t> </a:t>
            </a:r>
            <a:r>
              <a:rPr lang="vi-VN" sz="2800" b="1" dirty="0" err="1">
                <a:latin typeface="+mj-lt"/>
              </a:rPr>
              <a:t>hiểu</a:t>
            </a:r>
            <a:r>
              <a:rPr lang="vi-VN" sz="2800" b="1" dirty="0">
                <a:latin typeface="+mj-lt"/>
              </a:rPr>
              <a:t>, mang theo </a:t>
            </a:r>
            <a:r>
              <a:rPr lang="vi-VN" sz="2800" b="1" dirty="0" err="1">
                <a:latin typeface="+mj-lt"/>
              </a:rPr>
              <a:t>đồ</a:t>
            </a:r>
            <a:r>
              <a:rPr lang="vi-VN" sz="2800" b="1" dirty="0">
                <a:latin typeface="+mj-lt"/>
              </a:rPr>
              <a:t> không </a:t>
            </a:r>
            <a:r>
              <a:rPr lang="vi-VN" sz="2800" b="1" dirty="0" err="1">
                <a:latin typeface="+mj-lt"/>
              </a:rPr>
              <a:t>phù</a:t>
            </a:r>
            <a:r>
              <a:rPr lang="vi-VN" sz="2800" b="1" dirty="0">
                <a:latin typeface="+mj-lt"/>
              </a:rPr>
              <a:t> </a:t>
            </a:r>
            <a:r>
              <a:rPr lang="vi-VN" sz="2800" b="1" dirty="0" err="1">
                <a:latin typeface="+mj-lt"/>
              </a:rPr>
              <a:t>hợp</a:t>
            </a:r>
            <a:r>
              <a:rPr lang="vi-VN" sz="2800" b="1" dirty="0">
                <a:latin typeface="+mj-lt"/>
              </a:rPr>
              <a:t> </a:t>
            </a:r>
            <a:r>
              <a:rPr lang="vi-VN" sz="2800" b="1" dirty="0" err="1">
                <a:latin typeface="+mj-lt"/>
              </a:rPr>
              <a:t>với</a:t>
            </a:r>
            <a:r>
              <a:rPr lang="vi-VN" sz="2800" b="1" dirty="0">
                <a:latin typeface="+mj-lt"/>
              </a:rPr>
              <a:t> </a:t>
            </a:r>
            <a:r>
              <a:rPr lang="vi-VN" sz="2800" b="1" dirty="0" err="1">
                <a:latin typeface="+mj-lt"/>
              </a:rPr>
              <a:t>thời</a:t>
            </a:r>
            <a:r>
              <a:rPr lang="vi-VN" sz="2800" b="1" dirty="0">
                <a:latin typeface="+mj-lt"/>
              </a:rPr>
              <a:t> </a:t>
            </a:r>
            <a:r>
              <a:rPr lang="vi-VN" sz="2800" b="1" dirty="0" err="1">
                <a:latin typeface="+mj-lt"/>
              </a:rPr>
              <a:t>tiết</a:t>
            </a:r>
            <a:r>
              <a:rPr lang="vi-VN" sz="2800" b="1" dirty="0">
                <a:latin typeface="+mj-lt"/>
              </a:rPr>
              <a:t> ở </a:t>
            </a:r>
            <a:r>
              <a:rPr lang="vi-VN" sz="2800" b="1" dirty="0" err="1">
                <a:latin typeface="+mj-lt"/>
              </a:rPr>
              <a:t>Đà</a:t>
            </a:r>
            <a:r>
              <a:rPr lang="vi-VN" sz="2800" b="1" dirty="0">
                <a:latin typeface="+mj-lt"/>
              </a:rPr>
              <a:t> </a:t>
            </a:r>
            <a:r>
              <a:rPr lang="vi-VN" sz="2800" b="1" dirty="0" err="1">
                <a:latin typeface="+mj-lt"/>
              </a:rPr>
              <a:t>Lạt</a:t>
            </a:r>
            <a:r>
              <a:rPr lang="vi-VN" sz="2800" b="1" dirty="0">
                <a:latin typeface="+mj-lt"/>
              </a:rPr>
              <a:t> </a:t>
            </a:r>
            <a:r>
              <a:rPr lang="vi-VN" sz="2800" b="1" dirty="0" err="1">
                <a:latin typeface="+mj-lt"/>
              </a:rPr>
              <a:t>và</a:t>
            </a:r>
            <a:r>
              <a:rPr lang="vi-VN" sz="2800" b="1" dirty="0">
                <a:latin typeface="+mj-lt"/>
              </a:rPr>
              <a:t> </a:t>
            </a:r>
            <a:r>
              <a:rPr lang="vi-VN" sz="2800" b="1" dirty="0" err="1">
                <a:latin typeface="+mj-lt"/>
              </a:rPr>
              <a:t>Úc</a:t>
            </a:r>
            <a:r>
              <a:rPr lang="vi-VN" sz="2800" b="1" dirty="0">
                <a:latin typeface="+mj-lt"/>
              </a:rPr>
              <a:t>. </a:t>
            </a:r>
            <a:r>
              <a:rPr lang="vi-VN" sz="2800" b="1" dirty="0" err="1">
                <a:latin typeface="+mj-lt"/>
              </a:rPr>
              <a:t>Kết</a:t>
            </a:r>
            <a:r>
              <a:rPr lang="vi-VN" sz="2800" b="1" dirty="0">
                <a:latin typeface="+mj-lt"/>
              </a:rPr>
              <a:t> </a:t>
            </a:r>
            <a:r>
              <a:rPr lang="vi-VN" sz="2800" b="1" dirty="0" err="1">
                <a:latin typeface="+mj-lt"/>
              </a:rPr>
              <a:t>quả</a:t>
            </a:r>
            <a:r>
              <a:rPr lang="vi-VN" sz="2800" b="1" dirty="0">
                <a:latin typeface="+mj-lt"/>
              </a:rPr>
              <a:t>, </a:t>
            </a:r>
            <a:r>
              <a:rPr lang="vi-VN" sz="2800" b="1" dirty="0" err="1">
                <a:latin typeface="+mj-lt"/>
              </a:rPr>
              <a:t>kỳ</a:t>
            </a:r>
            <a:r>
              <a:rPr lang="vi-VN" sz="2800" b="1" dirty="0">
                <a:latin typeface="+mj-lt"/>
              </a:rPr>
              <a:t> </a:t>
            </a:r>
            <a:r>
              <a:rPr lang="vi-VN" sz="2800" b="1" dirty="0" err="1">
                <a:latin typeface="+mj-lt"/>
              </a:rPr>
              <a:t>nghỉ</a:t>
            </a:r>
            <a:r>
              <a:rPr lang="vi-VN" sz="2800" b="1" dirty="0">
                <a:latin typeface="+mj-lt"/>
              </a:rPr>
              <a:t> </a:t>
            </a:r>
            <a:r>
              <a:rPr lang="vi-VN" sz="2800" b="1" dirty="0" err="1">
                <a:latin typeface="+mj-lt"/>
              </a:rPr>
              <a:t>của</a:t>
            </a:r>
            <a:r>
              <a:rPr lang="vi-VN" sz="2800" b="1" dirty="0">
                <a:latin typeface="+mj-lt"/>
              </a:rPr>
              <a:t> Khoa </a:t>
            </a:r>
            <a:r>
              <a:rPr lang="vi-VN" sz="2800" b="1" dirty="0" err="1">
                <a:latin typeface="+mj-lt"/>
              </a:rPr>
              <a:t>và</a:t>
            </a:r>
            <a:r>
              <a:rPr lang="vi-VN" sz="2800" b="1" dirty="0">
                <a:latin typeface="+mj-lt"/>
              </a:rPr>
              <a:t> Minh không </a:t>
            </a:r>
            <a:r>
              <a:rPr lang="vi-VN" sz="2800" b="1" dirty="0" err="1">
                <a:latin typeface="+mj-lt"/>
              </a:rPr>
              <a:t>thành</a:t>
            </a:r>
            <a:r>
              <a:rPr lang="vi-VN" sz="2800" b="1" dirty="0">
                <a:latin typeface="+mj-lt"/>
              </a:rPr>
              <a:t> công do </a:t>
            </a:r>
            <a:r>
              <a:rPr lang="vi-VN" sz="2800" b="1" dirty="0" err="1">
                <a:latin typeface="+mj-lt"/>
              </a:rPr>
              <a:t>thiếu</a:t>
            </a:r>
            <a:r>
              <a:rPr lang="vi-VN" sz="2800" b="1" dirty="0">
                <a:latin typeface="+mj-lt"/>
              </a:rPr>
              <a:t> thông tin </a:t>
            </a:r>
            <a:r>
              <a:rPr lang="vi-VN" sz="2800" b="1" dirty="0" err="1">
                <a:latin typeface="+mj-lt"/>
              </a:rPr>
              <a:t>cần</a:t>
            </a:r>
            <a:r>
              <a:rPr lang="vi-VN" sz="2800" b="1" dirty="0">
                <a:latin typeface="+mj-lt"/>
              </a:rPr>
              <a:t> </a:t>
            </a:r>
            <a:r>
              <a:rPr lang="vi-VN" sz="2800" b="1" dirty="0" err="1">
                <a:latin typeface="+mj-lt"/>
              </a:rPr>
              <a:t>thiết</a:t>
            </a:r>
            <a:r>
              <a:rPr lang="vi-VN" sz="2800" b="1" dirty="0">
                <a:latin typeface="+mj-lt"/>
              </a:rPr>
              <a:t>. </a:t>
            </a:r>
          </a:p>
          <a:p>
            <a:pPr algn="just"/>
            <a:endParaRPr lang="vi-VN" sz="2800" b="1" dirty="0">
              <a:latin typeface="+mj-lt"/>
            </a:endParaRPr>
          </a:p>
          <a:p>
            <a:pPr algn="just"/>
            <a:r>
              <a:rPr lang="vi-VN" sz="2800" b="1" dirty="0" err="1">
                <a:latin typeface="+mj-lt"/>
              </a:rPr>
              <a:t>Điều</a:t>
            </a:r>
            <a:r>
              <a:rPr lang="vi-VN" sz="2800" b="1" dirty="0">
                <a:latin typeface="+mj-lt"/>
              </a:rPr>
              <a:t> </a:t>
            </a:r>
            <a:r>
              <a:rPr lang="vi-VN" sz="2800" b="1" dirty="0" err="1">
                <a:latin typeface="+mj-lt"/>
              </a:rPr>
              <a:t>này</a:t>
            </a:r>
            <a:r>
              <a:rPr lang="vi-VN" sz="2800" b="1" dirty="0">
                <a:latin typeface="+mj-lt"/>
              </a:rPr>
              <a:t> </a:t>
            </a:r>
            <a:r>
              <a:rPr lang="vi-VN" sz="2800" b="1" dirty="0" err="1">
                <a:latin typeface="+mj-lt"/>
              </a:rPr>
              <a:t>làm</a:t>
            </a:r>
            <a:r>
              <a:rPr lang="vi-VN" sz="2800" b="1" dirty="0">
                <a:latin typeface="+mj-lt"/>
              </a:rPr>
              <a:t> </a:t>
            </a:r>
            <a:r>
              <a:rPr lang="vi-VN" sz="2800" b="1" dirty="0" err="1">
                <a:latin typeface="+mj-lt"/>
              </a:rPr>
              <a:t>nổi</a:t>
            </a:r>
            <a:r>
              <a:rPr lang="vi-VN" sz="2800" b="1" dirty="0">
                <a:latin typeface="+mj-lt"/>
              </a:rPr>
              <a:t> </a:t>
            </a:r>
            <a:r>
              <a:rPr lang="vi-VN" sz="2800" b="1" dirty="0" err="1">
                <a:latin typeface="+mj-lt"/>
              </a:rPr>
              <a:t>bật</a:t>
            </a:r>
            <a:r>
              <a:rPr lang="vi-VN" sz="2800" b="1" dirty="0">
                <a:latin typeface="+mj-lt"/>
              </a:rPr>
              <a:t> </a:t>
            </a:r>
            <a:r>
              <a:rPr lang="vi-VN" sz="2800" b="1" dirty="0" err="1">
                <a:latin typeface="+mj-lt"/>
              </a:rPr>
              <a:t>sự</a:t>
            </a:r>
            <a:r>
              <a:rPr lang="vi-VN" sz="2800" b="1" dirty="0">
                <a:latin typeface="+mj-lt"/>
              </a:rPr>
              <a:t> quan </a:t>
            </a:r>
            <a:r>
              <a:rPr lang="vi-VN" sz="2800" b="1" dirty="0" err="1">
                <a:latin typeface="+mj-lt"/>
              </a:rPr>
              <a:t>trọng</a:t>
            </a:r>
            <a:r>
              <a:rPr lang="vi-VN" sz="2800" b="1" dirty="0">
                <a:latin typeface="+mj-lt"/>
              </a:rPr>
              <a:t> </a:t>
            </a:r>
            <a:r>
              <a:rPr lang="vi-VN" sz="2800" b="1" dirty="0" err="1">
                <a:latin typeface="+mj-lt"/>
              </a:rPr>
              <a:t>của</a:t>
            </a:r>
            <a:r>
              <a:rPr lang="vi-VN" sz="2800" b="1" dirty="0">
                <a:latin typeface="+mj-lt"/>
              </a:rPr>
              <a:t> </a:t>
            </a:r>
            <a:r>
              <a:rPr lang="vi-VN" sz="2800" b="1" dirty="0" err="1">
                <a:latin typeface="+mj-lt"/>
              </a:rPr>
              <a:t>việc</a:t>
            </a:r>
            <a:r>
              <a:rPr lang="vi-VN" sz="2800" b="1" dirty="0">
                <a:latin typeface="+mj-lt"/>
              </a:rPr>
              <a:t> thu </a:t>
            </a:r>
            <a:r>
              <a:rPr lang="vi-VN" sz="2800" b="1" dirty="0" err="1">
                <a:latin typeface="+mj-lt"/>
              </a:rPr>
              <a:t>thập</a:t>
            </a:r>
            <a:r>
              <a:rPr lang="vi-VN" sz="2800" b="1" dirty="0">
                <a:latin typeface="+mj-lt"/>
              </a:rPr>
              <a:t> thông tin </a:t>
            </a:r>
            <a:r>
              <a:rPr lang="vi-VN" sz="2800" b="1" dirty="0" err="1">
                <a:latin typeface="+mj-lt"/>
              </a:rPr>
              <a:t>trước</a:t>
            </a:r>
            <a:r>
              <a:rPr lang="vi-VN" sz="2800" b="1" dirty="0">
                <a:latin typeface="+mj-lt"/>
              </a:rPr>
              <a:t> khi </a:t>
            </a:r>
            <a:r>
              <a:rPr lang="vi-VN" sz="2800" b="1" dirty="0" err="1">
                <a:latin typeface="+mj-lt"/>
              </a:rPr>
              <a:t>giải</a:t>
            </a:r>
            <a:r>
              <a:rPr lang="vi-VN" sz="2800" b="1" dirty="0">
                <a:latin typeface="+mj-lt"/>
              </a:rPr>
              <a:t> </a:t>
            </a:r>
            <a:r>
              <a:rPr lang="vi-VN" sz="2800" b="1" dirty="0" err="1">
                <a:latin typeface="+mj-lt"/>
              </a:rPr>
              <a:t>quyết</a:t>
            </a:r>
            <a:r>
              <a:rPr lang="vi-VN" sz="2800" b="1" dirty="0">
                <a:latin typeface="+mj-lt"/>
              </a:rPr>
              <a:t> </a:t>
            </a:r>
            <a:r>
              <a:rPr lang="vi-VN" sz="2800" b="1" dirty="0" err="1">
                <a:latin typeface="+mj-lt"/>
              </a:rPr>
              <a:t>vấn</a:t>
            </a:r>
            <a:r>
              <a:rPr lang="vi-VN" sz="2800" b="1" dirty="0">
                <a:latin typeface="+mj-lt"/>
              </a:rPr>
              <a:t> </a:t>
            </a:r>
            <a:r>
              <a:rPr lang="vi-VN" sz="2800" b="1" dirty="0" err="1">
                <a:latin typeface="+mj-lt"/>
              </a:rPr>
              <a:t>đề</a:t>
            </a:r>
            <a:r>
              <a:rPr lang="vi-VN" sz="2400" dirty="0">
                <a:latin typeface="+mj-lt"/>
              </a:rPr>
              <a:t>.</a:t>
            </a:r>
            <a:endParaRPr lang="en-US" sz="2400" b="1" dirty="0">
              <a:latin typeface="+mj-lt"/>
              <a:cs typeface="Times New Roman" panose="02020603050405020304" pitchFamily="18" charset="0"/>
            </a:endParaRPr>
          </a:p>
        </p:txBody>
      </p:sp>
      <p:pic>
        <p:nvPicPr>
          <p:cNvPr id="38" name="Google Shape;679;p33">
            <a:extLst>
              <a:ext uri="{FF2B5EF4-FFF2-40B4-BE49-F238E27FC236}">
                <a16:creationId xmlns:a16="http://schemas.microsoft.com/office/drawing/2014/main" xmlns="" id="{4D269CB7-237E-41D1-BC71-FD65FFC0CAD8}"/>
              </a:ext>
            </a:extLst>
          </p:cNvPr>
          <p:cNvPicPr preferRelativeResize="0"/>
          <p:nvPr/>
        </p:nvPicPr>
        <p:blipFill rotWithShape="1">
          <a:blip r:embed="rId4">
            <a:alphaModFix/>
          </a:blip>
          <a:srcRect l="34866" t="18612" r="34772" b="18612"/>
          <a:stretch/>
        </p:blipFill>
        <p:spPr>
          <a:xfrm>
            <a:off x="15363401" y="7113849"/>
            <a:ext cx="2617046" cy="2807686"/>
          </a:xfrm>
          <a:prstGeom prst="rect">
            <a:avLst/>
          </a:prstGeom>
          <a:noFill/>
          <a:ln>
            <a:noFill/>
          </a:ln>
        </p:spPr>
      </p:pic>
      <p:pic>
        <p:nvPicPr>
          <p:cNvPr id="39" name="Google Shape;200;p17">
            <a:extLst>
              <a:ext uri="{FF2B5EF4-FFF2-40B4-BE49-F238E27FC236}">
                <a16:creationId xmlns:a16="http://schemas.microsoft.com/office/drawing/2014/main" xmlns="" id="{C5E7CBAC-8C49-420C-B0DF-CFAD9D07A21A}"/>
              </a:ext>
            </a:extLst>
          </p:cNvPr>
          <p:cNvPicPr preferRelativeResize="0"/>
          <p:nvPr/>
        </p:nvPicPr>
        <p:blipFill rotWithShape="1">
          <a:blip r:embed="rId5">
            <a:alphaModFix/>
          </a:blip>
          <a:srcRect/>
          <a:stretch/>
        </p:blipFill>
        <p:spPr>
          <a:xfrm>
            <a:off x="695910" y="3360036"/>
            <a:ext cx="3488723" cy="4472721"/>
          </a:xfrm>
          <a:prstGeom prst="rect">
            <a:avLst/>
          </a:prstGeom>
          <a:noFill/>
          <a:ln>
            <a:noFill/>
          </a:ln>
        </p:spPr>
      </p:pic>
    </p:spTree>
    <p:extLst>
      <p:ext uri="{BB962C8B-B14F-4D97-AF65-F5344CB8AC3E}">
        <p14:creationId xmlns:p14="http://schemas.microsoft.com/office/powerpoint/2010/main" val="315096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70">
                                            <p:txEl>
                                              <p:pRg st="1" end="1"/>
                                            </p:txEl>
                                          </p:spTgt>
                                        </p:tgtEl>
                                        <p:attrNameLst>
                                          <p:attrName>style.visibility</p:attrName>
                                        </p:attrNameLst>
                                      </p:cBhvr>
                                      <p:to>
                                        <p:strVal val="visible"/>
                                      </p:to>
                                    </p:set>
                                    <p:anim calcmode="lin" valueType="num">
                                      <p:cBhvr>
                                        <p:cTn id="17" dur="500" fill="hold"/>
                                        <p:tgtEl>
                                          <p:spTgt spid="7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70">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0">
                                            <p:txEl>
                                              <p:pRg st="3" end="3"/>
                                            </p:txEl>
                                          </p:spTgt>
                                        </p:tgtEl>
                                        <p:attrNameLst>
                                          <p:attrName>style.visibility</p:attrName>
                                        </p:attrNameLst>
                                      </p:cBhvr>
                                      <p:to>
                                        <p:strVal val="visible"/>
                                      </p:to>
                                    </p:set>
                                    <p:anim calcmode="lin" valueType="num">
                                      <p:cBhvr>
                                        <p:cTn id="22" dur="500" fill="hold"/>
                                        <p:tgtEl>
                                          <p:spTgt spid="70">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0">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98"/>
        <p:cNvGrpSpPr/>
        <p:nvPr/>
      </p:nvGrpSpPr>
      <p:grpSpPr>
        <a:xfrm>
          <a:off x="0" y="0"/>
          <a:ext cx="0" cy="0"/>
          <a:chOff x="0" y="0"/>
          <a:chExt cx="0" cy="0"/>
        </a:xfrm>
      </p:grpSpPr>
      <p:grpSp>
        <p:nvGrpSpPr>
          <p:cNvPr id="399" name="Google Shape;399;p24"/>
          <p:cNvGrpSpPr/>
          <p:nvPr/>
        </p:nvGrpSpPr>
        <p:grpSpPr>
          <a:xfrm>
            <a:off x="387343" y="229287"/>
            <a:ext cx="17544871" cy="9683764"/>
            <a:chOff x="0" y="-38100"/>
            <a:chExt cx="4620871" cy="2550456"/>
          </a:xfrm>
        </p:grpSpPr>
        <p:sp>
          <p:nvSpPr>
            <p:cNvPr id="400" name="Google Shape;400;p2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01" name="Google Shape;401;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24"/>
          <p:cNvGrpSpPr/>
          <p:nvPr/>
        </p:nvGrpSpPr>
        <p:grpSpPr>
          <a:xfrm>
            <a:off x="451354" y="290915"/>
            <a:ext cx="17416847" cy="9560509"/>
            <a:chOff x="0" y="-38100"/>
            <a:chExt cx="4587153" cy="2517994"/>
          </a:xfrm>
        </p:grpSpPr>
        <p:sp>
          <p:nvSpPr>
            <p:cNvPr id="403" name="Google Shape;403;p2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BE7F5"/>
            </a:solidFill>
            <a:ln>
              <a:noFill/>
            </a:ln>
          </p:spPr>
        </p:sp>
        <p:sp>
          <p:nvSpPr>
            <p:cNvPr id="404" name="Google Shape;404;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13" name="Google Shape;413;p24"/>
          <p:cNvPicPr preferRelativeResize="0"/>
          <p:nvPr/>
        </p:nvPicPr>
        <p:blipFill rotWithShape="1">
          <a:blip r:embed="rId3">
            <a:alphaModFix/>
          </a:blip>
          <a:srcRect/>
          <a:stretch/>
        </p:blipFill>
        <p:spPr>
          <a:xfrm>
            <a:off x="-158503" y="4403628"/>
            <a:ext cx="2787897" cy="5535536"/>
          </a:xfrm>
          <a:prstGeom prst="rect">
            <a:avLst/>
          </a:prstGeom>
          <a:noFill/>
          <a:ln>
            <a:noFill/>
          </a:ln>
        </p:spPr>
      </p:pic>
      <p:grpSp>
        <p:nvGrpSpPr>
          <p:cNvPr id="19" name="Group 18">
            <a:extLst>
              <a:ext uri="{FF2B5EF4-FFF2-40B4-BE49-F238E27FC236}">
                <a16:creationId xmlns:a16="http://schemas.microsoft.com/office/drawing/2014/main" xmlns="" id="{C74B82EB-D2BB-47E9-A08A-41BAB495A26D}"/>
              </a:ext>
            </a:extLst>
          </p:cNvPr>
          <p:cNvGrpSpPr/>
          <p:nvPr/>
        </p:nvGrpSpPr>
        <p:grpSpPr>
          <a:xfrm>
            <a:off x="2878993" y="1885140"/>
            <a:ext cx="13778990" cy="5509573"/>
            <a:chOff x="487611" y="132261"/>
            <a:chExt cx="5267072" cy="1005338"/>
          </a:xfrm>
        </p:grpSpPr>
        <p:sp>
          <p:nvSpPr>
            <p:cNvPr id="20" name="Shape 97894">
              <a:extLst>
                <a:ext uri="{FF2B5EF4-FFF2-40B4-BE49-F238E27FC236}">
                  <a16:creationId xmlns:a16="http://schemas.microsoft.com/office/drawing/2014/main" xmlns="" id="{F770C795-136C-4ACF-9335-790E3A79DDD4}"/>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21" name="Shape 1030">
              <a:extLst>
                <a:ext uri="{FF2B5EF4-FFF2-40B4-BE49-F238E27FC236}">
                  <a16:creationId xmlns:a16="http://schemas.microsoft.com/office/drawing/2014/main" xmlns="" id="{D9B0C284-E00A-4D7E-AD87-2A750214508A}"/>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a:p>
          </p:txBody>
        </p:sp>
        <p:sp>
          <p:nvSpPr>
            <p:cNvPr id="22" name="Shape 1031">
              <a:extLst>
                <a:ext uri="{FF2B5EF4-FFF2-40B4-BE49-F238E27FC236}">
                  <a16:creationId xmlns:a16="http://schemas.microsoft.com/office/drawing/2014/main" xmlns="" id="{56D7130F-D46B-47E0-9270-C64AEA6B55C5}"/>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3" name="Shape 1032">
              <a:extLst>
                <a:ext uri="{FF2B5EF4-FFF2-40B4-BE49-F238E27FC236}">
                  <a16:creationId xmlns:a16="http://schemas.microsoft.com/office/drawing/2014/main" xmlns="" id="{FD7890B9-0A0D-47CA-86CB-B5E3902CBF88}"/>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4" name="Shape 1033">
              <a:extLst>
                <a:ext uri="{FF2B5EF4-FFF2-40B4-BE49-F238E27FC236}">
                  <a16:creationId xmlns:a16="http://schemas.microsoft.com/office/drawing/2014/main" xmlns="" id="{5E29533C-9964-4B47-B32E-610DF6A40561}"/>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5" name="Shape 1034">
              <a:extLst>
                <a:ext uri="{FF2B5EF4-FFF2-40B4-BE49-F238E27FC236}">
                  <a16:creationId xmlns:a16="http://schemas.microsoft.com/office/drawing/2014/main" xmlns="" id="{8F5DBB4B-ABAF-4E15-8362-33EC6B776E5F}"/>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6" name="Shape 1035">
              <a:extLst>
                <a:ext uri="{FF2B5EF4-FFF2-40B4-BE49-F238E27FC236}">
                  <a16:creationId xmlns:a16="http://schemas.microsoft.com/office/drawing/2014/main" xmlns="" id="{E7B64A2D-B625-4281-85A1-C7DE7275EE2A}"/>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7" name="Shape 1036">
              <a:extLst>
                <a:ext uri="{FF2B5EF4-FFF2-40B4-BE49-F238E27FC236}">
                  <a16:creationId xmlns:a16="http://schemas.microsoft.com/office/drawing/2014/main" xmlns="" id="{428A9A5A-9959-4E77-9055-3EEAF19EAC2D}"/>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8" name="Shape 1037">
              <a:extLst>
                <a:ext uri="{FF2B5EF4-FFF2-40B4-BE49-F238E27FC236}">
                  <a16:creationId xmlns:a16="http://schemas.microsoft.com/office/drawing/2014/main" xmlns="" id="{71106FA9-2E7B-40F1-BD47-3B726E827E39}"/>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9" name="Shape 1038">
              <a:extLst>
                <a:ext uri="{FF2B5EF4-FFF2-40B4-BE49-F238E27FC236}">
                  <a16:creationId xmlns:a16="http://schemas.microsoft.com/office/drawing/2014/main" xmlns="" id="{8C990689-AF3B-403D-A032-4D459CD35E0D}"/>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0" name="Shape 1039">
              <a:extLst>
                <a:ext uri="{FF2B5EF4-FFF2-40B4-BE49-F238E27FC236}">
                  <a16:creationId xmlns:a16="http://schemas.microsoft.com/office/drawing/2014/main" xmlns="" id="{B6F7B895-59A6-426F-9F13-44F71310956D}"/>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1" name="Shape 1040">
              <a:extLst>
                <a:ext uri="{FF2B5EF4-FFF2-40B4-BE49-F238E27FC236}">
                  <a16:creationId xmlns:a16="http://schemas.microsoft.com/office/drawing/2014/main" xmlns="" id="{0BCFB6B4-52D4-464D-A706-08D13561E315}"/>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2" name="Shape 1041">
              <a:extLst>
                <a:ext uri="{FF2B5EF4-FFF2-40B4-BE49-F238E27FC236}">
                  <a16:creationId xmlns:a16="http://schemas.microsoft.com/office/drawing/2014/main" xmlns="" id="{11821269-7AB6-4995-B3DD-219089F2BCC8}"/>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3" name="Shape 1042">
              <a:extLst>
                <a:ext uri="{FF2B5EF4-FFF2-40B4-BE49-F238E27FC236}">
                  <a16:creationId xmlns:a16="http://schemas.microsoft.com/office/drawing/2014/main" xmlns="" id="{ABEF4425-2102-4D45-A631-5503D6752898}"/>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4" name="Shape 1043">
              <a:extLst>
                <a:ext uri="{FF2B5EF4-FFF2-40B4-BE49-F238E27FC236}">
                  <a16:creationId xmlns:a16="http://schemas.microsoft.com/office/drawing/2014/main" xmlns="" id="{8CC617BF-A784-4A5D-B24B-D2652303D0CA}"/>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5" name="Shape 1044">
              <a:extLst>
                <a:ext uri="{FF2B5EF4-FFF2-40B4-BE49-F238E27FC236}">
                  <a16:creationId xmlns:a16="http://schemas.microsoft.com/office/drawing/2014/main" xmlns="" id="{AA137EE0-1993-4A36-AF69-20DA64A99793}"/>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6" name="Shape 1045">
              <a:extLst>
                <a:ext uri="{FF2B5EF4-FFF2-40B4-BE49-F238E27FC236}">
                  <a16:creationId xmlns:a16="http://schemas.microsoft.com/office/drawing/2014/main" xmlns="" id="{5ED4D8C9-0186-4EDD-9110-3291E559DE9A}"/>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7" name="Shape 1046">
              <a:extLst>
                <a:ext uri="{FF2B5EF4-FFF2-40B4-BE49-F238E27FC236}">
                  <a16:creationId xmlns:a16="http://schemas.microsoft.com/office/drawing/2014/main" xmlns="" id="{0DE09047-72B5-4189-BE96-70A0C95FABA9}"/>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41" name="TextBox 40">
            <a:extLst>
              <a:ext uri="{FF2B5EF4-FFF2-40B4-BE49-F238E27FC236}">
                <a16:creationId xmlns:a16="http://schemas.microsoft.com/office/drawing/2014/main" xmlns="" id="{62F9D6CD-CCB4-4AAE-AFFA-6A4419E749D1}"/>
              </a:ext>
            </a:extLst>
          </p:cNvPr>
          <p:cNvSpPr txBox="1"/>
          <p:nvPr/>
        </p:nvSpPr>
        <p:spPr>
          <a:xfrm>
            <a:off x="4815301" y="3134136"/>
            <a:ext cx="11365721" cy="2862322"/>
          </a:xfrm>
          <a:prstGeom prst="rect">
            <a:avLst/>
          </a:prstGeom>
          <a:noFill/>
        </p:spPr>
        <p:txBody>
          <a:bodyPr wrap="square">
            <a:spAutoFit/>
          </a:bodyPr>
          <a:lstStyle/>
          <a:p>
            <a:pPr algn="just"/>
            <a:r>
              <a:rPr lang="vi-VN" sz="2400" dirty="0">
                <a:solidFill>
                  <a:schemeClr val="tx2">
                    <a:lumMod val="50000"/>
                  </a:schemeClr>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Thu </a:t>
            </a:r>
            <a:r>
              <a:rPr lang="vi-VN" sz="3600" b="1" dirty="0" err="1">
                <a:solidFill>
                  <a:srgbClr val="FF0000"/>
                </a:solidFill>
                <a:latin typeface="Times New Roman" panose="02020603050405020304" pitchFamily="18" charset="0"/>
                <a:cs typeface="Times New Roman" panose="02020603050405020304" pitchFamily="18" charset="0"/>
              </a:rPr>
              <a:t>thập</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và</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tìm</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kiếm</a:t>
            </a:r>
            <a:r>
              <a:rPr lang="vi-VN" sz="3600" b="1" dirty="0">
                <a:solidFill>
                  <a:srgbClr val="FF0000"/>
                </a:solidFill>
                <a:latin typeface="Times New Roman" panose="02020603050405020304" pitchFamily="18" charset="0"/>
                <a:cs typeface="Times New Roman" panose="02020603050405020304" pitchFamily="18" charset="0"/>
              </a:rPr>
              <a:t> thông tin </a:t>
            </a:r>
            <a:r>
              <a:rPr lang="vi-VN" sz="3600" b="1" dirty="0" err="1">
                <a:solidFill>
                  <a:srgbClr val="FF0000"/>
                </a:solidFill>
                <a:latin typeface="Times New Roman" panose="02020603050405020304" pitchFamily="18" charset="0"/>
                <a:cs typeface="Times New Roman" panose="02020603050405020304" pitchFamily="18" charset="0"/>
              </a:rPr>
              <a:t>là</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cần</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thiết</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và</a:t>
            </a:r>
            <a:r>
              <a:rPr lang="vi-VN" sz="3600" b="1" dirty="0">
                <a:solidFill>
                  <a:srgbClr val="FF0000"/>
                </a:solidFill>
                <a:latin typeface="Times New Roman" panose="02020603050405020304" pitchFamily="18" charset="0"/>
                <a:cs typeface="Times New Roman" panose="02020603050405020304" pitchFamily="18" charset="0"/>
              </a:rPr>
              <a:t> quan </a:t>
            </a:r>
            <a:r>
              <a:rPr lang="vi-VN" sz="3600" b="1" dirty="0" err="1">
                <a:solidFill>
                  <a:srgbClr val="FF0000"/>
                </a:solidFill>
                <a:latin typeface="Times New Roman" panose="02020603050405020304" pitchFamily="18" charset="0"/>
                <a:cs typeface="Times New Roman" panose="02020603050405020304" pitchFamily="18" charset="0"/>
              </a:rPr>
              <a:t>trọng</a:t>
            </a:r>
            <a:r>
              <a:rPr lang="vi-VN" sz="3600" b="1" dirty="0">
                <a:solidFill>
                  <a:srgbClr val="FF0000"/>
                </a:solidFill>
                <a:latin typeface="Times New Roman" panose="02020603050405020304" pitchFamily="18" charset="0"/>
                <a:cs typeface="Times New Roman" panose="02020603050405020304" pitchFamily="18" charset="0"/>
              </a:rPr>
              <a:t> trong </a:t>
            </a:r>
            <a:r>
              <a:rPr lang="vi-VN" sz="3600" b="1" dirty="0" err="1">
                <a:solidFill>
                  <a:srgbClr val="FF0000"/>
                </a:solidFill>
                <a:latin typeface="Times New Roman" panose="02020603050405020304" pitchFamily="18" charset="0"/>
                <a:cs typeface="Times New Roman" panose="02020603050405020304" pitchFamily="18" charset="0"/>
              </a:rPr>
              <a:t>giải</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quyết</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vấn</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đề</a:t>
            </a:r>
            <a:r>
              <a:rPr lang="vi-VN" sz="3600" b="1" dirty="0">
                <a:solidFill>
                  <a:srgbClr val="FF0000"/>
                </a:solidFill>
                <a:latin typeface="Times New Roman" panose="02020603050405020304" pitchFamily="18" charset="0"/>
                <a:cs typeface="Times New Roman" panose="02020603050405020304" pitchFamily="18" charset="0"/>
              </a:rPr>
              <a:t>.</a:t>
            </a:r>
          </a:p>
          <a:p>
            <a:pPr algn="just"/>
            <a:endParaRPr lang="vi-VN" sz="3600" b="1" dirty="0">
              <a:solidFill>
                <a:srgbClr val="FF0000"/>
              </a:solidFill>
              <a:latin typeface="Times New Roman" panose="02020603050405020304" pitchFamily="18" charset="0"/>
              <a:cs typeface="Times New Roman" panose="02020603050405020304" pitchFamily="18" charset="0"/>
            </a:endParaRPr>
          </a:p>
          <a:p>
            <a:pPr algn="just"/>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Có</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đầy</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đủ</a:t>
            </a:r>
            <a:r>
              <a:rPr lang="vi-VN" sz="3600" b="1" dirty="0">
                <a:solidFill>
                  <a:srgbClr val="FF0000"/>
                </a:solidFill>
                <a:latin typeface="Times New Roman" panose="02020603050405020304" pitchFamily="18" charset="0"/>
                <a:cs typeface="Times New Roman" panose="02020603050405020304" pitchFamily="18" charset="0"/>
              </a:rPr>
              <a:t> thông tin </a:t>
            </a:r>
            <a:r>
              <a:rPr lang="vi-VN" sz="3600" b="1" dirty="0" err="1">
                <a:solidFill>
                  <a:srgbClr val="FF0000"/>
                </a:solidFill>
                <a:latin typeface="Times New Roman" panose="02020603050405020304" pitchFamily="18" charset="0"/>
                <a:cs typeface="Times New Roman" panose="02020603050405020304" pitchFamily="18" charset="0"/>
              </a:rPr>
              <a:t>sẽ</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giúp</a:t>
            </a:r>
            <a:r>
              <a:rPr lang="vi-VN" sz="3600" b="1" dirty="0">
                <a:solidFill>
                  <a:srgbClr val="FF0000"/>
                </a:solidFill>
                <a:latin typeface="Times New Roman" panose="02020603050405020304" pitchFamily="18" charset="0"/>
                <a:cs typeface="Times New Roman" panose="02020603050405020304" pitchFamily="18" charset="0"/>
              </a:rPr>
              <a:t> em </a:t>
            </a:r>
            <a:r>
              <a:rPr lang="vi-VN" sz="3600" b="1" dirty="0" err="1">
                <a:solidFill>
                  <a:srgbClr val="FF0000"/>
                </a:solidFill>
                <a:latin typeface="Times New Roman" panose="02020603050405020304" pitchFamily="18" charset="0"/>
                <a:cs typeface="Times New Roman" panose="02020603050405020304" pitchFamily="18" charset="0"/>
              </a:rPr>
              <a:t>giải</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quyết</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vấn</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đề</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tốt</a:t>
            </a:r>
            <a:r>
              <a:rPr lang="vi-VN" sz="3600" b="1" dirty="0">
                <a:solidFill>
                  <a:srgbClr val="FF0000"/>
                </a:solidFill>
                <a:latin typeface="Times New Roman" panose="02020603050405020304" pitchFamily="18" charset="0"/>
                <a:cs typeface="Times New Roman" panose="02020603050405020304" pitchFamily="18" charset="0"/>
              </a:rPr>
              <a:t> hơn.</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xmlns="" id="{7042F7BD-B67B-41AF-96CA-ABCF53077041}"/>
              </a:ext>
            </a:extLst>
          </p:cNvPr>
          <p:cNvPicPr/>
          <p:nvPr/>
        </p:nvPicPr>
        <p:blipFill>
          <a:blip r:embed="rId4"/>
          <a:stretch>
            <a:fillRect/>
          </a:stretch>
        </p:blipFill>
        <p:spPr>
          <a:xfrm>
            <a:off x="2789946" y="2243638"/>
            <a:ext cx="2265930" cy="2090469"/>
          </a:xfrm>
          <a:prstGeom prst="rect">
            <a:avLst/>
          </a:prstGeom>
        </p:spPr>
      </p:pic>
      <p:sp>
        <p:nvSpPr>
          <p:cNvPr id="49" name="Google Shape;335;p21"/>
          <p:cNvSpPr txBox="1"/>
          <p:nvPr/>
        </p:nvSpPr>
        <p:spPr>
          <a:xfrm>
            <a:off x="1235445" y="652151"/>
            <a:ext cx="15939372" cy="843308"/>
          </a:xfrm>
          <a:prstGeom prst="rect">
            <a:avLst/>
          </a:prstGeom>
          <a:noFill/>
          <a:ln>
            <a:noFill/>
          </a:ln>
        </p:spPr>
        <p:txBody>
          <a:bodyPr spcFirstLastPara="1" wrap="square" lIns="0" tIns="0" rIns="0" bIns="0" anchor="t" anchorCtr="0">
            <a:spAutoFit/>
          </a:bodyPr>
          <a:lstStyle/>
          <a:p>
            <a:pPr marL="0" marR="0" lvl="0" indent="0" algn="just" rtl="0">
              <a:lnSpc>
                <a:spcPct val="137006"/>
              </a:lnSpc>
              <a:spcBef>
                <a:spcPts val="0"/>
              </a:spcBef>
              <a:spcAft>
                <a:spcPts val="0"/>
              </a:spcAft>
              <a:buNone/>
            </a:pPr>
            <a:r>
              <a:rPr lang="vi-VN" sz="4000" b="1" dirty="0">
                <a:solidFill>
                  <a:srgbClr val="FF0000"/>
                </a:solidFill>
                <a:latin typeface="+mj-lt"/>
                <a:sym typeface="Paytone One"/>
              </a:rPr>
              <a:t>1. </a:t>
            </a:r>
            <a:r>
              <a:rPr lang="vi-VN" sz="4000" b="1" dirty="0" err="1">
                <a:solidFill>
                  <a:srgbClr val="FF0000"/>
                </a:solidFill>
                <a:latin typeface="+mj-lt"/>
                <a:sym typeface="Paytone One"/>
              </a:rPr>
              <a:t>Sự</a:t>
            </a:r>
            <a:r>
              <a:rPr lang="vi-VN" sz="4000" b="1" dirty="0">
                <a:solidFill>
                  <a:srgbClr val="FF0000"/>
                </a:solidFill>
                <a:latin typeface="+mj-lt"/>
                <a:sym typeface="Paytone One"/>
              </a:rPr>
              <a:t> </a:t>
            </a:r>
            <a:r>
              <a:rPr lang="vi-VN" sz="4000" b="1" dirty="0" err="1">
                <a:solidFill>
                  <a:srgbClr val="FF0000"/>
                </a:solidFill>
                <a:latin typeface="+mj-lt"/>
                <a:sym typeface="Paytone One"/>
              </a:rPr>
              <a:t>cần</a:t>
            </a:r>
            <a:r>
              <a:rPr lang="vi-VN" sz="4000" b="1" dirty="0">
                <a:solidFill>
                  <a:srgbClr val="FF0000"/>
                </a:solidFill>
                <a:latin typeface="+mj-lt"/>
                <a:sym typeface="Paytone One"/>
              </a:rPr>
              <a:t> </a:t>
            </a:r>
            <a:r>
              <a:rPr lang="vi-VN" sz="4000" b="1" dirty="0" err="1">
                <a:solidFill>
                  <a:srgbClr val="FF0000"/>
                </a:solidFill>
                <a:latin typeface="+mj-lt"/>
                <a:sym typeface="Paytone One"/>
              </a:rPr>
              <a:t>thiết</a:t>
            </a:r>
            <a:r>
              <a:rPr lang="vi-VN" sz="4000" b="1" dirty="0">
                <a:solidFill>
                  <a:srgbClr val="FF0000"/>
                </a:solidFill>
                <a:latin typeface="+mj-lt"/>
                <a:sym typeface="Paytone One"/>
              </a:rPr>
              <a:t>, </a:t>
            </a:r>
            <a:r>
              <a:rPr lang="vi-VN" sz="4000" b="1" dirty="0" err="1">
                <a:solidFill>
                  <a:srgbClr val="FF0000"/>
                </a:solidFill>
                <a:latin typeface="+mj-lt"/>
                <a:sym typeface="Paytone One"/>
              </a:rPr>
              <a:t>tầm</a:t>
            </a:r>
            <a:r>
              <a:rPr lang="vi-VN" sz="4000" b="1" dirty="0">
                <a:solidFill>
                  <a:srgbClr val="FF0000"/>
                </a:solidFill>
                <a:latin typeface="+mj-lt"/>
                <a:sym typeface="Paytone One"/>
              </a:rPr>
              <a:t> quan </a:t>
            </a:r>
            <a:r>
              <a:rPr lang="vi-VN" sz="4000" b="1" dirty="0" err="1">
                <a:solidFill>
                  <a:srgbClr val="FF0000"/>
                </a:solidFill>
                <a:latin typeface="+mj-lt"/>
                <a:sym typeface="Paytone One"/>
              </a:rPr>
              <a:t>trọng</a:t>
            </a:r>
            <a:r>
              <a:rPr lang="vi-VN" sz="4000" b="1" dirty="0">
                <a:solidFill>
                  <a:srgbClr val="FF0000"/>
                </a:solidFill>
                <a:latin typeface="+mj-lt"/>
                <a:sym typeface="Paytone One"/>
              </a:rPr>
              <a:t> </a:t>
            </a:r>
            <a:r>
              <a:rPr lang="vi-VN" sz="4000" b="1" dirty="0" err="1">
                <a:solidFill>
                  <a:srgbClr val="FF0000"/>
                </a:solidFill>
                <a:latin typeface="+mj-lt"/>
                <a:sym typeface="Paytone One"/>
              </a:rPr>
              <a:t>của</a:t>
            </a:r>
            <a:r>
              <a:rPr lang="vi-VN" sz="4000" b="1" dirty="0">
                <a:solidFill>
                  <a:srgbClr val="FF0000"/>
                </a:solidFill>
                <a:latin typeface="+mj-lt"/>
                <a:sym typeface="Paytone One"/>
              </a:rPr>
              <a:t> </a:t>
            </a:r>
            <a:r>
              <a:rPr lang="vi-VN" sz="4000" b="1" dirty="0" err="1">
                <a:solidFill>
                  <a:srgbClr val="FF0000"/>
                </a:solidFill>
                <a:latin typeface="+mj-lt"/>
                <a:sym typeface="Paytone One"/>
              </a:rPr>
              <a:t>việc</a:t>
            </a:r>
            <a:r>
              <a:rPr lang="vi-VN" sz="4000" b="1" dirty="0">
                <a:solidFill>
                  <a:srgbClr val="FF0000"/>
                </a:solidFill>
                <a:latin typeface="+mj-lt"/>
                <a:sym typeface="Paytone One"/>
              </a:rPr>
              <a:t> thu </a:t>
            </a:r>
            <a:r>
              <a:rPr lang="vi-VN" sz="4000" b="1" dirty="0" err="1">
                <a:solidFill>
                  <a:srgbClr val="FF0000"/>
                </a:solidFill>
                <a:latin typeface="+mj-lt"/>
                <a:sym typeface="Paytone One"/>
              </a:rPr>
              <a:t>thập</a:t>
            </a:r>
            <a:r>
              <a:rPr lang="vi-VN" sz="4000" b="1" dirty="0">
                <a:solidFill>
                  <a:srgbClr val="FF0000"/>
                </a:solidFill>
                <a:latin typeface="+mj-lt"/>
                <a:sym typeface="Paytone One"/>
              </a:rPr>
              <a:t>, </a:t>
            </a:r>
            <a:r>
              <a:rPr lang="vi-VN" sz="4000" b="1" dirty="0" err="1">
                <a:solidFill>
                  <a:srgbClr val="FF0000"/>
                </a:solidFill>
                <a:latin typeface="+mj-lt"/>
                <a:sym typeface="Paytone One"/>
              </a:rPr>
              <a:t>tìm</a:t>
            </a:r>
            <a:r>
              <a:rPr lang="vi-VN" sz="4000" b="1" dirty="0">
                <a:solidFill>
                  <a:srgbClr val="FF0000"/>
                </a:solidFill>
                <a:latin typeface="+mj-lt"/>
                <a:sym typeface="Paytone One"/>
              </a:rPr>
              <a:t> </a:t>
            </a:r>
            <a:r>
              <a:rPr lang="vi-VN" sz="4000" b="1" dirty="0" err="1">
                <a:solidFill>
                  <a:srgbClr val="FF0000"/>
                </a:solidFill>
                <a:latin typeface="+mj-lt"/>
                <a:sym typeface="Paytone One"/>
              </a:rPr>
              <a:t>kiếm</a:t>
            </a:r>
            <a:r>
              <a:rPr lang="vi-VN" sz="4000" b="1" dirty="0">
                <a:solidFill>
                  <a:srgbClr val="FF0000"/>
                </a:solidFill>
                <a:latin typeface="+mj-lt"/>
                <a:sym typeface="Paytone One"/>
              </a:rPr>
              <a:t> thông tin</a:t>
            </a:r>
            <a:endParaRPr sz="40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80">
                                          <p:stCondLst>
                                            <p:cond delay="0"/>
                                          </p:stCondLst>
                                        </p:cTn>
                                        <p:tgtEl>
                                          <p:spTgt spid="41"/>
                                        </p:tgtEl>
                                      </p:cBhvr>
                                    </p:animEffect>
                                    <p:anim calcmode="lin" valueType="num">
                                      <p:cBhvr>
                                        <p:cTn id="2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29" dur="26">
                                          <p:stCondLst>
                                            <p:cond delay="650"/>
                                          </p:stCondLst>
                                        </p:cTn>
                                        <p:tgtEl>
                                          <p:spTgt spid="41"/>
                                        </p:tgtEl>
                                      </p:cBhvr>
                                      <p:to x="100000" y="60000"/>
                                    </p:animScale>
                                    <p:animScale>
                                      <p:cBhvr>
                                        <p:cTn id="30" dur="166" decel="50000">
                                          <p:stCondLst>
                                            <p:cond delay="676"/>
                                          </p:stCondLst>
                                        </p:cTn>
                                        <p:tgtEl>
                                          <p:spTgt spid="41"/>
                                        </p:tgtEl>
                                      </p:cBhvr>
                                      <p:to x="100000" y="100000"/>
                                    </p:animScale>
                                    <p:animScale>
                                      <p:cBhvr>
                                        <p:cTn id="31" dur="26">
                                          <p:stCondLst>
                                            <p:cond delay="1312"/>
                                          </p:stCondLst>
                                        </p:cTn>
                                        <p:tgtEl>
                                          <p:spTgt spid="41"/>
                                        </p:tgtEl>
                                      </p:cBhvr>
                                      <p:to x="100000" y="80000"/>
                                    </p:animScale>
                                    <p:animScale>
                                      <p:cBhvr>
                                        <p:cTn id="32" dur="166" decel="50000">
                                          <p:stCondLst>
                                            <p:cond delay="1338"/>
                                          </p:stCondLst>
                                        </p:cTn>
                                        <p:tgtEl>
                                          <p:spTgt spid="41"/>
                                        </p:tgtEl>
                                      </p:cBhvr>
                                      <p:to x="100000" y="100000"/>
                                    </p:animScale>
                                    <p:animScale>
                                      <p:cBhvr>
                                        <p:cTn id="33" dur="26">
                                          <p:stCondLst>
                                            <p:cond delay="1642"/>
                                          </p:stCondLst>
                                        </p:cTn>
                                        <p:tgtEl>
                                          <p:spTgt spid="41"/>
                                        </p:tgtEl>
                                      </p:cBhvr>
                                      <p:to x="100000" y="90000"/>
                                    </p:animScale>
                                    <p:animScale>
                                      <p:cBhvr>
                                        <p:cTn id="34" dur="166" decel="50000">
                                          <p:stCondLst>
                                            <p:cond delay="1668"/>
                                          </p:stCondLst>
                                        </p:cTn>
                                        <p:tgtEl>
                                          <p:spTgt spid="41"/>
                                        </p:tgtEl>
                                      </p:cBhvr>
                                      <p:to x="100000" y="100000"/>
                                    </p:animScale>
                                    <p:animScale>
                                      <p:cBhvr>
                                        <p:cTn id="35" dur="26">
                                          <p:stCondLst>
                                            <p:cond delay="1808"/>
                                          </p:stCondLst>
                                        </p:cTn>
                                        <p:tgtEl>
                                          <p:spTgt spid="41"/>
                                        </p:tgtEl>
                                      </p:cBhvr>
                                      <p:to x="100000" y="95000"/>
                                    </p:animScale>
                                    <p:animScale>
                                      <p:cBhvr>
                                        <p:cTn id="36"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98"/>
        <p:cNvGrpSpPr/>
        <p:nvPr/>
      </p:nvGrpSpPr>
      <p:grpSpPr>
        <a:xfrm>
          <a:off x="0" y="0"/>
          <a:ext cx="0" cy="0"/>
          <a:chOff x="0" y="0"/>
          <a:chExt cx="0" cy="0"/>
        </a:xfrm>
      </p:grpSpPr>
      <p:grpSp>
        <p:nvGrpSpPr>
          <p:cNvPr id="399" name="Google Shape;399;p24"/>
          <p:cNvGrpSpPr/>
          <p:nvPr/>
        </p:nvGrpSpPr>
        <p:grpSpPr>
          <a:xfrm>
            <a:off x="387343" y="229287"/>
            <a:ext cx="17544871" cy="9683764"/>
            <a:chOff x="0" y="-38100"/>
            <a:chExt cx="4620871" cy="2550456"/>
          </a:xfrm>
        </p:grpSpPr>
        <p:sp>
          <p:nvSpPr>
            <p:cNvPr id="400" name="Google Shape;400;p2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01" name="Google Shape;401;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24"/>
          <p:cNvGrpSpPr/>
          <p:nvPr/>
        </p:nvGrpSpPr>
        <p:grpSpPr>
          <a:xfrm>
            <a:off x="451354" y="290915"/>
            <a:ext cx="17416848" cy="9560509"/>
            <a:chOff x="0" y="-38100"/>
            <a:chExt cx="4587153" cy="2517994"/>
          </a:xfrm>
        </p:grpSpPr>
        <p:sp>
          <p:nvSpPr>
            <p:cNvPr id="403" name="Google Shape;403;p2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BE7F5"/>
            </a:solidFill>
            <a:ln>
              <a:noFill/>
            </a:ln>
          </p:spPr>
        </p:sp>
        <p:sp>
          <p:nvSpPr>
            <p:cNvPr id="404" name="Google Shape;404;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09" name="Google Shape;409;p24"/>
          <p:cNvPicPr preferRelativeResize="0"/>
          <p:nvPr/>
        </p:nvPicPr>
        <p:blipFill rotWithShape="1">
          <a:blip r:embed="rId3">
            <a:alphaModFix/>
          </a:blip>
          <a:srcRect t="638" b="637"/>
          <a:stretch/>
        </p:blipFill>
        <p:spPr>
          <a:xfrm>
            <a:off x="15165587" y="8205312"/>
            <a:ext cx="2702615" cy="1639424"/>
          </a:xfrm>
          <a:prstGeom prst="rect">
            <a:avLst/>
          </a:prstGeom>
          <a:noFill/>
          <a:ln>
            <a:noFill/>
          </a:ln>
        </p:spPr>
      </p:pic>
      <p:pic>
        <p:nvPicPr>
          <p:cNvPr id="413" name="Google Shape;413;p24"/>
          <p:cNvPicPr preferRelativeResize="0"/>
          <p:nvPr/>
        </p:nvPicPr>
        <p:blipFill rotWithShape="1">
          <a:blip r:embed="rId4">
            <a:alphaModFix/>
          </a:blip>
          <a:srcRect/>
          <a:stretch/>
        </p:blipFill>
        <p:spPr>
          <a:xfrm>
            <a:off x="-158503" y="4403628"/>
            <a:ext cx="2787897" cy="5535536"/>
          </a:xfrm>
          <a:prstGeom prst="rect">
            <a:avLst/>
          </a:prstGeom>
          <a:noFill/>
          <a:ln>
            <a:noFill/>
          </a:ln>
        </p:spPr>
      </p:pic>
      <p:pic>
        <p:nvPicPr>
          <p:cNvPr id="42" name="Picture 41">
            <a:extLst>
              <a:ext uri="{FF2B5EF4-FFF2-40B4-BE49-F238E27FC236}">
                <a16:creationId xmlns:a16="http://schemas.microsoft.com/office/drawing/2014/main" xmlns="" id="{01AE3F4A-D2FF-4D60-9985-5162DE542544}"/>
              </a:ext>
            </a:extLst>
          </p:cNvPr>
          <p:cNvPicPr/>
          <p:nvPr/>
        </p:nvPicPr>
        <p:blipFill>
          <a:blip r:embed="rId5"/>
          <a:stretch>
            <a:fillRect/>
          </a:stretch>
        </p:blipFill>
        <p:spPr>
          <a:xfrm>
            <a:off x="5228404" y="1015872"/>
            <a:ext cx="707060" cy="786271"/>
          </a:xfrm>
          <a:prstGeom prst="rect">
            <a:avLst/>
          </a:prstGeom>
        </p:spPr>
      </p:pic>
      <p:sp>
        <p:nvSpPr>
          <p:cNvPr id="43" name="Google Shape;124;p14">
            <a:extLst>
              <a:ext uri="{FF2B5EF4-FFF2-40B4-BE49-F238E27FC236}">
                <a16:creationId xmlns:a16="http://schemas.microsoft.com/office/drawing/2014/main" xmlns="" id="{B3081C77-5507-401E-B062-B181DA1A9A6D}"/>
              </a:ext>
            </a:extLst>
          </p:cNvPr>
          <p:cNvSpPr txBox="1"/>
          <p:nvPr/>
        </p:nvSpPr>
        <p:spPr>
          <a:xfrm>
            <a:off x="6100188" y="1005151"/>
            <a:ext cx="11253534" cy="1351780"/>
          </a:xfrm>
          <a:prstGeom prst="rect">
            <a:avLst/>
          </a:prstGeom>
          <a:noFill/>
          <a:ln>
            <a:noFill/>
          </a:ln>
        </p:spPr>
        <p:txBody>
          <a:bodyPr spcFirstLastPara="1" wrap="square" lIns="0" tIns="0" rIns="0" bIns="0" anchor="t" anchorCtr="0">
            <a:spAutoFit/>
          </a:bodyPr>
          <a:lstStyle/>
          <a:p>
            <a:pPr lvl="0" algn="just">
              <a:lnSpc>
                <a:spcPct val="122010"/>
              </a:lnSpc>
            </a:pP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lớp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thông</a:t>
            </a:r>
            <a:r>
              <a:rPr lang="en-US" sz="3600" b="1" dirty="0">
                <a:solidFill>
                  <a:srgbClr val="FF0000"/>
                </a:solidFill>
                <a:latin typeface="Times New Roman" panose="02020603050405020304" pitchFamily="18" charset="0"/>
                <a:cs typeface="Times New Roman" panose="02020603050405020304" pitchFamily="18" charset="0"/>
              </a:rPr>
              <a:t> tin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endParaRPr>
          </a:p>
        </p:txBody>
      </p:sp>
      <p:sp>
        <p:nvSpPr>
          <p:cNvPr id="45" name="TextBox 44">
            <a:extLst>
              <a:ext uri="{FF2B5EF4-FFF2-40B4-BE49-F238E27FC236}">
                <a16:creationId xmlns:a16="http://schemas.microsoft.com/office/drawing/2014/main" xmlns="" id="{4E740571-B128-4B99-BA08-7F2078CFB4A2}"/>
              </a:ext>
            </a:extLst>
          </p:cNvPr>
          <p:cNvSpPr txBox="1"/>
          <p:nvPr/>
        </p:nvSpPr>
        <p:spPr>
          <a:xfrm>
            <a:off x="5596858" y="2371895"/>
            <a:ext cx="78209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A</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Thông</a:t>
            </a:r>
            <a:r>
              <a:rPr lang="en-US" sz="3200" b="1" dirty="0">
                <a:solidFill>
                  <a:schemeClr val="tx1"/>
                </a:solidFill>
                <a:latin typeface="Times New Roman" panose="02020603050405020304" pitchFamily="18" charset="0"/>
                <a:cs typeface="Times New Roman" panose="02020603050405020304" pitchFamily="18" charset="0"/>
              </a:rPr>
              <a:t> tin </a:t>
            </a: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tham</a:t>
            </a:r>
            <a:r>
              <a:rPr lang="en-US" sz="3200" b="1" dirty="0">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Times New Roman" panose="02020603050405020304" pitchFamily="18" charset="0"/>
                <a:cs typeface="Times New Roman" panose="02020603050405020304" pitchFamily="18" charset="0"/>
              </a:rPr>
              <a:t>quan</a:t>
            </a:r>
            <a:r>
              <a:rPr lang="vi-VN" sz="3200"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46" name="TextBox 45">
            <a:extLst>
              <a:ext uri="{FF2B5EF4-FFF2-40B4-BE49-F238E27FC236}">
                <a16:creationId xmlns:a16="http://schemas.microsoft.com/office/drawing/2014/main" xmlns="" id="{02CDEFAA-F601-4EDB-A326-9CB9B357B507}"/>
              </a:ext>
            </a:extLst>
          </p:cNvPr>
          <p:cNvSpPr txBox="1"/>
          <p:nvPr/>
        </p:nvSpPr>
        <p:spPr>
          <a:xfrm>
            <a:off x="5596858" y="3198828"/>
            <a:ext cx="8874516"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Thông tin </a:t>
            </a:r>
            <a:r>
              <a:rPr lang="vi-VN" sz="3200" b="1" dirty="0" err="1">
                <a:latin typeface="Times New Roman" panose="02020603050405020304" pitchFamily="18" charset="0"/>
                <a:cs typeface="Times New Roman" panose="02020603050405020304" pitchFamily="18" charset="0"/>
              </a:rPr>
              <a:t>dự</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báo</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thời</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tiết</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ngày</a:t>
            </a:r>
            <a:r>
              <a:rPr lang="vi-VN" sz="3200" b="1" dirty="0">
                <a:latin typeface="Times New Roman" panose="02020603050405020304" pitchFamily="18" charset="0"/>
                <a:cs typeface="Times New Roman" panose="02020603050405020304" pitchFamily="18" charset="0"/>
              </a:rPr>
              <a:t> đi tham quan.</a:t>
            </a:r>
            <a:endParaRPr lang="en-US" sz="3200" b="1" dirty="0"/>
          </a:p>
        </p:txBody>
      </p:sp>
      <p:sp>
        <p:nvSpPr>
          <p:cNvPr id="47" name="TextBox 46">
            <a:extLst>
              <a:ext uri="{FF2B5EF4-FFF2-40B4-BE49-F238E27FC236}">
                <a16:creationId xmlns:a16="http://schemas.microsoft.com/office/drawing/2014/main" xmlns="" id="{D0EC9CD7-1B44-4C6F-B7C9-0856A125532F}"/>
              </a:ext>
            </a:extLst>
          </p:cNvPr>
          <p:cNvSpPr txBox="1"/>
          <p:nvPr/>
        </p:nvSpPr>
        <p:spPr>
          <a:xfrm>
            <a:off x="5581019" y="4231024"/>
            <a:ext cx="8552424"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C</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Thông tin </a:t>
            </a:r>
            <a:r>
              <a:rPr lang="vi-VN" sz="3200" b="1" dirty="0" err="1">
                <a:latin typeface="Times New Roman" panose="02020603050405020304" pitchFamily="18" charset="0"/>
                <a:cs typeface="Times New Roman" panose="02020603050405020304" pitchFamily="18" charset="0"/>
              </a:rPr>
              <a:t>về</a:t>
            </a:r>
            <a:r>
              <a:rPr lang="vi-VN" sz="3200" b="1" dirty="0">
                <a:latin typeface="Times New Roman" panose="02020603050405020304" pitchFamily="18" charset="0"/>
                <a:cs typeface="Times New Roman" panose="02020603050405020304" pitchFamily="18" charset="0"/>
              </a:rPr>
              <a:t> chương </a:t>
            </a:r>
            <a:r>
              <a:rPr lang="vi-VN" sz="3200" b="1" dirty="0" err="1">
                <a:latin typeface="Times New Roman" panose="02020603050405020304" pitchFamily="18" charset="0"/>
                <a:cs typeface="Times New Roman" panose="02020603050405020304" pitchFamily="18" charset="0"/>
              </a:rPr>
              <a:t>trình</a:t>
            </a:r>
            <a:r>
              <a:rPr lang="vi-VN" sz="3200" b="1" dirty="0">
                <a:latin typeface="Times New Roman" panose="02020603050405020304" pitchFamily="18" charset="0"/>
                <a:cs typeface="Times New Roman" panose="02020603050405020304" pitchFamily="18" charset="0"/>
              </a:rPr>
              <a:t> tham quan</a:t>
            </a:r>
            <a:r>
              <a:rPr lang="vi-VN" sz="2400" b="1" dirty="0">
                <a:latin typeface="Times New Roman" panose="02020603050405020304" pitchFamily="18" charset="0"/>
                <a:cs typeface="Times New Roman" panose="02020603050405020304" pitchFamily="18" charset="0"/>
              </a:rPr>
              <a:t>.</a:t>
            </a:r>
            <a:endParaRPr lang="en-US" b="1" dirty="0"/>
          </a:p>
        </p:txBody>
      </p:sp>
      <p:sp>
        <p:nvSpPr>
          <p:cNvPr id="48" name="TextBox 47">
            <a:extLst>
              <a:ext uri="{FF2B5EF4-FFF2-40B4-BE49-F238E27FC236}">
                <a16:creationId xmlns:a16="http://schemas.microsoft.com/office/drawing/2014/main" xmlns="" id="{B3DDF3D4-7644-469E-A662-546908C4C15A}"/>
              </a:ext>
            </a:extLst>
          </p:cNvPr>
          <p:cNvSpPr txBox="1"/>
          <p:nvPr/>
        </p:nvSpPr>
        <p:spPr>
          <a:xfrm>
            <a:off x="5581019" y="4902916"/>
            <a:ext cx="9427068" cy="1077218"/>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D</a:t>
            </a:r>
            <a:r>
              <a:rPr lang="en-US"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Đánh</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giá</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nhận</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xét</a:t>
            </a:r>
            <a:r>
              <a:rPr lang="vi-VN" sz="3200" b="1" dirty="0">
                <a:latin typeface="Times New Roman" panose="02020603050405020304" pitchFamily="18" charset="0"/>
                <a:cs typeface="Times New Roman" panose="02020603050405020304" pitchFamily="18" charset="0"/>
              </a:rPr>
              <a:t>, kinh </a:t>
            </a:r>
            <a:r>
              <a:rPr lang="vi-VN" sz="3200" b="1" dirty="0" err="1">
                <a:latin typeface="Times New Roman" panose="02020603050405020304" pitchFamily="18" charset="0"/>
                <a:cs typeface="Times New Roman" panose="02020603050405020304" pitchFamily="18" charset="0"/>
              </a:rPr>
              <a:t>nghiệm</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của</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những</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người</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đã</a:t>
            </a:r>
            <a:r>
              <a:rPr lang="vi-VN" sz="3200" b="1" dirty="0">
                <a:latin typeface="Times New Roman" panose="02020603050405020304" pitchFamily="18" charset="0"/>
                <a:cs typeface="Times New Roman" panose="02020603050405020304" pitchFamily="18" charset="0"/>
              </a:rPr>
              <a:t> tham quan ở </a:t>
            </a:r>
            <a:r>
              <a:rPr lang="vi-VN" sz="3200" b="1" dirty="0" err="1">
                <a:latin typeface="Times New Roman" panose="02020603050405020304" pitchFamily="18" charset="0"/>
                <a:cs typeface="Times New Roman" panose="02020603050405020304" pitchFamily="18" charset="0"/>
              </a:rPr>
              <a:t>địa</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điểm</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đó</a:t>
            </a:r>
            <a:r>
              <a:rPr lang="en-US" b="1" dirty="0"/>
              <a:t>.</a:t>
            </a:r>
          </a:p>
        </p:txBody>
      </p:sp>
      <p:pic>
        <p:nvPicPr>
          <p:cNvPr id="3" name="Graphic 2" descr="Checkmark with solid fill">
            <a:extLst>
              <a:ext uri="{FF2B5EF4-FFF2-40B4-BE49-F238E27FC236}">
                <a16:creationId xmlns:a16="http://schemas.microsoft.com/office/drawing/2014/main" xmlns="" id="{33022190-C0DD-44A7-9BA2-DD7C22E908AB}"/>
              </a:ext>
            </a:extLst>
          </p:cNvPr>
          <p:cNvPicPr>
            <a:picLocks noChangeAspect="1"/>
          </p:cNvPicPr>
          <p:nvPr/>
        </p:nvPicPr>
        <p:blipFill>
          <a:blip r:embed="rId6">
            <a:extLst>
              <a:ext uri="{96DAC541-7B7A-43D3-8B79-37D633B846F1}">
                <asvg:svgBlip xmlns:asvg="http://schemas.microsoft.com/office/drawing/2016/SVG/main" xmlns="" r:embed="rId9"/>
              </a:ext>
            </a:extLst>
          </a:blip>
          <a:stretch>
            <a:fillRect/>
          </a:stretch>
        </p:blipFill>
        <p:spPr>
          <a:xfrm>
            <a:off x="13417902" y="2522476"/>
            <a:ext cx="271449" cy="271449"/>
          </a:xfrm>
          <a:prstGeom prst="rect">
            <a:avLst/>
          </a:prstGeom>
        </p:spPr>
      </p:pic>
      <p:pic>
        <p:nvPicPr>
          <p:cNvPr id="51" name="Graphic 50" descr="Checkmark with solid fill">
            <a:extLst>
              <a:ext uri="{FF2B5EF4-FFF2-40B4-BE49-F238E27FC236}">
                <a16:creationId xmlns:a16="http://schemas.microsoft.com/office/drawing/2014/main" xmlns="" id="{3A2063B1-B48E-464C-ACAB-F19766FAA11A}"/>
              </a:ext>
            </a:extLst>
          </p:cNvPr>
          <p:cNvPicPr>
            <a:picLocks noChangeAspect="1"/>
          </p:cNvPicPr>
          <p:nvPr/>
        </p:nvPicPr>
        <p:blipFill>
          <a:blip r:embed="rId6">
            <a:extLst>
              <a:ext uri="{96DAC541-7B7A-43D3-8B79-37D633B846F1}">
                <asvg:svgBlip xmlns:asvg="http://schemas.microsoft.com/office/drawing/2016/SVG/main" xmlns="" r:embed="rId9"/>
              </a:ext>
            </a:extLst>
          </a:blip>
          <a:stretch>
            <a:fillRect/>
          </a:stretch>
        </p:blipFill>
        <p:spPr>
          <a:xfrm>
            <a:off x="14440987" y="3324323"/>
            <a:ext cx="271449" cy="271449"/>
          </a:xfrm>
          <a:prstGeom prst="rect">
            <a:avLst/>
          </a:prstGeom>
        </p:spPr>
      </p:pic>
      <p:pic>
        <p:nvPicPr>
          <p:cNvPr id="52" name="Graphic 51" descr="Checkmark with solid fill">
            <a:extLst>
              <a:ext uri="{FF2B5EF4-FFF2-40B4-BE49-F238E27FC236}">
                <a16:creationId xmlns:a16="http://schemas.microsoft.com/office/drawing/2014/main" xmlns="" id="{42FB01E6-216C-4F9F-90B5-56FB9B5CD93E}"/>
              </a:ext>
            </a:extLst>
          </p:cNvPr>
          <p:cNvPicPr>
            <a:picLocks noChangeAspect="1"/>
          </p:cNvPicPr>
          <p:nvPr/>
        </p:nvPicPr>
        <p:blipFill>
          <a:blip r:embed="rId6">
            <a:extLst>
              <a:ext uri="{96DAC541-7B7A-43D3-8B79-37D633B846F1}">
                <asvg:svgBlip xmlns:asvg="http://schemas.microsoft.com/office/drawing/2016/SVG/main" xmlns="" r:embed="rId9"/>
              </a:ext>
            </a:extLst>
          </a:blip>
          <a:stretch>
            <a:fillRect/>
          </a:stretch>
        </p:blipFill>
        <p:spPr>
          <a:xfrm>
            <a:off x="14573068" y="4267903"/>
            <a:ext cx="271449" cy="271449"/>
          </a:xfrm>
          <a:prstGeom prst="rect">
            <a:avLst/>
          </a:prstGeom>
        </p:spPr>
      </p:pic>
      <p:pic>
        <p:nvPicPr>
          <p:cNvPr id="53" name="Graphic 52" descr="Checkmark with solid fill">
            <a:extLst>
              <a:ext uri="{FF2B5EF4-FFF2-40B4-BE49-F238E27FC236}">
                <a16:creationId xmlns:a16="http://schemas.microsoft.com/office/drawing/2014/main" xmlns="" id="{16CEE549-D190-4641-B231-FFD727520988}"/>
              </a:ext>
            </a:extLst>
          </p:cNvPr>
          <p:cNvPicPr>
            <a:picLocks noChangeAspect="1"/>
          </p:cNvPicPr>
          <p:nvPr/>
        </p:nvPicPr>
        <p:blipFill>
          <a:blip r:embed="rId6">
            <a:extLst>
              <a:ext uri="{96DAC541-7B7A-43D3-8B79-37D633B846F1}">
                <asvg:svgBlip xmlns:asvg="http://schemas.microsoft.com/office/drawing/2016/SVG/main" xmlns="" r:embed="rId9"/>
              </a:ext>
            </a:extLst>
          </a:blip>
          <a:stretch>
            <a:fillRect/>
          </a:stretch>
        </p:blipFill>
        <p:spPr>
          <a:xfrm>
            <a:off x="15165587" y="5217747"/>
            <a:ext cx="271449" cy="271449"/>
          </a:xfrm>
          <a:prstGeom prst="rect">
            <a:avLst/>
          </a:prstGeom>
        </p:spPr>
      </p:pic>
    </p:spTree>
    <p:extLst>
      <p:ext uri="{BB962C8B-B14F-4D97-AF65-F5344CB8AC3E}">
        <p14:creationId xmlns:p14="http://schemas.microsoft.com/office/powerpoint/2010/main" val="373059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ppt_w</p:attrName>
                                        </p:attrNameLst>
                                      </p:cBhvr>
                                      <p:tavLst>
                                        <p:tav tm="0">
                                          <p:val>
                                            <p:fltVal val="0"/>
                                          </p:val>
                                        </p:tav>
                                        <p:tav tm="100000">
                                          <p:val>
                                            <p:strVal val="#ppt_w"/>
                                          </p:val>
                                        </p:tav>
                                      </p:tavLst>
                                    </p:anim>
                                    <p:anim calcmode="lin" valueType="num">
                                      <p:cBhvr>
                                        <p:cTn id="20" dur="1000" fill="hold"/>
                                        <p:tgtEl>
                                          <p:spTgt spid="45"/>
                                        </p:tgtEl>
                                        <p:attrNameLst>
                                          <p:attrName>ppt_h</p:attrName>
                                        </p:attrNameLst>
                                      </p:cBhvr>
                                      <p:tavLst>
                                        <p:tav tm="0">
                                          <p:val>
                                            <p:fltVal val="0"/>
                                          </p:val>
                                        </p:tav>
                                        <p:tav tm="100000">
                                          <p:val>
                                            <p:strVal val="#ppt_h"/>
                                          </p:val>
                                        </p:tav>
                                      </p:tavLst>
                                    </p:anim>
                                    <p:anim calcmode="lin" valueType="num">
                                      <p:cBhvr>
                                        <p:cTn id="21" dur="1000" fill="hold"/>
                                        <p:tgtEl>
                                          <p:spTgt spid="45"/>
                                        </p:tgtEl>
                                        <p:attrNameLst>
                                          <p:attrName>style.rotation</p:attrName>
                                        </p:attrNameLst>
                                      </p:cBhvr>
                                      <p:tavLst>
                                        <p:tav tm="0">
                                          <p:val>
                                            <p:fltVal val="90"/>
                                          </p:val>
                                        </p:tav>
                                        <p:tav tm="100000">
                                          <p:val>
                                            <p:fltVal val="0"/>
                                          </p:val>
                                        </p:tav>
                                      </p:tavLst>
                                    </p:anim>
                                    <p:animEffect transition="in" filter="fade">
                                      <p:cBhvr>
                                        <p:cTn id="22" dur="1000"/>
                                        <p:tgtEl>
                                          <p:spTgt spid="4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ppt_w</p:attrName>
                                        </p:attrNameLst>
                                      </p:cBhvr>
                                      <p:tavLst>
                                        <p:tav tm="0">
                                          <p:val>
                                            <p:fltVal val="0"/>
                                          </p:val>
                                        </p:tav>
                                        <p:tav tm="100000">
                                          <p:val>
                                            <p:strVal val="#ppt_w"/>
                                          </p:val>
                                        </p:tav>
                                      </p:tavLst>
                                    </p:anim>
                                    <p:anim calcmode="lin" valueType="num">
                                      <p:cBhvr>
                                        <p:cTn id="26" dur="1000" fill="hold"/>
                                        <p:tgtEl>
                                          <p:spTgt spid="46"/>
                                        </p:tgtEl>
                                        <p:attrNameLst>
                                          <p:attrName>ppt_h</p:attrName>
                                        </p:attrNameLst>
                                      </p:cBhvr>
                                      <p:tavLst>
                                        <p:tav tm="0">
                                          <p:val>
                                            <p:fltVal val="0"/>
                                          </p:val>
                                        </p:tav>
                                        <p:tav tm="100000">
                                          <p:val>
                                            <p:strVal val="#ppt_h"/>
                                          </p:val>
                                        </p:tav>
                                      </p:tavLst>
                                    </p:anim>
                                    <p:anim calcmode="lin" valueType="num">
                                      <p:cBhvr>
                                        <p:cTn id="27" dur="1000" fill="hold"/>
                                        <p:tgtEl>
                                          <p:spTgt spid="46"/>
                                        </p:tgtEl>
                                        <p:attrNameLst>
                                          <p:attrName>style.rotation</p:attrName>
                                        </p:attrNameLst>
                                      </p:cBhvr>
                                      <p:tavLst>
                                        <p:tav tm="0">
                                          <p:val>
                                            <p:fltVal val="90"/>
                                          </p:val>
                                        </p:tav>
                                        <p:tav tm="100000">
                                          <p:val>
                                            <p:fltVal val="0"/>
                                          </p:val>
                                        </p:tav>
                                      </p:tavLst>
                                    </p:anim>
                                    <p:animEffect transition="in" filter="fade">
                                      <p:cBhvr>
                                        <p:cTn id="28" dur="1000"/>
                                        <p:tgtEl>
                                          <p:spTgt spid="4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1000" fill="hold"/>
                                        <p:tgtEl>
                                          <p:spTgt spid="47"/>
                                        </p:tgtEl>
                                        <p:attrNameLst>
                                          <p:attrName>ppt_w</p:attrName>
                                        </p:attrNameLst>
                                      </p:cBhvr>
                                      <p:tavLst>
                                        <p:tav tm="0">
                                          <p:val>
                                            <p:fltVal val="0"/>
                                          </p:val>
                                        </p:tav>
                                        <p:tav tm="100000">
                                          <p:val>
                                            <p:strVal val="#ppt_w"/>
                                          </p:val>
                                        </p:tav>
                                      </p:tavLst>
                                    </p:anim>
                                    <p:anim calcmode="lin" valueType="num">
                                      <p:cBhvr>
                                        <p:cTn id="32" dur="1000" fill="hold"/>
                                        <p:tgtEl>
                                          <p:spTgt spid="47"/>
                                        </p:tgtEl>
                                        <p:attrNameLst>
                                          <p:attrName>ppt_h</p:attrName>
                                        </p:attrNameLst>
                                      </p:cBhvr>
                                      <p:tavLst>
                                        <p:tav tm="0">
                                          <p:val>
                                            <p:fltVal val="0"/>
                                          </p:val>
                                        </p:tav>
                                        <p:tav tm="100000">
                                          <p:val>
                                            <p:strVal val="#ppt_h"/>
                                          </p:val>
                                        </p:tav>
                                      </p:tavLst>
                                    </p:anim>
                                    <p:anim calcmode="lin" valueType="num">
                                      <p:cBhvr>
                                        <p:cTn id="33" dur="1000" fill="hold"/>
                                        <p:tgtEl>
                                          <p:spTgt spid="47"/>
                                        </p:tgtEl>
                                        <p:attrNameLst>
                                          <p:attrName>style.rotation</p:attrName>
                                        </p:attrNameLst>
                                      </p:cBhvr>
                                      <p:tavLst>
                                        <p:tav tm="0">
                                          <p:val>
                                            <p:fltVal val="90"/>
                                          </p:val>
                                        </p:tav>
                                        <p:tav tm="100000">
                                          <p:val>
                                            <p:fltVal val="0"/>
                                          </p:val>
                                        </p:tav>
                                      </p:tavLst>
                                    </p:anim>
                                    <p:animEffect transition="in" filter="fade">
                                      <p:cBhvr>
                                        <p:cTn id="34" dur="1000"/>
                                        <p:tgtEl>
                                          <p:spTgt spid="4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1000" fill="hold"/>
                                        <p:tgtEl>
                                          <p:spTgt spid="48"/>
                                        </p:tgtEl>
                                        <p:attrNameLst>
                                          <p:attrName>ppt_w</p:attrName>
                                        </p:attrNameLst>
                                      </p:cBhvr>
                                      <p:tavLst>
                                        <p:tav tm="0">
                                          <p:val>
                                            <p:fltVal val="0"/>
                                          </p:val>
                                        </p:tav>
                                        <p:tav tm="100000">
                                          <p:val>
                                            <p:strVal val="#ppt_w"/>
                                          </p:val>
                                        </p:tav>
                                      </p:tavLst>
                                    </p:anim>
                                    <p:anim calcmode="lin" valueType="num">
                                      <p:cBhvr>
                                        <p:cTn id="38" dur="1000" fill="hold"/>
                                        <p:tgtEl>
                                          <p:spTgt spid="48"/>
                                        </p:tgtEl>
                                        <p:attrNameLst>
                                          <p:attrName>ppt_h</p:attrName>
                                        </p:attrNameLst>
                                      </p:cBhvr>
                                      <p:tavLst>
                                        <p:tav tm="0">
                                          <p:val>
                                            <p:fltVal val="0"/>
                                          </p:val>
                                        </p:tav>
                                        <p:tav tm="100000">
                                          <p:val>
                                            <p:strVal val="#ppt_h"/>
                                          </p:val>
                                        </p:tav>
                                      </p:tavLst>
                                    </p:anim>
                                    <p:anim calcmode="lin" valueType="num">
                                      <p:cBhvr>
                                        <p:cTn id="39" dur="1000" fill="hold"/>
                                        <p:tgtEl>
                                          <p:spTgt spid="48"/>
                                        </p:tgtEl>
                                        <p:attrNameLst>
                                          <p:attrName>style.rotation</p:attrName>
                                        </p:attrNameLst>
                                      </p:cBhvr>
                                      <p:tavLst>
                                        <p:tav tm="0">
                                          <p:val>
                                            <p:fltVal val="90"/>
                                          </p:val>
                                        </p:tav>
                                        <p:tav tm="100000">
                                          <p:val>
                                            <p:fltVal val="0"/>
                                          </p:val>
                                        </p:tav>
                                      </p:tavLst>
                                    </p:anim>
                                    <p:animEffect transition="in" filter="fade">
                                      <p:cBhvr>
                                        <p:cTn id="40" dur="10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ppt_x"/>
                                          </p:val>
                                        </p:tav>
                                        <p:tav tm="100000">
                                          <p:val>
                                            <p:strVal val="#ppt_x"/>
                                          </p:val>
                                        </p:tav>
                                      </p:tavLst>
                                    </p:anim>
                                    <p:anim calcmode="lin" valueType="num">
                                      <p:cBhvr additive="base">
                                        <p:cTn id="54" dur="50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419"/>
        <p:cNvGrpSpPr/>
        <p:nvPr/>
      </p:nvGrpSpPr>
      <p:grpSpPr>
        <a:xfrm>
          <a:off x="0" y="0"/>
          <a:ext cx="0" cy="0"/>
          <a:chOff x="0" y="0"/>
          <a:chExt cx="0" cy="0"/>
        </a:xfrm>
      </p:grpSpPr>
      <p:grpSp>
        <p:nvGrpSpPr>
          <p:cNvPr id="420" name="Google Shape;420;p25"/>
          <p:cNvGrpSpPr/>
          <p:nvPr/>
        </p:nvGrpSpPr>
        <p:grpSpPr>
          <a:xfrm>
            <a:off x="387343" y="265452"/>
            <a:ext cx="17544871" cy="9647599"/>
            <a:chOff x="0" y="-144661"/>
            <a:chExt cx="23393161" cy="12863465"/>
          </a:xfrm>
        </p:grpSpPr>
        <p:grpSp>
          <p:nvGrpSpPr>
            <p:cNvPr id="421" name="Google Shape;421;p25"/>
            <p:cNvGrpSpPr/>
            <p:nvPr/>
          </p:nvGrpSpPr>
          <p:grpSpPr>
            <a:xfrm>
              <a:off x="0" y="-144661"/>
              <a:ext cx="23393161" cy="12863465"/>
              <a:chOff x="0" y="-28575"/>
              <a:chExt cx="4620871" cy="2540931"/>
            </a:xfrm>
          </p:grpSpPr>
          <p:sp>
            <p:nvSpPr>
              <p:cNvPr id="422" name="Google Shape;422;p2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23" name="Google Shape;423;p2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4" name="Google Shape;424;p25"/>
            <p:cNvGrpSpPr/>
            <p:nvPr/>
          </p:nvGrpSpPr>
          <p:grpSpPr>
            <a:xfrm>
              <a:off x="85349" y="-62491"/>
              <a:ext cx="23222464" cy="12699125"/>
              <a:chOff x="0" y="-28575"/>
              <a:chExt cx="4587153" cy="2508469"/>
            </a:xfrm>
          </p:grpSpPr>
          <p:sp>
            <p:nvSpPr>
              <p:cNvPr id="425" name="Google Shape;425;p2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5C680"/>
              </a:solidFill>
              <a:ln>
                <a:noFill/>
              </a:ln>
            </p:spPr>
          </p:sp>
          <p:sp>
            <p:nvSpPr>
              <p:cNvPr id="426" name="Google Shape;426;p2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27" name="Google Shape;427;p25"/>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428" name="Google Shape;428;p25"/>
          <p:cNvGrpSpPr/>
          <p:nvPr/>
        </p:nvGrpSpPr>
        <p:grpSpPr>
          <a:xfrm>
            <a:off x="-2079186" y="864003"/>
            <a:ext cx="11033877" cy="4065364"/>
            <a:chOff x="-3178189" y="-68504"/>
            <a:chExt cx="2531503" cy="1847935"/>
          </a:xfrm>
        </p:grpSpPr>
        <p:sp>
          <p:nvSpPr>
            <p:cNvPr id="429" name="Google Shape;429;p25"/>
            <p:cNvSpPr/>
            <p:nvPr/>
          </p:nvSpPr>
          <p:spPr>
            <a:xfrm>
              <a:off x="-2486376" y="-68504"/>
              <a:ext cx="1839690" cy="1847935"/>
            </a:xfrm>
            <a:custGeom>
              <a:avLst/>
              <a:gdLst/>
              <a:ahLst/>
              <a:cxnLst/>
              <a:rect l="l" t="t" r="r" b="b"/>
              <a:pathLst>
                <a:path w="1839690" h="1847935" extrusionOk="0">
                  <a:moveTo>
                    <a:pt x="919845" y="0"/>
                  </a:moveTo>
                  <a:cubicBezTo>
                    <a:pt x="1428526" y="2275"/>
                    <a:pt x="1839690" y="415282"/>
                    <a:pt x="1839690" y="923968"/>
                  </a:cubicBezTo>
                  <a:cubicBezTo>
                    <a:pt x="1839690" y="1432653"/>
                    <a:pt x="1428526" y="1845660"/>
                    <a:pt x="919845" y="1847935"/>
                  </a:cubicBezTo>
                  <a:cubicBezTo>
                    <a:pt x="411165" y="1845660"/>
                    <a:pt x="0" y="1432653"/>
                    <a:pt x="0" y="923968"/>
                  </a:cubicBezTo>
                  <a:cubicBezTo>
                    <a:pt x="0" y="415282"/>
                    <a:pt x="411165" y="2275"/>
                    <a:pt x="919845" y="0"/>
                  </a:cubicBezTo>
                  <a:close/>
                </a:path>
              </a:pathLst>
            </a:custGeom>
            <a:solidFill>
              <a:srgbClr val="F5C86B"/>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25"/>
            <p:cNvSpPr txBox="1"/>
            <p:nvPr/>
          </p:nvSpPr>
          <p:spPr>
            <a:xfrm>
              <a:off x="-3178189" y="587963"/>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35" name="Google Shape;435;p25"/>
          <p:cNvPicPr preferRelativeResize="0"/>
          <p:nvPr/>
        </p:nvPicPr>
        <p:blipFill rotWithShape="1">
          <a:blip r:embed="rId4">
            <a:alphaModFix/>
          </a:blip>
          <a:srcRect l="36075" t="20572" r="35656" b="20038"/>
          <a:stretch/>
        </p:blipFill>
        <p:spPr>
          <a:xfrm>
            <a:off x="2633026" y="5006895"/>
            <a:ext cx="4033637" cy="4767001"/>
          </a:xfrm>
          <a:prstGeom prst="rect">
            <a:avLst/>
          </a:prstGeom>
          <a:noFill/>
          <a:ln>
            <a:noFill/>
          </a:ln>
        </p:spPr>
      </p:pic>
      <p:pic>
        <p:nvPicPr>
          <p:cNvPr id="437" name="Google Shape;437;p25"/>
          <p:cNvPicPr preferRelativeResize="0"/>
          <p:nvPr/>
        </p:nvPicPr>
        <p:blipFill rotWithShape="1">
          <a:blip r:embed="rId5">
            <a:alphaModFix/>
          </a:blip>
          <a:srcRect/>
          <a:stretch/>
        </p:blipFill>
        <p:spPr>
          <a:xfrm>
            <a:off x="9310477" y="662599"/>
            <a:ext cx="8271275" cy="8688591"/>
          </a:xfrm>
          <a:prstGeom prst="rect">
            <a:avLst/>
          </a:prstGeom>
          <a:noFill/>
          <a:ln>
            <a:noFill/>
          </a:ln>
        </p:spPr>
      </p:pic>
      <p:sp>
        <p:nvSpPr>
          <p:cNvPr id="21" name="Google Shape;335;p21">
            <a:extLst>
              <a:ext uri="{FF2B5EF4-FFF2-40B4-BE49-F238E27FC236}">
                <a16:creationId xmlns:a16="http://schemas.microsoft.com/office/drawing/2014/main" xmlns="" id="{C5AA367F-71CB-4304-9414-D96C8BCE1EC4}"/>
              </a:ext>
            </a:extLst>
          </p:cNvPr>
          <p:cNvSpPr txBox="1"/>
          <p:nvPr/>
        </p:nvSpPr>
        <p:spPr>
          <a:xfrm>
            <a:off x="1829229" y="1934575"/>
            <a:ext cx="6091703" cy="2276905"/>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400" b="1" dirty="0">
                <a:latin typeface="Paytone One"/>
                <a:sym typeface="Paytone One"/>
              </a:rPr>
              <a:t>2. </a:t>
            </a:r>
            <a:r>
              <a:rPr lang="vi-VN" sz="5400" b="1" dirty="0" err="1">
                <a:latin typeface="Paytone One"/>
                <a:sym typeface="Paytone One"/>
              </a:rPr>
              <a:t>Hợp</a:t>
            </a:r>
            <a:r>
              <a:rPr lang="vi-VN" sz="5400" b="1" dirty="0">
                <a:latin typeface="Paytone One"/>
                <a:sym typeface="Paytone One"/>
              </a:rPr>
              <a:t> </a:t>
            </a:r>
            <a:r>
              <a:rPr lang="vi-VN" sz="5400" b="1" dirty="0" err="1">
                <a:latin typeface="Paytone One"/>
                <a:sym typeface="Paytone One"/>
              </a:rPr>
              <a:t>tác</a:t>
            </a:r>
            <a:r>
              <a:rPr lang="vi-VN" sz="5400" b="1" dirty="0">
                <a:latin typeface="Paytone One"/>
                <a:sym typeface="Paytone One"/>
              </a:rPr>
              <a:t> </a:t>
            </a:r>
            <a:r>
              <a:rPr lang="vi-VN" sz="5400" b="1" dirty="0" err="1">
                <a:latin typeface="Paytone One"/>
                <a:sym typeface="Paytone One"/>
              </a:rPr>
              <a:t>để</a:t>
            </a:r>
            <a:r>
              <a:rPr lang="vi-VN" sz="5400" b="1" dirty="0">
                <a:latin typeface="Paytone One"/>
                <a:sym typeface="Paytone One"/>
              </a:rPr>
              <a:t> </a:t>
            </a:r>
            <a:r>
              <a:rPr lang="vi-VN" sz="5400" b="1" dirty="0" err="1">
                <a:latin typeface="Paytone One"/>
                <a:sym typeface="Paytone One"/>
              </a:rPr>
              <a:t>giải</a:t>
            </a:r>
            <a:r>
              <a:rPr lang="vi-VN" sz="5400" b="1" dirty="0">
                <a:latin typeface="Paytone One"/>
                <a:sym typeface="Paytone One"/>
              </a:rPr>
              <a:t> </a:t>
            </a:r>
            <a:r>
              <a:rPr lang="vi-VN" sz="5400" b="1" dirty="0" err="1">
                <a:latin typeface="Paytone One"/>
                <a:sym typeface="Paytone One"/>
              </a:rPr>
              <a:t>quyết</a:t>
            </a:r>
            <a:r>
              <a:rPr lang="vi-VN" sz="5400" b="1" dirty="0">
                <a:latin typeface="Paytone One"/>
                <a:sym typeface="Paytone One"/>
              </a:rPr>
              <a:t> </a:t>
            </a:r>
            <a:r>
              <a:rPr lang="vi-VN" sz="5400" b="1" dirty="0" err="1">
                <a:latin typeface="Paytone One"/>
                <a:sym typeface="Paytone One"/>
              </a:rPr>
              <a:t>vấn</a:t>
            </a:r>
            <a:r>
              <a:rPr lang="vi-VN" sz="5400" b="1" dirty="0">
                <a:latin typeface="Paytone One"/>
                <a:sym typeface="Paytone One"/>
              </a:rPr>
              <a:t> </a:t>
            </a:r>
            <a:r>
              <a:rPr lang="vi-VN" sz="5400" b="1" dirty="0" err="1">
                <a:latin typeface="Paytone One"/>
                <a:sym typeface="Paytone One"/>
              </a:rPr>
              <a:t>đề</a:t>
            </a:r>
            <a:endParaRPr sz="5400" dirty="0"/>
          </a:p>
        </p:txBody>
      </p:sp>
      <p:grpSp>
        <p:nvGrpSpPr>
          <p:cNvPr id="22" name="Group 21">
            <a:extLst>
              <a:ext uri="{FF2B5EF4-FFF2-40B4-BE49-F238E27FC236}">
                <a16:creationId xmlns:a16="http://schemas.microsoft.com/office/drawing/2014/main" xmlns="" id="{A595CF4C-AFC9-4E32-BA75-9826028E11D4}"/>
              </a:ext>
            </a:extLst>
          </p:cNvPr>
          <p:cNvGrpSpPr/>
          <p:nvPr/>
        </p:nvGrpSpPr>
        <p:grpSpPr>
          <a:xfrm>
            <a:off x="10679274" y="2401792"/>
            <a:ext cx="2042475" cy="759433"/>
            <a:chOff x="10697" y="0"/>
            <a:chExt cx="1437576" cy="502095"/>
          </a:xfrm>
        </p:grpSpPr>
        <p:sp>
          <p:nvSpPr>
            <p:cNvPr id="23" name="Shape 652">
              <a:extLst>
                <a:ext uri="{FF2B5EF4-FFF2-40B4-BE49-F238E27FC236}">
                  <a16:creationId xmlns:a16="http://schemas.microsoft.com/office/drawing/2014/main" xmlns="" id="{E53ADF78-D63C-4076-84CD-E0C5B3173090}"/>
                </a:ext>
              </a:extLst>
            </p:cNvPr>
            <p:cNvSpPr/>
            <p:nvPr/>
          </p:nvSpPr>
          <p:spPr>
            <a:xfrm>
              <a:off x="10697" y="51707"/>
              <a:ext cx="1272959" cy="386995"/>
            </a:xfrm>
            <a:custGeom>
              <a:avLst/>
              <a:gdLst/>
              <a:ahLst/>
              <a:cxnLst/>
              <a:rect l="0" t="0" r="0" b="0"/>
              <a:pathLst>
                <a:path w="1272959" h="386995">
                  <a:moveTo>
                    <a:pt x="132334" y="0"/>
                  </a:moveTo>
                  <a:lnTo>
                    <a:pt x="1208164" y="0"/>
                  </a:lnTo>
                  <a:lnTo>
                    <a:pt x="1272959" y="260883"/>
                  </a:lnTo>
                  <a:lnTo>
                    <a:pt x="1204557" y="386995"/>
                  </a:lnTo>
                  <a:lnTo>
                    <a:pt x="11163" y="386995"/>
                  </a:lnTo>
                  <a:lnTo>
                    <a:pt x="10084" y="225158"/>
                  </a:lnTo>
                  <a:cubicBezTo>
                    <a:pt x="10084" y="225158"/>
                    <a:pt x="0" y="97727"/>
                    <a:pt x="30239" y="58636"/>
                  </a:cubicBezTo>
                  <a:cubicBezTo>
                    <a:pt x="73127" y="3201"/>
                    <a:pt x="132334" y="0"/>
                    <a:pt x="132334" y="0"/>
                  </a:cubicBezTo>
                  <a:close/>
                </a:path>
              </a:pathLst>
            </a:custGeom>
            <a:ln w="0" cap="flat">
              <a:miter lim="100000"/>
            </a:ln>
          </p:spPr>
          <p:style>
            <a:lnRef idx="0">
              <a:srgbClr val="000000">
                <a:alpha val="0"/>
              </a:srgbClr>
            </a:lnRef>
            <a:fillRef idx="1">
              <a:srgbClr val="ECB478"/>
            </a:fillRef>
            <a:effectRef idx="0">
              <a:scrgbClr r="0" g="0" b="0"/>
            </a:effectRef>
            <a:fontRef idx="none"/>
          </p:style>
          <p:txBody>
            <a:bodyPr/>
            <a:lstStyle/>
            <a:p>
              <a:endParaRPr lang="en-US"/>
            </a:p>
          </p:txBody>
        </p:sp>
        <p:sp>
          <p:nvSpPr>
            <p:cNvPr id="24" name="Shape 654">
              <a:extLst>
                <a:ext uri="{FF2B5EF4-FFF2-40B4-BE49-F238E27FC236}">
                  <a16:creationId xmlns:a16="http://schemas.microsoft.com/office/drawing/2014/main" xmlns="" id="{C8EDBC0D-9A7A-4B32-89CE-834D88FA05D2}"/>
                </a:ext>
              </a:extLst>
            </p:cNvPr>
            <p:cNvSpPr/>
            <p:nvPr/>
          </p:nvSpPr>
          <p:spPr>
            <a:xfrm>
              <a:off x="935371" y="15395"/>
              <a:ext cx="512902" cy="486700"/>
            </a:xfrm>
            <a:custGeom>
              <a:avLst/>
              <a:gdLst/>
              <a:ahLst/>
              <a:cxnLst/>
              <a:rect l="0" t="0" r="0" b="0"/>
              <a:pathLst>
                <a:path w="512902" h="486700">
                  <a:moveTo>
                    <a:pt x="239562" y="2699"/>
                  </a:moveTo>
                  <a:cubicBezTo>
                    <a:pt x="257946" y="4318"/>
                    <a:pt x="275927" y="13299"/>
                    <a:pt x="288557" y="30516"/>
                  </a:cubicBezTo>
                  <a:lnTo>
                    <a:pt x="316738" y="68933"/>
                  </a:lnTo>
                  <a:cubicBezTo>
                    <a:pt x="330124" y="87157"/>
                    <a:pt x="351612" y="97635"/>
                    <a:pt x="374206" y="96962"/>
                  </a:cubicBezTo>
                  <a:lnTo>
                    <a:pt x="376098" y="96899"/>
                  </a:lnTo>
                  <a:lnTo>
                    <a:pt x="421818" y="95514"/>
                  </a:lnTo>
                  <a:cubicBezTo>
                    <a:pt x="478739" y="93800"/>
                    <a:pt x="512902" y="158087"/>
                    <a:pt x="479654" y="204328"/>
                  </a:cubicBezTo>
                  <a:lnTo>
                    <a:pt x="451828" y="243000"/>
                  </a:lnTo>
                  <a:cubicBezTo>
                    <a:pt x="438645" y="261351"/>
                    <a:pt x="435318" y="285011"/>
                    <a:pt x="442963" y="306309"/>
                  </a:cubicBezTo>
                  <a:lnTo>
                    <a:pt x="459029" y="351140"/>
                  </a:lnTo>
                  <a:cubicBezTo>
                    <a:pt x="478257" y="404734"/>
                    <a:pt x="427660" y="457122"/>
                    <a:pt x="373444" y="439786"/>
                  </a:cubicBezTo>
                  <a:lnTo>
                    <a:pt x="328054" y="425269"/>
                  </a:lnTo>
                  <a:cubicBezTo>
                    <a:pt x="306527" y="418374"/>
                    <a:pt x="282969" y="422526"/>
                    <a:pt x="265100" y="436370"/>
                  </a:cubicBezTo>
                  <a:lnTo>
                    <a:pt x="227406" y="465541"/>
                  </a:lnTo>
                  <a:cubicBezTo>
                    <a:pt x="200050" y="486700"/>
                    <a:pt x="165164" y="483220"/>
                    <a:pt x="141935" y="464462"/>
                  </a:cubicBezTo>
                  <a:cubicBezTo>
                    <a:pt x="126924" y="452346"/>
                    <a:pt x="116777" y="433855"/>
                    <a:pt x="116662" y="411503"/>
                  </a:cubicBezTo>
                  <a:lnTo>
                    <a:pt x="116434" y="363878"/>
                  </a:lnTo>
                  <a:cubicBezTo>
                    <a:pt x="116332" y="341259"/>
                    <a:pt x="105105" y="320165"/>
                    <a:pt x="86436" y="307427"/>
                  </a:cubicBezTo>
                  <a:lnTo>
                    <a:pt x="47066" y="280604"/>
                  </a:lnTo>
                  <a:cubicBezTo>
                    <a:pt x="0" y="248524"/>
                    <a:pt x="10122" y="176426"/>
                    <a:pt x="64199" y="158583"/>
                  </a:cubicBezTo>
                  <a:lnTo>
                    <a:pt x="109449" y="143647"/>
                  </a:lnTo>
                  <a:cubicBezTo>
                    <a:pt x="130899" y="136561"/>
                    <a:pt x="147511" y="119352"/>
                    <a:pt x="153848" y="97661"/>
                  </a:cubicBezTo>
                  <a:lnTo>
                    <a:pt x="167196" y="51915"/>
                  </a:lnTo>
                  <a:cubicBezTo>
                    <a:pt x="177165" y="17752"/>
                    <a:pt x="208923" y="0"/>
                    <a:pt x="239562" y="2699"/>
                  </a:cubicBezTo>
                  <a:close/>
                </a:path>
              </a:pathLst>
            </a:custGeom>
            <a:ln w="0" cap="flat">
              <a:miter lim="127000"/>
            </a:ln>
          </p:spPr>
          <p:style>
            <a:lnRef idx="0">
              <a:srgbClr val="000000">
                <a:alpha val="0"/>
              </a:srgbClr>
            </a:lnRef>
            <a:fillRef idx="1">
              <a:srgbClr val="CA702D"/>
            </a:fillRef>
            <a:effectRef idx="0">
              <a:scrgbClr r="0" g="0" b="0"/>
            </a:effectRef>
            <a:fontRef idx="none"/>
          </p:style>
          <p:txBody>
            <a:bodyPr/>
            <a:lstStyle/>
            <a:p>
              <a:endParaRPr lang="en-US"/>
            </a:p>
          </p:txBody>
        </p:sp>
        <p:sp>
          <p:nvSpPr>
            <p:cNvPr id="25" name="Shape 655">
              <a:extLst>
                <a:ext uri="{FF2B5EF4-FFF2-40B4-BE49-F238E27FC236}">
                  <a16:creationId xmlns:a16="http://schemas.microsoft.com/office/drawing/2014/main" xmlns="" id="{D48D9AB4-729C-413E-B7A5-AA27F4BBCE14}"/>
                </a:ext>
              </a:extLst>
            </p:cNvPr>
            <p:cNvSpPr/>
            <p:nvPr/>
          </p:nvSpPr>
          <p:spPr>
            <a:xfrm>
              <a:off x="935371" y="0"/>
              <a:ext cx="512902" cy="502095"/>
            </a:xfrm>
            <a:custGeom>
              <a:avLst/>
              <a:gdLst/>
              <a:ahLst/>
              <a:cxnLst/>
              <a:rect l="0" t="0" r="0" b="0"/>
              <a:pathLst>
                <a:path w="512902" h="502095">
                  <a:moveTo>
                    <a:pt x="479654" y="219723"/>
                  </a:moveTo>
                  <a:lnTo>
                    <a:pt x="451828" y="258394"/>
                  </a:lnTo>
                  <a:cubicBezTo>
                    <a:pt x="438645" y="276746"/>
                    <a:pt x="435318" y="300406"/>
                    <a:pt x="442963" y="321704"/>
                  </a:cubicBezTo>
                  <a:lnTo>
                    <a:pt x="459029" y="366535"/>
                  </a:lnTo>
                  <a:cubicBezTo>
                    <a:pt x="478257" y="420129"/>
                    <a:pt x="427660" y="472517"/>
                    <a:pt x="373444" y="455180"/>
                  </a:cubicBezTo>
                  <a:lnTo>
                    <a:pt x="328054" y="440664"/>
                  </a:lnTo>
                  <a:cubicBezTo>
                    <a:pt x="306527" y="433769"/>
                    <a:pt x="282969" y="437921"/>
                    <a:pt x="265100" y="451764"/>
                  </a:cubicBezTo>
                  <a:lnTo>
                    <a:pt x="227406" y="480936"/>
                  </a:lnTo>
                  <a:cubicBezTo>
                    <a:pt x="200050" y="502095"/>
                    <a:pt x="165164" y="498615"/>
                    <a:pt x="141935" y="479856"/>
                  </a:cubicBezTo>
                  <a:cubicBezTo>
                    <a:pt x="126924" y="467741"/>
                    <a:pt x="116777" y="449250"/>
                    <a:pt x="116662" y="426898"/>
                  </a:cubicBezTo>
                  <a:lnTo>
                    <a:pt x="116434" y="379273"/>
                  </a:lnTo>
                  <a:cubicBezTo>
                    <a:pt x="116332" y="356654"/>
                    <a:pt x="105105" y="335559"/>
                    <a:pt x="86436" y="322821"/>
                  </a:cubicBezTo>
                  <a:lnTo>
                    <a:pt x="47066" y="295999"/>
                  </a:lnTo>
                  <a:cubicBezTo>
                    <a:pt x="0" y="263919"/>
                    <a:pt x="10122" y="191821"/>
                    <a:pt x="64199" y="173977"/>
                  </a:cubicBezTo>
                  <a:lnTo>
                    <a:pt x="109449" y="159042"/>
                  </a:lnTo>
                  <a:cubicBezTo>
                    <a:pt x="130899" y="151955"/>
                    <a:pt x="147511" y="134747"/>
                    <a:pt x="153848" y="113056"/>
                  </a:cubicBezTo>
                  <a:lnTo>
                    <a:pt x="167196" y="67310"/>
                  </a:lnTo>
                  <a:cubicBezTo>
                    <a:pt x="183147" y="12649"/>
                    <a:pt x="254876" y="0"/>
                    <a:pt x="288557" y="45910"/>
                  </a:cubicBezTo>
                  <a:lnTo>
                    <a:pt x="316738" y="84328"/>
                  </a:lnTo>
                  <a:cubicBezTo>
                    <a:pt x="330124" y="102552"/>
                    <a:pt x="351612" y="113030"/>
                    <a:pt x="374206" y="112357"/>
                  </a:cubicBezTo>
                  <a:lnTo>
                    <a:pt x="376098" y="112294"/>
                  </a:lnTo>
                  <a:lnTo>
                    <a:pt x="421818" y="110909"/>
                  </a:lnTo>
                  <a:cubicBezTo>
                    <a:pt x="478739" y="109195"/>
                    <a:pt x="512902" y="173482"/>
                    <a:pt x="479654" y="219723"/>
                  </a:cubicBezTo>
                  <a:close/>
                </a:path>
              </a:pathLst>
            </a:custGeom>
            <a:ln w="15850" cap="flat">
              <a:miter lim="127000"/>
            </a:ln>
          </p:spPr>
          <p:style>
            <a:lnRef idx="1">
              <a:srgbClr val="FFFFFF"/>
            </a:lnRef>
            <a:fillRef idx="0">
              <a:srgbClr val="000000">
                <a:alpha val="0"/>
              </a:srgbClr>
            </a:fillRef>
            <a:effectRef idx="0">
              <a:scrgbClr r="0" g="0" b="0"/>
            </a:effectRef>
            <a:fontRef idx="none"/>
          </p:style>
          <p:txBody>
            <a:bodyPr/>
            <a:lstStyle/>
            <a:p>
              <a:endParaRPr lang="en-US"/>
            </a:p>
          </p:txBody>
        </p:sp>
      </p:grpSp>
      <p:sp>
        <p:nvSpPr>
          <p:cNvPr id="32" name="TextBox 31">
            <a:extLst>
              <a:ext uri="{FF2B5EF4-FFF2-40B4-BE49-F238E27FC236}">
                <a16:creationId xmlns:a16="http://schemas.microsoft.com/office/drawing/2014/main" xmlns="" id="{381B296A-EE27-4D07-B802-AC2F7D124F38}"/>
              </a:ext>
            </a:extLst>
          </p:cNvPr>
          <p:cNvSpPr txBox="1"/>
          <p:nvPr/>
        </p:nvSpPr>
        <p:spPr>
          <a:xfrm>
            <a:off x="12226695" y="2581453"/>
            <a:ext cx="453822" cy="400110"/>
          </a:xfrm>
          <a:prstGeom prst="rect">
            <a:avLst/>
          </a:prstGeom>
          <a:noFill/>
        </p:spPr>
        <p:txBody>
          <a:bodyPr wrap="square">
            <a:spAutoFit/>
          </a:bodyPr>
          <a:lstStyle/>
          <a:p>
            <a:r>
              <a:rPr lang="vi-VN" sz="2000" dirty="0">
                <a:solidFill>
                  <a:schemeClr val="bg1">
                    <a:lumMod val="95000"/>
                  </a:schemeClr>
                </a:solidFill>
                <a:latin typeface="Times New Roman" panose="02020603050405020304" pitchFamily="18" charset="0"/>
                <a:cs typeface="Times New Roman" panose="02020603050405020304" pitchFamily="18" charset="0"/>
              </a:rPr>
              <a:t>2</a:t>
            </a:r>
            <a:endParaRPr lang="en-US" sz="20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51A63606-39FB-4C21-A048-151FE9D20B35}"/>
              </a:ext>
            </a:extLst>
          </p:cNvPr>
          <p:cNvSpPr txBox="1"/>
          <p:nvPr/>
        </p:nvSpPr>
        <p:spPr>
          <a:xfrm>
            <a:off x="12753754" y="2578224"/>
            <a:ext cx="3404341" cy="461665"/>
          </a:xfrm>
          <a:prstGeom prst="rect">
            <a:avLst/>
          </a:prstGeom>
          <a:noFill/>
        </p:spPr>
        <p:txBody>
          <a:bodyPr wrap="square">
            <a:spAutoFit/>
          </a:bodyPr>
          <a:lstStyle/>
          <a:p>
            <a:r>
              <a:rPr lang="vi-VN" sz="2400" dirty="0" err="1">
                <a:solidFill>
                  <a:schemeClr val="tx1"/>
                </a:solidFill>
                <a:latin typeface="Times New Roman" panose="02020603050405020304" pitchFamily="18" charset="0"/>
                <a:cs typeface="Times New Roman" panose="02020603050405020304" pitchFamily="18" charset="0"/>
              </a:rPr>
              <a:t>Cách</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giải</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quyết</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vấn</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đề</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675F4F6B-C757-4A82-BCFF-125D1B953E1A}"/>
              </a:ext>
            </a:extLst>
          </p:cNvPr>
          <p:cNvSpPr txBox="1"/>
          <p:nvPr/>
        </p:nvSpPr>
        <p:spPr>
          <a:xfrm>
            <a:off x="10711280" y="2572615"/>
            <a:ext cx="1451403" cy="400110"/>
          </a:xfrm>
          <a:prstGeom prst="rect">
            <a:avLst/>
          </a:prstGeom>
          <a:noFill/>
        </p:spPr>
        <p:txBody>
          <a:bodyPr wrap="square">
            <a:spAutoFit/>
          </a:bodyPr>
          <a:lstStyle/>
          <a:p>
            <a:r>
              <a:rPr lang="en-US" sz="2000" dirty="0" err="1">
                <a:solidFill>
                  <a:schemeClr val="tx1"/>
                </a:solidFill>
                <a:latin typeface="Times New Roman" panose="02020603050405020304" pitchFamily="18" charset="0"/>
                <a:cs typeface="Times New Roman" panose="02020603050405020304" pitchFamily="18" charset="0"/>
              </a:rPr>
              <a:t>Hoạt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35" name="TextBox 34">
            <a:extLst>
              <a:ext uri="{FF2B5EF4-FFF2-40B4-BE49-F238E27FC236}">
                <a16:creationId xmlns:a16="http://schemas.microsoft.com/office/drawing/2014/main" xmlns="" id="{41E0C340-EF9B-4185-9B5E-C55DF44DBD5D}"/>
              </a:ext>
            </a:extLst>
          </p:cNvPr>
          <p:cNvSpPr txBox="1"/>
          <p:nvPr/>
        </p:nvSpPr>
        <p:spPr>
          <a:xfrm>
            <a:off x="10750307" y="3312920"/>
            <a:ext cx="5708464" cy="4893647"/>
          </a:xfrm>
          <a:prstGeom prst="rect">
            <a:avLst/>
          </a:prstGeom>
          <a:noFill/>
        </p:spPr>
        <p:txBody>
          <a:bodyPr wrap="square">
            <a:spAutoFit/>
          </a:bodyPr>
          <a:lstStyle/>
          <a:p>
            <a:pPr algn="just"/>
            <a:r>
              <a:rPr lang="vi-VN" sz="2400" dirty="0">
                <a:latin typeface="+mj-lt"/>
              </a:rPr>
              <a:t>Theo em </a:t>
            </a:r>
            <a:r>
              <a:rPr lang="vi-VN" sz="2400" dirty="0" err="1">
                <a:latin typeface="+mj-lt"/>
              </a:rPr>
              <a:t>các</a:t>
            </a:r>
            <a:r>
              <a:rPr lang="vi-VN" sz="2400" dirty="0">
                <a:latin typeface="+mj-lt"/>
              </a:rPr>
              <a:t> </a:t>
            </a:r>
            <a:r>
              <a:rPr lang="vi-VN" sz="2400" dirty="0" err="1">
                <a:latin typeface="+mj-lt"/>
              </a:rPr>
              <a:t>bạn</a:t>
            </a:r>
            <a:r>
              <a:rPr lang="vi-VN" sz="2400" dirty="0">
                <a:latin typeface="+mj-lt"/>
              </a:rPr>
              <a:t> An, Minh, Khoa nên </a:t>
            </a:r>
            <a:r>
              <a:rPr lang="vi-VN" sz="2400" dirty="0" err="1">
                <a:latin typeface="+mj-lt"/>
              </a:rPr>
              <a:t>thực</a:t>
            </a:r>
            <a:r>
              <a:rPr lang="vi-VN" sz="2400" dirty="0">
                <a:latin typeface="+mj-lt"/>
              </a:rPr>
              <a:t> </a:t>
            </a:r>
            <a:r>
              <a:rPr lang="vi-VN" sz="2400" dirty="0" err="1">
                <a:latin typeface="+mj-lt"/>
              </a:rPr>
              <a:t>hiện</a:t>
            </a:r>
            <a:r>
              <a:rPr lang="vi-VN" sz="2400" dirty="0">
                <a:latin typeface="+mj-lt"/>
              </a:rPr>
              <a:t> theo phương </a:t>
            </a:r>
            <a:r>
              <a:rPr lang="vi-VN" sz="2400" dirty="0" err="1">
                <a:latin typeface="+mj-lt"/>
              </a:rPr>
              <a:t>án</a:t>
            </a:r>
            <a:r>
              <a:rPr lang="vi-VN" sz="2400" dirty="0">
                <a:latin typeface="+mj-lt"/>
              </a:rPr>
              <a:t> </a:t>
            </a:r>
            <a:r>
              <a:rPr lang="vi-VN" sz="2400" dirty="0" err="1">
                <a:latin typeface="+mj-lt"/>
              </a:rPr>
              <a:t>nào</a:t>
            </a:r>
            <a:r>
              <a:rPr lang="vi-VN" sz="2400" dirty="0">
                <a:latin typeface="+mj-lt"/>
              </a:rPr>
              <a:t> </a:t>
            </a:r>
            <a:r>
              <a:rPr lang="vi-VN" sz="2400" dirty="0" err="1">
                <a:latin typeface="+mj-lt"/>
              </a:rPr>
              <a:t>để</a:t>
            </a:r>
            <a:r>
              <a:rPr lang="vi-VN" sz="2400" dirty="0">
                <a:latin typeface="+mj-lt"/>
              </a:rPr>
              <a:t> </a:t>
            </a:r>
            <a:r>
              <a:rPr lang="vi-VN" sz="2400" dirty="0" err="1">
                <a:latin typeface="+mj-lt"/>
              </a:rPr>
              <a:t>hoàn</a:t>
            </a:r>
            <a:r>
              <a:rPr lang="vi-VN" sz="2400" dirty="0">
                <a:latin typeface="+mj-lt"/>
              </a:rPr>
              <a:t> </a:t>
            </a:r>
            <a:r>
              <a:rPr lang="vi-VN" sz="2400" dirty="0" err="1">
                <a:latin typeface="+mj-lt"/>
              </a:rPr>
              <a:t>thành</a:t>
            </a:r>
            <a:r>
              <a:rPr lang="vi-VN" sz="2400" dirty="0">
                <a:latin typeface="+mj-lt"/>
              </a:rPr>
              <a:t> </a:t>
            </a:r>
            <a:r>
              <a:rPr lang="vi-VN" sz="2400" dirty="0" err="1">
                <a:latin typeface="+mj-lt"/>
              </a:rPr>
              <a:t>bài</a:t>
            </a:r>
            <a:r>
              <a:rPr lang="vi-VN" sz="2400" dirty="0">
                <a:latin typeface="+mj-lt"/>
              </a:rPr>
              <a:t> trinh </a:t>
            </a:r>
            <a:r>
              <a:rPr lang="vi-VN" sz="2400" dirty="0" err="1">
                <a:latin typeface="+mj-lt"/>
              </a:rPr>
              <a:t>chiếu</a:t>
            </a:r>
            <a:r>
              <a:rPr lang="vi-VN" sz="2400" dirty="0">
                <a:latin typeface="+mj-lt"/>
              </a:rPr>
              <a:t>? </a:t>
            </a:r>
            <a:r>
              <a:rPr lang="vi-VN" sz="2400" dirty="0" err="1">
                <a:latin typeface="+mj-lt"/>
              </a:rPr>
              <a:t>Tại</a:t>
            </a:r>
            <a:r>
              <a:rPr lang="vi-VN" sz="2400" dirty="0">
                <a:latin typeface="+mj-lt"/>
              </a:rPr>
              <a:t> sao?</a:t>
            </a:r>
          </a:p>
          <a:p>
            <a:pPr algn="just"/>
            <a:endParaRPr lang="vi-VN" sz="2400" dirty="0">
              <a:latin typeface="+mj-lt"/>
            </a:endParaRPr>
          </a:p>
          <a:p>
            <a:pPr algn="just"/>
            <a:r>
              <a:rPr lang="vi-VN" sz="2400" dirty="0">
                <a:solidFill>
                  <a:srgbClr val="00B050"/>
                </a:solidFill>
                <a:latin typeface="+mj-lt"/>
              </a:rPr>
              <a:t>A. </a:t>
            </a:r>
            <a:r>
              <a:rPr lang="vi-VN" sz="2400" dirty="0">
                <a:latin typeface="+mj-lt"/>
              </a:rPr>
              <a:t>Ai </a:t>
            </a:r>
            <a:r>
              <a:rPr lang="vi-VN" sz="2400" dirty="0" err="1">
                <a:latin typeface="+mj-lt"/>
              </a:rPr>
              <a:t>có</a:t>
            </a:r>
            <a:r>
              <a:rPr lang="vi-VN" sz="2400" dirty="0">
                <a:latin typeface="+mj-lt"/>
              </a:rPr>
              <a:t> </a:t>
            </a:r>
            <a:r>
              <a:rPr lang="vi-VN" sz="2400" dirty="0" err="1">
                <a:latin typeface="+mj-lt"/>
              </a:rPr>
              <a:t>khả</a:t>
            </a:r>
            <a:r>
              <a:rPr lang="vi-VN" sz="2400" dirty="0">
                <a:latin typeface="+mj-lt"/>
              </a:rPr>
              <a:t> năng </a:t>
            </a:r>
            <a:r>
              <a:rPr lang="vi-VN" sz="2400" dirty="0" err="1">
                <a:latin typeface="+mj-lt"/>
              </a:rPr>
              <a:t>và</a:t>
            </a:r>
            <a:r>
              <a:rPr lang="vi-VN" sz="2400" dirty="0">
                <a:latin typeface="+mj-lt"/>
              </a:rPr>
              <a:t> </a:t>
            </a:r>
            <a:r>
              <a:rPr lang="vi-VN" sz="2400" dirty="0" err="1">
                <a:latin typeface="+mj-lt"/>
              </a:rPr>
              <a:t>thích</a:t>
            </a:r>
            <a:r>
              <a:rPr lang="vi-VN" sz="2400" dirty="0">
                <a:latin typeface="+mj-lt"/>
              </a:rPr>
              <a:t> </a:t>
            </a:r>
            <a:r>
              <a:rPr lang="vi-VN" sz="2400" dirty="0" err="1">
                <a:latin typeface="+mj-lt"/>
              </a:rPr>
              <a:t>làm</a:t>
            </a:r>
            <a:r>
              <a:rPr lang="vi-VN" sz="2400" dirty="0">
                <a:latin typeface="+mj-lt"/>
              </a:rPr>
              <a:t> </a:t>
            </a:r>
            <a:r>
              <a:rPr lang="vi-VN" sz="2400" dirty="0" err="1">
                <a:latin typeface="+mj-lt"/>
              </a:rPr>
              <a:t>thì</a:t>
            </a:r>
            <a:r>
              <a:rPr lang="vi-VN" sz="2400" dirty="0">
                <a:latin typeface="+mj-lt"/>
              </a:rPr>
              <a:t> </a:t>
            </a:r>
            <a:r>
              <a:rPr lang="vi-VN" sz="2400" dirty="0" err="1">
                <a:latin typeface="+mj-lt"/>
              </a:rPr>
              <a:t>làm</a:t>
            </a:r>
            <a:r>
              <a:rPr lang="vi-VN" sz="2400" dirty="0">
                <a:latin typeface="+mj-lt"/>
              </a:rPr>
              <a:t> </a:t>
            </a:r>
            <a:r>
              <a:rPr lang="vi-VN" sz="2400" dirty="0" err="1">
                <a:latin typeface="+mj-lt"/>
              </a:rPr>
              <a:t>hộ</a:t>
            </a:r>
            <a:endParaRPr lang="vi-VN" sz="2400" dirty="0">
              <a:latin typeface="+mj-lt"/>
            </a:endParaRPr>
          </a:p>
          <a:p>
            <a:pPr algn="just"/>
            <a:r>
              <a:rPr lang="vi-VN" sz="2400" dirty="0" err="1">
                <a:latin typeface="+mj-lt"/>
              </a:rPr>
              <a:t>cả</a:t>
            </a:r>
            <a:r>
              <a:rPr lang="vi-VN" sz="2400" dirty="0">
                <a:latin typeface="+mj-lt"/>
              </a:rPr>
              <a:t> </a:t>
            </a:r>
            <a:r>
              <a:rPr lang="vi-VN" sz="2400" dirty="0" err="1">
                <a:latin typeface="+mj-lt"/>
              </a:rPr>
              <a:t>nhóm</a:t>
            </a:r>
            <a:r>
              <a:rPr lang="vi-VN" sz="2400" dirty="0">
                <a:latin typeface="+mj-lt"/>
              </a:rPr>
              <a:t>, </a:t>
            </a:r>
            <a:r>
              <a:rPr lang="vi-VN" sz="2400" dirty="0" err="1">
                <a:latin typeface="+mj-lt"/>
              </a:rPr>
              <a:t>các</a:t>
            </a:r>
            <a:r>
              <a:rPr lang="vi-VN" sz="2400" dirty="0">
                <a:latin typeface="+mj-lt"/>
              </a:rPr>
              <a:t> </a:t>
            </a:r>
            <a:r>
              <a:rPr lang="vi-VN" sz="2400" dirty="0" err="1">
                <a:latin typeface="+mj-lt"/>
              </a:rPr>
              <a:t>bạn</a:t>
            </a:r>
            <a:r>
              <a:rPr lang="vi-VN" sz="2400" dirty="0">
                <a:latin typeface="+mj-lt"/>
              </a:rPr>
              <a:t> </a:t>
            </a:r>
            <a:r>
              <a:rPr lang="vi-VN" sz="2400" dirty="0" err="1">
                <a:latin typeface="+mj-lt"/>
              </a:rPr>
              <a:t>khác</a:t>
            </a:r>
            <a:r>
              <a:rPr lang="vi-VN" sz="2400" dirty="0">
                <a:latin typeface="+mj-lt"/>
              </a:rPr>
              <a:t> </a:t>
            </a:r>
            <a:r>
              <a:rPr lang="vi-VN" sz="2400" dirty="0" err="1">
                <a:latin typeface="+mj-lt"/>
              </a:rPr>
              <a:t>đỡ</a:t>
            </a:r>
            <a:r>
              <a:rPr lang="vi-VN" sz="2400" dirty="0">
                <a:latin typeface="+mj-lt"/>
              </a:rPr>
              <a:t> </a:t>
            </a:r>
            <a:r>
              <a:rPr lang="vi-VN" sz="2400" dirty="0" err="1">
                <a:latin typeface="+mj-lt"/>
              </a:rPr>
              <a:t>phải</a:t>
            </a:r>
            <a:r>
              <a:rPr lang="vi-VN" sz="2400" dirty="0">
                <a:latin typeface="+mj-lt"/>
              </a:rPr>
              <a:t> </a:t>
            </a:r>
            <a:r>
              <a:rPr lang="vi-VN" sz="2400" dirty="0" err="1">
                <a:latin typeface="+mj-lt"/>
              </a:rPr>
              <a:t>làm</a:t>
            </a:r>
            <a:r>
              <a:rPr lang="vi-VN" sz="2400" dirty="0">
                <a:latin typeface="+mj-lt"/>
              </a:rPr>
              <a:t>.</a:t>
            </a:r>
          </a:p>
          <a:p>
            <a:pPr marL="457200" indent="-457200" algn="just">
              <a:buAutoNum type="alphaUcPeriod"/>
            </a:pPr>
            <a:endParaRPr lang="vi-VN" sz="2400" dirty="0">
              <a:latin typeface="+mj-lt"/>
            </a:endParaRPr>
          </a:p>
          <a:p>
            <a:pPr algn="just"/>
            <a:r>
              <a:rPr lang="vi-VN" sz="2400" dirty="0">
                <a:solidFill>
                  <a:srgbClr val="00B050"/>
                </a:solidFill>
                <a:latin typeface="+mj-lt"/>
              </a:rPr>
              <a:t>B. </a:t>
            </a:r>
            <a:r>
              <a:rPr lang="vi-VN" sz="2400" dirty="0" err="1">
                <a:latin typeface="+mj-lt"/>
              </a:rPr>
              <a:t>Mỗi</a:t>
            </a:r>
            <a:r>
              <a:rPr lang="vi-VN" sz="2400" dirty="0">
                <a:latin typeface="+mj-lt"/>
              </a:rPr>
              <a:t> </a:t>
            </a:r>
            <a:r>
              <a:rPr lang="vi-VN" sz="2400" dirty="0" err="1">
                <a:latin typeface="+mj-lt"/>
              </a:rPr>
              <a:t>bạn</a:t>
            </a:r>
            <a:r>
              <a:rPr lang="vi-VN" sz="2400" dirty="0">
                <a:latin typeface="+mj-lt"/>
              </a:rPr>
              <a:t> </a:t>
            </a:r>
            <a:r>
              <a:rPr lang="vi-VN" sz="2400" dirty="0" err="1">
                <a:latin typeface="+mj-lt"/>
              </a:rPr>
              <a:t>làm</a:t>
            </a:r>
            <a:r>
              <a:rPr lang="vi-VN" sz="2400" dirty="0">
                <a:latin typeface="+mj-lt"/>
              </a:rPr>
              <a:t> </a:t>
            </a:r>
            <a:r>
              <a:rPr lang="vi-VN" sz="2400" dirty="0" err="1">
                <a:latin typeface="+mj-lt"/>
              </a:rPr>
              <a:t>một</a:t>
            </a:r>
            <a:r>
              <a:rPr lang="vi-VN" sz="2400" dirty="0">
                <a:latin typeface="+mj-lt"/>
              </a:rPr>
              <a:t> </a:t>
            </a:r>
            <a:r>
              <a:rPr lang="vi-VN" sz="2400" dirty="0" err="1">
                <a:latin typeface="+mj-lt"/>
              </a:rPr>
              <a:t>bài</a:t>
            </a:r>
            <a:r>
              <a:rPr lang="vi-VN" sz="2400" dirty="0">
                <a:latin typeface="+mj-lt"/>
              </a:rPr>
              <a:t> </a:t>
            </a:r>
            <a:r>
              <a:rPr lang="vi-VN" sz="2400" dirty="0" err="1">
                <a:latin typeface="+mj-lt"/>
              </a:rPr>
              <a:t>trình</a:t>
            </a:r>
            <a:r>
              <a:rPr lang="vi-VN" sz="2400" dirty="0">
                <a:latin typeface="+mj-lt"/>
              </a:rPr>
              <a:t> </a:t>
            </a:r>
            <a:r>
              <a:rPr lang="vi-VN" sz="2400" dirty="0" err="1">
                <a:latin typeface="+mj-lt"/>
              </a:rPr>
              <a:t>chiếu</a:t>
            </a:r>
            <a:r>
              <a:rPr lang="vi-VN" sz="2400" dirty="0">
                <a:latin typeface="+mj-lt"/>
              </a:rPr>
              <a:t> </a:t>
            </a:r>
            <a:r>
              <a:rPr lang="vi-VN" sz="2400" dirty="0" err="1">
                <a:latin typeface="+mj-lt"/>
              </a:rPr>
              <a:t>của</a:t>
            </a:r>
            <a:r>
              <a:rPr lang="vi-VN" sz="2400" dirty="0">
                <a:latin typeface="+mj-lt"/>
              </a:rPr>
              <a:t> riêng </a:t>
            </a:r>
            <a:r>
              <a:rPr lang="vi-VN" sz="2400" dirty="0" err="1">
                <a:latin typeface="+mj-lt"/>
              </a:rPr>
              <a:t>mình</a:t>
            </a:r>
            <a:r>
              <a:rPr lang="vi-VN" sz="2400" dirty="0">
                <a:latin typeface="+mj-lt"/>
              </a:rPr>
              <a:t>, </a:t>
            </a:r>
            <a:r>
              <a:rPr lang="vi-VN" sz="2400" dirty="0" err="1">
                <a:latin typeface="+mj-lt"/>
              </a:rPr>
              <a:t>rồi</a:t>
            </a:r>
            <a:r>
              <a:rPr lang="vi-VN" sz="2400" dirty="0">
                <a:latin typeface="+mj-lt"/>
              </a:rPr>
              <a:t> </a:t>
            </a:r>
            <a:r>
              <a:rPr lang="vi-VN" sz="2400" dirty="0" err="1">
                <a:latin typeface="+mj-lt"/>
              </a:rPr>
              <a:t>chọn</a:t>
            </a:r>
            <a:r>
              <a:rPr lang="vi-VN" sz="2400" dirty="0">
                <a:latin typeface="+mj-lt"/>
              </a:rPr>
              <a:t> </a:t>
            </a:r>
            <a:r>
              <a:rPr lang="vi-VN" sz="2400" dirty="0" err="1">
                <a:latin typeface="+mj-lt"/>
              </a:rPr>
              <a:t>bài</a:t>
            </a:r>
            <a:r>
              <a:rPr lang="vi-VN" sz="2400" dirty="0">
                <a:latin typeface="+mj-lt"/>
              </a:rPr>
              <a:t> </a:t>
            </a:r>
            <a:r>
              <a:rPr lang="vi-VN" sz="2400" dirty="0" err="1">
                <a:latin typeface="+mj-lt"/>
              </a:rPr>
              <a:t>nào</a:t>
            </a:r>
            <a:r>
              <a:rPr lang="vi-VN" sz="2400" dirty="0">
                <a:latin typeface="+mj-lt"/>
              </a:rPr>
              <a:t> hay </a:t>
            </a:r>
            <a:r>
              <a:rPr lang="vi-VN" sz="2400" dirty="0" err="1">
                <a:latin typeface="+mj-lt"/>
              </a:rPr>
              <a:t>nhất</a:t>
            </a:r>
            <a:r>
              <a:rPr lang="vi-VN" sz="2400" dirty="0">
                <a:latin typeface="+mj-lt"/>
              </a:rPr>
              <a:t> </a:t>
            </a:r>
            <a:r>
              <a:rPr lang="vi-VN" sz="2400" dirty="0" err="1">
                <a:latin typeface="+mj-lt"/>
              </a:rPr>
              <a:t>trình</a:t>
            </a:r>
            <a:r>
              <a:rPr lang="vi-VN" sz="2400" dirty="0">
                <a:latin typeface="+mj-lt"/>
              </a:rPr>
              <a:t> </a:t>
            </a:r>
            <a:r>
              <a:rPr lang="vi-VN" sz="2400" dirty="0" err="1">
                <a:latin typeface="+mj-lt"/>
              </a:rPr>
              <a:t>bày</a:t>
            </a:r>
            <a:r>
              <a:rPr lang="vi-VN" sz="2400" dirty="0">
                <a:latin typeface="+mj-lt"/>
              </a:rPr>
              <a:t>.</a:t>
            </a:r>
          </a:p>
          <a:p>
            <a:pPr algn="just"/>
            <a:endParaRPr lang="vi-VN" sz="2400" dirty="0">
              <a:latin typeface="+mj-lt"/>
            </a:endParaRPr>
          </a:p>
          <a:p>
            <a:pPr algn="just"/>
            <a:r>
              <a:rPr lang="vi-VN" sz="2400" dirty="0">
                <a:solidFill>
                  <a:srgbClr val="00B050"/>
                </a:solidFill>
                <a:latin typeface="+mj-lt"/>
              </a:rPr>
              <a:t>C. </a:t>
            </a:r>
            <a:r>
              <a:rPr lang="vi-VN" sz="2400" dirty="0">
                <a:latin typeface="+mj-lt"/>
              </a:rPr>
              <a:t>Chia công </a:t>
            </a:r>
            <a:r>
              <a:rPr lang="vi-VN" sz="2400" dirty="0" err="1">
                <a:latin typeface="+mj-lt"/>
              </a:rPr>
              <a:t>việc</a:t>
            </a:r>
            <a:r>
              <a:rPr lang="vi-VN" sz="2400" dirty="0">
                <a:latin typeface="+mj-lt"/>
              </a:rPr>
              <a:t> </a:t>
            </a:r>
            <a:r>
              <a:rPr lang="vi-VN" sz="2400" dirty="0" err="1">
                <a:latin typeface="+mj-lt"/>
              </a:rPr>
              <a:t>thành</a:t>
            </a:r>
            <a:r>
              <a:rPr lang="vi-VN" sz="2400" dirty="0">
                <a:latin typeface="+mj-lt"/>
              </a:rPr>
              <a:t> </a:t>
            </a:r>
            <a:r>
              <a:rPr lang="vi-VN" sz="2400" dirty="0" err="1">
                <a:latin typeface="+mj-lt"/>
              </a:rPr>
              <a:t>nhiều</a:t>
            </a:r>
            <a:r>
              <a:rPr lang="vi-VN" sz="2400" dirty="0">
                <a:latin typeface="+mj-lt"/>
              </a:rPr>
              <a:t> công </a:t>
            </a:r>
            <a:r>
              <a:rPr lang="vi-VN" sz="2400" dirty="0" err="1">
                <a:latin typeface="+mj-lt"/>
              </a:rPr>
              <a:t>việc</a:t>
            </a:r>
            <a:r>
              <a:rPr lang="vi-VN" sz="2400" dirty="0">
                <a:latin typeface="+mj-lt"/>
              </a:rPr>
              <a:t> </a:t>
            </a:r>
            <a:r>
              <a:rPr lang="vi-VN" sz="2400" dirty="0" err="1">
                <a:latin typeface="+mj-lt"/>
              </a:rPr>
              <a:t>nhỏ</a:t>
            </a:r>
            <a:r>
              <a:rPr lang="vi-VN" sz="2400" dirty="0">
                <a:latin typeface="+mj-lt"/>
              </a:rPr>
              <a:t> hơn, phân công </a:t>
            </a:r>
            <a:r>
              <a:rPr lang="vi-VN" sz="2400" dirty="0" err="1">
                <a:latin typeface="+mj-lt"/>
              </a:rPr>
              <a:t>mỗi</a:t>
            </a:r>
            <a:r>
              <a:rPr lang="vi-VN" sz="2400" dirty="0">
                <a:latin typeface="+mj-lt"/>
              </a:rPr>
              <a:t> </a:t>
            </a:r>
            <a:r>
              <a:rPr lang="vi-VN" sz="2400" dirty="0" err="1">
                <a:latin typeface="+mj-lt"/>
              </a:rPr>
              <a:t>bạn</a:t>
            </a:r>
            <a:r>
              <a:rPr lang="vi-VN" sz="2400" dirty="0">
                <a:latin typeface="+mj-lt"/>
              </a:rPr>
              <a:t> </a:t>
            </a:r>
            <a:r>
              <a:rPr lang="vi-VN" sz="2400" dirty="0" err="1">
                <a:latin typeface="+mj-lt"/>
              </a:rPr>
              <a:t>làm</a:t>
            </a:r>
            <a:r>
              <a:rPr lang="vi-VN" sz="2400" dirty="0">
                <a:latin typeface="+mj-lt"/>
              </a:rPr>
              <a:t> </a:t>
            </a:r>
            <a:r>
              <a:rPr lang="vi-VN" sz="2400" dirty="0" err="1">
                <a:latin typeface="+mj-lt"/>
              </a:rPr>
              <a:t>một</a:t>
            </a:r>
            <a:r>
              <a:rPr lang="vi-VN" sz="2400" dirty="0">
                <a:latin typeface="+mj-lt"/>
              </a:rPr>
              <a:t> </a:t>
            </a:r>
            <a:r>
              <a:rPr lang="vi-VN" sz="2400" dirty="0" err="1">
                <a:latin typeface="+mj-lt"/>
              </a:rPr>
              <a:t>việc</a:t>
            </a:r>
            <a:r>
              <a:rPr lang="vi-VN" sz="2400" dirty="0">
                <a:latin typeface="+mj-lt"/>
              </a:rPr>
              <a:t> </a:t>
            </a:r>
            <a:r>
              <a:rPr lang="vi-VN" sz="2400" dirty="0" err="1">
                <a:latin typeface="+mj-lt"/>
              </a:rPr>
              <a:t>tuỳ</a:t>
            </a:r>
            <a:r>
              <a:rPr lang="vi-VN" sz="2400" dirty="0">
                <a:latin typeface="+mj-lt"/>
              </a:rPr>
              <a:t> </a:t>
            </a:r>
            <a:r>
              <a:rPr lang="vi-VN" sz="2400" dirty="0" err="1">
                <a:latin typeface="+mj-lt"/>
              </a:rPr>
              <a:t>vào</a:t>
            </a:r>
            <a:r>
              <a:rPr lang="vi-VN" sz="2400" dirty="0">
                <a:latin typeface="+mj-lt"/>
              </a:rPr>
              <a:t> </a:t>
            </a:r>
            <a:r>
              <a:rPr lang="vi-VN" sz="2400" dirty="0" err="1">
                <a:latin typeface="+mj-lt"/>
              </a:rPr>
              <a:t>điểm</a:t>
            </a:r>
            <a:r>
              <a:rPr lang="vi-VN" sz="2400" dirty="0">
                <a:latin typeface="+mj-lt"/>
              </a:rPr>
              <a:t> </a:t>
            </a:r>
            <a:r>
              <a:rPr lang="vi-VN" sz="2400" dirty="0" err="1">
                <a:latin typeface="+mj-lt"/>
              </a:rPr>
              <a:t>mạnh</a:t>
            </a:r>
            <a:r>
              <a:rPr lang="vi-VN" sz="2400" dirty="0">
                <a:latin typeface="+mj-lt"/>
              </a:rPr>
              <a:t> </a:t>
            </a:r>
            <a:r>
              <a:rPr lang="vi-VN" sz="2400" dirty="0" err="1">
                <a:latin typeface="+mj-lt"/>
              </a:rPr>
              <a:t>của</a:t>
            </a:r>
            <a:r>
              <a:rPr lang="vi-VN" sz="2400" dirty="0">
                <a:latin typeface="+mj-lt"/>
              </a:rPr>
              <a:t> </a:t>
            </a:r>
            <a:r>
              <a:rPr lang="vi-VN" sz="2400" dirty="0" err="1">
                <a:latin typeface="+mj-lt"/>
              </a:rPr>
              <a:t>từng</a:t>
            </a:r>
            <a:r>
              <a:rPr lang="vi-VN" sz="2400" dirty="0">
                <a:latin typeface="+mj-lt"/>
              </a:rPr>
              <a:t> </a:t>
            </a:r>
            <a:r>
              <a:rPr lang="vi-VN" sz="2400" dirty="0" err="1">
                <a:latin typeface="+mj-lt"/>
              </a:rPr>
              <a:t>người</a:t>
            </a:r>
            <a:r>
              <a:rPr lang="vi-VN" sz="2400" dirty="0">
                <a:latin typeface="+mj-lt"/>
              </a:rPr>
              <a:t>.</a:t>
            </a:r>
            <a:endParaRPr lang="en-US" sz="2400" dirty="0">
              <a:solidFill>
                <a:schemeClr val="tx1"/>
              </a:solidFill>
              <a:latin typeface="+mj-lt"/>
              <a:cs typeface="Times New Roman" panose="02020603050405020304" pitchFamily="18" charset="0"/>
            </a:endParaRPr>
          </a:p>
        </p:txBody>
      </p:sp>
      <p:sp>
        <p:nvSpPr>
          <p:cNvPr id="26" name="Oval 25">
            <a:extLst>
              <a:ext uri="{FF2B5EF4-FFF2-40B4-BE49-F238E27FC236}">
                <a16:creationId xmlns:a16="http://schemas.microsoft.com/office/drawing/2014/main" xmlns="" id="{0B846C09-D5C6-472B-97D0-FBCD3346FD0D}"/>
              </a:ext>
            </a:extLst>
          </p:cNvPr>
          <p:cNvSpPr/>
          <p:nvPr/>
        </p:nvSpPr>
        <p:spPr>
          <a:xfrm>
            <a:off x="10750307" y="6954436"/>
            <a:ext cx="429345" cy="5344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532"/>
        <p:cNvGrpSpPr/>
        <p:nvPr/>
      </p:nvGrpSpPr>
      <p:grpSpPr>
        <a:xfrm>
          <a:off x="0" y="0"/>
          <a:ext cx="0" cy="0"/>
          <a:chOff x="0" y="0"/>
          <a:chExt cx="0" cy="0"/>
        </a:xfrm>
      </p:grpSpPr>
      <p:pic>
        <p:nvPicPr>
          <p:cNvPr id="533" name="Google Shape;533;p29"/>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534" name="Google Shape;534;p29"/>
          <p:cNvGrpSpPr/>
          <p:nvPr/>
        </p:nvGrpSpPr>
        <p:grpSpPr>
          <a:xfrm>
            <a:off x="6875162" y="442028"/>
            <a:ext cx="8905262" cy="9683764"/>
            <a:chOff x="0" y="-38100"/>
            <a:chExt cx="2345419" cy="2550456"/>
          </a:xfrm>
        </p:grpSpPr>
        <p:sp>
          <p:nvSpPr>
            <p:cNvPr id="535" name="Google Shape;535;p29"/>
            <p:cNvSpPr/>
            <p:nvPr/>
          </p:nvSpPr>
          <p:spPr>
            <a:xfrm>
              <a:off x="0" y="0"/>
              <a:ext cx="2345419" cy="2512356"/>
            </a:xfrm>
            <a:custGeom>
              <a:avLst/>
              <a:gdLst/>
              <a:ahLst/>
              <a:cxnLst/>
              <a:rect l="l" t="t" r="r" b="b"/>
              <a:pathLst>
                <a:path w="2345419" h="2512356" extrusionOk="0">
                  <a:moveTo>
                    <a:pt x="0" y="0"/>
                  </a:moveTo>
                  <a:lnTo>
                    <a:pt x="2345419" y="0"/>
                  </a:lnTo>
                  <a:lnTo>
                    <a:pt x="2345419" y="2512356"/>
                  </a:lnTo>
                  <a:lnTo>
                    <a:pt x="0" y="2512356"/>
                  </a:lnTo>
                  <a:close/>
                </a:path>
              </a:pathLst>
            </a:custGeom>
            <a:solidFill>
              <a:srgbClr val="000000"/>
            </a:solidFill>
            <a:ln>
              <a:noFill/>
            </a:ln>
          </p:spPr>
        </p:sp>
        <p:sp>
          <p:nvSpPr>
            <p:cNvPr id="536" name="Google Shape;536;p2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7" name="Google Shape;537;p29"/>
          <p:cNvGrpSpPr/>
          <p:nvPr/>
        </p:nvGrpSpPr>
        <p:grpSpPr>
          <a:xfrm>
            <a:off x="6875162" y="463978"/>
            <a:ext cx="8762403" cy="9560509"/>
            <a:chOff x="0" y="-38100"/>
            <a:chExt cx="2307793" cy="2517994"/>
          </a:xfrm>
        </p:grpSpPr>
        <p:sp>
          <p:nvSpPr>
            <p:cNvPr id="538" name="Google Shape;538;p29"/>
            <p:cNvSpPr/>
            <p:nvPr/>
          </p:nvSpPr>
          <p:spPr>
            <a:xfrm>
              <a:off x="0" y="0"/>
              <a:ext cx="2307793" cy="2479894"/>
            </a:xfrm>
            <a:custGeom>
              <a:avLst/>
              <a:gdLst/>
              <a:ahLst/>
              <a:cxnLst/>
              <a:rect l="l" t="t" r="r" b="b"/>
              <a:pathLst>
                <a:path w="2307793" h="2479894" extrusionOk="0">
                  <a:moveTo>
                    <a:pt x="0" y="0"/>
                  </a:moveTo>
                  <a:lnTo>
                    <a:pt x="2307793" y="0"/>
                  </a:lnTo>
                  <a:lnTo>
                    <a:pt x="2307793" y="2479894"/>
                  </a:lnTo>
                  <a:lnTo>
                    <a:pt x="0" y="2479894"/>
                  </a:lnTo>
                  <a:close/>
                </a:path>
              </a:pathLst>
            </a:custGeom>
            <a:solidFill>
              <a:srgbClr val="F4542C"/>
            </a:solidFill>
            <a:ln>
              <a:noFill/>
            </a:ln>
          </p:spPr>
        </p:sp>
        <p:sp>
          <p:nvSpPr>
            <p:cNvPr id="539" name="Google Shape;539;p2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0" name="Google Shape;540;p29"/>
          <p:cNvGrpSpPr/>
          <p:nvPr/>
        </p:nvGrpSpPr>
        <p:grpSpPr>
          <a:xfrm>
            <a:off x="6334068" y="23806"/>
            <a:ext cx="9041921" cy="9683764"/>
            <a:chOff x="0" y="-38100"/>
            <a:chExt cx="2381411" cy="2550456"/>
          </a:xfrm>
        </p:grpSpPr>
        <p:sp>
          <p:nvSpPr>
            <p:cNvPr id="541" name="Google Shape;541;p29"/>
            <p:cNvSpPr/>
            <p:nvPr/>
          </p:nvSpPr>
          <p:spPr>
            <a:xfrm>
              <a:off x="0" y="0"/>
              <a:ext cx="2381411" cy="2512356"/>
            </a:xfrm>
            <a:custGeom>
              <a:avLst/>
              <a:gdLst/>
              <a:ahLst/>
              <a:cxnLst/>
              <a:rect l="l" t="t" r="r" b="b"/>
              <a:pathLst>
                <a:path w="2381411" h="2512356" extrusionOk="0">
                  <a:moveTo>
                    <a:pt x="0" y="0"/>
                  </a:moveTo>
                  <a:lnTo>
                    <a:pt x="2381411" y="0"/>
                  </a:lnTo>
                  <a:lnTo>
                    <a:pt x="2381411" y="2512356"/>
                  </a:lnTo>
                  <a:lnTo>
                    <a:pt x="0" y="2512356"/>
                  </a:lnTo>
                  <a:close/>
                </a:path>
              </a:pathLst>
            </a:custGeom>
            <a:solidFill>
              <a:srgbClr val="000000"/>
            </a:solidFill>
            <a:ln>
              <a:noFill/>
            </a:ln>
          </p:spPr>
        </p:sp>
        <p:sp>
          <p:nvSpPr>
            <p:cNvPr id="542" name="Google Shape;542;p2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43" name="Google Shape;543;p29"/>
          <p:cNvGrpSpPr/>
          <p:nvPr/>
        </p:nvGrpSpPr>
        <p:grpSpPr>
          <a:xfrm>
            <a:off x="5527395" y="168467"/>
            <a:ext cx="9806355" cy="9446637"/>
            <a:chOff x="-71730" y="1070"/>
            <a:chExt cx="2582744" cy="2488003"/>
          </a:xfrm>
        </p:grpSpPr>
        <p:sp>
          <p:nvSpPr>
            <p:cNvPr id="544" name="Google Shape;544;p29"/>
            <p:cNvSpPr/>
            <p:nvPr/>
          </p:nvSpPr>
          <p:spPr>
            <a:xfrm>
              <a:off x="164513" y="9179"/>
              <a:ext cx="2346501" cy="2479894"/>
            </a:xfrm>
            <a:custGeom>
              <a:avLst/>
              <a:gdLst/>
              <a:ahLst/>
              <a:cxnLst/>
              <a:rect l="l" t="t" r="r" b="b"/>
              <a:pathLst>
                <a:path w="2346501" h="2479894" extrusionOk="0">
                  <a:moveTo>
                    <a:pt x="0" y="0"/>
                  </a:moveTo>
                  <a:lnTo>
                    <a:pt x="2346501" y="0"/>
                  </a:lnTo>
                  <a:lnTo>
                    <a:pt x="2346501" y="2479894"/>
                  </a:lnTo>
                  <a:lnTo>
                    <a:pt x="0" y="2479894"/>
                  </a:lnTo>
                  <a:close/>
                </a:path>
              </a:pathLst>
            </a:custGeom>
            <a:solidFill>
              <a:srgbClr val="F5F5F5"/>
            </a:solidFill>
            <a:ln>
              <a:noFill/>
            </a:ln>
          </p:spPr>
          <p:txBody>
            <a:bodyPr/>
            <a:lstStyle/>
            <a:p>
              <a:endParaRPr lang="en-US" dirty="0"/>
            </a:p>
          </p:txBody>
        </p:sp>
        <p:sp>
          <p:nvSpPr>
            <p:cNvPr id="545" name="Google Shape;545;p29"/>
            <p:cNvSpPr txBox="1"/>
            <p:nvPr/>
          </p:nvSpPr>
          <p:spPr>
            <a:xfrm>
              <a:off x="-71730" y="1070"/>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549" name="Google Shape;549;p29"/>
          <p:cNvSpPr txBox="1"/>
          <p:nvPr/>
        </p:nvSpPr>
        <p:spPr>
          <a:xfrm>
            <a:off x="8004316" y="861221"/>
            <a:ext cx="6974901" cy="2038635"/>
          </a:xfrm>
          <a:prstGeom prst="rect">
            <a:avLst/>
          </a:prstGeom>
          <a:noFill/>
          <a:ln>
            <a:noFill/>
          </a:ln>
        </p:spPr>
        <p:txBody>
          <a:bodyPr spcFirstLastPara="1" wrap="square" lIns="0" tIns="0" rIns="0" bIns="0" anchor="t" anchorCtr="0">
            <a:spAutoFit/>
          </a:bodyPr>
          <a:lstStyle/>
          <a:p>
            <a:pPr marL="0" marR="0" lvl="1" indent="0" algn="just" rtl="0">
              <a:lnSpc>
                <a:spcPct val="184000"/>
              </a:lnSpc>
              <a:spcBef>
                <a:spcPts val="0"/>
              </a:spcBef>
              <a:spcAft>
                <a:spcPts val="0"/>
              </a:spcAft>
              <a:buNone/>
            </a:pPr>
            <a:r>
              <a:rPr lang="vi-VN" sz="2400" dirty="0" err="1">
                <a:latin typeface="+mj-lt"/>
              </a:rPr>
              <a:t>Có</a:t>
            </a:r>
            <a:r>
              <a:rPr lang="vi-VN" sz="2400" dirty="0">
                <a:latin typeface="+mj-lt"/>
              </a:rPr>
              <a:t> </a:t>
            </a:r>
            <a:r>
              <a:rPr lang="vi-VN" sz="2400" dirty="0" err="1">
                <a:latin typeface="+mj-lt"/>
              </a:rPr>
              <a:t>nhiều</a:t>
            </a:r>
            <a:r>
              <a:rPr lang="vi-VN" sz="2400" dirty="0">
                <a:latin typeface="+mj-lt"/>
              </a:rPr>
              <a:t> </a:t>
            </a:r>
            <a:r>
              <a:rPr lang="vi-VN" sz="2400" dirty="0" err="1">
                <a:latin typeface="+mj-lt"/>
              </a:rPr>
              <a:t>cách</a:t>
            </a:r>
            <a:r>
              <a:rPr lang="vi-VN" sz="2400" dirty="0">
                <a:latin typeface="+mj-lt"/>
              </a:rPr>
              <a:t> </a:t>
            </a:r>
            <a:r>
              <a:rPr lang="vi-VN" sz="2400" dirty="0" err="1">
                <a:latin typeface="+mj-lt"/>
              </a:rPr>
              <a:t>khác</a:t>
            </a:r>
            <a:r>
              <a:rPr lang="vi-VN" sz="2400" dirty="0">
                <a:latin typeface="+mj-lt"/>
              </a:rPr>
              <a:t> nhau </a:t>
            </a:r>
            <a:r>
              <a:rPr lang="vi-VN" sz="2400" dirty="0" err="1">
                <a:latin typeface="+mj-lt"/>
              </a:rPr>
              <a:t>để</a:t>
            </a:r>
            <a:r>
              <a:rPr lang="vi-VN" sz="2400" dirty="0">
                <a:latin typeface="+mj-lt"/>
              </a:rPr>
              <a:t> </a:t>
            </a:r>
            <a:r>
              <a:rPr lang="vi-VN" sz="2400" dirty="0" err="1">
                <a:latin typeface="+mj-lt"/>
              </a:rPr>
              <a:t>tạo</a:t>
            </a:r>
            <a:r>
              <a:rPr lang="vi-VN" sz="2400" dirty="0">
                <a:latin typeface="+mj-lt"/>
              </a:rPr>
              <a:t> </a:t>
            </a:r>
            <a:r>
              <a:rPr lang="vi-VN" sz="2400" dirty="0" err="1">
                <a:latin typeface="+mj-lt"/>
              </a:rPr>
              <a:t>bài</a:t>
            </a:r>
            <a:r>
              <a:rPr lang="vi-VN" sz="2400" dirty="0">
                <a:latin typeface="+mj-lt"/>
              </a:rPr>
              <a:t> </a:t>
            </a:r>
            <a:r>
              <a:rPr lang="vi-VN" sz="2400" dirty="0" err="1">
                <a:latin typeface="+mj-lt"/>
              </a:rPr>
              <a:t>trình</a:t>
            </a:r>
            <a:r>
              <a:rPr lang="vi-VN" sz="2400" dirty="0">
                <a:latin typeface="+mj-lt"/>
              </a:rPr>
              <a:t> </a:t>
            </a:r>
            <a:r>
              <a:rPr lang="vi-VN" sz="2400" dirty="0" err="1">
                <a:latin typeface="+mj-lt"/>
              </a:rPr>
              <a:t>chiếu</a:t>
            </a:r>
            <a:r>
              <a:rPr lang="vi-VN" sz="2400" dirty="0">
                <a:latin typeface="+mj-lt"/>
              </a:rPr>
              <a:t>. Tuy nhiên, </a:t>
            </a:r>
            <a:r>
              <a:rPr lang="vi-VN" sz="2400" dirty="0" err="1">
                <a:latin typeface="+mj-lt"/>
              </a:rPr>
              <a:t>cách</a:t>
            </a:r>
            <a:r>
              <a:rPr lang="vi-VN" sz="2400" dirty="0">
                <a:latin typeface="+mj-lt"/>
              </a:rPr>
              <a:t> </a:t>
            </a:r>
            <a:r>
              <a:rPr lang="vi-VN" sz="2400" dirty="0" err="1">
                <a:latin typeface="+mj-lt"/>
              </a:rPr>
              <a:t>hợp</a:t>
            </a:r>
            <a:r>
              <a:rPr lang="vi-VN" sz="2400" dirty="0">
                <a:latin typeface="+mj-lt"/>
              </a:rPr>
              <a:t> </a:t>
            </a:r>
            <a:r>
              <a:rPr lang="vi-VN" sz="2400" dirty="0" err="1">
                <a:latin typeface="+mj-lt"/>
              </a:rPr>
              <a:t>lí</a:t>
            </a:r>
            <a:r>
              <a:rPr lang="vi-VN" sz="2400" dirty="0">
                <a:latin typeface="+mj-lt"/>
              </a:rPr>
              <a:t> </a:t>
            </a:r>
            <a:r>
              <a:rPr lang="vi-VN" sz="2400" dirty="0" err="1">
                <a:latin typeface="+mj-lt"/>
              </a:rPr>
              <a:t>nhất</a:t>
            </a:r>
            <a:r>
              <a:rPr lang="vi-VN" sz="2400" dirty="0">
                <a:latin typeface="+mj-lt"/>
              </a:rPr>
              <a:t> </a:t>
            </a:r>
            <a:r>
              <a:rPr lang="vi-VN" sz="2400" dirty="0" err="1">
                <a:latin typeface="+mj-lt"/>
              </a:rPr>
              <a:t>là</a:t>
            </a:r>
            <a:r>
              <a:rPr lang="vi-VN" sz="2400" dirty="0">
                <a:latin typeface="+mj-lt"/>
              </a:rPr>
              <a:t> </a:t>
            </a:r>
            <a:r>
              <a:rPr lang="vi-VN" sz="2400" dirty="0" err="1">
                <a:latin typeface="+mj-lt"/>
              </a:rPr>
              <a:t>cả</a:t>
            </a:r>
            <a:r>
              <a:rPr lang="vi-VN" sz="2400" dirty="0">
                <a:latin typeface="+mj-lt"/>
              </a:rPr>
              <a:t> ba </a:t>
            </a:r>
            <a:r>
              <a:rPr lang="vi-VN" sz="2400" dirty="0" err="1">
                <a:latin typeface="+mj-lt"/>
              </a:rPr>
              <a:t>bạn</a:t>
            </a:r>
            <a:r>
              <a:rPr lang="vi-VN" sz="2400" dirty="0">
                <a:latin typeface="+mj-lt"/>
              </a:rPr>
              <a:t> </a:t>
            </a:r>
            <a:r>
              <a:rPr lang="vi-VN" sz="2400" dirty="0" err="1">
                <a:latin typeface="+mj-lt"/>
              </a:rPr>
              <a:t>cùng</a:t>
            </a:r>
            <a:r>
              <a:rPr lang="vi-VN" sz="2400" dirty="0">
                <a:latin typeface="+mj-lt"/>
              </a:rPr>
              <a:t> </a:t>
            </a:r>
            <a:r>
              <a:rPr lang="vi-VN" sz="2400" dirty="0" err="1">
                <a:latin typeface="+mj-lt"/>
              </a:rPr>
              <a:t>đóng</a:t>
            </a:r>
            <a:r>
              <a:rPr lang="vi-VN" sz="2400" dirty="0">
                <a:latin typeface="+mj-lt"/>
              </a:rPr>
              <a:t> </a:t>
            </a:r>
            <a:r>
              <a:rPr lang="vi-VN" sz="2400" dirty="0" err="1">
                <a:latin typeface="+mj-lt"/>
              </a:rPr>
              <a:t>góp</a:t>
            </a:r>
            <a:r>
              <a:rPr lang="vi-VN" sz="2400" dirty="0">
                <a:latin typeface="+mj-lt"/>
              </a:rPr>
              <a:t> công </a:t>
            </a:r>
            <a:r>
              <a:rPr lang="vi-VN" sz="2400" dirty="0" err="1">
                <a:latin typeface="+mj-lt"/>
              </a:rPr>
              <a:t>sức</a:t>
            </a:r>
            <a:r>
              <a:rPr lang="vi-VN" sz="2400" dirty="0">
                <a:latin typeface="+mj-lt"/>
              </a:rPr>
              <a:t> </a:t>
            </a:r>
            <a:r>
              <a:rPr lang="vi-VN" sz="2400" dirty="0" err="1">
                <a:latin typeface="+mj-lt"/>
              </a:rPr>
              <a:t>để</a:t>
            </a:r>
            <a:r>
              <a:rPr lang="vi-VN" sz="2400" dirty="0">
                <a:latin typeface="+mj-lt"/>
              </a:rPr>
              <a:t> </a:t>
            </a:r>
            <a:r>
              <a:rPr lang="vi-VN" sz="2400" dirty="0" err="1">
                <a:latin typeface="+mj-lt"/>
              </a:rPr>
              <a:t>hoàn</a:t>
            </a:r>
            <a:r>
              <a:rPr lang="vi-VN" sz="2400" dirty="0">
                <a:latin typeface="+mj-lt"/>
              </a:rPr>
              <a:t> </a:t>
            </a:r>
            <a:r>
              <a:rPr lang="vi-VN" sz="2400" dirty="0" err="1">
                <a:latin typeface="+mj-lt"/>
              </a:rPr>
              <a:t>thành</a:t>
            </a:r>
            <a:r>
              <a:rPr lang="vi-VN" sz="2400" dirty="0">
                <a:latin typeface="+mj-lt"/>
              </a:rPr>
              <a:t> công </a:t>
            </a:r>
            <a:r>
              <a:rPr lang="vi-VN" sz="2400" dirty="0" err="1">
                <a:latin typeface="+mj-lt"/>
              </a:rPr>
              <a:t>việc</a:t>
            </a:r>
            <a:r>
              <a:rPr lang="vi-VN" sz="2400" dirty="0">
                <a:latin typeface="+mj-lt"/>
              </a:rPr>
              <a:t> chung.</a:t>
            </a:r>
          </a:p>
        </p:txBody>
      </p:sp>
      <p:pic>
        <p:nvPicPr>
          <p:cNvPr id="550" name="Google Shape;550;p29"/>
          <p:cNvPicPr preferRelativeResize="0"/>
          <p:nvPr/>
        </p:nvPicPr>
        <p:blipFill rotWithShape="1">
          <a:blip r:embed="rId4">
            <a:alphaModFix/>
          </a:blip>
          <a:srcRect/>
          <a:stretch/>
        </p:blipFill>
        <p:spPr>
          <a:xfrm flipH="1">
            <a:off x="-15104" y="3811931"/>
            <a:ext cx="5874524" cy="5309310"/>
          </a:xfrm>
          <a:prstGeom prst="rect">
            <a:avLst/>
          </a:prstGeom>
          <a:noFill/>
          <a:ln>
            <a:noFill/>
          </a:ln>
        </p:spPr>
      </p:pic>
      <p:pic>
        <p:nvPicPr>
          <p:cNvPr id="20" name="Picture 19">
            <a:extLst>
              <a:ext uri="{FF2B5EF4-FFF2-40B4-BE49-F238E27FC236}">
                <a16:creationId xmlns:a16="http://schemas.microsoft.com/office/drawing/2014/main" xmlns="" id="{DA7AA35E-8BCE-41E2-B39B-31FA6B6A3E7D}"/>
              </a:ext>
            </a:extLst>
          </p:cNvPr>
          <p:cNvPicPr/>
          <p:nvPr/>
        </p:nvPicPr>
        <p:blipFill>
          <a:blip r:embed="rId5"/>
          <a:stretch>
            <a:fillRect/>
          </a:stretch>
        </p:blipFill>
        <p:spPr>
          <a:xfrm>
            <a:off x="6829427" y="972779"/>
            <a:ext cx="840612" cy="792986"/>
          </a:xfrm>
          <a:prstGeom prst="rect">
            <a:avLst/>
          </a:prstGeom>
        </p:spPr>
      </p:pic>
      <p:sp>
        <p:nvSpPr>
          <p:cNvPr id="23" name="Google Shape;338;p21">
            <a:extLst>
              <a:ext uri="{FF2B5EF4-FFF2-40B4-BE49-F238E27FC236}">
                <a16:creationId xmlns:a16="http://schemas.microsoft.com/office/drawing/2014/main" xmlns="" id="{8853F8B3-E1F0-4C5B-82B6-BD12EFC16293}"/>
              </a:ext>
            </a:extLst>
          </p:cNvPr>
          <p:cNvSpPr txBox="1"/>
          <p:nvPr/>
        </p:nvSpPr>
        <p:spPr>
          <a:xfrm>
            <a:off x="7152068" y="3285356"/>
            <a:ext cx="7692846" cy="4948791"/>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2400" dirty="0">
                <a:latin typeface="+mj-lt"/>
              </a:rPr>
              <a:t/>
            </a:r>
            <a:br>
              <a:rPr lang="vi-VN" sz="2400" dirty="0">
                <a:latin typeface="+mj-lt"/>
              </a:rPr>
            </a:br>
            <a:r>
              <a:rPr lang="vi-VN" sz="2400" b="0" i="0" dirty="0">
                <a:solidFill>
                  <a:srgbClr val="374151"/>
                </a:solidFill>
                <a:effectLst/>
                <a:latin typeface="+mj-lt"/>
              </a:rPr>
              <a:t>Trong </a:t>
            </a:r>
            <a:r>
              <a:rPr lang="vi-VN" sz="2400" b="0" i="0" dirty="0" err="1">
                <a:solidFill>
                  <a:srgbClr val="374151"/>
                </a:solidFill>
                <a:effectLst/>
                <a:latin typeface="+mj-lt"/>
              </a:rPr>
              <a:t>nhóm</a:t>
            </a:r>
            <a:r>
              <a:rPr lang="vi-VN" sz="2400" b="0" i="0" dirty="0">
                <a:solidFill>
                  <a:srgbClr val="374151"/>
                </a:solidFill>
                <a:effectLst/>
                <a:latin typeface="+mj-lt"/>
              </a:rPr>
              <a:t> </a:t>
            </a:r>
            <a:r>
              <a:rPr lang="vi-VN" sz="2400" b="0" i="0" dirty="0" err="1">
                <a:solidFill>
                  <a:srgbClr val="374151"/>
                </a:solidFill>
                <a:effectLst/>
                <a:latin typeface="+mj-lt"/>
              </a:rPr>
              <a:t>giải</a:t>
            </a:r>
            <a:r>
              <a:rPr lang="vi-VN" sz="2400" b="0" i="0" dirty="0">
                <a:solidFill>
                  <a:srgbClr val="374151"/>
                </a:solidFill>
                <a:effectLst/>
                <a:latin typeface="+mj-lt"/>
              </a:rPr>
              <a:t> </a:t>
            </a:r>
            <a:r>
              <a:rPr lang="vi-VN" sz="2400" b="0" i="0" dirty="0" err="1">
                <a:solidFill>
                  <a:srgbClr val="374151"/>
                </a:solidFill>
                <a:effectLst/>
                <a:latin typeface="+mj-lt"/>
              </a:rPr>
              <a:t>quyết</a:t>
            </a:r>
            <a:r>
              <a:rPr lang="vi-VN" sz="2400" b="0" i="0" dirty="0">
                <a:solidFill>
                  <a:srgbClr val="374151"/>
                </a:solidFill>
                <a:effectLst/>
                <a:latin typeface="+mj-lt"/>
              </a:rPr>
              <a:t> </a:t>
            </a:r>
            <a:r>
              <a:rPr lang="vi-VN" sz="2400" b="0" i="0" dirty="0" err="1">
                <a:solidFill>
                  <a:srgbClr val="374151"/>
                </a:solidFill>
                <a:effectLst/>
                <a:latin typeface="+mj-lt"/>
              </a:rPr>
              <a:t>vấn</a:t>
            </a:r>
            <a:r>
              <a:rPr lang="vi-VN" sz="2400" b="0" i="0" dirty="0">
                <a:solidFill>
                  <a:srgbClr val="374151"/>
                </a:solidFill>
                <a:effectLst/>
                <a:latin typeface="+mj-lt"/>
              </a:rPr>
              <a:t> </a:t>
            </a:r>
            <a:r>
              <a:rPr lang="vi-VN" sz="2400" b="0" i="0" dirty="0" err="1">
                <a:solidFill>
                  <a:srgbClr val="374151"/>
                </a:solidFill>
                <a:effectLst/>
                <a:latin typeface="+mj-lt"/>
              </a:rPr>
              <a:t>đề</a:t>
            </a:r>
            <a:r>
              <a:rPr lang="vi-VN" sz="2400" b="0" i="0" dirty="0">
                <a:solidFill>
                  <a:srgbClr val="374151"/>
                </a:solidFill>
                <a:effectLst/>
                <a:latin typeface="+mj-lt"/>
              </a:rPr>
              <a:t>, </a:t>
            </a:r>
            <a:r>
              <a:rPr lang="vi-VN" sz="2400" b="0" i="0" dirty="0" err="1">
                <a:solidFill>
                  <a:srgbClr val="374151"/>
                </a:solidFill>
                <a:effectLst/>
                <a:latin typeface="+mj-lt"/>
              </a:rPr>
              <a:t>mỗi</a:t>
            </a:r>
            <a:r>
              <a:rPr lang="vi-VN" sz="2400" b="0" i="0" dirty="0">
                <a:solidFill>
                  <a:srgbClr val="374151"/>
                </a:solidFill>
                <a:effectLst/>
                <a:latin typeface="+mj-lt"/>
              </a:rPr>
              <a:t> </a:t>
            </a:r>
            <a:r>
              <a:rPr lang="vi-VN" sz="2400" b="0" i="0" dirty="0" err="1">
                <a:solidFill>
                  <a:srgbClr val="374151"/>
                </a:solidFill>
                <a:effectLst/>
                <a:latin typeface="+mj-lt"/>
              </a:rPr>
              <a:t>thành</a:t>
            </a:r>
            <a:r>
              <a:rPr lang="vi-VN" sz="2400" b="0" i="0" dirty="0">
                <a:solidFill>
                  <a:srgbClr val="374151"/>
                </a:solidFill>
                <a:effectLst/>
                <a:latin typeface="+mj-lt"/>
              </a:rPr>
              <a:t> viên </a:t>
            </a:r>
            <a:r>
              <a:rPr lang="vi-VN" sz="2400" b="0" i="0" dirty="0" err="1">
                <a:solidFill>
                  <a:srgbClr val="374151"/>
                </a:solidFill>
                <a:effectLst/>
                <a:latin typeface="+mj-lt"/>
              </a:rPr>
              <a:t>dựa</a:t>
            </a:r>
            <a:r>
              <a:rPr lang="vi-VN" sz="2400" b="0" i="0" dirty="0">
                <a:solidFill>
                  <a:srgbClr val="374151"/>
                </a:solidFill>
                <a:effectLst/>
                <a:latin typeface="+mj-lt"/>
              </a:rPr>
              <a:t> </a:t>
            </a:r>
            <a:r>
              <a:rPr lang="vi-VN" sz="2400" b="0" i="0" dirty="0" err="1">
                <a:solidFill>
                  <a:srgbClr val="374151"/>
                </a:solidFill>
                <a:effectLst/>
                <a:latin typeface="+mj-lt"/>
              </a:rPr>
              <a:t>vào</a:t>
            </a:r>
            <a:r>
              <a:rPr lang="vi-VN" sz="2400" b="0" i="0" dirty="0">
                <a:solidFill>
                  <a:srgbClr val="374151"/>
                </a:solidFill>
                <a:effectLst/>
                <a:latin typeface="+mj-lt"/>
              </a:rPr>
              <a:t> </a:t>
            </a:r>
            <a:r>
              <a:rPr lang="vi-VN" sz="2400" b="0" i="0" dirty="0" err="1">
                <a:solidFill>
                  <a:srgbClr val="374151"/>
                </a:solidFill>
                <a:effectLst/>
                <a:latin typeface="+mj-lt"/>
              </a:rPr>
              <a:t>điểm</a:t>
            </a:r>
            <a:r>
              <a:rPr lang="vi-VN" sz="2400" b="0" i="0" dirty="0">
                <a:solidFill>
                  <a:srgbClr val="374151"/>
                </a:solidFill>
                <a:effectLst/>
                <a:latin typeface="+mj-lt"/>
              </a:rPr>
              <a:t> </a:t>
            </a:r>
            <a:r>
              <a:rPr lang="vi-VN" sz="2400" b="0" i="0" dirty="0" err="1">
                <a:solidFill>
                  <a:srgbClr val="374151"/>
                </a:solidFill>
                <a:effectLst/>
                <a:latin typeface="+mj-lt"/>
              </a:rPr>
              <a:t>mạnh</a:t>
            </a:r>
            <a:r>
              <a:rPr lang="vi-VN" sz="2400" b="0" i="0" dirty="0">
                <a:solidFill>
                  <a:srgbClr val="374151"/>
                </a:solidFill>
                <a:effectLst/>
                <a:latin typeface="+mj-lt"/>
              </a:rPr>
              <a:t> </a:t>
            </a:r>
            <a:r>
              <a:rPr lang="vi-VN" sz="2400" b="0" i="0" dirty="0" err="1">
                <a:solidFill>
                  <a:srgbClr val="374151"/>
                </a:solidFill>
                <a:effectLst/>
                <a:latin typeface="+mj-lt"/>
              </a:rPr>
              <a:t>của</a:t>
            </a:r>
            <a:r>
              <a:rPr lang="vi-VN" sz="2400" b="0" i="0" dirty="0">
                <a:solidFill>
                  <a:srgbClr val="374151"/>
                </a:solidFill>
                <a:effectLst/>
                <a:latin typeface="+mj-lt"/>
              </a:rPr>
              <a:t> </a:t>
            </a:r>
            <a:r>
              <a:rPr lang="vi-VN" sz="2400" b="0" i="0" dirty="0" err="1">
                <a:solidFill>
                  <a:srgbClr val="374151"/>
                </a:solidFill>
                <a:effectLst/>
                <a:latin typeface="+mj-lt"/>
              </a:rPr>
              <a:t>mình</a:t>
            </a:r>
            <a:r>
              <a:rPr lang="vi-VN" sz="2400" b="0" i="0" dirty="0">
                <a:solidFill>
                  <a:srgbClr val="374151"/>
                </a:solidFill>
                <a:effectLst/>
                <a:latin typeface="+mj-lt"/>
              </a:rPr>
              <a:t>. </a:t>
            </a:r>
            <a:r>
              <a:rPr lang="vi-VN" sz="2400" b="0" i="0" dirty="0" err="1">
                <a:solidFill>
                  <a:srgbClr val="374151"/>
                </a:solidFill>
                <a:effectLst/>
                <a:latin typeface="+mj-lt"/>
              </a:rPr>
              <a:t>Ví</a:t>
            </a:r>
            <a:r>
              <a:rPr lang="vi-VN" sz="2400" b="0" i="0" dirty="0">
                <a:solidFill>
                  <a:srgbClr val="374151"/>
                </a:solidFill>
                <a:effectLst/>
                <a:latin typeface="+mj-lt"/>
              </a:rPr>
              <a:t> </a:t>
            </a:r>
            <a:r>
              <a:rPr lang="vi-VN" sz="2400" b="0" i="0" dirty="0" err="1">
                <a:solidFill>
                  <a:srgbClr val="374151"/>
                </a:solidFill>
                <a:effectLst/>
                <a:latin typeface="+mj-lt"/>
              </a:rPr>
              <a:t>dụ</a:t>
            </a:r>
            <a:r>
              <a:rPr lang="vi-VN" sz="2400" b="0" i="0" dirty="0">
                <a:solidFill>
                  <a:srgbClr val="374151"/>
                </a:solidFill>
                <a:effectLst/>
                <a:latin typeface="+mj-lt"/>
              </a:rPr>
              <a:t>, cho </a:t>
            </a:r>
            <a:r>
              <a:rPr lang="vi-VN" sz="2400" b="0" i="0" dirty="0" err="1">
                <a:solidFill>
                  <a:srgbClr val="374151"/>
                </a:solidFill>
                <a:effectLst/>
                <a:latin typeface="+mj-lt"/>
              </a:rPr>
              <a:t>bài</a:t>
            </a:r>
            <a:r>
              <a:rPr lang="vi-VN" sz="2400" b="0" i="0" dirty="0">
                <a:solidFill>
                  <a:srgbClr val="374151"/>
                </a:solidFill>
                <a:effectLst/>
                <a:latin typeface="+mj-lt"/>
              </a:rPr>
              <a:t> </a:t>
            </a:r>
            <a:r>
              <a:rPr lang="vi-VN" sz="2400" b="0" i="0" dirty="0" err="1">
                <a:solidFill>
                  <a:srgbClr val="374151"/>
                </a:solidFill>
                <a:effectLst/>
                <a:latin typeface="+mj-lt"/>
              </a:rPr>
              <a:t>trình</a:t>
            </a:r>
            <a:r>
              <a:rPr lang="vi-VN" sz="2400" b="0" i="0" dirty="0">
                <a:solidFill>
                  <a:srgbClr val="374151"/>
                </a:solidFill>
                <a:effectLst/>
                <a:latin typeface="+mj-lt"/>
              </a:rPr>
              <a:t> </a:t>
            </a:r>
            <a:r>
              <a:rPr lang="vi-VN" sz="2400" b="0" i="0" dirty="0" err="1">
                <a:solidFill>
                  <a:srgbClr val="374151"/>
                </a:solidFill>
                <a:effectLst/>
                <a:latin typeface="+mj-lt"/>
              </a:rPr>
              <a:t>chiếu</a:t>
            </a:r>
            <a:r>
              <a:rPr lang="vi-VN" sz="2400" b="0" i="0" dirty="0">
                <a:solidFill>
                  <a:srgbClr val="374151"/>
                </a:solidFill>
                <a:effectLst/>
                <a:latin typeface="+mj-lt"/>
              </a:rPr>
              <a:t>, An, Minh, </a:t>
            </a:r>
            <a:r>
              <a:rPr lang="vi-VN" sz="2400" b="0" i="0" dirty="0" err="1">
                <a:solidFill>
                  <a:srgbClr val="374151"/>
                </a:solidFill>
                <a:effectLst/>
                <a:latin typeface="+mj-lt"/>
              </a:rPr>
              <a:t>và</a:t>
            </a:r>
            <a:r>
              <a:rPr lang="vi-VN" sz="2400" b="0" i="0" dirty="0">
                <a:solidFill>
                  <a:srgbClr val="374151"/>
                </a:solidFill>
                <a:effectLst/>
                <a:latin typeface="+mj-lt"/>
              </a:rPr>
              <a:t> Khoa </a:t>
            </a:r>
            <a:r>
              <a:rPr lang="vi-VN" sz="2400" b="0" i="0" dirty="0" err="1">
                <a:solidFill>
                  <a:srgbClr val="374151"/>
                </a:solidFill>
                <a:effectLst/>
                <a:latin typeface="+mj-lt"/>
              </a:rPr>
              <a:t>được</a:t>
            </a:r>
            <a:r>
              <a:rPr lang="vi-VN" sz="2400" b="0" i="0" dirty="0">
                <a:solidFill>
                  <a:srgbClr val="374151"/>
                </a:solidFill>
                <a:effectLst/>
                <a:latin typeface="+mj-lt"/>
              </a:rPr>
              <a:t> phân công </a:t>
            </a:r>
            <a:r>
              <a:rPr lang="vi-VN" sz="2400" b="0" i="0" dirty="0" err="1">
                <a:solidFill>
                  <a:srgbClr val="374151"/>
                </a:solidFill>
                <a:effectLst/>
                <a:latin typeface="+mj-lt"/>
              </a:rPr>
              <a:t>công</a:t>
            </a:r>
            <a:r>
              <a:rPr lang="vi-VN" sz="2400" b="0" i="0" dirty="0">
                <a:solidFill>
                  <a:srgbClr val="374151"/>
                </a:solidFill>
                <a:effectLst/>
                <a:latin typeface="+mj-lt"/>
              </a:rPr>
              <a:t> </a:t>
            </a:r>
            <a:r>
              <a:rPr lang="vi-VN" sz="2400" b="0" i="0" dirty="0" err="1">
                <a:solidFill>
                  <a:srgbClr val="374151"/>
                </a:solidFill>
                <a:effectLst/>
                <a:latin typeface="+mj-lt"/>
              </a:rPr>
              <a:t>việc</a:t>
            </a:r>
            <a:r>
              <a:rPr lang="vi-VN" sz="2400" b="0" i="0" dirty="0">
                <a:solidFill>
                  <a:srgbClr val="374151"/>
                </a:solidFill>
                <a:effectLst/>
                <a:latin typeface="+mj-lt"/>
              </a:rPr>
              <a:t> </a:t>
            </a:r>
            <a:r>
              <a:rPr lang="vi-VN" sz="2400" b="0" i="0" dirty="0" err="1">
                <a:solidFill>
                  <a:srgbClr val="374151"/>
                </a:solidFill>
                <a:effectLst/>
                <a:latin typeface="+mj-lt"/>
              </a:rPr>
              <a:t>dựa</a:t>
            </a:r>
            <a:r>
              <a:rPr lang="vi-VN" sz="2400" b="0" i="0" dirty="0">
                <a:solidFill>
                  <a:srgbClr val="374151"/>
                </a:solidFill>
                <a:effectLst/>
                <a:latin typeface="+mj-lt"/>
              </a:rPr>
              <a:t> trên </a:t>
            </a:r>
            <a:r>
              <a:rPr lang="vi-VN" sz="2400" b="0" i="0" dirty="0" err="1">
                <a:solidFill>
                  <a:srgbClr val="374151"/>
                </a:solidFill>
                <a:effectLst/>
                <a:latin typeface="+mj-lt"/>
              </a:rPr>
              <a:t>kỹ</a:t>
            </a:r>
            <a:r>
              <a:rPr lang="vi-VN" sz="2400" b="0" i="0" dirty="0">
                <a:solidFill>
                  <a:srgbClr val="374151"/>
                </a:solidFill>
                <a:effectLst/>
                <a:latin typeface="+mj-lt"/>
              </a:rPr>
              <a:t> năng </a:t>
            </a:r>
            <a:r>
              <a:rPr lang="vi-VN" sz="2400" b="0" i="0" dirty="0" err="1">
                <a:solidFill>
                  <a:srgbClr val="374151"/>
                </a:solidFill>
                <a:effectLst/>
                <a:latin typeface="+mj-lt"/>
              </a:rPr>
              <a:t>và</a:t>
            </a:r>
            <a:r>
              <a:rPr lang="vi-VN" sz="2400" b="0" i="0" dirty="0">
                <a:solidFill>
                  <a:srgbClr val="374151"/>
                </a:solidFill>
                <a:effectLst/>
                <a:latin typeface="+mj-lt"/>
              </a:rPr>
              <a:t> </a:t>
            </a:r>
            <a:r>
              <a:rPr lang="vi-VN" sz="2400" b="0" i="0" dirty="0" err="1">
                <a:solidFill>
                  <a:srgbClr val="374151"/>
                </a:solidFill>
                <a:effectLst/>
                <a:latin typeface="+mj-lt"/>
              </a:rPr>
              <a:t>sở</a:t>
            </a:r>
            <a:r>
              <a:rPr lang="vi-VN" sz="2400" b="0" i="0" dirty="0">
                <a:solidFill>
                  <a:srgbClr val="374151"/>
                </a:solidFill>
                <a:effectLst/>
                <a:latin typeface="+mj-lt"/>
              </a:rPr>
              <a:t> </a:t>
            </a:r>
            <a:r>
              <a:rPr lang="vi-VN" sz="2400" b="0" i="0" dirty="0" err="1">
                <a:solidFill>
                  <a:srgbClr val="374151"/>
                </a:solidFill>
                <a:effectLst/>
                <a:latin typeface="+mj-lt"/>
              </a:rPr>
              <a:t>thích</a:t>
            </a:r>
            <a:r>
              <a:rPr lang="vi-VN" sz="2400" b="0" i="0" dirty="0">
                <a:solidFill>
                  <a:srgbClr val="374151"/>
                </a:solidFill>
                <a:effectLst/>
                <a:latin typeface="+mj-lt"/>
              </a:rPr>
              <a:t> </a:t>
            </a:r>
            <a:r>
              <a:rPr lang="vi-VN" sz="2400" b="0" i="0" dirty="0" err="1">
                <a:solidFill>
                  <a:srgbClr val="374151"/>
                </a:solidFill>
                <a:effectLst/>
                <a:latin typeface="+mj-lt"/>
              </a:rPr>
              <a:t>của</a:t>
            </a:r>
            <a:r>
              <a:rPr lang="vi-VN" sz="2400" b="0" i="0" dirty="0">
                <a:solidFill>
                  <a:srgbClr val="374151"/>
                </a:solidFill>
                <a:effectLst/>
                <a:latin typeface="+mj-lt"/>
              </a:rPr>
              <a:t> </a:t>
            </a:r>
            <a:r>
              <a:rPr lang="vi-VN" sz="2400" b="0" i="0" dirty="0" err="1">
                <a:solidFill>
                  <a:srgbClr val="374151"/>
                </a:solidFill>
                <a:effectLst/>
                <a:latin typeface="+mj-lt"/>
              </a:rPr>
              <a:t>mỗi</a:t>
            </a:r>
            <a:r>
              <a:rPr lang="vi-VN" sz="2400" b="0" i="0" dirty="0">
                <a:solidFill>
                  <a:srgbClr val="374151"/>
                </a:solidFill>
                <a:effectLst/>
                <a:latin typeface="+mj-lt"/>
              </a:rPr>
              <a:t> </a:t>
            </a:r>
            <a:r>
              <a:rPr lang="vi-VN" sz="2400" b="0" i="0" dirty="0" err="1">
                <a:solidFill>
                  <a:srgbClr val="374151"/>
                </a:solidFill>
                <a:effectLst/>
                <a:latin typeface="+mj-lt"/>
              </a:rPr>
              <a:t>người</a:t>
            </a:r>
            <a:r>
              <a:rPr lang="vi-VN" sz="2400" b="0" i="0" dirty="0">
                <a:solidFill>
                  <a:srgbClr val="374151"/>
                </a:solidFill>
                <a:effectLst/>
                <a:latin typeface="+mj-lt"/>
              </a:rPr>
              <a:t>: </a:t>
            </a:r>
          </a:p>
          <a:p>
            <a:pPr marL="0" marR="0" lvl="1" indent="0" algn="just" rtl="0">
              <a:lnSpc>
                <a:spcPct val="134000"/>
              </a:lnSpc>
              <a:spcBef>
                <a:spcPts val="0"/>
              </a:spcBef>
              <a:spcAft>
                <a:spcPts val="0"/>
              </a:spcAft>
              <a:buNone/>
            </a:pPr>
            <a:r>
              <a:rPr lang="vi-VN" sz="2400" b="0" i="0" dirty="0">
                <a:solidFill>
                  <a:srgbClr val="374151"/>
                </a:solidFill>
                <a:effectLst/>
                <a:latin typeface="+mj-lt"/>
              </a:rPr>
              <a:t>- An </a:t>
            </a:r>
            <a:r>
              <a:rPr lang="vi-VN" sz="2400" b="0" i="0" dirty="0" err="1">
                <a:solidFill>
                  <a:srgbClr val="374151"/>
                </a:solidFill>
                <a:effectLst/>
                <a:latin typeface="+mj-lt"/>
              </a:rPr>
              <a:t>chịu</a:t>
            </a:r>
            <a:r>
              <a:rPr lang="vi-VN" sz="2400" b="0" i="0" dirty="0">
                <a:solidFill>
                  <a:srgbClr val="374151"/>
                </a:solidFill>
                <a:effectLst/>
                <a:latin typeface="+mj-lt"/>
              </a:rPr>
              <a:t> </a:t>
            </a:r>
            <a:r>
              <a:rPr lang="vi-VN" sz="2400" b="0" i="0" dirty="0" err="1">
                <a:solidFill>
                  <a:srgbClr val="374151"/>
                </a:solidFill>
                <a:effectLst/>
                <a:latin typeface="+mj-lt"/>
              </a:rPr>
              <a:t>trách</a:t>
            </a:r>
            <a:r>
              <a:rPr lang="vi-VN" sz="2400" b="0" i="0" dirty="0">
                <a:solidFill>
                  <a:srgbClr val="374151"/>
                </a:solidFill>
                <a:effectLst/>
                <a:latin typeface="+mj-lt"/>
              </a:rPr>
              <a:t> </a:t>
            </a:r>
            <a:r>
              <a:rPr lang="vi-VN" sz="2400" b="0" i="0" dirty="0" err="1">
                <a:solidFill>
                  <a:srgbClr val="374151"/>
                </a:solidFill>
                <a:effectLst/>
                <a:latin typeface="+mj-lt"/>
              </a:rPr>
              <a:t>nhiệm</a:t>
            </a:r>
            <a:r>
              <a:rPr lang="vi-VN" sz="2400" b="0" i="0" dirty="0">
                <a:solidFill>
                  <a:srgbClr val="374151"/>
                </a:solidFill>
                <a:effectLst/>
                <a:latin typeface="+mj-lt"/>
              </a:rPr>
              <a:t> </a:t>
            </a:r>
            <a:r>
              <a:rPr lang="vi-VN" sz="2400" b="0" i="0" dirty="0" err="1">
                <a:solidFill>
                  <a:srgbClr val="374151"/>
                </a:solidFill>
                <a:effectLst/>
                <a:latin typeface="+mj-lt"/>
              </a:rPr>
              <a:t>chỉnh</a:t>
            </a:r>
            <a:r>
              <a:rPr lang="vi-VN" sz="2400" b="0" i="0" dirty="0">
                <a:solidFill>
                  <a:srgbClr val="374151"/>
                </a:solidFill>
                <a:effectLst/>
                <a:latin typeface="+mj-lt"/>
              </a:rPr>
              <a:t> </a:t>
            </a:r>
            <a:r>
              <a:rPr lang="vi-VN" sz="2400" b="0" i="0" dirty="0" err="1">
                <a:solidFill>
                  <a:srgbClr val="374151"/>
                </a:solidFill>
                <a:effectLst/>
                <a:latin typeface="+mj-lt"/>
              </a:rPr>
              <a:t>sửa</a:t>
            </a:r>
            <a:r>
              <a:rPr lang="vi-VN" sz="2400" b="0" i="0" dirty="0">
                <a:solidFill>
                  <a:srgbClr val="374151"/>
                </a:solidFill>
                <a:effectLst/>
                <a:latin typeface="+mj-lt"/>
              </a:rPr>
              <a:t> văn </a:t>
            </a:r>
            <a:r>
              <a:rPr lang="vi-VN" sz="2400" b="0" i="0" dirty="0" err="1">
                <a:solidFill>
                  <a:srgbClr val="374151"/>
                </a:solidFill>
                <a:effectLst/>
                <a:latin typeface="+mj-lt"/>
              </a:rPr>
              <a:t>bản</a:t>
            </a:r>
            <a:r>
              <a:rPr lang="vi-VN" sz="2400" b="0" i="0" dirty="0">
                <a:solidFill>
                  <a:srgbClr val="374151"/>
                </a:solidFill>
                <a:effectLst/>
                <a:latin typeface="+mj-lt"/>
              </a:rPr>
              <a:t>.</a:t>
            </a:r>
          </a:p>
          <a:p>
            <a:pPr marL="0" marR="0" lvl="1" indent="0" algn="just" rtl="0">
              <a:lnSpc>
                <a:spcPct val="134000"/>
              </a:lnSpc>
              <a:spcBef>
                <a:spcPts val="0"/>
              </a:spcBef>
              <a:spcAft>
                <a:spcPts val="0"/>
              </a:spcAft>
              <a:buNone/>
            </a:pPr>
            <a:r>
              <a:rPr lang="vi-VN" sz="2400" b="0" i="0" dirty="0">
                <a:solidFill>
                  <a:srgbClr val="374151"/>
                </a:solidFill>
                <a:effectLst/>
                <a:latin typeface="+mj-lt"/>
              </a:rPr>
              <a:t>- Minh </a:t>
            </a:r>
            <a:r>
              <a:rPr lang="vi-VN" sz="2400" b="0" i="0" dirty="0" err="1">
                <a:solidFill>
                  <a:srgbClr val="374151"/>
                </a:solidFill>
                <a:effectLst/>
                <a:latin typeface="+mj-lt"/>
              </a:rPr>
              <a:t>tập</a:t>
            </a:r>
            <a:r>
              <a:rPr lang="vi-VN" sz="2400" b="0" i="0" dirty="0">
                <a:solidFill>
                  <a:srgbClr val="374151"/>
                </a:solidFill>
                <a:effectLst/>
                <a:latin typeface="+mj-lt"/>
              </a:rPr>
              <a:t> trung </a:t>
            </a:r>
            <a:r>
              <a:rPr lang="vi-VN" sz="2400" b="0" i="0" dirty="0" err="1">
                <a:solidFill>
                  <a:srgbClr val="374151"/>
                </a:solidFill>
                <a:effectLst/>
                <a:latin typeface="+mj-lt"/>
              </a:rPr>
              <a:t>vào</a:t>
            </a:r>
            <a:r>
              <a:rPr lang="vi-VN" sz="2400" b="0" i="0" dirty="0">
                <a:solidFill>
                  <a:srgbClr val="374151"/>
                </a:solidFill>
                <a:effectLst/>
                <a:latin typeface="+mj-lt"/>
              </a:rPr>
              <a:t> </a:t>
            </a:r>
            <a:r>
              <a:rPr lang="vi-VN" sz="2400" b="0" i="0" dirty="0" err="1">
                <a:solidFill>
                  <a:srgbClr val="374151"/>
                </a:solidFill>
                <a:effectLst/>
                <a:latin typeface="+mj-lt"/>
              </a:rPr>
              <a:t>chỉnh</a:t>
            </a:r>
            <a:r>
              <a:rPr lang="vi-VN" sz="2400" b="0" i="0" dirty="0">
                <a:solidFill>
                  <a:srgbClr val="374151"/>
                </a:solidFill>
                <a:effectLst/>
                <a:latin typeface="+mj-lt"/>
              </a:rPr>
              <a:t> </a:t>
            </a:r>
            <a:r>
              <a:rPr lang="vi-VN" sz="2400" b="0" i="0" dirty="0" err="1">
                <a:solidFill>
                  <a:srgbClr val="374151"/>
                </a:solidFill>
                <a:effectLst/>
                <a:latin typeface="+mj-lt"/>
              </a:rPr>
              <a:t>sửa</a:t>
            </a:r>
            <a:r>
              <a:rPr lang="vi-VN" sz="2400" b="0" i="0" dirty="0">
                <a:solidFill>
                  <a:srgbClr val="374151"/>
                </a:solidFill>
                <a:effectLst/>
                <a:latin typeface="+mj-lt"/>
              </a:rPr>
              <a:t> </a:t>
            </a:r>
            <a:r>
              <a:rPr lang="vi-VN" sz="2400" b="0" i="0" dirty="0" err="1">
                <a:solidFill>
                  <a:srgbClr val="374151"/>
                </a:solidFill>
                <a:effectLst/>
                <a:latin typeface="+mj-lt"/>
              </a:rPr>
              <a:t>hình</a:t>
            </a:r>
            <a:r>
              <a:rPr lang="vi-VN" sz="2400" b="0" i="0" dirty="0">
                <a:solidFill>
                  <a:srgbClr val="374151"/>
                </a:solidFill>
                <a:effectLst/>
                <a:latin typeface="+mj-lt"/>
              </a:rPr>
              <a:t> </a:t>
            </a:r>
            <a:r>
              <a:rPr lang="vi-VN" sz="2400" b="0" i="0" dirty="0" err="1">
                <a:solidFill>
                  <a:srgbClr val="374151"/>
                </a:solidFill>
                <a:effectLst/>
                <a:latin typeface="+mj-lt"/>
              </a:rPr>
              <a:t>ảnh</a:t>
            </a:r>
            <a:r>
              <a:rPr lang="vi-VN" sz="2400" b="0" i="0" dirty="0">
                <a:solidFill>
                  <a:srgbClr val="374151"/>
                </a:solidFill>
                <a:effectLst/>
                <a:latin typeface="+mj-lt"/>
              </a:rPr>
              <a:t>.</a:t>
            </a:r>
          </a:p>
          <a:p>
            <a:pPr marL="0" marR="0" lvl="1" indent="0" algn="just" rtl="0">
              <a:lnSpc>
                <a:spcPct val="134000"/>
              </a:lnSpc>
              <a:spcBef>
                <a:spcPts val="0"/>
              </a:spcBef>
              <a:spcAft>
                <a:spcPts val="0"/>
              </a:spcAft>
              <a:buNone/>
            </a:pPr>
            <a:r>
              <a:rPr lang="vi-VN" sz="2400" b="0" i="0" dirty="0">
                <a:solidFill>
                  <a:srgbClr val="374151"/>
                </a:solidFill>
                <a:effectLst/>
                <a:latin typeface="+mj-lt"/>
              </a:rPr>
              <a:t>- Khoa </a:t>
            </a:r>
            <a:r>
              <a:rPr lang="vi-VN" sz="2400" b="0" i="0" dirty="0" err="1">
                <a:solidFill>
                  <a:srgbClr val="374151"/>
                </a:solidFill>
                <a:effectLst/>
                <a:latin typeface="+mj-lt"/>
              </a:rPr>
              <a:t>là</a:t>
            </a:r>
            <a:r>
              <a:rPr lang="vi-VN" sz="2400" b="0" i="0" dirty="0">
                <a:solidFill>
                  <a:srgbClr val="374151"/>
                </a:solidFill>
                <a:effectLst/>
                <a:latin typeface="+mj-lt"/>
              </a:rPr>
              <a:t> </a:t>
            </a:r>
            <a:r>
              <a:rPr lang="vi-VN" sz="2400" b="0" i="0" dirty="0" err="1">
                <a:solidFill>
                  <a:srgbClr val="374151"/>
                </a:solidFill>
                <a:effectLst/>
                <a:latin typeface="+mj-lt"/>
              </a:rPr>
              <a:t>người</a:t>
            </a:r>
            <a:r>
              <a:rPr lang="vi-VN" sz="2400" b="0" i="0" dirty="0">
                <a:solidFill>
                  <a:srgbClr val="374151"/>
                </a:solidFill>
                <a:effectLst/>
                <a:latin typeface="+mj-lt"/>
              </a:rPr>
              <a:t> </a:t>
            </a:r>
            <a:r>
              <a:rPr lang="vi-VN" sz="2400" b="0" i="0" dirty="0" err="1">
                <a:solidFill>
                  <a:srgbClr val="374151"/>
                </a:solidFill>
                <a:effectLst/>
                <a:latin typeface="+mj-lt"/>
              </a:rPr>
              <a:t>ghép</a:t>
            </a:r>
            <a:r>
              <a:rPr lang="vi-VN" sz="2400" b="0" i="0" dirty="0">
                <a:solidFill>
                  <a:srgbClr val="374151"/>
                </a:solidFill>
                <a:effectLst/>
                <a:latin typeface="+mj-lt"/>
              </a:rPr>
              <a:t> trang </a:t>
            </a:r>
            <a:r>
              <a:rPr lang="vi-VN" sz="2400" b="0" i="0" dirty="0" err="1">
                <a:solidFill>
                  <a:srgbClr val="374151"/>
                </a:solidFill>
                <a:effectLst/>
                <a:latin typeface="+mj-lt"/>
              </a:rPr>
              <a:t>chiếu</a:t>
            </a:r>
            <a:r>
              <a:rPr lang="vi-VN" sz="2400" b="0" i="0" dirty="0">
                <a:solidFill>
                  <a:srgbClr val="374151"/>
                </a:solidFill>
                <a:effectLst/>
                <a:latin typeface="+mj-lt"/>
              </a:rPr>
              <a:t>. </a:t>
            </a:r>
          </a:p>
          <a:p>
            <a:pPr marL="0" marR="0" lvl="1" indent="0" algn="just" rtl="0">
              <a:lnSpc>
                <a:spcPct val="134000"/>
              </a:lnSpc>
              <a:spcBef>
                <a:spcPts val="0"/>
              </a:spcBef>
              <a:spcAft>
                <a:spcPts val="0"/>
              </a:spcAft>
              <a:buNone/>
            </a:pPr>
            <a:r>
              <a:rPr lang="vi-VN" sz="2400" b="0" i="0" dirty="0" err="1">
                <a:solidFill>
                  <a:srgbClr val="374151"/>
                </a:solidFill>
                <a:effectLst/>
                <a:latin typeface="+mj-lt"/>
              </a:rPr>
              <a:t>Mỗi</a:t>
            </a:r>
            <a:r>
              <a:rPr lang="vi-VN" sz="2400" b="0" i="0" dirty="0">
                <a:solidFill>
                  <a:srgbClr val="374151"/>
                </a:solidFill>
                <a:effectLst/>
                <a:latin typeface="+mj-lt"/>
              </a:rPr>
              <a:t> </a:t>
            </a:r>
            <a:r>
              <a:rPr lang="vi-VN" sz="2400" b="0" i="0" dirty="0" err="1">
                <a:solidFill>
                  <a:srgbClr val="374151"/>
                </a:solidFill>
                <a:effectLst/>
                <a:latin typeface="+mj-lt"/>
              </a:rPr>
              <a:t>thành</a:t>
            </a:r>
            <a:r>
              <a:rPr lang="vi-VN" sz="2400" b="0" i="0" dirty="0">
                <a:solidFill>
                  <a:srgbClr val="374151"/>
                </a:solidFill>
                <a:effectLst/>
                <a:latin typeface="+mj-lt"/>
              </a:rPr>
              <a:t> viên </a:t>
            </a:r>
            <a:r>
              <a:rPr lang="vi-VN" sz="2400" b="0" i="0" dirty="0" err="1">
                <a:solidFill>
                  <a:srgbClr val="374151"/>
                </a:solidFill>
                <a:effectLst/>
                <a:latin typeface="+mj-lt"/>
              </a:rPr>
              <a:t>đều</a:t>
            </a:r>
            <a:r>
              <a:rPr lang="vi-VN" sz="2400" b="0" i="0" dirty="0">
                <a:solidFill>
                  <a:srgbClr val="374151"/>
                </a:solidFill>
                <a:effectLst/>
                <a:latin typeface="+mj-lt"/>
              </a:rPr>
              <a:t> </a:t>
            </a:r>
            <a:r>
              <a:rPr lang="vi-VN" sz="2400" b="0" i="0" dirty="0" err="1">
                <a:solidFill>
                  <a:srgbClr val="374151"/>
                </a:solidFill>
                <a:effectLst/>
                <a:latin typeface="+mj-lt"/>
              </a:rPr>
              <a:t>có</a:t>
            </a:r>
            <a:r>
              <a:rPr lang="vi-VN" sz="2400" b="0" i="0" dirty="0">
                <a:solidFill>
                  <a:srgbClr val="374151"/>
                </a:solidFill>
                <a:effectLst/>
                <a:latin typeface="+mj-lt"/>
              </a:rPr>
              <a:t> ý </a:t>
            </a:r>
            <a:r>
              <a:rPr lang="vi-VN" sz="2400" b="0" i="0" dirty="0" err="1">
                <a:solidFill>
                  <a:srgbClr val="374151"/>
                </a:solidFill>
                <a:effectLst/>
                <a:latin typeface="+mj-lt"/>
              </a:rPr>
              <a:t>thức</a:t>
            </a:r>
            <a:r>
              <a:rPr lang="vi-VN" sz="2400" b="0" i="0" dirty="0">
                <a:solidFill>
                  <a:srgbClr val="374151"/>
                </a:solidFill>
                <a:effectLst/>
                <a:latin typeface="+mj-lt"/>
              </a:rPr>
              <a:t> </a:t>
            </a:r>
            <a:r>
              <a:rPr lang="vi-VN" sz="2400" b="0" i="0" dirty="0" err="1">
                <a:solidFill>
                  <a:srgbClr val="374151"/>
                </a:solidFill>
                <a:effectLst/>
                <a:latin typeface="+mj-lt"/>
              </a:rPr>
              <a:t>và</a:t>
            </a:r>
            <a:r>
              <a:rPr lang="vi-VN" sz="2400" b="0" i="0" dirty="0">
                <a:solidFill>
                  <a:srgbClr val="374151"/>
                </a:solidFill>
                <a:effectLst/>
                <a:latin typeface="+mj-lt"/>
              </a:rPr>
              <a:t> tinh </a:t>
            </a:r>
            <a:r>
              <a:rPr lang="vi-VN" sz="2400" b="0" i="0" dirty="0" err="1">
                <a:solidFill>
                  <a:srgbClr val="374151"/>
                </a:solidFill>
                <a:effectLst/>
                <a:latin typeface="+mj-lt"/>
              </a:rPr>
              <a:t>thần</a:t>
            </a:r>
            <a:r>
              <a:rPr lang="vi-VN" sz="2400" b="0" i="0" dirty="0">
                <a:solidFill>
                  <a:srgbClr val="374151"/>
                </a:solidFill>
                <a:effectLst/>
                <a:latin typeface="+mj-lt"/>
              </a:rPr>
              <a:t> </a:t>
            </a:r>
            <a:r>
              <a:rPr lang="vi-VN" sz="2400" b="0" i="0" dirty="0" err="1">
                <a:solidFill>
                  <a:srgbClr val="374151"/>
                </a:solidFill>
                <a:effectLst/>
                <a:latin typeface="+mj-lt"/>
              </a:rPr>
              <a:t>trách</a:t>
            </a:r>
            <a:r>
              <a:rPr lang="vi-VN" sz="2400" b="0" i="0" dirty="0">
                <a:solidFill>
                  <a:srgbClr val="374151"/>
                </a:solidFill>
                <a:effectLst/>
                <a:latin typeface="+mj-lt"/>
              </a:rPr>
              <a:t> </a:t>
            </a:r>
            <a:r>
              <a:rPr lang="vi-VN" sz="2400" b="0" i="0" dirty="0" err="1">
                <a:solidFill>
                  <a:srgbClr val="374151"/>
                </a:solidFill>
                <a:effectLst/>
                <a:latin typeface="+mj-lt"/>
              </a:rPr>
              <a:t>nhiệm</a:t>
            </a:r>
            <a:r>
              <a:rPr lang="vi-VN" sz="2400" b="0" i="0" dirty="0">
                <a:solidFill>
                  <a:srgbClr val="374151"/>
                </a:solidFill>
                <a:effectLst/>
                <a:latin typeface="+mj-lt"/>
              </a:rPr>
              <a:t>, </a:t>
            </a:r>
            <a:r>
              <a:rPr lang="vi-VN" sz="2400" b="0" i="0" dirty="0" err="1">
                <a:solidFill>
                  <a:srgbClr val="374151"/>
                </a:solidFill>
                <a:effectLst/>
                <a:latin typeface="+mj-lt"/>
              </a:rPr>
              <a:t>hợp</a:t>
            </a:r>
            <a:r>
              <a:rPr lang="vi-VN" sz="2400" b="0" i="0" dirty="0">
                <a:solidFill>
                  <a:srgbClr val="374151"/>
                </a:solidFill>
                <a:effectLst/>
                <a:latin typeface="+mj-lt"/>
              </a:rPr>
              <a:t> </a:t>
            </a:r>
            <a:r>
              <a:rPr lang="vi-VN" sz="2400" b="0" i="0" dirty="0" err="1">
                <a:solidFill>
                  <a:srgbClr val="374151"/>
                </a:solidFill>
                <a:effectLst/>
                <a:latin typeface="+mj-lt"/>
              </a:rPr>
              <a:t>tác</a:t>
            </a:r>
            <a:r>
              <a:rPr lang="vi-VN" sz="2400" b="0" i="0" dirty="0">
                <a:solidFill>
                  <a:srgbClr val="374151"/>
                </a:solidFill>
                <a:effectLst/>
                <a:latin typeface="+mj-lt"/>
              </a:rPr>
              <a:t> </a:t>
            </a:r>
            <a:r>
              <a:rPr lang="vi-VN" sz="2400" b="0" i="0" dirty="0" err="1">
                <a:solidFill>
                  <a:srgbClr val="374151"/>
                </a:solidFill>
                <a:effectLst/>
                <a:latin typeface="+mj-lt"/>
              </a:rPr>
              <a:t>để</a:t>
            </a:r>
            <a:r>
              <a:rPr lang="vi-VN" sz="2400" b="0" i="0" dirty="0">
                <a:solidFill>
                  <a:srgbClr val="374151"/>
                </a:solidFill>
                <a:effectLst/>
                <a:latin typeface="+mj-lt"/>
              </a:rPr>
              <a:t> </a:t>
            </a:r>
            <a:r>
              <a:rPr lang="vi-VN" sz="2400" b="0" i="0" dirty="0" err="1">
                <a:solidFill>
                  <a:srgbClr val="374151"/>
                </a:solidFill>
                <a:effectLst/>
                <a:latin typeface="+mj-lt"/>
              </a:rPr>
              <a:t>hoàn</a:t>
            </a:r>
            <a:r>
              <a:rPr lang="vi-VN" sz="2400" b="0" i="0" dirty="0">
                <a:solidFill>
                  <a:srgbClr val="374151"/>
                </a:solidFill>
                <a:effectLst/>
                <a:latin typeface="+mj-lt"/>
              </a:rPr>
              <a:t> </a:t>
            </a:r>
            <a:r>
              <a:rPr lang="vi-VN" sz="2400" b="0" i="0" dirty="0" err="1">
                <a:solidFill>
                  <a:srgbClr val="374151"/>
                </a:solidFill>
                <a:effectLst/>
                <a:latin typeface="+mj-lt"/>
              </a:rPr>
              <a:t>thành</a:t>
            </a:r>
            <a:r>
              <a:rPr lang="vi-VN" sz="2400" b="0" i="0" dirty="0">
                <a:solidFill>
                  <a:srgbClr val="374151"/>
                </a:solidFill>
                <a:effectLst/>
                <a:latin typeface="+mj-lt"/>
              </a:rPr>
              <a:t> công </a:t>
            </a:r>
            <a:r>
              <a:rPr lang="vi-VN" sz="2400" b="0" i="0" dirty="0" err="1">
                <a:solidFill>
                  <a:srgbClr val="374151"/>
                </a:solidFill>
                <a:effectLst/>
                <a:latin typeface="+mj-lt"/>
              </a:rPr>
              <a:t>việc</a:t>
            </a:r>
            <a:r>
              <a:rPr lang="vi-VN" sz="2400" b="0" i="0" dirty="0">
                <a:solidFill>
                  <a:srgbClr val="374151"/>
                </a:solidFill>
                <a:effectLst/>
                <a:latin typeface="+mj-lt"/>
              </a:rPr>
              <a:t> chung</a:t>
            </a:r>
            <a:endParaRPr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49"/>
                                        </p:tgtEl>
                                        <p:attrNameLst>
                                          <p:attrName>style.visibility</p:attrName>
                                        </p:attrNameLst>
                                      </p:cBhvr>
                                      <p:to>
                                        <p:strVal val="visible"/>
                                      </p:to>
                                    </p:set>
                                    <p:anim calcmode="lin" valueType="num">
                                      <p:cBhvr>
                                        <p:cTn id="12" dur="500" fill="hold"/>
                                        <p:tgtEl>
                                          <p:spTgt spid="549"/>
                                        </p:tgtEl>
                                        <p:attrNameLst>
                                          <p:attrName>ppt_w</p:attrName>
                                        </p:attrNameLst>
                                      </p:cBhvr>
                                      <p:tavLst>
                                        <p:tav tm="0">
                                          <p:val>
                                            <p:fltVal val="0"/>
                                          </p:val>
                                        </p:tav>
                                        <p:tav tm="100000">
                                          <p:val>
                                            <p:strVal val="#ppt_w"/>
                                          </p:val>
                                        </p:tav>
                                      </p:tavLst>
                                    </p:anim>
                                    <p:anim calcmode="lin" valueType="num">
                                      <p:cBhvr>
                                        <p:cTn id="13" dur="500" fill="hold"/>
                                        <p:tgtEl>
                                          <p:spTgt spid="549"/>
                                        </p:tgtEl>
                                        <p:attrNameLst>
                                          <p:attrName>ppt_h</p:attrName>
                                        </p:attrNameLst>
                                      </p:cBhvr>
                                      <p:tavLst>
                                        <p:tav tm="0">
                                          <p:val>
                                            <p:fltVal val="0"/>
                                          </p:val>
                                        </p:tav>
                                        <p:tav tm="100000">
                                          <p:val>
                                            <p:strVal val="#ppt_h"/>
                                          </p:val>
                                        </p:tav>
                                      </p:tavLst>
                                    </p:anim>
                                    <p:animEffect transition="in" filter="fade">
                                      <p:cBhvr>
                                        <p:cTn id="14" dur="500"/>
                                        <p:tgtEl>
                                          <p:spTgt spid="54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442"/>
        <p:cNvGrpSpPr/>
        <p:nvPr/>
      </p:nvGrpSpPr>
      <p:grpSpPr>
        <a:xfrm>
          <a:off x="0" y="0"/>
          <a:ext cx="0" cy="0"/>
          <a:chOff x="0" y="0"/>
          <a:chExt cx="0" cy="0"/>
        </a:xfrm>
      </p:grpSpPr>
      <p:grpSp>
        <p:nvGrpSpPr>
          <p:cNvPr id="23" name="Group 22">
            <a:extLst>
              <a:ext uri="{FF2B5EF4-FFF2-40B4-BE49-F238E27FC236}">
                <a16:creationId xmlns:a16="http://schemas.microsoft.com/office/drawing/2014/main" xmlns="" id="{AE8B9CC7-CEF9-4A06-AAFC-379DC55C8881}"/>
              </a:ext>
            </a:extLst>
          </p:cNvPr>
          <p:cNvGrpSpPr/>
          <p:nvPr/>
        </p:nvGrpSpPr>
        <p:grpSpPr>
          <a:xfrm>
            <a:off x="2365513" y="1451113"/>
            <a:ext cx="14193077" cy="7991061"/>
            <a:chOff x="487611" y="132261"/>
            <a:chExt cx="5267072" cy="1005338"/>
          </a:xfrm>
        </p:grpSpPr>
        <p:sp>
          <p:nvSpPr>
            <p:cNvPr id="24" name="Shape 97894">
              <a:extLst>
                <a:ext uri="{FF2B5EF4-FFF2-40B4-BE49-F238E27FC236}">
                  <a16:creationId xmlns:a16="http://schemas.microsoft.com/office/drawing/2014/main" xmlns="" id="{2D82B974-75A7-4C47-9730-62B079EE0925}"/>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25" name="Shape 1030">
              <a:extLst>
                <a:ext uri="{FF2B5EF4-FFF2-40B4-BE49-F238E27FC236}">
                  <a16:creationId xmlns:a16="http://schemas.microsoft.com/office/drawing/2014/main" xmlns="" id="{1DCCC9CA-10BD-44F2-B80C-F44CA93D3F21}"/>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dirty="0"/>
            </a:p>
          </p:txBody>
        </p:sp>
        <p:sp>
          <p:nvSpPr>
            <p:cNvPr id="26" name="Shape 1031">
              <a:extLst>
                <a:ext uri="{FF2B5EF4-FFF2-40B4-BE49-F238E27FC236}">
                  <a16:creationId xmlns:a16="http://schemas.microsoft.com/office/drawing/2014/main" xmlns="" id="{0850FF7B-4F62-42B8-8661-4427D5AEB063}"/>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7" name="Shape 1032">
              <a:extLst>
                <a:ext uri="{FF2B5EF4-FFF2-40B4-BE49-F238E27FC236}">
                  <a16:creationId xmlns:a16="http://schemas.microsoft.com/office/drawing/2014/main" xmlns="" id="{DFBAC3FC-1FE4-4B7A-AB86-29E5548407E7}"/>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8" name="Shape 1033">
              <a:extLst>
                <a:ext uri="{FF2B5EF4-FFF2-40B4-BE49-F238E27FC236}">
                  <a16:creationId xmlns:a16="http://schemas.microsoft.com/office/drawing/2014/main" xmlns="" id="{06E814D8-0020-4020-BBDA-8789A84B8E4D}"/>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9" name="Shape 1034">
              <a:extLst>
                <a:ext uri="{FF2B5EF4-FFF2-40B4-BE49-F238E27FC236}">
                  <a16:creationId xmlns:a16="http://schemas.microsoft.com/office/drawing/2014/main" xmlns="" id="{04A8A30C-BED9-464A-BBD9-FFF29C060D30}"/>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0" name="Shape 1035">
              <a:extLst>
                <a:ext uri="{FF2B5EF4-FFF2-40B4-BE49-F238E27FC236}">
                  <a16:creationId xmlns:a16="http://schemas.microsoft.com/office/drawing/2014/main" xmlns="" id="{3D8AF342-DA2F-4B46-8FE8-BA1F6E0C513B}"/>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1" name="Shape 1036">
              <a:extLst>
                <a:ext uri="{FF2B5EF4-FFF2-40B4-BE49-F238E27FC236}">
                  <a16:creationId xmlns:a16="http://schemas.microsoft.com/office/drawing/2014/main" xmlns="" id="{99EFC008-3D37-4DDE-8151-C9D5915A9927}"/>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2" name="Shape 1037">
              <a:extLst>
                <a:ext uri="{FF2B5EF4-FFF2-40B4-BE49-F238E27FC236}">
                  <a16:creationId xmlns:a16="http://schemas.microsoft.com/office/drawing/2014/main" xmlns="" id="{41BF0933-2B91-4493-9038-F0C1DAFF802C}"/>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3" name="Shape 1038">
              <a:extLst>
                <a:ext uri="{FF2B5EF4-FFF2-40B4-BE49-F238E27FC236}">
                  <a16:creationId xmlns:a16="http://schemas.microsoft.com/office/drawing/2014/main" xmlns="" id="{5B47A514-5BD0-4D5D-84D9-A6FA6B363CDD}"/>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4" name="Shape 1039">
              <a:extLst>
                <a:ext uri="{FF2B5EF4-FFF2-40B4-BE49-F238E27FC236}">
                  <a16:creationId xmlns:a16="http://schemas.microsoft.com/office/drawing/2014/main" xmlns="" id="{057A4DC2-0B3D-4365-9DFE-A7ACA921C248}"/>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5" name="Shape 1040">
              <a:extLst>
                <a:ext uri="{FF2B5EF4-FFF2-40B4-BE49-F238E27FC236}">
                  <a16:creationId xmlns:a16="http://schemas.microsoft.com/office/drawing/2014/main" xmlns="" id="{2D612923-0E8C-40BC-AF41-DEEB12756D7B}"/>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6" name="Shape 1041">
              <a:extLst>
                <a:ext uri="{FF2B5EF4-FFF2-40B4-BE49-F238E27FC236}">
                  <a16:creationId xmlns:a16="http://schemas.microsoft.com/office/drawing/2014/main" xmlns="" id="{C66A2546-68E2-4D3C-ABA0-39594BC48AD7}"/>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7" name="Shape 1042">
              <a:extLst>
                <a:ext uri="{FF2B5EF4-FFF2-40B4-BE49-F238E27FC236}">
                  <a16:creationId xmlns:a16="http://schemas.microsoft.com/office/drawing/2014/main" xmlns="" id="{D704DF20-BD07-4BCE-9984-F7B6B973C415}"/>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8" name="Shape 1043">
              <a:extLst>
                <a:ext uri="{FF2B5EF4-FFF2-40B4-BE49-F238E27FC236}">
                  <a16:creationId xmlns:a16="http://schemas.microsoft.com/office/drawing/2014/main" xmlns="" id="{581F5678-9472-44E2-A073-353AD9F3B5D7}"/>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39" name="Shape 1044">
              <a:extLst>
                <a:ext uri="{FF2B5EF4-FFF2-40B4-BE49-F238E27FC236}">
                  <a16:creationId xmlns:a16="http://schemas.microsoft.com/office/drawing/2014/main" xmlns="" id="{4B8A746E-BB84-4637-99BA-97AD06E41E03}"/>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40" name="Shape 1045">
              <a:extLst>
                <a:ext uri="{FF2B5EF4-FFF2-40B4-BE49-F238E27FC236}">
                  <a16:creationId xmlns:a16="http://schemas.microsoft.com/office/drawing/2014/main" xmlns="" id="{1B941194-D917-440C-93F4-A5EA5F8108C2}"/>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41" name="Shape 1046">
              <a:extLst>
                <a:ext uri="{FF2B5EF4-FFF2-40B4-BE49-F238E27FC236}">
                  <a16:creationId xmlns:a16="http://schemas.microsoft.com/office/drawing/2014/main" xmlns="" id="{67E76D33-A1E1-4076-B675-78BAB8B1DD8D}"/>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2" name="TextBox 1">
            <a:extLst>
              <a:ext uri="{FF2B5EF4-FFF2-40B4-BE49-F238E27FC236}">
                <a16:creationId xmlns:a16="http://schemas.microsoft.com/office/drawing/2014/main" xmlns="" id="{48EF08A0-FEC6-442B-B9D1-C493FC943149}"/>
              </a:ext>
            </a:extLst>
          </p:cNvPr>
          <p:cNvSpPr txBox="1"/>
          <p:nvPr/>
        </p:nvSpPr>
        <p:spPr>
          <a:xfrm>
            <a:off x="4495978" y="3480760"/>
            <a:ext cx="11116739" cy="3061864"/>
          </a:xfrm>
          <a:prstGeom prst="rect">
            <a:avLst/>
          </a:prstGeom>
          <a:noFill/>
        </p:spPr>
        <p:txBody>
          <a:bodyPr wrap="square" rtlCol="0">
            <a:spAutoFit/>
          </a:bodyPr>
          <a:lstStyle/>
          <a:p>
            <a:pPr marL="0" marR="0" lvl="1" indent="0" algn="just" rtl="0">
              <a:lnSpc>
                <a:spcPct val="134013"/>
              </a:lnSpc>
              <a:spcBef>
                <a:spcPts val="0"/>
              </a:spcBef>
              <a:spcAft>
                <a:spcPts val="0"/>
              </a:spcAft>
              <a:buNone/>
            </a:pP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Khi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làm</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việc</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nhóm</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cần</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thảo</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luận</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phân công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công</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việc</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dựa</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vào</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điểm</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mạnh</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của</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mỗi</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người</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p>
          <a:p>
            <a:pPr marL="0" marR="0" lvl="1" indent="0" algn="just" rtl="0">
              <a:lnSpc>
                <a:spcPct val="134013"/>
              </a:lnSpc>
              <a:spcBef>
                <a:spcPts val="0"/>
              </a:spcBef>
              <a:spcAft>
                <a:spcPts val="0"/>
              </a:spcAft>
              <a:buNone/>
            </a:pP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Khi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được</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phân công,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cần</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có</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ý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thức</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tinh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thần</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trách</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nhiệm</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hợp</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tác</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và</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giúp</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3600" b="1"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đỡ</a:t>
            </a:r>
            <a:r>
              <a:rPr lang="vi-VN" sz="3600" b="1"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nhau.</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xmlns="" id="{9128640D-8F1E-4E7E-86A7-FF2E711A0094}"/>
              </a:ext>
            </a:extLst>
          </p:cNvPr>
          <p:cNvPicPr/>
          <p:nvPr/>
        </p:nvPicPr>
        <p:blipFill>
          <a:blip r:embed="rId3"/>
          <a:stretch>
            <a:fillRect/>
          </a:stretch>
        </p:blipFill>
        <p:spPr>
          <a:xfrm>
            <a:off x="2342591" y="1758633"/>
            <a:ext cx="2153387" cy="2199398"/>
          </a:xfrm>
          <a:prstGeom prst="rect">
            <a:avLst/>
          </a:prstGeom>
        </p:spPr>
      </p:pic>
      <p:sp>
        <p:nvSpPr>
          <p:cNvPr id="43" name="Google Shape;335;p21">
            <a:extLst>
              <a:ext uri="{FF2B5EF4-FFF2-40B4-BE49-F238E27FC236}">
                <a16:creationId xmlns:a16="http://schemas.microsoft.com/office/drawing/2014/main" xmlns="" id="{C5AA367F-71CB-4304-9414-D96C8BCE1EC4}"/>
              </a:ext>
            </a:extLst>
          </p:cNvPr>
          <p:cNvSpPr txBox="1"/>
          <p:nvPr/>
        </p:nvSpPr>
        <p:spPr>
          <a:xfrm>
            <a:off x="1450126" y="0"/>
            <a:ext cx="13796500"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400" b="1" dirty="0">
                <a:solidFill>
                  <a:srgbClr val="FF0000"/>
                </a:solidFill>
                <a:latin typeface="+mj-lt"/>
                <a:sym typeface="Paytone One"/>
              </a:rPr>
              <a:t>2. </a:t>
            </a:r>
            <a:r>
              <a:rPr lang="vi-VN" sz="5400" b="1" dirty="0" err="1">
                <a:solidFill>
                  <a:srgbClr val="FF0000"/>
                </a:solidFill>
                <a:latin typeface="+mj-lt"/>
                <a:sym typeface="Paytone One"/>
              </a:rPr>
              <a:t>Hợp</a:t>
            </a:r>
            <a:r>
              <a:rPr lang="vi-VN" sz="5400" b="1" dirty="0">
                <a:solidFill>
                  <a:srgbClr val="FF0000"/>
                </a:solidFill>
                <a:latin typeface="+mj-lt"/>
                <a:sym typeface="Paytone One"/>
              </a:rPr>
              <a:t> </a:t>
            </a:r>
            <a:r>
              <a:rPr lang="vi-VN" sz="5400" b="1" dirty="0" err="1">
                <a:solidFill>
                  <a:srgbClr val="FF0000"/>
                </a:solidFill>
                <a:latin typeface="+mj-lt"/>
                <a:sym typeface="Paytone One"/>
              </a:rPr>
              <a:t>tác</a:t>
            </a:r>
            <a:r>
              <a:rPr lang="vi-VN" sz="5400" b="1" dirty="0">
                <a:solidFill>
                  <a:srgbClr val="FF0000"/>
                </a:solidFill>
                <a:latin typeface="+mj-lt"/>
                <a:sym typeface="Paytone One"/>
              </a:rPr>
              <a:t> </a:t>
            </a:r>
            <a:r>
              <a:rPr lang="vi-VN" sz="5400" b="1" dirty="0" err="1">
                <a:solidFill>
                  <a:srgbClr val="FF0000"/>
                </a:solidFill>
                <a:latin typeface="+mj-lt"/>
                <a:sym typeface="Paytone One"/>
              </a:rPr>
              <a:t>để</a:t>
            </a:r>
            <a:r>
              <a:rPr lang="vi-VN" sz="5400" b="1" dirty="0">
                <a:solidFill>
                  <a:srgbClr val="FF0000"/>
                </a:solidFill>
                <a:latin typeface="+mj-lt"/>
                <a:sym typeface="Paytone One"/>
              </a:rPr>
              <a:t> </a:t>
            </a:r>
            <a:r>
              <a:rPr lang="vi-VN" sz="5400" b="1" dirty="0" err="1">
                <a:solidFill>
                  <a:srgbClr val="FF0000"/>
                </a:solidFill>
                <a:latin typeface="+mj-lt"/>
                <a:sym typeface="Paytone One"/>
              </a:rPr>
              <a:t>giải</a:t>
            </a:r>
            <a:r>
              <a:rPr lang="vi-VN" sz="5400" b="1" dirty="0">
                <a:solidFill>
                  <a:srgbClr val="FF0000"/>
                </a:solidFill>
                <a:latin typeface="+mj-lt"/>
                <a:sym typeface="Paytone One"/>
              </a:rPr>
              <a:t> </a:t>
            </a:r>
            <a:r>
              <a:rPr lang="vi-VN" sz="5400" b="1" dirty="0" err="1">
                <a:solidFill>
                  <a:srgbClr val="FF0000"/>
                </a:solidFill>
                <a:latin typeface="+mj-lt"/>
                <a:sym typeface="Paytone One"/>
              </a:rPr>
              <a:t>quyết</a:t>
            </a:r>
            <a:r>
              <a:rPr lang="vi-VN" sz="5400" b="1" dirty="0">
                <a:solidFill>
                  <a:srgbClr val="FF0000"/>
                </a:solidFill>
                <a:latin typeface="+mj-lt"/>
                <a:sym typeface="Paytone One"/>
              </a:rPr>
              <a:t> </a:t>
            </a:r>
            <a:r>
              <a:rPr lang="vi-VN" sz="5400" b="1" dirty="0" err="1">
                <a:solidFill>
                  <a:srgbClr val="FF0000"/>
                </a:solidFill>
                <a:latin typeface="+mj-lt"/>
                <a:sym typeface="Paytone One"/>
              </a:rPr>
              <a:t>vấn</a:t>
            </a:r>
            <a:r>
              <a:rPr lang="vi-VN" sz="5400" b="1" dirty="0">
                <a:solidFill>
                  <a:srgbClr val="FF0000"/>
                </a:solidFill>
                <a:latin typeface="+mj-lt"/>
                <a:sym typeface="Paytone One"/>
              </a:rPr>
              <a:t> </a:t>
            </a:r>
            <a:r>
              <a:rPr lang="vi-VN" sz="5400" b="1" dirty="0" err="1">
                <a:solidFill>
                  <a:srgbClr val="FF0000"/>
                </a:solidFill>
                <a:latin typeface="+mj-lt"/>
                <a:sym typeface="Paytone One"/>
              </a:rPr>
              <a:t>đề</a:t>
            </a:r>
            <a:endParaRPr sz="54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1251</Words>
  <Application>Microsoft Office PowerPoint</Application>
  <PresentationFormat>Custom</PresentationFormat>
  <Paragraphs>83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Times New Roman</vt:lpstr>
      <vt:lpstr>Calibri</vt:lpstr>
      <vt:lpstr>Lato</vt:lpstr>
      <vt:lpstr>Paytone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NGOC HAO</cp:lastModifiedBy>
  <cp:revision>39</cp:revision>
  <dcterms:modified xsi:type="dcterms:W3CDTF">2024-10-07T13:11:35Z</dcterms:modified>
</cp:coreProperties>
</file>