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91" r:id="rId2"/>
    <p:sldId id="260" r:id="rId3"/>
    <p:sldId id="324" r:id="rId4"/>
    <p:sldId id="258" r:id="rId5"/>
    <p:sldId id="259" r:id="rId6"/>
    <p:sldId id="267" r:id="rId7"/>
    <p:sldId id="325" r:id="rId8"/>
    <p:sldId id="326" r:id="rId9"/>
    <p:sldId id="327" r:id="rId10"/>
    <p:sldId id="268" r:id="rId11"/>
    <p:sldId id="269" r:id="rId12"/>
    <p:sldId id="270" r:id="rId13"/>
    <p:sldId id="292" r:id="rId14"/>
    <p:sldId id="328" r:id="rId15"/>
    <p:sldId id="295" r:id="rId16"/>
    <p:sldId id="301" r:id="rId17"/>
    <p:sldId id="307" r:id="rId18"/>
    <p:sldId id="308" r:id="rId19"/>
    <p:sldId id="309" r:id="rId20"/>
    <p:sldId id="310" r:id="rId21"/>
    <p:sldId id="313" r:id="rId22"/>
    <p:sldId id="329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762" autoAdjust="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8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4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6800" y="-477521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3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2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2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1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4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6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1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1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2024/10/7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57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GA&#272;T%2009-10\&#272;IA%20-%20Thuong%20mai%20va%20du%20lich\&#272;IA%20-%20Thuong%20mai%20va%20du%20lich\co%20giao%20lop%20em.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jpe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3.jpe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11.png"/><Relationship Id="rId15" Type="http://schemas.openxmlformats.org/officeDocument/2006/relationships/image" Target="../media/image35.png"/><Relationship Id="rId10" Type="http://schemas.microsoft.com/office/2007/relationships/hdphoto" Target="../media/hdphoto8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0.jpeg"/><Relationship Id="rId7" Type="http://schemas.openxmlformats.org/officeDocument/2006/relationships/image" Target="../media/image36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11" Type="http://schemas.openxmlformats.org/officeDocument/2006/relationships/image" Target="../media/image11.png"/><Relationship Id="rId5" Type="http://schemas.openxmlformats.org/officeDocument/2006/relationships/image" Target="../media/image34.png"/><Relationship Id="rId10" Type="http://schemas.microsoft.com/office/2007/relationships/hdphoto" Target="../media/hdphoto9.wdp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11.png"/><Relationship Id="rId10" Type="http://schemas.microsoft.com/office/2007/relationships/hdphoto" Target="../media/hdphoto8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11.png"/><Relationship Id="rId15" Type="http://schemas.microsoft.com/office/2007/relationships/hdphoto" Target="../media/hdphoto9.wdp"/><Relationship Id="rId10" Type="http://schemas.microsoft.com/office/2007/relationships/hdphoto" Target="../media/hdphoto8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3.jpeg"/><Relationship Id="rId4" Type="http://schemas.openxmlformats.org/officeDocument/2006/relationships/audio" Target="../media/audio1.wav"/><Relationship Id="rId9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3.jpeg"/><Relationship Id="rId4" Type="http://schemas.openxmlformats.org/officeDocument/2006/relationships/audio" Target="../media/audio1.wav"/><Relationship Id="rId9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0">
            <a:extLst>
              <a:ext uri="{FF2B5EF4-FFF2-40B4-BE49-F238E27FC236}">
                <a16:creationId xmlns:a16="http://schemas.microsoft.com/office/drawing/2014/main" id="{DB76227C-C08E-77A5-43C3-B14EC76AD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69" y="0"/>
            <a:ext cx="10618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sunflowers_wave_hb">
            <a:extLst>
              <a:ext uri="{FF2B5EF4-FFF2-40B4-BE49-F238E27FC236}">
                <a16:creationId xmlns:a16="http://schemas.microsoft.com/office/drawing/2014/main" id="{6EFE64C2-623A-8746-1E64-BAA027D6A9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4" y="5497514"/>
            <a:ext cx="13731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aisy_button_pink_hb">
            <a:extLst>
              <a:ext uri="{FF2B5EF4-FFF2-40B4-BE49-F238E27FC236}">
                <a16:creationId xmlns:a16="http://schemas.microsoft.com/office/drawing/2014/main" id="{090040DF-118A-8AA2-FF94-B034A253A0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9" y="28576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Picture5">
            <a:extLst>
              <a:ext uri="{FF2B5EF4-FFF2-40B4-BE49-F238E27FC236}">
                <a16:creationId xmlns:a16="http://schemas.microsoft.com/office/drawing/2014/main" id="{5D919D81-9BE8-0C14-4B76-7FFC9D946B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43668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icture5">
            <a:extLst>
              <a:ext uri="{FF2B5EF4-FFF2-40B4-BE49-F238E27FC236}">
                <a16:creationId xmlns:a16="http://schemas.microsoft.com/office/drawing/2014/main" id="{84C61C01-A177-ACB2-00C1-F767DC8FD5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1268413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Picture5">
            <a:extLst>
              <a:ext uri="{FF2B5EF4-FFF2-40B4-BE49-F238E27FC236}">
                <a16:creationId xmlns:a16="http://schemas.microsoft.com/office/drawing/2014/main" id="{E5B241E4-B9CC-62F8-5CA7-9B2E55BC00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24003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Picture5">
            <a:extLst>
              <a:ext uri="{FF2B5EF4-FFF2-40B4-BE49-F238E27FC236}">
                <a16:creationId xmlns:a16="http://schemas.microsoft.com/office/drawing/2014/main" id="{B8DC532B-CD9D-74E6-2987-A741996E88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238442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Picture5">
            <a:extLst>
              <a:ext uri="{FF2B5EF4-FFF2-40B4-BE49-F238E27FC236}">
                <a16:creationId xmlns:a16="http://schemas.microsoft.com/office/drawing/2014/main" id="{071098F9-67B8-ADC3-D8FE-51956AA25E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482123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Picture5">
            <a:extLst>
              <a:ext uri="{FF2B5EF4-FFF2-40B4-BE49-F238E27FC236}">
                <a16:creationId xmlns:a16="http://schemas.microsoft.com/office/drawing/2014/main" id="{2E6018B7-F796-5CAA-6FD6-6F99B7740D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13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Picture5">
            <a:extLst>
              <a:ext uri="{FF2B5EF4-FFF2-40B4-BE49-F238E27FC236}">
                <a16:creationId xmlns:a16="http://schemas.microsoft.com/office/drawing/2014/main" id="{A4EA82DB-22E8-E167-7734-A90F8BEECB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4" name="Text Box 12">
            <a:extLst>
              <a:ext uri="{FF2B5EF4-FFF2-40B4-BE49-F238E27FC236}">
                <a16:creationId xmlns:a16="http://schemas.microsoft.com/office/drawing/2014/main" id="{BC4F51A4-A917-7B52-CCF2-8234AA01A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082" y="4079228"/>
            <a:ext cx="78761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9933F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TOÁN: ĐO GÓC, ĐƠN VỊ ĐO GÓC (TIẾT 1) 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5" name="Text Box 13">
            <a:extLst>
              <a:ext uri="{FF2B5EF4-FFF2-40B4-BE49-F238E27FC236}">
                <a16:creationId xmlns:a16="http://schemas.microsoft.com/office/drawing/2014/main" id="{0F8883D8-A971-8228-1DA7-587608F44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188" y="4445455"/>
            <a:ext cx="7620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CHÀO MỪNG CÁC THẦY CÔ GIÁO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VỀ DỰ GIỜ,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THĂM LỚP 4A3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806" name="WordArt 14">
            <a:extLst>
              <a:ext uri="{FF2B5EF4-FFF2-40B4-BE49-F238E27FC236}">
                <a16:creationId xmlns:a16="http://schemas.microsoft.com/office/drawing/2014/main" id="{83DA67CD-8B30-C31A-8C8E-16B73FD082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5913" y="1263650"/>
            <a:ext cx="6335712" cy="59959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7449"/>
              </a:avLst>
            </a:prstTxWarp>
          </a:bodyPr>
          <a:lstStyle/>
          <a:p>
            <a:pPr algn="ctr"/>
            <a:r>
              <a:rPr lang="vi-VN" sz="4400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TRƯỜNG TIỂU HỌC SỐ 1 HOÀI TÂN</a:t>
            </a:r>
            <a:endParaRPr lang="en-US" sz="4400" b="1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807" name="AutoShape 15">
            <a:extLst>
              <a:ext uri="{FF2B5EF4-FFF2-40B4-BE49-F238E27FC236}">
                <a16:creationId xmlns:a16="http://schemas.microsoft.com/office/drawing/2014/main" id="{2946180A-2A2C-D436-886C-0EE172D2B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850" y="1776414"/>
            <a:ext cx="3005138" cy="2643187"/>
          </a:xfrm>
          <a:prstGeom prst="star32">
            <a:avLst>
              <a:gd name="adj" fmla="val 2301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3808" name="co giao lop em..mp3">
            <a:hlinkClick r:id="" action="ppaction://media"/>
            <a:extLst>
              <a:ext uri="{FF2B5EF4-FFF2-40B4-BE49-F238E27FC236}">
                <a16:creationId xmlns:a16="http://schemas.microsoft.com/office/drawing/2014/main" id="{CB1356B9-E1CE-FFD9-4628-CD8DBE712A53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2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3963" fill="hold"/>
                                        <p:tgtEl>
                                          <p:spTgt spid="338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08"/>
                </p:tgtEl>
              </p:cMediaNode>
            </p:audio>
          </p:childTnLst>
        </p:cTn>
      </p:par>
    </p:tnLst>
    <p:bldLst>
      <p:bldP spid="33804" grpId="0"/>
      <p:bldP spid="3380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906BF-F6CE-496C-1E18-AD1973BE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748527"/>
            <a:ext cx="8686800" cy="282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BA90C-3158-403C-4CFB-CACB4CDF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49" y="3629025"/>
            <a:ext cx="8071942" cy="2438399"/>
          </a:xfrm>
          <a:prstGeom prst="rect">
            <a:avLst/>
          </a:prstGeom>
        </p:spPr>
      </p:pic>
      <p:sp>
        <p:nvSpPr>
          <p:cNvPr id="6" name="Hộp Văn bản 25">
            <a:extLst>
              <a:ext uri="{FF2B5EF4-FFF2-40B4-BE49-F238E27FC236}">
                <a16:creationId xmlns:a16="http://schemas.microsoft.com/office/drawing/2014/main" id="{28F5F299-3A96-7D5E-FB3F-571BC6A71FDD}"/>
              </a:ext>
            </a:extLst>
          </p:cNvPr>
          <p:cNvSpPr txBox="1"/>
          <p:nvPr/>
        </p:nvSpPr>
        <p:spPr>
          <a:xfrm>
            <a:off x="1752600" y="93345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sp>
        <p:nvSpPr>
          <p:cNvPr id="19" name="Hộp Văn bản 25">
            <a:extLst>
              <a:ext uri="{FF2B5EF4-FFF2-40B4-BE49-F238E27FC236}">
                <a16:creationId xmlns:a16="http://schemas.microsoft.com/office/drawing/2014/main" id="{4373305C-930B-811A-0352-9145953E09C8}"/>
              </a:ext>
            </a:extLst>
          </p:cNvPr>
          <p:cNvSpPr txBox="1"/>
          <p:nvPr/>
        </p:nvSpPr>
        <p:spPr>
          <a:xfrm>
            <a:off x="5572125" y="83820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21" name="Hộp Văn bản 25">
            <a:extLst>
              <a:ext uri="{FF2B5EF4-FFF2-40B4-BE49-F238E27FC236}">
                <a16:creationId xmlns:a16="http://schemas.microsoft.com/office/drawing/2014/main" id="{772AEECF-79C4-9AD2-879F-DB191247D2AE}"/>
              </a:ext>
            </a:extLst>
          </p:cNvPr>
          <p:cNvSpPr txBox="1"/>
          <p:nvPr/>
        </p:nvSpPr>
        <p:spPr>
          <a:xfrm>
            <a:off x="552451" y="403860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22" name="Hộp Văn bản 25">
            <a:extLst>
              <a:ext uri="{FF2B5EF4-FFF2-40B4-BE49-F238E27FC236}">
                <a16:creationId xmlns:a16="http://schemas.microsoft.com/office/drawing/2014/main" id="{90F6E0F0-22B1-C624-8054-EDA2961F5451}"/>
              </a:ext>
            </a:extLst>
          </p:cNvPr>
          <p:cNvSpPr txBox="1"/>
          <p:nvPr/>
        </p:nvSpPr>
        <p:spPr>
          <a:xfrm>
            <a:off x="5781676" y="371475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9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420CCC-A2DE-43E2-8161-4B3220BB9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0" y="455038"/>
            <a:ext cx="7520551" cy="3383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010900" y="55245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54FA03-FFF6-D1AD-D8EE-8B1767A01BEC}"/>
              </a:ext>
            </a:extLst>
          </p:cNvPr>
          <p:cNvCxnSpPr/>
          <p:nvPr/>
        </p:nvCxnSpPr>
        <p:spPr>
          <a:xfrm flipV="1">
            <a:off x="2009775" y="1352550"/>
            <a:ext cx="1219200" cy="21145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8F27DA-AB88-019C-28C2-2C10864BC609}"/>
              </a:ext>
            </a:extLst>
          </p:cNvPr>
          <p:cNvCxnSpPr>
            <a:cxnSpLocks/>
          </p:cNvCxnSpPr>
          <p:nvPr/>
        </p:nvCxnSpPr>
        <p:spPr>
          <a:xfrm>
            <a:off x="2000250" y="3467100"/>
            <a:ext cx="1190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FFB302-B467-8DA0-650B-E503EC675806}"/>
              </a:ext>
            </a:extLst>
          </p:cNvPr>
          <p:cNvCxnSpPr>
            <a:cxnSpLocks/>
          </p:cNvCxnSpPr>
          <p:nvPr/>
        </p:nvCxnSpPr>
        <p:spPr>
          <a:xfrm>
            <a:off x="3209925" y="1381125"/>
            <a:ext cx="0" cy="20955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E0FB5F-E6D2-D76F-0535-64B94203BAE1}"/>
              </a:ext>
            </a:extLst>
          </p:cNvPr>
          <p:cNvCxnSpPr>
            <a:cxnSpLocks/>
          </p:cNvCxnSpPr>
          <p:nvPr/>
        </p:nvCxnSpPr>
        <p:spPr>
          <a:xfrm>
            <a:off x="2047875" y="3467100"/>
            <a:ext cx="11906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CF831C-2864-0A06-D535-89C23BDE1FCF}"/>
              </a:ext>
            </a:extLst>
          </p:cNvPr>
          <p:cNvCxnSpPr>
            <a:cxnSpLocks/>
          </p:cNvCxnSpPr>
          <p:nvPr/>
        </p:nvCxnSpPr>
        <p:spPr>
          <a:xfrm flipV="1">
            <a:off x="5715000" y="1466850"/>
            <a:ext cx="40005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49DE9F-7C99-7374-8635-33D40C083102}"/>
              </a:ext>
            </a:extLst>
          </p:cNvPr>
          <p:cNvCxnSpPr>
            <a:cxnSpLocks/>
          </p:cNvCxnSpPr>
          <p:nvPr/>
        </p:nvCxnSpPr>
        <p:spPr>
          <a:xfrm flipV="1">
            <a:off x="5734050" y="1257300"/>
            <a:ext cx="2095500" cy="1495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35°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48A1AB6-E75E-F9A9-6625-C5CAE0B808FF}"/>
              </a:ext>
            </a:extLst>
          </p:cNvPr>
          <p:cNvCxnSpPr>
            <a:cxnSpLocks/>
          </p:cNvCxnSpPr>
          <p:nvPr/>
        </p:nvCxnSpPr>
        <p:spPr>
          <a:xfrm flipH="1" flipV="1">
            <a:off x="6115050" y="1447800"/>
            <a:ext cx="1771650" cy="15811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E33727-CD81-2CCA-9825-7C71A6F39672}"/>
              </a:ext>
            </a:extLst>
          </p:cNvPr>
          <p:cNvCxnSpPr>
            <a:cxnSpLocks/>
          </p:cNvCxnSpPr>
          <p:nvPr/>
        </p:nvCxnSpPr>
        <p:spPr>
          <a:xfrm flipH="1" flipV="1">
            <a:off x="7791450" y="1295400"/>
            <a:ext cx="104775" cy="17335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858499" y="54768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45°</a:t>
            </a:r>
          </a:p>
        </p:txBody>
      </p: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5208061" y="435005"/>
            <a:ext cx="6233835" cy="6295477"/>
            <a:chOff x="2861368" y="2751338"/>
            <a:chExt cx="6703537" cy="2968329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kumimoji="0" lang="en-US" sz="2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kumimoji="0" lang="en-US" sz="20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61368" y="275133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kumimoji="0" lang="en-US" sz="20000" b="0" i="0" u="none" strike="noStrike" kern="1200" cap="none" spc="0" normalizeH="0" baseline="0" noProof="0" dirty="0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342138" cy="6414446"/>
          </a:xfrm>
          <a:custGeom>
            <a:avLst/>
            <a:gdLst>
              <a:gd name="connsiteX0" fmla="*/ 0 w 11342138"/>
              <a:gd name="connsiteY0" fmla="*/ 1069096 h 6414446"/>
              <a:gd name="connsiteX1" fmla="*/ 1069096 w 11342138"/>
              <a:gd name="connsiteY1" fmla="*/ 0 h 6414446"/>
              <a:gd name="connsiteX2" fmla="*/ 10273042 w 11342138"/>
              <a:gd name="connsiteY2" fmla="*/ 0 h 6414446"/>
              <a:gd name="connsiteX3" fmla="*/ 11342138 w 11342138"/>
              <a:gd name="connsiteY3" fmla="*/ 1069096 h 6414446"/>
              <a:gd name="connsiteX4" fmla="*/ 11342138 w 11342138"/>
              <a:gd name="connsiteY4" fmla="*/ 5345350 h 6414446"/>
              <a:gd name="connsiteX5" fmla="*/ 10273042 w 11342138"/>
              <a:gd name="connsiteY5" fmla="*/ 6414446 h 6414446"/>
              <a:gd name="connsiteX6" fmla="*/ 1069096 w 11342138"/>
              <a:gd name="connsiteY6" fmla="*/ 6414446 h 6414446"/>
              <a:gd name="connsiteX7" fmla="*/ 0 w 11342138"/>
              <a:gd name="connsiteY7" fmla="*/ 5345350 h 6414446"/>
              <a:gd name="connsiteX8" fmla="*/ 0 w 113421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21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136275" y="77600"/>
                  <a:pt x="7806963" y="-27269"/>
                  <a:pt x="10273042" y="0"/>
                </a:cubicBezTo>
                <a:cubicBezTo>
                  <a:pt x="10934117" y="-93171"/>
                  <a:pt x="11451722" y="510911"/>
                  <a:pt x="11342138" y="1069096"/>
                </a:cubicBezTo>
                <a:cubicBezTo>
                  <a:pt x="11451138" y="2536417"/>
                  <a:pt x="11263929" y="4353943"/>
                  <a:pt x="11342138" y="5345350"/>
                </a:cubicBezTo>
                <a:cubicBezTo>
                  <a:pt x="11330273" y="5931154"/>
                  <a:pt x="10794602" y="6444826"/>
                  <a:pt x="10273042" y="6414446"/>
                </a:cubicBezTo>
                <a:cubicBezTo>
                  <a:pt x="6740657" y="6463623"/>
                  <a:pt x="3369101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3421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974978" y="-129276"/>
                  <a:pt x="6311214" y="-77778"/>
                  <a:pt x="10273042" y="0"/>
                </a:cubicBezTo>
                <a:cubicBezTo>
                  <a:pt x="10845784" y="-56436"/>
                  <a:pt x="11326408" y="569352"/>
                  <a:pt x="11342138" y="1069096"/>
                </a:cubicBezTo>
                <a:cubicBezTo>
                  <a:pt x="11423737" y="1542640"/>
                  <a:pt x="11496438" y="3696807"/>
                  <a:pt x="11342138" y="5345350"/>
                </a:cubicBezTo>
                <a:cubicBezTo>
                  <a:pt x="11388901" y="6034414"/>
                  <a:pt x="10831988" y="6425151"/>
                  <a:pt x="10273042" y="6414446"/>
                </a:cubicBezTo>
                <a:cubicBezTo>
                  <a:pt x="7832886" y="6458666"/>
                  <a:pt x="341326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ed and tan fan&#10;&#10;Description automatically generated">
            <a:extLst>
              <a:ext uri="{FF2B5EF4-FFF2-40B4-BE49-F238E27FC236}">
                <a16:creationId xmlns:a16="http://schemas.microsoft.com/office/drawing/2014/main" id="{D1480FF9-C99A-A0A8-E6D8-2E4ADE8A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5" y="882613"/>
            <a:ext cx="8705255" cy="220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7939C7-6631-8ADE-6E16-E8EE9F72BBA0}"/>
              </a:ext>
            </a:extLst>
          </p:cNvPr>
          <p:cNvSpPr txBox="1"/>
          <p:nvPr/>
        </p:nvSpPr>
        <p:spPr>
          <a:xfrm>
            <a:off x="1333500" y="3505200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94569-4103-C4E0-5CD0-02D5A2EDCBF0}"/>
              </a:ext>
            </a:extLst>
          </p:cNvPr>
          <p:cNvSpPr txBox="1"/>
          <p:nvPr/>
        </p:nvSpPr>
        <p:spPr>
          <a:xfrm>
            <a:off x="1333500" y="4886325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1150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B906D-8F66-22D1-95FE-2411D724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56" y="1697645"/>
            <a:ext cx="8010838" cy="2091109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uiExpand="1" build="p"/>
      <p:bldP spid="7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111</TotalTime>
  <Words>550</Words>
  <Application>Microsoft Office PowerPoint</Application>
  <PresentationFormat>Widescreen</PresentationFormat>
  <Paragraphs>68</Paragraphs>
  <Slides>23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微软雅黑</vt:lpstr>
      <vt:lpstr>Arial</vt:lpstr>
      <vt:lpstr>Calibri</vt:lpstr>
      <vt:lpstr>Cambria</vt:lpstr>
      <vt:lpstr>Franklin Gothic Book</vt:lpstr>
      <vt:lpstr>LNTH-LuoLuoNotangYuanTi 1</vt:lpstr>
      <vt:lpstr>Times New Roman</vt:lpstr>
      <vt:lpstr>UTM Cookies</vt:lpstr>
      <vt:lpstr>UTM Edwardian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dm dam</cp:lastModifiedBy>
  <cp:revision>47</cp:revision>
  <dcterms:created xsi:type="dcterms:W3CDTF">2023-07-09T05:01:27Z</dcterms:created>
  <dcterms:modified xsi:type="dcterms:W3CDTF">2024-10-07T08:06:48Z</dcterms:modified>
  <cp:category>9Slide.vn</cp:category>
</cp:coreProperties>
</file>