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  <p:sldId id="256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6" r:id="rId15"/>
    <p:sldId id="28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CC6C-DE33-4742-87B3-C7158252DE2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A8AD-56C5-473F-A5A3-58D0A085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9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CC6C-DE33-4742-87B3-C7158252DE2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A8AD-56C5-473F-A5A3-58D0A085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7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CC6C-DE33-4742-87B3-C7158252DE2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A8AD-56C5-473F-A5A3-58D0A085A03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9505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CC6C-DE33-4742-87B3-C7158252DE2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A8AD-56C5-473F-A5A3-58D0A085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92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CC6C-DE33-4742-87B3-C7158252DE2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A8AD-56C5-473F-A5A3-58D0A085A03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7624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CC6C-DE33-4742-87B3-C7158252DE2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A8AD-56C5-473F-A5A3-58D0A085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67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CC6C-DE33-4742-87B3-C7158252DE2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A8AD-56C5-473F-A5A3-58D0A085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76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CC6C-DE33-4742-87B3-C7158252DE2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A8AD-56C5-473F-A5A3-58D0A085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8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CC6C-DE33-4742-87B3-C7158252DE2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A8AD-56C5-473F-A5A3-58D0A085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5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CC6C-DE33-4742-87B3-C7158252DE2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A8AD-56C5-473F-A5A3-58D0A085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7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CC6C-DE33-4742-87B3-C7158252DE2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A8AD-56C5-473F-A5A3-58D0A085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0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CC6C-DE33-4742-87B3-C7158252DE2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A8AD-56C5-473F-A5A3-58D0A085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00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CC6C-DE33-4742-87B3-C7158252DE2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A8AD-56C5-473F-A5A3-58D0A085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2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CC6C-DE33-4742-87B3-C7158252DE2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A8AD-56C5-473F-A5A3-58D0A085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92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CC6C-DE33-4742-87B3-C7158252DE2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A8AD-56C5-473F-A5A3-58D0A085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5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CC6C-DE33-4742-87B3-C7158252DE2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8A8AD-56C5-473F-A5A3-58D0A085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30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7CC6C-DE33-4742-87B3-C7158252DE26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548A8AD-56C5-473F-A5A3-58D0A085A0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1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GA&#272;T%2009-10\&#272;IA%20-%20Thuong%20mai%20va%20du%20lich\&#272;IA%20-%20Thuong%20mai%20va%20du%20lich\co%20giao%20lop%20em..mp3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90">
            <a:extLst>
              <a:ext uri="{FF2B5EF4-FFF2-40B4-BE49-F238E27FC236}">
                <a16:creationId xmlns:a16="http://schemas.microsoft.com/office/drawing/2014/main" id="{835F1472-FE2C-E54A-2D1B-D7136EF4CA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89646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sunflowers_wave_hb">
            <a:extLst>
              <a:ext uri="{FF2B5EF4-FFF2-40B4-BE49-F238E27FC236}">
                <a16:creationId xmlns:a16="http://schemas.microsoft.com/office/drawing/2014/main" id="{B3790F9A-3D13-3228-9986-33C534102E1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4" y="5497514"/>
            <a:ext cx="1373187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daisy_button_pink_hb">
            <a:extLst>
              <a:ext uri="{FF2B5EF4-FFF2-40B4-BE49-F238E27FC236}">
                <a16:creationId xmlns:a16="http://schemas.microsoft.com/office/drawing/2014/main" id="{28697C89-7A42-B6A7-8B17-6B06FDCEEF0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989" y="28576"/>
            <a:ext cx="7397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Picture5">
            <a:extLst>
              <a:ext uri="{FF2B5EF4-FFF2-40B4-BE49-F238E27FC236}">
                <a16:creationId xmlns:a16="http://schemas.microsoft.com/office/drawing/2014/main" id="{55164007-5E6B-0D06-0A8C-86B032C7DE0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1436688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Picture5">
            <a:extLst>
              <a:ext uri="{FF2B5EF4-FFF2-40B4-BE49-F238E27FC236}">
                <a16:creationId xmlns:a16="http://schemas.microsoft.com/office/drawing/2014/main" id="{4876803E-53A3-4AC7-11B0-91A38D01AAF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88" y="1268413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Picture5">
            <a:extLst>
              <a:ext uri="{FF2B5EF4-FFF2-40B4-BE49-F238E27FC236}">
                <a16:creationId xmlns:a16="http://schemas.microsoft.com/office/drawing/2014/main" id="{39E27E51-1575-5D93-A92A-4C0B2CAF1CC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425" y="2400300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 descr="Picture5">
            <a:extLst>
              <a:ext uri="{FF2B5EF4-FFF2-40B4-BE49-F238E27FC236}">
                <a16:creationId xmlns:a16="http://schemas.microsoft.com/office/drawing/2014/main" id="{9B728DF9-E90C-05C8-58B0-5E4BF86D238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688" y="2384425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 descr="Picture5">
            <a:extLst>
              <a:ext uri="{FF2B5EF4-FFF2-40B4-BE49-F238E27FC236}">
                <a16:creationId xmlns:a16="http://schemas.microsoft.com/office/drawing/2014/main" id="{325BC831-7A58-0D3A-63DA-F4F6916E94B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3588" y="4821238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 descr="Picture5">
            <a:extLst>
              <a:ext uri="{FF2B5EF4-FFF2-40B4-BE49-F238E27FC236}">
                <a16:creationId xmlns:a16="http://schemas.microsoft.com/office/drawing/2014/main" id="{7599390F-F39C-930A-9231-467D4A72C67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9138" y="2949575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1" descr="Picture5">
            <a:extLst>
              <a:ext uri="{FF2B5EF4-FFF2-40B4-BE49-F238E27FC236}">
                <a16:creationId xmlns:a16="http://schemas.microsoft.com/office/drawing/2014/main" id="{7B5C7B47-9661-52EF-0D20-A1585C36C62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2949575"/>
            <a:ext cx="160020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4" name="Text Box 12">
            <a:extLst>
              <a:ext uri="{FF2B5EF4-FFF2-40B4-BE49-F238E27FC236}">
                <a16:creationId xmlns:a16="http://schemas.microsoft.com/office/drawing/2014/main" id="{49D1F1B1-3878-A146-B742-D152091D5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743326"/>
            <a:ext cx="64023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9933FF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HĐGD: SINH HOẠT HOẠT LỚP 4A1</a:t>
            </a:r>
            <a:endParaRPr lang="en-US" altLang="en-US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805" name="Text Box 13">
            <a:extLst>
              <a:ext uri="{FF2B5EF4-FFF2-40B4-BE49-F238E27FC236}">
                <a16:creationId xmlns:a16="http://schemas.microsoft.com/office/drawing/2014/main" id="{54D13669-8BE8-C398-DB92-3C7C1B60F1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2188" y="4314825"/>
            <a:ext cx="7620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CHÀO MỪNG CÁC THẦY CÔ GIÁO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VỀ DỰ GIỜ, THĂM LỚP</a:t>
            </a:r>
          </a:p>
        </p:txBody>
      </p:sp>
      <p:sp>
        <p:nvSpPr>
          <p:cNvPr id="33806" name="WordArt 14">
            <a:extLst>
              <a:ext uri="{FF2B5EF4-FFF2-40B4-BE49-F238E27FC236}">
                <a16:creationId xmlns:a16="http://schemas.microsoft.com/office/drawing/2014/main" id="{B8B6F1B8-755E-CED7-91F3-F0C91A780C9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55913" y="1263650"/>
            <a:ext cx="6335712" cy="59959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17449"/>
              </a:avLst>
            </a:prstTxWarp>
          </a:bodyPr>
          <a:lstStyle/>
          <a:p>
            <a:pPr algn="ctr"/>
            <a:r>
              <a:rPr lang="vi-VN" sz="4400" b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Times New Roman" panose="02020603050405020304" pitchFamily="18" charset="0"/>
              </a:rPr>
              <a:t>TRƯỜNG TIỂU HỌC SỐ 1 HOÀI TÂN</a:t>
            </a:r>
            <a:endParaRPr lang="en-US" sz="4400" b="1" kern="10">
              <a:ln w="9525">
                <a:solidFill>
                  <a:schemeClr val="accent1"/>
                </a:solidFill>
                <a:round/>
                <a:headEnd/>
                <a:tailEnd/>
              </a:ln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3807" name="AutoShape 15">
            <a:extLst>
              <a:ext uri="{FF2B5EF4-FFF2-40B4-BE49-F238E27FC236}">
                <a16:creationId xmlns:a16="http://schemas.microsoft.com/office/drawing/2014/main" id="{3FCC2E70-D178-313F-BAAC-890CEF798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4850" y="1776414"/>
            <a:ext cx="3005138" cy="2643187"/>
          </a:xfrm>
          <a:prstGeom prst="star32">
            <a:avLst>
              <a:gd name="adj" fmla="val 2301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latin typeface="Times New Roman" panose="02020603050405020304" pitchFamily="18" charset="0"/>
            </a:endParaRPr>
          </a:p>
        </p:txBody>
      </p:sp>
      <p:pic>
        <p:nvPicPr>
          <p:cNvPr id="33808" name="co giao lop em..mp3">
            <a:hlinkClick r:id="" action="ppaction://media"/>
            <a:extLst>
              <a:ext uri="{FF2B5EF4-FFF2-40B4-BE49-F238E27FC236}">
                <a16:creationId xmlns:a16="http://schemas.microsoft.com/office/drawing/2014/main" id="{555B80F2-114D-65B3-F7E0-7224539A1B37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172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2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3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2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2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2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163963" fill="hold"/>
                                        <p:tgtEl>
                                          <p:spTgt spid="338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808"/>
                </p:tgtEl>
              </p:cMediaNode>
            </p:audio>
          </p:childTnLst>
        </p:cTn>
      </p:par>
    </p:tnLst>
    <p:bldLst>
      <p:bldP spid="33804" grpId="0"/>
      <p:bldP spid="3380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B0996-8A5D-E6DA-66C6-B0A0C8455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626637"/>
            <a:ext cx="10510070" cy="3234612"/>
          </a:xfrm>
        </p:spPr>
        <p:txBody>
          <a:bodyPr>
            <a:normAutofit/>
          </a:bodyPr>
          <a:lstStyle/>
          <a:p>
            <a:pPr algn="ctr"/>
            <a:r>
              <a:rPr lang="en-US" sz="7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 HOẠT SINH HOẠT CHỦ ĐỀ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1059B-0141-A888-3E46-B2F6301A1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98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7AFAEED-3136-A5F1-61D1-234220F61D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62" y="609600"/>
            <a:ext cx="5307505" cy="5432425"/>
          </a:xfrm>
        </p:spPr>
      </p:pic>
      <p:sp>
        <p:nvSpPr>
          <p:cNvPr id="4" name="AutoShape 2" descr="Bạo lực học đường: Nỗi ám ảnh của những học sinh chứng kiến bạn học bị “">
            <a:extLst>
              <a:ext uri="{FF2B5EF4-FFF2-40B4-BE49-F238E27FC236}">
                <a16:creationId xmlns:a16="http://schemas.microsoft.com/office/drawing/2014/main" id="{DEEEB49F-AF4D-E42A-F2CA-D5F35DCF6C9D}"/>
              </a:ext>
            </a:extLst>
          </p:cNvPr>
          <p:cNvSpPr>
            <a:spLocks noGrp="1" noChangeAspect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E48CFEB-E341-19BF-FA60-7CCF9CDB2E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994" y="0"/>
            <a:ext cx="61044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60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934A7-2985-7B15-3637-016067CB0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88AEC-336A-4100-C9DE-F83EA6244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82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1CB13-9CE9-C6EF-1BD8-3A2CB96B6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4C4EFA1-89DF-8CB0-68D4-A70FD99048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57" y="947607"/>
            <a:ext cx="5773679" cy="4874695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91C339F-D73E-D77C-BC72-7651F61C78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951726"/>
            <a:ext cx="6096000" cy="487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596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3E18D-CBCC-3E52-3AE1-486B5B526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78795-0D99-78D7-51C1-EA3870F85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9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4">
            <a:extLst>
              <a:ext uri="{FF2B5EF4-FFF2-40B4-BE49-F238E27FC236}">
                <a16:creationId xmlns:a16="http://schemas.microsoft.com/office/drawing/2014/main" id="{D4BAEF12-7971-C8CC-2B5A-7EDF9EBCC95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62270" y="1628776"/>
            <a:ext cx="8728360" cy="30956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Tạm</a:t>
            </a:r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biệt</a:t>
            </a:r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các</a:t>
            </a:r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3600" b="1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em</a:t>
            </a:r>
            <a:r>
              <a:rPr lang="en-US" sz="36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 !</a:t>
            </a:r>
          </a:p>
        </p:txBody>
      </p:sp>
      <p:grpSp>
        <p:nvGrpSpPr>
          <p:cNvPr id="18435" name="Group 5">
            <a:extLst>
              <a:ext uri="{FF2B5EF4-FFF2-40B4-BE49-F238E27FC236}">
                <a16:creationId xmlns:a16="http://schemas.microsoft.com/office/drawing/2014/main" id="{9DEBB42C-5795-3E5C-5F19-B297199E32FE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926618" y="-514350"/>
            <a:ext cx="2667000" cy="3352800"/>
            <a:chOff x="17" y="2256"/>
            <a:chExt cx="1829" cy="2064"/>
          </a:xfrm>
        </p:grpSpPr>
        <p:grpSp>
          <p:nvGrpSpPr>
            <p:cNvPr id="18499" name="Group 6">
              <a:extLst>
                <a:ext uri="{FF2B5EF4-FFF2-40B4-BE49-F238E27FC236}">
                  <a16:creationId xmlns:a16="http://schemas.microsoft.com/office/drawing/2014/main" id="{1761AF64-768B-0EAC-368A-B718DD3C12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" y="3416"/>
              <a:ext cx="1829" cy="904"/>
              <a:chOff x="17" y="3416"/>
              <a:chExt cx="1829" cy="904"/>
            </a:xfrm>
          </p:grpSpPr>
          <p:sp>
            <p:nvSpPr>
              <p:cNvPr id="18507" name="Freeform 7">
                <a:extLst>
                  <a:ext uri="{FF2B5EF4-FFF2-40B4-BE49-F238E27FC236}">
                    <a16:creationId xmlns:a16="http://schemas.microsoft.com/office/drawing/2014/main" id="{8BCE745E-FBB0-9E03-CFEE-B528081EBE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" y="3776"/>
                <a:ext cx="668" cy="393"/>
              </a:xfrm>
              <a:custGeom>
                <a:avLst/>
                <a:gdLst>
                  <a:gd name="T0" fmla="*/ 0 w 1336"/>
                  <a:gd name="T1" fmla="*/ 0 h 1572"/>
                  <a:gd name="T2" fmla="*/ 1 w 1336"/>
                  <a:gd name="T3" fmla="*/ 0 h 1572"/>
                  <a:gd name="T4" fmla="*/ 1 w 1336"/>
                  <a:gd name="T5" fmla="*/ 0 h 1572"/>
                  <a:gd name="T6" fmla="*/ 1 w 1336"/>
                  <a:gd name="T7" fmla="*/ 0 h 1572"/>
                  <a:gd name="T8" fmla="*/ 1 w 1336"/>
                  <a:gd name="T9" fmla="*/ 0 h 1572"/>
                  <a:gd name="T10" fmla="*/ 1 w 1336"/>
                  <a:gd name="T11" fmla="*/ 0 h 1572"/>
                  <a:gd name="T12" fmla="*/ 1 w 1336"/>
                  <a:gd name="T13" fmla="*/ 0 h 1572"/>
                  <a:gd name="T14" fmla="*/ 1 w 1336"/>
                  <a:gd name="T15" fmla="*/ 0 h 1572"/>
                  <a:gd name="T16" fmla="*/ 1 w 1336"/>
                  <a:gd name="T17" fmla="*/ 0 h 1572"/>
                  <a:gd name="T18" fmla="*/ 1 w 1336"/>
                  <a:gd name="T19" fmla="*/ 0 h 1572"/>
                  <a:gd name="T20" fmla="*/ 1 w 1336"/>
                  <a:gd name="T21" fmla="*/ 0 h 1572"/>
                  <a:gd name="T22" fmla="*/ 1 w 1336"/>
                  <a:gd name="T23" fmla="*/ 0 h 1572"/>
                  <a:gd name="T24" fmla="*/ 1 w 1336"/>
                  <a:gd name="T25" fmla="*/ 0 h 1572"/>
                  <a:gd name="T26" fmla="*/ 1 w 1336"/>
                  <a:gd name="T27" fmla="*/ 0 h 1572"/>
                  <a:gd name="T28" fmla="*/ 1 w 1336"/>
                  <a:gd name="T29" fmla="*/ 0 h 1572"/>
                  <a:gd name="T30" fmla="*/ 1 w 1336"/>
                  <a:gd name="T31" fmla="*/ 0 h 1572"/>
                  <a:gd name="T32" fmla="*/ 1 w 1336"/>
                  <a:gd name="T33" fmla="*/ 0 h 1572"/>
                  <a:gd name="T34" fmla="*/ 1 w 1336"/>
                  <a:gd name="T35" fmla="*/ 0 h 1572"/>
                  <a:gd name="T36" fmla="*/ 1 w 1336"/>
                  <a:gd name="T37" fmla="*/ 0 h 1572"/>
                  <a:gd name="T38" fmla="*/ 1 w 1336"/>
                  <a:gd name="T39" fmla="*/ 0 h 1572"/>
                  <a:gd name="T40" fmla="*/ 1 w 1336"/>
                  <a:gd name="T41" fmla="*/ 0 h 1572"/>
                  <a:gd name="T42" fmla="*/ 1 w 1336"/>
                  <a:gd name="T43" fmla="*/ 0 h 1572"/>
                  <a:gd name="T44" fmla="*/ 1 w 1336"/>
                  <a:gd name="T45" fmla="*/ 0 h 1572"/>
                  <a:gd name="T46" fmla="*/ 1 w 1336"/>
                  <a:gd name="T47" fmla="*/ 0 h 1572"/>
                  <a:gd name="T48" fmla="*/ 1 w 1336"/>
                  <a:gd name="T49" fmla="*/ 0 h 1572"/>
                  <a:gd name="T50" fmla="*/ 1 w 1336"/>
                  <a:gd name="T51" fmla="*/ 0 h 1572"/>
                  <a:gd name="T52" fmla="*/ 1 w 1336"/>
                  <a:gd name="T53" fmla="*/ 0 h 1572"/>
                  <a:gd name="T54" fmla="*/ 1 w 1336"/>
                  <a:gd name="T55" fmla="*/ 0 h 1572"/>
                  <a:gd name="T56" fmla="*/ 1 w 1336"/>
                  <a:gd name="T57" fmla="*/ 0 h 1572"/>
                  <a:gd name="T58" fmla="*/ 1 w 1336"/>
                  <a:gd name="T59" fmla="*/ 0 h 1572"/>
                  <a:gd name="T60" fmla="*/ 1 w 1336"/>
                  <a:gd name="T61" fmla="*/ 0 h 1572"/>
                  <a:gd name="T62" fmla="*/ 1 w 1336"/>
                  <a:gd name="T63" fmla="*/ 0 h 1572"/>
                  <a:gd name="T64" fmla="*/ 1 w 1336"/>
                  <a:gd name="T65" fmla="*/ 0 h 1572"/>
                  <a:gd name="T66" fmla="*/ 1 w 1336"/>
                  <a:gd name="T67" fmla="*/ 0 h 1572"/>
                  <a:gd name="T68" fmla="*/ 0 w 1336"/>
                  <a:gd name="T69" fmla="*/ 0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6"/>
                  <a:gd name="T106" fmla="*/ 0 h 1572"/>
                  <a:gd name="T107" fmla="*/ 1336 w 1336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6" h="1572">
                    <a:moveTo>
                      <a:pt x="0" y="0"/>
                    </a:moveTo>
                    <a:lnTo>
                      <a:pt x="6" y="160"/>
                    </a:lnTo>
                    <a:lnTo>
                      <a:pt x="27" y="316"/>
                    </a:lnTo>
                    <a:lnTo>
                      <a:pt x="61" y="468"/>
                    </a:lnTo>
                    <a:lnTo>
                      <a:pt x="106" y="612"/>
                    </a:lnTo>
                    <a:lnTo>
                      <a:pt x="162" y="749"/>
                    </a:lnTo>
                    <a:lnTo>
                      <a:pt x="228" y="879"/>
                    </a:lnTo>
                    <a:lnTo>
                      <a:pt x="305" y="999"/>
                    </a:lnTo>
                    <a:lnTo>
                      <a:pt x="391" y="1112"/>
                    </a:lnTo>
                    <a:lnTo>
                      <a:pt x="488" y="1213"/>
                    </a:lnTo>
                    <a:lnTo>
                      <a:pt x="589" y="1304"/>
                    </a:lnTo>
                    <a:lnTo>
                      <a:pt x="700" y="1382"/>
                    </a:lnTo>
                    <a:lnTo>
                      <a:pt x="817" y="1448"/>
                    </a:lnTo>
                    <a:lnTo>
                      <a:pt x="939" y="1501"/>
                    </a:lnTo>
                    <a:lnTo>
                      <a:pt x="1067" y="1540"/>
                    </a:lnTo>
                    <a:lnTo>
                      <a:pt x="1201" y="1564"/>
                    </a:lnTo>
                    <a:lnTo>
                      <a:pt x="1336" y="1572"/>
                    </a:lnTo>
                    <a:lnTo>
                      <a:pt x="1336" y="1464"/>
                    </a:lnTo>
                    <a:lnTo>
                      <a:pt x="1209" y="1455"/>
                    </a:lnTo>
                    <a:lnTo>
                      <a:pt x="1085" y="1435"/>
                    </a:lnTo>
                    <a:lnTo>
                      <a:pt x="966" y="1398"/>
                    </a:lnTo>
                    <a:lnTo>
                      <a:pt x="852" y="1348"/>
                    </a:lnTo>
                    <a:lnTo>
                      <a:pt x="743" y="1286"/>
                    </a:lnTo>
                    <a:lnTo>
                      <a:pt x="641" y="1215"/>
                    </a:lnTo>
                    <a:lnTo>
                      <a:pt x="544" y="1130"/>
                    </a:lnTo>
                    <a:lnTo>
                      <a:pt x="456" y="1036"/>
                    </a:lnTo>
                    <a:lnTo>
                      <a:pt x="376" y="931"/>
                    </a:lnTo>
                    <a:lnTo>
                      <a:pt x="304" y="818"/>
                    </a:lnTo>
                    <a:lnTo>
                      <a:pt x="243" y="698"/>
                    </a:lnTo>
                    <a:lnTo>
                      <a:pt x="190" y="571"/>
                    </a:lnTo>
                    <a:lnTo>
                      <a:pt x="148" y="436"/>
                    </a:lnTo>
                    <a:lnTo>
                      <a:pt x="117" y="297"/>
                    </a:lnTo>
                    <a:lnTo>
                      <a:pt x="98" y="150"/>
                    </a:lnTo>
                    <a:lnTo>
                      <a:pt x="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8" name="Freeform 8">
                <a:extLst>
                  <a:ext uri="{FF2B5EF4-FFF2-40B4-BE49-F238E27FC236}">
                    <a16:creationId xmlns:a16="http://schemas.microsoft.com/office/drawing/2014/main" id="{D0B75A88-CE29-07E0-948A-87315B2150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2" y="3776"/>
                <a:ext cx="587" cy="346"/>
              </a:xfrm>
              <a:custGeom>
                <a:avLst/>
                <a:gdLst>
                  <a:gd name="T0" fmla="*/ 1 w 1174"/>
                  <a:gd name="T1" fmla="*/ 0 h 1383"/>
                  <a:gd name="T2" fmla="*/ 1 w 1174"/>
                  <a:gd name="T3" fmla="*/ 0 h 1383"/>
                  <a:gd name="T4" fmla="*/ 1 w 1174"/>
                  <a:gd name="T5" fmla="*/ 0 h 1383"/>
                  <a:gd name="T6" fmla="*/ 1 w 1174"/>
                  <a:gd name="T7" fmla="*/ 0 h 1383"/>
                  <a:gd name="T8" fmla="*/ 1 w 1174"/>
                  <a:gd name="T9" fmla="*/ 0 h 1383"/>
                  <a:gd name="T10" fmla="*/ 1 w 1174"/>
                  <a:gd name="T11" fmla="*/ 0 h 1383"/>
                  <a:gd name="T12" fmla="*/ 1 w 1174"/>
                  <a:gd name="T13" fmla="*/ 0 h 1383"/>
                  <a:gd name="T14" fmla="*/ 1 w 1174"/>
                  <a:gd name="T15" fmla="*/ 0 h 1383"/>
                  <a:gd name="T16" fmla="*/ 1 w 1174"/>
                  <a:gd name="T17" fmla="*/ 0 h 1383"/>
                  <a:gd name="T18" fmla="*/ 1 w 1174"/>
                  <a:gd name="T19" fmla="*/ 0 h 1383"/>
                  <a:gd name="T20" fmla="*/ 1 w 1174"/>
                  <a:gd name="T21" fmla="*/ 0 h 1383"/>
                  <a:gd name="T22" fmla="*/ 1 w 1174"/>
                  <a:gd name="T23" fmla="*/ 0 h 1383"/>
                  <a:gd name="T24" fmla="*/ 1 w 1174"/>
                  <a:gd name="T25" fmla="*/ 0 h 1383"/>
                  <a:gd name="T26" fmla="*/ 1 w 1174"/>
                  <a:gd name="T27" fmla="*/ 0 h 1383"/>
                  <a:gd name="T28" fmla="*/ 1 w 1174"/>
                  <a:gd name="T29" fmla="*/ 0 h 1383"/>
                  <a:gd name="T30" fmla="*/ 1 w 1174"/>
                  <a:gd name="T31" fmla="*/ 0 h 1383"/>
                  <a:gd name="T32" fmla="*/ 1 w 1174"/>
                  <a:gd name="T33" fmla="*/ 0 h 1383"/>
                  <a:gd name="T34" fmla="*/ 0 w 1174"/>
                  <a:gd name="T35" fmla="*/ 0 h 1383"/>
                  <a:gd name="T36" fmla="*/ 1 w 1174"/>
                  <a:gd name="T37" fmla="*/ 0 h 1383"/>
                  <a:gd name="T38" fmla="*/ 1 w 1174"/>
                  <a:gd name="T39" fmla="*/ 0 h 1383"/>
                  <a:gd name="T40" fmla="*/ 1 w 1174"/>
                  <a:gd name="T41" fmla="*/ 0 h 1383"/>
                  <a:gd name="T42" fmla="*/ 1 w 1174"/>
                  <a:gd name="T43" fmla="*/ 0 h 1383"/>
                  <a:gd name="T44" fmla="*/ 1 w 1174"/>
                  <a:gd name="T45" fmla="*/ 0 h 1383"/>
                  <a:gd name="T46" fmla="*/ 1 w 1174"/>
                  <a:gd name="T47" fmla="*/ 0 h 1383"/>
                  <a:gd name="T48" fmla="*/ 1 w 1174"/>
                  <a:gd name="T49" fmla="*/ 0 h 1383"/>
                  <a:gd name="T50" fmla="*/ 1 w 1174"/>
                  <a:gd name="T51" fmla="*/ 0 h 1383"/>
                  <a:gd name="T52" fmla="*/ 1 w 1174"/>
                  <a:gd name="T53" fmla="*/ 0 h 1383"/>
                  <a:gd name="T54" fmla="*/ 1 w 1174"/>
                  <a:gd name="T55" fmla="*/ 0 h 1383"/>
                  <a:gd name="T56" fmla="*/ 1 w 1174"/>
                  <a:gd name="T57" fmla="*/ 0 h 1383"/>
                  <a:gd name="T58" fmla="*/ 1 w 1174"/>
                  <a:gd name="T59" fmla="*/ 0 h 1383"/>
                  <a:gd name="T60" fmla="*/ 1 w 1174"/>
                  <a:gd name="T61" fmla="*/ 0 h 1383"/>
                  <a:gd name="T62" fmla="*/ 1 w 1174"/>
                  <a:gd name="T63" fmla="*/ 0 h 1383"/>
                  <a:gd name="T64" fmla="*/ 1 w 1174"/>
                  <a:gd name="T65" fmla="*/ 0 h 1383"/>
                  <a:gd name="T66" fmla="*/ 1 w 1174"/>
                  <a:gd name="T67" fmla="*/ 0 h 1383"/>
                  <a:gd name="T68" fmla="*/ 1 w 1174"/>
                  <a:gd name="T69" fmla="*/ 0 h 13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74"/>
                  <a:gd name="T106" fmla="*/ 0 h 1383"/>
                  <a:gd name="T107" fmla="*/ 1174 w 1174"/>
                  <a:gd name="T108" fmla="*/ 1383 h 13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74" h="1383">
                    <a:moveTo>
                      <a:pt x="1174" y="1275"/>
                    </a:moveTo>
                    <a:lnTo>
                      <a:pt x="1064" y="1269"/>
                    </a:lnTo>
                    <a:lnTo>
                      <a:pt x="956" y="1250"/>
                    </a:lnTo>
                    <a:lnTo>
                      <a:pt x="853" y="1220"/>
                    </a:lnTo>
                    <a:lnTo>
                      <a:pt x="753" y="1175"/>
                    </a:lnTo>
                    <a:lnTo>
                      <a:pt x="659" y="1121"/>
                    </a:lnTo>
                    <a:lnTo>
                      <a:pt x="569" y="1060"/>
                    </a:lnTo>
                    <a:lnTo>
                      <a:pt x="484" y="985"/>
                    </a:lnTo>
                    <a:lnTo>
                      <a:pt x="408" y="903"/>
                    </a:lnTo>
                    <a:lnTo>
                      <a:pt x="339" y="814"/>
                    </a:lnTo>
                    <a:lnTo>
                      <a:pt x="276" y="714"/>
                    </a:lnTo>
                    <a:lnTo>
                      <a:pt x="223" y="611"/>
                    </a:lnTo>
                    <a:lnTo>
                      <a:pt x="177" y="499"/>
                    </a:lnTo>
                    <a:lnTo>
                      <a:pt x="139" y="382"/>
                    </a:lnTo>
                    <a:lnTo>
                      <a:pt x="113" y="259"/>
                    </a:lnTo>
                    <a:lnTo>
                      <a:pt x="97" y="131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5" y="141"/>
                    </a:lnTo>
                    <a:lnTo>
                      <a:pt x="24" y="278"/>
                    </a:lnTo>
                    <a:lnTo>
                      <a:pt x="52" y="411"/>
                    </a:lnTo>
                    <a:lnTo>
                      <a:pt x="92" y="540"/>
                    </a:lnTo>
                    <a:lnTo>
                      <a:pt x="141" y="661"/>
                    </a:lnTo>
                    <a:lnTo>
                      <a:pt x="200" y="775"/>
                    </a:lnTo>
                    <a:lnTo>
                      <a:pt x="269" y="881"/>
                    </a:lnTo>
                    <a:lnTo>
                      <a:pt x="344" y="979"/>
                    </a:lnTo>
                    <a:lnTo>
                      <a:pt x="427" y="1068"/>
                    </a:lnTo>
                    <a:lnTo>
                      <a:pt x="517" y="1149"/>
                    </a:lnTo>
                    <a:lnTo>
                      <a:pt x="615" y="1217"/>
                    </a:lnTo>
                    <a:lnTo>
                      <a:pt x="718" y="1275"/>
                    </a:lnTo>
                    <a:lnTo>
                      <a:pt x="826" y="1322"/>
                    </a:lnTo>
                    <a:lnTo>
                      <a:pt x="940" y="1354"/>
                    </a:lnTo>
                    <a:lnTo>
                      <a:pt x="1056" y="1377"/>
                    </a:lnTo>
                    <a:lnTo>
                      <a:pt x="1174" y="1383"/>
                    </a:lnTo>
                    <a:lnTo>
                      <a:pt x="1174" y="1275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09" name="Freeform 9">
                <a:extLst>
                  <a:ext uri="{FF2B5EF4-FFF2-40B4-BE49-F238E27FC236}">
                    <a16:creationId xmlns:a16="http://schemas.microsoft.com/office/drawing/2014/main" id="{23A9550D-33B9-914C-8F27-1FA44E62A6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3" y="3776"/>
                <a:ext cx="506" cy="299"/>
              </a:xfrm>
              <a:custGeom>
                <a:avLst/>
                <a:gdLst>
                  <a:gd name="T0" fmla="*/ 1 w 1012"/>
                  <a:gd name="T1" fmla="*/ 0 h 1193"/>
                  <a:gd name="T2" fmla="*/ 1 w 1012"/>
                  <a:gd name="T3" fmla="*/ 0 h 1193"/>
                  <a:gd name="T4" fmla="*/ 1 w 1012"/>
                  <a:gd name="T5" fmla="*/ 0 h 1193"/>
                  <a:gd name="T6" fmla="*/ 1 w 1012"/>
                  <a:gd name="T7" fmla="*/ 0 h 1193"/>
                  <a:gd name="T8" fmla="*/ 1 w 1012"/>
                  <a:gd name="T9" fmla="*/ 0 h 1193"/>
                  <a:gd name="T10" fmla="*/ 1 w 1012"/>
                  <a:gd name="T11" fmla="*/ 0 h 1193"/>
                  <a:gd name="T12" fmla="*/ 1 w 1012"/>
                  <a:gd name="T13" fmla="*/ 0 h 1193"/>
                  <a:gd name="T14" fmla="*/ 1 w 1012"/>
                  <a:gd name="T15" fmla="*/ 0 h 1193"/>
                  <a:gd name="T16" fmla="*/ 1 w 1012"/>
                  <a:gd name="T17" fmla="*/ 0 h 1193"/>
                  <a:gd name="T18" fmla="*/ 1 w 1012"/>
                  <a:gd name="T19" fmla="*/ 0 h 1193"/>
                  <a:gd name="T20" fmla="*/ 1 w 1012"/>
                  <a:gd name="T21" fmla="*/ 0 h 1193"/>
                  <a:gd name="T22" fmla="*/ 1 w 1012"/>
                  <a:gd name="T23" fmla="*/ 0 h 1193"/>
                  <a:gd name="T24" fmla="*/ 1 w 1012"/>
                  <a:gd name="T25" fmla="*/ 0 h 1193"/>
                  <a:gd name="T26" fmla="*/ 1 w 1012"/>
                  <a:gd name="T27" fmla="*/ 0 h 1193"/>
                  <a:gd name="T28" fmla="*/ 1 w 1012"/>
                  <a:gd name="T29" fmla="*/ 0 h 1193"/>
                  <a:gd name="T30" fmla="*/ 1 w 1012"/>
                  <a:gd name="T31" fmla="*/ 0 h 1193"/>
                  <a:gd name="T32" fmla="*/ 1 w 1012"/>
                  <a:gd name="T33" fmla="*/ 0 h 1193"/>
                  <a:gd name="T34" fmla="*/ 0 w 1012"/>
                  <a:gd name="T35" fmla="*/ 0 h 1193"/>
                  <a:gd name="T36" fmla="*/ 1 w 1012"/>
                  <a:gd name="T37" fmla="*/ 0 h 1193"/>
                  <a:gd name="T38" fmla="*/ 1 w 1012"/>
                  <a:gd name="T39" fmla="*/ 0 h 1193"/>
                  <a:gd name="T40" fmla="*/ 1 w 1012"/>
                  <a:gd name="T41" fmla="*/ 0 h 1193"/>
                  <a:gd name="T42" fmla="*/ 1 w 1012"/>
                  <a:gd name="T43" fmla="*/ 0 h 1193"/>
                  <a:gd name="T44" fmla="*/ 1 w 1012"/>
                  <a:gd name="T45" fmla="*/ 0 h 1193"/>
                  <a:gd name="T46" fmla="*/ 1 w 1012"/>
                  <a:gd name="T47" fmla="*/ 0 h 1193"/>
                  <a:gd name="T48" fmla="*/ 1 w 1012"/>
                  <a:gd name="T49" fmla="*/ 0 h 1193"/>
                  <a:gd name="T50" fmla="*/ 1 w 1012"/>
                  <a:gd name="T51" fmla="*/ 0 h 1193"/>
                  <a:gd name="T52" fmla="*/ 1 w 1012"/>
                  <a:gd name="T53" fmla="*/ 0 h 1193"/>
                  <a:gd name="T54" fmla="*/ 1 w 1012"/>
                  <a:gd name="T55" fmla="*/ 0 h 1193"/>
                  <a:gd name="T56" fmla="*/ 1 w 1012"/>
                  <a:gd name="T57" fmla="*/ 0 h 1193"/>
                  <a:gd name="T58" fmla="*/ 1 w 1012"/>
                  <a:gd name="T59" fmla="*/ 0 h 1193"/>
                  <a:gd name="T60" fmla="*/ 1 w 1012"/>
                  <a:gd name="T61" fmla="*/ 0 h 1193"/>
                  <a:gd name="T62" fmla="*/ 1 w 1012"/>
                  <a:gd name="T63" fmla="*/ 0 h 1193"/>
                  <a:gd name="T64" fmla="*/ 1 w 1012"/>
                  <a:gd name="T65" fmla="*/ 0 h 1193"/>
                  <a:gd name="T66" fmla="*/ 1 w 1012"/>
                  <a:gd name="T67" fmla="*/ 0 h 1193"/>
                  <a:gd name="T68" fmla="*/ 1 w 1012"/>
                  <a:gd name="T69" fmla="*/ 0 h 119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12"/>
                  <a:gd name="T106" fmla="*/ 0 h 1193"/>
                  <a:gd name="T107" fmla="*/ 1012 w 1012"/>
                  <a:gd name="T108" fmla="*/ 1193 h 119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12" h="1193">
                    <a:moveTo>
                      <a:pt x="1012" y="1085"/>
                    </a:moveTo>
                    <a:lnTo>
                      <a:pt x="918" y="1078"/>
                    </a:lnTo>
                    <a:lnTo>
                      <a:pt x="827" y="1065"/>
                    </a:lnTo>
                    <a:lnTo>
                      <a:pt x="738" y="1037"/>
                    </a:lnTo>
                    <a:lnTo>
                      <a:pt x="654" y="1000"/>
                    </a:lnTo>
                    <a:lnTo>
                      <a:pt x="574" y="954"/>
                    </a:lnTo>
                    <a:lnTo>
                      <a:pt x="498" y="899"/>
                    </a:lnTo>
                    <a:lnTo>
                      <a:pt x="426" y="838"/>
                    </a:lnTo>
                    <a:lnTo>
                      <a:pt x="362" y="767"/>
                    </a:lnTo>
                    <a:lnTo>
                      <a:pt x="302" y="692"/>
                    </a:lnTo>
                    <a:lnTo>
                      <a:pt x="249" y="607"/>
                    </a:lnTo>
                    <a:lnTo>
                      <a:pt x="203" y="518"/>
                    </a:lnTo>
                    <a:lnTo>
                      <a:pt x="164" y="423"/>
                    </a:lnTo>
                    <a:lnTo>
                      <a:pt x="132" y="322"/>
                    </a:lnTo>
                    <a:lnTo>
                      <a:pt x="109" y="220"/>
                    </a:lnTo>
                    <a:lnTo>
                      <a:pt x="97" y="112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5" y="122"/>
                    </a:lnTo>
                    <a:lnTo>
                      <a:pt x="20" y="239"/>
                    </a:lnTo>
                    <a:lnTo>
                      <a:pt x="46" y="355"/>
                    </a:lnTo>
                    <a:lnTo>
                      <a:pt x="79" y="465"/>
                    </a:lnTo>
                    <a:lnTo>
                      <a:pt x="122" y="569"/>
                    </a:lnTo>
                    <a:lnTo>
                      <a:pt x="173" y="668"/>
                    </a:lnTo>
                    <a:lnTo>
                      <a:pt x="231" y="758"/>
                    </a:lnTo>
                    <a:lnTo>
                      <a:pt x="296" y="844"/>
                    </a:lnTo>
                    <a:lnTo>
                      <a:pt x="368" y="920"/>
                    </a:lnTo>
                    <a:lnTo>
                      <a:pt x="447" y="989"/>
                    </a:lnTo>
                    <a:lnTo>
                      <a:pt x="530" y="1049"/>
                    </a:lnTo>
                    <a:lnTo>
                      <a:pt x="619" y="1100"/>
                    </a:lnTo>
                    <a:lnTo>
                      <a:pt x="711" y="1139"/>
                    </a:lnTo>
                    <a:lnTo>
                      <a:pt x="811" y="1169"/>
                    </a:lnTo>
                    <a:lnTo>
                      <a:pt x="910" y="1187"/>
                    </a:lnTo>
                    <a:lnTo>
                      <a:pt x="1012" y="1193"/>
                    </a:lnTo>
                    <a:lnTo>
                      <a:pt x="1012" y="1085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0" name="Freeform 10">
                <a:extLst>
                  <a:ext uri="{FF2B5EF4-FFF2-40B4-BE49-F238E27FC236}">
                    <a16:creationId xmlns:a16="http://schemas.microsoft.com/office/drawing/2014/main" id="{464AF547-84FA-B088-888D-E72A645394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" y="3639"/>
                <a:ext cx="636" cy="374"/>
              </a:xfrm>
              <a:custGeom>
                <a:avLst/>
                <a:gdLst>
                  <a:gd name="T0" fmla="*/ 1 w 1271"/>
                  <a:gd name="T1" fmla="*/ 0 h 1495"/>
                  <a:gd name="T2" fmla="*/ 1 w 1271"/>
                  <a:gd name="T3" fmla="*/ 0 h 1495"/>
                  <a:gd name="T4" fmla="*/ 1 w 1271"/>
                  <a:gd name="T5" fmla="*/ 0 h 1495"/>
                  <a:gd name="T6" fmla="*/ 1 w 1271"/>
                  <a:gd name="T7" fmla="*/ 0 h 1495"/>
                  <a:gd name="T8" fmla="*/ 1 w 1271"/>
                  <a:gd name="T9" fmla="*/ 0 h 1495"/>
                  <a:gd name="T10" fmla="*/ 1 w 1271"/>
                  <a:gd name="T11" fmla="*/ 0 h 1495"/>
                  <a:gd name="T12" fmla="*/ 1 w 1271"/>
                  <a:gd name="T13" fmla="*/ 0 h 1495"/>
                  <a:gd name="T14" fmla="*/ 1 w 1271"/>
                  <a:gd name="T15" fmla="*/ 0 h 1495"/>
                  <a:gd name="T16" fmla="*/ 1 w 1271"/>
                  <a:gd name="T17" fmla="*/ 0 h 1495"/>
                  <a:gd name="T18" fmla="*/ 1 w 1271"/>
                  <a:gd name="T19" fmla="*/ 0 h 1495"/>
                  <a:gd name="T20" fmla="*/ 1 w 1271"/>
                  <a:gd name="T21" fmla="*/ 0 h 1495"/>
                  <a:gd name="T22" fmla="*/ 1 w 1271"/>
                  <a:gd name="T23" fmla="*/ 0 h 1495"/>
                  <a:gd name="T24" fmla="*/ 1 w 1271"/>
                  <a:gd name="T25" fmla="*/ 0 h 1495"/>
                  <a:gd name="T26" fmla="*/ 1 w 1271"/>
                  <a:gd name="T27" fmla="*/ 0 h 1495"/>
                  <a:gd name="T28" fmla="*/ 1 w 1271"/>
                  <a:gd name="T29" fmla="*/ 0 h 1495"/>
                  <a:gd name="T30" fmla="*/ 1 w 1271"/>
                  <a:gd name="T31" fmla="*/ 0 h 1495"/>
                  <a:gd name="T32" fmla="*/ 1 w 1271"/>
                  <a:gd name="T33" fmla="*/ 0 h 1495"/>
                  <a:gd name="T34" fmla="*/ 0 w 1271"/>
                  <a:gd name="T35" fmla="*/ 0 h 1495"/>
                  <a:gd name="T36" fmla="*/ 1 w 1271"/>
                  <a:gd name="T37" fmla="*/ 0 h 1495"/>
                  <a:gd name="T38" fmla="*/ 1 w 1271"/>
                  <a:gd name="T39" fmla="*/ 0 h 1495"/>
                  <a:gd name="T40" fmla="*/ 1 w 1271"/>
                  <a:gd name="T41" fmla="*/ 0 h 1495"/>
                  <a:gd name="T42" fmla="*/ 1 w 1271"/>
                  <a:gd name="T43" fmla="*/ 0 h 1495"/>
                  <a:gd name="T44" fmla="*/ 1 w 1271"/>
                  <a:gd name="T45" fmla="*/ 0 h 1495"/>
                  <a:gd name="T46" fmla="*/ 1 w 1271"/>
                  <a:gd name="T47" fmla="*/ 0 h 1495"/>
                  <a:gd name="T48" fmla="*/ 1 w 1271"/>
                  <a:gd name="T49" fmla="*/ 0 h 1495"/>
                  <a:gd name="T50" fmla="*/ 1 w 1271"/>
                  <a:gd name="T51" fmla="*/ 0 h 1495"/>
                  <a:gd name="T52" fmla="*/ 1 w 1271"/>
                  <a:gd name="T53" fmla="*/ 0 h 1495"/>
                  <a:gd name="T54" fmla="*/ 1 w 1271"/>
                  <a:gd name="T55" fmla="*/ 0 h 1495"/>
                  <a:gd name="T56" fmla="*/ 1 w 1271"/>
                  <a:gd name="T57" fmla="*/ 0 h 1495"/>
                  <a:gd name="T58" fmla="*/ 1 w 1271"/>
                  <a:gd name="T59" fmla="*/ 0 h 1495"/>
                  <a:gd name="T60" fmla="*/ 1 w 1271"/>
                  <a:gd name="T61" fmla="*/ 0 h 1495"/>
                  <a:gd name="T62" fmla="*/ 1 w 1271"/>
                  <a:gd name="T63" fmla="*/ 0 h 1495"/>
                  <a:gd name="T64" fmla="*/ 1 w 1271"/>
                  <a:gd name="T65" fmla="*/ 0 h 1495"/>
                  <a:gd name="T66" fmla="*/ 1 w 1271"/>
                  <a:gd name="T67" fmla="*/ 0 h 1495"/>
                  <a:gd name="T68" fmla="*/ 1 w 1271"/>
                  <a:gd name="T69" fmla="*/ 0 h 149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271"/>
                  <a:gd name="T106" fmla="*/ 0 h 1495"/>
                  <a:gd name="T107" fmla="*/ 1271 w 1271"/>
                  <a:gd name="T108" fmla="*/ 1495 h 149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271" h="1495">
                    <a:moveTo>
                      <a:pt x="1271" y="1163"/>
                    </a:moveTo>
                    <a:lnTo>
                      <a:pt x="1168" y="1159"/>
                    </a:lnTo>
                    <a:lnTo>
                      <a:pt x="1071" y="1141"/>
                    </a:lnTo>
                    <a:lnTo>
                      <a:pt x="975" y="1112"/>
                    </a:lnTo>
                    <a:lnTo>
                      <a:pt x="888" y="1073"/>
                    </a:lnTo>
                    <a:lnTo>
                      <a:pt x="800" y="1023"/>
                    </a:lnTo>
                    <a:lnTo>
                      <a:pt x="716" y="965"/>
                    </a:lnTo>
                    <a:lnTo>
                      <a:pt x="642" y="898"/>
                    </a:lnTo>
                    <a:lnTo>
                      <a:pt x="571" y="822"/>
                    </a:lnTo>
                    <a:lnTo>
                      <a:pt x="508" y="742"/>
                    </a:lnTo>
                    <a:lnTo>
                      <a:pt x="451" y="650"/>
                    </a:lnTo>
                    <a:lnTo>
                      <a:pt x="401" y="554"/>
                    </a:lnTo>
                    <a:lnTo>
                      <a:pt x="359" y="453"/>
                    </a:lnTo>
                    <a:lnTo>
                      <a:pt x="326" y="346"/>
                    </a:lnTo>
                    <a:lnTo>
                      <a:pt x="302" y="236"/>
                    </a:lnTo>
                    <a:lnTo>
                      <a:pt x="287" y="119"/>
                    </a:lnTo>
                    <a:lnTo>
                      <a:pt x="283" y="0"/>
                    </a:lnTo>
                    <a:lnTo>
                      <a:pt x="0" y="0"/>
                    </a:lnTo>
                    <a:lnTo>
                      <a:pt x="6" y="152"/>
                    </a:lnTo>
                    <a:lnTo>
                      <a:pt x="27" y="301"/>
                    </a:lnTo>
                    <a:lnTo>
                      <a:pt x="57" y="442"/>
                    </a:lnTo>
                    <a:lnTo>
                      <a:pt x="101" y="582"/>
                    </a:lnTo>
                    <a:lnTo>
                      <a:pt x="153" y="710"/>
                    </a:lnTo>
                    <a:lnTo>
                      <a:pt x="218" y="835"/>
                    </a:lnTo>
                    <a:lnTo>
                      <a:pt x="291" y="948"/>
                    </a:lnTo>
                    <a:lnTo>
                      <a:pt x="372" y="1056"/>
                    </a:lnTo>
                    <a:lnTo>
                      <a:pt x="462" y="1154"/>
                    </a:lnTo>
                    <a:lnTo>
                      <a:pt x="562" y="1240"/>
                    </a:lnTo>
                    <a:lnTo>
                      <a:pt x="666" y="1314"/>
                    </a:lnTo>
                    <a:lnTo>
                      <a:pt x="776" y="1377"/>
                    </a:lnTo>
                    <a:lnTo>
                      <a:pt x="894" y="1429"/>
                    </a:lnTo>
                    <a:lnTo>
                      <a:pt x="1016" y="1464"/>
                    </a:lnTo>
                    <a:lnTo>
                      <a:pt x="1142" y="1488"/>
                    </a:lnTo>
                    <a:lnTo>
                      <a:pt x="1271" y="1495"/>
                    </a:lnTo>
                    <a:lnTo>
                      <a:pt x="1271" y="1163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1" name="Freeform 11">
                <a:extLst>
                  <a:ext uri="{FF2B5EF4-FFF2-40B4-BE49-F238E27FC236}">
                    <a16:creationId xmlns:a16="http://schemas.microsoft.com/office/drawing/2014/main" id="{679372A5-C4B7-8FAB-E553-0753479C08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" y="3639"/>
                <a:ext cx="669" cy="393"/>
              </a:xfrm>
              <a:custGeom>
                <a:avLst/>
                <a:gdLst>
                  <a:gd name="T0" fmla="*/ 0 w 1337"/>
                  <a:gd name="T1" fmla="*/ 0 h 1572"/>
                  <a:gd name="T2" fmla="*/ 1 w 1337"/>
                  <a:gd name="T3" fmla="*/ 0 h 1572"/>
                  <a:gd name="T4" fmla="*/ 1 w 1337"/>
                  <a:gd name="T5" fmla="*/ 0 h 1572"/>
                  <a:gd name="T6" fmla="*/ 1 w 1337"/>
                  <a:gd name="T7" fmla="*/ 0 h 1572"/>
                  <a:gd name="T8" fmla="*/ 1 w 1337"/>
                  <a:gd name="T9" fmla="*/ 0 h 1572"/>
                  <a:gd name="T10" fmla="*/ 1 w 1337"/>
                  <a:gd name="T11" fmla="*/ 0 h 1572"/>
                  <a:gd name="T12" fmla="*/ 1 w 1337"/>
                  <a:gd name="T13" fmla="*/ 0 h 1572"/>
                  <a:gd name="T14" fmla="*/ 1 w 1337"/>
                  <a:gd name="T15" fmla="*/ 0 h 1572"/>
                  <a:gd name="T16" fmla="*/ 1 w 1337"/>
                  <a:gd name="T17" fmla="*/ 0 h 1572"/>
                  <a:gd name="T18" fmla="*/ 1 w 1337"/>
                  <a:gd name="T19" fmla="*/ 0 h 1572"/>
                  <a:gd name="T20" fmla="*/ 1 w 1337"/>
                  <a:gd name="T21" fmla="*/ 0 h 1572"/>
                  <a:gd name="T22" fmla="*/ 1 w 1337"/>
                  <a:gd name="T23" fmla="*/ 0 h 1572"/>
                  <a:gd name="T24" fmla="*/ 1 w 1337"/>
                  <a:gd name="T25" fmla="*/ 0 h 1572"/>
                  <a:gd name="T26" fmla="*/ 1 w 1337"/>
                  <a:gd name="T27" fmla="*/ 0 h 1572"/>
                  <a:gd name="T28" fmla="*/ 1 w 1337"/>
                  <a:gd name="T29" fmla="*/ 0 h 1572"/>
                  <a:gd name="T30" fmla="*/ 1 w 1337"/>
                  <a:gd name="T31" fmla="*/ 0 h 1572"/>
                  <a:gd name="T32" fmla="*/ 1 w 1337"/>
                  <a:gd name="T33" fmla="*/ 0 h 1572"/>
                  <a:gd name="T34" fmla="*/ 1 w 1337"/>
                  <a:gd name="T35" fmla="*/ 0 h 1572"/>
                  <a:gd name="T36" fmla="*/ 1 w 1337"/>
                  <a:gd name="T37" fmla="*/ 0 h 1572"/>
                  <a:gd name="T38" fmla="*/ 1 w 1337"/>
                  <a:gd name="T39" fmla="*/ 0 h 1572"/>
                  <a:gd name="T40" fmla="*/ 1 w 1337"/>
                  <a:gd name="T41" fmla="*/ 0 h 1572"/>
                  <a:gd name="T42" fmla="*/ 1 w 1337"/>
                  <a:gd name="T43" fmla="*/ 0 h 1572"/>
                  <a:gd name="T44" fmla="*/ 1 w 1337"/>
                  <a:gd name="T45" fmla="*/ 0 h 1572"/>
                  <a:gd name="T46" fmla="*/ 1 w 1337"/>
                  <a:gd name="T47" fmla="*/ 0 h 1572"/>
                  <a:gd name="T48" fmla="*/ 1 w 1337"/>
                  <a:gd name="T49" fmla="*/ 0 h 1572"/>
                  <a:gd name="T50" fmla="*/ 1 w 1337"/>
                  <a:gd name="T51" fmla="*/ 0 h 1572"/>
                  <a:gd name="T52" fmla="*/ 1 w 1337"/>
                  <a:gd name="T53" fmla="*/ 0 h 1572"/>
                  <a:gd name="T54" fmla="*/ 1 w 1337"/>
                  <a:gd name="T55" fmla="*/ 0 h 1572"/>
                  <a:gd name="T56" fmla="*/ 1 w 1337"/>
                  <a:gd name="T57" fmla="*/ 0 h 1572"/>
                  <a:gd name="T58" fmla="*/ 1 w 1337"/>
                  <a:gd name="T59" fmla="*/ 0 h 1572"/>
                  <a:gd name="T60" fmla="*/ 1 w 1337"/>
                  <a:gd name="T61" fmla="*/ 0 h 1572"/>
                  <a:gd name="T62" fmla="*/ 1 w 1337"/>
                  <a:gd name="T63" fmla="*/ 0 h 1572"/>
                  <a:gd name="T64" fmla="*/ 1 w 1337"/>
                  <a:gd name="T65" fmla="*/ 0 h 1572"/>
                  <a:gd name="T66" fmla="*/ 1 w 1337"/>
                  <a:gd name="T67" fmla="*/ 0 h 1572"/>
                  <a:gd name="T68" fmla="*/ 0 w 1337"/>
                  <a:gd name="T69" fmla="*/ 0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7"/>
                  <a:gd name="T106" fmla="*/ 0 h 1572"/>
                  <a:gd name="T107" fmla="*/ 1337 w 1337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7" h="1572">
                    <a:moveTo>
                      <a:pt x="0" y="0"/>
                    </a:moveTo>
                    <a:lnTo>
                      <a:pt x="6" y="160"/>
                    </a:lnTo>
                    <a:lnTo>
                      <a:pt x="26" y="316"/>
                    </a:lnTo>
                    <a:lnTo>
                      <a:pt x="61" y="468"/>
                    </a:lnTo>
                    <a:lnTo>
                      <a:pt x="106" y="612"/>
                    </a:lnTo>
                    <a:lnTo>
                      <a:pt x="161" y="749"/>
                    </a:lnTo>
                    <a:lnTo>
                      <a:pt x="228" y="879"/>
                    </a:lnTo>
                    <a:lnTo>
                      <a:pt x="305" y="999"/>
                    </a:lnTo>
                    <a:lnTo>
                      <a:pt x="391" y="1112"/>
                    </a:lnTo>
                    <a:lnTo>
                      <a:pt x="487" y="1213"/>
                    </a:lnTo>
                    <a:lnTo>
                      <a:pt x="589" y="1304"/>
                    </a:lnTo>
                    <a:lnTo>
                      <a:pt x="700" y="1382"/>
                    </a:lnTo>
                    <a:lnTo>
                      <a:pt x="816" y="1447"/>
                    </a:lnTo>
                    <a:lnTo>
                      <a:pt x="939" y="1500"/>
                    </a:lnTo>
                    <a:lnTo>
                      <a:pt x="1068" y="1541"/>
                    </a:lnTo>
                    <a:lnTo>
                      <a:pt x="1201" y="1565"/>
                    </a:lnTo>
                    <a:lnTo>
                      <a:pt x="1337" y="1572"/>
                    </a:lnTo>
                    <a:lnTo>
                      <a:pt x="1337" y="1464"/>
                    </a:lnTo>
                    <a:lnTo>
                      <a:pt x="1209" y="1455"/>
                    </a:lnTo>
                    <a:lnTo>
                      <a:pt x="1084" y="1435"/>
                    </a:lnTo>
                    <a:lnTo>
                      <a:pt x="965" y="1398"/>
                    </a:lnTo>
                    <a:lnTo>
                      <a:pt x="852" y="1348"/>
                    </a:lnTo>
                    <a:lnTo>
                      <a:pt x="742" y="1286"/>
                    </a:lnTo>
                    <a:lnTo>
                      <a:pt x="641" y="1214"/>
                    </a:lnTo>
                    <a:lnTo>
                      <a:pt x="544" y="1130"/>
                    </a:lnTo>
                    <a:lnTo>
                      <a:pt x="456" y="1035"/>
                    </a:lnTo>
                    <a:lnTo>
                      <a:pt x="376" y="931"/>
                    </a:lnTo>
                    <a:lnTo>
                      <a:pt x="304" y="817"/>
                    </a:lnTo>
                    <a:lnTo>
                      <a:pt x="243" y="698"/>
                    </a:lnTo>
                    <a:lnTo>
                      <a:pt x="189" y="570"/>
                    </a:lnTo>
                    <a:lnTo>
                      <a:pt x="148" y="436"/>
                    </a:lnTo>
                    <a:lnTo>
                      <a:pt x="116" y="297"/>
                    </a:lnTo>
                    <a:lnTo>
                      <a:pt x="98" y="149"/>
                    </a:lnTo>
                    <a:lnTo>
                      <a:pt x="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2" name="Freeform 12">
                <a:extLst>
                  <a:ext uri="{FF2B5EF4-FFF2-40B4-BE49-F238E27FC236}">
                    <a16:creationId xmlns:a16="http://schemas.microsoft.com/office/drawing/2014/main" id="{313AED1D-D4BB-D566-B610-15113A3306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" y="3423"/>
                <a:ext cx="889" cy="527"/>
              </a:xfrm>
              <a:custGeom>
                <a:avLst/>
                <a:gdLst>
                  <a:gd name="T0" fmla="*/ 2 w 1272"/>
                  <a:gd name="T1" fmla="*/ 0 h 1495"/>
                  <a:gd name="T2" fmla="*/ 2 w 1272"/>
                  <a:gd name="T3" fmla="*/ 0 h 1495"/>
                  <a:gd name="T4" fmla="*/ 2 w 1272"/>
                  <a:gd name="T5" fmla="*/ 0 h 1495"/>
                  <a:gd name="T6" fmla="*/ 2 w 1272"/>
                  <a:gd name="T7" fmla="*/ 0 h 1495"/>
                  <a:gd name="T8" fmla="*/ 2 w 1272"/>
                  <a:gd name="T9" fmla="*/ 0 h 1495"/>
                  <a:gd name="T10" fmla="*/ 2 w 1272"/>
                  <a:gd name="T11" fmla="*/ 0 h 1495"/>
                  <a:gd name="T12" fmla="*/ 2 w 1272"/>
                  <a:gd name="T13" fmla="*/ 0 h 1495"/>
                  <a:gd name="T14" fmla="*/ 1 w 1272"/>
                  <a:gd name="T15" fmla="*/ 0 h 1495"/>
                  <a:gd name="T16" fmla="*/ 1 w 1272"/>
                  <a:gd name="T17" fmla="*/ 0 h 1495"/>
                  <a:gd name="T18" fmla="*/ 1 w 1272"/>
                  <a:gd name="T19" fmla="*/ 0 h 1495"/>
                  <a:gd name="T20" fmla="*/ 1 w 1272"/>
                  <a:gd name="T21" fmla="*/ 0 h 1495"/>
                  <a:gd name="T22" fmla="*/ 1 w 1272"/>
                  <a:gd name="T23" fmla="*/ 0 h 1495"/>
                  <a:gd name="T24" fmla="*/ 1 w 1272"/>
                  <a:gd name="T25" fmla="*/ 0 h 1495"/>
                  <a:gd name="T26" fmla="*/ 1 w 1272"/>
                  <a:gd name="T27" fmla="*/ 0 h 1495"/>
                  <a:gd name="T28" fmla="*/ 1 w 1272"/>
                  <a:gd name="T29" fmla="*/ 0 h 1495"/>
                  <a:gd name="T30" fmla="*/ 1 w 1272"/>
                  <a:gd name="T31" fmla="*/ 0 h 1495"/>
                  <a:gd name="T32" fmla="*/ 0 w 1272"/>
                  <a:gd name="T33" fmla="*/ 0 h 1495"/>
                  <a:gd name="T34" fmla="*/ 0 w 1272"/>
                  <a:gd name="T35" fmla="*/ 0 h 1495"/>
                  <a:gd name="T36" fmla="*/ 1 w 1272"/>
                  <a:gd name="T37" fmla="*/ 0 h 1495"/>
                  <a:gd name="T38" fmla="*/ 1 w 1272"/>
                  <a:gd name="T39" fmla="*/ 0 h 1495"/>
                  <a:gd name="T40" fmla="*/ 1 w 1272"/>
                  <a:gd name="T41" fmla="*/ 0 h 1495"/>
                  <a:gd name="T42" fmla="*/ 1 w 1272"/>
                  <a:gd name="T43" fmla="*/ 0 h 1495"/>
                  <a:gd name="T44" fmla="*/ 1 w 1272"/>
                  <a:gd name="T45" fmla="*/ 0 h 1495"/>
                  <a:gd name="T46" fmla="*/ 1 w 1272"/>
                  <a:gd name="T47" fmla="*/ 0 h 1495"/>
                  <a:gd name="T48" fmla="*/ 1 w 1272"/>
                  <a:gd name="T49" fmla="*/ 0 h 1495"/>
                  <a:gd name="T50" fmla="*/ 2 w 1272"/>
                  <a:gd name="T51" fmla="*/ 0 h 1495"/>
                  <a:gd name="T52" fmla="*/ 2 w 1272"/>
                  <a:gd name="T53" fmla="*/ 0 h 1495"/>
                  <a:gd name="T54" fmla="*/ 2 w 1272"/>
                  <a:gd name="T55" fmla="*/ 0 h 1495"/>
                  <a:gd name="T56" fmla="*/ 2 w 1272"/>
                  <a:gd name="T57" fmla="*/ 0 h 1495"/>
                  <a:gd name="T58" fmla="*/ 3 w 1272"/>
                  <a:gd name="T59" fmla="*/ 0 h 1495"/>
                  <a:gd name="T60" fmla="*/ 3 w 1272"/>
                  <a:gd name="T61" fmla="*/ 0 h 1495"/>
                  <a:gd name="T62" fmla="*/ 3 w 1272"/>
                  <a:gd name="T63" fmla="*/ 0 h 1495"/>
                  <a:gd name="T64" fmla="*/ 3 w 1272"/>
                  <a:gd name="T65" fmla="*/ 0 h 1495"/>
                  <a:gd name="T66" fmla="*/ 3 w 1272"/>
                  <a:gd name="T67" fmla="*/ 0 h 1495"/>
                  <a:gd name="T68" fmla="*/ 2 w 1272"/>
                  <a:gd name="T69" fmla="*/ 0 h 149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272"/>
                  <a:gd name="T106" fmla="*/ 0 h 1495"/>
                  <a:gd name="T107" fmla="*/ 1272 w 1272"/>
                  <a:gd name="T108" fmla="*/ 1495 h 149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272" h="1495">
                    <a:moveTo>
                      <a:pt x="989" y="0"/>
                    </a:moveTo>
                    <a:lnTo>
                      <a:pt x="984" y="121"/>
                    </a:lnTo>
                    <a:lnTo>
                      <a:pt x="969" y="236"/>
                    </a:lnTo>
                    <a:lnTo>
                      <a:pt x="945" y="348"/>
                    </a:lnTo>
                    <a:lnTo>
                      <a:pt x="913" y="452"/>
                    </a:lnTo>
                    <a:lnTo>
                      <a:pt x="871" y="554"/>
                    </a:lnTo>
                    <a:lnTo>
                      <a:pt x="820" y="650"/>
                    </a:lnTo>
                    <a:lnTo>
                      <a:pt x="764" y="742"/>
                    </a:lnTo>
                    <a:lnTo>
                      <a:pt x="700" y="823"/>
                    </a:lnTo>
                    <a:lnTo>
                      <a:pt x="632" y="897"/>
                    </a:lnTo>
                    <a:lnTo>
                      <a:pt x="553" y="964"/>
                    </a:lnTo>
                    <a:lnTo>
                      <a:pt x="472" y="1023"/>
                    </a:lnTo>
                    <a:lnTo>
                      <a:pt x="385" y="1072"/>
                    </a:lnTo>
                    <a:lnTo>
                      <a:pt x="295" y="1111"/>
                    </a:lnTo>
                    <a:lnTo>
                      <a:pt x="201" y="1139"/>
                    </a:lnTo>
                    <a:lnTo>
                      <a:pt x="102" y="1157"/>
                    </a:lnTo>
                    <a:lnTo>
                      <a:pt x="0" y="1162"/>
                    </a:lnTo>
                    <a:lnTo>
                      <a:pt x="0" y="1495"/>
                    </a:lnTo>
                    <a:lnTo>
                      <a:pt x="130" y="1487"/>
                    </a:lnTo>
                    <a:lnTo>
                      <a:pt x="254" y="1463"/>
                    </a:lnTo>
                    <a:lnTo>
                      <a:pt x="377" y="1428"/>
                    </a:lnTo>
                    <a:lnTo>
                      <a:pt x="493" y="1376"/>
                    </a:lnTo>
                    <a:lnTo>
                      <a:pt x="605" y="1314"/>
                    </a:lnTo>
                    <a:lnTo>
                      <a:pt x="711" y="1239"/>
                    </a:lnTo>
                    <a:lnTo>
                      <a:pt x="807" y="1153"/>
                    </a:lnTo>
                    <a:lnTo>
                      <a:pt x="899" y="1057"/>
                    </a:lnTo>
                    <a:lnTo>
                      <a:pt x="980" y="950"/>
                    </a:lnTo>
                    <a:lnTo>
                      <a:pt x="1054" y="837"/>
                    </a:lnTo>
                    <a:lnTo>
                      <a:pt x="1117" y="712"/>
                    </a:lnTo>
                    <a:lnTo>
                      <a:pt x="1171" y="581"/>
                    </a:lnTo>
                    <a:lnTo>
                      <a:pt x="1214" y="444"/>
                    </a:lnTo>
                    <a:lnTo>
                      <a:pt x="1244" y="300"/>
                    </a:lnTo>
                    <a:lnTo>
                      <a:pt x="1264" y="152"/>
                    </a:lnTo>
                    <a:lnTo>
                      <a:pt x="1272" y="0"/>
                    </a:lnTo>
                    <a:lnTo>
                      <a:pt x="989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3" name="Freeform 13">
                <a:extLst>
                  <a:ext uri="{FF2B5EF4-FFF2-40B4-BE49-F238E27FC236}">
                    <a16:creationId xmlns:a16="http://schemas.microsoft.com/office/drawing/2014/main" id="{AF8AC877-3386-5CD3-2F67-6D378A5FF1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" y="3423"/>
                <a:ext cx="937" cy="554"/>
              </a:xfrm>
              <a:custGeom>
                <a:avLst/>
                <a:gdLst>
                  <a:gd name="T0" fmla="*/ 0 w 1338"/>
                  <a:gd name="T1" fmla="*/ 0 h 1572"/>
                  <a:gd name="T2" fmla="*/ 1 w 1338"/>
                  <a:gd name="T3" fmla="*/ 0 h 1572"/>
                  <a:gd name="T4" fmla="*/ 1 w 1338"/>
                  <a:gd name="T5" fmla="*/ 0 h 1572"/>
                  <a:gd name="T6" fmla="*/ 1 w 1338"/>
                  <a:gd name="T7" fmla="*/ 0 h 1572"/>
                  <a:gd name="T8" fmla="*/ 1 w 1338"/>
                  <a:gd name="T9" fmla="*/ 0 h 1572"/>
                  <a:gd name="T10" fmla="*/ 1 w 1338"/>
                  <a:gd name="T11" fmla="*/ 0 h 1572"/>
                  <a:gd name="T12" fmla="*/ 2 w 1338"/>
                  <a:gd name="T13" fmla="*/ 0 h 1572"/>
                  <a:gd name="T14" fmla="*/ 2 w 1338"/>
                  <a:gd name="T15" fmla="*/ 0 h 1572"/>
                  <a:gd name="T16" fmla="*/ 2 w 1338"/>
                  <a:gd name="T17" fmla="*/ 0 h 1572"/>
                  <a:gd name="T18" fmla="*/ 3 w 1338"/>
                  <a:gd name="T19" fmla="*/ 0 h 1572"/>
                  <a:gd name="T20" fmla="*/ 3 w 1338"/>
                  <a:gd name="T21" fmla="*/ 0 h 1572"/>
                  <a:gd name="T22" fmla="*/ 3 w 1338"/>
                  <a:gd name="T23" fmla="*/ 0 h 1572"/>
                  <a:gd name="T24" fmla="*/ 3 w 1338"/>
                  <a:gd name="T25" fmla="*/ 0 h 1572"/>
                  <a:gd name="T26" fmla="*/ 3 w 1338"/>
                  <a:gd name="T27" fmla="*/ 0 h 1572"/>
                  <a:gd name="T28" fmla="*/ 3 w 1338"/>
                  <a:gd name="T29" fmla="*/ 0 h 1572"/>
                  <a:gd name="T30" fmla="*/ 3 w 1338"/>
                  <a:gd name="T31" fmla="*/ 0 h 1572"/>
                  <a:gd name="T32" fmla="*/ 3 w 1338"/>
                  <a:gd name="T33" fmla="*/ 0 h 1572"/>
                  <a:gd name="T34" fmla="*/ 3 w 1338"/>
                  <a:gd name="T35" fmla="*/ 0 h 1572"/>
                  <a:gd name="T36" fmla="*/ 3 w 1338"/>
                  <a:gd name="T37" fmla="*/ 0 h 1572"/>
                  <a:gd name="T38" fmla="*/ 3 w 1338"/>
                  <a:gd name="T39" fmla="*/ 0 h 1572"/>
                  <a:gd name="T40" fmla="*/ 3 w 1338"/>
                  <a:gd name="T41" fmla="*/ 0 h 1572"/>
                  <a:gd name="T42" fmla="*/ 3 w 1338"/>
                  <a:gd name="T43" fmla="*/ 0 h 1572"/>
                  <a:gd name="T44" fmla="*/ 3 w 1338"/>
                  <a:gd name="T45" fmla="*/ 0 h 1572"/>
                  <a:gd name="T46" fmla="*/ 3 w 1338"/>
                  <a:gd name="T47" fmla="*/ 0 h 1572"/>
                  <a:gd name="T48" fmla="*/ 2 w 1338"/>
                  <a:gd name="T49" fmla="*/ 0 h 1572"/>
                  <a:gd name="T50" fmla="*/ 2 w 1338"/>
                  <a:gd name="T51" fmla="*/ 0 h 1572"/>
                  <a:gd name="T52" fmla="*/ 2 w 1338"/>
                  <a:gd name="T53" fmla="*/ 0 h 1572"/>
                  <a:gd name="T54" fmla="*/ 2 w 1338"/>
                  <a:gd name="T55" fmla="*/ 0 h 1572"/>
                  <a:gd name="T56" fmla="*/ 1 w 1338"/>
                  <a:gd name="T57" fmla="*/ 0 h 1572"/>
                  <a:gd name="T58" fmla="*/ 1 w 1338"/>
                  <a:gd name="T59" fmla="*/ 0 h 1572"/>
                  <a:gd name="T60" fmla="*/ 1 w 1338"/>
                  <a:gd name="T61" fmla="*/ 0 h 1572"/>
                  <a:gd name="T62" fmla="*/ 1 w 1338"/>
                  <a:gd name="T63" fmla="*/ 0 h 1572"/>
                  <a:gd name="T64" fmla="*/ 1 w 1338"/>
                  <a:gd name="T65" fmla="*/ 0 h 1572"/>
                  <a:gd name="T66" fmla="*/ 0 w 1338"/>
                  <a:gd name="T67" fmla="*/ 0 h 1572"/>
                  <a:gd name="T68" fmla="*/ 0 w 1338"/>
                  <a:gd name="T69" fmla="*/ 0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8"/>
                  <a:gd name="T106" fmla="*/ 0 h 1572"/>
                  <a:gd name="T107" fmla="*/ 1338 w 1338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8" h="1572">
                    <a:moveTo>
                      <a:pt x="0" y="1572"/>
                    </a:moveTo>
                    <a:lnTo>
                      <a:pt x="137" y="1564"/>
                    </a:lnTo>
                    <a:lnTo>
                      <a:pt x="271" y="1540"/>
                    </a:lnTo>
                    <a:lnTo>
                      <a:pt x="399" y="1501"/>
                    </a:lnTo>
                    <a:lnTo>
                      <a:pt x="521" y="1448"/>
                    </a:lnTo>
                    <a:lnTo>
                      <a:pt x="638" y="1382"/>
                    </a:lnTo>
                    <a:lnTo>
                      <a:pt x="749" y="1304"/>
                    </a:lnTo>
                    <a:lnTo>
                      <a:pt x="850" y="1213"/>
                    </a:lnTo>
                    <a:lnTo>
                      <a:pt x="947" y="1112"/>
                    </a:lnTo>
                    <a:lnTo>
                      <a:pt x="1033" y="999"/>
                    </a:lnTo>
                    <a:lnTo>
                      <a:pt x="1110" y="879"/>
                    </a:lnTo>
                    <a:lnTo>
                      <a:pt x="1176" y="749"/>
                    </a:lnTo>
                    <a:lnTo>
                      <a:pt x="1232" y="612"/>
                    </a:lnTo>
                    <a:lnTo>
                      <a:pt x="1277" y="468"/>
                    </a:lnTo>
                    <a:lnTo>
                      <a:pt x="1311" y="316"/>
                    </a:lnTo>
                    <a:lnTo>
                      <a:pt x="1332" y="160"/>
                    </a:lnTo>
                    <a:lnTo>
                      <a:pt x="1338" y="0"/>
                    </a:lnTo>
                    <a:lnTo>
                      <a:pt x="1246" y="0"/>
                    </a:lnTo>
                    <a:lnTo>
                      <a:pt x="1240" y="150"/>
                    </a:lnTo>
                    <a:lnTo>
                      <a:pt x="1221" y="297"/>
                    </a:lnTo>
                    <a:lnTo>
                      <a:pt x="1190" y="436"/>
                    </a:lnTo>
                    <a:lnTo>
                      <a:pt x="1148" y="571"/>
                    </a:lnTo>
                    <a:lnTo>
                      <a:pt x="1095" y="698"/>
                    </a:lnTo>
                    <a:lnTo>
                      <a:pt x="1034" y="818"/>
                    </a:lnTo>
                    <a:lnTo>
                      <a:pt x="962" y="931"/>
                    </a:lnTo>
                    <a:lnTo>
                      <a:pt x="882" y="1036"/>
                    </a:lnTo>
                    <a:lnTo>
                      <a:pt x="794" y="1130"/>
                    </a:lnTo>
                    <a:lnTo>
                      <a:pt x="697" y="1215"/>
                    </a:lnTo>
                    <a:lnTo>
                      <a:pt x="595" y="1286"/>
                    </a:lnTo>
                    <a:lnTo>
                      <a:pt x="486" y="1348"/>
                    </a:lnTo>
                    <a:lnTo>
                      <a:pt x="372" y="1398"/>
                    </a:lnTo>
                    <a:lnTo>
                      <a:pt x="253" y="1435"/>
                    </a:lnTo>
                    <a:lnTo>
                      <a:pt x="129" y="1455"/>
                    </a:lnTo>
                    <a:lnTo>
                      <a:pt x="0" y="1464"/>
                    </a:lnTo>
                    <a:lnTo>
                      <a:pt x="0" y="1572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4" name="Freeform 14">
                <a:extLst>
                  <a:ext uri="{FF2B5EF4-FFF2-40B4-BE49-F238E27FC236}">
                    <a16:creationId xmlns:a16="http://schemas.microsoft.com/office/drawing/2014/main" id="{F38C8A1E-0638-9509-139E-42422E63F8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" y="3423"/>
                <a:ext cx="823" cy="488"/>
              </a:xfrm>
              <a:custGeom>
                <a:avLst/>
                <a:gdLst>
                  <a:gd name="T0" fmla="*/ 2 w 1176"/>
                  <a:gd name="T1" fmla="*/ 0 h 1383"/>
                  <a:gd name="T2" fmla="*/ 2 w 1176"/>
                  <a:gd name="T3" fmla="*/ 0 h 1383"/>
                  <a:gd name="T4" fmla="*/ 2 w 1176"/>
                  <a:gd name="T5" fmla="*/ 0 h 1383"/>
                  <a:gd name="T6" fmla="*/ 2 w 1176"/>
                  <a:gd name="T7" fmla="*/ 0 h 1383"/>
                  <a:gd name="T8" fmla="*/ 2 w 1176"/>
                  <a:gd name="T9" fmla="*/ 0 h 1383"/>
                  <a:gd name="T10" fmla="*/ 2 w 1176"/>
                  <a:gd name="T11" fmla="*/ 0 h 1383"/>
                  <a:gd name="T12" fmla="*/ 2 w 1176"/>
                  <a:gd name="T13" fmla="*/ 0 h 1383"/>
                  <a:gd name="T14" fmla="*/ 2 w 1176"/>
                  <a:gd name="T15" fmla="*/ 0 h 1383"/>
                  <a:gd name="T16" fmla="*/ 1 w 1176"/>
                  <a:gd name="T17" fmla="*/ 0 h 1383"/>
                  <a:gd name="T18" fmla="*/ 1 w 1176"/>
                  <a:gd name="T19" fmla="*/ 0 h 1383"/>
                  <a:gd name="T20" fmla="*/ 1 w 1176"/>
                  <a:gd name="T21" fmla="*/ 0 h 1383"/>
                  <a:gd name="T22" fmla="*/ 1 w 1176"/>
                  <a:gd name="T23" fmla="*/ 0 h 1383"/>
                  <a:gd name="T24" fmla="*/ 1 w 1176"/>
                  <a:gd name="T25" fmla="*/ 0 h 1383"/>
                  <a:gd name="T26" fmla="*/ 1 w 1176"/>
                  <a:gd name="T27" fmla="*/ 0 h 1383"/>
                  <a:gd name="T28" fmla="*/ 1 w 1176"/>
                  <a:gd name="T29" fmla="*/ 0 h 1383"/>
                  <a:gd name="T30" fmla="*/ 1 w 1176"/>
                  <a:gd name="T31" fmla="*/ 0 h 1383"/>
                  <a:gd name="T32" fmla="*/ 0 w 1176"/>
                  <a:gd name="T33" fmla="*/ 0 h 1383"/>
                  <a:gd name="T34" fmla="*/ 0 w 1176"/>
                  <a:gd name="T35" fmla="*/ 0 h 1383"/>
                  <a:gd name="T36" fmla="*/ 1 w 1176"/>
                  <a:gd name="T37" fmla="*/ 0 h 1383"/>
                  <a:gd name="T38" fmla="*/ 1 w 1176"/>
                  <a:gd name="T39" fmla="*/ 0 h 1383"/>
                  <a:gd name="T40" fmla="*/ 1 w 1176"/>
                  <a:gd name="T41" fmla="*/ 0 h 1383"/>
                  <a:gd name="T42" fmla="*/ 1 w 1176"/>
                  <a:gd name="T43" fmla="*/ 0 h 1383"/>
                  <a:gd name="T44" fmla="*/ 1 w 1176"/>
                  <a:gd name="T45" fmla="*/ 0 h 1383"/>
                  <a:gd name="T46" fmla="*/ 1 w 1176"/>
                  <a:gd name="T47" fmla="*/ 0 h 1383"/>
                  <a:gd name="T48" fmla="*/ 1 w 1176"/>
                  <a:gd name="T49" fmla="*/ 0 h 1383"/>
                  <a:gd name="T50" fmla="*/ 2 w 1176"/>
                  <a:gd name="T51" fmla="*/ 0 h 1383"/>
                  <a:gd name="T52" fmla="*/ 2 w 1176"/>
                  <a:gd name="T53" fmla="*/ 0 h 1383"/>
                  <a:gd name="T54" fmla="*/ 2 w 1176"/>
                  <a:gd name="T55" fmla="*/ 0 h 1383"/>
                  <a:gd name="T56" fmla="*/ 2 w 1176"/>
                  <a:gd name="T57" fmla="*/ 0 h 1383"/>
                  <a:gd name="T58" fmla="*/ 2 w 1176"/>
                  <a:gd name="T59" fmla="*/ 0 h 1383"/>
                  <a:gd name="T60" fmla="*/ 2 w 1176"/>
                  <a:gd name="T61" fmla="*/ 0 h 1383"/>
                  <a:gd name="T62" fmla="*/ 2 w 1176"/>
                  <a:gd name="T63" fmla="*/ 0 h 1383"/>
                  <a:gd name="T64" fmla="*/ 3 w 1176"/>
                  <a:gd name="T65" fmla="*/ 0 h 1383"/>
                  <a:gd name="T66" fmla="*/ 3 w 1176"/>
                  <a:gd name="T67" fmla="*/ 0 h 1383"/>
                  <a:gd name="T68" fmla="*/ 2 w 1176"/>
                  <a:gd name="T69" fmla="*/ 0 h 13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76"/>
                  <a:gd name="T106" fmla="*/ 0 h 1383"/>
                  <a:gd name="T107" fmla="*/ 1176 w 1176"/>
                  <a:gd name="T108" fmla="*/ 1383 h 13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76" h="1383">
                    <a:moveTo>
                      <a:pt x="1084" y="0"/>
                    </a:moveTo>
                    <a:lnTo>
                      <a:pt x="1079" y="131"/>
                    </a:lnTo>
                    <a:lnTo>
                      <a:pt x="1063" y="259"/>
                    </a:lnTo>
                    <a:lnTo>
                      <a:pt x="1037" y="379"/>
                    </a:lnTo>
                    <a:lnTo>
                      <a:pt x="999" y="496"/>
                    </a:lnTo>
                    <a:lnTo>
                      <a:pt x="953" y="607"/>
                    </a:lnTo>
                    <a:lnTo>
                      <a:pt x="900" y="713"/>
                    </a:lnTo>
                    <a:lnTo>
                      <a:pt x="837" y="811"/>
                    </a:lnTo>
                    <a:lnTo>
                      <a:pt x="768" y="901"/>
                    </a:lnTo>
                    <a:lnTo>
                      <a:pt x="692" y="984"/>
                    </a:lnTo>
                    <a:lnTo>
                      <a:pt x="607" y="1058"/>
                    </a:lnTo>
                    <a:lnTo>
                      <a:pt x="517" y="1120"/>
                    </a:lnTo>
                    <a:lnTo>
                      <a:pt x="423" y="1175"/>
                    </a:lnTo>
                    <a:lnTo>
                      <a:pt x="323" y="1220"/>
                    </a:lnTo>
                    <a:lnTo>
                      <a:pt x="220" y="1250"/>
                    </a:lnTo>
                    <a:lnTo>
                      <a:pt x="112" y="1269"/>
                    </a:lnTo>
                    <a:lnTo>
                      <a:pt x="0" y="1275"/>
                    </a:lnTo>
                    <a:lnTo>
                      <a:pt x="0" y="1383"/>
                    </a:lnTo>
                    <a:lnTo>
                      <a:pt x="120" y="1377"/>
                    </a:lnTo>
                    <a:lnTo>
                      <a:pt x="236" y="1354"/>
                    </a:lnTo>
                    <a:lnTo>
                      <a:pt x="350" y="1322"/>
                    </a:lnTo>
                    <a:lnTo>
                      <a:pt x="457" y="1275"/>
                    </a:lnTo>
                    <a:lnTo>
                      <a:pt x="561" y="1216"/>
                    </a:lnTo>
                    <a:lnTo>
                      <a:pt x="659" y="1148"/>
                    </a:lnTo>
                    <a:lnTo>
                      <a:pt x="749" y="1067"/>
                    </a:lnTo>
                    <a:lnTo>
                      <a:pt x="832" y="978"/>
                    </a:lnTo>
                    <a:lnTo>
                      <a:pt x="907" y="879"/>
                    </a:lnTo>
                    <a:lnTo>
                      <a:pt x="976" y="773"/>
                    </a:lnTo>
                    <a:lnTo>
                      <a:pt x="1035" y="659"/>
                    </a:lnTo>
                    <a:lnTo>
                      <a:pt x="1084" y="538"/>
                    </a:lnTo>
                    <a:lnTo>
                      <a:pt x="1124" y="411"/>
                    </a:lnTo>
                    <a:lnTo>
                      <a:pt x="1152" y="278"/>
                    </a:lnTo>
                    <a:lnTo>
                      <a:pt x="1171" y="141"/>
                    </a:lnTo>
                    <a:lnTo>
                      <a:pt x="1176" y="0"/>
                    </a:lnTo>
                    <a:lnTo>
                      <a:pt x="1084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15" name="Freeform 15">
                <a:extLst>
                  <a:ext uri="{FF2B5EF4-FFF2-40B4-BE49-F238E27FC236}">
                    <a16:creationId xmlns:a16="http://schemas.microsoft.com/office/drawing/2014/main" id="{BA4A7C1E-5ADE-7478-B5B0-55317D105F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" y="3416"/>
                <a:ext cx="708" cy="431"/>
              </a:xfrm>
              <a:custGeom>
                <a:avLst/>
                <a:gdLst>
                  <a:gd name="T0" fmla="*/ 2 w 1011"/>
                  <a:gd name="T1" fmla="*/ 0 h 1223"/>
                  <a:gd name="T2" fmla="*/ 2 w 1011"/>
                  <a:gd name="T3" fmla="*/ 0 h 1223"/>
                  <a:gd name="T4" fmla="*/ 2 w 1011"/>
                  <a:gd name="T5" fmla="*/ 0 h 1223"/>
                  <a:gd name="T6" fmla="*/ 2 w 1011"/>
                  <a:gd name="T7" fmla="*/ 0 h 1223"/>
                  <a:gd name="T8" fmla="*/ 2 w 1011"/>
                  <a:gd name="T9" fmla="*/ 0 h 1223"/>
                  <a:gd name="T10" fmla="*/ 2 w 1011"/>
                  <a:gd name="T11" fmla="*/ 0 h 1223"/>
                  <a:gd name="T12" fmla="*/ 2 w 1011"/>
                  <a:gd name="T13" fmla="*/ 0 h 1223"/>
                  <a:gd name="T14" fmla="*/ 2 w 1011"/>
                  <a:gd name="T15" fmla="*/ 0 h 1223"/>
                  <a:gd name="T16" fmla="*/ 1 w 1011"/>
                  <a:gd name="T17" fmla="*/ 0 h 1223"/>
                  <a:gd name="T18" fmla="*/ 1 w 1011"/>
                  <a:gd name="T19" fmla="*/ 0 h 1223"/>
                  <a:gd name="T20" fmla="*/ 1 w 1011"/>
                  <a:gd name="T21" fmla="*/ 0 h 1223"/>
                  <a:gd name="T22" fmla="*/ 1 w 1011"/>
                  <a:gd name="T23" fmla="*/ 0 h 1223"/>
                  <a:gd name="T24" fmla="*/ 1 w 1011"/>
                  <a:gd name="T25" fmla="*/ 0 h 1223"/>
                  <a:gd name="T26" fmla="*/ 1 w 1011"/>
                  <a:gd name="T27" fmla="*/ 0 h 1223"/>
                  <a:gd name="T28" fmla="*/ 1 w 1011"/>
                  <a:gd name="T29" fmla="*/ 0 h 1223"/>
                  <a:gd name="T30" fmla="*/ 1 w 1011"/>
                  <a:gd name="T31" fmla="*/ 0 h 1223"/>
                  <a:gd name="T32" fmla="*/ 0 w 1011"/>
                  <a:gd name="T33" fmla="*/ 0 h 1223"/>
                  <a:gd name="T34" fmla="*/ 0 w 1011"/>
                  <a:gd name="T35" fmla="*/ 0 h 1223"/>
                  <a:gd name="T36" fmla="*/ 1 w 1011"/>
                  <a:gd name="T37" fmla="*/ 0 h 1223"/>
                  <a:gd name="T38" fmla="*/ 1 w 1011"/>
                  <a:gd name="T39" fmla="*/ 0 h 1223"/>
                  <a:gd name="T40" fmla="*/ 1 w 1011"/>
                  <a:gd name="T41" fmla="*/ 0 h 1223"/>
                  <a:gd name="T42" fmla="*/ 1 w 1011"/>
                  <a:gd name="T43" fmla="*/ 0 h 1223"/>
                  <a:gd name="T44" fmla="*/ 1 w 1011"/>
                  <a:gd name="T45" fmla="*/ 0 h 1223"/>
                  <a:gd name="T46" fmla="*/ 1 w 1011"/>
                  <a:gd name="T47" fmla="*/ 0 h 1223"/>
                  <a:gd name="T48" fmla="*/ 1 w 1011"/>
                  <a:gd name="T49" fmla="*/ 0 h 1223"/>
                  <a:gd name="T50" fmla="*/ 2 w 1011"/>
                  <a:gd name="T51" fmla="*/ 0 h 1223"/>
                  <a:gd name="T52" fmla="*/ 2 w 1011"/>
                  <a:gd name="T53" fmla="*/ 0 h 1223"/>
                  <a:gd name="T54" fmla="*/ 2 w 1011"/>
                  <a:gd name="T55" fmla="*/ 0 h 1223"/>
                  <a:gd name="T56" fmla="*/ 2 w 1011"/>
                  <a:gd name="T57" fmla="*/ 0 h 1223"/>
                  <a:gd name="T58" fmla="*/ 2 w 1011"/>
                  <a:gd name="T59" fmla="*/ 0 h 1223"/>
                  <a:gd name="T60" fmla="*/ 2 w 1011"/>
                  <a:gd name="T61" fmla="*/ 0 h 1223"/>
                  <a:gd name="T62" fmla="*/ 3 w 1011"/>
                  <a:gd name="T63" fmla="*/ 0 h 1223"/>
                  <a:gd name="T64" fmla="*/ 3 w 1011"/>
                  <a:gd name="T65" fmla="*/ 0 h 1223"/>
                  <a:gd name="T66" fmla="*/ 3 w 1011"/>
                  <a:gd name="T67" fmla="*/ 0 h 1223"/>
                  <a:gd name="T68" fmla="*/ 2 w 1011"/>
                  <a:gd name="T69" fmla="*/ 0 h 122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11"/>
                  <a:gd name="T106" fmla="*/ 0 h 1223"/>
                  <a:gd name="T107" fmla="*/ 1011 w 1011"/>
                  <a:gd name="T108" fmla="*/ 1223 h 122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11" h="1223">
                    <a:moveTo>
                      <a:pt x="919" y="0"/>
                    </a:moveTo>
                    <a:lnTo>
                      <a:pt x="914" y="112"/>
                    </a:lnTo>
                    <a:lnTo>
                      <a:pt x="902" y="222"/>
                    </a:lnTo>
                    <a:lnTo>
                      <a:pt x="879" y="326"/>
                    </a:lnTo>
                    <a:lnTo>
                      <a:pt x="847" y="428"/>
                    </a:lnTo>
                    <a:lnTo>
                      <a:pt x="808" y="525"/>
                    </a:lnTo>
                    <a:lnTo>
                      <a:pt x="763" y="619"/>
                    </a:lnTo>
                    <a:lnTo>
                      <a:pt x="710" y="703"/>
                    </a:lnTo>
                    <a:lnTo>
                      <a:pt x="650" y="785"/>
                    </a:lnTo>
                    <a:lnTo>
                      <a:pt x="585" y="857"/>
                    </a:lnTo>
                    <a:lnTo>
                      <a:pt x="514" y="920"/>
                    </a:lnTo>
                    <a:lnTo>
                      <a:pt x="438" y="979"/>
                    </a:lnTo>
                    <a:lnTo>
                      <a:pt x="358" y="1026"/>
                    </a:lnTo>
                    <a:lnTo>
                      <a:pt x="274" y="1063"/>
                    </a:lnTo>
                    <a:lnTo>
                      <a:pt x="185" y="1092"/>
                    </a:lnTo>
                    <a:lnTo>
                      <a:pt x="94" y="1109"/>
                    </a:lnTo>
                    <a:lnTo>
                      <a:pt x="0" y="1115"/>
                    </a:lnTo>
                    <a:lnTo>
                      <a:pt x="0" y="1223"/>
                    </a:lnTo>
                    <a:lnTo>
                      <a:pt x="102" y="1217"/>
                    </a:lnTo>
                    <a:lnTo>
                      <a:pt x="204" y="1198"/>
                    </a:lnTo>
                    <a:lnTo>
                      <a:pt x="301" y="1167"/>
                    </a:lnTo>
                    <a:lnTo>
                      <a:pt x="393" y="1125"/>
                    </a:lnTo>
                    <a:lnTo>
                      <a:pt x="482" y="1072"/>
                    </a:lnTo>
                    <a:lnTo>
                      <a:pt x="566" y="1009"/>
                    </a:lnTo>
                    <a:lnTo>
                      <a:pt x="645" y="939"/>
                    </a:lnTo>
                    <a:lnTo>
                      <a:pt x="716" y="858"/>
                    </a:lnTo>
                    <a:lnTo>
                      <a:pt x="781" y="770"/>
                    </a:lnTo>
                    <a:lnTo>
                      <a:pt x="839" y="675"/>
                    </a:lnTo>
                    <a:lnTo>
                      <a:pt x="889" y="573"/>
                    </a:lnTo>
                    <a:lnTo>
                      <a:pt x="932" y="470"/>
                    </a:lnTo>
                    <a:lnTo>
                      <a:pt x="965" y="358"/>
                    </a:lnTo>
                    <a:lnTo>
                      <a:pt x="991" y="240"/>
                    </a:lnTo>
                    <a:lnTo>
                      <a:pt x="1006" y="121"/>
                    </a:lnTo>
                    <a:lnTo>
                      <a:pt x="1011" y="0"/>
                    </a:lnTo>
                    <a:lnTo>
                      <a:pt x="919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8516" name="Picture 16" descr="POINTSTA">
                <a:extLst>
                  <a:ext uri="{FF2B5EF4-FFF2-40B4-BE49-F238E27FC236}">
                    <a16:creationId xmlns:a16="http://schemas.microsoft.com/office/drawing/2014/main" id="{228C84F2-0604-42C3-66C8-AD0331D4E5D1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0" y="3912"/>
                <a:ext cx="366" cy="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517" name="Picture 17" descr="POINTSTA">
                <a:extLst>
                  <a:ext uri="{FF2B5EF4-FFF2-40B4-BE49-F238E27FC236}">
                    <a16:creationId xmlns:a16="http://schemas.microsoft.com/office/drawing/2014/main" id="{2AD31027-59E1-CD1E-0B1A-2364A7CAD705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68" y="3960"/>
                <a:ext cx="27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518" name="Picture 18" descr="POINTSTA">
                <a:extLst>
                  <a:ext uri="{FF2B5EF4-FFF2-40B4-BE49-F238E27FC236}">
                    <a16:creationId xmlns:a16="http://schemas.microsoft.com/office/drawing/2014/main" id="{9DF0E68B-F767-EA67-F4AF-B723442202F1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" y="3654"/>
                <a:ext cx="366" cy="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519" name="Picture 19" descr="POINTSTA">
                <a:extLst>
                  <a:ext uri="{FF2B5EF4-FFF2-40B4-BE49-F238E27FC236}">
                    <a16:creationId xmlns:a16="http://schemas.microsoft.com/office/drawing/2014/main" id="{ED4E67F7-4097-6096-C6C4-56EB2BDF1F2F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2" y="3984"/>
                <a:ext cx="21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520" name="Freeform 20">
                <a:extLst>
                  <a:ext uri="{FF2B5EF4-FFF2-40B4-BE49-F238E27FC236}">
                    <a16:creationId xmlns:a16="http://schemas.microsoft.com/office/drawing/2014/main" id="{D9D71729-A4A1-3F32-5ACA-01615964FA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" y="3565"/>
                <a:ext cx="937" cy="554"/>
              </a:xfrm>
              <a:custGeom>
                <a:avLst/>
                <a:gdLst>
                  <a:gd name="T0" fmla="*/ 0 w 1337"/>
                  <a:gd name="T1" fmla="*/ 0 h 1572"/>
                  <a:gd name="T2" fmla="*/ 1 w 1337"/>
                  <a:gd name="T3" fmla="*/ 0 h 1572"/>
                  <a:gd name="T4" fmla="*/ 1 w 1337"/>
                  <a:gd name="T5" fmla="*/ 0 h 1572"/>
                  <a:gd name="T6" fmla="*/ 1 w 1337"/>
                  <a:gd name="T7" fmla="*/ 0 h 1572"/>
                  <a:gd name="T8" fmla="*/ 1 w 1337"/>
                  <a:gd name="T9" fmla="*/ 0 h 1572"/>
                  <a:gd name="T10" fmla="*/ 1 w 1337"/>
                  <a:gd name="T11" fmla="*/ 0 h 1572"/>
                  <a:gd name="T12" fmla="*/ 2 w 1337"/>
                  <a:gd name="T13" fmla="*/ 0 h 1572"/>
                  <a:gd name="T14" fmla="*/ 2 w 1337"/>
                  <a:gd name="T15" fmla="*/ 0 h 1572"/>
                  <a:gd name="T16" fmla="*/ 2 w 1337"/>
                  <a:gd name="T17" fmla="*/ 0 h 1572"/>
                  <a:gd name="T18" fmla="*/ 3 w 1337"/>
                  <a:gd name="T19" fmla="*/ 0 h 1572"/>
                  <a:gd name="T20" fmla="*/ 3 w 1337"/>
                  <a:gd name="T21" fmla="*/ 0 h 1572"/>
                  <a:gd name="T22" fmla="*/ 3 w 1337"/>
                  <a:gd name="T23" fmla="*/ 0 h 1572"/>
                  <a:gd name="T24" fmla="*/ 3 w 1337"/>
                  <a:gd name="T25" fmla="*/ 0 h 1572"/>
                  <a:gd name="T26" fmla="*/ 3 w 1337"/>
                  <a:gd name="T27" fmla="*/ 0 h 1572"/>
                  <a:gd name="T28" fmla="*/ 3 w 1337"/>
                  <a:gd name="T29" fmla="*/ 0 h 1572"/>
                  <a:gd name="T30" fmla="*/ 3 w 1337"/>
                  <a:gd name="T31" fmla="*/ 0 h 1572"/>
                  <a:gd name="T32" fmla="*/ 3 w 1337"/>
                  <a:gd name="T33" fmla="*/ 0 h 1572"/>
                  <a:gd name="T34" fmla="*/ 3 w 1337"/>
                  <a:gd name="T35" fmla="*/ 0 h 1572"/>
                  <a:gd name="T36" fmla="*/ 3 w 1337"/>
                  <a:gd name="T37" fmla="*/ 0 h 1572"/>
                  <a:gd name="T38" fmla="*/ 3 w 1337"/>
                  <a:gd name="T39" fmla="*/ 0 h 1572"/>
                  <a:gd name="T40" fmla="*/ 3 w 1337"/>
                  <a:gd name="T41" fmla="*/ 0 h 1572"/>
                  <a:gd name="T42" fmla="*/ 3 w 1337"/>
                  <a:gd name="T43" fmla="*/ 0 h 1572"/>
                  <a:gd name="T44" fmla="*/ 3 w 1337"/>
                  <a:gd name="T45" fmla="*/ 0 h 1572"/>
                  <a:gd name="T46" fmla="*/ 3 w 1337"/>
                  <a:gd name="T47" fmla="*/ 0 h 1572"/>
                  <a:gd name="T48" fmla="*/ 2 w 1337"/>
                  <a:gd name="T49" fmla="*/ 0 h 1572"/>
                  <a:gd name="T50" fmla="*/ 2 w 1337"/>
                  <a:gd name="T51" fmla="*/ 0 h 1572"/>
                  <a:gd name="T52" fmla="*/ 2 w 1337"/>
                  <a:gd name="T53" fmla="*/ 0 h 1572"/>
                  <a:gd name="T54" fmla="*/ 2 w 1337"/>
                  <a:gd name="T55" fmla="*/ 0 h 1572"/>
                  <a:gd name="T56" fmla="*/ 1 w 1337"/>
                  <a:gd name="T57" fmla="*/ 0 h 1572"/>
                  <a:gd name="T58" fmla="*/ 1 w 1337"/>
                  <a:gd name="T59" fmla="*/ 0 h 1572"/>
                  <a:gd name="T60" fmla="*/ 1 w 1337"/>
                  <a:gd name="T61" fmla="*/ 0 h 1572"/>
                  <a:gd name="T62" fmla="*/ 1 w 1337"/>
                  <a:gd name="T63" fmla="*/ 0 h 1572"/>
                  <a:gd name="T64" fmla="*/ 1 w 1337"/>
                  <a:gd name="T65" fmla="*/ 0 h 1572"/>
                  <a:gd name="T66" fmla="*/ 0 w 1337"/>
                  <a:gd name="T67" fmla="*/ 0 h 1572"/>
                  <a:gd name="T68" fmla="*/ 0 w 1337"/>
                  <a:gd name="T69" fmla="*/ 0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7"/>
                  <a:gd name="T106" fmla="*/ 0 h 1572"/>
                  <a:gd name="T107" fmla="*/ 1337 w 1337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7" h="1572">
                    <a:moveTo>
                      <a:pt x="0" y="1572"/>
                    </a:moveTo>
                    <a:lnTo>
                      <a:pt x="136" y="1565"/>
                    </a:lnTo>
                    <a:lnTo>
                      <a:pt x="269" y="1541"/>
                    </a:lnTo>
                    <a:lnTo>
                      <a:pt x="398" y="1500"/>
                    </a:lnTo>
                    <a:lnTo>
                      <a:pt x="521" y="1447"/>
                    </a:lnTo>
                    <a:lnTo>
                      <a:pt x="637" y="1382"/>
                    </a:lnTo>
                    <a:lnTo>
                      <a:pt x="748" y="1304"/>
                    </a:lnTo>
                    <a:lnTo>
                      <a:pt x="850" y="1213"/>
                    </a:lnTo>
                    <a:lnTo>
                      <a:pt x="946" y="1112"/>
                    </a:lnTo>
                    <a:lnTo>
                      <a:pt x="1032" y="999"/>
                    </a:lnTo>
                    <a:lnTo>
                      <a:pt x="1109" y="879"/>
                    </a:lnTo>
                    <a:lnTo>
                      <a:pt x="1176" y="749"/>
                    </a:lnTo>
                    <a:lnTo>
                      <a:pt x="1231" y="612"/>
                    </a:lnTo>
                    <a:lnTo>
                      <a:pt x="1276" y="468"/>
                    </a:lnTo>
                    <a:lnTo>
                      <a:pt x="1311" y="316"/>
                    </a:lnTo>
                    <a:lnTo>
                      <a:pt x="1331" y="160"/>
                    </a:lnTo>
                    <a:lnTo>
                      <a:pt x="1337" y="0"/>
                    </a:lnTo>
                    <a:lnTo>
                      <a:pt x="1245" y="0"/>
                    </a:lnTo>
                    <a:lnTo>
                      <a:pt x="1238" y="149"/>
                    </a:lnTo>
                    <a:lnTo>
                      <a:pt x="1221" y="297"/>
                    </a:lnTo>
                    <a:lnTo>
                      <a:pt x="1189" y="436"/>
                    </a:lnTo>
                    <a:lnTo>
                      <a:pt x="1148" y="570"/>
                    </a:lnTo>
                    <a:lnTo>
                      <a:pt x="1094" y="698"/>
                    </a:lnTo>
                    <a:lnTo>
                      <a:pt x="1033" y="817"/>
                    </a:lnTo>
                    <a:lnTo>
                      <a:pt x="961" y="931"/>
                    </a:lnTo>
                    <a:lnTo>
                      <a:pt x="881" y="1035"/>
                    </a:lnTo>
                    <a:lnTo>
                      <a:pt x="793" y="1130"/>
                    </a:lnTo>
                    <a:lnTo>
                      <a:pt x="696" y="1214"/>
                    </a:lnTo>
                    <a:lnTo>
                      <a:pt x="594" y="1286"/>
                    </a:lnTo>
                    <a:lnTo>
                      <a:pt x="485" y="1348"/>
                    </a:lnTo>
                    <a:lnTo>
                      <a:pt x="372" y="1398"/>
                    </a:lnTo>
                    <a:lnTo>
                      <a:pt x="253" y="1435"/>
                    </a:lnTo>
                    <a:lnTo>
                      <a:pt x="128" y="1455"/>
                    </a:lnTo>
                    <a:lnTo>
                      <a:pt x="0" y="1464"/>
                    </a:lnTo>
                    <a:lnTo>
                      <a:pt x="0" y="1572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1" name="Freeform 21">
                <a:extLst>
                  <a:ext uri="{FF2B5EF4-FFF2-40B4-BE49-F238E27FC236}">
                    <a16:creationId xmlns:a16="http://schemas.microsoft.com/office/drawing/2014/main" id="{6B57145E-D7DB-186B-9817-FECAB777A2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" y="3565"/>
                <a:ext cx="824" cy="488"/>
              </a:xfrm>
              <a:custGeom>
                <a:avLst/>
                <a:gdLst>
                  <a:gd name="T0" fmla="*/ 3 w 1176"/>
                  <a:gd name="T1" fmla="*/ 0 h 1382"/>
                  <a:gd name="T2" fmla="*/ 3 w 1176"/>
                  <a:gd name="T3" fmla="*/ 0 h 1382"/>
                  <a:gd name="T4" fmla="*/ 3 w 1176"/>
                  <a:gd name="T5" fmla="*/ 0 h 1382"/>
                  <a:gd name="T6" fmla="*/ 3 w 1176"/>
                  <a:gd name="T7" fmla="*/ 0 h 1382"/>
                  <a:gd name="T8" fmla="*/ 3 w 1176"/>
                  <a:gd name="T9" fmla="*/ 0 h 1382"/>
                  <a:gd name="T10" fmla="*/ 2 w 1176"/>
                  <a:gd name="T11" fmla="*/ 0 h 1382"/>
                  <a:gd name="T12" fmla="*/ 2 w 1176"/>
                  <a:gd name="T13" fmla="*/ 0 h 1382"/>
                  <a:gd name="T14" fmla="*/ 2 w 1176"/>
                  <a:gd name="T15" fmla="*/ 0 h 1382"/>
                  <a:gd name="T16" fmla="*/ 2 w 1176"/>
                  <a:gd name="T17" fmla="*/ 0 h 1382"/>
                  <a:gd name="T18" fmla="*/ 2 w 1176"/>
                  <a:gd name="T19" fmla="*/ 0 h 1382"/>
                  <a:gd name="T20" fmla="*/ 1 w 1176"/>
                  <a:gd name="T21" fmla="*/ 0 h 1382"/>
                  <a:gd name="T22" fmla="*/ 1 w 1176"/>
                  <a:gd name="T23" fmla="*/ 0 h 1382"/>
                  <a:gd name="T24" fmla="*/ 1 w 1176"/>
                  <a:gd name="T25" fmla="*/ 0 h 1382"/>
                  <a:gd name="T26" fmla="*/ 1 w 1176"/>
                  <a:gd name="T27" fmla="*/ 0 h 1382"/>
                  <a:gd name="T28" fmla="*/ 1 w 1176"/>
                  <a:gd name="T29" fmla="*/ 0 h 1382"/>
                  <a:gd name="T30" fmla="*/ 1 w 1176"/>
                  <a:gd name="T31" fmla="*/ 0 h 1382"/>
                  <a:gd name="T32" fmla="*/ 0 w 1176"/>
                  <a:gd name="T33" fmla="*/ 0 h 1382"/>
                  <a:gd name="T34" fmla="*/ 0 w 1176"/>
                  <a:gd name="T35" fmla="*/ 0 h 1382"/>
                  <a:gd name="T36" fmla="*/ 1 w 1176"/>
                  <a:gd name="T37" fmla="*/ 0 h 1382"/>
                  <a:gd name="T38" fmla="*/ 1 w 1176"/>
                  <a:gd name="T39" fmla="*/ 0 h 1382"/>
                  <a:gd name="T40" fmla="*/ 1 w 1176"/>
                  <a:gd name="T41" fmla="*/ 0 h 1382"/>
                  <a:gd name="T42" fmla="*/ 1 w 1176"/>
                  <a:gd name="T43" fmla="*/ 0 h 1382"/>
                  <a:gd name="T44" fmla="*/ 1 w 1176"/>
                  <a:gd name="T45" fmla="*/ 0 h 1382"/>
                  <a:gd name="T46" fmla="*/ 1 w 1176"/>
                  <a:gd name="T47" fmla="*/ 0 h 1382"/>
                  <a:gd name="T48" fmla="*/ 2 w 1176"/>
                  <a:gd name="T49" fmla="*/ 0 h 1382"/>
                  <a:gd name="T50" fmla="*/ 2 w 1176"/>
                  <a:gd name="T51" fmla="*/ 0 h 1382"/>
                  <a:gd name="T52" fmla="*/ 2 w 1176"/>
                  <a:gd name="T53" fmla="*/ 0 h 1382"/>
                  <a:gd name="T54" fmla="*/ 3 w 1176"/>
                  <a:gd name="T55" fmla="*/ 0 h 1382"/>
                  <a:gd name="T56" fmla="*/ 3 w 1176"/>
                  <a:gd name="T57" fmla="*/ 0 h 1382"/>
                  <a:gd name="T58" fmla="*/ 3 w 1176"/>
                  <a:gd name="T59" fmla="*/ 0 h 1382"/>
                  <a:gd name="T60" fmla="*/ 3 w 1176"/>
                  <a:gd name="T61" fmla="*/ 0 h 1382"/>
                  <a:gd name="T62" fmla="*/ 3 w 1176"/>
                  <a:gd name="T63" fmla="*/ 0 h 1382"/>
                  <a:gd name="T64" fmla="*/ 3 w 1176"/>
                  <a:gd name="T65" fmla="*/ 0 h 1382"/>
                  <a:gd name="T66" fmla="*/ 3 w 1176"/>
                  <a:gd name="T67" fmla="*/ 0 h 1382"/>
                  <a:gd name="T68" fmla="*/ 3 w 1176"/>
                  <a:gd name="T69" fmla="*/ 0 h 138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76"/>
                  <a:gd name="T106" fmla="*/ 0 h 1382"/>
                  <a:gd name="T107" fmla="*/ 1176 w 1176"/>
                  <a:gd name="T108" fmla="*/ 1382 h 138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76" h="1382">
                    <a:moveTo>
                      <a:pt x="1083" y="0"/>
                    </a:moveTo>
                    <a:lnTo>
                      <a:pt x="1078" y="131"/>
                    </a:lnTo>
                    <a:lnTo>
                      <a:pt x="1062" y="257"/>
                    </a:lnTo>
                    <a:lnTo>
                      <a:pt x="1036" y="379"/>
                    </a:lnTo>
                    <a:lnTo>
                      <a:pt x="999" y="495"/>
                    </a:lnTo>
                    <a:lnTo>
                      <a:pt x="953" y="607"/>
                    </a:lnTo>
                    <a:lnTo>
                      <a:pt x="898" y="713"/>
                    </a:lnTo>
                    <a:lnTo>
                      <a:pt x="836" y="811"/>
                    </a:lnTo>
                    <a:lnTo>
                      <a:pt x="767" y="901"/>
                    </a:lnTo>
                    <a:lnTo>
                      <a:pt x="691" y="982"/>
                    </a:lnTo>
                    <a:lnTo>
                      <a:pt x="606" y="1056"/>
                    </a:lnTo>
                    <a:lnTo>
                      <a:pt x="516" y="1120"/>
                    </a:lnTo>
                    <a:lnTo>
                      <a:pt x="421" y="1174"/>
                    </a:lnTo>
                    <a:lnTo>
                      <a:pt x="322" y="1217"/>
                    </a:lnTo>
                    <a:lnTo>
                      <a:pt x="219" y="1248"/>
                    </a:lnTo>
                    <a:lnTo>
                      <a:pt x="111" y="1267"/>
                    </a:lnTo>
                    <a:lnTo>
                      <a:pt x="0" y="1274"/>
                    </a:lnTo>
                    <a:lnTo>
                      <a:pt x="0" y="1382"/>
                    </a:lnTo>
                    <a:lnTo>
                      <a:pt x="120" y="1376"/>
                    </a:lnTo>
                    <a:lnTo>
                      <a:pt x="236" y="1353"/>
                    </a:lnTo>
                    <a:lnTo>
                      <a:pt x="349" y="1320"/>
                    </a:lnTo>
                    <a:lnTo>
                      <a:pt x="456" y="1274"/>
                    </a:lnTo>
                    <a:lnTo>
                      <a:pt x="560" y="1216"/>
                    </a:lnTo>
                    <a:lnTo>
                      <a:pt x="658" y="1145"/>
                    </a:lnTo>
                    <a:lnTo>
                      <a:pt x="748" y="1066"/>
                    </a:lnTo>
                    <a:lnTo>
                      <a:pt x="831" y="977"/>
                    </a:lnTo>
                    <a:lnTo>
                      <a:pt x="907" y="879"/>
                    </a:lnTo>
                    <a:lnTo>
                      <a:pt x="975" y="773"/>
                    </a:lnTo>
                    <a:lnTo>
                      <a:pt x="1034" y="659"/>
                    </a:lnTo>
                    <a:lnTo>
                      <a:pt x="1083" y="536"/>
                    </a:lnTo>
                    <a:lnTo>
                      <a:pt x="1123" y="410"/>
                    </a:lnTo>
                    <a:lnTo>
                      <a:pt x="1151" y="277"/>
                    </a:lnTo>
                    <a:lnTo>
                      <a:pt x="1170" y="141"/>
                    </a:lnTo>
                    <a:lnTo>
                      <a:pt x="1176" y="0"/>
                    </a:lnTo>
                    <a:lnTo>
                      <a:pt x="1083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522" name="Freeform 22">
                <a:extLst>
                  <a:ext uri="{FF2B5EF4-FFF2-40B4-BE49-F238E27FC236}">
                    <a16:creationId xmlns:a16="http://schemas.microsoft.com/office/drawing/2014/main" id="{D97164EE-F331-155D-7107-FBC0FEE4DB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" y="3565"/>
                <a:ext cx="710" cy="420"/>
              </a:xfrm>
              <a:custGeom>
                <a:avLst/>
                <a:gdLst>
                  <a:gd name="T0" fmla="*/ 2 w 1014"/>
                  <a:gd name="T1" fmla="*/ 0 h 1193"/>
                  <a:gd name="T2" fmla="*/ 2 w 1014"/>
                  <a:gd name="T3" fmla="*/ 0 h 1193"/>
                  <a:gd name="T4" fmla="*/ 2 w 1014"/>
                  <a:gd name="T5" fmla="*/ 0 h 1193"/>
                  <a:gd name="T6" fmla="*/ 2 w 1014"/>
                  <a:gd name="T7" fmla="*/ 0 h 1193"/>
                  <a:gd name="T8" fmla="*/ 2 w 1014"/>
                  <a:gd name="T9" fmla="*/ 0 h 1193"/>
                  <a:gd name="T10" fmla="*/ 2 w 1014"/>
                  <a:gd name="T11" fmla="*/ 0 h 1193"/>
                  <a:gd name="T12" fmla="*/ 2 w 1014"/>
                  <a:gd name="T13" fmla="*/ 0 h 1193"/>
                  <a:gd name="T14" fmla="*/ 2 w 1014"/>
                  <a:gd name="T15" fmla="*/ 0 h 1193"/>
                  <a:gd name="T16" fmla="*/ 1 w 1014"/>
                  <a:gd name="T17" fmla="*/ 0 h 1193"/>
                  <a:gd name="T18" fmla="*/ 1 w 1014"/>
                  <a:gd name="T19" fmla="*/ 0 h 1193"/>
                  <a:gd name="T20" fmla="*/ 1 w 1014"/>
                  <a:gd name="T21" fmla="*/ 0 h 1193"/>
                  <a:gd name="T22" fmla="*/ 1 w 1014"/>
                  <a:gd name="T23" fmla="*/ 0 h 1193"/>
                  <a:gd name="T24" fmla="*/ 1 w 1014"/>
                  <a:gd name="T25" fmla="*/ 0 h 1193"/>
                  <a:gd name="T26" fmla="*/ 1 w 1014"/>
                  <a:gd name="T27" fmla="*/ 0 h 1193"/>
                  <a:gd name="T28" fmla="*/ 1 w 1014"/>
                  <a:gd name="T29" fmla="*/ 0 h 1193"/>
                  <a:gd name="T30" fmla="*/ 1 w 1014"/>
                  <a:gd name="T31" fmla="*/ 0 h 1193"/>
                  <a:gd name="T32" fmla="*/ 0 w 1014"/>
                  <a:gd name="T33" fmla="*/ 0 h 1193"/>
                  <a:gd name="T34" fmla="*/ 0 w 1014"/>
                  <a:gd name="T35" fmla="*/ 0 h 1193"/>
                  <a:gd name="T36" fmla="*/ 1 w 1014"/>
                  <a:gd name="T37" fmla="*/ 0 h 1193"/>
                  <a:gd name="T38" fmla="*/ 1 w 1014"/>
                  <a:gd name="T39" fmla="*/ 0 h 1193"/>
                  <a:gd name="T40" fmla="*/ 1 w 1014"/>
                  <a:gd name="T41" fmla="*/ 0 h 1193"/>
                  <a:gd name="T42" fmla="*/ 1 w 1014"/>
                  <a:gd name="T43" fmla="*/ 0 h 1193"/>
                  <a:gd name="T44" fmla="*/ 1 w 1014"/>
                  <a:gd name="T45" fmla="*/ 0 h 1193"/>
                  <a:gd name="T46" fmla="*/ 1 w 1014"/>
                  <a:gd name="T47" fmla="*/ 0 h 1193"/>
                  <a:gd name="T48" fmla="*/ 1 w 1014"/>
                  <a:gd name="T49" fmla="*/ 0 h 1193"/>
                  <a:gd name="T50" fmla="*/ 2 w 1014"/>
                  <a:gd name="T51" fmla="*/ 0 h 1193"/>
                  <a:gd name="T52" fmla="*/ 2 w 1014"/>
                  <a:gd name="T53" fmla="*/ 0 h 1193"/>
                  <a:gd name="T54" fmla="*/ 2 w 1014"/>
                  <a:gd name="T55" fmla="*/ 0 h 1193"/>
                  <a:gd name="T56" fmla="*/ 2 w 1014"/>
                  <a:gd name="T57" fmla="*/ 0 h 1193"/>
                  <a:gd name="T58" fmla="*/ 2 w 1014"/>
                  <a:gd name="T59" fmla="*/ 0 h 1193"/>
                  <a:gd name="T60" fmla="*/ 2 w 1014"/>
                  <a:gd name="T61" fmla="*/ 0 h 1193"/>
                  <a:gd name="T62" fmla="*/ 3 w 1014"/>
                  <a:gd name="T63" fmla="*/ 0 h 1193"/>
                  <a:gd name="T64" fmla="*/ 3 w 1014"/>
                  <a:gd name="T65" fmla="*/ 0 h 1193"/>
                  <a:gd name="T66" fmla="*/ 3 w 1014"/>
                  <a:gd name="T67" fmla="*/ 0 h 1193"/>
                  <a:gd name="T68" fmla="*/ 2 w 1014"/>
                  <a:gd name="T69" fmla="*/ 0 h 119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14"/>
                  <a:gd name="T106" fmla="*/ 0 h 1193"/>
                  <a:gd name="T107" fmla="*/ 1014 w 1014"/>
                  <a:gd name="T108" fmla="*/ 1193 h 119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14" h="1193">
                    <a:moveTo>
                      <a:pt x="922" y="0"/>
                    </a:moveTo>
                    <a:lnTo>
                      <a:pt x="916" y="112"/>
                    </a:lnTo>
                    <a:lnTo>
                      <a:pt x="904" y="220"/>
                    </a:lnTo>
                    <a:lnTo>
                      <a:pt x="881" y="322"/>
                    </a:lnTo>
                    <a:lnTo>
                      <a:pt x="850" y="423"/>
                    </a:lnTo>
                    <a:lnTo>
                      <a:pt x="810" y="517"/>
                    </a:lnTo>
                    <a:lnTo>
                      <a:pt x="764" y="607"/>
                    </a:lnTo>
                    <a:lnTo>
                      <a:pt x="711" y="691"/>
                    </a:lnTo>
                    <a:lnTo>
                      <a:pt x="651" y="767"/>
                    </a:lnTo>
                    <a:lnTo>
                      <a:pt x="587" y="838"/>
                    </a:lnTo>
                    <a:lnTo>
                      <a:pt x="515" y="899"/>
                    </a:lnTo>
                    <a:lnTo>
                      <a:pt x="439" y="953"/>
                    </a:lnTo>
                    <a:lnTo>
                      <a:pt x="359" y="1000"/>
                    </a:lnTo>
                    <a:lnTo>
                      <a:pt x="275" y="1037"/>
                    </a:lnTo>
                    <a:lnTo>
                      <a:pt x="186" y="1064"/>
                    </a:lnTo>
                    <a:lnTo>
                      <a:pt x="95" y="1078"/>
                    </a:lnTo>
                    <a:lnTo>
                      <a:pt x="0" y="1085"/>
                    </a:lnTo>
                    <a:lnTo>
                      <a:pt x="0" y="1193"/>
                    </a:lnTo>
                    <a:lnTo>
                      <a:pt x="104" y="1187"/>
                    </a:lnTo>
                    <a:lnTo>
                      <a:pt x="202" y="1169"/>
                    </a:lnTo>
                    <a:lnTo>
                      <a:pt x="302" y="1139"/>
                    </a:lnTo>
                    <a:lnTo>
                      <a:pt x="394" y="1100"/>
                    </a:lnTo>
                    <a:lnTo>
                      <a:pt x="483" y="1049"/>
                    </a:lnTo>
                    <a:lnTo>
                      <a:pt x="567" y="989"/>
                    </a:lnTo>
                    <a:lnTo>
                      <a:pt x="644" y="921"/>
                    </a:lnTo>
                    <a:lnTo>
                      <a:pt x="717" y="844"/>
                    </a:lnTo>
                    <a:lnTo>
                      <a:pt x="781" y="759"/>
                    </a:lnTo>
                    <a:lnTo>
                      <a:pt x="840" y="667"/>
                    </a:lnTo>
                    <a:lnTo>
                      <a:pt x="892" y="569"/>
                    </a:lnTo>
                    <a:lnTo>
                      <a:pt x="933" y="465"/>
                    </a:lnTo>
                    <a:lnTo>
                      <a:pt x="968" y="355"/>
                    </a:lnTo>
                    <a:lnTo>
                      <a:pt x="993" y="239"/>
                    </a:lnTo>
                    <a:lnTo>
                      <a:pt x="1008" y="122"/>
                    </a:lnTo>
                    <a:lnTo>
                      <a:pt x="1014" y="0"/>
                    </a:lnTo>
                    <a:lnTo>
                      <a:pt x="922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8523" name="Picture 23" descr="POINTSTA">
                <a:extLst>
                  <a:ext uri="{FF2B5EF4-FFF2-40B4-BE49-F238E27FC236}">
                    <a16:creationId xmlns:a16="http://schemas.microsoft.com/office/drawing/2014/main" id="{933A59C8-1419-9B73-D92A-244D787A6AE1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6" y="3504"/>
                <a:ext cx="768" cy="7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524" name="Picture 24" descr="POINTSTA">
                <a:extLst>
                  <a:ext uri="{FF2B5EF4-FFF2-40B4-BE49-F238E27FC236}">
                    <a16:creationId xmlns:a16="http://schemas.microsoft.com/office/drawing/2014/main" id="{D6A5DB37-0F54-7F7B-D497-1E55FE25E582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" y="3870"/>
                <a:ext cx="488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8500" name="Group 25">
              <a:extLst>
                <a:ext uri="{FF2B5EF4-FFF2-40B4-BE49-F238E27FC236}">
                  <a16:creationId xmlns:a16="http://schemas.microsoft.com/office/drawing/2014/main" id="{4A37539C-52A3-4CC0-FDF4-2A219A2C58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2256"/>
              <a:ext cx="624" cy="1419"/>
              <a:chOff x="288" y="2256"/>
              <a:chExt cx="624" cy="1419"/>
            </a:xfrm>
          </p:grpSpPr>
          <p:pic>
            <p:nvPicPr>
              <p:cNvPr id="18501" name="Picture 26" descr="POINTSTA">
                <a:extLst>
                  <a:ext uri="{FF2B5EF4-FFF2-40B4-BE49-F238E27FC236}">
                    <a16:creationId xmlns:a16="http://schemas.microsoft.com/office/drawing/2014/main" id="{ADC14541-D705-7173-D050-ADBB094A0F85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387"/>
                <a:ext cx="192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502" name="Picture 27" descr="POINTSTA">
                <a:extLst>
                  <a:ext uri="{FF2B5EF4-FFF2-40B4-BE49-F238E27FC236}">
                    <a16:creationId xmlns:a16="http://schemas.microsoft.com/office/drawing/2014/main" id="{503834AA-1F5A-44F8-C847-E7FEB315249A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8" y="3342"/>
                <a:ext cx="324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503" name="Picture 28" descr="POINTSTA">
                <a:extLst>
                  <a:ext uri="{FF2B5EF4-FFF2-40B4-BE49-F238E27FC236}">
                    <a16:creationId xmlns:a16="http://schemas.microsoft.com/office/drawing/2014/main" id="{D46A348C-D484-2164-2D9B-0D014096E534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" y="3196"/>
                <a:ext cx="432" cy="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504" name="Picture 29" descr="POINTSTA">
                <a:extLst>
                  <a:ext uri="{FF2B5EF4-FFF2-40B4-BE49-F238E27FC236}">
                    <a16:creationId xmlns:a16="http://schemas.microsoft.com/office/drawing/2014/main" id="{CEBD5AB9-61A6-5FBC-35FA-AA0C50FBFECB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" y="2936"/>
                <a:ext cx="432" cy="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505" name="Picture 30" descr="POINTSTA">
                <a:extLst>
                  <a:ext uri="{FF2B5EF4-FFF2-40B4-BE49-F238E27FC236}">
                    <a16:creationId xmlns:a16="http://schemas.microsoft.com/office/drawing/2014/main" id="{1E5BA957-0B0F-C0DD-F764-71D8251C6897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" y="2668"/>
                <a:ext cx="240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506" name="Picture 31" descr="POINTSTA">
                <a:extLst>
                  <a:ext uri="{FF2B5EF4-FFF2-40B4-BE49-F238E27FC236}">
                    <a16:creationId xmlns:a16="http://schemas.microsoft.com/office/drawing/2014/main" id="{9802B70C-FB51-F543-EDE6-0E30FCB4EF2C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256"/>
                <a:ext cx="192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8436" name="Picture 32" descr="POINSET3">
            <a:extLst>
              <a:ext uri="{FF2B5EF4-FFF2-40B4-BE49-F238E27FC236}">
                <a16:creationId xmlns:a16="http://schemas.microsoft.com/office/drawing/2014/main" id="{DE77697E-183A-2651-00A3-4762A4AC2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980" y="4038600"/>
            <a:ext cx="34417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37" name="Group 33">
            <a:extLst>
              <a:ext uri="{FF2B5EF4-FFF2-40B4-BE49-F238E27FC236}">
                <a16:creationId xmlns:a16="http://schemas.microsoft.com/office/drawing/2014/main" id="{953472E2-EDA1-531A-3360-97AAF570B7B5}"/>
              </a:ext>
            </a:extLst>
          </p:cNvPr>
          <p:cNvGrpSpPr>
            <a:grpSpLocks/>
          </p:cNvGrpSpPr>
          <p:nvPr/>
        </p:nvGrpSpPr>
        <p:grpSpPr bwMode="auto">
          <a:xfrm rot="21469845">
            <a:off x="301687" y="3505200"/>
            <a:ext cx="2667000" cy="3352800"/>
            <a:chOff x="17" y="2256"/>
            <a:chExt cx="1829" cy="2064"/>
          </a:xfrm>
        </p:grpSpPr>
        <p:grpSp>
          <p:nvGrpSpPr>
            <p:cNvPr id="18473" name="Group 34">
              <a:extLst>
                <a:ext uri="{FF2B5EF4-FFF2-40B4-BE49-F238E27FC236}">
                  <a16:creationId xmlns:a16="http://schemas.microsoft.com/office/drawing/2014/main" id="{A94B1750-CA7A-1EED-303E-C7A0AF7E2C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" y="3416"/>
              <a:ext cx="1829" cy="904"/>
              <a:chOff x="17" y="3416"/>
              <a:chExt cx="1829" cy="904"/>
            </a:xfrm>
          </p:grpSpPr>
          <p:sp>
            <p:nvSpPr>
              <p:cNvPr id="18481" name="Freeform 35">
                <a:extLst>
                  <a:ext uri="{FF2B5EF4-FFF2-40B4-BE49-F238E27FC236}">
                    <a16:creationId xmlns:a16="http://schemas.microsoft.com/office/drawing/2014/main" id="{71446841-548F-D28B-4F60-0940B737D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" y="3776"/>
                <a:ext cx="668" cy="393"/>
              </a:xfrm>
              <a:custGeom>
                <a:avLst/>
                <a:gdLst>
                  <a:gd name="T0" fmla="*/ 0 w 1336"/>
                  <a:gd name="T1" fmla="*/ 0 h 1572"/>
                  <a:gd name="T2" fmla="*/ 1 w 1336"/>
                  <a:gd name="T3" fmla="*/ 0 h 1572"/>
                  <a:gd name="T4" fmla="*/ 1 w 1336"/>
                  <a:gd name="T5" fmla="*/ 0 h 1572"/>
                  <a:gd name="T6" fmla="*/ 1 w 1336"/>
                  <a:gd name="T7" fmla="*/ 0 h 1572"/>
                  <a:gd name="T8" fmla="*/ 1 w 1336"/>
                  <a:gd name="T9" fmla="*/ 0 h 1572"/>
                  <a:gd name="T10" fmla="*/ 1 w 1336"/>
                  <a:gd name="T11" fmla="*/ 0 h 1572"/>
                  <a:gd name="T12" fmla="*/ 1 w 1336"/>
                  <a:gd name="T13" fmla="*/ 0 h 1572"/>
                  <a:gd name="T14" fmla="*/ 1 w 1336"/>
                  <a:gd name="T15" fmla="*/ 0 h 1572"/>
                  <a:gd name="T16" fmla="*/ 1 w 1336"/>
                  <a:gd name="T17" fmla="*/ 0 h 1572"/>
                  <a:gd name="T18" fmla="*/ 1 w 1336"/>
                  <a:gd name="T19" fmla="*/ 0 h 1572"/>
                  <a:gd name="T20" fmla="*/ 1 w 1336"/>
                  <a:gd name="T21" fmla="*/ 0 h 1572"/>
                  <a:gd name="T22" fmla="*/ 1 w 1336"/>
                  <a:gd name="T23" fmla="*/ 0 h 1572"/>
                  <a:gd name="T24" fmla="*/ 1 w 1336"/>
                  <a:gd name="T25" fmla="*/ 0 h 1572"/>
                  <a:gd name="T26" fmla="*/ 1 w 1336"/>
                  <a:gd name="T27" fmla="*/ 0 h 1572"/>
                  <a:gd name="T28" fmla="*/ 1 w 1336"/>
                  <a:gd name="T29" fmla="*/ 0 h 1572"/>
                  <a:gd name="T30" fmla="*/ 1 w 1336"/>
                  <a:gd name="T31" fmla="*/ 0 h 1572"/>
                  <a:gd name="T32" fmla="*/ 1 w 1336"/>
                  <a:gd name="T33" fmla="*/ 0 h 1572"/>
                  <a:gd name="T34" fmla="*/ 1 w 1336"/>
                  <a:gd name="T35" fmla="*/ 0 h 1572"/>
                  <a:gd name="T36" fmla="*/ 1 w 1336"/>
                  <a:gd name="T37" fmla="*/ 0 h 1572"/>
                  <a:gd name="T38" fmla="*/ 1 w 1336"/>
                  <a:gd name="T39" fmla="*/ 0 h 1572"/>
                  <a:gd name="T40" fmla="*/ 1 w 1336"/>
                  <a:gd name="T41" fmla="*/ 0 h 1572"/>
                  <a:gd name="T42" fmla="*/ 1 w 1336"/>
                  <a:gd name="T43" fmla="*/ 0 h 1572"/>
                  <a:gd name="T44" fmla="*/ 1 w 1336"/>
                  <a:gd name="T45" fmla="*/ 0 h 1572"/>
                  <a:gd name="T46" fmla="*/ 1 w 1336"/>
                  <a:gd name="T47" fmla="*/ 0 h 1572"/>
                  <a:gd name="T48" fmla="*/ 1 w 1336"/>
                  <a:gd name="T49" fmla="*/ 0 h 1572"/>
                  <a:gd name="T50" fmla="*/ 1 w 1336"/>
                  <a:gd name="T51" fmla="*/ 0 h 1572"/>
                  <a:gd name="T52" fmla="*/ 1 w 1336"/>
                  <a:gd name="T53" fmla="*/ 0 h 1572"/>
                  <a:gd name="T54" fmla="*/ 1 w 1336"/>
                  <a:gd name="T55" fmla="*/ 0 h 1572"/>
                  <a:gd name="T56" fmla="*/ 1 w 1336"/>
                  <a:gd name="T57" fmla="*/ 0 h 1572"/>
                  <a:gd name="T58" fmla="*/ 1 w 1336"/>
                  <a:gd name="T59" fmla="*/ 0 h 1572"/>
                  <a:gd name="T60" fmla="*/ 1 w 1336"/>
                  <a:gd name="T61" fmla="*/ 0 h 1572"/>
                  <a:gd name="T62" fmla="*/ 1 w 1336"/>
                  <a:gd name="T63" fmla="*/ 0 h 1572"/>
                  <a:gd name="T64" fmla="*/ 1 w 1336"/>
                  <a:gd name="T65" fmla="*/ 0 h 1572"/>
                  <a:gd name="T66" fmla="*/ 1 w 1336"/>
                  <a:gd name="T67" fmla="*/ 0 h 1572"/>
                  <a:gd name="T68" fmla="*/ 0 w 1336"/>
                  <a:gd name="T69" fmla="*/ 0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6"/>
                  <a:gd name="T106" fmla="*/ 0 h 1572"/>
                  <a:gd name="T107" fmla="*/ 1336 w 1336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6" h="1572">
                    <a:moveTo>
                      <a:pt x="0" y="0"/>
                    </a:moveTo>
                    <a:lnTo>
                      <a:pt x="6" y="160"/>
                    </a:lnTo>
                    <a:lnTo>
                      <a:pt x="27" y="316"/>
                    </a:lnTo>
                    <a:lnTo>
                      <a:pt x="61" y="468"/>
                    </a:lnTo>
                    <a:lnTo>
                      <a:pt x="106" y="612"/>
                    </a:lnTo>
                    <a:lnTo>
                      <a:pt x="162" y="749"/>
                    </a:lnTo>
                    <a:lnTo>
                      <a:pt x="228" y="879"/>
                    </a:lnTo>
                    <a:lnTo>
                      <a:pt x="305" y="999"/>
                    </a:lnTo>
                    <a:lnTo>
                      <a:pt x="391" y="1112"/>
                    </a:lnTo>
                    <a:lnTo>
                      <a:pt x="488" y="1213"/>
                    </a:lnTo>
                    <a:lnTo>
                      <a:pt x="589" y="1304"/>
                    </a:lnTo>
                    <a:lnTo>
                      <a:pt x="700" y="1382"/>
                    </a:lnTo>
                    <a:lnTo>
                      <a:pt x="817" y="1448"/>
                    </a:lnTo>
                    <a:lnTo>
                      <a:pt x="939" y="1501"/>
                    </a:lnTo>
                    <a:lnTo>
                      <a:pt x="1067" y="1540"/>
                    </a:lnTo>
                    <a:lnTo>
                      <a:pt x="1201" y="1564"/>
                    </a:lnTo>
                    <a:lnTo>
                      <a:pt x="1336" y="1572"/>
                    </a:lnTo>
                    <a:lnTo>
                      <a:pt x="1336" y="1464"/>
                    </a:lnTo>
                    <a:lnTo>
                      <a:pt x="1209" y="1455"/>
                    </a:lnTo>
                    <a:lnTo>
                      <a:pt x="1085" y="1435"/>
                    </a:lnTo>
                    <a:lnTo>
                      <a:pt x="966" y="1398"/>
                    </a:lnTo>
                    <a:lnTo>
                      <a:pt x="852" y="1348"/>
                    </a:lnTo>
                    <a:lnTo>
                      <a:pt x="743" y="1286"/>
                    </a:lnTo>
                    <a:lnTo>
                      <a:pt x="641" y="1215"/>
                    </a:lnTo>
                    <a:lnTo>
                      <a:pt x="544" y="1130"/>
                    </a:lnTo>
                    <a:lnTo>
                      <a:pt x="456" y="1036"/>
                    </a:lnTo>
                    <a:lnTo>
                      <a:pt x="376" y="931"/>
                    </a:lnTo>
                    <a:lnTo>
                      <a:pt x="304" y="818"/>
                    </a:lnTo>
                    <a:lnTo>
                      <a:pt x="243" y="698"/>
                    </a:lnTo>
                    <a:lnTo>
                      <a:pt x="190" y="571"/>
                    </a:lnTo>
                    <a:lnTo>
                      <a:pt x="148" y="436"/>
                    </a:lnTo>
                    <a:lnTo>
                      <a:pt x="117" y="297"/>
                    </a:lnTo>
                    <a:lnTo>
                      <a:pt x="98" y="150"/>
                    </a:lnTo>
                    <a:lnTo>
                      <a:pt x="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2" name="Freeform 36">
                <a:extLst>
                  <a:ext uri="{FF2B5EF4-FFF2-40B4-BE49-F238E27FC236}">
                    <a16:creationId xmlns:a16="http://schemas.microsoft.com/office/drawing/2014/main" id="{0DD12C99-F587-8551-1BC9-B9BCF26A26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2" y="3776"/>
                <a:ext cx="587" cy="346"/>
              </a:xfrm>
              <a:custGeom>
                <a:avLst/>
                <a:gdLst>
                  <a:gd name="T0" fmla="*/ 1 w 1174"/>
                  <a:gd name="T1" fmla="*/ 0 h 1383"/>
                  <a:gd name="T2" fmla="*/ 1 w 1174"/>
                  <a:gd name="T3" fmla="*/ 0 h 1383"/>
                  <a:gd name="T4" fmla="*/ 1 w 1174"/>
                  <a:gd name="T5" fmla="*/ 0 h 1383"/>
                  <a:gd name="T6" fmla="*/ 1 w 1174"/>
                  <a:gd name="T7" fmla="*/ 0 h 1383"/>
                  <a:gd name="T8" fmla="*/ 1 w 1174"/>
                  <a:gd name="T9" fmla="*/ 0 h 1383"/>
                  <a:gd name="T10" fmla="*/ 1 w 1174"/>
                  <a:gd name="T11" fmla="*/ 0 h 1383"/>
                  <a:gd name="T12" fmla="*/ 1 w 1174"/>
                  <a:gd name="T13" fmla="*/ 0 h 1383"/>
                  <a:gd name="T14" fmla="*/ 1 w 1174"/>
                  <a:gd name="T15" fmla="*/ 0 h 1383"/>
                  <a:gd name="T16" fmla="*/ 1 w 1174"/>
                  <a:gd name="T17" fmla="*/ 0 h 1383"/>
                  <a:gd name="T18" fmla="*/ 1 w 1174"/>
                  <a:gd name="T19" fmla="*/ 0 h 1383"/>
                  <a:gd name="T20" fmla="*/ 1 w 1174"/>
                  <a:gd name="T21" fmla="*/ 0 h 1383"/>
                  <a:gd name="T22" fmla="*/ 1 w 1174"/>
                  <a:gd name="T23" fmla="*/ 0 h 1383"/>
                  <a:gd name="T24" fmla="*/ 1 w 1174"/>
                  <a:gd name="T25" fmla="*/ 0 h 1383"/>
                  <a:gd name="T26" fmla="*/ 1 w 1174"/>
                  <a:gd name="T27" fmla="*/ 0 h 1383"/>
                  <a:gd name="T28" fmla="*/ 1 w 1174"/>
                  <a:gd name="T29" fmla="*/ 0 h 1383"/>
                  <a:gd name="T30" fmla="*/ 1 w 1174"/>
                  <a:gd name="T31" fmla="*/ 0 h 1383"/>
                  <a:gd name="T32" fmla="*/ 1 w 1174"/>
                  <a:gd name="T33" fmla="*/ 0 h 1383"/>
                  <a:gd name="T34" fmla="*/ 0 w 1174"/>
                  <a:gd name="T35" fmla="*/ 0 h 1383"/>
                  <a:gd name="T36" fmla="*/ 1 w 1174"/>
                  <a:gd name="T37" fmla="*/ 0 h 1383"/>
                  <a:gd name="T38" fmla="*/ 1 w 1174"/>
                  <a:gd name="T39" fmla="*/ 0 h 1383"/>
                  <a:gd name="T40" fmla="*/ 1 w 1174"/>
                  <a:gd name="T41" fmla="*/ 0 h 1383"/>
                  <a:gd name="T42" fmla="*/ 1 w 1174"/>
                  <a:gd name="T43" fmla="*/ 0 h 1383"/>
                  <a:gd name="T44" fmla="*/ 1 w 1174"/>
                  <a:gd name="T45" fmla="*/ 0 h 1383"/>
                  <a:gd name="T46" fmla="*/ 1 w 1174"/>
                  <a:gd name="T47" fmla="*/ 0 h 1383"/>
                  <a:gd name="T48" fmla="*/ 1 w 1174"/>
                  <a:gd name="T49" fmla="*/ 0 h 1383"/>
                  <a:gd name="T50" fmla="*/ 1 w 1174"/>
                  <a:gd name="T51" fmla="*/ 0 h 1383"/>
                  <a:gd name="T52" fmla="*/ 1 w 1174"/>
                  <a:gd name="T53" fmla="*/ 0 h 1383"/>
                  <a:gd name="T54" fmla="*/ 1 w 1174"/>
                  <a:gd name="T55" fmla="*/ 0 h 1383"/>
                  <a:gd name="T56" fmla="*/ 1 w 1174"/>
                  <a:gd name="T57" fmla="*/ 0 h 1383"/>
                  <a:gd name="T58" fmla="*/ 1 w 1174"/>
                  <a:gd name="T59" fmla="*/ 0 h 1383"/>
                  <a:gd name="T60" fmla="*/ 1 w 1174"/>
                  <a:gd name="T61" fmla="*/ 0 h 1383"/>
                  <a:gd name="T62" fmla="*/ 1 w 1174"/>
                  <a:gd name="T63" fmla="*/ 0 h 1383"/>
                  <a:gd name="T64" fmla="*/ 1 w 1174"/>
                  <a:gd name="T65" fmla="*/ 0 h 1383"/>
                  <a:gd name="T66" fmla="*/ 1 w 1174"/>
                  <a:gd name="T67" fmla="*/ 0 h 1383"/>
                  <a:gd name="T68" fmla="*/ 1 w 1174"/>
                  <a:gd name="T69" fmla="*/ 0 h 13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74"/>
                  <a:gd name="T106" fmla="*/ 0 h 1383"/>
                  <a:gd name="T107" fmla="*/ 1174 w 1174"/>
                  <a:gd name="T108" fmla="*/ 1383 h 13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74" h="1383">
                    <a:moveTo>
                      <a:pt x="1174" y="1275"/>
                    </a:moveTo>
                    <a:lnTo>
                      <a:pt x="1064" y="1269"/>
                    </a:lnTo>
                    <a:lnTo>
                      <a:pt x="956" y="1250"/>
                    </a:lnTo>
                    <a:lnTo>
                      <a:pt x="853" y="1220"/>
                    </a:lnTo>
                    <a:lnTo>
                      <a:pt x="753" y="1175"/>
                    </a:lnTo>
                    <a:lnTo>
                      <a:pt x="659" y="1121"/>
                    </a:lnTo>
                    <a:lnTo>
                      <a:pt x="569" y="1060"/>
                    </a:lnTo>
                    <a:lnTo>
                      <a:pt x="484" y="985"/>
                    </a:lnTo>
                    <a:lnTo>
                      <a:pt x="408" y="903"/>
                    </a:lnTo>
                    <a:lnTo>
                      <a:pt x="339" y="814"/>
                    </a:lnTo>
                    <a:lnTo>
                      <a:pt x="276" y="714"/>
                    </a:lnTo>
                    <a:lnTo>
                      <a:pt x="223" y="611"/>
                    </a:lnTo>
                    <a:lnTo>
                      <a:pt x="177" y="499"/>
                    </a:lnTo>
                    <a:lnTo>
                      <a:pt x="139" y="382"/>
                    </a:lnTo>
                    <a:lnTo>
                      <a:pt x="113" y="259"/>
                    </a:lnTo>
                    <a:lnTo>
                      <a:pt x="97" y="131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5" y="141"/>
                    </a:lnTo>
                    <a:lnTo>
                      <a:pt x="24" y="278"/>
                    </a:lnTo>
                    <a:lnTo>
                      <a:pt x="52" y="411"/>
                    </a:lnTo>
                    <a:lnTo>
                      <a:pt x="92" y="540"/>
                    </a:lnTo>
                    <a:lnTo>
                      <a:pt x="141" y="661"/>
                    </a:lnTo>
                    <a:lnTo>
                      <a:pt x="200" y="775"/>
                    </a:lnTo>
                    <a:lnTo>
                      <a:pt x="269" y="881"/>
                    </a:lnTo>
                    <a:lnTo>
                      <a:pt x="344" y="979"/>
                    </a:lnTo>
                    <a:lnTo>
                      <a:pt x="427" y="1068"/>
                    </a:lnTo>
                    <a:lnTo>
                      <a:pt x="517" y="1149"/>
                    </a:lnTo>
                    <a:lnTo>
                      <a:pt x="615" y="1217"/>
                    </a:lnTo>
                    <a:lnTo>
                      <a:pt x="718" y="1275"/>
                    </a:lnTo>
                    <a:lnTo>
                      <a:pt x="826" y="1322"/>
                    </a:lnTo>
                    <a:lnTo>
                      <a:pt x="940" y="1354"/>
                    </a:lnTo>
                    <a:lnTo>
                      <a:pt x="1056" y="1377"/>
                    </a:lnTo>
                    <a:lnTo>
                      <a:pt x="1174" y="1383"/>
                    </a:lnTo>
                    <a:lnTo>
                      <a:pt x="1174" y="1275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3" name="Freeform 37">
                <a:extLst>
                  <a:ext uri="{FF2B5EF4-FFF2-40B4-BE49-F238E27FC236}">
                    <a16:creationId xmlns:a16="http://schemas.microsoft.com/office/drawing/2014/main" id="{8D287AD8-C210-22D3-CC36-B950E50BD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3" y="3776"/>
                <a:ext cx="506" cy="299"/>
              </a:xfrm>
              <a:custGeom>
                <a:avLst/>
                <a:gdLst>
                  <a:gd name="T0" fmla="*/ 1 w 1012"/>
                  <a:gd name="T1" fmla="*/ 0 h 1193"/>
                  <a:gd name="T2" fmla="*/ 1 w 1012"/>
                  <a:gd name="T3" fmla="*/ 0 h 1193"/>
                  <a:gd name="T4" fmla="*/ 1 w 1012"/>
                  <a:gd name="T5" fmla="*/ 0 h 1193"/>
                  <a:gd name="T6" fmla="*/ 1 w 1012"/>
                  <a:gd name="T7" fmla="*/ 0 h 1193"/>
                  <a:gd name="T8" fmla="*/ 1 w 1012"/>
                  <a:gd name="T9" fmla="*/ 0 h 1193"/>
                  <a:gd name="T10" fmla="*/ 1 w 1012"/>
                  <a:gd name="T11" fmla="*/ 0 h 1193"/>
                  <a:gd name="T12" fmla="*/ 1 w 1012"/>
                  <a:gd name="T13" fmla="*/ 0 h 1193"/>
                  <a:gd name="T14" fmla="*/ 1 w 1012"/>
                  <a:gd name="T15" fmla="*/ 0 h 1193"/>
                  <a:gd name="T16" fmla="*/ 1 w 1012"/>
                  <a:gd name="T17" fmla="*/ 0 h 1193"/>
                  <a:gd name="T18" fmla="*/ 1 w 1012"/>
                  <a:gd name="T19" fmla="*/ 0 h 1193"/>
                  <a:gd name="T20" fmla="*/ 1 w 1012"/>
                  <a:gd name="T21" fmla="*/ 0 h 1193"/>
                  <a:gd name="T22" fmla="*/ 1 w 1012"/>
                  <a:gd name="T23" fmla="*/ 0 h 1193"/>
                  <a:gd name="T24" fmla="*/ 1 w 1012"/>
                  <a:gd name="T25" fmla="*/ 0 h 1193"/>
                  <a:gd name="T26" fmla="*/ 1 w 1012"/>
                  <a:gd name="T27" fmla="*/ 0 h 1193"/>
                  <a:gd name="T28" fmla="*/ 1 w 1012"/>
                  <a:gd name="T29" fmla="*/ 0 h 1193"/>
                  <a:gd name="T30" fmla="*/ 1 w 1012"/>
                  <a:gd name="T31" fmla="*/ 0 h 1193"/>
                  <a:gd name="T32" fmla="*/ 1 w 1012"/>
                  <a:gd name="T33" fmla="*/ 0 h 1193"/>
                  <a:gd name="T34" fmla="*/ 0 w 1012"/>
                  <a:gd name="T35" fmla="*/ 0 h 1193"/>
                  <a:gd name="T36" fmla="*/ 1 w 1012"/>
                  <a:gd name="T37" fmla="*/ 0 h 1193"/>
                  <a:gd name="T38" fmla="*/ 1 w 1012"/>
                  <a:gd name="T39" fmla="*/ 0 h 1193"/>
                  <a:gd name="T40" fmla="*/ 1 w 1012"/>
                  <a:gd name="T41" fmla="*/ 0 h 1193"/>
                  <a:gd name="T42" fmla="*/ 1 w 1012"/>
                  <a:gd name="T43" fmla="*/ 0 h 1193"/>
                  <a:gd name="T44" fmla="*/ 1 w 1012"/>
                  <a:gd name="T45" fmla="*/ 0 h 1193"/>
                  <a:gd name="T46" fmla="*/ 1 w 1012"/>
                  <a:gd name="T47" fmla="*/ 0 h 1193"/>
                  <a:gd name="T48" fmla="*/ 1 w 1012"/>
                  <a:gd name="T49" fmla="*/ 0 h 1193"/>
                  <a:gd name="T50" fmla="*/ 1 w 1012"/>
                  <a:gd name="T51" fmla="*/ 0 h 1193"/>
                  <a:gd name="T52" fmla="*/ 1 w 1012"/>
                  <a:gd name="T53" fmla="*/ 0 h 1193"/>
                  <a:gd name="T54" fmla="*/ 1 w 1012"/>
                  <a:gd name="T55" fmla="*/ 0 h 1193"/>
                  <a:gd name="T56" fmla="*/ 1 w 1012"/>
                  <a:gd name="T57" fmla="*/ 0 h 1193"/>
                  <a:gd name="T58" fmla="*/ 1 w 1012"/>
                  <a:gd name="T59" fmla="*/ 0 h 1193"/>
                  <a:gd name="T60" fmla="*/ 1 w 1012"/>
                  <a:gd name="T61" fmla="*/ 0 h 1193"/>
                  <a:gd name="T62" fmla="*/ 1 w 1012"/>
                  <a:gd name="T63" fmla="*/ 0 h 1193"/>
                  <a:gd name="T64" fmla="*/ 1 w 1012"/>
                  <a:gd name="T65" fmla="*/ 0 h 1193"/>
                  <a:gd name="T66" fmla="*/ 1 w 1012"/>
                  <a:gd name="T67" fmla="*/ 0 h 1193"/>
                  <a:gd name="T68" fmla="*/ 1 w 1012"/>
                  <a:gd name="T69" fmla="*/ 0 h 119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12"/>
                  <a:gd name="T106" fmla="*/ 0 h 1193"/>
                  <a:gd name="T107" fmla="*/ 1012 w 1012"/>
                  <a:gd name="T108" fmla="*/ 1193 h 119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12" h="1193">
                    <a:moveTo>
                      <a:pt x="1012" y="1085"/>
                    </a:moveTo>
                    <a:lnTo>
                      <a:pt x="918" y="1078"/>
                    </a:lnTo>
                    <a:lnTo>
                      <a:pt x="827" y="1065"/>
                    </a:lnTo>
                    <a:lnTo>
                      <a:pt x="738" y="1037"/>
                    </a:lnTo>
                    <a:lnTo>
                      <a:pt x="654" y="1000"/>
                    </a:lnTo>
                    <a:lnTo>
                      <a:pt x="574" y="954"/>
                    </a:lnTo>
                    <a:lnTo>
                      <a:pt x="498" y="899"/>
                    </a:lnTo>
                    <a:lnTo>
                      <a:pt x="426" y="838"/>
                    </a:lnTo>
                    <a:lnTo>
                      <a:pt x="362" y="767"/>
                    </a:lnTo>
                    <a:lnTo>
                      <a:pt x="302" y="692"/>
                    </a:lnTo>
                    <a:lnTo>
                      <a:pt x="249" y="607"/>
                    </a:lnTo>
                    <a:lnTo>
                      <a:pt x="203" y="518"/>
                    </a:lnTo>
                    <a:lnTo>
                      <a:pt x="164" y="423"/>
                    </a:lnTo>
                    <a:lnTo>
                      <a:pt x="132" y="322"/>
                    </a:lnTo>
                    <a:lnTo>
                      <a:pt x="109" y="220"/>
                    </a:lnTo>
                    <a:lnTo>
                      <a:pt x="97" y="112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5" y="122"/>
                    </a:lnTo>
                    <a:lnTo>
                      <a:pt x="20" y="239"/>
                    </a:lnTo>
                    <a:lnTo>
                      <a:pt x="46" y="355"/>
                    </a:lnTo>
                    <a:lnTo>
                      <a:pt x="79" y="465"/>
                    </a:lnTo>
                    <a:lnTo>
                      <a:pt x="122" y="569"/>
                    </a:lnTo>
                    <a:lnTo>
                      <a:pt x="173" y="668"/>
                    </a:lnTo>
                    <a:lnTo>
                      <a:pt x="231" y="758"/>
                    </a:lnTo>
                    <a:lnTo>
                      <a:pt x="296" y="844"/>
                    </a:lnTo>
                    <a:lnTo>
                      <a:pt x="368" y="920"/>
                    </a:lnTo>
                    <a:lnTo>
                      <a:pt x="447" y="989"/>
                    </a:lnTo>
                    <a:lnTo>
                      <a:pt x="530" y="1049"/>
                    </a:lnTo>
                    <a:lnTo>
                      <a:pt x="619" y="1100"/>
                    </a:lnTo>
                    <a:lnTo>
                      <a:pt x="711" y="1139"/>
                    </a:lnTo>
                    <a:lnTo>
                      <a:pt x="811" y="1169"/>
                    </a:lnTo>
                    <a:lnTo>
                      <a:pt x="910" y="1187"/>
                    </a:lnTo>
                    <a:lnTo>
                      <a:pt x="1012" y="1193"/>
                    </a:lnTo>
                    <a:lnTo>
                      <a:pt x="1012" y="1085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4" name="Freeform 38">
                <a:extLst>
                  <a:ext uri="{FF2B5EF4-FFF2-40B4-BE49-F238E27FC236}">
                    <a16:creationId xmlns:a16="http://schemas.microsoft.com/office/drawing/2014/main" id="{A4958A16-C9A5-2F68-3342-A639E7E98D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" y="3639"/>
                <a:ext cx="636" cy="374"/>
              </a:xfrm>
              <a:custGeom>
                <a:avLst/>
                <a:gdLst>
                  <a:gd name="T0" fmla="*/ 1 w 1271"/>
                  <a:gd name="T1" fmla="*/ 0 h 1495"/>
                  <a:gd name="T2" fmla="*/ 1 w 1271"/>
                  <a:gd name="T3" fmla="*/ 0 h 1495"/>
                  <a:gd name="T4" fmla="*/ 1 w 1271"/>
                  <a:gd name="T5" fmla="*/ 0 h 1495"/>
                  <a:gd name="T6" fmla="*/ 1 w 1271"/>
                  <a:gd name="T7" fmla="*/ 0 h 1495"/>
                  <a:gd name="T8" fmla="*/ 1 w 1271"/>
                  <a:gd name="T9" fmla="*/ 0 h 1495"/>
                  <a:gd name="T10" fmla="*/ 1 w 1271"/>
                  <a:gd name="T11" fmla="*/ 0 h 1495"/>
                  <a:gd name="T12" fmla="*/ 1 w 1271"/>
                  <a:gd name="T13" fmla="*/ 0 h 1495"/>
                  <a:gd name="T14" fmla="*/ 1 w 1271"/>
                  <a:gd name="T15" fmla="*/ 0 h 1495"/>
                  <a:gd name="T16" fmla="*/ 1 w 1271"/>
                  <a:gd name="T17" fmla="*/ 0 h 1495"/>
                  <a:gd name="T18" fmla="*/ 1 w 1271"/>
                  <a:gd name="T19" fmla="*/ 0 h 1495"/>
                  <a:gd name="T20" fmla="*/ 1 w 1271"/>
                  <a:gd name="T21" fmla="*/ 0 h 1495"/>
                  <a:gd name="T22" fmla="*/ 1 w 1271"/>
                  <a:gd name="T23" fmla="*/ 0 h 1495"/>
                  <a:gd name="T24" fmla="*/ 1 w 1271"/>
                  <a:gd name="T25" fmla="*/ 0 h 1495"/>
                  <a:gd name="T26" fmla="*/ 1 w 1271"/>
                  <a:gd name="T27" fmla="*/ 0 h 1495"/>
                  <a:gd name="T28" fmla="*/ 1 w 1271"/>
                  <a:gd name="T29" fmla="*/ 0 h 1495"/>
                  <a:gd name="T30" fmla="*/ 1 w 1271"/>
                  <a:gd name="T31" fmla="*/ 0 h 1495"/>
                  <a:gd name="T32" fmla="*/ 1 w 1271"/>
                  <a:gd name="T33" fmla="*/ 0 h 1495"/>
                  <a:gd name="T34" fmla="*/ 0 w 1271"/>
                  <a:gd name="T35" fmla="*/ 0 h 1495"/>
                  <a:gd name="T36" fmla="*/ 1 w 1271"/>
                  <a:gd name="T37" fmla="*/ 0 h 1495"/>
                  <a:gd name="T38" fmla="*/ 1 w 1271"/>
                  <a:gd name="T39" fmla="*/ 0 h 1495"/>
                  <a:gd name="T40" fmla="*/ 1 w 1271"/>
                  <a:gd name="T41" fmla="*/ 0 h 1495"/>
                  <a:gd name="T42" fmla="*/ 1 w 1271"/>
                  <a:gd name="T43" fmla="*/ 0 h 1495"/>
                  <a:gd name="T44" fmla="*/ 1 w 1271"/>
                  <a:gd name="T45" fmla="*/ 0 h 1495"/>
                  <a:gd name="T46" fmla="*/ 1 w 1271"/>
                  <a:gd name="T47" fmla="*/ 0 h 1495"/>
                  <a:gd name="T48" fmla="*/ 1 w 1271"/>
                  <a:gd name="T49" fmla="*/ 0 h 1495"/>
                  <a:gd name="T50" fmla="*/ 1 w 1271"/>
                  <a:gd name="T51" fmla="*/ 0 h 1495"/>
                  <a:gd name="T52" fmla="*/ 1 w 1271"/>
                  <a:gd name="T53" fmla="*/ 0 h 1495"/>
                  <a:gd name="T54" fmla="*/ 1 w 1271"/>
                  <a:gd name="T55" fmla="*/ 0 h 1495"/>
                  <a:gd name="T56" fmla="*/ 1 w 1271"/>
                  <a:gd name="T57" fmla="*/ 0 h 1495"/>
                  <a:gd name="T58" fmla="*/ 1 w 1271"/>
                  <a:gd name="T59" fmla="*/ 0 h 1495"/>
                  <a:gd name="T60" fmla="*/ 1 w 1271"/>
                  <a:gd name="T61" fmla="*/ 0 h 1495"/>
                  <a:gd name="T62" fmla="*/ 1 w 1271"/>
                  <a:gd name="T63" fmla="*/ 0 h 1495"/>
                  <a:gd name="T64" fmla="*/ 1 w 1271"/>
                  <a:gd name="T65" fmla="*/ 0 h 1495"/>
                  <a:gd name="T66" fmla="*/ 1 w 1271"/>
                  <a:gd name="T67" fmla="*/ 0 h 1495"/>
                  <a:gd name="T68" fmla="*/ 1 w 1271"/>
                  <a:gd name="T69" fmla="*/ 0 h 149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271"/>
                  <a:gd name="T106" fmla="*/ 0 h 1495"/>
                  <a:gd name="T107" fmla="*/ 1271 w 1271"/>
                  <a:gd name="T108" fmla="*/ 1495 h 149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271" h="1495">
                    <a:moveTo>
                      <a:pt x="1271" y="1163"/>
                    </a:moveTo>
                    <a:lnTo>
                      <a:pt x="1168" y="1159"/>
                    </a:lnTo>
                    <a:lnTo>
                      <a:pt x="1071" y="1141"/>
                    </a:lnTo>
                    <a:lnTo>
                      <a:pt x="975" y="1112"/>
                    </a:lnTo>
                    <a:lnTo>
                      <a:pt x="888" y="1073"/>
                    </a:lnTo>
                    <a:lnTo>
                      <a:pt x="800" y="1023"/>
                    </a:lnTo>
                    <a:lnTo>
                      <a:pt x="716" y="965"/>
                    </a:lnTo>
                    <a:lnTo>
                      <a:pt x="642" y="898"/>
                    </a:lnTo>
                    <a:lnTo>
                      <a:pt x="571" y="822"/>
                    </a:lnTo>
                    <a:lnTo>
                      <a:pt x="508" y="742"/>
                    </a:lnTo>
                    <a:lnTo>
                      <a:pt x="451" y="650"/>
                    </a:lnTo>
                    <a:lnTo>
                      <a:pt x="401" y="554"/>
                    </a:lnTo>
                    <a:lnTo>
                      <a:pt x="359" y="453"/>
                    </a:lnTo>
                    <a:lnTo>
                      <a:pt x="326" y="346"/>
                    </a:lnTo>
                    <a:lnTo>
                      <a:pt x="302" y="236"/>
                    </a:lnTo>
                    <a:lnTo>
                      <a:pt x="287" y="119"/>
                    </a:lnTo>
                    <a:lnTo>
                      <a:pt x="283" y="0"/>
                    </a:lnTo>
                    <a:lnTo>
                      <a:pt x="0" y="0"/>
                    </a:lnTo>
                    <a:lnTo>
                      <a:pt x="6" y="152"/>
                    </a:lnTo>
                    <a:lnTo>
                      <a:pt x="27" y="301"/>
                    </a:lnTo>
                    <a:lnTo>
                      <a:pt x="57" y="442"/>
                    </a:lnTo>
                    <a:lnTo>
                      <a:pt x="101" y="582"/>
                    </a:lnTo>
                    <a:lnTo>
                      <a:pt x="153" y="710"/>
                    </a:lnTo>
                    <a:lnTo>
                      <a:pt x="218" y="835"/>
                    </a:lnTo>
                    <a:lnTo>
                      <a:pt x="291" y="948"/>
                    </a:lnTo>
                    <a:lnTo>
                      <a:pt x="372" y="1056"/>
                    </a:lnTo>
                    <a:lnTo>
                      <a:pt x="462" y="1154"/>
                    </a:lnTo>
                    <a:lnTo>
                      <a:pt x="562" y="1240"/>
                    </a:lnTo>
                    <a:lnTo>
                      <a:pt x="666" y="1314"/>
                    </a:lnTo>
                    <a:lnTo>
                      <a:pt x="776" y="1377"/>
                    </a:lnTo>
                    <a:lnTo>
                      <a:pt x="894" y="1429"/>
                    </a:lnTo>
                    <a:lnTo>
                      <a:pt x="1016" y="1464"/>
                    </a:lnTo>
                    <a:lnTo>
                      <a:pt x="1142" y="1488"/>
                    </a:lnTo>
                    <a:lnTo>
                      <a:pt x="1271" y="1495"/>
                    </a:lnTo>
                    <a:lnTo>
                      <a:pt x="1271" y="1163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5" name="Freeform 39">
                <a:extLst>
                  <a:ext uri="{FF2B5EF4-FFF2-40B4-BE49-F238E27FC236}">
                    <a16:creationId xmlns:a16="http://schemas.microsoft.com/office/drawing/2014/main" id="{4FADF950-A832-59E1-1B67-F8E3E07DA3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" y="3639"/>
                <a:ext cx="669" cy="393"/>
              </a:xfrm>
              <a:custGeom>
                <a:avLst/>
                <a:gdLst>
                  <a:gd name="T0" fmla="*/ 0 w 1337"/>
                  <a:gd name="T1" fmla="*/ 0 h 1572"/>
                  <a:gd name="T2" fmla="*/ 1 w 1337"/>
                  <a:gd name="T3" fmla="*/ 0 h 1572"/>
                  <a:gd name="T4" fmla="*/ 1 w 1337"/>
                  <a:gd name="T5" fmla="*/ 0 h 1572"/>
                  <a:gd name="T6" fmla="*/ 1 w 1337"/>
                  <a:gd name="T7" fmla="*/ 0 h 1572"/>
                  <a:gd name="T8" fmla="*/ 1 w 1337"/>
                  <a:gd name="T9" fmla="*/ 0 h 1572"/>
                  <a:gd name="T10" fmla="*/ 1 w 1337"/>
                  <a:gd name="T11" fmla="*/ 0 h 1572"/>
                  <a:gd name="T12" fmla="*/ 1 w 1337"/>
                  <a:gd name="T13" fmla="*/ 0 h 1572"/>
                  <a:gd name="T14" fmla="*/ 1 w 1337"/>
                  <a:gd name="T15" fmla="*/ 0 h 1572"/>
                  <a:gd name="T16" fmla="*/ 1 w 1337"/>
                  <a:gd name="T17" fmla="*/ 0 h 1572"/>
                  <a:gd name="T18" fmla="*/ 1 w 1337"/>
                  <a:gd name="T19" fmla="*/ 0 h 1572"/>
                  <a:gd name="T20" fmla="*/ 1 w 1337"/>
                  <a:gd name="T21" fmla="*/ 0 h 1572"/>
                  <a:gd name="T22" fmla="*/ 1 w 1337"/>
                  <a:gd name="T23" fmla="*/ 0 h 1572"/>
                  <a:gd name="T24" fmla="*/ 1 w 1337"/>
                  <a:gd name="T25" fmla="*/ 0 h 1572"/>
                  <a:gd name="T26" fmla="*/ 1 w 1337"/>
                  <a:gd name="T27" fmla="*/ 0 h 1572"/>
                  <a:gd name="T28" fmla="*/ 1 w 1337"/>
                  <a:gd name="T29" fmla="*/ 0 h 1572"/>
                  <a:gd name="T30" fmla="*/ 1 w 1337"/>
                  <a:gd name="T31" fmla="*/ 0 h 1572"/>
                  <a:gd name="T32" fmla="*/ 1 w 1337"/>
                  <a:gd name="T33" fmla="*/ 0 h 1572"/>
                  <a:gd name="T34" fmla="*/ 1 w 1337"/>
                  <a:gd name="T35" fmla="*/ 0 h 1572"/>
                  <a:gd name="T36" fmla="*/ 1 w 1337"/>
                  <a:gd name="T37" fmla="*/ 0 h 1572"/>
                  <a:gd name="T38" fmla="*/ 1 w 1337"/>
                  <a:gd name="T39" fmla="*/ 0 h 1572"/>
                  <a:gd name="T40" fmla="*/ 1 w 1337"/>
                  <a:gd name="T41" fmla="*/ 0 h 1572"/>
                  <a:gd name="T42" fmla="*/ 1 w 1337"/>
                  <a:gd name="T43" fmla="*/ 0 h 1572"/>
                  <a:gd name="T44" fmla="*/ 1 w 1337"/>
                  <a:gd name="T45" fmla="*/ 0 h 1572"/>
                  <a:gd name="T46" fmla="*/ 1 w 1337"/>
                  <a:gd name="T47" fmla="*/ 0 h 1572"/>
                  <a:gd name="T48" fmla="*/ 1 w 1337"/>
                  <a:gd name="T49" fmla="*/ 0 h 1572"/>
                  <a:gd name="T50" fmla="*/ 1 w 1337"/>
                  <a:gd name="T51" fmla="*/ 0 h 1572"/>
                  <a:gd name="T52" fmla="*/ 1 w 1337"/>
                  <a:gd name="T53" fmla="*/ 0 h 1572"/>
                  <a:gd name="T54" fmla="*/ 1 w 1337"/>
                  <a:gd name="T55" fmla="*/ 0 h 1572"/>
                  <a:gd name="T56" fmla="*/ 1 w 1337"/>
                  <a:gd name="T57" fmla="*/ 0 h 1572"/>
                  <a:gd name="T58" fmla="*/ 1 w 1337"/>
                  <a:gd name="T59" fmla="*/ 0 h 1572"/>
                  <a:gd name="T60" fmla="*/ 1 w 1337"/>
                  <a:gd name="T61" fmla="*/ 0 h 1572"/>
                  <a:gd name="T62" fmla="*/ 1 w 1337"/>
                  <a:gd name="T63" fmla="*/ 0 h 1572"/>
                  <a:gd name="T64" fmla="*/ 1 w 1337"/>
                  <a:gd name="T65" fmla="*/ 0 h 1572"/>
                  <a:gd name="T66" fmla="*/ 1 w 1337"/>
                  <a:gd name="T67" fmla="*/ 0 h 1572"/>
                  <a:gd name="T68" fmla="*/ 0 w 1337"/>
                  <a:gd name="T69" fmla="*/ 0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7"/>
                  <a:gd name="T106" fmla="*/ 0 h 1572"/>
                  <a:gd name="T107" fmla="*/ 1337 w 1337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7" h="1572">
                    <a:moveTo>
                      <a:pt x="0" y="0"/>
                    </a:moveTo>
                    <a:lnTo>
                      <a:pt x="6" y="160"/>
                    </a:lnTo>
                    <a:lnTo>
                      <a:pt x="26" y="316"/>
                    </a:lnTo>
                    <a:lnTo>
                      <a:pt x="61" y="468"/>
                    </a:lnTo>
                    <a:lnTo>
                      <a:pt x="106" y="612"/>
                    </a:lnTo>
                    <a:lnTo>
                      <a:pt x="161" y="749"/>
                    </a:lnTo>
                    <a:lnTo>
                      <a:pt x="228" y="879"/>
                    </a:lnTo>
                    <a:lnTo>
                      <a:pt x="305" y="999"/>
                    </a:lnTo>
                    <a:lnTo>
                      <a:pt x="391" y="1112"/>
                    </a:lnTo>
                    <a:lnTo>
                      <a:pt x="487" y="1213"/>
                    </a:lnTo>
                    <a:lnTo>
                      <a:pt x="589" y="1304"/>
                    </a:lnTo>
                    <a:lnTo>
                      <a:pt x="700" y="1382"/>
                    </a:lnTo>
                    <a:lnTo>
                      <a:pt x="816" y="1447"/>
                    </a:lnTo>
                    <a:lnTo>
                      <a:pt x="939" y="1500"/>
                    </a:lnTo>
                    <a:lnTo>
                      <a:pt x="1068" y="1541"/>
                    </a:lnTo>
                    <a:lnTo>
                      <a:pt x="1201" y="1565"/>
                    </a:lnTo>
                    <a:lnTo>
                      <a:pt x="1337" y="1572"/>
                    </a:lnTo>
                    <a:lnTo>
                      <a:pt x="1337" y="1464"/>
                    </a:lnTo>
                    <a:lnTo>
                      <a:pt x="1209" y="1455"/>
                    </a:lnTo>
                    <a:lnTo>
                      <a:pt x="1084" y="1435"/>
                    </a:lnTo>
                    <a:lnTo>
                      <a:pt x="965" y="1398"/>
                    </a:lnTo>
                    <a:lnTo>
                      <a:pt x="852" y="1348"/>
                    </a:lnTo>
                    <a:lnTo>
                      <a:pt x="742" y="1286"/>
                    </a:lnTo>
                    <a:lnTo>
                      <a:pt x="641" y="1214"/>
                    </a:lnTo>
                    <a:lnTo>
                      <a:pt x="544" y="1130"/>
                    </a:lnTo>
                    <a:lnTo>
                      <a:pt x="456" y="1035"/>
                    </a:lnTo>
                    <a:lnTo>
                      <a:pt x="376" y="931"/>
                    </a:lnTo>
                    <a:lnTo>
                      <a:pt x="304" y="817"/>
                    </a:lnTo>
                    <a:lnTo>
                      <a:pt x="243" y="698"/>
                    </a:lnTo>
                    <a:lnTo>
                      <a:pt x="189" y="570"/>
                    </a:lnTo>
                    <a:lnTo>
                      <a:pt x="148" y="436"/>
                    </a:lnTo>
                    <a:lnTo>
                      <a:pt x="116" y="297"/>
                    </a:lnTo>
                    <a:lnTo>
                      <a:pt x="98" y="149"/>
                    </a:lnTo>
                    <a:lnTo>
                      <a:pt x="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6" name="Freeform 40">
                <a:extLst>
                  <a:ext uri="{FF2B5EF4-FFF2-40B4-BE49-F238E27FC236}">
                    <a16:creationId xmlns:a16="http://schemas.microsoft.com/office/drawing/2014/main" id="{6B10440B-4A89-4B37-A122-36B8ECAC1F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" y="3423"/>
                <a:ext cx="889" cy="527"/>
              </a:xfrm>
              <a:custGeom>
                <a:avLst/>
                <a:gdLst>
                  <a:gd name="T0" fmla="*/ 2 w 1272"/>
                  <a:gd name="T1" fmla="*/ 0 h 1495"/>
                  <a:gd name="T2" fmla="*/ 2 w 1272"/>
                  <a:gd name="T3" fmla="*/ 0 h 1495"/>
                  <a:gd name="T4" fmla="*/ 2 w 1272"/>
                  <a:gd name="T5" fmla="*/ 0 h 1495"/>
                  <a:gd name="T6" fmla="*/ 2 w 1272"/>
                  <a:gd name="T7" fmla="*/ 0 h 1495"/>
                  <a:gd name="T8" fmla="*/ 2 w 1272"/>
                  <a:gd name="T9" fmla="*/ 0 h 1495"/>
                  <a:gd name="T10" fmla="*/ 2 w 1272"/>
                  <a:gd name="T11" fmla="*/ 0 h 1495"/>
                  <a:gd name="T12" fmla="*/ 2 w 1272"/>
                  <a:gd name="T13" fmla="*/ 0 h 1495"/>
                  <a:gd name="T14" fmla="*/ 1 w 1272"/>
                  <a:gd name="T15" fmla="*/ 0 h 1495"/>
                  <a:gd name="T16" fmla="*/ 1 w 1272"/>
                  <a:gd name="T17" fmla="*/ 0 h 1495"/>
                  <a:gd name="T18" fmla="*/ 1 w 1272"/>
                  <a:gd name="T19" fmla="*/ 0 h 1495"/>
                  <a:gd name="T20" fmla="*/ 1 w 1272"/>
                  <a:gd name="T21" fmla="*/ 0 h 1495"/>
                  <a:gd name="T22" fmla="*/ 1 w 1272"/>
                  <a:gd name="T23" fmla="*/ 0 h 1495"/>
                  <a:gd name="T24" fmla="*/ 1 w 1272"/>
                  <a:gd name="T25" fmla="*/ 0 h 1495"/>
                  <a:gd name="T26" fmla="*/ 1 w 1272"/>
                  <a:gd name="T27" fmla="*/ 0 h 1495"/>
                  <a:gd name="T28" fmla="*/ 1 w 1272"/>
                  <a:gd name="T29" fmla="*/ 0 h 1495"/>
                  <a:gd name="T30" fmla="*/ 1 w 1272"/>
                  <a:gd name="T31" fmla="*/ 0 h 1495"/>
                  <a:gd name="T32" fmla="*/ 0 w 1272"/>
                  <a:gd name="T33" fmla="*/ 0 h 1495"/>
                  <a:gd name="T34" fmla="*/ 0 w 1272"/>
                  <a:gd name="T35" fmla="*/ 0 h 1495"/>
                  <a:gd name="T36" fmla="*/ 1 w 1272"/>
                  <a:gd name="T37" fmla="*/ 0 h 1495"/>
                  <a:gd name="T38" fmla="*/ 1 w 1272"/>
                  <a:gd name="T39" fmla="*/ 0 h 1495"/>
                  <a:gd name="T40" fmla="*/ 1 w 1272"/>
                  <a:gd name="T41" fmla="*/ 0 h 1495"/>
                  <a:gd name="T42" fmla="*/ 1 w 1272"/>
                  <a:gd name="T43" fmla="*/ 0 h 1495"/>
                  <a:gd name="T44" fmla="*/ 1 w 1272"/>
                  <a:gd name="T45" fmla="*/ 0 h 1495"/>
                  <a:gd name="T46" fmla="*/ 1 w 1272"/>
                  <a:gd name="T47" fmla="*/ 0 h 1495"/>
                  <a:gd name="T48" fmla="*/ 1 w 1272"/>
                  <a:gd name="T49" fmla="*/ 0 h 1495"/>
                  <a:gd name="T50" fmla="*/ 2 w 1272"/>
                  <a:gd name="T51" fmla="*/ 0 h 1495"/>
                  <a:gd name="T52" fmla="*/ 2 w 1272"/>
                  <a:gd name="T53" fmla="*/ 0 h 1495"/>
                  <a:gd name="T54" fmla="*/ 2 w 1272"/>
                  <a:gd name="T55" fmla="*/ 0 h 1495"/>
                  <a:gd name="T56" fmla="*/ 2 w 1272"/>
                  <a:gd name="T57" fmla="*/ 0 h 1495"/>
                  <a:gd name="T58" fmla="*/ 3 w 1272"/>
                  <a:gd name="T59" fmla="*/ 0 h 1495"/>
                  <a:gd name="T60" fmla="*/ 3 w 1272"/>
                  <a:gd name="T61" fmla="*/ 0 h 1495"/>
                  <a:gd name="T62" fmla="*/ 3 w 1272"/>
                  <a:gd name="T63" fmla="*/ 0 h 1495"/>
                  <a:gd name="T64" fmla="*/ 3 w 1272"/>
                  <a:gd name="T65" fmla="*/ 0 h 1495"/>
                  <a:gd name="T66" fmla="*/ 3 w 1272"/>
                  <a:gd name="T67" fmla="*/ 0 h 1495"/>
                  <a:gd name="T68" fmla="*/ 2 w 1272"/>
                  <a:gd name="T69" fmla="*/ 0 h 149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272"/>
                  <a:gd name="T106" fmla="*/ 0 h 1495"/>
                  <a:gd name="T107" fmla="*/ 1272 w 1272"/>
                  <a:gd name="T108" fmla="*/ 1495 h 149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272" h="1495">
                    <a:moveTo>
                      <a:pt x="989" y="0"/>
                    </a:moveTo>
                    <a:lnTo>
                      <a:pt x="984" y="121"/>
                    </a:lnTo>
                    <a:lnTo>
                      <a:pt x="969" y="236"/>
                    </a:lnTo>
                    <a:lnTo>
                      <a:pt x="945" y="348"/>
                    </a:lnTo>
                    <a:lnTo>
                      <a:pt x="913" y="452"/>
                    </a:lnTo>
                    <a:lnTo>
                      <a:pt x="871" y="554"/>
                    </a:lnTo>
                    <a:lnTo>
                      <a:pt x="820" y="650"/>
                    </a:lnTo>
                    <a:lnTo>
                      <a:pt x="764" y="742"/>
                    </a:lnTo>
                    <a:lnTo>
                      <a:pt x="700" y="823"/>
                    </a:lnTo>
                    <a:lnTo>
                      <a:pt x="632" y="897"/>
                    </a:lnTo>
                    <a:lnTo>
                      <a:pt x="553" y="964"/>
                    </a:lnTo>
                    <a:lnTo>
                      <a:pt x="472" y="1023"/>
                    </a:lnTo>
                    <a:lnTo>
                      <a:pt x="385" y="1072"/>
                    </a:lnTo>
                    <a:lnTo>
                      <a:pt x="295" y="1111"/>
                    </a:lnTo>
                    <a:lnTo>
                      <a:pt x="201" y="1139"/>
                    </a:lnTo>
                    <a:lnTo>
                      <a:pt x="102" y="1157"/>
                    </a:lnTo>
                    <a:lnTo>
                      <a:pt x="0" y="1162"/>
                    </a:lnTo>
                    <a:lnTo>
                      <a:pt x="0" y="1495"/>
                    </a:lnTo>
                    <a:lnTo>
                      <a:pt x="130" y="1487"/>
                    </a:lnTo>
                    <a:lnTo>
                      <a:pt x="254" y="1463"/>
                    </a:lnTo>
                    <a:lnTo>
                      <a:pt x="377" y="1428"/>
                    </a:lnTo>
                    <a:lnTo>
                      <a:pt x="493" y="1376"/>
                    </a:lnTo>
                    <a:lnTo>
                      <a:pt x="605" y="1314"/>
                    </a:lnTo>
                    <a:lnTo>
                      <a:pt x="711" y="1239"/>
                    </a:lnTo>
                    <a:lnTo>
                      <a:pt x="807" y="1153"/>
                    </a:lnTo>
                    <a:lnTo>
                      <a:pt x="899" y="1057"/>
                    </a:lnTo>
                    <a:lnTo>
                      <a:pt x="980" y="950"/>
                    </a:lnTo>
                    <a:lnTo>
                      <a:pt x="1054" y="837"/>
                    </a:lnTo>
                    <a:lnTo>
                      <a:pt x="1117" y="712"/>
                    </a:lnTo>
                    <a:lnTo>
                      <a:pt x="1171" y="581"/>
                    </a:lnTo>
                    <a:lnTo>
                      <a:pt x="1214" y="444"/>
                    </a:lnTo>
                    <a:lnTo>
                      <a:pt x="1244" y="300"/>
                    </a:lnTo>
                    <a:lnTo>
                      <a:pt x="1264" y="152"/>
                    </a:lnTo>
                    <a:lnTo>
                      <a:pt x="1272" y="0"/>
                    </a:lnTo>
                    <a:lnTo>
                      <a:pt x="989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7" name="Freeform 41">
                <a:extLst>
                  <a:ext uri="{FF2B5EF4-FFF2-40B4-BE49-F238E27FC236}">
                    <a16:creationId xmlns:a16="http://schemas.microsoft.com/office/drawing/2014/main" id="{07C8A640-D900-31E3-5C02-59AB35F0F3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" y="3423"/>
                <a:ext cx="937" cy="554"/>
              </a:xfrm>
              <a:custGeom>
                <a:avLst/>
                <a:gdLst>
                  <a:gd name="T0" fmla="*/ 0 w 1338"/>
                  <a:gd name="T1" fmla="*/ 0 h 1572"/>
                  <a:gd name="T2" fmla="*/ 1 w 1338"/>
                  <a:gd name="T3" fmla="*/ 0 h 1572"/>
                  <a:gd name="T4" fmla="*/ 1 w 1338"/>
                  <a:gd name="T5" fmla="*/ 0 h 1572"/>
                  <a:gd name="T6" fmla="*/ 1 w 1338"/>
                  <a:gd name="T7" fmla="*/ 0 h 1572"/>
                  <a:gd name="T8" fmla="*/ 1 w 1338"/>
                  <a:gd name="T9" fmla="*/ 0 h 1572"/>
                  <a:gd name="T10" fmla="*/ 1 w 1338"/>
                  <a:gd name="T11" fmla="*/ 0 h 1572"/>
                  <a:gd name="T12" fmla="*/ 2 w 1338"/>
                  <a:gd name="T13" fmla="*/ 0 h 1572"/>
                  <a:gd name="T14" fmla="*/ 2 w 1338"/>
                  <a:gd name="T15" fmla="*/ 0 h 1572"/>
                  <a:gd name="T16" fmla="*/ 2 w 1338"/>
                  <a:gd name="T17" fmla="*/ 0 h 1572"/>
                  <a:gd name="T18" fmla="*/ 3 w 1338"/>
                  <a:gd name="T19" fmla="*/ 0 h 1572"/>
                  <a:gd name="T20" fmla="*/ 3 w 1338"/>
                  <a:gd name="T21" fmla="*/ 0 h 1572"/>
                  <a:gd name="T22" fmla="*/ 3 w 1338"/>
                  <a:gd name="T23" fmla="*/ 0 h 1572"/>
                  <a:gd name="T24" fmla="*/ 3 w 1338"/>
                  <a:gd name="T25" fmla="*/ 0 h 1572"/>
                  <a:gd name="T26" fmla="*/ 3 w 1338"/>
                  <a:gd name="T27" fmla="*/ 0 h 1572"/>
                  <a:gd name="T28" fmla="*/ 3 w 1338"/>
                  <a:gd name="T29" fmla="*/ 0 h 1572"/>
                  <a:gd name="T30" fmla="*/ 3 w 1338"/>
                  <a:gd name="T31" fmla="*/ 0 h 1572"/>
                  <a:gd name="T32" fmla="*/ 3 w 1338"/>
                  <a:gd name="T33" fmla="*/ 0 h 1572"/>
                  <a:gd name="T34" fmla="*/ 3 w 1338"/>
                  <a:gd name="T35" fmla="*/ 0 h 1572"/>
                  <a:gd name="T36" fmla="*/ 3 w 1338"/>
                  <a:gd name="T37" fmla="*/ 0 h 1572"/>
                  <a:gd name="T38" fmla="*/ 3 w 1338"/>
                  <a:gd name="T39" fmla="*/ 0 h 1572"/>
                  <a:gd name="T40" fmla="*/ 3 w 1338"/>
                  <a:gd name="T41" fmla="*/ 0 h 1572"/>
                  <a:gd name="T42" fmla="*/ 3 w 1338"/>
                  <a:gd name="T43" fmla="*/ 0 h 1572"/>
                  <a:gd name="T44" fmla="*/ 3 w 1338"/>
                  <a:gd name="T45" fmla="*/ 0 h 1572"/>
                  <a:gd name="T46" fmla="*/ 3 w 1338"/>
                  <a:gd name="T47" fmla="*/ 0 h 1572"/>
                  <a:gd name="T48" fmla="*/ 2 w 1338"/>
                  <a:gd name="T49" fmla="*/ 0 h 1572"/>
                  <a:gd name="T50" fmla="*/ 2 w 1338"/>
                  <a:gd name="T51" fmla="*/ 0 h 1572"/>
                  <a:gd name="T52" fmla="*/ 2 w 1338"/>
                  <a:gd name="T53" fmla="*/ 0 h 1572"/>
                  <a:gd name="T54" fmla="*/ 2 w 1338"/>
                  <a:gd name="T55" fmla="*/ 0 h 1572"/>
                  <a:gd name="T56" fmla="*/ 1 w 1338"/>
                  <a:gd name="T57" fmla="*/ 0 h 1572"/>
                  <a:gd name="T58" fmla="*/ 1 w 1338"/>
                  <a:gd name="T59" fmla="*/ 0 h 1572"/>
                  <a:gd name="T60" fmla="*/ 1 w 1338"/>
                  <a:gd name="T61" fmla="*/ 0 h 1572"/>
                  <a:gd name="T62" fmla="*/ 1 w 1338"/>
                  <a:gd name="T63" fmla="*/ 0 h 1572"/>
                  <a:gd name="T64" fmla="*/ 1 w 1338"/>
                  <a:gd name="T65" fmla="*/ 0 h 1572"/>
                  <a:gd name="T66" fmla="*/ 0 w 1338"/>
                  <a:gd name="T67" fmla="*/ 0 h 1572"/>
                  <a:gd name="T68" fmla="*/ 0 w 1338"/>
                  <a:gd name="T69" fmla="*/ 0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8"/>
                  <a:gd name="T106" fmla="*/ 0 h 1572"/>
                  <a:gd name="T107" fmla="*/ 1338 w 1338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8" h="1572">
                    <a:moveTo>
                      <a:pt x="0" y="1572"/>
                    </a:moveTo>
                    <a:lnTo>
                      <a:pt x="137" y="1564"/>
                    </a:lnTo>
                    <a:lnTo>
                      <a:pt x="271" y="1540"/>
                    </a:lnTo>
                    <a:lnTo>
                      <a:pt x="399" y="1501"/>
                    </a:lnTo>
                    <a:lnTo>
                      <a:pt x="521" y="1448"/>
                    </a:lnTo>
                    <a:lnTo>
                      <a:pt x="638" y="1382"/>
                    </a:lnTo>
                    <a:lnTo>
                      <a:pt x="749" y="1304"/>
                    </a:lnTo>
                    <a:lnTo>
                      <a:pt x="850" y="1213"/>
                    </a:lnTo>
                    <a:lnTo>
                      <a:pt x="947" y="1112"/>
                    </a:lnTo>
                    <a:lnTo>
                      <a:pt x="1033" y="999"/>
                    </a:lnTo>
                    <a:lnTo>
                      <a:pt x="1110" y="879"/>
                    </a:lnTo>
                    <a:lnTo>
                      <a:pt x="1176" y="749"/>
                    </a:lnTo>
                    <a:lnTo>
                      <a:pt x="1232" y="612"/>
                    </a:lnTo>
                    <a:lnTo>
                      <a:pt x="1277" y="468"/>
                    </a:lnTo>
                    <a:lnTo>
                      <a:pt x="1311" y="316"/>
                    </a:lnTo>
                    <a:lnTo>
                      <a:pt x="1332" y="160"/>
                    </a:lnTo>
                    <a:lnTo>
                      <a:pt x="1338" y="0"/>
                    </a:lnTo>
                    <a:lnTo>
                      <a:pt x="1246" y="0"/>
                    </a:lnTo>
                    <a:lnTo>
                      <a:pt x="1240" y="150"/>
                    </a:lnTo>
                    <a:lnTo>
                      <a:pt x="1221" y="297"/>
                    </a:lnTo>
                    <a:lnTo>
                      <a:pt x="1190" y="436"/>
                    </a:lnTo>
                    <a:lnTo>
                      <a:pt x="1148" y="571"/>
                    </a:lnTo>
                    <a:lnTo>
                      <a:pt x="1095" y="698"/>
                    </a:lnTo>
                    <a:lnTo>
                      <a:pt x="1034" y="818"/>
                    </a:lnTo>
                    <a:lnTo>
                      <a:pt x="962" y="931"/>
                    </a:lnTo>
                    <a:lnTo>
                      <a:pt x="882" y="1036"/>
                    </a:lnTo>
                    <a:lnTo>
                      <a:pt x="794" y="1130"/>
                    </a:lnTo>
                    <a:lnTo>
                      <a:pt x="697" y="1215"/>
                    </a:lnTo>
                    <a:lnTo>
                      <a:pt x="595" y="1286"/>
                    </a:lnTo>
                    <a:lnTo>
                      <a:pt x="486" y="1348"/>
                    </a:lnTo>
                    <a:lnTo>
                      <a:pt x="372" y="1398"/>
                    </a:lnTo>
                    <a:lnTo>
                      <a:pt x="253" y="1435"/>
                    </a:lnTo>
                    <a:lnTo>
                      <a:pt x="129" y="1455"/>
                    </a:lnTo>
                    <a:lnTo>
                      <a:pt x="0" y="1464"/>
                    </a:lnTo>
                    <a:lnTo>
                      <a:pt x="0" y="1572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8" name="Freeform 42">
                <a:extLst>
                  <a:ext uri="{FF2B5EF4-FFF2-40B4-BE49-F238E27FC236}">
                    <a16:creationId xmlns:a16="http://schemas.microsoft.com/office/drawing/2014/main" id="{6D1AFE2E-9A56-2907-CA32-86A6F5EFF9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" y="3423"/>
                <a:ext cx="823" cy="488"/>
              </a:xfrm>
              <a:custGeom>
                <a:avLst/>
                <a:gdLst>
                  <a:gd name="T0" fmla="*/ 2 w 1176"/>
                  <a:gd name="T1" fmla="*/ 0 h 1383"/>
                  <a:gd name="T2" fmla="*/ 2 w 1176"/>
                  <a:gd name="T3" fmla="*/ 0 h 1383"/>
                  <a:gd name="T4" fmla="*/ 2 w 1176"/>
                  <a:gd name="T5" fmla="*/ 0 h 1383"/>
                  <a:gd name="T6" fmla="*/ 2 w 1176"/>
                  <a:gd name="T7" fmla="*/ 0 h 1383"/>
                  <a:gd name="T8" fmla="*/ 2 w 1176"/>
                  <a:gd name="T9" fmla="*/ 0 h 1383"/>
                  <a:gd name="T10" fmla="*/ 2 w 1176"/>
                  <a:gd name="T11" fmla="*/ 0 h 1383"/>
                  <a:gd name="T12" fmla="*/ 2 w 1176"/>
                  <a:gd name="T13" fmla="*/ 0 h 1383"/>
                  <a:gd name="T14" fmla="*/ 2 w 1176"/>
                  <a:gd name="T15" fmla="*/ 0 h 1383"/>
                  <a:gd name="T16" fmla="*/ 1 w 1176"/>
                  <a:gd name="T17" fmla="*/ 0 h 1383"/>
                  <a:gd name="T18" fmla="*/ 1 w 1176"/>
                  <a:gd name="T19" fmla="*/ 0 h 1383"/>
                  <a:gd name="T20" fmla="*/ 1 w 1176"/>
                  <a:gd name="T21" fmla="*/ 0 h 1383"/>
                  <a:gd name="T22" fmla="*/ 1 w 1176"/>
                  <a:gd name="T23" fmla="*/ 0 h 1383"/>
                  <a:gd name="T24" fmla="*/ 1 w 1176"/>
                  <a:gd name="T25" fmla="*/ 0 h 1383"/>
                  <a:gd name="T26" fmla="*/ 1 w 1176"/>
                  <a:gd name="T27" fmla="*/ 0 h 1383"/>
                  <a:gd name="T28" fmla="*/ 1 w 1176"/>
                  <a:gd name="T29" fmla="*/ 0 h 1383"/>
                  <a:gd name="T30" fmla="*/ 1 w 1176"/>
                  <a:gd name="T31" fmla="*/ 0 h 1383"/>
                  <a:gd name="T32" fmla="*/ 0 w 1176"/>
                  <a:gd name="T33" fmla="*/ 0 h 1383"/>
                  <a:gd name="T34" fmla="*/ 0 w 1176"/>
                  <a:gd name="T35" fmla="*/ 0 h 1383"/>
                  <a:gd name="T36" fmla="*/ 1 w 1176"/>
                  <a:gd name="T37" fmla="*/ 0 h 1383"/>
                  <a:gd name="T38" fmla="*/ 1 w 1176"/>
                  <a:gd name="T39" fmla="*/ 0 h 1383"/>
                  <a:gd name="T40" fmla="*/ 1 w 1176"/>
                  <a:gd name="T41" fmla="*/ 0 h 1383"/>
                  <a:gd name="T42" fmla="*/ 1 w 1176"/>
                  <a:gd name="T43" fmla="*/ 0 h 1383"/>
                  <a:gd name="T44" fmla="*/ 1 w 1176"/>
                  <a:gd name="T45" fmla="*/ 0 h 1383"/>
                  <a:gd name="T46" fmla="*/ 1 w 1176"/>
                  <a:gd name="T47" fmla="*/ 0 h 1383"/>
                  <a:gd name="T48" fmla="*/ 1 w 1176"/>
                  <a:gd name="T49" fmla="*/ 0 h 1383"/>
                  <a:gd name="T50" fmla="*/ 2 w 1176"/>
                  <a:gd name="T51" fmla="*/ 0 h 1383"/>
                  <a:gd name="T52" fmla="*/ 2 w 1176"/>
                  <a:gd name="T53" fmla="*/ 0 h 1383"/>
                  <a:gd name="T54" fmla="*/ 2 w 1176"/>
                  <a:gd name="T55" fmla="*/ 0 h 1383"/>
                  <a:gd name="T56" fmla="*/ 2 w 1176"/>
                  <a:gd name="T57" fmla="*/ 0 h 1383"/>
                  <a:gd name="T58" fmla="*/ 2 w 1176"/>
                  <a:gd name="T59" fmla="*/ 0 h 1383"/>
                  <a:gd name="T60" fmla="*/ 2 w 1176"/>
                  <a:gd name="T61" fmla="*/ 0 h 1383"/>
                  <a:gd name="T62" fmla="*/ 2 w 1176"/>
                  <a:gd name="T63" fmla="*/ 0 h 1383"/>
                  <a:gd name="T64" fmla="*/ 3 w 1176"/>
                  <a:gd name="T65" fmla="*/ 0 h 1383"/>
                  <a:gd name="T66" fmla="*/ 3 w 1176"/>
                  <a:gd name="T67" fmla="*/ 0 h 1383"/>
                  <a:gd name="T68" fmla="*/ 2 w 1176"/>
                  <a:gd name="T69" fmla="*/ 0 h 13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76"/>
                  <a:gd name="T106" fmla="*/ 0 h 1383"/>
                  <a:gd name="T107" fmla="*/ 1176 w 1176"/>
                  <a:gd name="T108" fmla="*/ 1383 h 13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76" h="1383">
                    <a:moveTo>
                      <a:pt x="1084" y="0"/>
                    </a:moveTo>
                    <a:lnTo>
                      <a:pt x="1079" y="131"/>
                    </a:lnTo>
                    <a:lnTo>
                      <a:pt x="1063" y="259"/>
                    </a:lnTo>
                    <a:lnTo>
                      <a:pt x="1037" y="379"/>
                    </a:lnTo>
                    <a:lnTo>
                      <a:pt x="999" y="496"/>
                    </a:lnTo>
                    <a:lnTo>
                      <a:pt x="953" y="607"/>
                    </a:lnTo>
                    <a:lnTo>
                      <a:pt x="900" y="713"/>
                    </a:lnTo>
                    <a:lnTo>
                      <a:pt x="837" y="811"/>
                    </a:lnTo>
                    <a:lnTo>
                      <a:pt x="768" y="901"/>
                    </a:lnTo>
                    <a:lnTo>
                      <a:pt x="692" y="984"/>
                    </a:lnTo>
                    <a:lnTo>
                      <a:pt x="607" y="1058"/>
                    </a:lnTo>
                    <a:lnTo>
                      <a:pt x="517" y="1120"/>
                    </a:lnTo>
                    <a:lnTo>
                      <a:pt x="423" y="1175"/>
                    </a:lnTo>
                    <a:lnTo>
                      <a:pt x="323" y="1220"/>
                    </a:lnTo>
                    <a:lnTo>
                      <a:pt x="220" y="1250"/>
                    </a:lnTo>
                    <a:lnTo>
                      <a:pt x="112" y="1269"/>
                    </a:lnTo>
                    <a:lnTo>
                      <a:pt x="0" y="1275"/>
                    </a:lnTo>
                    <a:lnTo>
                      <a:pt x="0" y="1383"/>
                    </a:lnTo>
                    <a:lnTo>
                      <a:pt x="120" y="1377"/>
                    </a:lnTo>
                    <a:lnTo>
                      <a:pt x="236" y="1354"/>
                    </a:lnTo>
                    <a:lnTo>
                      <a:pt x="350" y="1322"/>
                    </a:lnTo>
                    <a:lnTo>
                      <a:pt x="457" y="1275"/>
                    </a:lnTo>
                    <a:lnTo>
                      <a:pt x="561" y="1216"/>
                    </a:lnTo>
                    <a:lnTo>
                      <a:pt x="659" y="1148"/>
                    </a:lnTo>
                    <a:lnTo>
                      <a:pt x="749" y="1067"/>
                    </a:lnTo>
                    <a:lnTo>
                      <a:pt x="832" y="978"/>
                    </a:lnTo>
                    <a:lnTo>
                      <a:pt x="907" y="879"/>
                    </a:lnTo>
                    <a:lnTo>
                      <a:pt x="976" y="773"/>
                    </a:lnTo>
                    <a:lnTo>
                      <a:pt x="1035" y="659"/>
                    </a:lnTo>
                    <a:lnTo>
                      <a:pt x="1084" y="538"/>
                    </a:lnTo>
                    <a:lnTo>
                      <a:pt x="1124" y="411"/>
                    </a:lnTo>
                    <a:lnTo>
                      <a:pt x="1152" y="278"/>
                    </a:lnTo>
                    <a:lnTo>
                      <a:pt x="1171" y="141"/>
                    </a:lnTo>
                    <a:lnTo>
                      <a:pt x="1176" y="0"/>
                    </a:lnTo>
                    <a:lnTo>
                      <a:pt x="1084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9" name="Freeform 43">
                <a:extLst>
                  <a:ext uri="{FF2B5EF4-FFF2-40B4-BE49-F238E27FC236}">
                    <a16:creationId xmlns:a16="http://schemas.microsoft.com/office/drawing/2014/main" id="{25A8E2D8-742A-3E11-1A6A-DF59B94B5B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" y="3416"/>
                <a:ext cx="708" cy="431"/>
              </a:xfrm>
              <a:custGeom>
                <a:avLst/>
                <a:gdLst>
                  <a:gd name="T0" fmla="*/ 2 w 1011"/>
                  <a:gd name="T1" fmla="*/ 0 h 1223"/>
                  <a:gd name="T2" fmla="*/ 2 w 1011"/>
                  <a:gd name="T3" fmla="*/ 0 h 1223"/>
                  <a:gd name="T4" fmla="*/ 2 w 1011"/>
                  <a:gd name="T5" fmla="*/ 0 h 1223"/>
                  <a:gd name="T6" fmla="*/ 2 w 1011"/>
                  <a:gd name="T7" fmla="*/ 0 h 1223"/>
                  <a:gd name="T8" fmla="*/ 2 w 1011"/>
                  <a:gd name="T9" fmla="*/ 0 h 1223"/>
                  <a:gd name="T10" fmla="*/ 2 w 1011"/>
                  <a:gd name="T11" fmla="*/ 0 h 1223"/>
                  <a:gd name="T12" fmla="*/ 2 w 1011"/>
                  <a:gd name="T13" fmla="*/ 0 h 1223"/>
                  <a:gd name="T14" fmla="*/ 2 w 1011"/>
                  <a:gd name="T15" fmla="*/ 0 h 1223"/>
                  <a:gd name="T16" fmla="*/ 1 w 1011"/>
                  <a:gd name="T17" fmla="*/ 0 h 1223"/>
                  <a:gd name="T18" fmla="*/ 1 w 1011"/>
                  <a:gd name="T19" fmla="*/ 0 h 1223"/>
                  <a:gd name="T20" fmla="*/ 1 w 1011"/>
                  <a:gd name="T21" fmla="*/ 0 h 1223"/>
                  <a:gd name="T22" fmla="*/ 1 w 1011"/>
                  <a:gd name="T23" fmla="*/ 0 h 1223"/>
                  <a:gd name="T24" fmla="*/ 1 w 1011"/>
                  <a:gd name="T25" fmla="*/ 0 h 1223"/>
                  <a:gd name="T26" fmla="*/ 1 w 1011"/>
                  <a:gd name="T27" fmla="*/ 0 h 1223"/>
                  <a:gd name="T28" fmla="*/ 1 w 1011"/>
                  <a:gd name="T29" fmla="*/ 0 h 1223"/>
                  <a:gd name="T30" fmla="*/ 1 w 1011"/>
                  <a:gd name="T31" fmla="*/ 0 h 1223"/>
                  <a:gd name="T32" fmla="*/ 0 w 1011"/>
                  <a:gd name="T33" fmla="*/ 0 h 1223"/>
                  <a:gd name="T34" fmla="*/ 0 w 1011"/>
                  <a:gd name="T35" fmla="*/ 0 h 1223"/>
                  <a:gd name="T36" fmla="*/ 1 w 1011"/>
                  <a:gd name="T37" fmla="*/ 0 h 1223"/>
                  <a:gd name="T38" fmla="*/ 1 w 1011"/>
                  <a:gd name="T39" fmla="*/ 0 h 1223"/>
                  <a:gd name="T40" fmla="*/ 1 w 1011"/>
                  <a:gd name="T41" fmla="*/ 0 h 1223"/>
                  <a:gd name="T42" fmla="*/ 1 w 1011"/>
                  <a:gd name="T43" fmla="*/ 0 h 1223"/>
                  <a:gd name="T44" fmla="*/ 1 w 1011"/>
                  <a:gd name="T45" fmla="*/ 0 h 1223"/>
                  <a:gd name="T46" fmla="*/ 1 w 1011"/>
                  <a:gd name="T47" fmla="*/ 0 h 1223"/>
                  <a:gd name="T48" fmla="*/ 1 w 1011"/>
                  <a:gd name="T49" fmla="*/ 0 h 1223"/>
                  <a:gd name="T50" fmla="*/ 2 w 1011"/>
                  <a:gd name="T51" fmla="*/ 0 h 1223"/>
                  <a:gd name="T52" fmla="*/ 2 w 1011"/>
                  <a:gd name="T53" fmla="*/ 0 h 1223"/>
                  <a:gd name="T54" fmla="*/ 2 w 1011"/>
                  <a:gd name="T55" fmla="*/ 0 h 1223"/>
                  <a:gd name="T56" fmla="*/ 2 w 1011"/>
                  <a:gd name="T57" fmla="*/ 0 h 1223"/>
                  <a:gd name="T58" fmla="*/ 2 w 1011"/>
                  <a:gd name="T59" fmla="*/ 0 h 1223"/>
                  <a:gd name="T60" fmla="*/ 2 w 1011"/>
                  <a:gd name="T61" fmla="*/ 0 h 1223"/>
                  <a:gd name="T62" fmla="*/ 3 w 1011"/>
                  <a:gd name="T63" fmla="*/ 0 h 1223"/>
                  <a:gd name="T64" fmla="*/ 3 w 1011"/>
                  <a:gd name="T65" fmla="*/ 0 h 1223"/>
                  <a:gd name="T66" fmla="*/ 3 w 1011"/>
                  <a:gd name="T67" fmla="*/ 0 h 1223"/>
                  <a:gd name="T68" fmla="*/ 2 w 1011"/>
                  <a:gd name="T69" fmla="*/ 0 h 122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11"/>
                  <a:gd name="T106" fmla="*/ 0 h 1223"/>
                  <a:gd name="T107" fmla="*/ 1011 w 1011"/>
                  <a:gd name="T108" fmla="*/ 1223 h 122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11" h="1223">
                    <a:moveTo>
                      <a:pt x="919" y="0"/>
                    </a:moveTo>
                    <a:lnTo>
                      <a:pt x="914" y="112"/>
                    </a:lnTo>
                    <a:lnTo>
                      <a:pt x="902" y="222"/>
                    </a:lnTo>
                    <a:lnTo>
                      <a:pt x="879" y="326"/>
                    </a:lnTo>
                    <a:lnTo>
                      <a:pt x="847" y="428"/>
                    </a:lnTo>
                    <a:lnTo>
                      <a:pt x="808" y="525"/>
                    </a:lnTo>
                    <a:lnTo>
                      <a:pt x="763" y="619"/>
                    </a:lnTo>
                    <a:lnTo>
                      <a:pt x="710" y="703"/>
                    </a:lnTo>
                    <a:lnTo>
                      <a:pt x="650" y="785"/>
                    </a:lnTo>
                    <a:lnTo>
                      <a:pt x="585" y="857"/>
                    </a:lnTo>
                    <a:lnTo>
                      <a:pt x="514" y="920"/>
                    </a:lnTo>
                    <a:lnTo>
                      <a:pt x="438" y="979"/>
                    </a:lnTo>
                    <a:lnTo>
                      <a:pt x="358" y="1026"/>
                    </a:lnTo>
                    <a:lnTo>
                      <a:pt x="274" y="1063"/>
                    </a:lnTo>
                    <a:lnTo>
                      <a:pt x="185" y="1092"/>
                    </a:lnTo>
                    <a:lnTo>
                      <a:pt x="94" y="1109"/>
                    </a:lnTo>
                    <a:lnTo>
                      <a:pt x="0" y="1115"/>
                    </a:lnTo>
                    <a:lnTo>
                      <a:pt x="0" y="1223"/>
                    </a:lnTo>
                    <a:lnTo>
                      <a:pt x="102" y="1217"/>
                    </a:lnTo>
                    <a:lnTo>
                      <a:pt x="204" y="1198"/>
                    </a:lnTo>
                    <a:lnTo>
                      <a:pt x="301" y="1167"/>
                    </a:lnTo>
                    <a:lnTo>
                      <a:pt x="393" y="1125"/>
                    </a:lnTo>
                    <a:lnTo>
                      <a:pt x="482" y="1072"/>
                    </a:lnTo>
                    <a:lnTo>
                      <a:pt x="566" y="1009"/>
                    </a:lnTo>
                    <a:lnTo>
                      <a:pt x="645" y="939"/>
                    </a:lnTo>
                    <a:lnTo>
                      <a:pt x="716" y="858"/>
                    </a:lnTo>
                    <a:lnTo>
                      <a:pt x="781" y="770"/>
                    </a:lnTo>
                    <a:lnTo>
                      <a:pt x="839" y="675"/>
                    </a:lnTo>
                    <a:lnTo>
                      <a:pt x="889" y="573"/>
                    </a:lnTo>
                    <a:lnTo>
                      <a:pt x="932" y="470"/>
                    </a:lnTo>
                    <a:lnTo>
                      <a:pt x="965" y="358"/>
                    </a:lnTo>
                    <a:lnTo>
                      <a:pt x="991" y="240"/>
                    </a:lnTo>
                    <a:lnTo>
                      <a:pt x="1006" y="121"/>
                    </a:lnTo>
                    <a:lnTo>
                      <a:pt x="1011" y="0"/>
                    </a:lnTo>
                    <a:lnTo>
                      <a:pt x="919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8490" name="Picture 44" descr="POINTSTA">
                <a:extLst>
                  <a:ext uri="{FF2B5EF4-FFF2-40B4-BE49-F238E27FC236}">
                    <a16:creationId xmlns:a16="http://schemas.microsoft.com/office/drawing/2014/main" id="{4F082E68-0B4B-F4DF-85FD-350835634C41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0" y="3912"/>
                <a:ext cx="366" cy="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491" name="Picture 45" descr="POINTSTA">
                <a:extLst>
                  <a:ext uri="{FF2B5EF4-FFF2-40B4-BE49-F238E27FC236}">
                    <a16:creationId xmlns:a16="http://schemas.microsoft.com/office/drawing/2014/main" id="{F31B6AF8-A72B-2B10-DABF-91E00B2DA234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68" y="3960"/>
                <a:ext cx="27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492" name="Picture 46" descr="POINTSTA">
                <a:extLst>
                  <a:ext uri="{FF2B5EF4-FFF2-40B4-BE49-F238E27FC236}">
                    <a16:creationId xmlns:a16="http://schemas.microsoft.com/office/drawing/2014/main" id="{DB90C8D1-3816-3076-EACA-8D3F694B2D18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" y="3654"/>
                <a:ext cx="366" cy="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493" name="Picture 47" descr="POINTSTA">
                <a:extLst>
                  <a:ext uri="{FF2B5EF4-FFF2-40B4-BE49-F238E27FC236}">
                    <a16:creationId xmlns:a16="http://schemas.microsoft.com/office/drawing/2014/main" id="{41F79F84-FC6C-E3A5-EA35-7B664750CA52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2" y="3984"/>
                <a:ext cx="21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494" name="Freeform 48">
                <a:extLst>
                  <a:ext uri="{FF2B5EF4-FFF2-40B4-BE49-F238E27FC236}">
                    <a16:creationId xmlns:a16="http://schemas.microsoft.com/office/drawing/2014/main" id="{515456CE-1E54-3912-4C8A-EDC4A29EDC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" y="3565"/>
                <a:ext cx="937" cy="554"/>
              </a:xfrm>
              <a:custGeom>
                <a:avLst/>
                <a:gdLst>
                  <a:gd name="T0" fmla="*/ 0 w 1337"/>
                  <a:gd name="T1" fmla="*/ 0 h 1572"/>
                  <a:gd name="T2" fmla="*/ 1 w 1337"/>
                  <a:gd name="T3" fmla="*/ 0 h 1572"/>
                  <a:gd name="T4" fmla="*/ 1 w 1337"/>
                  <a:gd name="T5" fmla="*/ 0 h 1572"/>
                  <a:gd name="T6" fmla="*/ 1 w 1337"/>
                  <a:gd name="T7" fmla="*/ 0 h 1572"/>
                  <a:gd name="T8" fmla="*/ 1 w 1337"/>
                  <a:gd name="T9" fmla="*/ 0 h 1572"/>
                  <a:gd name="T10" fmla="*/ 1 w 1337"/>
                  <a:gd name="T11" fmla="*/ 0 h 1572"/>
                  <a:gd name="T12" fmla="*/ 2 w 1337"/>
                  <a:gd name="T13" fmla="*/ 0 h 1572"/>
                  <a:gd name="T14" fmla="*/ 2 w 1337"/>
                  <a:gd name="T15" fmla="*/ 0 h 1572"/>
                  <a:gd name="T16" fmla="*/ 2 w 1337"/>
                  <a:gd name="T17" fmla="*/ 0 h 1572"/>
                  <a:gd name="T18" fmla="*/ 3 w 1337"/>
                  <a:gd name="T19" fmla="*/ 0 h 1572"/>
                  <a:gd name="T20" fmla="*/ 3 w 1337"/>
                  <a:gd name="T21" fmla="*/ 0 h 1572"/>
                  <a:gd name="T22" fmla="*/ 3 w 1337"/>
                  <a:gd name="T23" fmla="*/ 0 h 1572"/>
                  <a:gd name="T24" fmla="*/ 3 w 1337"/>
                  <a:gd name="T25" fmla="*/ 0 h 1572"/>
                  <a:gd name="T26" fmla="*/ 3 w 1337"/>
                  <a:gd name="T27" fmla="*/ 0 h 1572"/>
                  <a:gd name="T28" fmla="*/ 3 w 1337"/>
                  <a:gd name="T29" fmla="*/ 0 h 1572"/>
                  <a:gd name="T30" fmla="*/ 3 w 1337"/>
                  <a:gd name="T31" fmla="*/ 0 h 1572"/>
                  <a:gd name="T32" fmla="*/ 3 w 1337"/>
                  <a:gd name="T33" fmla="*/ 0 h 1572"/>
                  <a:gd name="T34" fmla="*/ 3 w 1337"/>
                  <a:gd name="T35" fmla="*/ 0 h 1572"/>
                  <a:gd name="T36" fmla="*/ 3 w 1337"/>
                  <a:gd name="T37" fmla="*/ 0 h 1572"/>
                  <a:gd name="T38" fmla="*/ 3 w 1337"/>
                  <a:gd name="T39" fmla="*/ 0 h 1572"/>
                  <a:gd name="T40" fmla="*/ 3 w 1337"/>
                  <a:gd name="T41" fmla="*/ 0 h 1572"/>
                  <a:gd name="T42" fmla="*/ 3 w 1337"/>
                  <a:gd name="T43" fmla="*/ 0 h 1572"/>
                  <a:gd name="T44" fmla="*/ 3 w 1337"/>
                  <a:gd name="T45" fmla="*/ 0 h 1572"/>
                  <a:gd name="T46" fmla="*/ 3 w 1337"/>
                  <a:gd name="T47" fmla="*/ 0 h 1572"/>
                  <a:gd name="T48" fmla="*/ 2 w 1337"/>
                  <a:gd name="T49" fmla="*/ 0 h 1572"/>
                  <a:gd name="T50" fmla="*/ 2 w 1337"/>
                  <a:gd name="T51" fmla="*/ 0 h 1572"/>
                  <a:gd name="T52" fmla="*/ 2 w 1337"/>
                  <a:gd name="T53" fmla="*/ 0 h 1572"/>
                  <a:gd name="T54" fmla="*/ 2 w 1337"/>
                  <a:gd name="T55" fmla="*/ 0 h 1572"/>
                  <a:gd name="T56" fmla="*/ 1 w 1337"/>
                  <a:gd name="T57" fmla="*/ 0 h 1572"/>
                  <a:gd name="T58" fmla="*/ 1 w 1337"/>
                  <a:gd name="T59" fmla="*/ 0 h 1572"/>
                  <a:gd name="T60" fmla="*/ 1 w 1337"/>
                  <a:gd name="T61" fmla="*/ 0 h 1572"/>
                  <a:gd name="T62" fmla="*/ 1 w 1337"/>
                  <a:gd name="T63" fmla="*/ 0 h 1572"/>
                  <a:gd name="T64" fmla="*/ 1 w 1337"/>
                  <a:gd name="T65" fmla="*/ 0 h 1572"/>
                  <a:gd name="T66" fmla="*/ 0 w 1337"/>
                  <a:gd name="T67" fmla="*/ 0 h 1572"/>
                  <a:gd name="T68" fmla="*/ 0 w 1337"/>
                  <a:gd name="T69" fmla="*/ 0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7"/>
                  <a:gd name="T106" fmla="*/ 0 h 1572"/>
                  <a:gd name="T107" fmla="*/ 1337 w 1337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7" h="1572">
                    <a:moveTo>
                      <a:pt x="0" y="1572"/>
                    </a:moveTo>
                    <a:lnTo>
                      <a:pt x="136" y="1565"/>
                    </a:lnTo>
                    <a:lnTo>
                      <a:pt x="269" y="1541"/>
                    </a:lnTo>
                    <a:lnTo>
                      <a:pt x="398" y="1500"/>
                    </a:lnTo>
                    <a:lnTo>
                      <a:pt x="521" y="1447"/>
                    </a:lnTo>
                    <a:lnTo>
                      <a:pt x="637" y="1382"/>
                    </a:lnTo>
                    <a:lnTo>
                      <a:pt x="748" y="1304"/>
                    </a:lnTo>
                    <a:lnTo>
                      <a:pt x="850" y="1213"/>
                    </a:lnTo>
                    <a:lnTo>
                      <a:pt x="946" y="1112"/>
                    </a:lnTo>
                    <a:lnTo>
                      <a:pt x="1032" y="999"/>
                    </a:lnTo>
                    <a:lnTo>
                      <a:pt x="1109" y="879"/>
                    </a:lnTo>
                    <a:lnTo>
                      <a:pt x="1176" y="749"/>
                    </a:lnTo>
                    <a:lnTo>
                      <a:pt x="1231" y="612"/>
                    </a:lnTo>
                    <a:lnTo>
                      <a:pt x="1276" y="468"/>
                    </a:lnTo>
                    <a:lnTo>
                      <a:pt x="1311" y="316"/>
                    </a:lnTo>
                    <a:lnTo>
                      <a:pt x="1331" y="160"/>
                    </a:lnTo>
                    <a:lnTo>
                      <a:pt x="1337" y="0"/>
                    </a:lnTo>
                    <a:lnTo>
                      <a:pt x="1245" y="0"/>
                    </a:lnTo>
                    <a:lnTo>
                      <a:pt x="1238" y="149"/>
                    </a:lnTo>
                    <a:lnTo>
                      <a:pt x="1221" y="297"/>
                    </a:lnTo>
                    <a:lnTo>
                      <a:pt x="1189" y="436"/>
                    </a:lnTo>
                    <a:lnTo>
                      <a:pt x="1148" y="570"/>
                    </a:lnTo>
                    <a:lnTo>
                      <a:pt x="1094" y="698"/>
                    </a:lnTo>
                    <a:lnTo>
                      <a:pt x="1033" y="817"/>
                    </a:lnTo>
                    <a:lnTo>
                      <a:pt x="961" y="931"/>
                    </a:lnTo>
                    <a:lnTo>
                      <a:pt x="881" y="1035"/>
                    </a:lnTo>
                    <a:lnTo>
                      <a:pt x="793" y="1130"/>
                    </a:lnTo>
                    <a:lnTo>
                      <a:pt x="696" y="1214"/>
                    </a:lnTo>
                    <a:lnTo>
                      <a:pt x="594" y="1286"/>
                    </a:lnTo>
                    <a:lnTo>
                      <a:pt x="485" y="1348"/>
                    </a:lnTo>
                    <a:lnTo>
                      <a:pt x="372" y="1398"/>
                    </a:lnTo>
                    <a:lnTo>
                      <a:pt x="253" y="1435"/>
                    </a:lnTo>
                    <a:lnTo>
                      <a:pt x="128" y="1455"/>
                    </a:lnTo>
                    <a:lnTo>
                      <a:pt x="0" y="1464"/>
                    </a:lnTo>
                    <a:lnTo>
                      <a:pt x="0" y="1572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5" name="Freeform 49">
                <a:extLst>
                  <a:ext uri="{FF2B5EF4-FFF2-40B4-BE49-F238E27FC236}">
                    <a16:creationId xmlns:a16="http://schemas.microsoft.com/office/drawing/2014/main" id="{059ECA9B-0802-7A48-CB39-0ED8B64EDD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" y="3565"/>
                <a:ext cx="824" cy="488"/>
              </a:xfrm>
              <a:custGeom>
                <a:avLst/>
                <a:gdLst>
                  <a:gd name="T0" fmla="*/ 3 w 1176"/>
                  <a:gd name="T1" fmla="*/ 0 h 1382"/>
                  <a:gd name="T2" fmla="*/ 3 w 1176"/>
                  <a:gd name="T3" fmla="*/ 0 h 1382"/>
                  <a:gd name="T4" fmla="*/ 3 w 1176"/>
                  <a:gd name="T5" fmla="*/ 0 h 1382"/>
                  <a:gd name="T6" fmla="*/ 3 w 1176"/>
                  <a:gd name="T7" fmla="*/ 0 h 1382"/>
                  <a:gd name="T8" fmla="*/ 3 w 1176"/>
                  <a:gd name="T9" fmla="*/ 0 h 1382"/>
                  <a:gd name="T10" fmla="*/ 2 w 1176"/>
                  <a:gd name="T11" fmla="*/ 0 h 1382"/>
                  <a:gd name="T12" fmla="*/ 2 w 1176"/>
                  <a:gd name="T13" fmla="*/ 0 h 1382"/>
                  <a:gd name="T14" fmla="*/ 2 w 1176"/>
                  <a:gd name="T15" fmla="*/ 0 h 1382"/>
                  <a:gd name="T16" fmla="*/ 2 w 1176"/>
                  <a:gd name="T17" fmla="*/ 0 h 1382"/>
                  <a:gd name="T18" fmla="*/ 2 w 1176"/>
                  <a:gd name="T19" fmla="*/ 0 h 1382"/>
                  <a:gd name="T20" fmla="*/ 1 w 1176"/>
                  <a:gd name="T21" fmla="*/ 0 h 1382"/>
                  <a:gd name="T22" fmla="*/ 1 w 1176"/>
                  <a:gd name="T23" fmla="*/ 0 h 1382"/>
                  <a:gd name="T24" fmla="*/ 1 w 1176"/>
                  <a:gd name="T25" fmla="*/ 0 h 1382"/>
                  <a:gd name="T26" fmla="*/ 1 w 1176"/>
                  <a:gd name="T27" fmla="*/ 0 h 1382"/>
                  <a:gd name="T28" fmla="*/ 1 w 1176"/>
                  <a:gd name="T29" fmla="*/ 0 h 1382"/>
                  <a:gd name="T30" fmla="*/ 1 w 1176"/>
                  <a:gd name="T31" fmla="*/ 0 h 1382"/>
                  <a:gd name="T32" fmla="*/ 0 w 1176"/>
                  <a:gd name="T33" fmla="*/ 0 h 1382"/>
                  <a:gd name="T34" fmla="*/ 0 w 1176"/>
                  <a:gd name="T35" fmla="*/ 0 h 1382"/>
                  <a:gd name="T36" fmla="*/ 1 w 1176"/>
                  <a:gd name="T37" fmla="*/ 0 h 1382"/>
                  <a:gd name="T38" fmla="*/ 1 w 1176"/>
                  <a:gd name="T39" fmla="*/ 0 h 1382"/>
                  <a:gd name="T40" fmla="*/ 1 w 1176"/>
                  <a:gd name="T41" fmla="*/ 0 h 1382"/>
                  <a:gd name="T42" fmla="*/ 1 w 1176"/>
                  <a:gd name="T43" fmla="*/ 0 h 1382"/>
                  <a:gd name="T44" fmla="*/ 1 w 1176"/>
                  <a:gd name="T45" fmla="*/ 0 h 1382"/>
                  <a:gd name="T46" fmla="*/ 1 w 1176"/>
                  <a:gd name="T47" fmla="*/ 0 h 1382"/>
                  <a:gd name="T48" fmla="*/ 2 w 1176"/>
                  <a:gd name="T49" fmla="*/ 0 h 1382"/>
                  <a:gd name="T50" fmla="*/ 2 w 1176"/>
                  <a:gd name="T51" fmla="*/ 0 h 1382"/>
                  <a:gd name="T52" fmla="*/ 2 w 1176"/>
                  <a:gd name="T53" fmla="*/ 0 h 1382"/>
                  <a:gd name="T54" fmla="*/ 3 w 1176"/>
                  <a:gd name="T55" fmla="*/ 0 h 1382"/>
                  <a:gd name="T56" fmla="*/ 3 w 1176"/>
                  <a:gd name="T57" fmla="*/ 0 h 1382"/>
                  <a:gd name="T58" fmla="*/ 3 w 1176"/>
                  <a:gd name="T59" fmla="*/ 0 h 1382"/>
                  <a:gd name="T60" fmla="*/ 3 w 1176"/>
                  <a:gd name="T61" fmla="*/ 0 h 1382"/>
                  <a:gd name="T62" fmla="*/ 3 w 1176"/>
                  <a:gd name="T63" fmla="*/ 0 h 1382"/>
                  <a:gd name="T64" fmla="*/ 3 w 1176"/>
                  <a:gd name="T65" fmla="*/ 0 h 1382"/>
                  <a:gd name="T66" fmla="*/ 3 w 1176"/>
                  <a:gd name="T67" fmla="*/ 0 h 1382"/>
                  <a:gd name="T68" fmla="*/ 3 w 1176"/>
                  <a:gd name="T69" fmla="*/ 0 h 138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76"/>
                  <a:gd name="T106" fmla="*/ 0 h 1382"/>
                  <a:gd name="T107" fmla="*/ 1176 w 1176"/>
                  <a:gd name="T108" fmla="*/ 1382 h 138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76" h="1382">
                    <a:moveTo>
                      <a:pt x="1083" y="0"/>
                    </a:moveTo>
                    <a:lnTo>
                      <a:pt x="1078" y="131"/>
                    </a:lnTo>
                    <a:lnTo>
                      <a:pt x="1062" y="257"/>
                    </a:lnTo>
                    <a:lnTo>
                      <a:pt x="1036" y="379"/>
                    </a:lnTo>
                    <a:lnTo>
                      <a:pt x="999" y="495"/>
                    </a:lnTo>
                    <a:lnTo>
                      <a:pt x="953" y="607"/>
                    </a:lnTo>
                    <a:lnTo>
                      <a:pt x="898" y="713"/>
                    </a:lnTo>
                    <a:lnTo>
                      <a:pt x="836" y="811"/>
                    </a:lnTo>
                    <a:lnTo>
                      <a:pt x="767" y="901"/>
                    </a:lnTo>
                    <a:lnTo>
                      <a:pt x="691" y="982"/>
                    </a:lnTo>
                    <a:lnTo>
                      <a:pt x="606" y="1056"/>
                    </a:lnTo>
                    <a:lnTo>
                      <a:pt x="516" y="1120"/>
                    </a:lnTo>
                    <a:lnTo>
                      <a:pt x="421" y="1174"/>
                    </a:lnTo>
                    <a:lnTo>
                      <a:pt x="322" y="1217"/>
                    </a:lnTo>
                    <a:lnTo>
                      <a:pt x="219" y="1248"/>
                    </a:lnTo>
                    <a:lnTo>
                      <a:pt x="111" y="1267"/>
                    </a:lnTo>
                    <a:lnTo>
                      <a:pt x="0" y="1274"/>
                    </a:lnTo>
                    <a:lnTo>
                      <a:pt x="0" y="1382"/>
                    </a:lnTo>
                    <a:lnTo>
                      <a:pt x="120" y="1376"/>
                    </a:lnTo>
                    <a:lnTo>
                      <a:pt x="236" y="1353"/>
                    </a:lnTo>
                    <a:lnTo>
                      <a:pt x="349" y="1320"/>
                    </a:lnTo>
                    <a:lnTo>
                      <a:pt x="456" y="1274"/>
                    </a:lnTo>
                    <a:lnTo>
                      <a:pt x="560" y="1216"/>
                    </a:lnTo>
                    <a:lnTo>
                      <a:pt x="658" y="1145"/>
                    </a:lnTo>
                    <a:lnTo>
                      <a:pt x="748" y="1066"/>
                    </a:lnTo>
                    <a:lnTo>
                      <a:pt x="831" y="977"/>
                    </a:lnTo>
                    <a:lnTo>
                      <a:pt x="907" y="879"/>
                    </a:lnTo>
                    <a:lnTo>
                      <a:pt x="975" y="773"/>
                    </a:lnTo>
                    <a:lnTo>
                      <a:pt x="1034" y="659"/>
                    </a:lnTo>
                    <a:lnTo>
                      <a:pt x="1083" y="536"/>
                    </a:lnTo>
                    <a:lnTo>
                      <a:pt x="1123" y="410"/>
                    </a:lnTo>
                    <a:lnTo>
                      <a:pt x="1151" y="277"/>
                    </a:lnTo>
                    <a:lnTo>
                      <a:pt x="1170" y="141"/>
                    </a:lnTo>
                    <a:lnTo>
                      <a:pt x="1176" y="0"/>
                    </a:lnTo>
                    <a:lnTo>
                      <a:pt x="1083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96" name="Freeform 50">
                <a:extLst>
                  <a:ext uri="{FF2B5EF4-FFF2-40B4-BE49-F238E27FC236}">
                    <a16:creationId xmlns:a16="http://schemas.microsoft.com/office/drawing/2014/main" id="{73CCD926-408B-4099-E4D1-32B8C990D2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" y="3565"/>
                <a:ext cx="710" cy="420"/>
              </a:xfrm>
              <a:custGeom>
                <a:avLst/>
                <a:gdLst>
                  <a:gd name="T0" fmla="*/ 2 w 1014"/>
                  <a:gd name="T1" fmla="*/ 0 h 1193"/>
                  <a:gd name="T2" fmla="*/ 2 w 1014"/>
                  <a:gd name="T3" fmla="*/ 0 h 1193"/>
                  <a:gd name="T4" fmla="*/ 2 w 1014"/>
                  <a:gd name="T5" fmla="*/ 0 h 1193"/>
                  <a:gd name="T6" fmla="*/ 2 w 1014"/>
                  <a:gd name="T7" fmla="*/ 0 h 1193"/>
                  <a:gd name="T8" fmla="*/ 2 w 1014"/>
                  <a:gd name="T9" fmla="*/ 0 h 1193"/>
                  <a:gd name="T10" fmla="*/ 2 w 1014"/>
                  <a:gd name="T11" fmla="*/ 0 h 1193"/>
                  <a:gd name="T12" fmla="*/ 2 w 1014"/>
                  <a:gd name="T13" fmla="*/ 0 h 1193"/>
                  <a:gd name="T14" fmla="*/ 2 w 1014"/>
                  <a:gd name="T15" fmla="*/ 0 h 1193"/>
                  <a:gd name="T16" fmla="*/ 1 w 1014"/>
                  <a:gd name="T17" fmla="*/ 0 h 1193"/>
                  <a:gd name="T18" fmla="*/ 1 w 1014"/>
                  <a:gd name="T19" fmla="*/ 0 h 1193"/>
                  <a:gd name="T20" fmla="*/ 1 w 1014"/>
                  <a:gd name="T21" fmla="*/ 0 h 1193"/>
                  <a:gd name="T22" fmla="*/ 1 w 1014"/>
                  <a:gd name="T23" fmla="*/ 0 h 1193"/>
                  <a:gd name="T24" fmla="*/ 1 w 1014"/>
                  <a:gd name="T25" fmla="*/ 0 h 1193"/>
                  <a:gd name="T26" fmla="*/ 1 w 1014"/>
                  <a:gd name="T27" fmla="*/ 0 h 1193"/>
                  <a:gd name="T28" fmla="*/ 1 w 1014"/>
                  <a:gd name="T29" fmla="*/ 0 h 1193"/>
                  <a:gd name="T30" fmla="*/ 1 w 1014"/>
                  <a:gd name="T31" fmla="*/ 0 h 1193"/>
                  <a:gd name="T32" fmla="*/ 0 w 1014"/>
                  <a:gd name="T33" fmla="*/ 0 h 1193"/>
                  <a:gd name="T34" fmla="*/ 0 w 1014"/>
                  <a:gd name="T35" fmla="*/ 0 h 1193"/>
                  <a:gd name="T36" fmla="*/ 1 w 1014"/>
                  <a:gd name="T37" fmla="*/ 0 h 1193"/>
                  <a:gd name="T38" fmla="*/ 1 w 1014"/>
                  <a:gd name="T39" fmla="*/ 0 h 1193"/>
                  <a:gd name="T40" fmla="*/ 1 w 1014"/>
                  <a:gd name="T41" fmla="*/ 0 h 1193"/>
                  <a:gd name="T42" fmla="*/ 1 w 1014"/>
                  <a:gd name="T43" fmla="*/ 0 h 1193"/>
                  <a:gd name="T44" fmla="*/ 1 w 1014"/>
                  <a:gd name="T45" fmla="*/ 0 h 1193"/>
                  <a:gd name="T46" fmla="*/ 1 w 1014"/>
                  <a:gd name="T47" fmla="*/ 0 h 1193"/>
                  <a:gd name="T48" fmla="*/ 1 w 1014"/>
                  <a:gd name="T49" fmla="*/ 0 h 1193"/>
                  <a:gd name="T50" fmla="*/ 2 w 1014"/>
                  <a:gd name="T51" fmla="*/ 0 h 1193"/>
                  <a:gd name="T52" fmla="*/ 2 w 1014"/>
                  <a:gd name="T53" fmla="*/ 0 h 1193"/>
                  <a:gd name="T54" fmla="*/ 2 w 1014"/>
                  <a:gd name="T55" fmla="*/ 0 h 1193"/>
                  <a:gd name="T56" fmla="*/ 2 w 1014"/>
                  <a:gd name="T57" fmla="*/ 0 h 1193"/>
                  <a:gd name="T58" fmla="*/ 2 w 1014"/>
                  <a:gd name="T59" fmla="*/ 0 h 1193"/>
                  <a:gd name="T60" fmla="*/ 2 w 1014"/>
                  <a:gd name="T61" fmla="*/ 0 h 1193"/>
                  <a:gd name="T62" fmla="*/ 3 w 1014"/>
                  <a:gd name="T63" fmla="*/ 0 h 1193"/>
                  <a:gd name="T64" fmla="*/ 3 w 1014"/>
                  <a:gd name="T65" fmla="*/ 0 h 1193"/>
                  <a:gd name="T66" fmla="*/ 3 w 1014"/>
                  <a:gd name="T67" fmla="*/ 0 h 1193"/>
                  <a:gd name="T68" fmla="*/ 2 w 1014"/>
                  <a:gd name="T69" fmla="*/ 0 h 119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14"/>
                  <a:gd name="T106" fmla="*/ 0 h 1193"/>
                  <a:gd name="T107" fmla="*/ 1014 w 1014"/>
                  <a:gd name="T108" fmla="*/ 1193 h 119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14" h="1193">
                    <a:moveTo>
                      <a:pt x="922" y="0"/>
                    </a:moveTo>
                    <a:lnTo>
                      <a:pt x="916" y="112"/>
                    </a:lnTo>
                    <a:lnTo>
                      <a:pt x="904" y="220"/>
                    </a:lnTo>
                    <a:lnTo>
                      <a:pt x="881" y="322"/>
                    </a:lnTo>
                    <a:lnTo>
                      <a:pt x="850" y="423"/>
                    </a:lnTo>
                    <a:lnTo>
                      <a:pt x="810" y="517"/>
                    </a:lnTo>
                    <a:lnTo>
                      <a:pt x="764" y="607"/>
                    </a:lnTo>
                    <a:lnTo>
                      <a:pt x="711" y="691"/>
                    </a:lnTo>
                    <a:lnTo>
                      <a:pt x="651" y="767"/>
                    </a:lnTo>
                    <a:lnTo>
                      <a:pt x="587" y="838"/>
                    </a:lnTo>
                    <a:lnTo>
                      <a:pt x="515" y="899"/>
                    </a:lnTo>
                    <a:lnTo>
                      <a:pt x="439" y="953"/>
                    </a:lnTo>
                    <a:lnTo>
                      <a:pt x="359" y="1000"/>
                    </a:lnTo>
                    <a:lnTo>
                      <a:pt x="275" y="1037"/>
                    </a:lnTo>
                    <a:lnTo>
                      <a:pt x="186" y="1064"/>
                    </a:lnTo>
                    <a:lnTo>
                      <a:pt x="95" y="1078"/>
                    </a:lnTo>
                    <a:lnTo>
                      <a:pt x="0" y="1085"/>
                    </a:lnTo>
                    <a:lnTo>
                      <a:pt x="0" y="1193"/>
                    </a:lnTo>
                    <a:lnTo>
                      <a:pt x="104" y="1187"/>
                    </a:lnTo>
                    <a:lnTo>
                      <a:pt x="202" y="1169"/>
                    </a:lnTo>
                    <a:lnTo>
                      <a:pt x="302" y="1139"/>
                    </a:lnTo>
                    <a:lnTo>
                      <a:pt x="394" y="1100"/>
                    </a:lnTo>
                    <a:lnTo>
                      <a:pt x="483" y="1049"/>
                    </a:lnTo>
                    <a:lnTo>
                      <a:pt x="567" y="989"/>
                    </a:lnTo>
                    <a:lnTo>
                      <a:pt x="644" y="921"/>
                    </a:lnTo>
                    <a:lnTo>
                      <a:pt x="717" y="844"/>
                    </a:lnTo>
                    <a:lnTo>
                      <a:pt x="781" y="759"/>
                    </a:lnTo>
                    <a:lnTo>
                      <a:pt x="840" y="667"/>
                    </a:lnTo>
                    <a:lnTo>
                      <a:pt x="892" y="569"/>
                    </a:lnTo>
                    <a:lnTo>
                      <a:pt x="933" y="465"/>
                    </a:lnTo>
                    <a:lnTo>
                      <a:pt x="968" y="355"/>
                    </a:lnTo>
                    <a:lnTo>
                      <a:pt x="993" y="239"/>
                    </a:lnTo>
                    <a:lnTo>
                      <a:pt x="1008" y="122"/>
                    </a:lnTo>
                    <a:lnTo>
                      <a:pt x="1014" y="0"/>
                    </a:lnTo>
                    <a:lnTo>
                      <a:pt x="922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8497" name="Picture 51" descr="POINTSTA">
                <a:extLst>
                  <a:ext uri="{FF2B5EF4-FFF2-40B4-BE49-F238E27FC236}">
                    <a16:creationId xmlns:a16="http://schemas.microsoft.com/office/drawing/2014/main" id="{23F36C82-3906-C646-A839-F57311789DC9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6" y="3504"/>
                <a:ext cx="768" cy="7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498" name="Picture 52" descr="POINTSTA">
                <a:extLst>
                  <a:ext uri="{FF2B5EF4-FFF2-40B4-BE49-F238E27FC236}">
                    <a16:creationId xmlns:a16="http://schemas.microsoft.com/office/drawing/2014/main" id="{7CCACE8F-7002-CB3A-B101-0E73B6F2D93F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" y="3870"/>
                <a:ext cx="488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8474" name="Group 53">
              <a:extLst>
                <a:ext uri="{FF2B5EF4-FFF2-40B4-BE49-F238E27FC236}">
                  <a16:creationId xmlns:a16="http://schemas.microsoft.com/office/drawing/2014/main" id="{A41DA355-7F1C-FF96-D5A9-641BC35520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2256"/>
              <a:ext cx="624" cy="1419"/>
              <a:chOff x="288" y="2256"/>
              <a:chExt cx="624" cy="1419"/>
            </a:xfrm>
          </p:grpSpPr>
          <p:pic>
            <p:nvPicPr>
              <p:cNvPr id="18475" name="Picture 54" descr="POINTSTA">
                <a:extLst>
                  <a:ext uri="{FF2B5EF4-FFF2-40B4-BE49-F238E27FC236}">
                    <a16:creationId xmlns:a16="http://schemas.microsoft.com/office/drawing/2014/main" id="{1A4504C1-0C05-4440-2641-DCCF5F2E1538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387"/>
                <a:ext cx="192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476" name="Picture 55" descr="POINTSTA">
                <a:extLst>
                  <a:ext uri="{FF2B5EF4-FFF2-40B4-BE49-F238E27FC236}">
                    <a16:creationId xmlns:a16="http://schemas.microsoft.com/office/drawing/2014/main" id="{2CC45DD0-357C-4ACE-0AEE-270BF247DF2A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8" y="3342"/>
                <a:ext cx="324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477" name="Picture 56" descr="POINTSTA">
                <a:extLst>
                  <a:ext uri="{FF2B5EF4-FFF2-40B4-BE49-F238E27FC236}">
                    <a16:creationId xmlns:a16="http://schemas.microsoft.com/office/drawing/2014/main" id="{3DF64A0D-55EC-FE42-E99F-BBFFB201444D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" y="3196"/>
                <a:ext cx="432" cy="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478" name="Picture 57" descr="POINTSTA">
                <a:extLst>
                  <a:ext uri="{FF2B5EF4-FFF2-40B4-BE49-F238E27FC236}">
                    <a16:creationId xmlns:a16="http://schemas.microsoft.com/office/drawing/2014/main" id="{70B401E1-367F-E40C-0F01-0E7BDBE836A2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" y="2936"/>
                <a:ext cx="432" cy="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479" name="Picture 58" descr="POINTSTA">
                <a:extLst>
                  <a:ext uri="{FF2B5EF4-FFF2-40B4-BE49-F238E27FC236}">
                    <a16:creationId xmlns:a16="http://schemas.microsoft.com/office/drawing/2014/main" id="{33C388CE-03CD-8085-C7D1-94C7A9459932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" y="2668"/>
                <a:ext cx="240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480" name="Picture 59" descr="POINTSTA">
                <a:extLst>
                  <a:ext uri="{FF2B5EF4-FFF2-40B4-BE49-F238E27FC236}">
                    <a16:creationId xmlns:a16="http://schemas.microsoft.com/office/drawing/2014/main" id="{C333AAAC-A967-33FC-CA8B-C53ACB8A36F4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256"/>
                <a:ext cx="192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8438" name="Group 60">
            <a:extLst>
              <a:ext uri="{FF2B5EF4-FFF2-40B4-BE49-F238E27FC236}">
                <a16:creationId xmlns:a16="http://schemas.microsoft.com/office/drawing/2014/main" id="{43E48299-7252-618B-3D69-94149B10F059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9204647" y="188913"/>
            <a:ext cx="2667000" cy="3352800"/>
            <a:chOff x="17" y="2256"/>
            <a:chExt cx="1829" cy="2064"/>
          </a:xfrm>
        </p:grpSpPr>
        <p:grpSp>
          <p:nvGrpSpPr>
            <p:cNvPr id="18447" name="Group 61">
              <a:extLst>
                <a:ext uri="{FF2B5EF4-FFF2-40B4-BE49-F238E27FC236}">
                  <a16:creationId xmlns:a16="http://schemas.microsoft.com/office/drawing/2014/main" id="{A1C46A65-E533-2C01-B849-A3D899ED87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" y="3416"/>
              <a:ext cx="1829" cy="904"/>
              <a:chOff x="17" y="3416"/>
              <a:chExt cx="1829" cy="904"/>
            </a:xfrm>
          </p:grpSpPr>
          <p:sp>
            <p:nvSpPr>
              <p:cNvPr id="18455" name="Freeform 62">
                <a:extLst>
                  <a:ext uri="{FF2B5EF4-FFF2-40B4-BE49-F238E27FC236}">
                    <a16:creationId xmlns:a16="http://schemas.microsoft.com/office/drawing/2014/main" id="{4EACC5B1-378C-C07F-6269-240501DC17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" y="3776"/>
                <a:ext cx="668" cy="393"/>
              </a:xfrm>
              <a:custGeom>
                <a:avLst/>
                <a:gdLst>
                  <a:gd name="T0" fmla="*/ 0 w 1336"/>
                  <a:gd name="T1" fmla="*/ 0 h 1572"/>
                  <a:gd name="T2" fmla="*/ 1 w 1336"/>
                  <a:gd name="T3" fmla="*/ 0 h 1572"/>
                  <a:gd name="T4" fmla="*/ 1 w 1336"/>
                  <a:gd name="T5" fmla="*/ 0 h 1572"/>
                  <a:gd name="T6" fmla="*/ 1 w 1336"/>
                  <a:gd name="T7" fmla="*/ 0 h 1572"/>
                  <a:gd name="T8" fmla="*/ 1 w 1336"/>
                  <a:gd name="T9" fmla="*/ 0 h 1572"/>
                  <a:gd name="T10" fmla="*/ 1 w 1336"/>
                  <a:gd name="T11" fmla="*/ 0 h 1572"/>
                  <a:gd name="T12" fmla="*/ 1 w 1336"/>
                  <a:gd name="T13" fmla="*/ 0 h 1572"/>
                  <a:gd name="T14" fmla="*/ 1 w 1336"/>
                  <a:gd name="T15" fmla="*/ 0 h 1572"/>
                  <a:gd name="T16" fmla="*/ 1 w 1336"/>
                  <a:gd name="T17" fmla="*/ 0 h 1572"/>
                  <a:gd name="T18" fmla="*/ 1 w 1336"/>
                  <a:gd name="T19" fmla="*/ 0 h 1572"/>
                  <a:gd name="T20" fmla="*/ 1 w 1336"/>
                  <a:gd name="T21" fmla="*/ 0 h 1572"/>
                  <a:gd name="T22" fmla="*/ 1 w 1336"/>
                  <a:gd name="T23" fmla="*/ 0 h 1572"/>
                  <a:gd name="T24" fmla="*/ 1 w 1336"/>
                  <a:gd name="T25" fmla="*/ 0 h 1572"/>
                  <a:gd name="T26" fmla="*/ 1 w 1336"/>
                  <a:gd name="T27" fmla="*/ 0 h 1572"/>
                  <a:gd name="T28" fmla="*/ 1 w 1336"/>
                  <a:gd name="T29" fmla="*/ 0 h 1572"/>
                  <a:gd name="T30" fmla="*/ 1 w 1336"/>
                  <a:gd name="T31" fmla="*/ 0 h 1572"/>
                  <a:gd name="T32" fmla="*/ 1 w 1336"/>
                  <a:gd name="T33" fmla="*/ 0 h 1572"/>
                  <a:gd name="T34" fmla="*/ 1 w 1336"/>
                  <a:gd name="T35" fmla="*/ 0 h 1572"/>
                  <a:gd name="T36" fmla="*/ 1 w 1336"/>
                  <a:gd name="T37" fmla="*/ 0 h 1572"/>
                  <a:gd name="T38" fmla="*/ 1 w 1336"/>
                  <a:gd name="T39" fmla="*/ 0 h 1572"/>
                  <a:gd name="T40" fmla="*/ 1 w 1336"/>
                  <a:gd name="T41" fmla="*/ 0 h 1572"/>
                  <a:gd name="T42" fmla="*/ 1 w 1336"/>
                  <a:gd name="T43" fmla="*/ 0 h 1572"/>
                  <a:gd name="T44" fmla="*/ 1 w 1336"/>
                  <a:gd name="T45" fmla="*/ 0 h 1572"/>
                  <a:gd name="T46" fmla="*/ 1 w 1336"/>
                  <a:gd name="T47" fmla="*/ 0 h 1572"/>
                  <a:gd name="T48" fmla="*/ 1 w 1336"/>
                  <a:gd name="T49" fmla="*/ 0 h 1572"/>
                  <a:gd name="T50" fmla="*/ 1 w 1336"/>
                  <a:gd name="T51" fmla="*/ 0 h 1572"/>
                  <a:gd name="T52" fmla="*/ 1 w 1336"/>
                  <a:gd name="T53" fmla="*/ 0 h 1572"/>
                  <a:gd name="T54" fmla="*/ 1 w 1336"/>
                  <a:gd name="T55" fmla="*/ 0 h 1572"/>
                  <a:gd name="T56" fmla="*/ 1 w 1336"/>
                  <a:gd name="T57" fmla="*/ 0 h 1572"/>
                  <a:gd name="T58" fmla="*/ 1 w 1336"/>
                  <a:gd name="T59" fmla="*/ 0 h 1572"/>
                  <a:gd name="T60" fmla="*/ 1 w 1336"/>
                  <a:gd name="T61" fmla="*/ 0 h 1572"/>
                  <a:gd name="T62" fmla="*/ 1 w 1336"/>
                  <a:gd name="T63" fmla="*/ 0 h 1572"/>
                  <a:gd name="T64" fmla="*/ 1 w 1336"/>
                  <a:gd name="T65" fmla="*/ 0 h 1572"/>
                  <a:gd name="T66" fmla="*/ 1 w 1336"/>
                  <a:gd name="T67" fmla="*/ 0 h 1572"/>
                  <a:gd name="T68" fmla="*/ 0 w 1336"/>
                  <a:gd name="T69" fmla="*/ 0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6"/>
                  <a:gd name="T106" fmla="*/ 0 h 1572"/>
                  <a:gd name="T107" fmla="*/ 1336 w 1336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6" h="1572">
                    <a:moveTo>
                      <a:pt x="0" y="0"/>
                    </a:moveTo>
                    <a:lnTo>
                      <a:pt x="6" y="160"/>
                    </a:lnTo>
                    <a:lnTo>
                      <a:pt x="27" y="316"/>
                    </a:lnTo>
                    <a:lnTo>
                      <a:pt x="61" y="468"/>
                    </a:lnTo>
                    <a:lnTo>
                      <a:pt x="106" y="612"/>
                    </a:lnTo>
                    <a:lnTo>
                      <a:pt x="162" y="749"/>
                    </a:lnTo>
                    <a:lnTo>
                      <a:pt x="228" y="879"/>
                    </a:lnTo>
                    <a:lnTo>
                      <a:pt x="305" y="999"/>
                    </a:lnTo>
                    <a:lnTo>
                      <a:pt x="391" y="1112"/>
                    </a:lnTo>
                    <a:lnTo>
                      <a:pt x="488" y="1213"/>
                    </a:lnTo>
                    <a:lnTo>
                      <a:pt x="589" y="1304"/>
                    </a:lnTo>
                    <a:lnTo>
                      <a:pt x="700" y="1382"/>
                    </a:lnTo>
                    <a:lnTo>
                      <a:pt x="817" y="1448"/>
                    </a:lnTo>
                    <a:lnTo>
                      <a:pt x="939" y="1501"/>
                    </a:lnTo>
                    <a:lnTo>
                      <a:pt x="1067" y="1540"/>
                    </a:lnTo>
                    <a:lnTo>
                      <a:pt x="1201" y="1564"/>
                    </a:lnTo>
                    <a:lnTo>
                      <a:pt x="1336" y="1572"/>
                    </a:lnTo>
                    <a:lnTo>
                      <a:pt x="1336" y="1464"/>
                    </a:lnTo>
                    <a:lnTo>
                      <a:pt x="1209" y="1455"/>
                    </a:lnTo>
                    <a:lnTo>
                      <a:pt x="1085" y="1435"/>
                    </a:lnTo>
                    <a:lnTo>
                      <a:pt x="966" y="1398"/>
                    </a:lnTo>
                    <a:lnTo>
                      <a:pt x="852" y="1348"/>
                    </a:lnTo>
                    <a:lnTo>
                      <a:pt x="743" y="1286"/>
                    </a:lnTo>
                    <a:lnTo>
                      <a:pt x="641" y="1215"/>
                    </a:lnTo>
                    <a:lnTo>
                      <a:pt x="544" y="1130"/>
                    </a:lnTo>
                    <a:lnTo>
                      <a:pt x="456" y="1036"/>
                    </a:lnTo>
                    <a:lnTo>
                      <a:pt x="376" y="931"/>
                    </a:lnTo>
                    <a:lnTo>
                      <a:pt x="304" y="818"/>
                    </a:lnTo>
                    <a:lnTo>
                      <a:pt x="243" y="698"/>
                    </a:lnTo>
                    <a:lnTo>
                      <a:pt x="190" y="571"/>
                    </a:lnTo>
                    <a:lnTo>
                      <a:pt x="148" y="436"/>
                    </a:lnTo>
                    <a:lnTo>
                      <a:pt x="117" y="297"/>
                    </a:lnTo>
                    <a:lnTo>
                      <a:pt x="98" y="150"/>
                    </a:lnTo>
                    <a:lnTo>
                      <a:pt x="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6" name="Freeform 63">
                <a:extLst>
                  <a:ext uri="{FF2B5EF4-FFF2-40B4-BE49-F238E27FC236}">
                    <a16:creationId xmlns:a16="http://schemas.microsoft.com/office/drawing/2014/main" id="{E05A5696-4279-00F5-E603-4ABEEF9D12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2" y="3776"/>
                <a:ext cx="587" cy="346"/>
              </a:xfrm>
              <a:custGeom>
                <a:avLst/>
                <a:gdLst>
                  <a:gd name="T0" fmla="*/ 1 w 1174"/>
                  <a:gd name="T1" fmla="*/ 0 h 1383"/>
                  <a:gd name="T2" fmla="*/ 1 w 1174"/>
                  <a:gd name="T3" fmla="*/ 0 h 1383"/>
                  <a:gd name="T4" fmla="*/ 1 w 1174"/>
                  <a:gd name="T5" fmla="*/ 0 h 1383"/>
                  <a:gd name="T6" fmla="*/ 1 w 1174"/>
                  <a:gd name="T7" fmla="*/ 0 h 1383"/>
                  <a:gd name="T8" fmla="*/ 1 w 1174"/>
                  <a:gd name="T9" fmla="*/ 0 h 1383"/>
                  <a:gd name="T10" fmla="*/ 1 w 1174"/>
                  <a:gd name="T11" fmla="*/ 0 h 1383"/>
                  <a:gd name="T12" fmla="*/ 1 w 1174"/>
                  <a:gd name="T13" fmla="*/ 0 h 1383"/>
                  <a:gd name="T14" fmla="*/ 1 w 1174"/>
                  <a:gd name="T15" fmla="*/ 0 h 1383"/>
                  <a:gd name="T16" fmla="*/ 1 w 1174"/>
                  <a:gd name="T17" fmla="*/ 0 h 1383"/>
                  <a:gd name="T18" fmla="*/ 1 w 1174"/>
                  <a:gd name="T19" fmla="*/ 0 h 1383"/>
                  <a:gd name="T20" fmla="*/ 1 w 1174"/>
                  <a:gd name="T21" fmla="*/ 0 h 1383"/>
                  <a:gd name="T22" fmla="*/ 1 w 1174"/>
                  <a:gd name="T23" fmla="*/ 0 h 1383"/>
                  <a:gd name="T24" fmla="*/ 1 w 1174"/>
                  <a:gd name="T25" fmla="*/ 0 h 1383"/>
                  <a:gd name="T26" fmla="*/ 1 w 1174"/>
                  <a:gd name="T27" fmla="*/ 0 h 1383"/>
                  <a:gd name="T28" fmla="*/ 1 w 1174"/>
                  <a:gd name="T29" fmla="*/ 0 h 1383"/>
                  <a:gd name="T30" fmla="*/ 1 w 1174"/>
                  <a:gd name="T31" fmla="*/ 0 h 1383"/>
                  <a:gd name="T32" fmla="*/ 1 w 1174"/>
                  <a:gd name="T33" fmla="*/ 0 h 1383"/>
                  <a:gd name="T34" fmla="*/ 0 w 1174"/>
                  <a:gd name="T35" fmla="*/ 0 h 1383"/>
                  <a:gd name="T36" fmla="*/ 1 w 1174"/>
                  <a:gd name="T37" fmla="*/ 0 h 1383"/>
                  <a:gd name="T38" fmla="*/ 1 w 1174"/>
                  <a:gd name="T39" fmla="*/ 0 h 1383"/>
                  <a:gd name="T40" fmla="*/ 1 w 1174"/>
                  <a:gd name="T41" fmla="*/ 0 h 1383"/>
                  <a:gd name="T42" fmla="*/ 1 w 1174"/>
                  <a:gd name="T43" fmla="*/ 0 h 1383"/>
                  <a:gd name="T44" fmla="*/ 1 w 1174"/>
                  <a:gd name="T45" fmla="*/ 0 h 1383"/>
                  <a:gd name="T46" fmla="*/ 1 w 1174"/>
                  <a:gd name="T47" fmla="*/ 0 h 1383"/>
                  <a:gd name="T48" fmla="*/ 1 w 1174"/>
                  <a:gd name="T49" fmla="*/ 0 h 1383"/>
                  <a:gd name="T50" fmla="*/ 1 w 1174"/>
                  <a:gd name="T51" fmla="*/ 0 h 1383"/>
                  <a:gd name="T52" fmla="*/ 1 w 1174"/>
                  <a:gd name="T53" fmla="*/ 0 h 1383"/>
                  <a:gd name="T54" fmla="*/ 1 w 1174"/>
                  <a:gd name="T55" fmla="*/ 0 h 1383"/>
                  <a:gd name="T56" fmla="*/ 1 w 1174"/>
                  <a:gd name="T57" fmla="*/ 0 h 1383"/>
                  <a:gd name="T58" fmla="*/ 1 w 1174"/>
                  <a:gd name="T59" fmla="*/ 0 h 1383"/>
                  <a:gd name="T60" fmla="*/ 1 w 1174"/>
                  <a:gd name="T61" fmla="*/ 0 h 1383"/>
                  <a:gd name="T62" fmla="*/ 1 w 1174"/>
                  <a:gd name="T63" fmla="*/ 0 h 1383"/>
                  <a:gd name="T64" fmla="*/ 1 w 1174"/>
                  <a:gd name="T65" fmla="*/ 0 h 1383"/>
                  <a:gd name="T66" fmla="*/ 1 w 1174"/>
                  <a:gd name="T67" fmla="*/ 0 h 1383"/>
                  <a:gd name="T68" fmla="*/ 1 w 1174"/>
                  <a:gd name="T69" fmla="*/ 0 h 13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74"/>
                  <a:gd name="T106" fmla="*/ 0 h 1383"/>
                  <a:gd name="T107" fmla="*/ 1174 w 1174"/>
                  <a:gd name="T108" fmla="*/ 1383 h 13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74" h="1383">
                    <a:moveTo>
                      <a:pt x="1174" y="1275"/>
                    </a:moveTo>
                    <a:lnTo>
                      <a:pt x="1064" y="1269"/>
                    </a:lnTo>
                    <a:lnTo>
                      <a:pt x="956" y="1250"/>
                    </a:lnTo>
                    <a:lnTo>
                      <a:pt x="853" y="1220"/>
                    </a:lnTo>
                    <a:lnTo>
                      <a:pt x="753" y="1175"/>
                    </a:lnTo>
                    <a:lnTo>
                      <a:pt x="659" y="1121"/>
                    </a:lnTo>
                    <a:lnTo>
                      <a:pt x="569" y="1060"/>
                    </a:lnTo>
                    <a:lnTo>
                      <a:pt x="484" y="985"/>
                    </a:lnTo>
                    <a:lnTo>
                      <a:pt x="408" y="903"/>
                    </a:lnTo>
                    <a:lnTo>
                      <a:pt x="339" y="814"/>
                    </a:lnTo>
                    <a:lnTo>
                      <a:pt x="276" y="714"/>
                    </a:lnTo>
                    <a:lnTo>
                      <a:pt x="223" y="611"/>
                    </a:lnTo>
                    <a:lnTo>
                      <a:pt x="177" y="499"/>
                    </a:lnTo>
                    <a:lnTo>
                      <a:pt x="139" y="382"/>
                    </a:lnTo>
                    <a:lnTo>
                      <a:pt x="113" y="259"/>
                    </a:lnTo>
                    <a:lnTo>
                      <a:pt x="97" y="131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5" y="141"/>
                    </a:lnTo>
                    <a:lnTo>
                      <a:pt x="24" y="278"/>
                    </a:lnTo>
                    <a:lnTo>
                      <a:pt x="52" y="411"/>
                    </a:lnTo>
                    <a:lnTo>
                      <a:pt x="92" y="540"/>
                    </a:lnTo>
                    <a:lnTo>
                      <a:pt x="141" y="661"/>
                    </a:lnTo>
                    <a:lnTo>
                      <a:pt x="200" y="775"/>
                    </a:lnTo>
                    <a:lnTo>
                      <a:pt x="269" y="881"/>
                    </a:lnTo>
                    <a:lnTo>
                      <a:pt x="344" y="979"/>
                    </a:lnTo>
                    <a:lnTo>
                      <a:pt x="427" y="1068"/>
                    </a:lnTo>
                    <a:lnTo>
                      <a:pt x="517" y="1149"/>
                    </a:lnTo>
                    <a:lnTo>
                      <a:pt x="615" y="1217"/>
                    </a:lnTo>
                    <a:lnTo>
                      <a:pt x="718" y="1275"/>
                    </a:lnTo>
                    <a:lnTo>
                      <a:pt x="826" y="1322"/>
                    </a:lnTo>
                    <a:lnTo>
                      <a:pt x="940" y="1354"/>
                    </a:lnTo>
                    <a:lnTo>
                      <a:pt x="1056" y="1377"/>
                    </a:lnTo>
                    <a:lnTo>
                      <a:pt x="1174" y="1383"/>
                    </a:lnTo>
                    <a:lnTo>
                      <a:pt x="1174" y="1275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7" name="Freeform 64">
                <a:extLst>
                  <a:ext uri="{FF2B5EF4-FFF2-40B4-BE49-F238E27FC236}">
                    <a16:creationId xmlns:a16="http://schemas.microsoft.com/office/drawing/2014/main" id="{463B4E1E-1C23-98F7-8B09-C14870042A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3" y="3776"/>
                <a:ext cx="506" cy="299"/>
              </a:xfrm>
              <a:custGeom>
                <a:avLst/>
                <a:gdLst>
                  <a:gd name="T0" fmla="*/ 1 w 1012"/>
                  <a:gd name="T1" fmla="*/ 0 h 1193"/>
                  <a:gd name="T2" fmla="*/ 1 w 1012"/>
                  <a:gd name="T3" fmla="*/ 0 h 1193"/>
                  <a:gd name="T4" fmla="*/ 1 w 1012"/>
                  <a:gd name="T5" fmla="*/ 0 h 1193"/>
                  <a:gd name="T6" fmla="*/ 1 w 1012"/>
                  <a:gd name="T7" fmla="*/ 0 h 1193"/>
                  <a:gd name="T8" fmla="*/ 1 w 1012"/>
                  <a:gd name="T9" fmla="*/ 0 h 1193"/>
                  <a:gd name="T10" fmla="*/ 1 w 1012"/>
                  <a:gd name="T11" fmla="*/ 0 h 1193"/>
                  <a:gd name="T12" fmla="*/ 1 w 1012"/>
                  <a:gd name="T13" fmla="*/ 0 h 1193"/>
                  <a:gd name="T14" fmla="*/ 1 w 1012"/>
                  <a:gd name="T15" fmla="*/ 0 h 1193"/>
                  <a:gd name="T16" fmla="*/ 1 w 1012"/>
                  <a:gd name="T17" fmla="*/ 0 h 1193"/>
                  <a:gd name="T18" fmla="*/ 1 w 1012"/>
                  <a:gd name="T19" fmla="*/ 0 h 1193"/>
                  <a:gd name="T20" fmla="*/ 1 w 1012"/>
                  <a:gd name="T21" fmla="*/ 0 h 1193"/>
                  <a:gd name="T22" fmla="*/ 1 w 1012"/>
                  <a:gd name="T23" fmla="*/ 0 h 1193"/>
                  <a:gd name="T24" fmla="*/ 1 w 1012"/>
                  <a:gd name="T25" fmla="*/ 0 h 1193"/>
                  <a:gd name="T26" fmla="*/ 1 w 1012"/>
                  <a:gd name="T27" fmla="*/ 0 h 1193"/>
                  <a:gd name="T28" fmla="*/ 1 w 1012"/>
                  <a:gd name="T29" fmla="*/ 0 h 1193"/>
                  <a:gd name="T30" fmla="*/ 1 w 1012"/>
                  <a:gd name="T31" fmla="*/ 0 h 1193"/>
                  <a:gd name="T32" fmla="*/ 1 w 1012"/>
                  <a:gd name="T33" fmla="*/ 0 h 1193"/>
                  <a:gd name="T34" fmla="*/ 0 w 1012"/>
                  <a:gd name="T35" fmla="*/ 0 h 1193"/>
                  <a:gd name="T36" fmla="*/ 1 w 1012"/>
                  <a:gd name="T37" fmla="*/ 0 h 1193"/>
                  <a:gd name="T38" fmla="*/ 1 w 1012"/>
                  <a:gd name="T39" fmla="*/ 0 h 1193"/>
                  <a:gd name="T40" fmla="*/ 1 w 1012"/>
                  <a:gd name="T41" fmla="*/ 0 h 1193"/>
                  <a:gd name="T42" fmla="*/ 1 w 1012"/>
                  <a:gd name="T43" fmla="*/ 0 h 1193"/>
                  <a:gd name="T44" fmla="*/ 1 w 1012"/>
                  <a:gd name="T45" fmla="*/ 0 h 1193"/>
                  <a:gd name="T46" fmla="*/ 1 w 1012"/>
                  <a:gd name="T47" fmla="*/ 0 h 1193"/>
                  <a:gd name="T48" fmla="*/ 1 w 1012"/>
                  <a:gd name="T49" fmla="*/ 0 h 1193"/>
                  <a:gd name="T50" fmla="*/ 1 w 1012"/>
                  <a:gd name="T51" fmla="*/ 0 h 1193"/>
                  <a:gd name="T52" fmla="*/ 1 w 1012"/>
                  <a:gd name="T53" fmla="*/ 0 h 1193"/>
                  <a:gd name="T54" fmla="*/ 1 w 1012"/>
                  <a:gd name="T55" fmla="*/ 0 h 1193"/>
                  <a:gd name="T56" fmla="*/ 1 w 1012"/>
                  <a:gd name="T57" fmla="*/ 0 h 1193"/>
                  <a:gd name="T58" fmla="*/ 1 w 1012"/>
                  <a:gd name="T59" fmla="*/ 0 h 1193"/>
                  <a:gd name="T60" fmla="*/ 1 w 1012"/>
                  <a:gd name="T61" fmla="*/ 0 h 1193"/>
                  <a:gd name="T62" fmla="*/ 1 w 1012"/>
                  <a:gd name="T63" fmla="*/ 0 h 1193"/>
                  <a:gd name="T64" fmla="*/ 1 w 1012"/>
                  <a:gd name="T65" fmla="*/ 0 h 1193"/>
                  <a:gd name="T66" fmla="*/ 1 w 1012"/>
                  <a:gd name="T67" fmla="*/ 0 h 1193"/>
                  <a:gd name="T68" fmla="*/ 1 w 1012"/>
                  <a:gd name="T69" fmla="*/ 0 h 119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12"/>
                  <a:gd name="T106" fmla="*/ 0 h 1193"/>
                  <a:gd name="T107" fmla="*/ 1012 w 1012"/>
                  <a:gd name="T108" fmla="*/ 1193 h 119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12" h="1193">
                    <a:moveTo>
                      <a:pt x="1012" y="1085"/>
                    </a:moveTo>
                    <a:lnTo>
                      <a:pt x="918" y="1078"/>
                    </a:lnTo>
                    <a:lnTo>
                      <a:pt x="827" y="1065"/>
                    </a:lnTo>
                    <a:lnTo>
                      <a:pt x="738" y="1037"/>
                    </a:lnTo>
                    <a:lnTo>
                      <a:pt x="654" y="1000"/>
                    </a:lnTo>
                    <a:lnTo>
                      <a:pt x="574" y="954"/>
                    </a:lnTo>
                    <a:lnTo>
                      <a:pt x="498" y="899"/>
                    </a:lnTo>
                    <a:lnTo>
                      <a:pt x="426" y="838"/>
                    </a:lnTo>
                    <a:lnTo>
                      <a:pt x="362" y="767"/>
                    </a:lnTo>
                    <a:lnTo>
                      <a:pt x="302" y="692"/>
                    </a:lnTo>
                    <a:lnTo>
                      <a:pt x="249" y="607"/>
                    </a:lnTo>
                    <a:lnTo>
                      <a:pt x="203" y="518"/>
                    </a:lnTo>
                    <a:lnTo>
                      <a:pt x="164" y="423"/>
                    </a:lnTo>
                    <a:lnTo>
                      <a:pt x="132" y="322"/>
                    </a:lnTo>
                    <a:lnTo>
                      <a:pt x="109" y="220"/>
                    </a:lnTo>
                    <a:lnTo>
                      <a:pt x="97" y="112"/>
                    </a:lnTo>
                    <a:lnTo>
                      <a:pt x="92" y="0"/>
                    </a:lnTo>
                    <a:lnTo>
                      <a:pt x="0" y="0"/>
                    </a:lnTo>
                    <a:lnTo>
                      <a:pt x="5" y="122"/>
                    </a:lnTo>
                    <a:lnTo>
                      <a:pt x="20" y="239"/>
                    </a:lnTo>
                    <a:lnTo>
                      <a:pt x="46" y="355"/>
                    </a:lnTo>
                    <a:lnTo>
                      <a:pt x="79" y="465"/>
                    </a:lnTo>
                    <a:lnTo>
                      <a:pt x="122" y="569"/>
                    </a:lnTo>
                    <a:lnTo>
                      <a:pt x="173" y="668"/>
                    </a:lnTo>
                    <a:lnTo>
                      <a:pt x="231" y="758"/>
                    </a:lnTo>
                    <a:lnTo>
                      <a:pt x="296" y="844"/>
                    </a:lnTo>
                    <a:lnTo>
                      <a:pt x="368" y="920"/>
                    </a:lnTo>
                    <a:lnTo>
                      <a:pt x="447" y="989"/>
                    </a:lnTo>
                    <a:lnTo>
                      <a:pt x="530" y="1049"/>
                    </a:lnTo>
                    <a:lnTo>
                      <a:pt x="619" y="1100"/>
                    </a:lnTo>
                    <a:lnTo>
                      <a:pt x="711" y="1139"/>
                    </a:lnTo>
                    <a:lnTo>
                      <a:pt x="811" y="1169"/>
                    </a:lnTo>
                    <a:lnTo>
                      <a:pt x="910" y="1187"/>
                    </a:lnTo>
                    <a:lnTo>
                      <a:pt x="1012" y="1193"/>
                    </a:lnTo>
                    <a:lnTo>
                      <a:pt x="1012" y="1085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8" name="Freeform 65">
                <a:extLst>
                  <a:ext uri="{FF2B5EF4-FFF2-40B4-BE49-F238E27FC236}">
                    <a16:creationId xmlns:a16="http://schemas.microsoft.com/office/drawing/2014/main" id="{5FAD891B-4267-BA9D-001C-12989F30D1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" y="3639"/>
                <a:ext cx="636" cy="374"/>
              </a:xfrm>
              <a:custGeom>
                <a:avLst/>
                <a:gdLst>
                  <a:gd name="T0" fmla="*/ 1 w 1271"/>
                  <a:gd name="T1" fmla="*/ 0 h 1495"/>
                  <a:gd name="T2" fmla="*/ 1 w 1271"/>
                  <a:gd name="T3" fmla="*/ 0 h 1495"/>
                  <a:gd name="T4" fmla="*/ 1 w 1271"/>
                  <a:gd name="T5" fmla="*/ 0 h 1495"/>
                  <a:gd name="T6" fmla="*/ 1 w 1271"/>
                  <a:gd name="T7" fmla="*/ 0 h 1495"/>
                  <a:gd name="T8" fmla="*/ 1 w 1271"/>
                  <a:gd name="T9" fmla="*/ 0 h 1495"/>
                  <a:gd name="T10" fmla="*/ 1 w 1271"/>
                  <a:gd name="T11" fmla="*/ 0 h 1495"/>
                  <a:gd name="T12" fmla="*/ 1 w 1271"/>
                  <a:gd name="T13" fmla="*/ 0 h 1495"/>
                  <a:gd name="T14" fmla="*/ 1 w 1271"/>
                  <a:gd name="T15" fmla="*/ 0 h 1495"/>
                  <a:gd name="T16" fmla="*/ 1 w 1271"/>
                  <a:gd name="T17" fmla="*/ 0 h 1495"/>
                  <a:gd name="T18" fmla="*/ 1 w 1271"/>
                  <a:gd name="T19" fmla="*/ 0 h 1495"/>
                  <a:gd name="T20" fmla="*/ 1 w 1271"/>
                  <a:gd name="T21" fmla="*/ 0 h 1495"/>
                  <a:gd name="T22" fmla="*/ 1 w 1271"/>
                  <a:gd name="T23" fmla="*/ 0 h 1495"/>
                  <a:gd name="T24" fmla="*/ 1 w 1271"/>
                  <a:gd name="T25" fmla="*/ 0 h 1495"/>
                  <a:gd name="T26" fmla="*/ 1 w 1271"/>
                  <a:gd name="T27" fmla="*/ 0 h 1495"/>
                  <a:gd name="T28" fmla="*/ 1 w 1271"/>
                  <a:gd name="T29" fmla="*/ 0 h 1495"/>
                  <a:gd name="T30" fmla="*/ 1 w 1271"/>
                  <a:gd name="T31" fmla="*/ 0 h 1495"/>
                  <a:gd name="T32" fmla="*/ 1 w 1271"/>
                  <a:gd name="T33" fmla="*/ 0 h 1495"/>
                  <a:gd name="T34" fmla="*/ 0 w 1271"/>
                  <a:gd name="T35" fmla="*/ 0 h 1495"/>
                  <a:gd name="T36" fmla="*/ 1 w 1271"/>
                  <a:gd name="T37" fmla="*/ 0 h 1495"/>
                  <a:gd name="T38" fmla="*/ 1 w 1271"/>
                  <a:gd name="T39" fmla="*/ 0 h 1495"/>
                  <a:gd name="T40" fmla="*/ 1 w 1271"/>
                  <a:gd name="T41" fmla="*/ 0 h 1495"/>
                  <a:gd name="T42" fmla="*/ 1 w 1271"/>
                  <a:gd name="T43" fmla="*/ 0 h 1495"/>
                  <a:gd name="T44" fmla="*/ 1 w 1271"/>
                  <a:gd name="T45" fmla="*/ 0 h 1495"/>
                  <a:gd name="T46" fmla="*/ 1 w 1271"/>
                  <a:gd name="T47" fmla="*/ 0 h 1495"/>
                  <a:gd name="T48" fmla="*/ 1 w 1271"/>
                  <a:gd name="T49" fmla="*/ 0 h 1495"/>
                  <a:gd name="T50" fmla="*/ 1 w 1271"/>
                  <a:gd name="T51" fmla="*/ 0 h 1495"/>
                  <a:gd name="T52" fmla="*/ 1 w 1271"/>
                  <a:gd name="T53" fmla="*/ 0 h 1495"/>
                  <a:gd name="T54" fmla="*/ 1 w 1271"/>
                  <a:gd name="T55" fmla="*/ 0 h 1495"/>
                  <a:gd name="T56" fmla="*/ 1 w 1271"/>
                  <a:gd name="T57" fmla="*/ 0 h 1495"/>
                  <a:gd name="T58" fmla="*/ 1 w 1271"/>
                  <a:gd name="T59" fmla="*/ 0 h 1495"/>
                  <a:gd name="T60" fmla="*/ 1 w 1271"/>
                  <a:gd name="T61" fmla="*/ 0 h 1495"/>
                  <a:gd name="T62" fmla="*/ 1 w 1271"/>
                  <a:gd name="T63" fmla="*/ 0 h 1495"/>
                  <a:gd name="T64" fmla="*/ 1 w 1271"/>
                  <a:gd name="T65" fmla="*/ 0 h 1495"/>
                  <a:gd name="T66" fmla="*/ 1 w 1271"/>
                  <a:gd name="T67" fmla="*/ 0 h 1495"/>
                  <a:gd name="T68" fmla="*/ 1 w 1271"/>
                  <a:gd name="T69" fmla="*/ 0 h 149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271"/>
                  <a:gd name="T106" fmla="*/ 0 h 1495"/>
                  <a:gd name="T107" fmla="*/ 1271 w 1271"/>
                  <a:gd name="T108" fmla="*/ 1495 h 149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271" h="1495">
                    <a:moveTo>
                      <a:pt x="1271" y="1163"/>
                    </a:moveTo>
                    <a:lnTo>
                      <a:pt x="1168" y="1159"/>
                    </a:lnTo>
                    <a:lnTo>
                      <a:pt x="1071" y="1141"/>
                    </a:lnTo>
                    <a:lnTo>
                      <a:pt x="975" y="1112"/>
                    </a:lnTo>
                    <a:lnTo>
                      <a:pt x="888" y="1073"/>
                    </a:lnTo>
                    <a:lnTo>
                      <a:pt x="800" y="1023"/>
                    </a:lnTo>
                    <a:lnTo>
                      <a:pt x="716" y="965"/>
                    </a:lnTo>
                    <a:lnTo>
                      <a:pt x="642" y="898"/>
                    </a:lnTo>
                    <a:lnTo>
                      <a:pt x="571" y="822"/>
                    </a:lnTo>
                    <a:lnTo>
                      <a:pt x="508" y="742"/>
                    </a:lnTo>
                    <a:lnTo>
                      <a:pt x="451" y="650"/>
                    </a:lnTo>
                    <a:lnTo>
                      <a:pt x="401" y="554"/>
                    </a:lnTo>
                    <a:lnTo>
                      <a:pt x="359" y="453"/>
                    </a:lnTo>
                    <a:lnTo>
                      <a:pt x="326" y="346"/>
                    </a:lnTo>
                    <a:lnTo>
                      <a:pt x="302" y="236"/>
                    </a:lnTo>
                    <a:lnTo>
                      <a:pt x="287" y="119"/>
                    </a:lnTo>
                    <a:lnTo>
                      <a:pt x="283" y="0"/>
                    </a:lnTo>
                    <a:lnTo>
                      <a:pt x="0" y="0"/>
                    </a:lnTo>
                    <a:lnTo>
                      <a:pt x="6" y="152"/>
                    </a:lnTo>
                    <a:lnTo>
                      <a:pt x="27" y="301"/>
                    </a:lnTo>
                    <a:lnTo>
                      <a:pt x="57" y="442"/>
                    </a:lnTo>
                    <a:lnTo>
                      <a:pt x="101" y="582"/>
                    </a:lnTo>
                    <a:lnTo>
                      <a:pt x="153" y="710"/>
                    </a:lnTo>
                    <a:lnTo>
                      <a:pt x="218" y="835"/>
                    </a:lnTo>
                    <a:lnTo>
                      <a:pt x="291" y="948"/>
                    </a:lnTo>
                    <a:lnTo>
                      <a:pt x="372" y="1056"/>
                    </a:lnTo>
                    <a:lnTo>
                      <a:pt x="462" y="1154"/>
                    </a:lnTo>
                    <a:lnTo>
                      <a:pt x="562" y="1240"/>
                    </a:lnTo>
                    <a:lnTo>
                      <a:pt x="666" y="1314"/>
                    </a:lnTo>
                    <a:lnTo>
                      <a:pt x="776" y="1377"/>
                    </a:lnTo>
                    <a:lnTo>
                      <a:pt x="894" y="1429"/>
                    </a:lnTo>
                    <a:lnTo>
                      <a:pt x="1016" y="1464"/>
                    </a:lnTo>
                    <a:lnTo>
                      <a:pt x="1142" y="1488"/>
                    </a:lnTo>
                    <a:lnTo>
                      <a:pt x="1271" y="1495"/>
                    </a:lnTo>
                    <a:lnTo>
                      <a:pt x="1271" y="1163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9" name="Freeform 66">
                <a:extLst>
                  <a:ext uri="{FF2B5EF4-FFF2-40B4-BE49-F238E27FC236}">
                    <a16:creationId xmlns:a16="http://schemas.microsoft.com/office/drawing/2014/main" id="{C1D00204-A1EF-9ED9-15A0-E795546427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" y="3639"/>
                <a:ext cx="669" cy="393"/>
              </a:xfrm>
              <a:custGeom>
                <a:avLst/>
                <a:gdLst>
                  <a:gd name="T0" fmla="*/ 0 w 1337"/>
                  <a:gd name="T1" fmla="*/ 0 h 1572"/>
                  <a:gd name="T2" fmla="*/ 1 w 1337"/>
                  <a:gd name="T3" fmla="*/ 0 h 1572"/>
                  <a:gd name="T4" fmla="*/ 1 w 1337"/>
                  <a:gd name="T5" fmla="*/ 0 h 1572"/>
                  <a:gd name="T6" fmla="*/ 1 w 1337"/>
                  <a:gd name="T7" fmla="*/ 0 h 1572"/>
                  <a:gd name="T8" fmla="*/ 1 w 1337"/>
                  <a:gd name="T9" fmla="*/ 0 h 1572"/>
                  <a:gd name="T10" fmla="*/ 1 w 1337"/>
                  <a:gd name="T11" fmla="*/ 0 h 1572"/>
                  <a:gd name="T12" fmla="*/ 1 w 1337"/>
                  <a:gd name="T13" fmla="*/ 0 h 1572"/>
                  <a:gd name="T14" fmla="*/ 1 w 1337"/>
                  <a:gd name="T15" fmla="*/ 0 h 1572"/>
                  <a:gd name="T16" fmla="*/ 1 w 1337"/>
                  <a:gd name="T17" fmla="*/ 0 h 1572"/>
                  <a:gd name="T18" fmla="*/ 1 w 1337"/>
                  <a:gd name="T19" fmla="*/ 0 h 1572"/>
                  <a:gd name="T20" fmla="*/ 1 w 1337"/>
                  <a:gd name="T21" fmla="*/ 0 h 1572"/>
                  <a:gd name="T22" fmla="*/ 1 w 1337"/>
                  <a:gd name="T23" fmla="*/ 0 h 1572"/>
                  <a:gd name="T24" fmla="*/ 1 w 1337"/>
                  <a:gd name="T25" fmla="*/ 0 h 1572"/>
                  <a:gd name="T26" fmla="*/ 1 w 1337"/>
                  <a:gd name="T27" fmla="*/ 0 h 1572"/>
                  <a:gd name="T28" fmla="*/ 1 w 1337"/>
                  <a:gd name="T29" fmla="*/ 0 h 1572"/>
                  <a:gd name="T30" fmla="*/ 1 w 1337"/>
                  <a:gd name="T31" fmla="*/ 0 h 1572"/>
                  <a:gd name="T32" fmla="*/ 1 w 1337"/>
                  <a:gd name="T33" fmla="*/ 0 h 1572"/>
                  <a:gd name="T34" fmla="*/ 1 w 1337"/>
                  <a:gd name="T35" fmla="*/ 0 h 1572"/>
                  <a:gd name="T36" fmla="*/ 1 w 1337"/>
                  <a:gd name="T37" fmla="*/ 0 h 1572"/>
                  <a:gd name="T38" fmla="*/ 1 w 1337"/>
                  <a:gd name="T39" fmla="*/ 0 h 1572"/>
                  <a:gd name="T40" fmla="*/ 1 w 1337"/>
                  <a:gd name="T41" fmla="*/ 0 h 1572"/>
                  <a:gd name="T42" fmla="*/ 1 w 1337"/>
                  <a:gd name="T43" fmla="*/ 0 h 1572"/>
                  <a:gd name="T44" fmla="*/ 1 w 1337"/>
                  <a:gd name="T45" fmla="*/ 0 h 1572"/>
                  <a:gd name="T46" fmla="*/ 1 w 1337"/>
                  <a:gd name="T47" fmla="*/ 0 h 1572"/>
                  <a:gd name="T48" fmla="*/ 1 w 1337"/>
                  <a:gd name="T49" fmla="*/ 0 h 1572"/>
                  <a:gd name="T50" fmla="*/ 1 w 1337"/>
                  <a:gd name="T51" fmla="*/ 0 h 1572"/>
                  <a:gd name="T52" fmla="*/ 1 w 1337"/>
                  <a:gd name="T53" fmla="*/ 0 h 1572"/>
                  <a:gd name="T54" fmla="*/ 1 w 1337"/>
                  <a:gd name="T55" fmla="*/ 0 h 1572"/>
                  <a:gd name="T56" fmla="*/ 1 w 1337"/>
                  <a:gd name="T57" fmla="*/ 0 h 1572"/>
                  <a:gd name="T58" fmla="*/ 1 w 1337"/>
                  <a:gd name="T59" fmla="*/ 0 h 1572"/>
                  <a:gd name="T60" fmla="*/ 1 w 1337"/>
                  <a:gd name="T61" fmla="*/ 0 h 1572"/>
                  <a:gd name="T62" fmla="*/ 1 w 1337"/>
                  <a:gd name="T63" fmla="*/ 0 h 1572"/>
                  <a:gd name="T64" fmla="*/ 1 w 1337"/>
                  <a:gd name="T65" fmla="*/ 0 h 1572"/>
                  <a:gd name="T66" fmla="*/ 1 w 1337"/>
                  <a:gd name="T67" fmla="*/ 0 h 1572"/>
                  <a:gd name="T68" fmla="*/ 0 w 1337"/>
                  <a:gd name="T69" fmla="*/ 0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7"/>
                  <a:gd name="T106" fmla="*/ 0 h 1572"/>
                  <a:gd name="T107" fmla="*/ 1337 w 1337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7" h="1572">
                    <a:moveTo>
                      <a:pt x="0" y="0"/>
                    </a:moveTo>
                    <a:lnTo>
                      <a:pt x="6" y="160"/>
                    </a:lnTo>
                    <a:lnTo>
                      <a:pt x="26" y="316"/>
                    </a:lnTo>
                    <a:lnTo>
                      <a:pt x="61" y="468"/>
                    </a:lnTo>
                    <a:lnTo>
                      <a:pt x="106" y="612"/>
                    </a:lnTo>
                    <a:lnTo>
                      <a:pt x="161" y="749"/>
                    </a:lnTo>
                    <a:lnTo>
                      <a:pt x="228" y="879"/>
                    </a:lnTo>
                    <a:lnTo>
                      <a:pt x="305" y="999"/>
                    </a:lnTo>
                    <a:lnTo>
                      <a:pt x="391" y="1112"/>
                    </a:lnTo>
                    <a:lnTo>
                      <a:pt x="487" y="1213"/>
                    </a:lnTo>
                    <a:lnTo>
                      <a:pt x="589" y="1304"/>
                    </a:lnTo>
                    <a:lnTo>
                      <a:pt x="700" y="1382"/>
                    </a:lnTo>
                    <a:lnTo>
                      <a:pt x="816" y="1447"/>
                    </a:lnTo>
                    <a:lnTo>
                      <a:pt x="939" y="1500"/>
                    </a:lnTo>
                    <a:lnTo>
                      <a:pt x="1068" y="1541"/>
                    </a:lnTo>
                    <a:lnTo>
                      <a:pt x="1201" y="1565"/>
                    </a:lnTo>
                    <a:lnTo>
                      <a:pt x="1337" y="1572"/>
                    </a:lnTo>
                    <a:lnTo>
                      <a:pt x="1337" y="1464"/>
                    </a:lnTo>
                    <a:lnTo>
                      <a:pt x="1209" y="1455"/>
                    </a:lnTo>
                    <a:lnTo>
                      <a:pt x="1084" y="1435"/>
                    </a:lnTo>
                    <a:lnTo>
                      <a:pt x="965" y="1398"/>
                    </a:lnTo>
                    <a:lnTo>
                      <a:pt x="852" y="1348"/>
                    </a:lnTo>
                    <a:lnTo>
                      <a:pt x="742" y="1286"/>
                    </a:lnTo>
                    <a:lnTo>
                      <a:pt x="641" y="1214"/>
                    </a:lnTo>
                    <a:lnTo>
                      <a:pt x="544" y="1130"/>
                    </a:lnTo>
                    <a:lnTo>
                      <a:pt x="456" y="1035"/>
                    </a:lnTo>
                    <a:lnTo>
                      <a:pt x="376" y="931"/>
                    </a:lnTo>
                    <a:lnTo>
                      <a:pt x="304" y="817"/>
                    </a:lnTo>
                    <a:lnTo>
                      <a:pt x="243" y="698"/>
                    </a:lnTo>
                    <a:lnTo>
                      <a:pt x="189" y="570"/>
                    </a:lnTo>
                    <a:lnTo>
                      <a:pt x="148" y="436"/>
                    </a:lnTo>
                    <a:lnTo>
                      <a:pt x="116" y="297"/>
                    </a:lnTo>
                    <a:lnTo>
                      <a:pt x="98" y="149"/>
                    </a:lnTo>
                    <a:lnTo>
                      <a:pt x="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CC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0" name="Freeform 67">
                <a:extLst>
                  <a:ext uri="{FF2B5EF4-FFF2-40B4-BE49-F238E27FC236}">
                    <a16:creationId xmlns:a16="http://schemas.microsoft.com/office/drawing/2014/main" id="{D6E260E9-F547-C866-7390-5390D1AB89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" y="3423"/>
                <a:ext cx="889" cy="527"/>
              </a:xfrm>
              <a:custGeom>
                <a:avLst/>
                <a:gdLst>
                  <a:gd name="T0" fmla="*/ 2 w 1272"/>
                  <a:gd name="T1" fmla="*/ 0 h 1495"/>
                  <a:gd name="T2" fmla="*/ 2 w 1272"/>
                  <a:gd name="T3" fmla="*/ 0 h 1495"/>
                  <a:gd name="T4" fmla="*/ 2 w 1272"/>
                  <a:gd name="T5" fmla="*/ 0 h 1495"/>
                  <a:gd name="T6" fmla="*/ 2 w 1272"/>
                  <a:gd name="T7" fmla="*/ 0 h 1495"/>
                  <a:gd name="T8" fmla="*/ 2 w 1272"/>
                  <a:gd name="T9" fmla="*/ 0 h 1495"/>
                  <a:gd name="T10" fmla="*/ 2 w 1272"/>
                  <a:gd name="T11" fmla="*/ 0 h 1495"/>
                  <a:gd name="T12" fmla="*/ 2 w 1272"/>
                  <a:gd name="T13" fmla="*/ 0 h 1495"/>
                  <a:gd name="T14" fmla="*/ 1 w 1272"/>
                  <a:gd name="T15" fmla="*/ 0 h 1495"/>
                  <a:gd name="T16" fmla="*/ 1 w 1272"/>
                  <a:gd name="T17" fmla="*/ 0 h 1495"/>
                  <a:gd name="T18" fmla="*/ 1 w 1272"/>
                  <a:gd name="T19" fmla="*/ 0 h 1495"/>
                  <a:gd name="T20" fmla="*/ 1 w 1272"/>
                  <a:gd name="T21" fmla="*/ 0 h 1495"/>
                  <a:gd name="T22" fmla="*/ 1 w 1272"/>
                  <a:gd name="T23" fmla="*/ 0 h 1495"/>
                  <a:gd name="T24" fmla="*/ 1 w 1272"/>
                  <a:gd name="T25" fmla="*/ 0 h 1495"/>
                  <a:gd name="T26" fmla="*/ 1 w 1272"/>
                  <a:gd name="T27" fmla="*/ 0 h 1495"/>
                  <a:gd name="T28" fmla="*/ 1 w 1272"/>
                  <a:gd name="T29" fmla="*/ 0 h 1495"/>
                  <a:gd name="T30" fmla="*/ 1 w 1272"/>
                  <a:gd name="T31" fmla="*/ 0 h 1495"/>
                  <a:gd name="T32" fmla="*/ 0 w 1272"/>
                  <a:gd name="T33" fmla="*/ 0 h 1495"/>
                  <a:gd name="T34" fmla="*/ 0 w 1272"/>
                  <a:gd name="T35" fmla="*/ 0 h 1495"/>
                  <a:gd name="T36" fmla="*/ 1 w 1272"/>
                  <a:gd name="T37" fmla="*/ 0 h 1495"/>
                  <a:gd name="T38" fmla="*/ 1 w 1272"/>
                  <a:gd name="T39" fmla="*/ 0 h 1495"/>
                  <a:gd name="T40" fmla="*/ 1 w 1272"/>
                  <a:gd name="T41" fmla="*/ 0 h 1495"/>
                  <a:gd name="T42" fmla="*/ 1 w 1272"/>
                  <a:gd name="T43" fmla="*/ 0 h 1495"/>
                  <a:gd name="T44" fmla="*/ 1 w 1272"/>
                  <a:gd name="T45" fmla="*/ 0 h 1495"/>
                  <a:gd name="T46" fmla="*/ 1 w 1272"/>
                  <a:gd name="T47" fmla="*/ 0 h 1495"/>
                  <a:gd name="T48" fmla="*/ 1 w 1272"/>
                  <a:gd name="T49" fmla="*/ 0 h 1495"/>
                  <a:gd name="T50" fmla="*/ 2 w 1272"/>
                  <a:gd name="T51" fmla="*/ 0 h 1495"/>
                  <a:gd name="T52" fmla="*/ 2 w 1272"/>
                  <a:gd name="T53" fmla="*/ 0 h 1495"/>
                  <a:gd name="T54" fmla="*/ 2 w 1272"/>
                  <a:gd name="T55" fmla="*/ 0 h 1495"/>
                  <a:gd name="T56" fmla="*/ 2 w 1272"/>
                  <a:gd name="T57" fmla="*/ 0 h 1495"/>
                  <a:gd name="T58" fmla="*/ 3 w 1272"/>
                  <a:gd name="T59" fmla="*/ 0 h 1495"/>
                  <a:gd name="T60" fmla="*/ 3 w 1272"/>
                  <a:gd name="T61" fmla="*/ 0 h 1495"/>
                  <a:gd name="T62" fmla="*/ 3 w 1272"/>
                  <a:gd name="T63" fmla="*/ 0 h 1495"/>
                  <a:gd name="T64" fmla="*/ 3 w 1272"/>
                  <a:gd name="T65" fmla="*/ 0 h 1495"/>
                  <a:gd name="T66" fmla="*/ 3 w 1272"/>
                  <a:gd name="T67" fmla="*/ 0 h 1495"/>
                  <a:gd name="T68" fmla="*/ 2 w 1272"/>
                  <a:gd name="T69" fmla="*/ 0 h 149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272"/>
                  <a:gd name="T106" fmla="*/ 0 h 1495"/>
                  <a:gd name="T107" fmla="*/ 1272 w 1272"/>
                  <a:gd name="T108" fmla="*/ 1495 h 149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272" h="1495">
                    <a:moveTo>
                      <a:pt x="989" y="0"/>
                    </a:moveTo>
                    <a:lnTo>
                      <a:pt x="984" y="121"/>
                    </a:lnTo>
                    <a:lnTo>
                      <a:pt x="969" y="236"/>
                    </a:lnTo>
                    <a:lnTo>
                      <a:pt x="945" y="348"/>
                    </a:lnTo>
                    <a:lnTo>
                      <a:pt x="913" y="452"/>
                    </a:lnTo>
                    <a:lnTo>
                      <a:pt x="871" y="554"/>
                    </a:lnTo>
                    <a:lnTo>
                      <a:pt x="820" y="650"/>
                    </a:lnTo>
                    <a:lnTo>
                      <a:pt x="764" y="742"/>
                    </a:lnTo>
                    <a:lnTo>
                      <a:pt x="700" y="823"/>
                    </a:lnTo>
                    <a:lnTo>
                      <a:pt x="632" y="897"/>
                    </a:lnTo>
                    <a:lnTo>
                      <a:pt x="553" y="964"/>
                    </a:lnTo>
                    <a:lnTo>
                      <a:pt x="472" y="1023"/>
                    </a:lnTo>
                    <a:lnTo>
                      <a:pt x="385" y="1072"/>
                    </a:lnTo>
                    <a:lnTo>
                      <a:pt x="295" y="1111"/>
                    </a:lnTo>
                    <a:lnTo>
                      <a:pt x="201" y="1139"/>
                    </a:lnTo>
                    <a:lnTo>
                      <a:pt x="102" y="1157"/>
                    </a:lnTo>
                    <a:lnTo>
                      <a:pt x="0" y="1162"/>
                    </a:lnTo>
                    <a:lnTo>
                      <a:pt x="0" y="1495"/>
                    </a:lnTo>
                    <a:lnTo>
                      <a:pt x="130" y="1487"/>
                    </a:lnTo>
                    <a:lnTo>
                      <a:pt x="254" y="1463"/>
                    </a:lnTo>
                    <a:lnTo>
                      <a:pt x="377" y="1428"/>
                    </a:lnTo>
                    <a:lnTo>
                      <a:pt x="493" y="1376"/>
                    </a:lnTo>
                    <a:lnTo>
                      <a:pt x="605" y="1314"/>
                    </a:lnTo>
                    <a:lnTo>
                      <a:pt x="711" y="1239"/>
                    </a:lnTo>
                    <a:lnTo>
                      <a:pt x="807" y="1153"/>
                    </a:lnTo>
                    <a:lnTo>
                      <a:pt x="899" y="1057"/>
                    </a:lnTo>
                    <a:lnTo>
                      <a:pt x="980" y="950"/>
                    </a:lnTo>
                    <a:lnTo>
                      <a:pt x="1054" y="837"/>
                    </a:lnTo>
                    <a:lnTo>
                      <a:pt x="1117" y="712"/>
                    </a:lnTo>
                    <a:lnTo>
                      <a:pt x="1171" y="581"/>
                    </a:lnTo>
                    <a:lnTo>
                      <a:pt x="1214" y="444"/>
                    </a:lnTo>
                    <a:lnTo>
                      <a:pt x="1244" y="300"/>
                    </a:lnTo>
                    <a:lnTo>
                      <a:pt x="1264" y="152"/>
                    </a:lnTo>
                    <a:lnTo>
                      <a:pt x="1272" y="0"/>
                    </a:lnTo>
                    <a:lnTo>
                      <a:pt x="989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1" name="Freeform 68">
                <a:extLst>
                  <a:ext uri="{FF2B5EF4-FFF2-40B4-BE49-F238E27FC236}">
                    <a16:creationId xmlns:a16="http://schemas.microsoft.com/office/drawing/2014/main" id="{63DB57D4-8B56-AE43-A7B3-CEA45DCC0C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" y="3423"/>
                <a:ext cx="937" cy="554"/>
              </a:xfrm>
              <a:custGeom>
                <a:avLst/>
                <a:gdLst>
                  <a:gd name="T0" fmla="*/ 0 w 1338"/>
                  <a:gd name="T1" fmla="*/ 0 h 1572"/>
                  <a:gd name="T2" fmla="*/ 1 w 1338"/>
                  <a:gd name="T3" fmla="*/ 0 h 1572"/>
                  <a:gd name="T4" fmla="*/ 1 w 1338"/>
                  <a:gd name="T5" fmla="*/ 0 h 1572"/>
                  <a:gd name="T6" fmla="*/ 1 w 1338"/>
                  <a:gd name="T7" fmla="*/ 0 h 1572"/>
                  <a:gd name="T8" fmla="*/ 1 w 1338"/>
                  <a:gd name="T9" fmla="*/ 0 h 1572"/>
                  <a:gd name="T10" fmla="*/ 1 w 1338"/>
                  <a:gd name="T11" fmla="*/ 0 h 1572"/>
                  <a:gd name="T12" fmla="*/ 2 w 1338"/>
                  <a:gd name="T13" fmla="*/ 0 h 1572"/>
                  <a:gd name="T14" fmla="*/ 2 w 1338"/>
                  <a:gd name="T15" fmla="*/ 0 h 1572"/>
                  <a:gd name="T16" fmla="*/ 2 w 1338"/>
                  <a:gd name="T17" fmla="*/ 0 h 1572"/>
                  <a:gd name="T18" fmla="*/ 3 w 1338"/>
                  <a:gd name="T19" fmla="*/ 0 h 1572"/>
                  <a:gd name="T20" fmla="*/ 3 w 1338"/>
                  <a:gd name="T21" fmla="*/ 0 h 1572"/>
                  <a:gd name="T22" fmla="*/ 3 w 1338"/>
                  <a:gd name="T23" fmla="*/ 0 h 1572"/>
                  <a:gd name="T24" fmla="*/ 3 w 1338"/>
                  <a:gd name="T25" fmla="*/ 0 h 1572"/>
                  <a:gd name="T26" fmla="*/ 3 w 1338"/>
                  <a:gd name="T27" fmla="*/ 0 h 1572"/>
                  <a:gd name="T28" fmla="*/ 3 w 1338"/>
                  <a:gd name="T29" fmla="*/ 0 h 1572"/>
                  <a:gd name="T30" fmla="*/ 3 w 1338"/>
                  <a:gd name="T31" fmla="*/ 0 h 1572"/>
                  <a:gd name="T32" fmla="*/ 3 w 1338"/>
                  <a:gd name="T33" fmla="*/ 0 h 1572"/>
                  <a:gd name="T34" fmla="*/ 3 w 1338"/>
                  <a:gd name="T35" fmla="*/ 0 h 1572"/>
                  <a:gd name="T36" fmla="*/ 3 w 1338"/>
                  <a:gd name="T37" fmla="*/ 0 h 1572"/>
                  <a:gd name="T38" fmla="*/ 3 w 1338"/>
                  <a:gd name="T39" fmla="*/ 0 h 1572"/>
                  <a:gd name="T40" fmla="*/ 3 w 1338"/>
                  <a:gd name="T41" fmla="*/ 0 h 1572"/>
                  <a:gd name="T42" fmla="*/ 3 w 1338"/>
                  <a:gd name="T43" fmla="*/ 0 h 1572"/>
                  <a:gd name="T44" fmla="*/ 3 w 1338"/>
                  <a:gd name="T45" fmla="*/ 0 h 1572"/>
                  <a:gd name="T46" fmla="*/ 3 w 1338"/>
                  <a:gd name="T47" fmla="*/ 0 h 1572"/>
                  <a:gd name="T48" fmla="*/ 2 w 1338"/>
                  <a:gd name="T49" fmla="*/ 0 h 1572"/>
                  <a:gd name="T50" fmla="*/ 2 w 1338"/>
                  <a:gd name="T51" fmla="*/ 0 h 1572"/>
                  <a:gd name="T52" fmla="*/ 2 w 1338"/>
                  <a:gd name="T53" fmla="*/ 0 h 1572"/>
                  <a:gd name="T54" fmla="*/ 2 w 1338"/>
                  <a:gd name="T55" fmla="*/ 0 h 1572"/>
                  <a:gd name="T56" fmla="*/ 1 w 1338"/>
                  <a:gd name="T57" fmla="*/ 0 h 1572"/>
                  <a:gd name="T58" fmla="*/ 1 w 1338"/>
                  <a:gd name="T59" fmla="*/ 0 h 1572"/>
                  <a:gd name="T60" fmla="*/ 1 w 1338"/>
                  <a:gd name="T61" fmla="*/ 0 h 1572"/>
                  <a:gd name="T62" fmla="*/ 1 w 1338"/>
                  <a:gd name="T63" fmla="*/ 0 h 1572"/>
                  <a:gd name="T64" fmla="*/ 1 w 1338"/>
                  <a:gd name="T65" fmla="*/ 0 h 1572"/>
                  <a:gd name="T66" fmla="*/ 0 w 1338"/>
                  <a:gd name="T67" fmla="*/ 0 h 1572"/>
                  <a:gd name="T68" fmla="*/ 0 w 1338"/>
                  <a:gd name="T69" fmla="*/ 0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8"/>
                  <a:gd name="T106" fmla="*/ 0 h 1572"/>
                  <a:gd name="T107" fmla="*/ 1338 w 1338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8" h="1572">
                    <a:moveTo>
                      <a:pt x="0" y="1572"/>
                    </a:moveTo>
                    <a:lnTo>
                      <a:pt x="137" y="1564"/>
                    </a:lnTo>
                    <a:lnTo>
                      <a:pt x="271" y="1540"/>
                    </a:lnTo>
                    <a:lnTo>
                      <a:pt x="399" y="1501"/>
                    </a:lnTo>
                    <a:lnTo>
                      <a:pt x="521" y="1448"/>
                    </a:lnTo>
                    <a:lnTo>
                      <a:pt x="638" y="1382"/>
                    </a:lnTo>
                    <a:lnTo>
                      <a:pt x="749" y="1304"/>
                    </a:lnTo>
                    <a:lnTo>
                      <a:pt x="850" y="1213"/>
                    </a:lnTo>
                    <a:lnTo>
                      <a:pt x="947" y="1112"/>
                    </a:lnTo>
                    <a:lnTo>
                      <a:pt x="1033" y="999"/>
                    </a:lnTo>
                    <a:lnTo>
                      <a:pt x="1110" y="879"/>
                    </a:lnTo>
                    <a:lnTo>
                      <a:pt x="1176" y="749"/>
                    </a:lnTo>
                    <a:lnTo>
                      <a:pt x="1232" y="612"/>
                    </a:lnTo>
                    <a:lnTo>
                      <a:pt x="1277" y="468"/>
                    </a:lnTo>
                    <a:lnTo>
                      <a:pt x="1311" y="316"/>
                    </a:lnTo>
                    <a:lnTo>
                      <a:pt x="1332" y="160"/>
                    </a:lnTo>
                    <a:lnTo>
                      <a:pt x="1338" y="0"/>
                    </a:lnTo>
                    <a:lnTo>
                      <a:pt x="1246" y="0"/>
                    </a:lnTo>
                    <a:lnTo>
                      <a:pt x="1240" y="150"/>
                    </a:lnTo>
                    <a:lnTo>
                      <a:pt x="1221" y="297"/>
                    </a:lnTo>
                    <a:lnTo>
                      <a:pt x="1190" y="436"/>
                    </a:lnTo>
                    <a:lnTo>
                      <a:pt x="1148" y="571"/>
                    </a:lnTo>
                    <a:lnTo>
                      <a:pt x="1095" y="698"/>
                    </a:lnTo>
                    <a:lnTo>
                      <a:pt x="1034" y="818"/>
                    </a:lnTo>
                    <a:lnTo>
                      <a:pt x="962" y="931"/>
                    </a:lnTo>
                    <a:lnTo>
                      <a:pt x="882" y="1036"/>
                    </a:lnTo>
                    <a:lnTo>
                      <a:pt x="794" y="1130"/>
                    </a:lnTo>
                    <a:lnTo>
                      <a:pt x="697" y="1215"/>
                    </a:lnTo>
                    <a:lnTo>
                      <a:pt x="595" y="1286"/>
                    </a:lnTo>
                    <a:lnTo>
                      <a:pt x="486" y="1348"/>
                    </a:lnTo>
                    <a:lnTo>
                      <a:pt x="372" y="1398"/>
                    </a:lnTo>
                    <a:lnTo>
                      <a:pt x="253" y="1435"/>
                    </a:lnTo>
                    <a:lnTo>
                      <a:pt x="129" y="1455"/>
                    </a:lnTo>
                    <a:lnTo>
                      <a:pt x="0" y="1464"/>
                    </a:lnTo>
                    <a:lnTo>
                      <a:pt x="0" y="1572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2" name="Freeform 69">
                <a:extLst>
                  <a:ext uri="{FF2B5EF4-FFF2-40B4-BE49-F238E27FC236}">
                    <a16:creationId xmlns:a16="http://schemas.microsoft.com/office/drawing/2014/main" id="{3FC0437A-E70F-6898-2879-A64F692421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" y="3423"/>
                <a:ext cx="823" cy="488"/>
              </a:xfrm>
              <a:custGeom>
                <a:avLst/>
                <a:gdLst>
                  <a:gd name="T0" fmla="*/ 2 w 1176"/>
                  <a:gd name="T1" fmla="*/ 0 h 1383"/>
                  <a:gd name="T2" fmla="*/ 2 w 1176"/>
                  <a:gd name="T3" fmla="*/ 0 h 1383"/>
                  <a:gd name="T4" fmla="*/ 2 w 1176"/>
                  <a:gd name="T5" fmla="*/ 0 h 1383"/>
                  <a:gd name="T6" fmla="*/ 2 w 1176"/>
                  <a:gd name="T7" fmla="*/ 0 h 1383"/>
                  <a:gd name="T8" fmla="*/ 2 w 1176"/>
                  <a:gd name="T9" fmla="*/ 0 h 1383"/>
                  <a:gd name="T10" fmla="*/ 2 w 1176"/>
                  <a:gd name="T11" fmla="*/ 0 h 1383"/>
                  <a:gd name="T12" fmla="*/ 2 w 1176"/>
                  <a:gd name="T13" fmla="*/ 0 h 1383"/>
                  <a:gd name="T14" fmla="*/ 2 w 1176"/>
                  <a:gd name="T15" fmla="*/ 0 h 1383"/>
                  <a:gd name="T16" fmla="*/ 1 w 1176"/>
                  <a:gd name="T17" fmla="*/ 0 h 1383"/>
                  <a:gd name="T18" fmla="*/ 1 w 1176"/>
                  <a:gd name="T19" fmla="*/ 0 h 1383"/>
                  <a:gd name="T20" fmla="*/ 1 w 1176"/>
                  <a:gd name="T21" fmla="*/ 0 h 1383"/>
                  <a:gd name="T22" fmla="*/ 1 w 1176"/>
                  <a:gd name="T23" fmla="*/ 0 h 1383"/>
                  <a:gd name="T24" fmla="*/ 1 w 1176"/>
                  <a:gd name="T25" fmla="*/ 0 h 1383"/>
                  <a:gd name="T26" fmla="*/ 1 w 1176"/>
                  <a:gd name="T27" fmla="*/ 0 h 1383"/>
                  <a:gd name="T28" fmla="*/ 1 w 1176"/>
                  <a:gd name="T29" fmla="*/ 0 h 1383"/>
                  <a:gd name="T30" fmla="*/ 1 w 1176"/>
                  <a:gd name="T31" fmla="*/ 0 h 1383"/>
                  <a:gd name="T32" fmla="*/ 0 w 1176"/>
                  <a:gd name="T33" fmla="*/ 0 h 1383"/>
                  <a:gd name="T34" fmla="*/ 0 w 1176"/>
                  <a:gd name="T35" fmla="*/ 0 h 1383"/>
                  <a:gd name="T36" fmla="*/ 1 w 1176"/>
                  <a:gd name="T37" fmla="*/ 0 h 1383"/>
                  <a:gd name="T38" fmla="*/ 1 w 1176"/>
                  <a:gd name="T39" fmla="*/ 0 h 1383"/>
                  <a:gd name="T40" fmla="*/ 1 w 1176"/>
                  <a:gd name="T41" fmla="*/ 0 h 1383"/>
                  <a:gd name="T42" fmla="*/ 1 w 1176"/>
                  <a:gd name="T43" fmla="*/ 0 h 1383"/>
                  <a:gd name="T44" fmla="*/ 1 w 1176"/>
                  <a:gd name="T45" fmla="*/ 0 h 1383"/>
                  <a:gd name="T46" fmla="*/ 1 w 1176"/>
                  <a:gd name="T47" fmla="*/ 0 h 1383"/>
                  <a:gd name="T48" fmla="*/ 1 w 1176"/>
                  <a:gd name="T49" fmla="*/ 0 h 1383"/>
                  <a:gd name="T50" fmla="*/ 2 w 1176"/>
                  <a:gd name="T51" fmla="*/ 0 h 1383"/>
                  <a:gd name="T52" fmla="*/ 2 w 1176"/>
                  <a:gd name="T53" fmla="*/ 0 h 1383"/>
                  <a:gd name="T54" fmla="*/ 2 w 1176"/>
                  <a:gd name="T55" fmla="*/ 0 h 1383"/>
                  <a:gd name="T56" fmla="*/ 2 w 1176"/>
                  <a:gd name="T57" fmla="*/ 0 h 1383"/>
                  <a:gd name="T58" fmla="*/ 2 w 1176"/>
                  <a:gd name="T59" fmla="*/ 0 h 1383"/>
                  <a:gd name="T60" fmla="*/ 2 w 1176"/>
                  <a:gd name="T61" fmla="*/ 0 h 1383"/>
                  <a:gd name="T62" fmla="*/ 2 w 1176"/>
                  <a:gd name="T63" fmla="*/ 0 h 1383"/>
                  <a:gd name="T64" fmla="*/ 3 w 1176"/>
                  <a:gd name="T65" fmla="*/ 0 h 1383"/>
                  <a:gd name="T66" fmla="*/ 3 w 1176"/>
                  <a:gd name="T67" fmla="*/ 0 h 1383"/>
                  <a:gd name="T68" fmla="*/ 2 w 1176"/>
                  <a:gd name="T69" fmla="*/ 0 h 138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76"/>
                  <a:gd name="T106" fmla="*/ 0 h 1383"/>
                  <a:gd name="T107" fmla="*/ 1176 w 1176"/>
                  <a:gd name="T108" fmla="*/ 1383 h 138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76" h="1383">
                    <a:moveTo>
                      <a:pt x="1084" y="0"/>
                    </a:moveTo>
                    <a:lnTo>
                      <a:pt x="1079" y="131"/>
                    </a:lnTo>
                    <a:lnTo>
                      <a:pt x="1063" y="259"/>
                    </a:lnTo>
                    <a:lnTo>
                      <a:pt x="1037" y="379"/>
                    </a:lnTo>
                    <a:lnTo>
                      <a:pt x="999" y="496"/>
                    </a:lnTo>
                    <a:lnTo>
                      <a:pt x="953" y="607"/>
                    </a:lnTo>
                    <a:lnTo>
                      <a:pt x="900" y="713"/>
                    </a:lnTo>
                    <a:lnTo>
                      <a:pt x="837" y="811"/>
                    </a:lnTo>
                    <a:lnTo>
                      <a:pt x="768" y="901"/>
                    </a:lnTo>
                    <a:lnTo>
                      <a:pt x="692" y="984"/>
                    </a:lnTo>
                    <a:lnTo>
                      <a:pt x="607" y="1058"/>
                    </a:lnTo>
                    <a:lnTo>
                      <a:pt x="517" y="1120"/>
                    </a:lnTo>
                    <a:lnTo>
                      <a:pt x="423" y="1175"/>
                    </a:lnTo>
                    <a:lnTo>
                      <a:pt x="323" y="1220"/>
                    </a:lnTo>
                    <a:lnTo>
                      <a:pt x="220" y="1250"/>
                    </a:lnTo>
                    <a:lnTo>
                      <a:pt x="112" y="1269"/>
                    </a:lnTo>
                    <a:lnTo>
                      <a:pt x="0" y="1275"/>
                    </a:lnTo>
                    <a:lnTo>
                      <a:pt x="0" y="1383"/>
                    </a:lnTo>
                    <a:lnTo>
                      <a:pt x="120" y="1377"/>
                    </a:lnTo>
                    <a:lnTo>
                      <a:pt x="236" y="1354"/>
                    </a:lnTo>
                    <a:lnTo>
                      <a:pt x="350" y="1322"/>
                    </a:lnTo>
                    <a:lnTo>
                      <a:pt x="457" y="1275"/>
                    </a:lnTo>
                    <a:lnTo>
                      <a:pt x="561" y="1216"/>
                    </a:lnTo>
                    <a:lnTo>
                      <a:pt x="659" y="1148"/>
                    </a:lnTo>
                    <a:lnTo>
                      <a:pt x="749" y="1067"/>
                    </a:lnTo>
                    <a:lnTo>
                      <a:pt x="832" y="978"/>
                    </a:lnTo>
                    <a:lnTo>
                      <a:pt x="907" y="879"/>
                    </a:lnTo>
                    <a:lnTo>
                      <a:pt x="976" y="773"/>
                    </a:lnTo>
                    <a:lnTo>
                      <a:pt x="1035" y="659"/>
                    </a:lnTo>
                    <a:lnTo>
                      <a:pt x="1084" y="538"/>
                    </a:lnTo>
                    <a:lnTo>
                      <a:pt x="1124" y="411"/>
                    </a:lnTo>
                    <a:lnTo>
                      <a:pt x="1152" y="278"/>
                    </a:lnTo>
                    <a:lnTo>
                      <a:pt x="1171" y="141"/>
                    </a:lnTo>
                    <a:lnTo>
                      <a:pt x="1176" y="0"/>
                    </a:lnTo>
                    <a:lnTo>
                      <a:pt x="1084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3" name="Freeform 70">
                <a:extLst>
                  <a:ext uri="{FF2B5EF4-FFF2-40B4-BE49-F238E27FC236}">
                    <a16:creationId xmlns:a16="http://schemas.microsoft.com/office/drawing/2014/main" id="{F6CCBC0E-5EF0-12F5-18BF-0DA9E98E41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" y="3416"/>
                <a:ext cx="708" cy="431"/>
              </a:xfrm>
              <a:custGeom>
                <a:avLst/>
                <a:gdLst>
                  <a:gd name="T0" fmla="*/ 2 w 1011"/>
                  <a:gd name="T1" fmla="*/ 0 h 1223"/>
                  <a:gd name="T2" fmla="*/ 2 w 1011"/>
                  <a:gd name="T3" fmla="*/ 0 h 1223"/>
                  <a:gd name="T4" fmla="*/ 2 w 1011"/>
                  <a:gd name="T5" fmla="*/ 0 h 1223"/>
                  <a:gd name="T6" fmla="*/ 2 w 1011"/>
                  <a:gd name="T7" fmla="*/ 0 h 1223"/>
                  <a:gd name="T8" fmla="*/ 2 w 1011"/>
                  <a:gd name="T9" fmla="*/ 0 h 1223"/>
                  <a:gd name="T10" fmla="*/ 2 w 1011"/>
                  <a:gd name="T11" fmla="*/ 0 h 1223"/>
                  <a:gd name="T12" fmla="*/ 2 w 1011"/>
                  <a:gd name="T13" fmla="*/ 0 h 1223"/>
                  <a:gd name="T14" fmla="*/ 2 w 1011"/>
                  <a:gd name="T15" fmla="*/ 0 h 1223"/>
                  <a:gd name="T16" fmla="*/ 1 w 1011"/>
                  <a:gd name="T17" fmla="*/ 0 h 1223"/>
                  <a:gd name="T18" fmla="*/ 1 w 1011"/>
                  <a:gd name="T19" fmla="*/ 0 h 1223"/>
                  <a:gd name="T20" fmla="*/ 1 w 1011"/>
                  <a:gd name="T21" fmla="*/ 0 h 1223"/>
                  <a:gd name="T22" fmla="*/ 1 w 1011"/>
                  <a:gd name="T23" fmla="*/ 0 h 1223"/>
                  <a:gd name="T24" fmla="*/ 1 w 1011"/>
                  <a:gd name="T25" fmla="*/ 0 h 1223"/>
                  <a:gd name="T26" fmla="*/ 1 w 1011"/>
                  <a:gd name="T27" fmla="*/ 0 h 1223"/>
                  <a:gd name="T28" fmla="*/ 1 w 1011"/>
                  <a:gd name="T29" fmla="*/ 0 h 1223"/>
                  <a:gd name="T30" fmla="*/ 1 w 1011"/>
                  <a:gd name="T31" fmla="*/ 0 h 1223"/>
                  <a:gd name="T32" fmla="*/ 0 w 1011"/>
                  <a:gd name="T33" fmla="*/ 0 h 1223"/>
                  <a:gd name="T34" fmla="*/ 0 w 1011"/>
                  <a:gd name="T35" fmla="*/ 0 h 1223"/>
                  <a:gd name="T36" fmla="*/ 1 w 1011"/>
                  <a:gd name="T37" fmla="*/ 0 h 1223"/>
                  <a:gd name="T38" fmla="*/ 1 w 1011"/>
                  <a:gd name="T39" fmla="*/ 0 h 1223"/>
                  <a:gd name="T40" fmla="*/ 1 w 1011"/>
                  <a:gd name="T41" fmla="*/ 0 h 1223"/>
                  <a:gd name="T42" fmla="*/ 1 w 1011"/>
                  <a:gd name="T43" fmla="*/ 0 h 1223"/>
                  <a:gd name="T44" fmla="*/ 1 w 1011"/>
                  <a:gd name="T45" fmla="*/ 0 h 1223"/>
                  <a:gd name="T46" fmla="*/ 1 w 1011"/>
                  <a:gd name="T47" fmla="*/ 0 h 1223"/>
                  <a:gd name="T48" fmla="*/ 1 w 1011"/>
                  <a:gd name="T49" fmla="*/ 0 h 1223"/>
                  <a:gd name="T50" fmla="*/ 2 w 1011"/>
                  <a:gd name="T51" fmla="*/ 0 h 1223"/>
                  <a:gd name="T52" fmla="*/ 2 w 1011"/>
                  <a:gd name="T53" fmla="*/ 0 h 1223"/>
                  <a:gd name="T54" fmla="*/ 2 w 1011"/>
                  <a:gd name="T55" fmla="*/ 0 h 1223"/>
                  <a:gd name="T56" fmla="*/ 2 w 1011"/>
                  <a:gd name="T57" fmla="*/ 0 h 1223"/>
                  <a:gd name="T58" fmla="*/ 2 w 1011"/>
                  <a:gd name="T59" fmla="*/ 0 h 1223"/>
                  <a:gd name="T60" fmla="*/ 2 w 1011"/>
                  <a:gd name="T61" fmla="*/ 0 h 1223"/>
                  <a:gd name="T62" fmla="*/ 3 w 1011"/>
                  <a:gd name="T63" fmla="*/ 0 h 1223"/>
                  <a:gd name="T64" fmla="*/ 3 w 1011"/>
                  <a:gd name="T65" fmla="*/ 0 h 1223"/>
                  <a:gd name="T66" fmla="*/ 3 w 1011"/>
                  <a:gd name="T67" fmla="*/ 0 h 1223"/>
                  <a:gd name="T68" fmla="*/ 2 w 1011"/>
                  <a:gd name="T69" fmla="*/ 0 h 122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11"/>
                  <a:gd name="T106" fmla="*/ 0 h 1223"/>
                  <a:gd name="T107" fmla="*/ 1011 w 1011"/>
                  <a:gd name="T108" fmla="*/ 1223 h 122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11" h="1223">
                    <a:moveTo>
                      <a:pt x="919" y="0"/>
                    </a:moveTo>
                    <a:lnTo>
                      <a:pt x="914" y="112"/>
                    </a:lnTo>
                    <a:lnTo>
                      <a:pt x="902" y="222"/>
                    </a:lnTo>
                    <a:lnTo>
                      <a:pt x="879" y="326"/>
                    </a:lnTo>
                    <a:lnTo>
                      <a:pt x="847" y="428"/>
                    </a:lnTo>
                    <a:lnTo>
                      <a:pt x="808" y="525"/>
                    </a:lnTo>
                    <a:lnTo>
                      <a:pt x="763" y="619"/>
                    </a:lnTo>
                    <a:lnTo>
                      <a:pt x="710" y="703"/>
                    </a:lnTo>
                    <a:lnTo>
                      <a:pt x="650" y="785"/>
                    </a:lnTo>
                    <a:lnTo>
                      <a:pt x="585" y="857"/>
                    </a:lnTo>
                    <a:lnTo>
                      <a:pt x="514" y="920"/>
                    </a:lnTo>
                    <a:lnTo>
                      <a:pt x="438" y="979"/>
                    </a:lnTo>
                    <a:lnTo>
                      <a:pt x="358" y="1026"/>
                    </a:lnTo>
                    <a:lnTo>
                      <a:pt x="274" y="1063"/>
                    </a:lnTo>
                    <a:lnTo>
                      <a:pt x="185" y="1092"/>
                    </a:lnTo>
                    <a:lnTo>
                      <a:pt x="94" y="1109"/>
                    </a:lnTo>
                    <a:lnTo>
                      <a:pt x="0" y="1115"/>
                    </a:lnTo>
                    <a:lnTo>
                      <a:pt x="0" y="1223"/>
                    </a:lnTo>
                    <a:lnTo>
                      <a:pt x="102" y="1217"/>
                    </a:lnTo>
                    <a:lnTo>
                      <a:pt x="204" y="1198"/>
                    </a:lnTo>
                    <a:lnTo>
                      <a:pt x="301" y="1167"/>
                    </a:lnTo>
                    <a:lnTo>
                      <a:pt x="393" y="1125"/>
                    </a:lnTo>
                    <a:lnTo>
                      <a:pt x="482" y="1072"/>
                    </a:lnTo>
                    <a:lnTo>
                      <a:pt x="566" y="1009"/>
                    </a:lnTo>
                    <a:lnTo>
                      <a:pt x="645" y="939"/>
                    </a:lnTo>
                    <a:lnTo>
                      <a:pt x="716" y="858"/>
                    </a:lnTo>
                    <a:lnTo>
                      <a:pt x="781" y="770"/>
                    </a:lnTo>
                    <a:lnTo>
                      <a:pt x="839" y="675"/>
                    </a:lnTo>
                    <a:lnTo>
                      <a:pt x="889" y="573"/>
                    </a:lnTo>
                    <a:lnTo>
                      <a:pt x="932" y="470"/>
                    </a:lnTo>
                    <a:lnTo>
                      <a:pt x="965" y="358"/>
                    </a:lnTo>
                    <a:lnTo>
                      <a:pt x="991" y="240"/>
                    </a:lnTo>
                    <a:lnTo>
                      <a:pt x="1006" y="121"/>
                    </a:lnTo>
                    <a:lnTo>
                      <a:pt x="1011" y="0"/>
                    </a:lnTo>
                    <a:lnTo>
                      <a:pt x="919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8464" name="Picture 71" descr="POINTSTA">
                <a:extLst>
                  <a:ext uri="{FF2B5EF4-FFF2-40B4-BE49-F238E27FC236}">
                    <a16:creationId xmlns:a16="http://schemas.microsoft.com/office/drawing/2014/main" id="{F96B6627-F91E-1F2D-B636-73D098462E9C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0" y="3912"/>
                <a:ext cx="366" cy="3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465" name="Picture 72" descr="POINTSTA">
                <a:extLst>
                  <a:ext uri="{FF2B5EF4-FFF2-40B4-BE49-F238E27FC236}">
                    <a16:creationId xmlns:a16="http://schemas.microsoft.com/office/drawing/2014/main" id="{C1BEF8C3-15C0-8433-90FA-AA016BDFB0A6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68" y="3960"/>
                <a:ext cx="275" cy="2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466" name="Picture 73" descr="POINTSTA">
                <a:extLst>
                  <a:ext uri="{FF2B5EF4-FFF2-40B4-BE49-F238E27FC236}">
                    <a16:creationId xmlns:a16="http://schemas.microsoft.com/office/drawing/2014/main" id="{9F858719-960A-0975-71B9-06394373AA63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2" y="3654"/>
                <a:ext cx="366" cy="3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467" name="Picture 74" descr="POINTSTA">
                <a:extLst>
                  <a:ext uri="{FF2B5EF4-FFF2-40B4-BE49-F238E27FC236}">
                    <a16:creationId xmlns:a16="http://schemas.microsoft.com/office/drawing/2014/main" id="{BC8CE6DB-1574-513E-DD89-9733A2B5CA26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2" y="3984"/>
                <a:ext cx="214" cy="1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468" name="Freeform 75">
                <a:extLst>
                  <a:ext uri="{FF2B5EF4-FFF2-40B4-BE49-F238E27FC236}">
                    <a16:creationId xmlns:a16="http://schemas.microsoft.com/office/drawing/2014/main" id="{F8BE5ACC-A7AD-00E2-2123-5145A2F025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" y="3565"/>
                <a:ext cx="937" cy="554"/>
              </a:xfrm>
              <a:custGeom>
                <a:avLst/>
                <a:gdLst>
                  <a:gd name="T0" fmla="*/ 0 w 1337"/>
                  <a:gd name="T1" fmla="*/ 0 h 1572"/>
                  <a:gd name="T2" fmla="*/ 1 w 1337"/>
                  <a:gd name="T3" fmla="*/ 0 h 1572"/>
                  <a:gd name="T4" fmla="*/ 1 w 1337"/>
                  <a:gd name="T5" fmla="*/ 0 h 1572"/>
                  <a:gd name="T6" fmla="*/ 1 w 1337"/>
                  <a:gd name="T7" fmla="*/ 0 h 1572"/>
                  <a:gd name="T8" fmla="*/ 1 w 1337"/>
                  <a:gd name="T9" fmla="*/ 0 h 1572"/>
                  <a:gd name="T10" fmla="*/ 1 w 1337"/>
                  <a:gd name="T11" fmla="*/ 0 h 1572"/>
                  <a:gd name="T12" fmla="*/ 2 w 1337"/>
                  <a:gd name="T13" fmla="*/ 0 h 1572"/>
                  <a:gd name="T14" fmla="*/ 2 w 1337"/>
                  <a:gd name="T15" fmla="*/ 0 h 1572"/>
                  <a:gd name="T16" fmla="*/ 2 w 1337"/>
                  <a:gd name="T17" fmla="*/ 0 h 1572"/>
                  <a:gd name="T18" fmla="*/ 3 w 1337"/>
                  <a:gd name="T19" fmla="*/ 0 h 1572"/>
                  <a:gd name="T20" fmla="*/ 3 w 1337"/>
                  <a:gd name="T21" fmla="*/ 0 h 1572"/>
                  <a:gd name="T22" fmla="*/ 3 w 1337"/>
                  <a:gd name="T23" fmla="*/ 0 h 1572"/>
                  <a:gd name="T24" fmla="*/ 3 w 1337"/>
                  <a:gd name="T25" fmla="*/ 0 h 1572"/>
                  <a:gd name="T26" fmla="*/ 3 w 1337"/>
                  <a:gd name="T27" fmla="*/ 0 h 1572"/>
                  <a:gd name="T28" fmla="*/ 3 w 1337"/>
                  <a:gd name="T29" fmla="*/ 0 h 1572"/>
                  <a:gd name="T30" fmla="*/ 3 w 1337"/>
                  <a:gd name="T31" fmla="*/ 0 h 1572"/>
                  <a:gd name="T32" fmla="*/ 3 w 1337"/>
                  <a:gd name="T33" fmla="*/ 0 h 1572"/>
                  <a:gd name="T34" fmla="*/ 3 w 1337"/>
                  <a:gd name="T35" fmla="*/ 0 h 1572"/>
                  <a:gd name="T36" fmla="*/ 3 w 1337"/>
                  <a:gd name="T37" fmla="*/ 0 h 1572"/>
                  <a:gd name="T38" fmla="*/ 3 w 1337"/>
                  <a:gd name="T39" fmla="*/ 0 h 1572"/>
                  <a:gd name="T40" fmla="*/ 3 w 1337"/>
                  <a:gd name="T41" fmla="*/ 0 h 1572"/>
                  <a:gd name="T42" fmla="*/ 3 w 1337"/>
                  <a:gd name="T43" fmla="*/ 0 h 1572"/>
                  <a:gd name="T44" fmla="*/ 3 w 1337"/>
                  <a:gd name="T45" fmla="*/ 0 h 1572"/>
                  <a:gd name="T46" fmla="*/ 3 w 1337"/>
                  <a:gd name="T47" fmla="*/ 0 h 1572"/>
                  <a:gd name="T48" fmla="*/ 2 w 1337"/>
                  <a:gd name="T49" fmla="*/ 0 h 1572"/>
                  <a:gd name="T50" fmla="*/ 2 w 1337"/>
                  <a:gd name="T51" fmla="*/ 0 h 1572"/>
                  <a:gd name="T52" fmla="*/ 2 w 1337"/>
                  <a:gd name="T53" fmla="*/ 0 h 1572"/>
                  <a:gd name="T54" fmla="*/ 2 w 1337"/>
                  <a:gd name="T55" fmla="*/ 0 h 1572"/>
                  <a:gd name="T56" fmla="*/ 1 w 1337"/>
                  <a:gd name="T57" fmla="*/ 0 h 1572"/>
                  <a:gd name="T58" fmla="*/ 1 w 1337"/>
                  <a:gd name="T59" fmla="*/ 0 h 1572"/>
                  <a:gd name="T60" fmla="*/ 1 w 1337"/>
                  <a:gd name="T61" fmla="*/ 0 h 1572"/>
                  <a:gd name="T62" fmla="*/ 1 w 1337"/>
                  <a:gd name="T63" fmla="*/ 0 h 1572"/>
                  <a:gd name="T64" fmla="*/ 1 w 1337"/>
                  <a:gd name="T65" fmla="*/ 0 h 1572"/>
                  <a:gd name="T66" fmla="*/ 0 w 1337"/>
                  <a:gd name="T67" fmla="*/ 0 h 1572"/>
                  <a:gd name="T68" fmla="*/ 0 w 1337"/>
                  <a:gd name="T69" fmla="*/ 0 h 15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337"/>
                  <a:gd name="T106" fmla="*/ 0 h 1572"/>
                  <a:gd name="T107" fmla="*/ 1337 w 1337"/>
                  <a:gd name="T108" fmla="*/ 1572 h 15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337" h="1572">
                    <a:moveTo>
                      <a:pt x="0" y="1572"/>
                    </a:moveTo>
                    <a:lnTo>
                      <a:pt x="136" y="1565"/>
                    </a:lnTo>
                    <a:lnTo>
                      <a:pt x="269" y="1541"/>
                    </a:lnTo>
                    <a:lnTo>
                      <a:pt x="398" y="1500"/>
                    </a:lnTo>
                    <a:lnTo>
                      <a:pt x="521" y="1447"/>
                    </a:lnTo>
                    <a:lnTo>
                      <a:pt x="637" y="1382"/>
                    </a:lnTo>
                    <a:lnTo>
                      <a:pt x="748" y="1304"/>
                    </a:lnTo>
                    <a:lnTo>
                      <a:pt x="850" y="1213"/>
                    </a:lnTo>
                    <a:lnTo>
                      <a:pt x="946" y="1112"/>
                    </a:lnTo>
                    <a:lnTo>
                      <a:pt x="1032" y="999"/>
                    </a:lnTo>
                    <a:lnTo>
                      <a:pt x="1109" y="879"/>
                    </a:lnTo>
                    <a:lnTo>
                      <a:pt x="1176" y="749"/>
                    </a:lnTo>
                    <a:lnTo>
                      <a:pt x="1231" y="612"/>
                    </a:lnTo>
                    <a:lnTo>
                      <a:pt x="1276" y="468"/>
                    </a:lnTo>
                    <a:lnTo>
                      <a:pt x="1311" y="316"/>
                    </a:lnTo>
                    <a:lnTo>
                      <a:pt x="1331" y="160"/>
                    </a:lnTo>
                    <a:lnTo>
                      <a:pt x="1337" y="0"/>
                    </a:lnTo>
                    <a:lnTo>
                      <a:pt x="1245" y="0"/>
                    </a:lnTo>
                    <a:lnTo>
                      <a:pt x="1238" y="149"/>
                    </a:lnTo>
                    <a:lnTo>
                      <a:pt x="1221" y="297"/>
                    </a:lnTo>
                    <a:lnTo>
                      <a:pt x="1189" y="436"/>
                    </a:lnTo>
                    <a:lnTo>
                      <a:pt x="1148" y="570"/>
                    </a:lnTo>
                    <a:lnTo>
                      <a:pt x="1094" y="698"/>
                    </a:lnTo>
                    <a:lnTo>
                      <a:pt x="1033" y="817"/>
                    </a:lnTo>
                    <a:lnTo>
                      <a:pt x="961" y="931"/>
                    </a:lnTo>
                    <a:lnTo>
                      <a:pt x="881" y="1035"/>
                    </a:lnTo>
                    <a:lnTo>
                      <a:pt x="793" y="1130"/>
                    </a:lnTo>
                    <a:lnTo>
                      <a:pt x="696" y="1214"/>
                    </a:lnTo>
                    <a:lnTo>
                      <a:pt x="594" y="1286"/>
                    </a:lnTo>
                    <a:lnTo>
                      <a:pt x="485" y="1348"/>
                    </a:lnTo>
                    <a:lnTo>
                      <a:pt x="372" y="1398"/>
                    </a:lnTo>
                    <a:lnTo>
                      <a:pt x="253" y="1435"/>
                    </a:lnTo>
                    <a:lnTo>
                      <a:pt x="128" y="1455"/>
                    </a:lnTo>
                    <a:lnTo>
                      <a:pt x="0" y="1464"/>
                    </a:lnTo>
                    <a:lnTo>
                      <a:pt x="0" y="1572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9" name="Freeform 76">
                <a:extLst>
                  <a:ext uri="{FF2B5EF4-FFF2-40B4-BE49-F238E27FC236}">
                    <a16:creationId xmlns:a16="http://schemas.microsoft.com/office/drawing/2014/main" id="{C5C98453-8066-DD90-6307-52D3DA26C8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" y="3565"/>
                <a:ext cx="824" cy="488"/>
              </a:xfrm>
              <a:custGeom>
                <a:avLst/>
                <a:gdLst>
                  <a:gd name="T0" fmla="*/ 3 w 1176"/>
                  <a:gd name="T1" fmla="*/ 0 h 1382"/>
                  <a:gd name="T2" fmla="*/ 3 w 1176"/>
                  <a:gd name="T3" fmla="*/ 0 h 1382"/>
                  <a:gd name="T4" fmla="*/ 3 w 1176"/>
                  <a:gd name="T5" fmla="*/ 0 h 1382"/>
                  <a:gd name="T6" fmla="*/ 3 w 1176"/>
                  <a:gd name="T7" fmla="*/ 0 h 1382"/>
                  <a:gd name="T8" fmla="*/ 3 w 1176"/>
                  <a:gd name="T9" fmla="*/ 0 h 1382"/>
                  <a:gd name="T10" fmla="*/ 2 w 1176"/>
                  <a:gd name="T11" fmla="*/ 0 h 1382"/>
                  <a:gd name="T12" fmla="*/ 2 w 1176"/>
                  <a:gd name="T13" fmla="*/ 0 h 1382"/>
                  <a:gd name="T14" fmla="*/ 2 w 1176"/>
                  <a:gd name="T15" fmla="*/ 0 h 1382"/>
                  <a:gd name="T16" fmla="*/ 2 w 1176"/>
                  <a:gd name="T17" fmla="*/ 0 h 1382"/>
                  <a:gd name="T18" fmla="*/ 2 w 1176"/>
                  <a:gd name="T19" fmla="*/ 0 h 1382"/>
                  <a:gd name="T20" fmla="*/ 1 w 1176"/>
                  <a:gd name="T21" fmla="*/ 0 h 1382"/>
                  <a:gd name="T22" fmla="*/ 1 w 1176"/>
                  <a:gd name="T23" fmla="*/ 0 h 1382"/>
                  <a:gd name="T24" fmla="*/ 1 w 1176"/>
                  <a:gd name="T25" fmla="*/ 0 h 1382"/>
                  <a:gd name="T26" fmla="*/ 1 w 1176"/>
                  <a:gd name="T27" fmla="*/ 0 h 1382"/>
                  <a:gd name="T28" fmla="*/ 1 w 1176"/>
                  <a:gd name="T29" fmla="*/ 0 h 1382"/>
                  <a:gd name="T30" fmla="*/ 1 w 1176"/>
                  <a:gd name="T31" fmla="*/ 0 h 1382"/>
                  <a:gd name="T32" fmla="*/ 0 w 1176"/>
                  <a:gd name="T33" fmla="*/ 0 h 1382"/>
                  <a:gd name="T34" fmla="*/ 0 w 1176"/>
                  <a:gd name="T35" fmla="*/ 0 h 1382"/>
                  <a:gd name="T36" fmla="*/ 1 w 1176"/>
                  <a:gd name="T37" fmla="*/ 0 h 1382"/>
                  <a:gd name="T38" fmla="*/ 1 w 1176"/>
                  <a:gd name="T39" fmla="*/ 0 h 1382"/>
                  <a:gd name="T40" fmla="*/ 1 w 1176"/>
                  <a:gd name="T41" fmla="*/ 0 h 1382"/>
                  <a:gd name="T42" fmla="*/ 1 w 1176"/>
                  <a:gd name="T43" fmla="*/ 0 h 1382"/>
                  <a:gd name="T44" fmla="*/ 1 w 1176"/>
                  <a:gd name="T45" fmla="*/ 0 h 1382"/>
                  <a:gd name="T46" fmla="*/ 1 w 1176"/>
                  <a:gd name="T47" fmla="*/ 0 h 1382"/>
                  <a:gd name="T48" fmla="*/ 2 w 1176"/>
                  <a:gd name="T49" fmla="*/ 0 h 1382"/>
                  <a:gd name="T50" fmla="*/ 2 w 1176"/>
                  <a:gd name="T51" fmla="*/ 0 h 1382"/>
                  <a:gd name="T52" fmla="*/ 2 w 1176"/>
                  <a:gd name="T53" fmla="*/ 0 h 1382"/>
                  <a:gd name="T54" fmla="*/ 3 w 1176"/>
                  <a:gd name="T55" fmla="*/ 0 h 1382"/>
                  <a:gd name="T56" fmla="*/ 3 w 1176"/>
                  <a:gd name="T57" fmla="*/ 0 h 1382"/>
                  <a:gd name="T58" fmla="*/ 3 w 1176"/>
                  <a:gd name="T59" fmla="*/ 0 h 1382"/>
                  <a:gd name="T60" fmla="*/ 3 w 1176"/>
                  <a:gd name="T61" fmla="*/ 0 h 1382"/>
                  <a:gd name="T62" fmla="*/ 3 w 1176"/>
                  <a:gd name="T63" fmla="*/ 0 h 1382"/>
                  <a:gd name="T64" fmla="*/ 3 w 1176"/>
                  <a:gd name="T65" fmla="*/ 0 h 1382"/>
                  <a:gd name="T66" fmla="*/ 3 w 1176"/>
                  <a:gd name="T67" fmla="*/ 0 h 1382"/>
                  <a:gd name="T68" fmla="*/ 3 w 1176"/>
                  <a:gd name="T69" fmla="*/ 0 h 138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176"/>
                  <a:gd name="T106" fmla="*/ 0 h 1382"/>
                  <a:gd name="T107" fmla="*/ 1176 w 1176"/>
                  <a:gd name="T108" fmla="*/ 1382 h 138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176" h="1382">
                    <a:moveTo>
                      <a:pt x="1083" y="0"/>
                    </a:moveTo>
                    <a:lnTo>
                      <a:pt x="1078" y="131"/>
                    </a:lnTo>
                    <a:lnTo>
                      <a:pt x="1062" y="257"/>
                    </a:lnTo>
                    <a:lnTo>
                      <a:pt x="1036" y="379"/>
                    </a:lnTo>
                    <a:lnTo>
                      <a:pt x="999" y="495"/>
                    </a:lnTo>
                    <a:lnTo>
                      <a:pt x="953" y="607"/>
                    </a:lnTo>
                    <a:lnTo>
                      <a:pt x="898" y="713"/>
                    </a:lnTo>
                    <a:lnTo>
                      <a:pt x="836" y="811"/>
                    </a:lnTo>
                    <a:lnTo>
                      <a:pt x="767" y="901"/>
                    </a:lnTo>
                    <a:lnTo>
                      <a:pt x="691" y="982"/>
                    </a:lnTo>
                    <a:lnTo>
                      <a:pt x="606" y="1056"/>
                    </a:lnTo>
                    <a:lnTo>
                      <a:pt x="516" y="1120"/>
                    </a:lnTo>
                    <a:lnTo>
                      <a:pt x="421" y="1174"/>
                    </a:lnTo>
                    <a:lnTo>
                      <a:pt x="322" y="1217"/>
                    </a:lnTo>
                    <a:lnTo>
                      <a:pt x="219" y="1248"/>
                    </a:lnTo>
                    <a:lnTo>
                      <a:pt x="111" y="1267"/>
                    </a:lnTo>
                    <a:lnTo>
                      <a:pt x="0" y="1274"/>
                    </a:lnTo>
                    <a:lnTo>
                      <a:pt x="0" y="1382"/>
                    </a:lnTo>
                    <a:lnTo>
                      <a:pt x="120" y="1376"/>
                    </a:lnTo>
                    <a:lnTo>
                      <a:pt x="236" y="1353"/>
                    </a:lnTo>
                    <a:lnTo>
                      <a:pt x="349" y="1320"/>
                    </a:lnTo>
                    <a:lnTo>
                      <a:pt x="456" y="1274"/>
                    </a:lnTo>
                    <a:lnTo>
                      <a:pt x="560" y="1216"/>
                    </a:lnTo>
                    <a:lnTo>
                      <a:pt x="658" y="1145"/>
                    </a:lnTo>
                    <a:lnTo>
                      <a:pt x="748" y="1066"/>
                    </a:lnTo>
                    <a:lnTo>
                      <a:pt x="831" y="977"/>
                    </a:lnTo>
                    <a:lnTo>
                      <a:pt x="907" y="879"/>
                    </a:lnTo>
                    <a:lnTo>
                      <a:pt x="975" y="773"/>
                    </a:lnTo>
                    <a:lnTo>
                      <a:pt x="1034" y="659"/>
                    </a:lnTo>
                    <a:lnTo>
                      <a:pt x="1083" y="536"/>
                    </a:lnTo>
                    <a:lnTo>
                      <a:pt x="1123" y="410"/>
                    </a:lnTo>
                    <a:lnTo>
                      <a:pt x="1151" y="277"/>
                    </a:lnTo>
                    <a:lnTo>
                      <a:pt x="1170" y="141"/>
                    </a:lnTo>
                    <a:lnTo>
                      <a:pt x="1176" y="0"/>
                    </a:lnTo>
                    <a:lnTo>
                      <a:pt x="1083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0" name="Freeform 77">
                <a:extLst>
                  <a:ext uri="{FF2B5EF4-FFF2-40B4-BE49-F238E27FC236}">
                    <a16:creationId xmlns:a16="http://schemas.microsoft.com/office/drawing/2014/main" id="{A613D5FF-926F-FBB6-F310-C9CA6E1991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4" y="3565"/>
                <a:ext cx="710" cy="420"/>
              </a:xfrm>
              <a:custGeom>
                <a:avLst/>
                <a:gdLst>
                  <a:gd name="T0" fmla="*/ 2 w 1014"/>
                  <a:gd name="T1" fmla="*/ 0 h 1193"/>
                  <a:gd name="T2" fmla="*/ 2 w 1014"/>
                  <a:gd name="T3" fmla="*/ 0 h 1193"/>
                  <a:gd name="T4" fmla="*/ 2 w 1014"/>
                  <a:gd name="T5" fmla="*/ 0 h 1193"/>
                  <a:gd name="T6" fmla="*/ 2 w 1014"/>
                  <a:gd name="T7" fmla="*/ 0 h 1193"/>
                  <a:gd name="T8" fmla="*/ 2 w 1014"/>
                  <a:gd name="T9" fmla="*/ 0 h 1193"/>
                  <a:gd name="T10" fmla="*/ 2 w 1014"/>
                  <a:gd name="T11" fmla="*/ 0 h 1193"/>
                  <a:gd name="T12" fmla="*/ 2 w 1014"/>
                  <a:gd name="T13" fmla="*/ 0 h 1193"/>
                  <a:gd name="T14" fmla="*/ 2 w 1014"/>
                  <a:gd name="T15" fmla="*/ 0 h 1193"/>
                  <a:gd name="T16" fmla="*/ 1 w 1014"/>
                  <a:gd name="T17" fmla="*/ 0 h 1193"/>
                  <a:gd name="T18" fmla="*/ 1 w 1014"/>
                  <a:gd name="T19" fmla="*/ 0 h 1193"/>
                  <a:gd name="T20" fmla="*/ 1 w 1014"/>
                  <a:gd name="T21" fmla="*/ 0 h 1193"/>
                  <a:gd name="T22" fmla="*/ 1 w 1014"/>
                  <a:gd name="T23" fmla="*/ 0 h 1193"/>
                  <a:gd name="T24" fmla="*/ 1 w 1014"/>
                  <a:gd name="T25" fmla="*/ 0 h 1193"/>
                  <a:gd name="T26" fmla="*/ 1 w 1014"/>
                  <a:gd name="T27" fmla="*/ 0 h 1193"/>
                  <a:gd name="T28" fmla="*/ 1 w 1014"/>
                  <a:gd name="T29" fmla="*/ 0 h 1193"/>
                  <a:gd name="T30" fmla="*/ 1 w 1014"/>
                  <a:gd name="T31" fmla="*/ 0 h 1193"/>
                  <a:gd name="T32" fmla="*/ 0 w 1014"/>
                  <a:gd name="T33" fmla="*/ 0 h 1193"/>
                  <a:gd name="T34" fmla="*/ 0 w 1014"/>
                  <a:gd name="T35" fmla="*/ 0 h 1193"/>
                  <a:gd name="T36" fmla="*/ 1 w 1014"/>
                  <a:gd name="T37" fmla="*/ 0 h 1193"/>
                  <a:gd name="T38" fmla="*/ 1 w 1014"/>
                  <a:gd name="T39" fmla="*/ 0 h 1193"/>
                  <a:gd name="T40" fmla="*/ 1 w 1014"/>
                  <a:gd name="T41" fmla="*/ 0 h 1193"/>
                  <a:gd name="T42" fmla="*/ 1 w 1014"/>
                  <a:gd name="T43" fmla="*/ 0 h 1193"/>
                  <a:gd name="T44" fmla="*/ 1 w 1014"/>
                  <a:gd name="T45" fmla="*/ 0 h 1193"/>
                  <a:gd name="T46" fmla="*/ 1 w 1014"/>
                  <a:gd name="T47" fmla="*/ 0 h 1193"/>
                  <a:gd name="T48" fmla="*/ 1 w 1014"/>
                  <a:gd name="T49" fmla="*/ 0 h 1193"/>
                  <a:gd name="T50" fmla="*/ 2 w 1014"/>
                  <a:gd name="T51" fmla="*/ 0 h 1193"/>
                  <a:gd name="T52" fmla="*/ 2 w 1014"/>
                  <a:gd name="T53" fmla="*/ 0 h 1193"/>
                  <a:gd name="T54" fmla="*/ 2 w 1014"/>
                  <a:gd name="T55" fmla="*/ 0 h 1193"/>
                  <a:gd name="T56" fmla="*/ 2 w 1014"/>
                  <a:gd name="T57" fmla="*/ 0 h 1193"/>
                  <a:gd name="T58" fmla="*/ 2 w 1014"/>
                  <a:gd name="T59" fmla="*/ 0 h 1193"/>
                  <a:gd name="T60" fmla="*/ 2 w 1014"/>
                  <a:gd name="T61" fmla="*/ 0 h 1193"/>
                  <a:gd name="T62" fmla="*/ 3 w 1014"/>
                  <a:gd name="T63" fmla="*/ 0 h 1193"/>
                  <a:gd name="T64" fmla="*/ 3 w 1014"/>
                  <a:gd name="T65" fmla="*/ 0 h 1193"/>
                  <a:gd name="T66" fmla="*/ 3 w 1014"/>
                  <a:gd name="T67" fmla="*/ 0 h 1193"/>
                  <a:gd name="T68" fmla="*/ 2 w 1014"/>
                  <a:gd name="T69" fmla="*/ 0 h 119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014"/>
                  <a:gd name="T106" fmla="*/ 0 h 1193"/>
                  <a:gd name="T107" fmla="*/ 1014 w 1014"/>
                  <a:gd name="T108" fmla="*/ 1193 h 119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014" h="1193">
                    <a:moveTo>
                      <a:pt x="922" y="0"/>
                    </a:moveTo>
                    <a:lnTo>
                      <a:pt x="916" y="112"/>
                    </a:lnTo>
                    <a:lnTo>
                      <a:pt x="904" y="220"/>
                    </a:lnTo>
                    <a:lnTo>
                      <a:pt x="881" y="322"/>
                    </a:lnTo>
                    <a:lnTo>
                      <a:pt x="850" y="423"/>
                    </a:lnTo>
                    <a:lnTo>
                      <a:pt x="810" y="517"/>
                    </a:lnTo>
                    <a:lnTo>
                      <a:pt x="764" y="607"/>
                    </a:lnTo>
                    <a:lnTo>
                      <a:pt x="711" y="691"/>
                    </a:lnTo>
                    <a:lnTo>
                      <a:pt x="651" y="767"/>
                    </a:lnTo>
                    <a:lnTo>
                      <a:pt x="587" y="838"/>
                    </a:lnTo>
                    <a:lnTo>
                      <a:pt x="515" y="899"/>
                    </a:lnTo>
                    <a:lnTo>
                      <a:pt x="439" y="953"/>
                    </a:lnTo>
                    <a:lnTo>
                      <a:pt x="359" y="1000"/>
                    </a:lnTo>
                    <a:lnTo>
                      <a:pt x="275" y="1037"/>
                    </a:lnTo>
                    <a:lnTo>
                      <a:pt x="186" y="1064"/>
                    </a:lnTo>
                    <a:lnTo>
                      <a:pt x="95" y="1078"/>
                    </a:lnTo>
                    <a:lnTo>
                      <a:pt x="0" y="1085"/>
                    </a:lnTo>
                    <a:lnTo>
                      <a:pt x="0" y="1193"/>
                    </a:lnTo>
                    <a:lnTo>
                      <a:pt x="104" y="1187"/>
                    </a:lnTo>
                    <a:lnTo>
                      <a:pt x="202" y="1169"/>
                    </a:lnTo>
                    <a:lnTo>
                      <a:pt x="302" y="1139"/>
                    </a:lnTo>
                    <a:lnTo>
                      <a:pt x="394" y="1100"/>
                    </a:lnTo>
                    <a:lnTo>
                      <a:pt x="483" y="1049"/>
                    </a:lnTo>
                    <a:lnTo>
                      <a:pt x="567" y="989"/>
                    </a:lnTo>
                    <a:lnTo>
                      <a:pt x="644" y="921"/>
                    </a:lnTo>
                    <a:lnTo>
                      <a:pt x="717" y="844"/>
                    </a:lnTo>
                    <a:lnTo>
                      <a:pt x="781" y="759"/>
                    </a:lnTo>
                    <a:lnTo>
                      <a:pt x="840" y="667"/>
                    </a:lnTo>
                    <a:lnTo>
                      <a:pt x="892" y="569"/>
                    </a:lnTo>
                    <a:lnTo>
                      <a:pt x="933" y="465"/>
                    </a:lnTo>
                    <a:lnTo>
                      <a:pt x="968" y="355"/>
                    </a:lnTo>
                    <a:lnTo>
                      <a:pt x="993" y="239"/>
                    </a:lnTo>
                    <a:lnTo>
                      <a:pt x="1008" y="122"/>
                    </a:lnTo>
                    <a:lnTo>
                      <a:pt x="1014" y="0"/>
                    </a:lnTo>
                    <a:lnTo>
                      <a:pt x="922" y="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8471" name="Picture 78" descr="POINTSTA">
                <a:extLst>
                  <a:ext uri="{FF2B5EF4-FFF2-40B4-BE49-F238E27FC236}">
                    <a16:creationId xmlns:a16="http://schemas.microsoft.com/office/drawing/2014/main" id="{14610BD3-697C-C2AC-FC02-A318281855B8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6" y="3504"/>
                <a:ext cx="768" cy="7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472" name="Picture 79" descr="POINTSTA">
                <a:extLst>
                  <a:ext uri="{FF2B5EF4-FFF2-40B4-BE49-F238E27FC236}">
                    <a16:creationId xmlns:a16="http://schemas.microsoft.com/office/drawing/2014/main" id="{DF02B83A-FEFE-0480-C2C5-F8E0FD4236A5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" y="3870"/>
                <a:ext cx="488" cy="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8448" name="Group 80">
              <a:extLst>
                <a:ext uri="{FF2B5EF4-FFF2-40B4-BE49-F238E27FC236}">
                  <a16:creationId xmlns:a16="http://schemas.microsoft.com/office/drawing/2014/main" id="{339DB97B-0B53-15B6-CD33-C09B5A4D39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2256"/>
              <a:ext cx="624" cy="1419"/>
              <a:chOff x="288" y="2256"/>
              <a:chExt cx="624" cy="1419"/>
            </a:xfrm>
          </p:grpSpPr>
          <p:pic>
            <p:nvPicPr>
              <p:cNvPr id="18449" name="Picture 81" descr="POINTSTA">
                <a:extLst>
                  <a:ext uri="{FF2B5EF4-FFF2-40B4-BE49-F238E27FC236}">
                    <a16:creationId xmlns:a16="http://schemas.microsoft.com/office/drawing/2014/main" id="{D8648FDB-974F-5134-4734-91D3BCDECD50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387"/>
                <a:ext cx="192" cy="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450" name="Picture 82" descr="POINTSTA">
                <a:extLst>
                  <a:ext uri="{FF2B5EF4-FFF2-40B4-BE49-F238E27FC236}">
                    <a16:creationId xmlns:a16="http://schemas.microsoft.com/office/drawing/2014/main" id="{7E14F768-1413-938D-55ED-681AC003F94B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8" y="3342"/>
                <a:ext cx="324" cy="3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451" name="Picture 83" descr="POINTSTA">
                <a:extLst>
                  <a:ext uri="{FF2B5EF4-FFF2-40B4-BE49-F238E27FC236}">
                    <a16:creationId xmlns:a16="http://schemas.microsoft.com/office/drawing/2014/main" id="{9997E2D4-AFC4-72D1-E970-9DDD7D01ABF8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" y="3196"/>
                <a:ext cx="432" cy="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452" name="Picture 84" descr="POINTSTA">
                <a:extLst>
                  <a:ext uri="{FF2B5EF4-FFF2-40B4-BE49-F238E27FC236}">
                    <a16:creationId xmlns:a16="http://schemas.microsoft.com/office/drawing/2014/main" id="{ED9D3ED0-64AA-7067-4344-B3612B0A7672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" y="2936"/>
                <a:ext cx="432" cy="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453" name="Picture 85" descr="POINTSTA">
                <a:extLst>
                  <a:ext uri="{FF2B5EF4-FFF2-40B4-BE49-F238E27FC236}">
                    <a16:creationId xmlns:a16="http://schemas.microsoft.com/office/drawing/2014/main" id="{68E2E869-2053-61CD-11E6-8DDA03063179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" y="2668"/>
                <a:ext cx="240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454" name="Picture 86" descr="POINTSTA">
                <a:extLst>
                  <a:ext uri="{FF2B5EF4-FFF2-40B4-BE49-F238E27FC236}">
                    <a16:creationId xmlns:a16="http://schemas.microsoft.com/office/drawing/2014/main" id="{E7225F70-75AF-C568-4C4D-BF6E9E4CBDF8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" y="2256"/>
                <a:ext cx="192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8439" name="Picture 87" descr="96">
            <a:extLst>
              <a:ext uri="{FF2B5EF4-FFF2-40B4-BE49-F238E27FC236}">
                <a16:creationId xmlns:a16="http://schemas.microsoft.com/office/drawing/2014/main" id="{4C091A54-B094-8512-8B11-87FAB088019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676" y="1196976"/>
            <a:ext cx="68580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0" name="Picture 88" descr="96">
            <a:extLst>
              <a:ext uri="{FF2B5EF4-FFF2-40B4-BE49-F238E27FC236}">
                <a16:creationId xmlns:a16="http://schemas.microsoft.com/office/drawing/2014/main" id="{8A330D5C-B0BB-CF69-A50A-602E323D05E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88" y="1268413"/>
            <a:ext cx="68580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1" name="Picture 89" descr="96">
            <a:extLst>
              <a:ext uri="{FF2B5EF4-FFF2-40B4-BE49-F238E27FC236}">
                <a16:creationId xmlns:a16="http://schemas.microsoft.com/office/drawing/2014/main" id="{9C86B3BE-FDDC-3912-847F-29A654F9246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5445126"/>
            <a:ext cx="68580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90" descr="96">
            <a:extLst>
              <a:ext uri="{FF2B5EF4-FFF2-40B4-BE49-F238E27FC236}">
                <a16:creationId xmlns:a16="http://schemas.microsoft.com/office/drawing/2014/main" id="{355DBF93-419F-0D25-18B1-F3E3C732A23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413" y="5589588"/>
            <a:ext cx="68580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3" name="Picture 25" descr="bird">
            <a:extLst>
              <a:ext uri="{FF2B5EF4-FFF2-40B4-BE49-F238E27FC236}">
                <a16:creationId xmlns:a16="http://schemas.microsoft.com/office/drawing/2014/main" id="{F6B00E94-D1A0-DE28-F5F8-83D41010DCB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476250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4" name="Picture 25" descr="bird">
            <a:extLst>
              <a:ext uri="{FF2B5EF4-FFF2-40B4-BE49-F238E27FC236}">
                <a16:creationId xmlns:a16="http://schemas.microsoft.com/office/drawing/2014/main" id="{D93E3358-CE22-DB10-8D91-DF6989246ED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100" y="765176"/>
            <a:ext cx="1011238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5" name="Picture 25" descr="bird">
            <a:extLst>
              <a:ext uri="{FF2B5EF4-FFF2-40B4-BE49-F238E27FC236}">
                <a16:creationId xmlns:a16="http://schemas.microsoft.com/office/drawing/2014/main" id="{6E380C20-E919-5086-E307-3F5FBB67D3C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313" y="836613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6" name="Picture 25" descr="bird">
            <a:extLst>
              <a:ext uri="{FF2B5EF4-FFF2-40B4-BE49-F238E27FC236}">
                <a16:creationId xmlns:a16="http://schemas.microsoft.com/office/drawing/2014/main" id="{645A79C7-66A9-A96E-99AF-7E4CD9ADC1C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125538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89" descr="96">
            <a:extLst>
              <a:ext uri="{FF2B5EF4-FFF2-40B4-BE49-F238E27FC236}">
                <a16:creationId xmlns:a16="http://schemas.microsoft.com/office/drawing/2014/main" id="{ADFC7F49-293C-91B4-033C-58ECEE12230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861" y="4571158"/>
            <a:ext cx="68580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526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AC4D221-E971-69FD-C702-039EAF2F566A}"/>
              </a:ext>
            </a:extLst>
          </p:cNvPr>
          <p:cNvSpPr txBox="1"/>
          <p:nvPr/>
        </p:nvSpPr>
        <p:spPr>
          <a:xfrm>
            <a:off x="1660847" y="1968761"/>
            <a:ext cx="850018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287163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C5AF1-A8F6-6165-9C1A-D126600FD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35945-592C-8F5C-556C-47ABBA1EB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62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3E890-DA5C-4547-1E6A-204523771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0413" y="1449356"/>
            <a:ext cx="11648405" cy="3206620"/>
          </a:xfrm>
        </p:spPr>
        <p:txBody>
          <a:bodyPr>
            <a:normAutofit/>
          </a:bodyPr>
          <a:lstStyle/>
          <a:p>
            <a:pPr algn="ctr"/>
            <a:r>
              <a:rPr lang="en-US" sz="7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 KẾT THI ĐUA </a:t>
            </a:r>
            <a:br>
              <a:rPr lang="en-US" sz="7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 8</a:t>
            </a:r>
          </a:p>
        </p:txBody>
      </p:sp>
    </p:spTree>
    <p:extLst>
      <p:ext uri="{BB962C8B-B14F-4D97-AF65-F5344CB8AC3E}">
        <p14:creationId xmlns:p14="http://schemas.microsoft.com/office/powerpoint/2010/main" val="1260481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E52F1-D9F5-5A0A-DD92-B1BA38F80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4CDBF-2F2E-CFCF-A055-CC2746114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71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761A1-6660-EF16-B973-4C2DA3976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971871"/>
            <a:ext cx="10463417" cy="1320800"/>
          </a:xfrm>
        </p:spPr>
        <p:txBody>
          <a:bodyPr>
            <a:normAutofit/>
          </a:bodyPr>
          <a:lstStyle/>
          <a:p>
            <a:r>
              <a:rPr lang="en-US" sz="8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TUẦN 9</a:t>
            </a:r>
          </a:p>
        </p:txBody>
      </p:sp>
    </p:spTree>
    <p:extLst>
      <p:ext uri="{BB962C8B-B14F-4D97-AF65-F5344CB8AC3E}">
        <p14:creationId xmlns:p14="http://schemas.microsoft.com/office/powerpoint/2010/main" val="11691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9382B-FED0-6054-7654-97A0E7D45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430691"/>
            <a:ext cx="11153883" cy="3878424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HKI</a:t>
            </a:r>
            <a:b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20/11</a:t>
            </a:r>
            <a:b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b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11: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315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D2D3B-4A4C-FE62-D2BD-235D08919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2D3D8-51C2-89FF-9163-28E3D739F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115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</TotalTime>
  <Words>86</Words>
  <Application>Microsoft Office PowerPoint</Application>
  <PresentationFormat>Widescreen</PresentationFormat>
  <Paragraphs>10</Paragraphs>
  <Slides>15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SƠ KẾT THI ĐUA  TUẦN 8</vt:lpstr>
      <vt:lpstr>PowerPoint Presentation</vt:lpstr>
      <vt:lpstr>KẾ HOẠCH TUẦN 9</vt:lpstr>
      <vt:lpstr>- Ôn tập giữa HKI - Chào mừng ngày Nhà giáo Việt Nam 20/11 - Chấp hành nội quy trường, lớp - Chủ điểm tháng 11: Tôn sư trọng đạo</vt:lpstr>
      <vt:lpstr>PowerPoint Presentation</vt:lpstr>
      <vt:lpstr>SINH HOẠT SINH HOẠT CHỦ ĐỀ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</cp:revision>
  <dcterms:created xsi:type="dcterms:W3CDTF">2022-10-28T00:34:54Z</dcterms:created>
  <dcterms:modified xsi:type="dcterms:W3CDTF">2022-10-28T01:12:56Z</dcterms:modified>
</cp:coreProperties>
</file>