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5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>
        <p:scale>
          <a:sx n="60" d="100"/>
          <a:sy n="60" d="100"/>
        </p:scale>
        <p:origin x="-270" y="7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mp3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3 CHỦ ĐỀ 4</a:t>
            </a: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850" y="7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896" y="60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880" y="51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0787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7685</TotalTime>
  <Words>113</Words>
  <Application>Microsoft Office PowerPoint</Application>
  <PresentationFormat>Custom</PresentationFormat>
  <Paragraphs>35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629</cp:revision>
  <dcterms:created xsi:type="dcterms:W3CDTF">2010-04-30T18:19:48Z</dcterms:created>
  <dcterms:modified xsi:type="dcterms:W3CDTF">2024-12-03T05:21:42Z</dcterms:modified>
</cp:coreProperties>
</file>