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500" r:id="rId2"/>
    <p:sldId id="299" r:id="rId3"/>
    <p:sldId id="480" r:id="rId4"/>
    <p:sldId id="501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5" r:id="rId15"/>
    <p:sldId id="516" r:id="rId16"/>
    <p:sldId id="517" r:id="rId17"/>
    <p:sldId id="518" r:id="rId18"/>
    <p:sldId id="485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2" autoAdjust="0"/>
    <p:restoredTop sz="94660"/>
  </p:normalViewPr>
  <p:slideViewPr>
    <p:cSldViewPr>
      <p:cViewPr varScale="1">
        <p:scale>
          <a:sx n="69" d="100"/>
          <a:sy n="69" d="100"/>
        </p:scale>
        <p:origin x="732" y="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8448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</TotalTime>
  <Words>141</Words>
  <Application>Microsoft Office PowerPoint</Application>
  <PresentationFormat>Custom</PresentationFormat>
  <Paragraphs>36</Paragraphs>
  <Slides>18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599</cp:revision>
  <dcterms:created xsi:type="dcterms:W3CDTF">2010-04-30T18:19:48Z</dcterms:created>
  <dcterms:modified xsi:type="dcterms:W3CDTF">2024-10-23T00:41:53Z</dcterms:modified>
</cp:coreProperties>
</file>