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nton"/>
      <p:regular r:id="rId22"/>
    </p:embeddedFont>
    <p:embeddedFont>
      <p:font typeface="Bree Serif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2Pp7hvXaulld5unb9pMMA/AlT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1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nton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BreeSerif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23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23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2" name="Google Shape;62;p2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image" Target="../media/image26.jpg"/><Relationship Id="rId6" Type="http://schemas.openxmlformats.org/officeDocument/2006/relationships/image" Target="../media/image19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ổng hợp 30+ mẫu hình nền PowerPoint ngộ nghĩnh, dễ thương - Fptshop.com.vn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485899" y="1733550"/>
            <a:ext cx="6172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CHÀO MỪNG CÁC CON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ĐẾN VỚI TIẾT HỌC HÔM NAY!</a:t>
            </a:r>
            <a:endParaRPr/>
          </a:p>
        </p:txBody>
      </p:sp>
    </p:spTree>
  </p:cSld>
  <p:clrMapOvr>
    <a:masterClrMapping/>
  </p:clrMapOvr>
  <mc:AlternateContent>
    <mc:Choice Requires="p14">
      <p:transition advTm="10000"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45" y="-985"/>
            <a:ext cx="9150889" cy="51454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"/>
          <p:cNvSpPr txBox="1"/>
          <p:nvPr/>
        </p:nvSpPr>
        <p:spPr>
          <a:xfrm>
            <a:off x="1429050" y="1494328"/>
            <a:ext cx="6285897" cy="179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672C94"/>
                </a:solidFill>
                <a:latin typeface="Arial"/>
                <a:ea typeface="Arial"/>
                <a:cs typeface="Arial"/>
                <a:sym typeface="Arial"/>
              </a:rPr>
              <a:t>LUYỆN TẬP – SÁNG TẠO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Hãy sáng tạo sản phẩm mĩ thuật về hoạt động thú vị trong kì nghỉ hè của mình</a:t>
            </a:r>
            <a:endParaRPr b="1" i="0" sz="2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500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1"/>
          <p:cNvSpPr/>
          <p:nvPr/>
        </p:nvSpPr>
        <p:spPr>
          <a:xfrm>
            <a:off x="2263515" y="203386"/>
            <a:ext cx="46169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SẢN PHẨM THAM KHẢO</a:t>
            </a:r>
            <a:endParaRPr b="0" i="0" sz="3200" u="none" cap="none" strike="noStrike">
              <a:solidFill>
                <a:srgbClr val="2540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 b="9074" l="27089" r="17084" t="50121"/>
          <a:stretch/>
        </p:blipFill>
        <p:spPr>
          <a:xfrm rot="-5400000">
            <a:off x="4267957" y="457792"/>
            <a:ext cx="1841438" cy="2678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a sẻ 20+ Tranh vẽ đơn giản về đề tài Mùa hè của em" id="181" name="Google Shape;1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158" y="2974613"/>
            <a:ext cx="2571572" cy="180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4">
            <a:alphaModFix/>
          </a:blip>
          <a:srcRect b="53611" l="26873" r="17302" t="7219"/>
          <a:stretch/>
        </p:blipFill>
        <p:spPr>
          <a:xfrm rot="-5400000">
            <a:off x="1339988" y="511482"/>
            <a:ext cx="1841439" cy="2571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ẽ Tranh Cuộc Sống Quanh Em Gần Gũi Và Thân Quen" id="183" name="Google Shape;18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4358" y="2974612"/>
            <a:ext cx="2678944" cy="1805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 Tranh xé dán ý tưởng | chủ đề, trang trí, mỹ thuật" id="184" name="Google Shape;184;p11"/>
          <p:cNvPicPr preferRelativeResize="0"/>
          <p:nvPr/>
        </p:nvPicPr>
        <p:blipFill rotWithShape="1">
          <a:blip r:embed="rId7">
            <a:alphaModFix/>
          </a:blip>
          <a:srcRect b="0" l="17446" r="15303" t="28668"/>
          <a:stretch/>
        </p:blipFill>
        <p:spPr>
          <a:xfrm>
            <a:off x="6830859" y="876544"/>
            <a:ext cx="1157372" cy="1841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é dán bức tranh trời mưa - YouTube" id="185" name="Google Shape;185;p11"/>
          <p:cNvPicPr preferRelativeResize="0"/>
          <p:nvPr/>
        </p:nvPicPr>
        <p:blipFill rotWithShape="1">
          <a:blip r:embed="rId8">
            <a:alphaModFix/>
          </a:blip>
          <a:srcRect b="0" l="9973" r="12442" t="0"/>
          <a:stretch/>
        </p:blipFill>
        <p:spPr>
          <a:xfrm>
            <a:off x="6124930" y="2974612"/>
            <a:ext cx="2489453" cy="180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9+ Hình nền Slide chuyên nghiệp"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838200" y="707471"/>
            <a:ext cx="7467600" cy="725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TRƯNG BÀY SẢN PHẨM VÀ CHIA SẺ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>
            <a:off x="1109382" y="1715846"/>
            <a:ext cx="6925235" cy="1901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Chia sẻ cảm nhận của con về: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- Con thể hiện hoạt động nào trong sản phẩm của mình?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- Con hãy giới thiệu màu sắc đậm nhạt, hình dáng người có tư thế khác nhau trên sản phẩm của mình, của bạn?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- Con thích sản phẩm hay hình ảnh nào nhất vì sao?</a:t>
            </a:r>
            <a:endParaRPr/>
          </a:p>
        </p:txBody>
      </p:sp>
    </p:spTree>
  </p:cSld>
  <p:clrMapOvr>
    <a:masterClrMapping/>
  </p:clrMapOvr>
  <mc:AlternateContent>
    <mc:Choice Requires="p14">
      <p:transition advTm="30000"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57407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3"/>
          <p:cNvSpPr txBox="1"/>
          <p:nvPr/>
        </p:nvSpPr>
        <p:spPr>
          <a:xfrm>
            <a:off x="1709799" y="174978"/>
            <a:ext cx="6123437" cy="754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VẬN DỤNG – PHÁT TRIỂN</a:t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527798" y="1860573"/>
            <a:ext cx="3267635" cy="20409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thể sáng tạo thêm những sản phẩm mĩ thuật về đề tài kì nghỉ hè của mình</a:t>
            </a:r>
            <a:endParaRPr b="1" i="0" sz="2000" u="none" cap="none" strike="noStrike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4">
            <a:alphaModFix/>
          </a:blip>
          <a:srcRect b="16373" l="34394" r="9316" t="20097"/>
          <a:stretch/>
        </p:blipFill>
        <p:spPr>
          <a:xfrm rot="-5400000">
            <a:off x="4790998" y="776096"/>
            <a:ext cx="3274361" cy="420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Tm="30000"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nền powerpoint ngộ nghĩnh, dễ thương cho bạn"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/>
          <p:nvPr/>
        </p:nvSpPr>
        <p:spPr>
          <a:xfrm>
            <a:off x="1407011" y="885708"/>
            <a:ext cx="615203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Có thể kết hợp màu sắc đậm nhạt, dáng người có tư thế khác nhau,… để sáng tạo sản phẩm mĩ thuật về đề tài mà con yêu thích.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Sáng tạo sản phẩm mĩ thuật đề tài kì nghỉ hè là cách con lưu giữ lại những kỉ niệm thú vị của mình về mùa hè.ffffffffffffffffff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advTm="30000"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Nền Powerpoint Mầm Non đẹp"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 txBox="1"/>
          <p:nvPr/>
        </p:nvSpPr>
        <p:spPr>
          <a:xfrm>
            <a:off x="560813" y="617711"/>
            <a:ext cx="62850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3703319" y="1827451"/>
            <a:ext cx="43930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- Bài sau: Phong cảnh mùa hè.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- Chuẩn bị: Giấy vẽ, màu vẽ, giấy màu, hồ dán, kéo,…</a:t>
            </a:r>
            <a:endParaRPr/>
          </a:p>
        </p:txBody>
      </p:sp>
    </p:spTree>
  </p:cSld>
  <p:clrMapOvr>
    <a:masterClrMapping/>
  </p:clrMapOvr>
  <mc:AlternateContent>
    <mc:Choice Requires="p14">
      <p:transition advTm="25000"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+ hình nền PowerPoint cute siêu dễ thương, ấn tượng nhất" id="223" name="Google Shape;2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/>
        </p:nvSpPr>
        <p:spPr>
          <a:xfrm>
            <a:off x="1937254" y="1910030"/>
            <a:ext cx="527219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HẸN GẶP LẠI CÁC CON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TRONG BÀI HỌC SAU!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0+ hình nền powerpoint cho trẻ mầm mon đẹp, dễ thương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741137" y="914330"/>
            <a:ext cx="519885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MĨ THUẬT LỚP 5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CHỦ ĐỀ 1: KỈ NIỆM MÙA HÈ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 1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KÌ NGHỈ HÈ CỦA 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(2 TIẾT)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p 75+ hình nền powerpoint học tập chất lượng full hd cực đẹp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1182891" y="1413740"/>
            <a:ext cx="6778216" cy="231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50" u="none" cap="none" strike="noStrike">
                <a:solidFill>
                  <a:srgbClr val="25408F"/>
                </a:solidFill>
                <a:latin typeface="Bree Serif"/>
                <a:ea typeface="Bree Serif"/>
                <a:cs typeface="Bree Serif"/>
                <a:sym typeface="Bree Serif"/>
              </a:rPr>
              <a:t>CHUẨN BỊ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25408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25408F"/>
                </a:solidFill>
                <a:latin typeface="Bree Serif"/>
                <a:ea typeface="Bree Serif"/>
                <a:cs typeface="Bree Serif"/>
                <a:sym typeface="Bree Serif"/>
              </a:rPr>
              <a:t>Bút chì, tẩy, màu vẽ, giấy màu, kéo, hồ dán, đất nặn,...</a:t>
            </a:r>
            <a:endParaRPr b="0" i="0" sz="4000" u="none" cap="none" strike="noStrike">
              <a:solidFill>
                <a:srgbClr val="25408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ộ sưu tập hình nền PowerPoint đẹp cho bài thuyết trình - Top 999+ tùy chọn  chất lượng 4K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35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yển tập 99 Background powerpoint đẹp Cho các bài thuyết trình nổi bật"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206740" y="-283464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1520190" y="1310074"/>
            <a:ext cx="6035642" cy="288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MỤC TIÊU BÀI HỌC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HS nêu được một số hoạt động thú vị trong kì nghỉ hè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HS sử dụng được màu sắc đậm nhạt, hình dáng người có tư thế khác nhau,…để thực hành, sáng tạo sản phẩm và chia sẻ cảm nhận.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50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QUAN SÁT, NHẬN BIẾT</a:t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90952" y="1787286"/>
            <a:ext cx="3429001" cy="2148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bên và cho biết: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Các nhân vật đang tham gia hoạt động gì?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Trong mỗi hình, màu sắc thể hiện như thế nào?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12666" l="22400" r="10820" t="4000"/>
          <a:stretch/>
        </p:blipFill>
        <p:spPr>
          <a:xfrm rot="-5400000">
            <a:off x="4499454" y="172655"/>
            <a:ext cx="3594436" cy="5371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50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QUAN SÁT, NHẬN BIẾT</a:t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90952" y="1537930"/>
            <a:ext cx="3429001" cy="2647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Có nhiều hoạt động thú vị trong kì nghỉ hè như: vui chơi, về quê, đi du lịch, làm việc nhà,…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Các hoạt động thường diễn ra trong khung cảnh mang màu sắc tươi vui.</a:t>
            </a: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12666" l="22400" r="10820" t="4000"/>
          <a:stretch/>
        </p:blipFill>
        <p:spPr>
          <a:xfrm rot="-5400000">
            <a:off x="4499454" y="172655"/>
            <a:ext cx="3594436" cy="5371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57407" l="0" r="0" t="0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1274874" y="573345"/>
            <a:ext cx="7015238" cy="68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SÁNG TẠO SẢN PHẨM HOẠT ĐỘNG CỦA TRẺ EM MIỀN NÚI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-1" y="1012171"/>
            <a:ext cx="9143999" cy="859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để nhận biết các bước vẽ tranh hoạt động của trẻ em miền núi?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323065" y="4293243"/>
            <a:ext cx="2328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Vẽ hình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3290091" y="4295172"/>
            <a:ext cx="2328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Vẽ màu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6397718" y="4293243"/>
            <a:ext cx="2328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Chỉnh sửa cho hoàn chỉnh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THỰC HÀNH, SÁNG TẠO</a:t>
            </a:r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 b="17777" l="26499" r="24814" t="26444"/>
          <a:stretch/>
        </p:blipFill>
        <p:spPr>
          <a:xfrm rot="-5400000">
            <a:off x="639531" y="1574693"/>
            <a:ext cx="1924696" cy="2770739"/>
          </a:xfrm>
          <a:prstGeom prst="rect">
            <a:avLst/>
          </a:pr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5">
            <a:alphaModFix/>
          </a:blip>
          <a:srcRect b="18133" l="17239" r="17083" t="20533"/>
          <a:stretch/>
        </p:blipFill>
        <p:spPr>
          <a:xfrm>
            <a:off x="6139814" y="1994161"/>
            <a:ext cx="2770738" cy="1924696"/>
          </a:xfrm>
          <a:prstGeom prst="rect">
            <a:avLst/>
          </a:pr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6">
            <a:alphaModFix/>
          </a:blip>
          <a:srcRect b="19999" l="18976" r="19269" t="12500"/>
          <a:stretch/>
        </p:blipFill>
        <p:spPr>
          <a:xfrm rot="-5400000">
            <a:off x="3594309" y="1574696"/>
            <a:ext cx="1924695" cy="2770737"/>
          </a:xfrm>
          <a:prstGeom prst="rect">
            <a:avLst/>
          </a:pr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57407" l="0" r="0" t="0"/>
          <a:stretch/>
        </p:blipFill>
        <p:spPr>
          <a:xfrm>
            <a:off x="-2" y="-11430"/>
            <a:ext cx="9143999" cy="515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1274874" y="724595"/>
            <a:ext cx="6594250" cy="68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SÁNG TẠO SẢN PHẨM TRẺ EM VUI CHƠI BÊN BỜ BIỂN</a:t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347736" y="1993865"/>
            <a:ext cx="2616648" cy="1912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để nhận biết các bước sáng tạo sản phẩm trẻ em vui chơi bên bờ biển?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3452627" y="4305906"/>
            <a:ext cx="2328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Tạo kho hình ảnh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6397979" y="4198185"/>
            <a:ext cx="23283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Sắp xếp các hình ảnh thành sản phẩm hoàn chỉnh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THỰC HÀNH, SÁNG TẠO</a:t>
            </a:r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4">
            <a:alphaModFix/>
          </a:blip>
          <a:srcRect b="48222" l="27201" r="31281" t="11333"/>
          <a:stretch/>
        </p:blipFill>
        <p:spPr>
          <a:xfrm rot="-5400000">
            <a:off x="3376639" y="1534625"/>
            <a:ext cx="2480310" cy="260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5">
            <a:alphaModFix/>
          </a:blip>
          <a:srcRect b="13407" l="30371" r="17554" t="53258"/>
          <a:stretch/>
        </p:blipFill>
        <p:spPr>
          <a:xfrm rot="-5400000">
            <a:off x="6255442" y="1828588"/>
            <a:ext cx="2480310" cy="202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569"/>
            <a:ext cx="9144000" cy="515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2018-10-04T02:59:51Z</dcterms:created>
  <dc:creator>ismail - [2010]</dc:creator>
</cp:coreProperties>
</file>