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84" r:id="rId3"/>
    <p:sldMasterId id="2147483696" r:id="rId4"/>
    <p:sldMasterId id="2147483720" r:id="rId5"/>
  </p:sldMasterIdLst>
  <p:notesMasterIdLst>
    <p:notesMasterId r:id="rId22"/>
  </p:notesMasterIdLst>
  <p:sldIdLst>
    <p:sldId id="290" r:id="rId6"/>
    <p:sldId id="2007577113" r:id="rId7"/>
    <p:sldId id="271" r:id="rId8"/>
    <p:sldId id="272" r:id="rId9"/>
    <p:sldId id="257" r:id="rId10"/>
    <p:sldId id="2007577114" r:id="rId11"/>
    <p:sldId id="2007577115" r:id="rId12"/>
    <p:sldId id="2007577116" r:id="rId13"/>
    <p:sldId id="261" r:id="rId14"/>
    <p:sldId id="278" r:id="rId15"/>
    <p:sldId id="258" r:id="rId16"/>
    <p:sldId id="259" r:id="rId17"/>
    <p:sldId id="260" r:id="rId18"/>
    <p:sldId id="330" r:id="rId19"/>
    <p:sldId id="291" r:id="rId20"/>
    <p:sldId id="270" r:id="rId2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99">
          <p15:clr>
            <a:srgbClr val="000000"/>
          </p15:clr>
        </p15:guide>
        <p15:guide id="2" pos="3848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6" roundtripDataSignature="AMtx7mg9BKzuROHy522z1zD7DAekL7nK6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897" autoAdjust="0"/>
  </p:normalViewPr>
  <p:slideViewPr>
    <p:cSldViewPr snapToGrid="0">
      <p:cViewPr varScale="1">
        <p:scale>
          <a:sx n="78" d="100"/>
          <a:sy n="78" d="100"/>
        </p:scale>
        <p:origin x="850" y="58"/>
      </p:cViewPr>
      <p:guideLst>
        <p:guide orient="horz" pos="2199"/>
        <p:guide pos="38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customschemas.google.com/relationships/presentationmetadata" Target="meta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65236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6450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8" name="Google Shape;87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9" name="Google Shape;879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12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4" name="Google Shape;90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GV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bay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hiển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dirty="0"/>
          </a:p>
        </p:txBody>
      </p:sp>
      <p:sp>
        <p:nvSpPr>
          <p:cNvPr id="905" name="Google Shape;90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8" name="Google Shape;111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16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8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18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5"/>
          <p:cNvSpPr txBox="1"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5"/>
          <p:cNvSpPr txBox="1"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35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5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5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6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3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36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6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6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7"/>
          <p:cNvSpPr txBox="1"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3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37"/>
          <p:cNvSpPr txBox="1">
            <a:spLocks noGrp="1"/>
          </p:cNvSpPr>
          <p:nvPr>
            <p:ph type="body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37"/>
          <p:cNvSpPr txBox="1">
            <a:spLocks noGrp="1"/>
          </p:cNvSpPr>
          <p:nvPr>
            <p:ph type="body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37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7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7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8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8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8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8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9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9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9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40"/>
          <p:cNvSpPr txBox="1">
            <a:spLocks noGrp="1"/>
          </p:cNvSpPr>
          <p:nvPr>
            <p:ph type="body" idx="1"/>
          </p:nvPr>
        </p:nvSpPr>
        <p:spPr>
          <a:xfrm>
            <a:off x="5183188" y="987431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4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40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40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40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41"/>
          <p:cNvSpPr>
            <a:spLocks noGrp="1"/>
          </p:cNvSpPr>
          <p:nvPr>
            <p:ph type="pic" idx="2"/>
          </p:nvPr>
        </p:nvSpPr>
        <p:spPr>
          <a:xfrm>
            <a:off x="5183188" y="987431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4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41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1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41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2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4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42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2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42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3"/>
          <p:cNvSpPr txBox="1">
            <a:spLocks noGrp="1"/>
          </p:cNvSpPr>
          <p:nvPr>
            <p:ph type="title"/>
          </p:nvPr>
        </p:nvSpPr>
        <p:spPr>
          <a:xfrm rot="5400000">
            <a:off x="7133432" y="1956597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4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3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43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43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43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6"/>
          <p:cNvSpPr txBox="1"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6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3" name="Google Shape;243;p25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25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25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55"/>
          <p:cNvSpPr txBox="1"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55"/>
          <p:cNvSpPr txBox="1"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55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55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55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56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1" name="Google Shape;261;p5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56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56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56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57"/>
          <p:cNvSpPr txBox="1"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5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68" name="Google Shape;268;p5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p57"/>
          <p:cNvSpPr txBox="1">
            <a:spLocks noGrp="1"/>
          </p:cNvSpPr>
          <p:nvPr>
            <p:ph type="body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70" name="Google Shape;270;p57"/>
          <p:cNvSpPr txBox="1">
            <a:spLocks noGrp="1"/>
          </p:cNvSpPr>
          <p:nvPr>
            <p:ph type="body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1" name="Google Shape;271;p57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57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57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8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8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58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58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9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59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59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6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60"/>
          <p:cNvSpPr txBox="1">
            <a:spLocks noGrp="1"/>
          </p:cNvSpPr>
          <p:nvPr>
            <p:ph type="body" idx="1"/>
          </p:nvPr>
        </p:nvSpPr>
        <p:spPr>
          <a:xfrm>
            <a:off x="5183188" y="987431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86" name="Google Shape;286;p6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87" name="Google Shape;287;p60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60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60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6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61"/>
          <p:cNvSpPr>
            <a:spLocks noGrp="1"/>
          </p:cNvSpPr>
          <p:nvPr>
            <p:ph type="pic" idx="2"/>
          </p:nvPr>
        </p:nvSpPr>
        <p:spPr>
          <a:xfrm>
            <a:off x="5183188" y="987431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93" name="Google Shape;293;p6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94" name="Google Shape;294;p61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61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61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2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6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62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62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62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3"/>
          <p:cNvSpPr txBox="1">
            <a:spLocks noGrp="1"/>
          </p:cNvSpPr>
          <p:nvPr>
            <p:ph type="title"/>
          </p:nvPr>
        </p:nvSpPr>
        <p:spPr>
          <a:xfrm rot="5400000">
            <a:off x="7133432" y="1956597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6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3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6" name="Google Shape;306;p63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63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63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7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7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3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0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042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8234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33" y="6225655"/>
            <a:ext cx="412599" cy="1820482"/>
            <a:chOff x="4980416" y="5037518"/>
            <a:chExt cx="412706" cy="1820482"/>
          </a:xfrm>
        </p:grpSpPr>
        <p:sp>
          <p:nvSpPr>
            <p:cNvPr id="26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26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26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26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26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26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26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26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26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26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27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22" y="6225656"/>
            <a:ext cx="412599" cy="1502706"/>
            <a:chOff x="5502862" y="5355294"/>
            <a:chExt cx="412706" cy="1502706"/>
          </a:xfrm>
        </p:grpSpPr>
        <p:sp>
          <p:nvSpPr>
            <p:cNvPr id="27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27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27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27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27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27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27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27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28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28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28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6" y="6225656"/>
            <a:ext cx="407215" cy="1502706"/>
            <a:chOff x="6959786" y="5355294"/>
            <a:chExt cx="407320" cy="1502706"/>
          </a:xfrm>
        </p:grpSpPr>
        <p:sp>
          <p:nvSpPr>
            <p:cNvPr id="28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28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28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28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28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28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29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29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29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29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29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63" y="6225655"/>
            <a:ext cx="403847" cy="2588666"/>
            <a:chOff x="6007804" y="4266641"/>
            <a:chExt cx="403952" cy="2588666"/>
          </a:xfrm>
        </p:grpSpPr>
        <p:sp>
          <p:nvSpPr>
            <p:cNvPr id="29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29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29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29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0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0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2"/>
            <a:chOff x="6480429" y="3713225"/>
            <a:chExt cx="409339" cy="3142082"/>
          </a:xfrm>
        </p:grpSpPr>
        <p:sp>
          <p:nvSpPr>
            <p:cNvPr id="30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0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1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1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1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1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1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1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1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1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1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50" y="6225655"/>
            <a:ext cx="412599" cy="1820482"/>
            <a:chOff x="4980416" y="5037518"/>
            <a:chExt cx="412706" cy="1820482"/>
          </a:xfrm>
        </p:grpSpPr>
        <p:sp>
          <p:nvSpPr>
            <p:cNvPr id="32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2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2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2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2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2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2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2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2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2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3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45" y="6225656"/>
            <a:ext cx="412599" cy="1502706"/>
            <a:chOff x="5502862" y="5355294"/>
            <a:chExt cx="412706" cy="1502706"/>
          </a:xfrm>
        </p:grpSpPr>
        <p:sp>
          <p:nvSpPr>
            <p:cNvPr id="33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3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3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3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3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3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3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3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4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4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4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6" y="6225656"/>
            <a:ext cx="407215" cy="1502706"/>
            <a:chOff x="6959786" y="5355294"/>
            <a:chExt cx="407320" cy="1502706"/>
          </a:xfrm>
        </p:grpSpPr>
        <p:sp>
          <p:nvSpPr>
            <p:cNvPr id="34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4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4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4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4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4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5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5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5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5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5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55" y="6225656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5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5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5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6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6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6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6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6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6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6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7" y="6225655"/>
            <a:ext cx="409232" cy="3142082"/>
            <a:chOff x="6480429" y="3713225"/>
            <a:chExt cx="409339" cy="3142082"/>
          </a:xfrm>
        </p:grpSpPr>
        <p:sp>
          <p:nvSpPr>
            <p:cNvPr id="36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6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7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7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7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7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7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7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7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7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7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41" y="6225656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8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8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8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8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8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8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8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8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8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9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71" y="6225656"/>
            <a:ext cx="412599" cy="1820482"/>
            <a:chOff x="4980416" y="5037518"/>
            <a:chExt cx="412706" cy="1820482"/>
          </a:xfrm>
        </p:grpSpPr>
        <p:sp>
          <p:nvSpPr>
            <p:cNvPr id="392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96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97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98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399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00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01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02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62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05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06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07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08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09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10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11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12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13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14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90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17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18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19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20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21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22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23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24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25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26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83" y="6225656"/>
            <a:ext cx="412599" cy="1299094"/>
            <a:chOff x="5502862" y="5355294"/>
            <a:chExt cx="412706" cy="1502706"/>
          </a:xfrm>
        </p:grpSpPr>
        <p:sp>
          <p:nvSpPr>
            <p:cNvPr id="428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29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30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31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32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33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34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35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36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37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38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7" y="6225657"/>
            <a:ext cx="407215" cy="1295020"/>
            <a:chOff x="6959786" y="5355294"/>
            <a:chExt cx="407320" cy="1502706"/>
          </a:xfrm>
        </p:grpSpPr>
        <p:sp>
          <p:nvSpPr>
            <p:cNvPr id="440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41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42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43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44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45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46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47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48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49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50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93" y="6225656"/>
            <a:ext cx="403847" cy="2106478"/>
            <a:chOff x="6007804" y="4266641"/>
            <a:chExt cx="403952" cy="2588666"/>
          </a:xfrm>
        </p:grpSpPr>
        <p:sp>
          <p:nvSpPr>
            <p:cNvPr id="452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53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54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55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56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57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58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59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60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61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62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1" y="6225663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65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66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67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68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69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70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71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72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73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74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14" y="6225657"/>
            <a:ext cx="412599" cy="1502706"/>
            <a:chOff x="5502862" y="5355294"/>
            <a:chExt cx="412706" cy="1502706"/>
          </a:xfrm>
        </p:grpSpPr>
        <p:sp>
          <p:nvSpPr>
            <p:cNvPr id="476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77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78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79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80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81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82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83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84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85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86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41" y="6225659"/>
            <a:ext cx="407215" cy="1299095"/>
            <a:chOff x="6959786" y="5355294"/>
            <a:chExt cx="407320" cy="1502706"/>
          </a:xfrm>
        </p:grpSpPr>
        <p:sp>
          <p:nvSpPr>
            <p:cNvPr id="488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89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90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91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92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93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94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95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96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97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498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9" y="6225663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50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50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50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50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50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50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50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50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50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51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88197">
                <a:buClrTx/>
                <a:buFontTx/>
                <a:buNone/>
                <a:defRPr/>
              </a:pPr>
              <a:endParaRPr lang="en-GB" sz="1300">
                <a:solidFill>
                  <a:srgbClr val="5C5C5C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1" y="231784"/>
            <a:ext cx="758752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197">
                <a:buClrTx/>
                <a:buFontTx/>
                <a:buNone/>
              </a:pPr>
              <a:endParaRPr lang="zh-CN" altLang="en-US" sz="1300" kern="1200">
                <a:solidFill>
                  <a:prstClr val="white"/>
                </a:solidFill>
              </a:endParaRPr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197">
                <a:buClrTx/>
                <a:buFontTx/>
                <a:buNone/>
              </a:pPr>
              <a:endParaRPr lang="zh-CN" altLang="en-US" sz="1300" kern="1200">
                <a:solidFill>
                  <a:prstClr val="white"/>
                </a:solidFill>
              </a:endParaRPr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197">
                <a:buClrTx/>
                <a:buFontTx/>
                <a:buNone/>
              </a:pPr>
              <a:endParaRPr lang="zh-CN" altLang="en-US" sz="1300" kern="1200">
                <a:solidFill>
                  <a:prstClr val="white"/>
                </a:solidFill>
              </a:endParaRPr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197">
                <a:buClrTx/>
                <a:buFontTx/>
                <a:buNone/>
              </a:pPr>
              <a:endParaRPr lang="zh-CN" altLang="en-US" sz="130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3" y="921962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197">
                <a:buClrTx/>
                <a:buFontTx/>
                <a:buNone/>
              </a:pPr>
              <a:endParaRPr lang="zh-CN" altLang="en-US" sz="1300" kern="1200">
                <a:solidFill>
                  <a:prstClr val="white"/>
                </a:solidFill>
              </a:endParaRPr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197">
                <a:buClrTx/>
                <a:buFontTx/>
                <a:buNone/>
              </a:pPr>
              <a:endParaRPr lang="zh-CN" altLang="en-US" sz="1300" kern="1200">
                <a:solidFill>
                  <a:prstClr val="white"/>
                </a:solidFill>
              </a:endParaRPr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197">
                <a:buClrTx/>
                <a:buFontTx/>
                <a:buNone/>
              </a:pPr>
              <a:endParaRPr lang="zh-CN" altLang="en-US" sz="1300" kern="1200">
                <a:solidFill>
                  <a:prstClr val="white"/>
                </a:solidFill>
              </a:endParaRPr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197">
                <a:buClrTx/>
                <a:buFontTx/>
                <a:buNone/>
              </a:pPr>
              <a:endParaRPr lang="zh-CN" altLang="en-US" sz="1300" kern="12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339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2" y="1600206"/>
            <a:ext cx="7215719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1719" y="1600206"/>
            <a:ext cx="7215716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8323065" y="6093305"/>
            <a:ext cx="774935" cy="263769"/>
          </a:xfrm>
          <a:prstGeom prst="rect">
            <a:avLst/>
          </a:prstGeom>
        </p:spPr>
        <p:txBody>
          <a:bodyPr wrap="square" lIns="108820" tIns="54409" rIns="108820" bIns="54409">
            <a:spAutoFit/>
          </a:bodyPr>
          <a:lstStyle/>
          <a:p>
            <a:pPr defTabSz="1088197">
              <a:buClrTx/>
              <a:buFontTx/>
              <a:buNone/>
              <a:defRPr/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088197">
              <a:buClrTx/>
              <a:buFontTx/>
              <a:buNone/>
              <a:defRPr/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088197">
              <a:buClrTx/>
              <a:buFontTx/>
              <a:buNone/>
              <a:defRPr/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088197">
              <a:buClrTx/>
              <a:buFontTx/>
              <a:buNone/>
              <a:defRPr/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088197">
              <a:buClrTx/>
              <a:buFontTx/>
              <a:buNone/>
              <a:defRPr/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defTabSz="1088197">
              <a:buClrTx/>
              <a:buFontTx/>
              <a:buNone/>
              <a:defRPr/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defTabSz="1088197">
              <a:buClrTx/>
              <a:buFontTx/>
              <a:buNone/>
              <a:defRPr/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defTabSz="1088197">
              <a:buClrTx/>
              <a:buFontTx/>
              <a:buNone/>
              <a:defRPr/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defTabSz="1088197">
              <a:buClrTx/>
              <a:buFontTx/>
              <a:buNone/>
              <a:defRPr/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088197">
              <a:buClrTx/>
              <a:buFontTx/>
              <a:buNone/>
              <a:defRPr/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4723291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4099" indent="0">
              <a:buNone/>
              <a:defRPr sz="2500" b="1"/>
            </a:lvl2pPr>
            <a:lvl3pPr marL="1088197" indent="0">
              <a:buNone/>
              <a:defRPr sz="2200" b="1"/>
            </a:lvl3pPr>
            <a:lvl4pPr marL="1632296" indent="0">
              <a:buNone/>
              <a:defRPr sz="1800" b="1"/>
            </a:lvl4pPr>
            <a:lvl5pPr marL="2176394" indent="0">
              <a:buNone/>
              <a:defRPr sz="1800" b="1"/>
            </a:lvl5pPr>
            <a:lvl6pPr marL="2720493" indent="0">
              <a:buNone/>
              <a:defRPr sz="1800" b="1"/>
            </a:lvl6pPr>
            <a:lvl7pPr marL="3264589" indent="0">
              <a:buNone/>
              <a:defRPr sz="1800" b="1"/>
            </a:lvl7pPr>
            <a:lvl8pPr marL="3808690" indent="0">
              <a:buNone/>
              <a:defRPr sz="1800" b="1"/>
            </a:lvl8pPr>
            <a:lvl9pPr marL="4352787" indent="0">
              <a:buNone/>
              <a:defRPr sz="18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4" y="1535114"/>
            <a:ext cx="5389033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4099" indent="0">
              <a:buNone/>
              <a:defRPr sz="2500" b="1"/>
            </a:lvl2pPr>
            <a:lvl3pPr marL="1088197" indent="0">
              <a:buNone/>
              <a:defRPr sz="2200" b="1"/>
            </a:lvl3pPr>
            <a:lvl4pPr marL="1632296" indent="0">
              <a:buNone/>
              <a:defRPr sz="1800" b="1"/>
            </a:lvl4pPr>
            <a:lvl5pPr marL="2176394" indent="0">
              <a:buNone/>
              <a:defRPr sz="1800" b="1"/>
            </a:lvl5pPr>
            <a:lvl6pPr marL="2720493" indent="0">
              <a:buNone/>
              <a:defRPr sz="1800" b="1"/>
            </a:lvl6pPr>
            <a:lvl7pPr marL="3264589" indent="0">
              <a:buNone/>
              <a:defRPr sz="1800" b="1"/>
            </a:lvl7pPr>
            <a:lvl8pPr marL="3808690" indent="0">
              <a:buNone/>
              <a:defRPr sz="1800" b="1"/>
            </a:lvl8pPr>
            <a:lvl9pPr marL="4352787" indent="0">
              <a:buNone/>
              <a:defRPr sz="18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2034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8919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5788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7" y="273051"/>
            <a:ext cx="4011084" cy="1162050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7" y="273060"/>
            <a:ext cx="6815667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44099" indent="0">
              <a:buNone/>
              <a:defRPr sz="1500"/>
            </a:lvl2pPr>
            <a:lvl3pPr marL="1088197" indent="0">
              <a:buNone/>
              <a:defRPr sz="1200"/>
            </a:lvl3pPr>
            <a:lvl4pPr marL="1632296" indent="0">
              <a:buNone/>
              <a:defRPr sz="1100"/>
            </a:lvl4pPr>
            <a:lvl5pPr marL="2176394" indent="0">
              <a:buNone/>
              <a:defRPr sz="1100"/>
            </a:lvl5pPr>
            <a:lvl6pPr marL="2720493" indent="0">
              <a:buNone/>
              <a:defRPr sz="1100"/>
            </a:lvl6pPr>
            <a:lvl7pPr marL="3264589" indent="0">
              <a:buNone/>
              <a:defRPr sz="1100"/>
            </a:lvl7pPr>
            <a:lvl8pPr marL="3808690" indent="0">
              <a:buNone/>
              <a:defRPr sz="1100"/>
            </a:lvl8pPr>
            <a:lvl9pPr marL="4352787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4786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800"/>
            </a:lvl1pPr>
            <a:lvl2pPr marL="544099" indent="0">
              <a:buNone/>
              <a:defRPr sz="3300"/>
            </a:lvl2pPr>
            <a:lvl3pPr marL="1088197" indent="0">
              <a:buNone/>
              <a:defRPr sz="2800"/>
            </a:lvl3pPr>
            <a:lvl4pPr marL="1632296" indent="0">
              <a:buNone/>
              <a:defRPr sz="2500"/>
            </a:lvl4pPr>
            <a:lvl5pPr marL="2176394" indent="0">
              <a:buNone/>
              <a:defRPr sz="2500"/>
            </a:lvl5pPr>
            <a:lvl6pPr marL="2720493" indent="0">
              <a:buNone/>
              <a:defRPr sz="2500"/>
            </a:lvl6pPr>
            <a:lvl7pPr marL="3264589" indent="0">
              <a:buNone/>
              <a:defRPr sz="2500"/>
            </a:lvl7pPr>
            <a:lvl8pPr marL="3808690" indent="0">
              <a:buNone/>
              <a:defRPr sz="2500"/>
            </a:lvl8pPr>
            <a:lvl9pPr marL="4352787" indent="0">
              <a:buNone/>
              <a:defRPr sz="2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2"/>
          </a:xfrm>
        </p:spPr>
        <p:txBody>
          <a:bodyPr/>
          <a:lstStyle>
            <a:lvl1pPr marL="0" indent="0">
              <a:buNone/>
              <a:defRPr sz="1700"/>
            </a:lvl1pPr>
            <a:lvl2pPr marL="544099" indent="0">
              <a:buNone/>
              <a:defRPr sz="1500"/>
            </a:lvl2pPr>
            <a:lvl3pPr marL="1088197" indent="0">
              <a:buNone/>
              <a:defRPr sz="1200"/>
            </a:lvl3pPr>
            <a:lvl4pPr marL="1632296" indent="0">
              <a:buNone/>
              <a:defRPr sz="1100"/>
            </a:lvl4pPr>
            <a:lvl5pPr marL="2176394" indent="0">
              <a:buNone/>
              <a:defRPr sz="1100"/>
            </a:lvl5pPr>
            <a:lvl6pPr marL="2720493" indent="0">
              <a:buNone/>
              <a:defRPr sz="1100"/>
            </a:lvl6pPr>
            <a:lvl7pPr marL="3264589" indent="0">
              <a:buNone/>
              <a:defRPr sz="1100"/>
            </a:lvl7pPr>
            <a:lvl8pPr marL="3808690" indent="0">
              <a:buNone/>
              <a:defRPr sz="1100"/>
            </a:lvl8pPr>
            <a:lvl9pPr marL="4352787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3475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082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8"/>
          <p:cNvSpPr txBox="1"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body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8"/>
          <p:cNvSpPr txBox="1">
            <a:spLocks noGrp="1"/>
          </p:cNvSpPr>
          <p:nvPr>
            <p:ph type="body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8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9835" y="274648"/>
            <a:ext cx="36576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8" y="274648"/>
            <a:ext cx="1077383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2782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A79BA-4A98-430B-92EF-8AEADBFB07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292A1C-D7CE-4003-B190-5A6045B1CD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86516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250F3-00F8-41A9-ACF0-B82763445AA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96265-EDAC-4D09-8B83-E01D05F522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01228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247C8-E661-45B9-B006-0B5ED01423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9B6D43-49A4-422D-A1A7-0B57D9DDFC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00362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1897F-D0F5-4B84-A93A-C392667EEF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1B02B7-AD44-4050-8A90-6FFAA7725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85195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35DED-DF2D-4692-A320-1107181CCA4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C410FA-7086-4207-8A33-71C1A92002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35674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C99B2-FC4D-448A-9213-B042EAA8B3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4BC2D9-762B-4C17-95C2-8D6E62D844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69833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31D05-2281-47B4-B6BE-51F510829C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AD7C21-43B3-47DB-B0DD-9DD15DA78D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5809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EE9C2-9A58-466C-B9DD-FB08A7BAA4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29164-4701-4056-B65A-92A16063D0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76682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458D8-9088-4D12-8372-3B3D9D9EB17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8C0AFD-CAA4-4708-909D-15A677A86B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1330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9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941A7-F1E5-4E5D-94C0-6AD1C098CF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1E3006-7C7D-4414-BC42-B3F307F5F8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83211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799DE-D727-442D-8FDF-B526B680BF4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2425D2-2E45-423E-9665-273AAF3D93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120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31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31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7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3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4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6" name="Google Shape;236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7" name="Google Shape;237;p24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8" name="Google Shape;238;p24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9" name="Google Shape;239;p24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108820" tIns="54409" rIns="108820" bIns="5440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108820" tIns="54409" rIns="108820" bIns="5440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61"/>
            <a:ext cx="2844800" cy="365125"/>
          </a:xfrm>
          <a:prstGeom prst="rect">
            <a:avLst/>
          </a:prstGeom>
        </p:spPr>
        <p:txBody>
          <a:bodyPr vert="horz" lIns="108820" tIns="54409" rIns="108820" bIns="54409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197">
              <a:buClrTx/>
              <a:buFontTx/>
              <a:buNone/>
            </a:pPr>
            <a:fld id="{1D6B058F-3419-4783-A32B-A7489A7A2485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defTabSz="1088197">
                <a:buClrTx/>
                <a:buFontTx/>
                <a:buNone/>
              </a:pPr>
              <a:t>2024/11/21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1" y="6356361"/>
            <a:ext cx="3860800" cy="365125"/>
          </a:xfrm>
          <a:prstGeom prst="rect">
            <a:avLst/>
          </a:prstGeom>
        </p:spPr>
        <p:txBody>
          <a:bodyPr vert="horz" lIns="108820" tIns="54409" rIns="108820" bIns="54409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197"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108820" tIns="54409" rIns="108820" bIns="54409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197">
              <a:buClrTx/>
              <a:buFontTx/>
              <a:buNone/>
            </a:pPr>
            <a:fld id="{6043D999-5E8C-487F-9530-973DA5E47562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defTabSz="1088197"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436433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1088197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073" indent="-408073" algn="l" defTabSz="1088197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159" indent="-340061" algn="l" defTabSz="1088197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246" indent="-272049" algn="l" defTabSz="1088197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344" indent="-272049" algn="l" defTabSz="1088197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444" indent="-272049" algn="l" defTabSz="1088197" rtl="0" eaLnBrk="1" latinLnBrk="0" hangingPunct="1">
        <a:spcBef>
          <a:spcPct val="20000"/>
        </a:spcBef>
        <a:buFont typeface="Arial" panose="020B0604020202020204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542" indent="-272049" algn="l" defTabSz="1088197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640" indent="-272049" algn="l" defTabSz="1088197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737" indent="-272049" algn="l" defTabSz="1088197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624837" indent="-272049" algn="l" defTabSz="1088197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19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4099" algn="l" defTabSz="108819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197" algn="l" defTabSz="108819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296" algn="l" defTabSz="108819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394" algn="l" defTabSz="108819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493" algn="l" defTabSz="108819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589" algn="l" defTabSz="108819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690" algn="l" defTabSz="108819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787" algn="l" defTabSz="108819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1EDF8C10-19B1-4D13-A2D7-E0057A95B46E}" type="datetimeFigureOut">
              <a:rPr lang="en-US" kern="1200">
                <a:solidFill>
                  <a:prstClr val="black">
                    <a:tint val="75000"/>
                  </a:prstClr>
                </a:solidFill>
                <a:ea typeface="+mn-ea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11/21/2024</a:t>
            </a:fld>
            <a:endParaRPr lang="en-U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417B114C-CC89-483F-83D3-83D5BB13C0C8}" type="slidenum">
              <a:rPr lang="en-US" altLang="en-US" kern="1200" smtClean="0">
                <a:latin typeface="Arial" charset="0"/>
                <a:ea typeface="+mn-ea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‹#›</a:t>
            </a:fld>
            <a:endParaRPr lang="en-US" altLang="en-US" kern="1200"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5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12.xml"/><Relationship Id="rId18" Type="http://schemas.microsoft.com/office/2007/relationships/hdphoto" Target="../media/hdphoto1.wdp"/><Relationship Id="rId3" Type="http://schemas.microsoft.com/office/2007/relationships/hdphoto" Target="../media/hdphoto2.wdp"/><Relationship Id="rId7" Type="http://schemas.openxmlformats.org/officeDocument/2006/relationships/image" Target="../media/image17.png"/><Relationship Id="rId12" Type="http://schemas.openxmlformats.org/officeDocument/2006/relationships/slide" Target="slide11.xml"/><Relationship Id="rId17" Type="http://schemas.openxmlformats.org/officeDocument/2006/relationships/image" Target="../media/image13.png"/><Relationship Id="rId2" Type="http://schemas.openxmlformats.org/officeDocument/2006/relationships/image" Target="../media/image14.png"/><Relationship Id="rId16" Type="http://schemas.openxmlformats.org/officeDocument/2006/relationships/slide" Target="slide10.xml"/><Relationship Id="rId1" Type="http://schemas.openxmlformats.org/officeDocument/2006/relationships/slideLayout" Target="../slideLayouts/slideLayout41.xml"/><Relationship Id="rId6" Type="http://schemas.microsoft.com/office/2007/relationships/hdphoto" Target="../media/hdphoto3.wdp"/><Relationship Id="rId11" Type="http://schemas.openxmlformats.org/officeDocument/2006/relationships/slide" Target="slide5.xml"/><Relationship Id="rId5" Type="http://schemas.openxmlformats.org/officeDocument/2006/relationships/image" Target="../media/image16.png"/><Relationship Id="rId15" Type="http://schemas.openxmlformats.org/officeDocument/2006/relationships/slide" Target="slide9.xml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slide" Target="slide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2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2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2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2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2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daisy_button_pink_hb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635" y="631828"/>
            <a:ext cx="98636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1" y="1268413"/>
            <a:ext cx="21336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7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067" y="1976438"/>
            <a:ext cx="21336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0" name="Text Box 12"/>
          <p:cNvSpPr txBox="1">
            <a:spLocks noChangeArrowheads="1"/>
          </p:cNvSpPr>
          <p:nvPr/>
        </p:nvSpPr>
        <p:spPr bwMode="auto">
          <a:xfrm>
            <a:off x="2491658" y="3714629"/>
            <a:ext cx="7620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800" b="1" kern="1200">
                <a:solidFill>
                  <a:srgbClr val="9900FF"/>
                </a:solidFill>
                <a:latin typeface=".VnExoticH" pitchFamily="34" charset="0"/>
                <a:ea typeface="+mn-ea"/>
                <a:cs typeface="Arial" charset="0"/>
              </a:rPr>
              <a:t> </a:t>
            </a:r>
            <a:endParaRPr lang="en-US" altLang="en-US" b="1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079" name="Text Box 19"/>
          <p:cNvSpPr txBox="1">
            <a:spLocks noChangeArrowheads="1"/>
          </p:cNvSpPr>
          <p:nvPr/>
        </p:nvSpPr>
        <p:spPr bwMode="auto">
          <a:xfrm>
            <a:off x="2844800" y="5326063"/>
            <a:ext cx="6502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endParaRPr lang="en-US" altLang="en-US" b="1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0302" name="WordArt 14"/>
          <p:cNvSpPr>
            <a:spLocks noChangeArrowheads="1" noChangeShapeType="1" noTextEdit="1"/>
          </p:cNvSpPr>
          <p:nvPr/>
        </p:nvSpPr>
        <p:spPr bwMode="auto">
          <a:xfrm>
            <a:off x="283635" y="398464"/>
            <a:ext cx="11554884" cy="66770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1662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1" kern="10" dirty="0">
                <a:ln w="9525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Times New Roman"/>
                <a:ea typeface="+mn-ea"/>
                <a:cs typeface="Times New Roman"/>
              </a:rPr>
              <a:t>  CHÀO ĐÓN CÁC EM VÀO TIẾT HỌC</a:t>
            </a:r>
          </a:p>
        </p:txBody>
      </p:sp>
      <p:sp>
        <p:nvSpPr>
          <p:cNvPr id="3081" name="WordArt 3"/>
          <p:cNvSpPr>
            <a:spLocks noChangeArrowheads="1" noChangeShapeType="1" noTextEdit="1"/>
          </p:cNvSpPr>
          <p:nvPr/>
        </p:nvSpPr>
        <p:spPr bwMode="auto">
          <a:xfrm>
            <a:off x="353481" y="3103189"/>
            <a:ext cx="11429246" cy="14628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198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sz="3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TOÁN</a:t>
            </a:r>
            <a:r>
              <a:rPr lang="en-US" sz="3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– LỚP </a:t>
            </a:r>
            <a:r>
              <a:rPr lang="vi-VN" sz="3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2</a:t>
            </a:r>
            <a:r>
              <a:rPr lang="en-US" sz="3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A3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32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Bài</a:t>
            </a:r>
            <a:r>
              <a:rPr lang="en-US" sz="3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 21: </a:t>
            </a:r>
            <a:r>
              <a:rPr lang="en-US" sz="32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Luyện</a:t>
            </a:r>
            <a:r>
              <a:rPr lang="en-US" sz="3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 </a:t>
            </a:r>
            <a:r>
              <a:rPr lang="en-US" sz="32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tập</a:t>
            </a:r>
            <a:r>
              <a:rPr lang="en-US" sz="3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 </a:t>
            </a:r>
            <a:r>
              <a:rPr lang="en-US" sz="32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chung</a:t>
            </a:r>
            <a:endParaRPr lang="en-US" sz="32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ea typeface="+mn-ea"/>
              <a:cs typeface="Times New Roman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3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(</a:t>
            </a:r>
            <a:r>
              <a:rPr lang="en-US" sz="32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Tiết</a:t>
            </a:r>
            <a:r>
              <a:rPr lang="en-US" sz="3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 1)</a:t>
            </a:r>
          </a:p>
        </p:txBody>
      </p:sp>
      <p:pic>
        <p:nvPicPr>
          <p:cNvPr id="3082" name="Picture 5" descr="Bauernb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320" y="5526091"/>
            <a:ext cx="8945033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Rectangle 36"/>
          <p:cNvSpPr>
            <a:spLocks noChangeArrowheads="1"/>
          </p:cNvSpPr>
          <p:nvPr/>
        </p:nvSpPr>
        <p:spPr bwMode="auto">
          <a:xfrm>
            <a:off x="0" y="25400"/>
            <a:ext cx="12192000" cy="68326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vi-VN" altLang="en-US" sz="180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084" name="Picture 7" descr="CG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3"/>
            <a:ext cx="20574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8" descr="CG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67" y="5329238"/>
            <a:ext cx="1955800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9" descr="CG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384" y="3"/>
            <a:ext cx="1970616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0" descr="CG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5495928"/>
            <a:ext cx="1839384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3">
            <a:extLst>
              <a:ext uri="{FF2B5EF4-FFF2-40B4-BE49-F238E27FC236}">
                <a16:creationId xmlns:a16="http://schemas.microsoft.com/office/drawing/2014/main" id="{1356086A-4F84-4A56-9C8D-383AE62C169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64139" y="4789869"/>
            <a:ext cx="4607655" cy="762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none" fromWordArt="1">
            <a:prstTxWarp prst="textPlain">
              <a:avLst>
                <a:gd name="adj" fmla="val 49972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3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GV: NGUYỄN THỊ VÂN NAM</a:t>
            </a:r>
          </a:p>
        </p:txBody>
      </p:sp>
    </p:spTree>
    <p:extLst>
      <p:ext uri="{BB962C8B-B14F-4D97-AF65-F5344CB8AC3E}">
        <p14:creationId xmlns:p14="http://schemas.microsoft.com/office/powerpoint/2010/main" val="41754723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00" grpId="0"/>
      <p:bldP spid="14030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836"/>
            <a:ext cx="12192000" cy="67471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" y="370531"/>
            <a:ext cx="12170151" cy="2448948"/>
          </a:xfrm>
          <a:prstGeom prst="rect">
            <a:avLst/>
          </a:prstGeom>
          <a:noFill/>
        </p:spPr>
        <p:txBody>
          <a:bodyPr wrap="square" lIns="108788" tIns="54392" rIns="108788" bIns="54392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sz="38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8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8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8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8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22  </a:t>
            </a:r>
            <a:r>
              <a:rPr lang="en-US" sz="38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8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8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 </a:t>
            </a:r>
            <a:r>
              <a:rPr lang="en-US" sz="38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8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>
              <a:buClrTx/>
              <a:buFontTx/>
              <a:buNone/>
            </a:pPr>
            <a:r>
              <a:rPr lang="en-US" sz="38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		    </a:t>
            </a:r>
            <a:r>
              <a:rPr lang="en-US" sz="3800" b="1" u="sng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800" b="1" u="sng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38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defTabSz="1087887">
              <a:buClrTx/>
              <a:buFontTx/>
              <a:buNone/>
            </a:pPr>
            <a:r>
              <a:rPr lang="en-US" sz="3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3800" b="1" u="sng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</a:t>
            </a:r>
            <a:r>
              <a:rPr lang="en-US" sz="3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lang="vi-VN" sz="3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sz="3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vi-VN" sz="38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087887">
              <a:buClrTx/>
              <a:buFontTx/>
              <a:buNone/>
            </a:pPr>
            <a:r>
              <a:rPr lang="vi-VN" sz="3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(Trang </a:t>
            </a:r>
            <a:r>
              <a:rPr lang="en-US" sz="3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vi-VN" sz="3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8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1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7" name="Google Shape;837;p3"/>
          <p:cNvGrpSpPr/>
          <p:nvPr/>
        </p:nvGrpSpPr>
        <p:grpSpPr>
          <a:xfrm>
            <a:off x="614049" y="1275719"/>
            <a:ext cx="4705351" cy="690105"/>
            <a:chOff x="97654" y="1454784"/>
            <a:chExt cx="4103336" cy="689934"/>
          </a:xfrm>
        </p:grpSpPr>
        <p:sp>
          <p:nvSpPr>
            <p:cNvPr id="838" name="Google Shape;838;p3"/>
            <p:cNvSpPr/>
            <p:nvPr/>
          </p:nvSpPr>
          <p:spPr>
            <a:xfrm>
              <a:off x="97654" y="1454784"/>
              <a:ext cx="581729" cy="56353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</a:t>
              </a:r>
              <a:endParaRPr sz="32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39" name="Google Shape;839;p3"/>
            <p:cNvSpPr txBox="1"/>
            <p:nvPr/>
          </p:nvSpPr>
          <p:spPr>
            <a:xfrm>
              <a:off x="926074" y="1498588"/>
              <a:ext cx="3274916" cy="6461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 err="1">
                  <a:solidFill>
                    <a:srgbClr val="00206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Đặt</a:t>
              </a:r>
              <a:r>
                <a:rPr lang="en-US" sz="3600" b="1" dirty="0">
                  <a:solidFill>
                    <a:srgbClr val="00206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tính</a:t>
              </a:r>
              <a:r>
                <a:rPr lang="en-US" sz="3600" b="1" dirty="0">
                  <a:solidFill>
                    <a:srgbClr val="00206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rồi</a:t>
              </a:r>
              <a:r>
                <a:rPr lang="en-US" sz="3600" b="1" dirty="0">
                  <a:solidFill>
                    <a:srgbClr val="00206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tính</a:t>
              </a:r>
              <a:r>
                <a:rPr lang="en-US" sz="3600" b="1" dirty="0">
                  <a:solidFill>
                    <a:srgbClr val="00206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</a:t>
              </a:r>
              <a:endParaRPr sz="3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842" name="Google Shape;842;p3"/>
          <p:cNvSpPr txBox="1"/>
          <p:nvPr/>
        </p:nvSpPr>
        <p:spPr>
          <a:xfrm>
            <a:off x="1456360" y="2531482"/>
            <a:ext cx="155293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45 + 6</a:t>
            </a:r>
            <a:endParaRPr sz="32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5" name="Google Shape;845;p3"/>
          <p:cNvSpPr txBox="1"/>
          <p:nvPr/>
        </p:nvSpPr>
        <p:spPr>
          <a:xfrm>
            <a:off x="4319046" y="2531482"/>
            <a:ext cx="155293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81 + 9</a:t>
            </a:r>
            <a:endParaRPr sz="32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8" name="Google Shape;848;p3"/>
          <p:cNvSpPr txBox="1"/>
          <p:nvPr/>
        </p:nvSpPr>
        <p:spPr>
          <a:xfrm>
            <a:off x="7105788" y="2531482"/>
            <a:ext cx="155293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26 + 66</a:t>
            </a:r>
            <a:endParaRPr sz="32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853" name="Google Shape;853;p3"/>
          <p:cNvGrpSpPr/>
          <p:nvPr/>
        </p:nvGrpSpPr>
        <p:grpSpPr>
          <a:xfrm>
            <a:off x="244881" y="3117390"/>
            <a:ext cx="3010393" cy="1754326"/>
            <a:chOff x="69510" y="2570288"/>
            <a:chExt cx="3010393" cy="1754326"/>
          </a:xfrm>
        </p:grpSpPr>
        <p:sp>
          <p:nvSpPr>
            <p:cNvPr id="854" name="Google Shape;854;p3"/>
            <p:cNvSpPr txBox="1"/>
            <p:nvPr/>
          </p:nvSpPr>
          <p:spPr>
            <a:xfrm>
              <a:off x="69510" y="2570288"/>
              <a:ext cx="3010393" cy="17543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           </a:t>
              </a:r>
              <a:r>
                <a:rPr lang="en-US" sz="3600" b="1" dirty="0">
                  <a:solidFill>
                    <a:srgbClr val="FF0000"/>
                  </a:solidFill>
                  <a:latin typeface="Times New Roman"/>
                  <a:cs typeface="Times New Roman"/>
                  <a:sym typeface="Times New Roman"/>
                </a:rPr>
                <a:t>45</a:t>
              </a:r>
              <a:endParaRPr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             6            </a:t>
              </a:r>
              <a:endParaRPr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55" name="Google Shape;855;p3"/>
            <p:cNvSpPr txBox="1"/>
            <p:nvPr/>
          </p:nvSpPr>
          <p:spPr>
            <a:xfrm>
              <a:off x="1200943" y="3246315"/>
              <a:ext cx="350729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+</a:t>
              </a:r>
              <a:endParaRPr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56" name="Google Shape;856;p3"/>
            <p:cNvCxnSpPr/>
            <p:nvPr/>
          </p:nvCxnSpPr>
          <p:spPr>
            <a:xfrm>
              <a:off x="1621128" y="4241783"/>
              <a:ext cx="669898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858" name="Google Shape;858;p3"/>
          <p:cNvGrpSpPr/>
          <p:nvPr/>
        </p:nvGrpSpPr>
        <p:grpSpPr>
          <a:xfrm>
            <a:off x="3214074" y="3131910"/>
            <a:ext cx="4419655" cy="3175285"/>
            <a:chOff x="3167649" y="2628620"/>
            <a:chExt cx="4419655" cy="3175285"/>
          </a:xfrm>
        </p:grpSpPr>
        <p:grpSp>
          <p:nvGrpSpPr>
            <p:cNvPr id="859" name="Google Shape;859;p3"/>
            <p:cNvGrpSpPr/>
            <p:nvPr/>
          </p:nvGrpSpPr>
          <p:grpSpPr>
            <a:xfrm>
              <a:off x="3167649" y="2628620"/>
              <a:ext cx="3010393" cy="2585323"/>
              <a:chOff x="69510" y="2570288"/>
              <a:chExt cx="3010393" cy="2585323"/>
            </a:xfrm>
          </p:grpSpPr>
          <p:sp>
            <p:nvSpPr>
              <p:cNvPr id="860" name="Google Shape;860;p3"/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 dirty="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/>
                    <a:cs typeface="Times New Roman"/>
                    <a:sym typeface="Times New Roman"/>
                  </a:rPr>
                  <a:t>81</a:t>
                </a:r>
                <a:endParaRPr sz="3600" b="1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              9</a:t>
                </a:r>
                <a:endParaRPr sz="3600" b="1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           </a:t>
                </a:r>
                <a:endParaRPr sz="2800" b="1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61" name="Google Shape;861;p3"/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+</a:t>
                </a:r>
                <a:endParaRPr sz="28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862" name="Google Shape;862;p3"/>
              <p:cNvCxnSpPr/>
              <p:nvPr/>
            </p:nvCxnSpPr>
            <p:spPr>
              <a:xfrm>
                <a:off x="1621128" y="4241783"/>
                <a:ext cx="669898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863" name="Google Shape;863;p3"/>
            <p:cNvSpPr txBox="1"/>
            <p:nvPr/>
          </p:nvSpPr>
          <p:spPr>
            <a:xfrm>
              <a:off x="6940973" y="5219170"/>
              <a:ext cx="646331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65" name="Google Shape;865;p3"/>
          <p:cNvGrpSpPr/>
          <p:nvPr/>
        </p:nvGrpSpPr>
        <p:grpSpPr>
          <a:xfrm>
            <a:off x="5971662" y="3095242"/>
            <a:ext cx="2799455" cy="1754286"/>
            <a:chOff x="12571" y="2533623"/>
            <a:chExt cx="2799454" cy="1754286"/>
          </a:xfrm>
        </p:grpSpPr>
        <p:sp>
          <p:nvSpPr>
            <p:cNvPr id="866" name="Google Shape;866;p3"/>
            <p:cNvSpPr txBox="1"/>
            <p:nvPr/>
          </p:nvSpPr>
          <p:spPr>
            <a:xfrm>
              <a:off x="12571" y="2533623"/>
              <a:ext cx="2799454" cy="17542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           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2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/>
                </a:rPr>
                <a:t>6</a:t>
              </a:r>
              <a:endParaRPr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            66          </a:t>
              </a:r>
              <a:endParaRPr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67" name="Google Shape;867;p3"/>
            <p:cNvSpPr txBox="1"/>
            <p:nvPr/>
          </p:nvSpPr>
          <p:spPr>
            <a:xfrm>
              <a:off x="1028306" y="3246315"/>
              <a:ext cx="550329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+</a:t>
              </a:r>
              <a:endParaRPr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68" name="Google Shape;868;p3"/>
            <p:cNvCxnSpPr/>
            <p:nvPr/>
          </p:nvCxnSpPr>
          <p:spPr>
            <a:xfrm>
              <a:off x="1548558" y="4186115"/>
              <a:ext cx="669898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89" y="0"/>
            <a:ext cx="2660377" cy="1190982"/>
          </a:xfrm>
          <a:prstGeom prst="rect">
            <a:avLst/>
          </a:prstGeom>
        </p:spPr>
      </p:pic>
      <p:sp>
        <p:nvSpPr>
          <p:cNvPr id="47" name="Google Shape;857;p3"/>
          <p:cNvSpPr txBox="1"/>
          <p:nvPr/>
        </p:nvSpPr>
        <p:spPr>
          <a:xfrm>
            <a:off x="1979039" y="4912587"/>
            <a:ext cx="38007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36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94653" y="4907741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/>
                <a:cs typeface="Times New Roman"/>
                <a:sym typeface="Times New Roman"/>
              </a:rPr>
              <a:t>5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4932245" y="4912552"/>
            <a:ext cx="748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</a:p>
        </p:txBody>
      </p:sp>
      <p:sp>
        <p:nvSpPr>
          <p:cNvPr id="4" name="Rectangle 3"/>
          <p:cNvSpPr/>
          <p:nvPr/>
        </p:nvSpPr>
        <p:spPr>
          <a:xfrm>
            <a:off x="4690898" y="4917073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/>
                <a:cs typeface="Times New Roman"/>
                <a:sym typeface="Times New Roman"/>
              </a:rPr>
              <a:t>9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7537723" y="4845216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/>
                <a:cs typeface="Times New Roman"/>
                <a:sym typeface="Times New Roman"/>
              </a:rPr>
              <a:t>9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7822784" y="4849571"/>
            <a:ext cx="3176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/>
                <a:cs typeface="Times New Roman"/>
                <a:sym typeface="Times New Roman"/>
              </a:rPr>
              <a:t>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2" grpId="0"/>
      <p:bldP spid="3" grpId="0"/>
      <p:bldP spid="4" grpId="0"/>
      <p:bldP spid="48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1" name="Google Shape;88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424" y="1621602"/>
            <a:ext cx="786511" cy="584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Google Shape;883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31417" y="2625628"/>
            <a:ext cx="725465" cy="539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56051" y="108330"/>
            <a:ext cx="1242640" cy="902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73229" y="1236840"/>
            <a:ext cx="1331923" cy="102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0896" y="141710"/>
            <a:ext cx="1535541" cy="1236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7267" y="336398"/>
            <a:ext cx="1185863" cy="10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08815" y="292599"/>
            <a:ext cx="823892" cy="1338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730324" y="-97"/>
            <a:ext cx="731361" cy="1180151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4"/>
          <p:cNvSpPr/>
          <p:nvPr/>
        </p:nvSpPr>
        <p:spPr>
          <a:xfrm>
            <a:off x="1314281" y="1630767"/>
            <a:ext cx="268849" cy="232932"/>
          </a:xfrm>
          <a:custGeom>
            <a:avLst/>
            <a:gdLst/>
            <a:ahLst/>
            <a:cxnLst/>
            <a:rect l="l" t="t" r="r" b="b"/>
            <a:pathLst>
              <a:path w="1181141" h="1023344" extrusionOk="0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1" name="Google Shape;891;p4"/>
          <p:cNvSpPr/>
          <p:nvPr/>
        </p:nvSpPr>
        <p:spPr>
          <a:xfrm>
            <a:off x="10118557" y="1804872"/>
            <a:ext cx="268849" cy="232932"/>
          </a:xfrm>
          <a:custGeom>
            <a:avLst/>
            <a:gdLst/>
            <a:ahLst/>
            <a:cxnLst/>
            <a:rect l="l" t="t" r="r" b="b"/>
            <a:pathLst>
              <a:path w="1181141" h="1023344" extrusionOk="0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2" name="Google Shape;892;p4"/>
          <p:cNvSpPr/>
          <p:nvPr/>
        </p:nvSpPr>
        <p:spPr>
          <a:xfrm>
            <a:off x="1146013" y="5815142"/>
            <a:ext cx="268849" cy="232932"/>
          </a:xfrm>
          <a:custGeom>
            <a:avLst/>
            <a:gdLst/>
            <a:ahLst/>
            <a:cxnLst/>
            <a:rect l="l" t="t" r="r" b="b"/>
            <a:pathLst>
              <a:path w="1181141" h="1023344" extrusionOk="0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4"/>
          <p:cNvSpPr/>
          <p:nvPr/>
        </p:nvSpPr>
        <p:spPr>
          <a:xfrm>
            <a:off x="11655964" y="3508204"/>
            <a:ext cx="268849" cy="232932"/>
          </a:xfrm>
          <a:custGeom>
            <a:avLst/>
            <a:gdLst/>
            <a:ahLst/>
            <a:cxnLst/>
            <a:rect l="l" t="t" r="r" b="b"/>
            <a:pathLst>
              <a:path w="1181141" h="1023344" extrusionOk="0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4" name="Google Shape;894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3523" y="2678419"/>
            <a:ext cx="1242640" cy="902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0" y="5659932"/>
            <a:ext cx="12192000" cy="1198068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4"/>
          <p:cNvSpPr txBox="1"/>
          <p:nvPr/>
        </p:nvSpPr>
        <p:spPr>
          <a:xfrm>
            <a:off x="54424" y="4357241"/>
            <a:ext cx="9736690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</a:t>
            </a:r>
            <a:r>
              <a:rPr lang="en-US" sz="4000" b="1" u="sng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4000" b="1" u="sng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u="sng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giải</a:t>
            </a:r>
            <a:r>
              <a:rPr lang="en-US" sz="4000" b="1" u="sng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Con </a:t>
            </a:r>
            <a:r>
              <a:rPr lang="en-US" sz="40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nghé</a:t>
            </a:r>
            <a:r>
              <a:rPr lang="en-US" sz="4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cân</a:t>
            </a:r>
            <a:r>
              <a:rPr lang="en-US" sz="4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nặng</a:t>
            </a:r>
            <a:r>
              <a:rPr lang="en-US" sz="4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		47 + 18 = 65 ( kg)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		</a:t>
            </a:r>
            <a:r>
              <a:rPr lang="en-US" sz="4000" b="1" u="sng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Đáp</a:t>
            </a:r>
            <a:r>
              <a:rPr lang="en-US" sz="4000" b="1" u="sng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u="sng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số</a:t>
            </a:r>
            <a:r>
              <a:rPr lang="en-US" sz="4000" b="1" u="sng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65 kg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40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0E1666-519C-4CA1-ACA2-8B151408F5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3971729" y="-3917405"/>
            <a:ext cx="4248543" cy="120831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7" name="Google Shape;90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42509" y="133673"/>
            <a:ext cx="501091" cy="813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3" name="Google Shape;91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52809" y="228914"/>
            <a:ext cx="543391" cy="876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4" name="Google Shape;914;p5" descr="18323720-tác-giả-của-một-con-gà-để-ấp-trứng-trong-một-hòn-đảo-trên-một-nền-trắng.jpg"/>
          <p:cNvPicPr preferRelativeResize="0"/>
          <p:nvPr/>
        </p:nvPicPr>
        <p:blipFill rotWithShape="1">
          <a:blip r:embed="rId5">
            <a:alphaModFix/>
          </a:blip>
          <a:srcRect r="38749"/>
          <a:stretch/>
        </p:blipFill>
        <p:spPr>
          <a:xfrm>
            <a:off x="9080905" y="2"/>
            <a:ext cx="2357523" cy="1759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29859" y="-347632"/>
            <a:ext cx="2052744" cy="225497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sp>
        <p:nvSpPr>
          <p:cNvPr id="24" name="Google Shape;900;p4">
            <a:extLst>
              <a:ext uri="{FF2B5EF4-FFF2-40B4-BE49-F238E27FC236}">
                <a16:creationId xmlns:a16="http://schemas.microsoft.com/office/drawing/2014/main" id="{3AAB7C22-846A-4CEA-8591-9659D508C424}"/>
              </a:ext>
            </a:extLst>
          </p:cNvPr>
          <p:cNvSpPr txBox="1"/>
          <p:nvPr/>
        </p:nvSpPr>
        <p:spPr>
          <a:xfrm>
            <a:off x="407964" y="4779990"/>
            <a:ext cx="674905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2060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Con </a:t>
            </a:r>
            <a:r>
              <a:rPr lang="en-US" sz="3600" b="1" dirty="0" err="1">
                <a:solidFill>
                  <a:srgbClr val="002060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lợn</a:t>
            </a:r>
            <a:r>
              <a:rPr lang="en-US" sz="3600" b="1" dirty="0">
                <a:solidFill>
                  <a:srgbClr val="002060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cân</a:t>
            </a:r>
            <a:r>
              <a:rPr lang="en-US" sz="3600" b="1" dirty="0">
                <a:solidFill>
                  <a:srgbClr val="002060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nặng</a:t>
            </a:r>
            <a:r>
              <a:rPr lang="en-US" sz="3600" b="1" dirty="0">
                <a:solidFill>
                  <a:srgbClr val="002060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33 kg     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6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960FAB-F9B1-48C7-A3A8-4228E7BC1D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924667" y="-3920420"/>
            <a:ext cx="4346919" cy="12187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3A0F9-8EEB-4975-BEA9-010E7039C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AA7A12-8812-4D47-8577-CDE22712C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7617" y="4743385"/>
            <a:ext cx="10515600" cy="540536"/>
          </a:xfrm>
        </p:spPr>
        <p:txBody>
          <a:bodyPr>
            <a:noAutofit/>
          </a:bodyPr>
          <a:lstStyle/>
          <a:p>
            <a:r>
              <a:rPr lang="en-US" sz="2800" b="1" dirty="0" err="1">
                <a:solidFill>
                  <a:schemeClr val="tx1"/>
                </a:solidFill>
              </a:rPr>
              <a:t>Rối</a:t>
            </a:r>
            <a:r>
              <a:rPr lang="en-US" sz="2800" b="1" dirty="0">
                <a:solidFill>
                  <a:schemeClr val="tx1"/>
                </a:solidFill>
              </a:rPr>
              <a:t> Elmo </a:t>
            </a:r>
            <a:r>
              <a:rPr lang="en-US" sz="2800" b="1" dirty="0" err="1">
                <a:solidFill>
                  <a:schemeClr val="tx1"/>
                </a:solidFill>
              </a:rPr>
              <a:t>xách</a:t>
            </a:r>
            <a:r>
              <a:rPr lang="en-US" sz="2800" b="1" dirty="0">
                <a:solidFill>
                  <a:schemeClr val="tx1"/>
                </a:solidFill>
              </a:rPr>
              <a:t> 52 </a:t>
            </a:r>
            <a:r>
              <a:rPr lang="en-US" sz="2800" b="1" dirty="0" err="1">
                <a:solidFill>
                  <a:schemeClr val="tx1"/>
                </a:solidFill>
              </a:rPr>
              <a:t>lít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nước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15FEB9-F927-4AB4-8934-8459273E4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814759" y="-3814760"/>
            <a:ext cx="4562481" cy="1219200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FEF9F0E-FAE9-4740-9240-1C6C9A5E330C}"/>
              </a:ext>
            </a:extLst>
          </p:cNvPr>
          <p:cNvSpPr txBox="1">
            <a:spLocks/>
          </p:cNvSpPr>
          <p:nvPr/>
        </p:nvSpPr>
        <p:spPr>
          <a:xfrm>
            <a:off x="367617" y="5297469"/>
            <a:ext cx="10515600" cy="76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2800" b="1" dirty="0" err="1">
                <a:solidFill>
                  <a:schemeClr val="tx1"/>
                </a:solidFill>
              </a:rPr>
              <a:t>Gấu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khổng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lồ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xách</a:t>
            </a:r>
            <a:r>
              <a:rPr lang="en-US" sz="2800" b="1" dirty="0">
                <a:solidFill>
                  <a:schemeClr val="tx1"/>
                </a:solidFill>
              </a:rPr>
              <a:t> 56 </a:t>
            </a:r>
            <a:r>
              <a:rPr lang="en-US" sz="2800" b="1" dirty="0" err="1">
                <a:solidFill>
                  <a:schemeClr val="tx1"/>
                </a:solidFill>
              </a:rPr>
              <a:t>lít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nước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0FFD650-3A4C-439A-A4BD-D76C0129A5E9}"/>
              </a:ext>
            </a:extLst>
          </p:cNvPr>
          <p:cNvSpPr txBox="1">
            <a:spLocks/>
          </p:cNvSpPr>
          <p:nvPr/>
        </p:nvSpPr>
        <p:spPr>
          <a:xfrm>
            <a:off x="367617" y="5908994"/>
            <a:ext cx="9876521" cy="726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2800" b="1" dirty="0" err="1">
                <a:solidFill>
                  <a:schemeClr val="tx1"/>
                </a:solidFill>
              </a:rPr>
              <a:t>Chú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cao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bồi</a:t>
            </a:r>
            <a:r>
              <a:rPr lang="en-US" sz="2800" b="1" dirty="0">
                <a:solidFill>
                  <a:schemeClr val="tx1"/>
                </a:solidFill>
              </a:rPr>
              <a:t> Woody </a:t>
            </a:r>
            <a:r>
              <a:rPr lang="en-US" sz="2800" b="1" dirty="0" err="1">
                <a:solidFill>
                  <a:schemeClr val="tx1"/>
                </a:solidFill>
              </a:rPr>
              <a:t>xách</a:t>
            </a:r>
            <a:r>
              <a:rPr lang="en-US" sz="2800" b="1" dirty="0">
                <a:solidFill>
                  <a:schemeClr val="tx1"/>
                </a:solidFill>
              </a:rPr>
              <a:t> 54 </a:t>
            </a:r>
            <a:r>
              <a:rPr lang="en-US" sz="2800" b="1" dirty="0" err="1">
                <a:solidFill>
                  <a:schemeClr val="tx1"/>
                </a:solidFill>
              </a:rPr>
              <a:t>lít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nước</a:t>
            </a:r>
            <a:r>
              <a:rPr lang="en-US" sz="2800" b="1" dirty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1559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27A86-7A53-45AF-8489-EB949B7C9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339396"/>
            <a:ext cx="12192000" cy="2404311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4F045E-191D-4B72-8262-1B366CAB5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995736" y="-3881442"/>
            <a:ext cx="4200530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5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1" name="Google Shape;1121;p15"/>
          <p:cNvPicPr preferRelativeResize="0"/>
          <p:nvPr/>
        </p:nvPicPr>
        <p:blipFill rotWithShape="1">
          <a:blip r:embed="rId3">
            <a:alphaModFix/>
          </a:blip>
          <a:srcRect r="1773"/>
          <a:stretch/>
        </p:blipFill>
        <p:spPr>
          <a:xfrm>
            <a:off x="1593" y="3852668"/>
            <a:ext cx="12203511" cy="3004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15"/>
          <p:cNvPicPr preferRelativeResize="0"/>
          <p:nvPr/>
        </p:nvPicPr>
        <p:blipFill rotWithShape="1">
          <a:blip r:embed="rId4">
            <a:alphaModFix/>
          </a:blip>
          <a:srcRect l="1020" b="5828"/>
          <a:stretch/>
        </p:blipFill>
        <p:spPr>
          <a:xfrm>
            <a:off x="1589" y="4707958"/>
            <a:ext cx="12188827" cy="2149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245" y="2844921"/>
            <a:ext cx="810409" cy="956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4" name="Google Shape;1124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8805" y="295458"/>
            <a:ext cx="1525011" cy="2729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5" name="Google Shape;1125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5927" y="4077537"/>
            <a:ext cx="11936455" cy="2786205"/>
          </a:xfrm>
          <a:prstGeom prst="rect">
            <a:avLst/>
          </a:prstGeom>
          <a:noFill/>
          <a:ln>
            <a:noFill/>
          </a:ln>
        </p:spPr>
      </p:pic>
      <p:sp>
        <p:nvSpPr>
          <p:cNvPr id="1126" name="Google Shape;1126;p15"/>
          <p:cNvSpPr txBox="1"/>
          <p:nvPr/>
        </p:nvSpPr>
        <p:spPr>
          <a:xfrm>
            <a:off x="2643816" y="1380100"/>
            <a:ext cx="7633147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eaLnBrk="1" hangingPunct="1">
              <a:defRPr/>
            </a:pPr>
            <a:r>
              <a:rPr lang="en-US" sz="4400" dirty="0" err="1">
                <a:solidFill>
                  <a:srgbClr val="7030A0"/>
                </a:solidFill>
                <a:latin typeface="HP001 Kieu 5H" pitchFamily="34" charset="0"/>
              </a:rPr>
              <a:t>Chào</a:t>
            </a:r>
            <a:r>
              <a:rPr lang="en-US" sz="4400" dirty="0">
                <a:solidFill>
                  <a:srgbClr val="7030A0"/>
                </a:solidFill>
                <a:latin typeface="HP001 Kieu 5H" pitchFamily="34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HP001 Kieu 5H" pitchFamily="34" charset="0"/>
              </a:rPr>
              <a:t>tạm</a:t>
            </a:r>
            <a:r>
              <a:rPr lang="en-US" sz="4400" dirty="0">
                <a:solidFill>
                  <a:srgbClr val="7030A0"/>
                </a:solidFill>
                <a:latin typeface="HP001 Kieu 5H" pitchFamily="34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HP001 Kieu 5H" pitchFamily="34" charset="0"/>
              </a:rPr>
              <a:t>biệt</a:t>
            </a:r>
            <a:r>
              <a:rPr lang="en-US" sz="4400" dirty="0">
                <a:solidFill>
                  <a:srgbClr val="7030A0"/>
                </a:solidFill>
                <a:latin typeface="HP001 Kieu 5H" pitchFamily="34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HP001 Kieu 5H" pitchFamily="34" charset="0"/>
              </a:rPr>
              <a:t>các</a:t>
            </a:r>
            <a:r>
              <a:rPr lang="en-US" sz="4400" dirty="0">
                <a:solidFill>
                  <a:srgbClr val="7030A0"/>
                </a:solidFill>
                <a:latin typeface="HP001 Kieu 5H" pitchFamily="34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HP001 Kieu 5H" pitchFamily="34" charset="0"/>
              </a:rPr>
              <a:t>em</a:t>
            </a:r>
            <a:r>
              <a:rPr lang="en-US" sz="4400" dirty="0">
                <a:solidFill>
                  <a:srgbClr val="7030A0"/>
                </a:solidFill>
                <a:latin typeface="HP001 Kieu 5H" pitchFamily="34" charset="0"/>
              </a:rPr>
              <a:t>.</a:t>
            </a:r>
          </a:p>
          <a:p>
            <a:pPr algn="ctr" eaLnBrk="1" hangingPunct="1">
              <a:defRPr/>
            </a:pPr>
            <a:r>
              <a:rPr lang="en-US" sz="4400" dirty="0" err="1">
                <a:solidFill>
                  <a:srgbClr val="7030A0"/>
                </a:solidFill>
                <a:latin typeface="HP001 Kieu 5H" pitchFamily="34" charset="0"/>
              </a:rPr>
              <a:t>Các</a:t>
            </a:r>
            <a:r>
              <a:rPr lang="en-US" sz="4400" dirty="0">
                <a:solidFill>
                  <a:srgbClr val="7030A0"/>
                </a:solidFill>
                <a:latin typeface="HP001 Kieu 5H" pitchFamily="34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HP001 Kieu 5H" pitchFamily="34" charset="0"/>
              </a:rPr>
              <a:t>em</a:t>
            </a:r>
            <a:r>
              <a:rPr lang="en-US" sz="4400" dirty="0">
                <a:solidFill>
                  <a:srgbClr val="7030A0"/>
                </a:solidFill>
                <a:latin typeface="HP001 Kieu 5H" pitchFamily="34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HP001 Kieu 5H" pitchFamily="34" charset="0"/>
              </a:rPr>
              <a:t>nhớ</a:t>
            </a:r>
            <a:r>
              <a:rPr lang="en-US" sz="4400" dirty="0">
                <a:solidFill>
                  <a:srgbClr val="7030A0"/>
                </a:solidFill>
                <a:latin typeface="HP001 Kieu 5H" pitchFamily="34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HP001 Kieu 5H" pitchFamily="34" charset="0"/>
              </a:rPr>
              <a:t>về</a:t>
            </a:r>
            <a:r>
              <a:rPr lang="en-US" sz="4400" dirty="0">
                <a:solidFill>
                  <a:srgbClr val="7030A0"/>
                </a:solidFill>
                <a:latin typeface="HP001 Kieu 5H" pitchFamily="34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HP001 Kieu 5H" pitchFamily="34" charset="0"/>
              </a:rPr>
              <a:t>nhà</a:t>
            </a:r>
            <a:r>
              <a:rPr lang="en-US" sz="4400" dirty="0">
                <a:solidFill>
                  <a:srgbClr val="7030A0"/>
                </a:solidFill>
                <a:latin typeface="HP001 Kieu 5H" pitchFamily="34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HP001 Kieu 5H" pitchFamily="34" charset="0"/>
              </a:rPr>
              <a:t>thực</a:t>
            </a:r>
            <a:r>
              <a:rPr lang="en-US" sz="4400" dirty="0">
                <a:solidFill>
                  <a:srgbClr val="7030A0"/>
                </a:solidFill>
                <a:latin typeface="HP001 Kieu 5H" pitchFamily="34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HP001 Kieu 5H" pitchFamily="34" charset="0"/>
              </a:rPr>
              <a:t>hiện</a:t>
            </a:r>
            <a:r>
              <a:rPr lang="en-US" sz="4400" dirty="0">
                <a:solidFill>
                  <a:srgbClr val="7030A0"/>
                </a:solidFill>
                <a:latin typeface="HP001 Kieu 5H" pitchFamily="34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HP001 Kieu 5H" pitchFamily="34" charset="0"/>
              </a:rPr>
              <a:t>bài</a:t>
            </a:r>
            <a:r>
              <a:rPr lang="en-US" sz="4400" dirty="0">
                <a:solidFill>
                  <a:srgbClr val="7030A0"/>
                </a:solidFill>
                <a:latin typeface="HP001 Kieu 5H" pitchFamily="34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HP001 Kieu 5H" pitchFamily="34" charset="0"/>
              </a:rPr>
              <a:t>tập</a:t>
            </a:r>
            <a:r>
              <a:rPr lang="en-US" sz="4400" dirty="0">
                <a:solidFill>
                  <a:srgbClr val="7030A0"/>
                </a:solidFill>
                <a:latin typeface="HP001 Kieu 5H" pitchFamily="34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HP001 Kieu 5H" pitchFamily="34" charset="0"/>
              </a:rPr>
              <a:t>trong</a:t>
            </a:r>
            <a:r>
              <a:rPr lang="en-US" sz="4400" dirty="0">
                <a:solidFill>
                  <a:srgbClr val="7030A0"/>
                </a:solidFill>
                <a:latin typeface="HP001 Kieu 5H" pitchFamily="34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HP001 Kieu 5H" pitchFamily="34" charset="0"/>
              </a:rPr>
              <a:t>Vở</a:t>
            </a:r>
            <a:r>
              <a:rPr lang="en-US" sz="4400" dirty="0">
                <a:solidFill>
                  <a:srgbClr val="7030A0"/>
                </a:solidFill>
                <a:latin typeface="HP001 Kieu 5H" pitchFamily="34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HP001 Kieu 5H" pitchFamily="34" charset="0"/>
              </a:rPr>
              <a:t>bài</a:t>
            </a:r>
            <a:r>
              <a:rPr lang="en-US" sz="4400" dirty="0">
                <a:solidFill>
                  <a:srgbClr val="7030A0"/>
                </a:solidFill>
                <a:latin typeface="HP001 Kieu 5H" pitchFamily="34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HP001 Kieu 5H" pitchFamily="34" charset="0"/>
              </a:rPr>
              <a:t>tập</a:t>
            </a:r>
            <a:r>
              <a:rPr lang="en-US" sz="4400" dirty="0">
                <a:solidFill>
                  <a:srgbClr val="7030A0"/>
                </a:solidFill>
                <a:latin typeface="HP001 Kieu 5H" pitchFamily="34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HP001 Kieu 5H" pitchFamily="34" charset="0"/>
              </a:rPr>
              <a:t>toán</a:t>
            </a:r>
            <a:r>
              <a:rPr lang="en-US" sz="4400" dirty="0">
                <a:solidFill>
                  <a:srgbClr val="7030A0"/>
                </a:solidFill>
                <a:latin typeface="HP001 Kieu 5H" pitchFamily="34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HP001 Kieu 5H" pitchFamily="34" charset="0"/>
              </a:rPr>
              <a:t>nhé</a:t>
            </a:r>
            <a:r>
              <a:rPr lang="en-US" sz="4400" dirty="0">
                <a:solidFill>
                  <a:srgbClr val="7030A0"/>
                </a:solidFill>
                <a:latin typeface="HP001 Kieu 5H" pitchFamily="34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77" y="-135615"/>
            <a:ext cx="8235554" cy="28525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80632" y="518722"/>
            <a:ext cx="52809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 VỀ TỔ</a:t>
            </a:r>
          </a:p>
        </p:txBody>
      </p:sp>
      <p:pic>
        <p:nvPicPr>
          <p:cNvPr id="54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933" y="2738435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48784" y="518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5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numSld="15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80" y="-1031631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9" y="-2861962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977" y="-3033596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65567"/>
            <a:ext cx="11220450" cy="65352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16762" y="1305340"/>
            <a:ext cx="74866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ăn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tổ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mưa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904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78"/>
            <a:ext cx="12192000" cy="685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22447" y="4088018"/>
            <a:ext cx="652605" cy="15791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527" flipH="1">
            <a:off x="5066052" y="4063733"/>
            <a:ext cx="860825" cy="8962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03752" y="4383036"/>
            <a:ext cx="732469" cy="154122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982" flipH="1">
            <a:off x="2742967" y="3475491"/>
            <a:ext cx="857843" cy="173736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6540" y="4434168"/>
            <a:ext cx="817309" cy="17373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907" y="4251795"/>
            <a:ext cx="662490" cy="1393982"/>
          </a:xfrm>
          <a:prstGeom prst="rect">
            <a:avLst/>
          </a:prstGeom>
        </p:spPr>
      </p:pic>
      <p:sp>
        <p:nvSpPr>
          <p:cNvPr id="41" name="Oval 40">
            <a:hlinkClick r:id="rId11" action="ppaction://hlinksldjump"/>
          </p:cNvPr>
          <p:cNvSpPr/>
          <p:nvPr/>
        </p:nvSpPr>
        <p:spPr>
          <a:xfrm>
            <a:off x="374049" y="3816365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43" name="Oval 42">
            <a:hlinkClick r:id="rId12" action="ppaction://hlinksldjump"/>
          </p:cNvPr>
          <p:cNvSpPr/>
          <p:nvPr/>
        </p:nvSpPr>
        <p:spPr>
          <a:xfrm>
            <a:off x="1309241" y="4804287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4" name="Oval 43">
            <a:hlinkClick r:id="rId13" action="ppaction://hlinksldjump"/>
          </p:cNvPr>
          <p:cNvSpPr/>
          <p:nvPr/>
        </p:nvSpPr>
        <p:spPr>
          <a:xfrm>
            <a:off x="2974738" y="3685124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5" name="Oval 44">
            <a:hlinkClick r:id="rId14" action="ppaction://hlinksldjump"/>
          </p:cNvPr>
          <p:cNvSpPr/>
          <p:nvPr/>
        </p:nvSpPr>
        <p:spPr>
          <a:xfrm>
            <a:off x="4103752" y="4434168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46" name="Oval 45">
            <a:hlinkClick r:id="rId15" action="ppaction://hlinksldjump"/>
          </p:cNvPr>
          <p:cNvSpPr/>
          <p:nvPr/>
        </p:nvSpPr>
        <p:spPr>
          <a:xfrm>
            <a:off x="5165219" y="3451602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47" name="Oval 46">
            <a:hlinkClick r:id="rId16" action="ppaction://hlinksldjump"/>
          </p:cNvPr>
          <p:cNvSpPr/>
          <p:nvPr/>
        </p:nvSpPr>
        <p:spPr>
          <a:xfrm>
            <a:off x="6305750" y="4279931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2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80" y="-1031631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Ã¬nh áº£nh cÃ³ liÃªn quan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9" y="-2861962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Ã¬nh áº£nh cÃ³ liÃªn quan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977" y="-3033596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17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0.44271 0.05301 " pathEditMode="relative" rAng="0" ptsTypes="AA">
                                      <p:cBhvr>
                                        <p:cTn id="9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35" y="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0.36458 -0.0199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2901 0.12361 " pathEditMode="relative" rAng="0" ptsTypes="AA">
                                      <p:cBhvr>
                                        <p:cTn id="117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5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0.23255 -0.0669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8" y="-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1526 0.12269 " pathEditMode="relative" rAng="0" ptsTypes="AA">
                                      <p:cBhvr>
                                        <p:cTn id="141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0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000"/>
                            </p:stCondLst>
                            <p:childTnLst>
                              <p:par>
                                <p:cTn id="14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022E-16 L 0.06536 0.09954 " pathEditMode="relative" rAng="0" ptsTypes="AA">
                                      <p:cBhvr>
                                        <p:cTn id="153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8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25408" y="1800910"/>
            <a:ext cx="25779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 + 9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44354" y="5153710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Calibri"/>
              </a:rPr>
              <a:t>2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12" name="Oval 11"/>
          <p:cNvSpPr/>
          <p:nvPr/>
        </p:nvSpPr>
        <p:spPr>
          <a:xfrm>
            <a:off x="70631" y="68037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129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19579" y="1800910"/>
            <a:ext cx="25330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 </a:t>
            </a:r>
            <a:r>
              <a:rPr lang="en-US" sz="4400" b="1" dirty="0">
                <a:solidFill>
                  <a:srgbClr val="0000FF"/>
                </a:solidFill>
              </a:rPr>
              <a:t>+1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45201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2424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46760" y="1477745"/>
            <a:ext cx="25330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</a:t>
            </a:r>
            <a:r>
              <a:rPr lang="en-US" sz="4400" b="1" dirty="0">
                <a:solidFill>
                  <a:srgbClr val="0000FF"/>
                </a:solidFill>
              </a:rPr>
              <a:t>+2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00FF"/>
                </a:solidFill>
                <a:latin typeface="Calibri"/>
              </a:rPr>
              <a:t>31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0631" y="12160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4180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56112" y="1800910"/>
            <a:ext cx="26613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 </a:t>
            </a:r>
            <a:r>
              <a:rPr lang="en-US" sz="4400" b="1" dirty="0">
                <a:solidFill>
                  <a:srgbClr val="0000FF"/>
                </a:solidFill>
              </a:rPr>
              <a:t>+ 1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00FF"/>
                </a:solidFill>
                <a:latin typeface="Calibri"/>
              </a:rPr>
              <a:t>29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6470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80799" y="1648511"/>
            <a:ext cx="26613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+ 17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Calibri"/>
              </a:rPr>
              <a:t>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5363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第一PPT，www.1ppt.com​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</TotalTime>
  <Words>288</Words>
  <Application>Microsoft Office PowerPoint</Application>
  <PresentationFormat>Widescreen</PresentationFormat>
  <Paragraphs>73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.VnExoticH</vt:lpstr>
      <vt:lpstr>Arial</vt:lpstr>
      <vt:lpstr>Calibri</vt:lpstr>
      <vt:lpstr>HP001 Kieu 5H</vt:lpstr>
      <vt:lpstr>Times New Roman</vt:lpstr>
      <vt:lpstr>Office Theme</vt:lpstr>
      <vt:lpstr>Office 主题​​</vt:lpstr>
      <vt:lpstr>3_Office Theme</vt:lpstr>
      <vt:lpstr>第一PPT，www.1ppt.com​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Nguyen</cp:lastModifiedBy>
  <cp:revision>50</cp:revision>
  <dcterms:created xsi:type="dcterms:W3CDTF">2021-05-26T03:43:00Z</dcterms:created>
  <dcterms:modified xsi:type="dcterms:W3CDTF">2024-11-21T13:43:49Z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11D938BD375C4425A2B6593B515EEFB9</vt:lpwstr>
  </property>
  <property fmtid="{D5CDD505-2E9C-101B-9397-08002B2CF9AE}" pid="3" name="KSOProductBuildVer">
    <vt:lpwstr>1033-11.2.0.10323</vt:lpwstr>
  </property>
</Properties>
</file>