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24"/>
  </p:notesMasterIdLst>
  <p:sldIdLst>
    <p:sldId id="262" r:id="rId3"/>
    <p:sldId id="319" r:id="rId4"/>
    <p:sldId id="311" r:id="rId5"/>
    <p:sldId id="312" r:id="rId6"/>
    <p:sldId id="313" r:id="rId7"/>
    <p:sldId id="314" r:id="rId8"/>
    <p:sldId id="315" r:id="rId9"/>
    <p:sldId id="316" r:id="rId10"/>
    <p:sldId id="317" r:id="rId11"/>
    <p:sldId id="309" r:id="rId12"/>
    <p:sldId id="327" r:id="rId13"/>
    <p:sldId id="260" r:id="rId14"/>
    <p:sldId id="304" r:id="rId15"/>
    <p:sldId id="318" r:id="rId16"/>
    <p:sldId id="305" r:id="rId17"/>
    <p:sldId id="306" r:id="rId18"/>
    <p:sldId id="307" r:id="rId19"/>
    <p:sldId id="325" r:id="rId20"/>
    <p:sldId id="329" r:id="rId21"/>
    <p:sldId id="332" r:id="rId22"/>
    <p:sldId id="326" r:id="rId23"/>
  </p:sldIdLst>
  <p:sldSz cx="12192000" cy="6858000"/>
  <p:notesSz cx="6858000" cy="9144000"/>
  <p:custDataLst>
    <p:tags r:id="rId2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8181D"/>
    <a:srgbClr val="000000"/>
    <a:srgbClr val="660033"/>
    <a:srgbClr val="FF5050"/>
    <a:srgbClr val="FFFFCC"/>
    <a:srgbClr val="FFFFFF"/>
    <a:srgbClr val="DEE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3" autoAdjust="0"/>
    <p:restoredTop sz="94660"/>
  </p:normalViewPr>
  <p:slideViewPr>
    <p:cSldViewPr snapToGrid="0">
      <p:cViewPr varScale="1">
        <p:scale>
          <a:sx n="68" d="100"/>
          <a:sy n="68" d="100"/>
        </p:scale>
        <p:origin x="25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709466-4CC3-4972-AC9A-C8D085FB2C60}" type="datetimeFigureOut">
              <a:rPr lang="zh-CN" altLang="en-US" smtClean="0"/>
              <a:t>2023/11/8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35B8FC-413B-4F34-97F8-A84D307A3A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99743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4FE83-28BA-4DEE-AFA6-F4D3C20F07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78815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4FE83-28BA-4DEE-AFA6-F4D3C20F07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78815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4FE83-28BA-4DEE-AFA6-F4D3C20F07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78815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GV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HS </a:t>
            </a:r>
            <a:r>
              <a:rPr lang="en-US" dirty="0" err="1"/>
              <a:t>hát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hòa</a:t>
            </a:r>
            <a:r>
              <a:rPr lang="en-US" dirty="0"/>
              <a:t> </a:t>
            </a:r>
            <a:r>
              <a:rPr lang="en-US" dirty="0" err="1"/>
              <a:t>bình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nêu</a:t>
            </a:r>
            <a:r>
              <a:rPr lang="en-US" dirty="0"/>
              <a:t> ở </a:t>
            </a:r>
            <a:r>
              <a:rPr lang="en-US" dirty="0" err="1"/>
              <a:t>trên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35B8FC-413B-4F34-97F8-A84D307A3ACA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64091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5B8FC-413B-4F34-97F8-A84D307A3ACA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88008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5B8FC-413B-4F34-97F8-A84D307A3ACA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35353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22F358F-B682-4B87-ADAB-F665FF899D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9BD0B4A-F6DD-4BCB-B839-A1668D776C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66B142A-988E-4550-AE2D-DA9B4DF90E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/>
              <a:t>2023/11/8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C0DB1E8-09EC-4902-BD62-0BDFC2C27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E773B05-3C2C-4360-89C2-E0F02D943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4849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D791CF-85F2-46FD-B8F7-7E4F635E5A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908F178-8FAA-4206-B665-7CFCF8FDA5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4E42D58-F458-4250-988E-2C479FA7D6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/>
              <a:t>2023/11/8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823C984-7F8A-46C9-9295-089B59DFA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E0FBA86-1BE1-4CAB-8BD5-36193DAC4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3002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432D48D-104B-4C48-977C-5E0D04B93E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85F84F6-0EAC-4807-B8EA-34EF0E1486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E29C23F-EFC0-4FC3-9DBC-B405548022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/>
              <a:t>2023/11/8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42EA60F-408D-4A20-9025-C5250013C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2E6714D-15EA-43CB-A997-7604AF6D2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3752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08/11/2023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2355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08/11/2023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3339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08/11/2023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6328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08/11/2023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834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08/11/2023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491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08/11/2023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0747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08/11/2023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1595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08/11/2023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0830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508FE2-59F2-4551-B177-9AE9E9DA7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F36A6B8-C0AF-41F3-9FC5-9A6C3BA3BB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E0D2BD0-E7D2-4860-886D-7EA3D043EB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/>
              <a:t>2023/11/8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48D5ED3-172B-4E43-93B5-761964026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624130-F7DA-4783-8117-DA2FB2BBC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6652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08/11/2023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735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08/11/2023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9047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08/11/2023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7223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B128B12-5BFF-43F1-80D3-B29B0252A4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014C9BB-EA22-4CB4-87CD-10FBA0DD96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236C491-8AA3-4077-B903-1BAC7C91D5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/>
              <a:t>2023/11/8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3C68846-A6CC-4A9D-ABA8-034DCDEB3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20FC3AB-D517-4C7C-9790-4C89A6707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9675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D3FB46F-743F-4175-906E-AF2AB28D15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3516C7E-9F3C-43DA-9CC1-3EB8F39C34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386A4B0-A91E-412B-9449-629D9393BC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C871006-FBDB-4768-BA41-BA56475356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/>
              <a:t>2023/11/8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903FCB1-6284-41EB-9061-0E8294D13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8A915A9-9F8C-41DA-8E40-5C2968CB9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79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074119B-FD3D-43C7-B521-9D19DF89A1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BB4EA43-7397-40E5-8D7F-7BA4754B42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B9ECA9D-4F9E-4ED9-A6A2-96517EA1BC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158CC48-E3E7-4860-9A68-C95E27A62B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C872553-5D14-4A52-9AD1-9065D59588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D663B14-446C-43D3-8B03-B259CEEE34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/>
              <a:t>2023/11/8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BB665BC-1D2E-4354-8034-EA139F7B1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86B278E8-9BFD-4460-97AD-6A77659E91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5824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0ECD899-1FEE-4A3A-A19B-BB98F12CB4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2E49951-E80B-43CE-80C4-6B2C2E2194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/>
              <a:t>2023/11/8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0B27DA4-C112-4E5A-8F67-33F83175B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D65F34F-E79B-4F02-A87E-9477AF890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4618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02D042D-9CED-4056-8127-FADDD59E65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/>
              <a:t>2023/11/8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BA186D5-EA9B-4D60-B019-391C66CDA0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9208B38-019E-464D-B474-7BAC2324C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0202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4A2BC27-DE85-4D51-A41C-C0952FBE4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02AD7C6-A7A5-4AE3-B02A-B09F1DE71B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E6BE564-5ADE-43B0-8C41-0DE40F58E1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4BEFAAA-A6FE-408F-B186-B1D73C26A5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/>
              <a:t>2023/11/8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257687B-F7BA-45EB-A975-4681C34A06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ABCCF17-49AC-43E2-B932-48BED6AD4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217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EC6AD8C-5681-45E0-8267-FD4E82F946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B3AAFA8-AE00-45CE-8FC3-A5510EE556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CD8BC02-17A6-445B-A239-C8FCE11B3C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D2A0A6F-932C-4AE4-A5DB-A9402FC2A9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/>
              <a:t>2023/11/8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9129549-A14B-4521-B655-3771860369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BB8A79F-4F97-484D-B2E8-9906366A2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1956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907DA26D-7FA7-4716-B503-1BD00AC9BD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685941F-6D23-4689-BA78-33F1C928A5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CE98ED-8FEF-4F87-9DAB-E597506DA0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D6D145-3A9E-455F-B450-299854106B76}" type="datetimeFigureOut">
              <a:rPr lang="zh-CN" altLang="en-US" smtClean="0"/>
              <a:t>2023/11/8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C714180-DB2C-4957-AF9C-A3A789A7B6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3C46A57-DC26-4AD6-9738-E1BBFEFE4B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2463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F0FC81-E11D-47C9-8F99-AFC068A3EAAC}" type="datetimeFigureOut">
              <a:rPr lang="en-US" smtClean="0"/>
              <a:t>08/11/2023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641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34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33.png"/><Relationship Id="rId11" Type="http://schemas.openxmlformats.org/officeDocument/2006/relationships/image" Target="../media/image36.png"/><Relationship Id="rId5" Type="http://schemas.openxmlformats.org/officeDocument/2006/relationships/image" Target="../media/image29.png"/><Relationship Id="rId10" Type="http://schemas.microsoft.com/office/2007/relationships/hdphoto" Target="../media/hdphoto15.wdp"/><Relationship Id="rId4" Type="http://schemas.openxmlformats.org/officeDocument/2006/relationships/image" Target="../media/image25.png"/><Relationship Id="rId9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6.png"/><Relationship Id="rId7" Type="http://schemas.microsoft.com/office/2007/relationships/hdphoto" Target="../media/hdphoto17.wdp"/><Relationship Id="rId12" Type="http://schemas.microsoft.com/office/2007/relationships/hdphoto" Target="../media/hdphoto14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openxmlformats.org/officeDocument/2006/relationships/image" Target="../media/image34.png"/><Relationship Id="rId5" Type="http://schemas.microsoft.com/office/2007/relationships/hdphoto" Target="../media/hdphoto16.wdp"/><Relationship Id="rId10" Type="http://schemas.microsoft.com/office/2007/relationships/hdphoto" Target="../media/hdphoto18.wdp"/><Relationship Id="rId4" Type="http://schemas.openxmlformats.org/officeDocument/2006/relationships/image" Target="../media/image37.png"/><Relationship Id="rId9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25.png"/><Relationship Id="rId7" Type="http://schemas.openxmlformats.org/officeDocument/2006/relationships/image" Target="../media/image41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11" Type="http://schemas.openxmlformats.org/officeDocument/2006/relationships/image" Target="../media/image47.png"/><Relationship Id="rId5" Type="http://schemas.openxmlformats.org/officeDocument/2006/relationships/image" Target="../media/image28.png"/><Relationship Id="rId10" Type="http://schemas.openxmlformats.org/officeDocument/2006/relationships/image" Target="../media/image46.png"/><Relationship Id="rId4" Type="http://schemas.openxmlformats.org/officeDocument/2006/relationships/image" Target="../media/image27.png"/><Relationship Id="rId9" Type="http://schemas.microsoft.com/office/2007/relationships/hdphoto" Target="../media/hdphoto19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25.png"/><Relationship Id="rId7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10" Type="http://schemas.openxmlformats.org/officeDocument/2006/relationships/image" Target="../media/image10.png"/><Relationship Id="rId4" Type="http://schemas.openxmlformats.org/officeDocument/2006/relationships/image" Target="../media/image6.jp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6.png"/><Relationship Id="rId3" Type="http://schemas.openxmlformats.org/officeDocument/2006/relationships/image" Target="../media/image6.jpg"/><Relationship Id="rId7" Type="http://schemas.microsoft.com/office/2007/relationships/hdphoto" Target="../media/hdphoto4.wdp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microsoft.com/office/2007/relationships/hdphoto" Target="../media/hdphoto6.wdp"/><Relationship Id="rId5" Type="http://schemas.microsoft.com/office/2007/relationships/hdphoto" Target="../media/hdphoto3.wdp"/><Relationship Id="rId10" Type="http://schemas.openxmlformats.org/officeDocument/2006/relationships/image" Target="../media/image14.png"/><Relationship Id="rId4" Type="http://schemas.openxmlformats.org/officeDocument/2006/relationships/image" Target="../media/image11.png"/><Relationship Id="rId9" Type="http://schemas.microsoft.com/office/2007/relationships/hdphoto" Target="../media/hdphoto5.wdp"/><Relationship Id="rId14" Type="http://schemas.microsoft.com/office/2007/relationships/hdphoto" Target="../media/hdphoto7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slide" Target="slide9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slide" Target="slide9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microsoft.com/office/2007/relationships/hdphoto" Target="../media/hdphoto11.wdp"/><Relationship Id="rId18" Type="http://schemas.openxmlformats.org/officeDocument/2006/relationships/slide" Target="slide8.xml"/><Relationship Id="rId3" Type="http://schemas.openxmlformats.org/officeDocument/2006/relationships/image" Target="../media/image17.png"/><Relationship Id="rId21" Type="http://schemas.openxmlformats.org/officeDocument/2006/relationships/image" Target="../media/image23.png"/><Relationship Id="rId7" Type="http://schemas.openxmlformats.org/officeDocument/2006/relationships/slide" Target="slide5.xml"/><Relationship Id="rId12" Type="http://schemas.openxmlformats.org/officeDocument/2006/relationships/image" Target="../media/image20.png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6" Type="http://schemas.openxmlformats.org/officeDocument/2006/relationships/slide" Target="slide7.xml"/><Relationship Id="rId20" Type="http://schemas.microsoft.com/office/2007/relationships/hdphoto" Target="../media/hdphoto3.wdp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microsoft.com/office/2007/relationships/hdphoto" Target="../media/hdphoto10.wdp"/><Relationship Id="rId24" Type="http://schemas.microsoft.com/office/2007/relationships/hdphoto" Target="../media/hdphoto13.wdp"/><Relationship Id="rId5" Type="http://schemas.openxmlformats.org/officeDocument/2006/relationships/image" Target="../media/image7.png"/><Relationship Id="rId15" Type="http://schemas.openxmlformats.org/officeDocument/2006/relationships/image" Target="../media/image21.png"/><Relationship Id="rId23" Type="http://schemas.openxmlformats.org/officeDocument/2006/relationships/image" Target="../media/image24.png"/><Relationship Id="rId10" Type="http://schemas.openxmlformats.org/officeDocument/2006/relationships/image" Target="../media/image19.png"/><Relationship Id="rId19" Type="http://schemas.openxmlformats.org/officeDocument/2006/relationships/image" Target="../media/image11.png"/><Relationship Id="rId4" Type="http://schemas.microsoft.com/office/2007/relationships/hdphoto" Target="../media/hdphoto8.wdp"/><Relationship Id="rId9" Type="http://schemas.microsoft.com/office/2007/relationships/hdphoto" Target="../media/hdphoto9.wdp"/><Relationship Id="rId14" Type="http://schemas.openxmlformats.org/officeDocument/2006/relationships/slide" Target="slide6.xml"/><Relationship Id="rId22" Type="http://schemas.microsoft.com/office/2007/relationships/hdphoto" Target="../media/hdphoto1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20505" y="1825625"/>
            <a:ext cx="11211950" cy="4351338"/>
          </a:xfrm>
        </p:spPr>
        <p:txBody>
          <a:bodyPr/>
          <a:lstStyle/>
          <a:p>
            <a:pPr eaLnBrk="1" hangingPunct="1"/>
            <a:endParaRPr lang="en-US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0505" y="0"/>
            <a:ext cx="1140889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3"/>
          <a:srcRect l="39166" t="11111" r="40834" b="68889"/>
          <a:stretch>
            <a:fillRect/>
          </a:stretch>
        </p:blipFill>
        <p:spPr bwMode="auto">
          <a:xfrm>
            <a:off x="5562600" y="1143000"/>
            <a:ext cx="1828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8" name="Picture 6" descr="Picture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534400" y="4346576"/>
            <a:ext cx="2133600" cy="251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9" name="WordArt 7"/>
          <p:cNvSpPr>
            <a:spLocks noChangeArrowheads="1" noChangeShapeType="1" noTextEdit="1"/>
          </p:cNvSpPr>
          <p:nvPr/>
        </p:nvSpPr>
        <p:spPr bwMode="auto">
          <a:xfrm>
            <a:off x="3505200" y="457200"/>
            <a:ext cx="5772150" cy="64008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1089052"/>
              </a:avLst>
            </a:prstTxWarp>
            <a:scene3d>
              <a:camera prst="legacyObliqueTopLeft"/>
              <a:lightRig rig="legacyNormal3" dir="r"/>
            </a:scene3d>
            <a:sp3d extrusionH="201600" prstMaterial="legacyMatte">
              <a:extrusionClr>
                <a:srgbClr val="0066CC"/>
              </a:extrusionClr>
            </a:sp3d>
          </a:bodyPr>
          <a:lstStyle/>
          <a:p>
            <a:pPr algn="ctr"/>
            <a:endParaRPr lang="en-US" sz="3600" b="1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FFFFCC"/>
                  </a:gs>
                  <a:gs pos="100000">
                    <a:srgbClr val="FF9999"/>
                  </a:gs>
                </a:gsLst>
                <a:lin ang="5400000" scaled="1"/>
              </a:gradFill>
              <a:latin typeface="Arial"/>
              <a:cs typeface="Arial"/>
            </a:endParaRPr>
          </a:p>
        </p:txBody>
      </p:sp>
      <p:sp>
        <p:nvSpPr>
          <p:cNvPr id="13321" name="WordArt 9" descr="Paper bag"/>
          <p:cNvSpPr>
            <a:spLocks noChangeArrowheads="1" noChangeShapeType="1" noTextEdit="1"/>
          </p:cNvSpPr>
          <p:nvPr/>
        </p:nvSpPr>
        <p:spPr bwMode="auto">
          <a:xfrm>
            <a:off x="520505" y="2971800"/>
            <a:ext cx="11408898" cy="1905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5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Arial"/>
                <a:cs typeface="Arial"/>
              </a:rPr>
              <a:t>Lớp</a:t>
            </a:r>
            <a:r>
              <a:rPr lang="en-US" sz="36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5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Arial"/>
                <a:cs typeface="Arial"/>
              </a:rPr>
              <a:t> 3A4 </a:t>
            </a:r>
            <a:r>
              <a:rPr lang="en-US" sz="3600" b="1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5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Arial"/>
                <a:cs typeface="Arial"/>
              </a:rPr>
              <a:t>kính</a:t>
            </a:r>
            <a:r>
              <a:rPr lang="en-US" sz="36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5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3600" b="1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5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Arial"/>
                <a:cs typeface="Arial"/>
              </a:rPr>
              <a:t>chào</a:t>
            </a:r>
            <a:r>
              <a:rPr lang="en-US" sz="36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5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3600" b="1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5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Arial"/>
                <a:cs typeface="Arial"/>
              </a:rPr>
              <a:t>quý</a:t>
            </a:r>
            <a:r>
              <a:rPr lang="en-US" sz="36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5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3600" b="1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5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Arial"/>
                <a:cs typeface="Arial"/>
              </a:rPr>
              <a:t>thầy</a:t>
            </a:r>
            <a:r>
              <a:rPr lang="en-US" sz="36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5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3600" b="1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5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Arial"/>
                <a:cs typeface="Arial"/>
              </a:rPr>
              <a:t>cô</a:t>
            </a:r>
            <a:r>
              <a:rPr lang="en-US" sz="36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5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3600" b="1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5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Arial"/>
                <a:cs typeface="Arial"/>
              </a:rPr>
              <a:t>về</a:t>
            </a:r>
            <a:r>
              <a:rPr lang="en-US" sz="36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5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3600" b="1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5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Arial"/>
                <a:cs typeface="Arial"/>
              </a:rPr>
              <a:t>thăm</a:t>
            </a:r>
            <a:r>
              <a:rPr lang="en-US" sz="36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5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3600" b="1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5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Arial"/>
                <a:cs typeface="Arial"/>
              </a:rPr>
              <a:t>lớp</a:t>
            </a:r>
            <a:r>
              <a:rPr lang="en-US" sz="36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5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Arial"/>
                <a:cs typeface="Arial"/>
              </a:rPr>
              <a:t>!</a:t>
            </a:r>
            <a:r>
              <a:rPr lang="vi-VN" sz="36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5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Arial"/>
                <a:cs typeface="Arial"/>
              </a:rPr>
              <a:t> </a:t>
            </a:r>
            <a:endParaRPr lang="en-US" sz="3600" b="1" kern="10" dirty="0">
              <a:ln w="9525">
                <a:solidFill>
                  <a:srgbClr val="008000"/>
                </a:solidFill>
                <a:round/>
                <a:headEnd/>
                <a:tailEnd/>
              </a:ln>
              <a:blipFill dpi="0" rotWithShape="0">
                <a:blip r:embed="rId5"/>
                <a:srcRect/>
                <a:tile tx="0" ty="0" sx="100000" sy="100000" flip="none" algn="tl"/>
              </a:blipFill>
              <a:effectLst>
                <a:outerShdw dist="563972" dir="14049741" sx="125000" sy="125000" algn="tl" rotWithShape="0">
                  <a:srgbClr val="C7DFD3">
                    <a:alpha val="79999"/>
                  </a:srgbClr>
                </a:outerShdw>
              </a:effectLst>
              <a:latin typeface="Arial"/>
              <a:cs typeface="Arial"/>
            </a:endParaRP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32954C8E-A179-4810-ADF1-62EE40BDCA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07" y="492141"/>
            <a:ext cx="2346240" cy="1277603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E5B7F36A-83E7-477F-840D-20AA01E0B20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65" y="2161764"/>
            <a:ext cx="2070698" cy="329202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41A66E4-2B54-45AC-A13C-DF2FDCCEC99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3720" y="4801266"/>
            <a:ext cx="5288280" cy="195464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9366707-86C0-47E2-B93C-C2904223945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74811"/>
            <a:ext cx="12192000" cy="108126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FA342BD2-6DC5-4189-9C79-4D49DEB8CE2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95"/>
          <a:stretch/>
        </p:blipFill>
        <p:spPr>
          <a:xfrm>
            <a:off x="0" y="5019176"/>
            <a:ext cx="12192000" cy="1838824"/>
          </a:xfrm>
          <a:prstGeom prst="rect">
            <a:avLst/>
          </a:prstGeom>
        </p:spPr>
      </p:pic>
      <p:pic>
        <p:nvPicPr>
          <p:cNvPr id="13" name="图片 16">
            <a:extLst>
              <a:ext uri="{FF2B5EF4-FFF2-40B4-BE49-F238E27FC236}">
                <a16:creationId xmlns:a16="http://schemas.microsoft.com/office/drawing/2014/main" id="{D6699877-839E-4AD8-8529-42B430F62F5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3398" y="4680404"/>
            <a:ext cx="1668462" cy="141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图片 1">
            <a:extLst>
              <a:ext uri="{FF2B5EF4-FFF2-40B4-BE49-F238E27FC236}">
                <a16:creationId xmlns:a16="http://schemas.microsoft.com/office/drawing/2014/main" id="{29A55E42-4783-4CD0-982C-9CFAF34B17C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4" t="17960" r="62083" b="33147"/>
          <a:stretch>
            <a:fillRect/>
          </a:stretch>
        </p:blipFill>
        <p:spPr bwMode="auto">
          <a:xfrm>
            <a:off x="5927413" y="-78780"/>
            <a:ext cx="3426605" cy="2636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2741113-94BA-4C1F-9AD7-53C25773D98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97942" y="2705990"/>
            <a:ext cx="7324890" cy="200592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2541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>
        <p14:honeycomb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F52A957-6A65-B300-6EBA-8B95F75DC69D}"/>
              </a:ext>
            </a:extLst>
          </p:cNvPr>
          <p:cNvSpPr/>
          <p:nvPr/>
        </p:nvSpPr>
        <p:spPr>
          <a:xfrm>
            <a:off x="3597640" y="2764490"/>
            <a:ext cx="5336498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4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85346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32954C8E-A179-4810-ADF1-62EE40BDCA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2476" y="331458"/>
            <a:ext cx="2346240" cy="127760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FA342BD2-6DC5-4189-9C79-4D49DEB8CE2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95"/>
          <a:stretch/>
        </p:blipFill>
        <p:spPr>
          <a:xfrm>
            <a:off x="0" y="5005328"/>
            <a:ext cx="12192000" cy="18388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5B237B7-EFDB-9F54-00ED-51306273228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5243"/>
          <a:stretch/>
        </p:blipFill>
        <p:spPr>
          <a:xfrm>
            <a:off x="113870" y="3203359"/>
            <a:ext cx="1991079" cy="108949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DD2B2BD2-7CE2-A0B5-E89F-3129CE376D3C}"/>
              </a:ext>
            </a:extLst>
          </p:cNvPr>
          <p:cNvGrpSpPr/>
          <p:nvPr/>
        </p:nvGrpSpPr>
        <p:grpSpPr>
          <a:xfrm>
            <a:off x="128819" y="2347894"/>
            <a:ext cx="3742419" cy="777956"/>
            <a:chOff x="803382" y="2474928"/>
            <a:chExt cx="3742419" cy="777956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F63A26A1-BCCD-A730-96A3-A20B6E048B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hq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8085" b="90000" l="9929" r="89894">
                          <a14:foregroundMark x1="55674" y1="11915" x2="55674" y2="11915"/>
                          <a14:foregroundMark x1="61170" y1="8085" x2="61170" y2="8085"/>
                          <a14:foregroundMark x1="63121" y1="8511" x2="63121" y2="8511"/>
                          <a14:foregroundMark x1="61170" y1="14255" x2="61170" y2="14255"/>
                          <a14:foregroundMark x1="48582" y1="21489" x2="48582" y2="214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3382" y="2490884"/>
              <a:ext cx="914400" cy="7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2">
              <a:extLst>
                <a:ext uri="{FF2B5EF4-FFF2-40B4-BE49-F238E27FC236}">
                  <a16:creationId xmlns:a16="http://schemas.microsoft.com/office/drawing/2014/main" id="{36E18393-A6B0-F596-0AE7-DF596AD202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hq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8085" b="90000" l="9929" r="89894">
                          <a14:foregroundMark x1="55674" y1="11915" x2="55674" y2="11915"/>
                          <a14:foregroundMark x1="61170" y1="8085" x2="61170" y2="8085"/>
                          <a14:foregroundMark x1="63121" y1="8511" x2="63121" y2="8511"/>
                          <a14:foregroundMark x1="61170" y1="14255" x2="61170" y2="14255"/>
                          <a14:foregroundMark x1="48582" y1="21489" x2="48582" y2="214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6700" y="2490884"/>
              <a:ext cx="914400" cy="7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2">
              <a:extLst>
                <a:ext uri="{FF2B5EF4-FFF2-40B4-BE49-F238E27FC236}">
                  <a16:creationId xmlns:a16="http://schemas.microsoft.com/office/drawing/2014/main" id="{10E49A9E-2309-9B61-CD33-78A093630F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hq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8085" b="90000" l="9929" r="89894">
                          <a14:foregroundMark x1="55674" y1="11915" x2="55674" y2="11915"/>
                          <a14:foregroundMark x1="61170" y1="8085" x2="61170" y2="8085"/>
                          <a14:foregroundMark x1="63121" y1="8511" x2="63121" y2="8511"/>
                          <a14:foregroundMark x1="61170" y1="14255" x2="61170" y2="14255"/>
                          <a14:foregroundMark x1="48582" y1="21489" x2="48582" y2="214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5072" y="2490884"/>
              <a:ext cx="914400" cy="7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2">
              <a:extLst>
                <a:ext uri="{FF2B5EF4-FFF2-40B4-BE49-F238E27FC236}">
                  <a16:creationId xmlns:a16="http://schemas.microsoft.com/office/drawing/2014/main" id="{4BCD8153-9EAF-EF07-561A-F274B22C860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hq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8085" b="90000" l="9929" r="89894">
                          <a14:foregroundMark x1="55674" y1="11915" x2="55674" y2="11915"/>
                          <a14:foregroundMark x1="61170" y1="8085" x2="61170" y2="8085"/>
                          <a14:foregroundMark x1="63121" y1="8511" x2="63121" y2="8511"/>
                          <a14:foregroundMark x1="61170" y1="14255" x2="61170" y2="14255"/>
                          <a14:foregroundMark x1="48582" y1="21489" x2="48582" y2="214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9711" y="2474928"/>
              <a:ext cx="914400" cy="7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2">
              <a:extLst>
                <a:ext uri="{FF2B5EF4-FFF2-40B4-BE49-F238E27FC236}">
                  <a16:creationId xmlns:a16="http://schemas.microsoft.com/office/drawing/2014/main" id="{5EC7E98E-E41C-1882-1631-31F595209F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hq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8085" b="90000" l="9929" r="89894">
                          <a14:foregroundMark x1="55674" y1="11915" x2="55674" y2="11915"/>
                          <a14:foregroundMark x1="61170" y1="8085" x2="61170" y2="8085"/>
                          <a14:foregroundMark x1="63121" y1="8511" x2="63121" y2="8511"/>
                          <a14:foregroundMark x1="61170" y1="14255" x2="61170" y2="14255"/>
                          <a14:foregroundMark x1="48582" y1="21489" x2="48582" y2="214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3029" y="2474928"/>
              <a:ext cx="914400" cy="7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2">
              <a:extLst>
                <a:ext uri="{FF2B5EF4-FFF2-40B4-BE49-F238E27FC236}">
                  <a16:creationId xmlns:a16="http://schemas.microsoft.com/office/drawing/2014/main" id="{B6B4703B-196A-6449-B6CD-B95207DACA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hq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8085" b="90000" l="9929" r="89894">
                          <a14:foregroundMark x1="55674" y1="11915" x2="55674" y2="11915"/>
                          <a14:foregroundMark x1="61170" y1="8085" x2="61170" y2="8085"/>
                          <a14:foregroundMark x1="63121" y1="8511" x2="63121" y2="8511"/>
                          <a14:foregroundMark x1="61170" y1="14255" x2="61170" y2="14255"/>
                          <a14:foregroundMark x1="48582" y1="21489" x2="48582" y2="214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1401" y="2474928"/>
              <a:ext cx="914400" cy="7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16158DE6-B108-4AC1-743E-B67DE38BCE0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7308" l="9662" r="92754">
                        <a14:foregroundMark x1="43478" y1="41923" x2="43478" y2="41923"/>
                        <a14:foregroundMark x1="87440" y1="66154" x2="89855" y2="79231"/>
                        <a14:foregroundMark x1="92754" y1="87308" x2="92754" y2="87308"/>
                        <a14:foregroundMark x1="87440" y1="94615" x2="87440" y2="94615"/>
                        <a14:foregroundMark x1="76812" y1="91538" x2="76812" y2="91538"/>
                        <a14:foregroundMark x1="71014" y1="87692" x2="72947" y2="94615"/>
                        <a14:foregroundMark x1="85990" y1="89615" x2="83092" y2="9730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30216" y="1271606"/>
            <a:ext cx="1971675" cy="2476500"/>
          </a:xfrm>
          <a:prstGeom prst="rect">
            <a:avLst/>
          </a:prstGeom>
        </p:spPr>
      </p:pic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BBF69F0D-074F-ACAE-98C7-B516211245B9}"/>
              </a:ext>
            </a:extLst>
          </p:cNvPr>
          <p:cNvSpPr/>
          <p:nvPr/>
        </p:nvSpPr>
        <p:spPr>
          <a:xfrm>
            <a:off x="2074969" y="199807"/>
            <a:ext cx="2765574" cy="1043493"/>
          </a:xfrm>
          <a:prstGeom prst="wedgeRoundRectCallout">
            <a:avLst>
              <a:gd name="adj1" fmla="val 32725"/>
              <a:gd name="adj2" fmla="val 78305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Chia đều 6 quả vào 2 rổ.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0E7CCDB-2480-5D42-5B34-A9E87A3AD61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47502" y="-4890"/>
            <a:ext cx="2000250" cy="9906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625F4EE-8D57-31C7-2783-22088333692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5897" r="3949"/>
          <a:stretch/>
        </p:blipFill>
        <p:spPr>
          <a:xfrm>
            <a:off x="2104949" y="3203359"/>
            <a:ext cx="1460044" cy="108949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C5865B6-92E5-7C3A-B68F-FA70F5776620}"/>
              </a:ext>
            </a:extLst>
          </p:cNvPr>
          <p:cNvSpPr txBox="1"/>
          <p:nvPr/>
        </p:nvSpPr>
        <p:spPr>
          <a:xfrm>
            <a:off x="5485557" y="2037479"/>
            <a:ext cx="4437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16158DE-3DE5-E6C1-22CA-CB431438646B}"/>
              </a:ext>
            </a:extLst>
          </p:cNvPr>
          <p:cNvCxnSpPr/>
          <p:nvPr/>
        </p:nvCxnSpPr>
        <p:spPr>
          <a:xfrm>
            <a:off x="5929264" y="1918553"/>
            <a:ext cx="0" cy="1109272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9E31D1F6-3FFC-EF90-60EA-4DC109AFECEE}"/>
              </a:ext>
            </a:extLst>
          </p:cNvPr>
          <p:cNvSpPr txBox="1"/>
          <p:nvPr/>
        </p:nvSpPr>
        <p:spPr>
          <a:xfrm>
            <a:off x="5929264" y="2042464"/>
            <a:ext cx="4437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1833FF3-B100-0E5C-BBA9-16A4EA24B6B0}"/>
              </a:ext>
            </a:extLst>
          </p:cNvPr>
          <p:cNvCxnSpPr>
            <a:cxnSpLocks/>
          </p:cNvCxnSpPr>
          <p:nvPr/>
        </p:nvCxnSpPr>
        <p:spPr>
          <a:xfrm flipH="1">
            <a:off x="5929264" y="2444145"/>
            <a:ext cx="443706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B8175231-DA34-1A92-B1F1-58D8073960A4}"/>
              </a:ext>
            </a:extLst>
          </p:cNvPr>
          <p:cNvSpPr txBox="1"/>
          <p:nvPr/>
        </p:nvSpPr>
        <p:spPr>
          <a:xfrm>
            <a:off x="5485556" y="2467627"/>
            <a:ext cx="4437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D40E7D4-E3E3-E546-94D9-718144E89CE3}"/>
              </a:ext>
            </a:extLst>
          </p:cNvPr>
          <p:cNvSpPr txBox="1"/>
          <p:nvPr/>
        </p:nvSpPr>
        <p:spPr>
          <a:xfrm>
            <a:off x="5929262" y="2450642"/>
            <a:ext cx="4437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48511B20-6C15-56C6-ED81-6EB5F5765664}"/>
              </a:ext>
            </a:extLst>
          </p:cNvPr>
          <p:cNvCxnSpPr>
            <a:cxnSpLocks/>
          </p:cNvCxnSpPr>
          <p:nvPr/>
        </p:nvCxnSpPr>
        <p:spPr>
          <a:xfrm flipH="1">
            <a:off x="5340720" y="2929292"/>
            <a:ext cx="561562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7F329F9B-0E2D-0B6F-EEE7-1CA57FBC4AB4}"/>
              </a:ext>
            </a:extLst>
          </p:cNvPr>
          <p:cNvSpPr txBox="1"/>
          <p:nvPr/>
        </p:nvSpPr>
        <p:spPr>
          <a:xfrm>
            <a:off x="5505040" y="2961227"/>
            <a:ext cx="4437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310F3C0-EB0B-24D0-56AB-4EC8A18E9303}"/>
              </a:ext>
            </a:extLst>
          </p:cNvPr>
          <p:cNvSpPr txBox="1"/>
          <p:nvPr/>
        </p:nvSpPr>
        <p:spPr>
          <a:xfrm>
            <a:off x="6347482" y="2015433"/>
            <a:ext cx="45490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4163" indent="-284163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sz="2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 chia 2 được 3, viết 3.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CE435AA-0092-9E27-DAD7-22D00354CC7A}"/>
              </a:ext>
            </a:extLst>
          </p:cNvPr>
          <p:cNvSpPr txBox="1"/>
          <p:nvPr/>
        </p:nvSpPr>
        <p:spPr>
          <a:xfrm>
            <a:off x="6332493" y="2359577"/>
            <a:ext cx="60044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4163" indent="-284163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sz="2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 nhân 2 bằng 6, 6 trừ 6 bằng 0.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4989DA08-B43A-95E5-8053-EDD85636B959}"/>
              </a:ext>
            </a:extLst>
          </p:cNvPr>
          <p:cNvSpPr/>
          <p:nvPr/>
        </p:nvSpPr>
        <p:spPr>
          <a:xfrm>
            <a:off x="6407442" y="1918554"/>
            <a:ext cx="5649647" cy="1109272"/>
          </a:xfrm>
          <a:prstGeom prst="roundRect">
            <a:avLst/>
          </a:prstGeom>
          <a:noFill/>
          <a:ln w="28575">
            <a:solidFill>
              <a:srgbClr val="FF505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3694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/>
      <p:bldP spid="27" grpId="0"/>
      <p:bldP spid="32" grpId="0"/>
      <p:bldP spid="33" grpId="0"/>
      <p:bldP spid="35" grpId="0"/>
      <p:bldP spid="31" grpId="0"/>
      <p:bldP spid="37" grpId="0"/>
      <p:bldP spid="3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4">
            <a:extLst>
              <a:ext uri="{FF2B5EF4-FFF2-40B4-BE49-F238E27FC236}">
                <a16:creationId xmlns:a16="http://schemas.microsoft.com/office/drawing/2014/main" id="{FB6A8318-2988-4E1F-8007-6B58F18A0D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7446" y="346908"/>
            <a:ext cx="2346240" cy="127760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CF2E627-5BEF-008C-64F3-D0A55A27A3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7502" y="-4890"/>
            <a:ext cx="2000250" cy="990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4F493C8-3E4B-102B-6D1A-986BBD7AD5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186" b="95210" l="4688" r="89844">
                        <a14:foregroundMark x1="51563" y1="20359" x2="51563" y2="20359"/>
                        <a14:foregroundMark x1="32813" y1="23952" x2="32813" y2="23952"/>
                        <a14:foregroundMark x1="47656" y1="20958" x2="47656" y2="20958"/>
                        <a14:foregroundMark x1="32813" y1="17365" x2="32813" y2="17365"/>
                        <a14:foregroundMark x1="32813" y1="16168" x2="32813" y2="16168"/>
                        <a14:foregroundMark x1="60156" y1="9581" x2="60156" y2="9581"/>
                        <a14:foregroundMark x1="45313" y1="7186" x2="45313" y2="7186"/>
                        <a14:foregroundMark x1="32813" y1="17365" x2="32813" y2="17365"/>
                        <a14:foregroundMark x1="39063" y1="17365" x2="32813" y2="27545"/>
                        <a14:foregroundMark x1="6250" y1="17365" x2="6250" y2="17365"/>
                        <a14:foregroundMark x1="61719" y1="25749" x2="60156" y2="25749"/>
                        <a14:foregroundMark x1="88281" y1="28743" x2="89844" y2="35329"/>
                        <a14:foregroundMark x1="70313" y1="89820" x2="70313" y2="89820"/>
                        <a14:foregroundMark x1="64844" y1="94611" x2="64844" y2="94611"/>
                        <a14:foregroundMark x1="34375" y1="95210" x2="34375" y2="95210"/>
                        <a14:foregroundMark x1="4688" y1="40120" x2="4688" y2="4012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97253" y="3429000"/>
            <a:ext cx="1117350" cy="145779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15941E2-E0B4-1A31-0414-30286FC118A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091" b="90514" l="3209" r="97861">
                        <a14:foregroundMark x1="58289" y1="12648" x2="58289" y2="12648"/>
                        <a14:foregroundMark x1="57219" y1="9881" x2="57219" y2="9881"/>
                        <a14:foregroundMark x1="32086" y1="47431" x2="32086" y2="47431"/>
                        <a14:foregroundMark x1="36364" y1="42292" x2="49733" y2="47431"/>
                        <a14:foregroundMark x1="54011" y1="43083" x2="48128" y2="44269"/>
                        <a14:foregroundMark x1="23529" y1="39921" x2="26203" y2="46245"/>
                        <a14:foregroundMark x1="32086" y1="35968" x2="33690" y2="44664"/>
                        <a14:foregroundMark x1="25134" y1="41107" x2="9091" y2="48617"/>
                        <a14:foregroundMark x1="3209" y1="70356" x2="3209" y2="70356"/>
                        <a14:foregroundMark x1="13369" y1="90909" x2="13369" y2="90909"/>
                        <a14:foregroundMark x1="57219" y1="47431" x2="57219" y2="47431"/>
                        <a14:foregroundMark x1="58824" y1="50593" x2="64171" y2="53360"/>
                        <a14:foregroundMark x1="60428" y1="45455" x2="60428" y2="45455"/>
                        <a14:foregroundMark x1="88235" y1="65217" x2="88235" y2="65217"/>
                        <a14:foregroundMark x1="91979" y1="64822" x2="91979" y2="64822"/>
                        <a14:foregroundMark x1="97861" y1="66008" x2="97861" y2="66008"/>
                      </a14:backgroundRemoval>
                    </a14:imgEffect>
                  </a14:imgLayer>
                </a14:imgProps>
              </a:ext>
            </a:extLst>
          </a:blip>
          <a:srcRect b="18002"/>
          <a:stretch/>
        </p:blipFill>
        <p:spPr>
          <a:xfrm>
            <a:off x="0" y="2303069"/>
            <a:ext cx="1781175" cy="197600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41F84A5-63C4-C1B1-7D6F-DD3D07FB859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45243"/>
          <a:stretch/>
        </p:blipFill>
        <p:spPr>
          <a:xfrm>
            <a:off x="1498135" y="3931647"/>
            <a:ext cx="1991079" cy="108949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0AD2330-9D72-E765-10FB-26B89FAE72B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5897" r="3949"/>
          <a:stretch/>
        </p:blipFill>
        <p:spPr>
          <a:xfrm>
            <a:off x="3489214" y="3941901"/>
            <a:ext cx="1460044" cy="1089495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2D88F819-EA5A-F7B5-3903-4B568D3A64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667" b="90000" l="10000" r="90000">
                        <a14:foregroundMark x1="52667" y1="12667" x2="60333" y2="19000"/>
                        <a14:foregroundMark x1="68333" y1="9000" x2="68333" y2="5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480" y="4410793"/>
            <a:ext cx="647555" cy="647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0E1AA8EF-4434-D708-BA80-797C4925357B}"/>
              </a:ext>
            </a:extLst>
          </p:cNvPr>
          <p:cNvSpPr/>
          <p:nvPr/>
        </p:nvSpPr>
        <p:spPr>
          <a:xfrm>
            <a:off x="675616" y="985710"/>
            <a:ext cx="3833455" cy="1089495"/>
          </a:xfrm>
          <a:prstGeom prst="wedgeRoundRectCallout">
            <a:avLst>
              <a:gd name="adj1" fmla="val -34611"/>
              <a:gd name="adj2" fmla="val 88485"/>
              <a:gd name="adj3" fmla="val 16667"/>
            </a:avLst>
          </a:prstGeom>
          <a:solidFill>
            <a:srgbClr val="FFFFCC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Chia 7 quả táo vào 2 rổ, mỗi rổ có 3 quả.</a:t>
            </a:r>
          </a:p>
        </p:txBody>
      </p:sp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E958583B-9F25-DB51-A899-C0AF458AC386}"/>
              </a:ext>
            </a:extLst>
          </p:cNvPr>
          <p:cNvSpPr/>
          <p:nvPr/>
        </p:nvSpPr>
        <p:spPr>
          <a:xfrm>
            <a:off x="3549918" y="2273179"/>
            <a:ext cx="2212383" cy="719125"/>
          </a:xfrm>
          <a:prstGeom prst="wedgeRoundRectCallout">
            <a:avLst>
              <a:gd name="adj1" fmla="val 34076"/>
              <a:gd name="adj2" fmla="val 102696"/>
              <a:gd name="adj3" fmla="val 16667"/>
            </a:avLst>
          </a:prstGeom>
          <a:solidFill>
            <a:srgbClr val="FFFFCC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Dư ra 1 quả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D148726-54FB-DE83-6090-1FC2FA6C97EC}"/>
              </a:ext>
            </a:extLst>
          </p:cNvPr>
          <p:cNvGrpSpPr/>
          <p:nvPr/>
        </p:nvGrpSpPr>
        <p:grpSpPr>
          <a:xfrm>
            <a:off x="1222121" y="3052362"/>
            <a:ext cx="3951787" cy="734357"/>
            <a:chOff x="2499253" y="2718502"/>
            <a:chExt cx="3951787" cy="734357"/>
          </a:xfrm>
        </p:grpSpPr>
        <p:pic>
          <p:nvPicPr>
            <p:cNvPr id="23" name="Picture 2">
              <a:extLst>
                <a:ext uri="{FF2B5EF4-FFF2-40B4-BE49-F238E27FC236}">
                  <a16:creationId xmlns:a16="http://schemas.microsoft.com/office/drawing/2014/main" id="{31CE7D2C-94FC-B65C-1CEF-6F70FBBD52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hq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8085" b="90000" l="9929" r="89894">
                          <a14:foregroundMark x1="55674" y1="11915" x2="55674" y2="11915"/>
                          <a14:foregroundMark x1="61170" y1="8085" x2="61170" y2="8085"/>
                          <a14:foregroundMark x1="63121" y1="8511" x2="63121" y2="8511"/>
                          <a14:foregroundMark x1="61170" y1="14255" x2="61170" y2="14255"/>
                          <a14:foregroundMark x1="48582" y1="21489" x2="48582" y2="214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9253" y="2748482"/>
              <a:ext cx="843216" cy="704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2">
              <a:extLst>
                <a:ext uri="{FF2B5EF4-FFF2-40B4-BE49-F238E27FC236}">
                  <a16:creationId xmlns:a16="http://schemas.microsoft.com/office/drawing/2014/main" id="{268A2579-F175-0B9E-F173-9FE6581133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hq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8085" b="90000" l="9929" r="89894">
                          <a14:foregroundMark x1="55674" y1="11915" x2="55674" y2="11915"/>
                          <a14:foregroundMark x1="61170" y1="8085" x2="61170" y2="8085"/>
                          <a14:foregroundMark x1="63121" y1="8511" x2="63121" y2="8511"/>
                          <a14:foregroundMark x1="61170" y1="14255" x2="61170" y2="14255"/>
                          <a14:foregroundMark x1="48582" y1="21489" x2="48582" y2="214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8718" y="2748482"/>
              <a:ext cx="843216" cy="704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2">
              <a:extLst>
                <a:ext uri="{FF2B5EF4-FFF2-40B4-BE49-F238E27FC236}">
                  <a16:creationId xmlns:a16="http://schemas.microsoft.com/office/drawing/2014/main" id="{BF224656-9E5C-2FC8-E0B0-BF134E6E76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hq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8085" b="90000" l="9929" r="89894">
                          <a14:foregroundMark x1="55674" y1="11915" x2="55674" y2="11915"/>
                          <a14:foregroundMark x1="61170" y1="8085" x2="61170" y2="8085"/>
                          <a14:foregroundMark x1="63121" y1="8511" x2="63121" y2="8511"/>
                          <a14:foregroundMark x1="61170" y1="14255" x2="61170" y2="14255"/>
                          <a14:foregroundMark x1="48582" y1="21489" x2="48582" y2="214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33621" y="2748482"/>
              <a:ext cx="843216" cy="704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2">
              <a:extLst>
                <a:ext uri="{FF2B5EF4-FFF2-40B4-BE49-F238E27FC236}">
                  <a16:creationId xmlns:a16="http://schemas.microsoft.com/office/drawing/2014/main" id="{F081CABD-A3A2-FF89-C278-03E5CFEB55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hq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8085" b="90000" l="9929" r="89894">
                          <a14:foregroundMark x1="55674" y1="11915" x2="55674" y2="11915"/>
                          <a14:foregroundMark x1="61170" y1="8085" x2="61170" y2="8085"/>
                          <a14:foregroundMark x1="63121" y1="8511" x2="63121" y2="8511"/>
                          <a14:foregroundMark x1="61170" y1="14255" x2="61170" y2="14255"/>
                          <a14:foregroundMark x1="48582" y1="21489" x2="48582" y2="214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2747" y="2733733"/>
              <a:ext cx="843216" cy="704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2">
              <a:extLst>
                <a:ext uri="{FF2B5EF4-FFF2-40B4-BE49-F238E27FC236}">
                  <a16:creationId xmlns:a16="http://schemas.microsoft.com/office/drawing/2014/main" id="{D9B8291B-0090-CE74-2CA6-94B50C3DBD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hq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8085" b="90000" l="9929" r="89894">
                          <a14:foregroundMark x1="55674" y1="11915" x2="55674" y2="11915"/>
                          <a14:foregroundMark x1="61170" y1="8085" x2="61170" y2="8085"/>
                          <a14:foregroundMark x1="63121" y1="8511" x2="63121" y2="8511"/>
                          <a14:foregroundMark x1="61170" y1="14255" x2="61170" y2="14255"/>
                          <a14:foregroundMark x1="48582" y1="21489" x2="48582" y2="214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92212" y="2733733"/>
              <a:ext cx="843216" cy="704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2">
              <a:extLst>
                <a:ext uri="{FF2B5EF4-FFF2-40B4-BE49-F238E27FC236}">
                  <a16:creationId xmlns:a16="http://schemas.microsoft.com/office/drawing/2014/main" id="{3EF083E4-7FC6-C02F-5DB1-9C8D9821F4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hq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8085" b="90000" l="9929" r="89894">
                          <a14:foregroundMark x1="55674" y1="11915" x2="55674" y2="11915"/>
                          <a14:foregroundMark x1="61170" y1="8085" x2="61170" y2="8085"/>
                          <a14:foregroundMark x1="63121" y1="8511" x2="63121" y2="8511"/>
                          <a14:foregroundMark x1="61170" y1="14255" x2="61170" y2="14255"/>
                          <a14:foregroundMark x1="48582" y1="21489" x2="48582" y2="214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07115" y="2733733"/>
              <a:ext cx="843216" cy="704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2">
              <a:extLst>
                <a:ext uri="{FF2B5EF4-FFF2-40B4-BE49-F238E27FC236}">
                  <a16:creationId xmlns:a16="http://schemas.microsoft.com/office/drawing/2014/main" id="{33313B76-BBC4-AAA2-60D4-E113E38E3E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hq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8085" b="90000" l="9929" r="89894">
                          <a14:foregroundMark x1="55674" y1="11915" x2="55674" y2="11915"/>
                          <a14:foregroundMark x1="61170" y1="8085" x2="61170" y2="8085"/>
                          <a14:foregroundMark x1="63121" y1="8511" x2="63121" y2="8511"/>
                          <a14:foregroundMark x1="61170" y1="14255" x2="61170" y2="14255"/>
                          <a14:foregroundMark x1="48582" y1="21489" x2="48582" y2="214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7824" y="2718502"/>
              <a:ext cx="843216" cy="704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2" name="TextBox 61">
            <a:extLst>
              <a:ext uri="{FF2B5EF4-FFF2-40B4-BE49-F238E27FC236}">
                <a16:creationId xmlns:a16="http://schemas.microsoft.com/office/drawing/2014/main" id="{11FD1B56-0FCB-F05A-0A35-B73B8B51A814}"/>
              </a:ext>
            </a:extLst>
          </p:cNvPr>
          <p:cNvSpPr txBox="1"/>
          <p:nvPr/>
        </p:nvSpPr>
        <p:spPr>
          <a:xfrm>
            <a:off x="6150870" y="1916910"/>
            <a:ext cx="4437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</a:t>
            </a:r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5284D30B-FF66-D24C-2D7B-C5901DA4FC3D}"/>
              </a:ext>
            </a:extLst>
          </p:cNvPr>
          <p:cNvCxnSpPr/>
          <p:nvPr/>
        </p:nvCxnSpPr>
        <p:spPr>
          <a:xfrm>
            <a:off x="6594577" y="1797984"/>
            <a:ext cx="0" cy="1109272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3C42C7B3-1DC7-5A08-C41E-5C6F911DE436}"/>
              </a:ext>
            </a:extLst>
          </p:cNvPr>
          <p:cNvSpPr txBox="1"/>
          <p:nvPr/>
        </p:nvSpPr>
        <p:spPr>
          <a:xfrm>
            <a:off x="6594577" y="1921895"/>
            <a:ext cx="4437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B87812E5-073A-C073-BA65-3F0CD9EFA764}"/>
              </a:ext>
            </a:extLst>
          </p:cNvPr>
          <p:cNvCxnSpPr>
            <a:cxnSpLocks/>
          </p:cNvCxnSpPr>
          <p:nvPr/>
        </p:nvCxnSpPr>
        <p:spPr>
          <a:xfrm flipH="1">
            <a:off x="6594577" y="2323576"/>
            <a:ext cx="443706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6" name="TextBox 65">
            <a:extLst>
              <a:ext uri="{FF2B5EF4-FFF2-40B4-BE49-F238E27FC236}">
                <a16:creationId xmlns:a16="http://schemas.microsoft.com/office/drawing/2014/main" id="{A2BDD6A2-A8E4-0270-3058-E1836825A025}"/>
              </a:ext>
            </a:extLst>
          </p:cNvPr>
          <p:cNvSpPr txBox="1"/>
          <p:nvPr/>
        </p:nvSpPr>
        <p:spPr>
          <a:xfrm>
            <a:off x="6150869" y="2347058"/>
            <a:ext cx="4437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568137E8-31EA-1BD6-9DB0-9B5C8D83F491}"/>
              </a:ext>
            </a:extLst>
          </p:cNvPr>
          <p:cNvSpPr txBox="1"/>
          <p:nvPr/>
        </p:nvSpPr>
        <p:spPr>
          <a:xfrm>
            <a:off x="6594575" y="2330073"/>
            <a:ext cx="4437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</a:t>
            </a:r>
          </a:p>
        </p:txBody>
      </p: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EAC4CA5E-99F7-43AF-F152-EA87B54959EF}"/>
              </a:ext>
            </a:extLst>
          </p:cNvPr>
          <p:cNvCxnSpPr>
            <a:cxnSpLocks/>
          </p:cNvCxnSpPr>
          <p:nvPr/>
        </p:nvCxnSpPr>
        <p:spPr>
          <a:xfrm flipH="1">
            <a:off x="6006033" y="2808723"/>
            <a:ext cx="561562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9" name="TextBox 68">
            <a:extLst>
              <a:ext uri="{FF2B5EF4-FFF2-40B4-BE49-F238E27FC236}">
                <a16:creationId xmlns:a16="http://schemas.microsoft.com/office/drawing/2014/main" id="{6A098B43-34E9-12C3-1618-DB55AC1161BE}"/>
              </a:ext>
            </a:extLst>
          </p:cNvPr>
          <p:cNvSpPr txBox="1"/>
          <p:nvPr/>
        </p:nvSpPr>
        <p:spPr>
          <a:xfrm>
            <a:off x="6170353" y="2840658"/>
            <a:ext cx="4437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F78FAE45-BF66-DF7D-2DF9-916A98B5AF70}"/>
              </a:ext>
            </a:extLst>
          </p:cNvPr>
          <p:cNvSpPr txBox="1"/>
          <p:nvPr/>
        </p:nvSpPr>
        <p:spPr>
          <a:xfrm>
            <a:off x="7319413" y="1968442"/>
            <a:ext cx="36211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4163" indent="-284163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 chia 2 được 3, viết 3.</a:t>
            </a:r>
          </a:p>
        </p:txBody>
      </p: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083136D5-F81C-3E2E-3EC6-A6E923D784B4}"/>
              </a:ext>
            </a:extLst>
          </p:cNvPr>
          <p:cNvSpPr/>
          <p:nvPr/>
        </p:nvSpPr>
        <p:spPr>
          <a:xfrm>
            <a:off x="7260214" y="1901429"/>
            <a:ext cx="4880310" cy="1400894"/>
          </a:xfrm>
          <a:prstGeom prst="roundRect">
            <a:avLst/>
          </a:prstGeom>
          <a:noFill/>
          <a:ln w="28575">
            <a:solidFill>
              <a:srgbClr val="FF505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BF45527D-1E7E-18E7-0552-7EB9DC69A44E}"/>
              </a:ext>
            </a:extLst>
          </p:cNvPr>
          <p:cNvSpPr txBox="1"/>
          <p:nvPr/>
        </p:nvSpPr>
        <p:spPr>
          <a:xfrm>
            <a:off x="7186934" y="2492849"/>
            <a:ext cx="50120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4163" indent="-284163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 nhân 2 bằng 6, 7 trừ 6 bằng 1, viết 1.</a:t>
            </a:r>
          </a:p>
        </p:txBody>
      </p:sp>
    </p:spTree>
    <p:extLst>
      <p:ext uri="{BB962C8B-B14F-4D97-AF65-F5344CB8AC3E}">
        <p14:creationId xmlns:p14="http://schemas.microsoft.com/office/powerpoint/2010/main" val="36168868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eelOff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62" grpId="0"/>
      <p:bldP spid="64" grpId="0"/>
      <p:bldP spid="66" grpId="0"/>
      <p:bldP spid="67" grpId="0"/>
      <p:bldP spid="69" grpId="0"/>
      <p:bldP spid="70" grpId="0"/>
      <p:bldP spid="71" grpId="0" animBg="1"/>
      <p:bldP spid="7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F52A957-6A65-B300-6EBA-8B95F75DC69D}"/>
              </a:ext>
            </a:extLst>
          </p:cNvPr>
          <p:cNvSpPr/>
          <p:nvPr/>
        </p:nvSpPr>
        <p:spPr>
          <a:xfrm>
            <a:off x="3597640" y="2764490"/>
            <a:ext cx="5336498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4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93301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584FBCF-5A91-31CF-87AF-754977AD77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6068" b="67590"/>
          <a:stretch/>
        </p:blipFill>
        <p:spPr>
          <a:xfrm>
            <a:off x="288022" y="970259"/>
            <a:ext cx="1750328" cy="141851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69C06F3-EB39-E11B-17E7-3C5D2C4695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357"/>
            <a:ext cx="2038350" cy="100012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ECA14A8-B36D-1A95-6C1C-2A103BA7538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68788"/>
          <a:stretch/>
        </p:blipFill>
        <p:spPr>
          <a:xfrm>
            <a:off x="903457" y="2629716"/>
            <a:ext cx="2574029" cy="263636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B238E6C-3487-3ECF-E920-7D8D05DE507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484" r="34304"/>
          <a:stretch/>
        </p:blipFill>
        <p:spPr>
          <a:xfrm>
            <a:off x="3672654" y="2388772"/>
            <a:ext cx="2574029" cy="312760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70ACDC0-0D66-1371-3A6C-5516216154C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8788"/>
          <a:stretch/>
        </p:blipFill>
        <p:spPr>
          <a:xfrm>
            <a:off x="6862775" y="2590689"/>
            <a:ext cx="2574029" cy="3127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10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eelOff" invX="1"/>
      </p:transition>
    </mc:Choice>
    <mc:Fallback xmlns="">
      <p:transition spd="slow" advClick="0" advTm="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0FDB37-01A4-47D7-9DB2-A04860F4E6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20883" y="868633"/>
            <a:ext cx="668338" cy="695391"/>
          </a:xfrm>
        </p:spPr>
        <p:txBody>
          <a:bodyPr>
            <a:normAutofit/>
          </a:bodyPr>
          <a:lstStyle/>
          <a:p>
            <a:r>
              <a:rPr lang="en-US" sz="2400" dirty="0"/>
              <a:t>b)</a:t>
            </a:r>
          </a:p>
        </p:txBody>
      </p:sp>
      <p:pic>
        <p:nvPicPr>
          <p:cNvPr id="11" name="Content Placeholder 10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952BCBE9-A212-4AFE-9BC4-98F30682E8FB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440"/>
          <a:stretch/>
        </p:blipFill>
        <p:spPr>
          <a:xfrm>
            <a:off x="0" y="165100"/>
            <a:ext cx="2192338" cy="954088"/>
          </a:xfr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FB6A8318-2988-4E1F-8007-6B58F18A0D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2476" y="331458"/>
            <a:ext cx="2346240" cy="127760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2B35A7E-BBCB-4884-9F97-36A7CD3F9A0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3720" y="4801266"/>
            <a:ext cx="5288280" cy="1954642"/>
          </a:xfrm>
          <a:prstGeom prst="rect">
            <a:avLst/>
          </a:prstGeom>
        </p:spPr>
      </p:pic>
      <p:pic>
        <p:nvPicPr>
          <p:cNvPr id="7" name="图片 8">
            <a:extLst>
              <a:ext uri="{FF2B5EF4-FFF2-40B4-BE49-F238E27FC236}">
                <a16:creationId xmlns:a16="http://schemas.microsoft.com/office/drawing/2014/main" id="{DFE0251B-4FA1-4DE4-8F04-35C0FCB2F68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74811"/>
            <a:ext cx="12192000" cy="1081267"/>
          </a:xfrm>
          <a:prstGeom prst="rect">
            <a:avLst/>
          </a:prstGeom>
        </p:spPr>
      </p:pic>
      <p:pic>
        <p:nvPicPr>
          <p:cNvPr id="8" name="图片 10">
            <a:extLst>
              <a:ext uri="{FF2B5EF4-FFF2-40B4-BE49-F238E27FC236}">
                <a16:creationId xmlns:a16="http://schemas.microsoft.com/office/drawing/2014/main" id="{C0B14B51-EC27-437C-A740-A7E83EBFF95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95"/>
          <a:stretch/>
        </p:blipFill>
        <p:spPr>
          <a:xfrm>
            <a:off x="0" y="5019176"/>
            <a:ext cx="12192000" cy="18388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19DED0D-5AA0-8B42-88BB-A6A951ACEE1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86068" b="81943"/>
          <a:stretch/>
        </p:blipFill>
        <p:spPr>
          <a:xfrm>
            <a:off x="530831" y="1098518"/>
            <a:ext cx="1130676" cy="5105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0C104E2-35DC-260E-A255-D08E1F26694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744" b="98974" l="3231" r="32159">
                        <a14:foregroundMark x1="31131" y1="45128" x2="31131" y2="45128"/>
                        <a14:foregroundMark x1="32159" y1="46154" x2="32159" y2="46154"/>
                        <a14:foregroundMark x1="18649" y1="53333" x2="18649" y2="53333"/>
                        <a14:foregroundMark x1="16153" y1="88718" x2="16153" y2="88718"/>
                        <a14:foregroundMark x1="16300" y1="85641" x2="16300" y2="85641"/>
                        <a14:foregroundMark x1="15712" y1="86667" x2="23935" y2="86667"/>
                        <a14:foregroundMark x1="28341" y1="87692" x2="30250" y2="87692"/>
                        <a14:foregroundMark x1="23642" y1="80513" x2="29222" y2="88718"/>
                        <a14:foregroundMark x1="31424" y1="87179" x2="28047" y2="97436"/>
                        <a14:foregroundMark x1="13363" y1="85641" x2="27900" y2="93846"/>
                        <a14:foregroundMark x1="9985" y1="98462" x2="30103" y2="98974"/>
                        <a14:foregroundMark x1="30103" y1="98974" x2="31131" y2="93846"/>
                      </a14:backgroundRemoval>
                    </a14:imgEffect>
                  </a14:imgLayer>
                </a14:imgProps>
              </a:ext>
            </a:extLst>
          </a:blip>
          <a:srcRect r="66131"/>
          <a:stretch/>
        </p:blipFill>
        <p:spPr>
          <a:xfrm>
            <a:off x="-173476" y="1796289"/>
            <a:ext cx="2821587" cy="350097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330BEE5-7109-68F2-FC47-454E30F5A3A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590" b="89744" l="43906" r="63877">
                        <a14:foregroundMark x1="50220" y1="10256" x2="50220" y2="10256"/>
                        <a14:foregroundMark x1="51248" y1="3590" x2="51248" y2="3590"/>
                        <a14:foregroundMark x1="64023" y1="22051" x2="64023" y2="22051"/>
                        <a14:foregroundMark x1="43906" y1="59487" x2="43906" y2="59487"/>
                      </a14:backgroundRemoval>
                    </a14:imgEffect>
                  </a14:imgLayer>
                </a14:imgProps>
              </a:ext>
            </a:extLst>
          </a:blip>
          <a:srcRect l="42466" r="35357" b="19416"/>
          <a:stretch/>
        </p:blipFill>
        <p:spPr>
          <a:xfrm>
            <a:off x="3940363" y="2151691"/>
            <a:ext cx="2164447" cy="309288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DB29C86-4CB6-CFE3-27A4-AE81C7000B5F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75108" b="21331"/>
          <a:stretch/>
        </p:blipFill>
        <p:spPr>
          <a:xfrm>
            <a:off x="7397062" y="2056734"/>
            <a:ext cx="2400404" cy="2960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9801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eelOff" invX="1"/>
      </p:transition>
    </mc:Choice>
    <mc:Fallback xmlns="">
      <p:transition spd="slow" advClick="0" advTm="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F0AC591D-09CD-47E8-8E00-1E94A45CF2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823"/>
          <a:stretch/>
        </p:blipFill>
        <p:spPr>
          <a:xfrm>
            <a:off x="243630" y="277183"/>
            <a:ext cx="2277709" cy="964764"/>
          </a:xfr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FB6A8318-2988-4E1F-8007-6B58F18A0D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2476" y="331458"/>
            <a:ext cx="2346240" cy="127760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2B35A7E-BBCB-4884-9F97-36A7CD3F9A0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3720" y="4801266"/>
            <a:ext cx="5288280" cy="1954642"/>
          </a:xfrm>
          <a:prstGeom prst="rect">
            <a:avLst/>
          </a:prstGeom>
        </p:spPr>
      </p:pic>
      <p:pic>
        <p:nvPicPr>
          <p:cNvPr id="7" name="图片 8">
            <a:extLst>
              <a:ext uri="{FF2B5EF4-FFF2-40B4-BE49-F238E27FC236}">
                <a16:creationId xmlns:a16="http://schemas.microsoft.com/office/drawing/2014/main" id="{DFE0251B-4FA1-4DE4-8F04-35C0FCB2F68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74811"/>
            <a:ext cx="12192000" cy="1081267"/>
          </a:xfrm>
          <a:prstGeom prst="rect">
            <a:avLst/>
          </a:prstGeom>
        </p:spPr>
      </p:pic>
      <p:pic>
        <p:nvPicPr>
          <p:cNvPr id="8" name="图片 10">
            <a:extLst>
              <a:ext uri="{FF2B5EF4-FFF2-40B4-BE49-F238E27FC236}">
                <a16:creationId xmlns:a16="http://schemas.microsoft.com/office/drawing/2014/main" id="{C0B14B51-EC27-437C-A740-A7E83EBFF95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95"/>
          <a:stretch/>
        </p:blipFill>
        <p:spPr>
          <a:xfrm>
            <a:off x="0" y="5019176"/>
            <a:ext cx="12192000" cy="18388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30F30A8-758A-D09E-7A8C-4D760E1FA4A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93850" b="89374"/>
          <a:stretch/>
        </p:blipFill>
        <p:spPr>
          <a:xfrm>
            <a:off x="900883" y="1157491"/>
            <a:ext cx="481601" cy="48398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22B700F-8C85-EFB9-AA92-7A17325560E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235" t="577" b="1"/>
          <a:stretch/>
        </p:blipFill>
        <p:spPr>
          <a:xfrm>
            <a:off x="2392774" y="482791"/>
            <a:ext cx="7275685" cy="47056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7B891D0-8720-81DE-D360-874753069FA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37641" y="5154830"/>
            <a:ext cx="8516718" cy="957006"/>
          </a:xfrm>
          <a:prstGeom prst="rect">
            <a:avLst/>
          </a:prstGeom>
        </p:spPr>
      </p:pic>
      <p:sp>
        <p:nvSpPr>
          <p:cNvPr id="15" name="Cloud 14">
            <a:extLst>
              <a:ext uri="{FF2B5EF4-FFF2-40B4-BE49-F238E27FC236}">
                <a16:creationId xmlns:a16="http://schemas.microsoft.com/office/drawing/2014/main" id="{5DB1B166-6226-7CAA-FC86-BFA3C1AADB70}"/>
              </a:ext>
            </a:extLst>
          </p:cNvPr>
          <p:cNvSpPr/>
          <p:nvPr/>
        </p:nvSpPr>
        <p:spPr>
          <a:xfrm>
            <a:off x="136478" y="1997582"/>
            <a:ext cx="2092544" cy="1108276"/>
          </a:xfrm>
          <a:prstGeom prst="cloud">
            <a:avLst/>
          </a:prstGeom>
          <a:solidFill>
            <a:schemeClr val="bg1"/>
          </a:solidFill>
          <a:ln w="28575">
            <a:solidFill>
              <a:srgbClr val="C00000"/>
            </a:solidFill>
            <a:prstDash val="sysDash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18 : 4 = 4 (dư 2)</a:t>
            </a:r>
          </a:p>
        </p:txBody>
      </p:sp>
      <p:sp>
        <p:nvSpPr>
          <p:cNvPr id="16" name="Cloud 15">
            <a:extLst>
              <a:ext uri="{FF2B5EF4-FFF2-40B4-BE49-F238E27FC236}">
                <a16:creationId xmlns:a16="http://schemas.microsoft.com/office/drawing/2014/main" id="{3414F879-A71B-A9D9-BBAE-F4912928421F}"/>
              </a:ext>
            </a:extLst>
          </p:cNvPr>
          <p:cNvSpPr/>
          <p:nvPr/>
        </p:nvSpPr>
        <p:spPr>
          <a:xfrm>
            <a:off x="4533616" y="331458"/>
            <a:ext cx="1839889" cy="969396"/>
          </a:xfrm>
          <a:prstGeom prst="cloud">
            <a:avLst/>
          </a:prstGeom>
          <a:solidFill>
            <a:schemeClr val="bg1"/>
          </a:solidFill>
          <a:ln w="28575">
            <a:solidFill>
              <a:srgbClr val="C00000"/>
            </a:solidFill>
            <a:prstDash val="sysDash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18 : 3 = 6</a:t>
            </a:r>
          </a:p>
        </p:txBody>
      </p:sp>
      <p:sp>
        <p:nvSpPr>
          <p:cNvPr id="17" name="Cloud 16">
            <a:extLst>
              <a:ext uri="{FF2B5EF4-FFF2-40B4-BE49-F238E27FC236}">
                <a16:creationId xmlns:a16="http://schemas.microsoft.com/office/drawing/2014/main" id="{674761B9-65FD-BFFE-44D4-BA7FF9B7C497}"/>
              </a:ext>
            </a:extLst>
          </p:cNvPr>
          <p:cNvSpPr/>
          <p:nvPr/>
        </p:nvSpPr>
        <p:spPr>
          <a:xfrm>
            <a:off x="9177320" y="2246970"/>
            <a:ext cx="2092544" cy="1108276"/>
          </a:xfrm>
          <a:prstGeom prst="cloud">
            <a:avLst/>
          </a:prstGeom>
          <a:solidFill>
            <a:schemeClr val="bg1"/>
          </a:solidFill>
          <a:ln w="28575">
            <a:solidFill>
              <a:srgbClr val="C00000"/>
            </a:solidFill>
            <a:prstDash val="sysDash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18 : 5 = 3 (dư 3)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79B15AE7-8953-2A93-106C-02CB0F114B4F}"/>
              </a:ext>
            </a:extLst>
          </p:cNvPr>
          <p:cNvSpPr/>
          <p:nvPr/>
        </p:nvSpPr>
        <p:spPr>
          <a:xfrm>
            <a:off x="1514901" y="5078083"/>
            <a:ext cx="9580729" cy="113075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280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Cách chia táo của bạn Nam cho ta phép chia hết. Cách chia táo của bạn Rô-bốt và Mai cho ta phép chia có dư. </a:t>
            </a:r>
          </a:p>
        </p:txBody>
      </p:sp>
    </p:spTree>
    <p:extLst>
      <p:ext uri="{BB962C8B-B14F-4D97-AF65-F5344CB8AC3E}">
        <p14:creationId xmlns:p14="http://schemas.microsoft.com/office/powerpoint/2010/main" val="1838714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0">
        <p14:pan dir="u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F52A957-6A65-B300-6EBA-8B95F75DC69D}"/>
              </a:ext>
            </a:extLst>
          </p:cNvPr>
          <p:cNvSpPr/>
          <p:nvPr/>
        </p:nvSpPr>
        <p:spPr>
          <a:xfrm>
            <a:off x="2640767" y="1310444"/>
            <a:ext cx="691046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8127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D48344-0053-413B-9770-15E575A4C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điền</a:t>
            </a:r>
            <a:r>
              <a:rPr lang="en-US" dirty="0"/>
              <a:t> Đ, </a:t>
            </a:r>
            <a:r>
              <a:rPr lang="en-US" dirty="0" err="1"/>
              <a:t>sai</a:t>
            </a:r>
            <a:r>
              <a:rPr lang="en-US" dirty="0"/>
              <a:t> </a:t>
            </a:r>
            <a:r>
              <a:rPr lang="en-US" dirty="0" err="1"/>
              <a:t>điền</a:t>
            </a:r>
            <a:r>
              <a:rPr lang="en-US" dirty="0"/>
              <a:t> 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0EDBCB9-565E-4C8F-B0AB-0C59D2198230}"/>
              </a:ext>
            </a:extLst>
          </p:cNvPr>
          <p:cNvCxnSpPr>
            <a:cxnSpLocks/>
          </p:cNvCxnSpPr>
          <p:nvPr/>
        </p:nvCxnSpPr>
        <p:spPr>
          <a:xfrm>
            <a:off x="2713056" y="2123314"/>
            <a:ext cx="2128" cy="819096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DDD5A820-B0C2-409C-82E2-EDD1350D8F63}"/>
              </a:ext>
            </a:extLst>
          </p:cNvPr>
          <p:cNvSpPr txBox="1"/>
          <p:nvPr/>
        </p:nvSpPr>
        <p:spPr>
          <a:xfrm>
            <a:off x="2875918" y="2539314"/>
            <a:ext cx="3730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569854D-1349-417E-A2AE-47F91C0CD946}"/>
              </a:ext>
            </a:extLst>
          </p:cNvPr>
          <p:cNvCxnSpPr>
            <a:cxnSpLocks/>
          </p:cNvCxnSpPr>
          <p:nvPr/>
        </p:nvCxnSpPr>
        <p:spPr>
          <a:xfrm flipH="1">
            <a:off x="2711333" y="2609295"/>
            <a:ext cx="561562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ACAEF133-00D7-4015-895C-27F600375297}"/>
              </a:ext>
            </a:extLst>
          </p:cNvPr>
          <p:cNvSpPr txBox="1"/>
          <p:nvPr/>
        </p:nvSpPr>
        <p:spPr>
          <a:xfrm>
            <a:off x="2887876" y="2063532"/>
            <a:ext cx="3730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4C61D9E-AAEB-4D1B-B9F9-99205E7C7A3B}"/>
              </a:ext>
            </a:extLst>
          </p:cNvPr>
          <p:cNvSpPr txBox="1"/>
          <p:nvPr/>
        </p:nvSpPr>
        <p:spPr>
          <a:xfrm>
            <a:off x="2035300" y="2123314"/>
            <a:ext cx="6820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18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D44BB99-2E2B-45BD-AD5F-AA1D999F568B}"/>
              </a:ext>
            </a:extLst>
          </p:cNvPr>
          <p:cNvSpPr txBox="1"/>
          <p:nvPr/>
        </p:nvSpPr>
        <p:spPr>
          <a:xfrm>
            <a:off x="2272067" y="2998055"/>
            <a:ext cx="3730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54CF8AA-B6B0-49D6-A59A-0237DE17C009}"/>
              </a:ext>
            </a:extLst>
          </p:cNvPr>
          <p:cNvSpPr txBox="1"/>
          <p:nvPr/>
        </p:nvSpPr>
        <p:spPr>
          <a:xfrm>
            <a:off x="2023342" y="2539313"/>
            <a:ext cx="6820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18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E2BA9AB-657E-484E-83DF-06A5168F21D4}"/>
              </a:ext>
            </a:extLst>
          </p:cNvPr>
          <p:cNvCxnSpPr>
            <a:cxnSpLocks/>
          </p:cNvCxnSpPr>
          <p:nvPr/>
        </p:nvCxnSpPr>
        <p:spPr>
          <a:xfrm flipH="1">
            <a:off x="2083567" y="3062533"/>
            <a:ext cx="561562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D89EF8E6-7DCD-403D-92FD-DFC7E345050E}"/>
              </a:ext>
            </a:extLst>
          </p:cNvPr>
          <p:cNvSpPr txBox="1"/>
          <p:nvPr/>
        </p:nvSpPr>
        <p:spPr>
          <a:xfrm>
            <a:off x="4487768" y="2054831"/>
            <a:ext cx="6820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5808F30-5FB3-4415-AC2B-D30FD841F8D3}"/>
              </a:ext>
            </a:extLst>
          </p:cNvPr>
          <p:cNvSpPr txBox="1"/>
          <p:nvPr/>
        </p:nvSpPr>
        <p:spPr>
          <a:xfrm>
            <a:off x="4509934" y="2432992"/>
            <a:ext cx="6820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18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AE5F7DE-4564-46C7-8D2B-269AA31ACC9C}"/>
              </a:ext>
            </a:extLst>
          </p:cNvPr>
          <p:cNvCxnSpPr>
            <a:cxnSpLocks/>
          </p:cNvCxnSpPr>
          <p:nvPr/>
        </p:nvCxnSpPr>
        <p:spPr>
          <a:xfrm flipH="1">
            <a:off x="4523639" y="2942410"/>
            <a:ext cx="561562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A518F527-B2EA-416D-863F-1D1D4AB96742}"/>
              </a:ext>
            </a:extLst>
          </p:cNvPr>
          <p:cNvSpPr txBox="1"/>
          <p:nvPr/>
        </p:nvSpPr>
        <p:spPr>
          <a:xfrm>
            <a:off x="5107367" y="2047930"/>
            <a:ext cx="3730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7B1D226-CA40-4BB4-90DC-5C63B2A03F8A}"/>
              </a:ext>
            </a:extLst>
          </p:cNvPr>
          <p:cNvSpPr txBox="1"/>
          <p:nvPr/>
        </p:nvSpPr>
        <p:spPr>
          <a:xfrm>
            <a:off x="5085201" y="2500811"/>
            <a:ext cx="3730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894D1B6-A0FC-4358-BE15-63A7649D9615}"/>
              </a:ext>
            </a:extLst>
          </p:cNvPr>
          <p:cNvCxnSpPr>
            <a:cxnSpLocks/>
          </p:cNvCxnSpPr>
          <p:nvPr/>
        </p:nvCxnSpPr>
        <p:spPr>
          <a:xfrm flipH="1">
            <a:off x="5085202" y="2519193"/>
            <a:ext cx="561562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0EF917A3-1831-4EDC-A03F-BD0CC877DD3C}"/>
              </a:ext>
            </a:extLst>
          </p:cNvPr>
          <p:cNvSpPr txBox="1"/>
          <p:nvPr/>
        </p:nvSpPr>
        <p:spPr>
          <a:xfrm>
            <a:off x="4712139" y="2905780"/>
            <a:ext cx="3730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E490880-A239-406F-8475-AB42C36BBAA8}"/>
              </a:ext>
            </a:extLst>
          </p:cNvPr>
          <p:cNvCxnSpPr>
            <a:cxnSpLocks/>
          </p:cNvCxnSpPr>
          <p:nvPr/>
        </p:nvCxnSpPr>
        <p:spPr>
          <a:xfrm>
            <a:off x="5085201" y="2139966"/>
            <a:ext cx="0" cy="660957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AA23B458-CD57-4D16-A4BC-4A4086FC7676}"/>
              </a:ext>
            </a:extLst>
          </p:cNvPr>
          <p:cNvSpPr txBox="1"/>
          <p:nvPr/>
        </p:nvSpPr>
        <p:spPr>
          <a:xfrm>
            <a:off x="7098389" y="2099440"/>
            <a:ext cx="6820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15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CB2F233-E382-430B-8CB4-001681609E9C}"/>
              </a:ext>
            </a:extLst>
          </p:cNvPr>
          <p:cNvSpPr txBox="1"/>
          <p:nvPr/>
        </p:nvSpPr>
        <p:spPr>
          <a:xfrm>
            <a:off x="7932628" y="2063532"/>
            <a:ext cx="3730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0274B96-2656-4AB5-93F8-04FB684C13CD}"/>
              </a:ext>
            </a:extLst>
          </p:cNvPr>
          <p:cNvSpPr txBox="1"/>
          <p:nvPr/>
        </p:nvSpPr>
        <p:spPr>
          <a:xfrm>
            <a:off x="7106800" y="2446666"/>
            <a:ext cx="6736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12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6617ACA-9D86-4BA9-8BA9-9EADC609B8E5}"/>
              </a:ext>
            </a:extLst>
          </p:cNvPr>
          <p:cNvSpPr txBox="1"/>
          <p:nvPr/>
        </p:nvSpPr>
        <p:spPr>
          <a:xfrm>
            <a:off x="7932628" y="2576916"/>
            <a:ext cx="3730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69966D19-7382-4FA2-BB85-4E33E0FD7009}"/>
              </a:ext>
            </a:extLst>
          </p:cNvPr>
          <p:cNvCxnSpPr>
            <a:cxnSpLocks/>
          </p:cNvCxnSpPr>
          <p:nvPr/>
        </p:nvCxnSpPr>
        <p:spPr>
          <a:xfrm>
            <a:off x="7825869" y="2095052"/>
            <a:ext cx="26897" cy="810728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83E104BE-045A-4EB4-9045-A3937881D152}"/>
              </a:ext>
            </a:extLst>
          </p:cNvPr>
          <p:cNvCxnSpPr>
            <a:cxnSpLocks/>
          </p:cNvCxnSpPr>
          <p:nvPr/>
        </p:nvCxnSpPr>
        <p:spPr>
          <a:xfrm flipH="1">
            <a:off x="7833571" y="2631198"/>
            <a:ext cx="561562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505C9F79-2006-410F-A165-7097756B842E}"/>
              </a:ext>
            </a:extLst>
          </p:cNvPr>
          <p:cNvSpPr txBox="1"/>
          <p:nvPr/>
        </p:nvSpPr>
        <p:spPr>
          <a:xfrm>
            <a:off x="7293252" y="2905780"/>
            <a:ext cx="3730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226E7A4B-05CD-45F0-9BE7-07E96A178F97}"/>
              </a:ext>
            </a:extLst>
          </p:cNvPr>
          <p:cNvCxnSpPr>
            <a:cxnSpLocks/>
          </p:cNvCxnSpPr>
          <p:nvPr/>
        </p:nvCxnSpPr>
        <p:spPr>
          <a:xfrm flipH="1">
            <a:off x="7158614" y="2922212"/>
            <a:ext cx="561562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Flowchart: Process 2">
            <a:extLst>
              <a:ext uri="{FF2B5EF4-FFF2-40B4-BE49-F238E27FC236}">
                <a16:creationId xmlns:a16="http://schemas.microsoft.com/office/drawing/2014/main" id="{50F20CD6-A9C1-4A28-A45D-7AF77A9D2080}"/>
              </a:ext>
            </a:extLst>
          </p:cNvPr>
          <p:cNvSpPr/>
          <p:nvPr/>
        </p:nvSpPr>
        <p:spPr>
          <a:xfrm>
            <a:off x="2516696" y="3533871"/>
            <a:ext cx="557711" cy="523192"/>
          </a:xfrm>
          <a:prstGeom prst="flowChartProcess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Flowchart: Process 39">
            <a:extLst>
              <a:ext uri="{FF2B5EF4-FFF2-40B4-BE49-F238E27FC236}">
                <a16:creationId xmlns:a16="http://schemas.microsoft.com/office/drawing/2014/main" id="{7AF44110-AAD2-423F-8051-7267D90B7DD2}"/>
              </a:ext>
            </a:extLst>
          </p:cNvPr>
          <p:cNvSpPr/>
          <p:nvPr/>
        </p:nvSpPr>
        <p:spPr>
          <a:xfrm>
            <a:off x="4992876" y="3489779"/>
            <a:ext cx="557711" cy="523192"/>
          </a:xfrm>
          <a:prstGeom prst="flowChartProcess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Flowchart: Process 40">
            <a:extLst>
              <a:ext uri="{FF2B5EF4-FFF2-40B4-BE49-F238E27FC236}">
                <a16:creationId xmlns:a16="http://schemas.microsoft.com/office/drawing/2014/main" id="{4D2C698C-D150-4298-ABB7-ECE61B7FCD50}"/>
              </a:ext>
            </a:extLst>
          </p:cNvPr>
          <p:cNvSpPr/>
          <p:nvPr/>
        </p:nvSpPr>
        <p:spPr>
          <a:xfrm>
            <a:off x="7747979" y="3399688"/>
            <a:ext cx="557711" cy="523192"/>
          </a:xfrm>
          <a:prstGeom prst="flowChartProcess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49403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748229-5D59-5748-19BF-78CEC0AE5B8D}"/>
              </a:ext>
            </a:extLst>
          </p:cNvPr>
          <p:cNvSpPr/>
          <p:nvPr/>
        </p:nvSpPr>
        <p:spPr>
          <a:xfrm>
            <a:off x="3597640" y="2764490"/>
            <a:ext cx="5336498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50639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D48344-0053-413B-9770-15E575A4CA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3788" y="598540"/>
            <a:ext cx="7796301" cy="819097"/>
          </a:xfrm>
        </p:spPr>
        <p:txBody>
          <a:bodyPr/>
          <a:lstStyle/>
          <a:p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điền</a:t>
            </a:r>
            <a:r>
              <a:rPr lang="en-US" dirty="0"/>
              <a:t> Đ, </a:t>
            </a:r>
            <a:r>
              <a:rPr lang="en-US" dirty="0" err="1"/>
              <a:t>sai</a:t>
            </a:r>
            <a:r>
              <a:rPr lang="en-US" dirty="0"/>
              <a:t> </a:t>
            </a:r>
            <a:r>
              <a:rPr lang="en-US" dirty="0" err="1"/>
              <a:t>điền</a:t>
            </a:r>
            <a:r>
              <a:rPr lang="en-US" dirty="0"/>
              <a:t> 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0EDBCB9-565E-4C8F-B0AB-0C59D2198230}"/>
              </a:ext>
            </a:extLst>
          </p:cNvPr>
          <p:cNvCxnSpPr>
            <a:cxnSpLocks/>
          </p:cNvCxnSpPr>
          <p:nvPr/>
        </p:nvCxnSpPr>
        <p:spPr>
          <a:xfrm>
            <a:off x="2713056" y="2123314"/>
            <a:ext cx="2128" cy="819096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DDD5A820-B0C2-409C-82E2-EDD1350D8F63}"/>
              </a:ext>
            </a:extLst>
          </p:cNvPr>
          <p:cNvSpPr txBox="1"/>
          <p:nvPr/>
        </p:nvSpPr>
        <p:spPr>
          <a:xfrm>
            <a:off x="2875918" y="2539314"/>
            <a:ext cx="3730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569854D-1349-417E-A2AE-47F91C0CD946}"/>
              </a:ext>
            </a:extLst>
          </p:cNvPr>
          <p:cNvCxnSpPr>
            <a:cxnSpLocks/>
          </p:cNvCxnSpPr>
          <p:nvPr/>
        </p:nvCxnSpPr>
        <p:spPr>
          <a:xfrm flipH="1">
            <a:off x="2711333" y="2609295"/>
            <a:ext cx="561562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ACAEF133-00D7-4015-895C-27F600375297}"/>
              </a:ext>
            </a:extLst>
          </p:cNvPr>
          <p:cNvSpPr txBox="1"/>
          <p:nvPr/>
        </p:nvSpPr>
        <p:spPr>
          <a:xfrm>
            <a:off x="2887876" y="2063532"/>
            <a:ext cx="3730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4C61D9E-AAEB-4D1B-B9F9-99205E7C7A3B}"/>
              </a:ext>
            </a:extLst>
          </p:cNvPr>
          <p:cNvSpPr txBox="1"/>
          <p:nvPr/>
        </p:nvSpPr>
        <p:spPr>
          <a:xfrm>
            <a:off x="2035300" y="2123314"/>
            <a:ext cx="6820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18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D44BB99-2E2B-45BD-AD5F-AA1D999F568B}"/>
              </a:ext>
            </a:extLst>
          </p:cNvPr>
          <p:cNvSpPr txBox="1"/>
          <p:nvPr/>
        </p:nvSpPr>
        <p:spPr>
          <a:xfrm>
            <a:off x="2272067" y="2998055"/>
            <a:ext cx="3730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54CF8AA-B6B0-49D6-A59A-0237DE17C009}"/>
              </a:ext>
            </a:extLst>
          </p:cNvPr>
          <p:cNvSpPr txBox="1"/>
          <p:nvPr/>
        </p:nvSpPr>
        <p:spPr>
          <a:xfrm>
            <a:off x="2023342" y="2539313"/>
            <a:ext cx="6820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18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E2BA9AB-657E-484E-83DF-06A5168F21D4}"/>
              </a:ext>
            </a:extLst>
          </p:cNvPr>
          <p:cNvCxnSpPr>
            <a:cxnSpLocks/>
          </p:cNvCxnSpPr>
          <p:nvPr/>
        </p:nvCxnSpPr>
        <p:spPr>
          <a:xfrm flipH="1">
            <a:off x="2083567" y="3062533"/>
            <a:ext cx="561562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D89EF8E6-7DCD-403D-92FD-DFC7E345050E}"/>
              </a:ext>
            </a:extLst>
          </p:cNvPr>
          <p:cNvSpPr txBox="1"/>
          <p:nvPr/>
        </p:nvSpPr>
        <p:spPr>
          <a:xfrm>
            <a:off x="4487768" y="2054831"/>
            <a:ext cx="6820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5808F30-5FB3-4415-AC2B-D30FD841F8D3}"/>
              </a:ext>
            </a:extLst>
          </p:cNvPr>
          <p:cNvSpPr txBox="1"/>
          <p:nvPr/>
        </p:nvSpPr>
        <p:spPr>
          <a:xfrm>
            <a:off x="4509934" y="2432992"/>
            <a:ext cx="6820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18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AE5F7DE-4564-46C7-8D2B-269AA31ACC9C}"/>
              </a:ext>
            </a:extLst>
          </p:cNvPr>
          <p:cNvCxnSpPr>
            <a:cxnSpLocks/>
          </p:cNvCxnSpPr>
          <p:nvPr/>
        </p:nvCxnSpPr>
        <p:spPr>
          <a:xfrm flipH="1">
            <a:off x="4523639" y="2942410"/>
            <a:ext cx="561562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A518F527-B2EA-416D-863F-1D1D4AB96742}"/>
              </a:ext>
            </a:extLst>
          </p:cNvPr>
          <p:cNvSpPr txBox="1"/>
          <p:nvPr/>
        </p:nvSpPr>
        <p:spPr>
          <a:xfrm>
            <a:off x="5107367" y="2047930"/>
            <a:ext cx="3730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7B1D226-CA40-4BB4-90DC-5C63B2A03F8A}"/>
              </a:ext>
            </a:extLst>
          </p:cNvPr>
          <p:cNvSpPr txBox="1"/>
          <p:nvPr/>
        </p:nvSpPr>
        <p:spPr>
          <a:xfrm>
            <a:off x="5085201" y="2500811"/>
            <a:ext cx="3730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894D1B6-A0FC-4358-BE15-63A7649D9615}"/>
              </a:ext>
            </a:extLst>
          </p:cNvPr>
          <p:cNvCxnSpPr>
            <a:cxnSpLocks/>
          </p:cNvCxnSpPr>
          <p:nvPr/>
        </p:nvCxnSpPr>
        <p:spPr>
          <a:xfrm flipH="1">
            <a:off x="5085202" y="2519193"/>
            <a:ext cx="561562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0EF917A3-1831-4EDC-A03F-BD0CC877DD3C}"/>
              </a:ext>
            </a:extLst>
          </p:cNvPr>
          <p:cNvSpPr txBox="1"/>
          <p:nvPr/>
        </p:nvSpPr>
        <p:spPr>
          <a:xfrm>
            <a:off x="4712139" y="2905780"/>
            <a:ext cx="3730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E490880-A239-406F-8475-AB42C36BBAA8}"/>
              </a:ext>
            </a:extLst>
          </p:cNvPr>
          <p:cNvCxnSpPr>
            <a:cxnSpLocks/>
          </p:cNvCxnSpPr>
          <p:nvPr/>
        </p:nvCxnSpPr>
        <p:spPr>
          <a:xfrm>
            <a:off x="5085201" y="2139966"/>
            <a:ext cx="0" cy="660957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AA23B458-CD57-4D16-A4BC-4A4086FC7676}"/>
              </a:ext>
            </a:extLst>
          </p:cNvPr>
          <p:cNvSpPr txBox="1"/>
          <p:nvPr/>
        </p:nvSpPr>
        <p:spPr>
          <a:xfrm>
            <a:off x="7098389" y="2099440"/>
            <a:ext cx="6820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15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CB2F233-E382-430B-8CB4-001681609E9C}"/>
              </a:ext>
            </a:extLst>
          </p:cNvPr>
          <p:cNvSpPr txBox="1"/>
          <p:nvPr/>
        </p:nvSpPr>
        <p:spPr>
          <a:xfrm>
            <a:off x="7932628" y="2063532"/>
            <a:ext cx="3730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0274B96-2656-4AB5-93F8-04FB684C13CD}"/>
              </a:ext>
            </a:extLst>
          </p:cNvPr>
          <p:cNvSpPr txBox="1"/>
          <p:nvPr/>
        </p:nvSpPr>
        <p:spPr>
          <a:xfrm>
            <a:off x="7106800" y="2446666"/>
            <a:ext cx="6736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12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6617ACA-9D86-4BA9-8BA9-9EADC609B8E5}"/>
              </a:ext>
            </a:extLst>
          </p:cNvPr>
          <p:cNvSpPr txBox="1"/>
          <p:nvPr/>
        </p:nvSpPr>
        <p:spPr>
          <a:xfrm>
            <a:off x="7932628" y="2576916"/>
            <a:ext cx="3730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69966D19-7382-4FA2-BB85-4E33E0FD7009}"/>
              </a:ext>
            </a:extLst>
          </p:cNvPr>
          <p:cNvCxnSpPr>
            <a:cxnSpLocks/>
          </p:cNvCxnSpPr>
          <p:nvPr/>
        </p:nvCxnSpPr>
        <p:spPr>
          <a:xfrm>
            <a:off x="7825869" y="2095052"/>
            <a:ext cx="26897" cy="810728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83E104BE-045A-4EB4-9045-A3937881D152}"/>
              </a:ext>
            </a:extLst>
          </p:cNvPr>
          <p:cNvCxnSpPr>
            <a:cxnSpLocks/>
          </p:cNvCxnSpPr>
          <p:nvPr/>
        </p:nvCxnSpPr>
        <p:spPr>
          <a:xfrm flipH="1">
            <a:off x="7833571" y="2631198"/>
            <a:ext cx="561562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505C9F79-2006-410F-A165-7097756B842E}"/>
              </a:ext>
            </a:extLst>
          </p:cNvPr>
          <p:cNvSpPr txBox="1"/>
          <p:nvPr/>
        </p:nvSpPr>
        <p:spPr>
          <a:xfrm>
            <a:off x="7293252" y="2905780"/>
            <a:ext cx="3730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226E7A4B-05CD-45F0-9BE7-07E96A178F97}"/>
              </a:ext>
            </a:extLst>
          </p:cNvPr>
          <p:cNvCxnSpPr>
            <a:cxnSpLocks/>
          </p:cNvCxnSpPr>
          <p:nvPr/>
        </p:nvCxnSpPr>
        <p:spPr>
          <a:xfrm flipH="1">
            <a:off x="7158614" y="2922212"/>
            <a:ext cx="561562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Flowchart: Process 2">
            <a:extLst>
              <a:ext uri="{FF2B5EF4-FFF2-40B4-BE49-F238E27FC236}">
                <a16:creationId xmlns:a16="http://schemas.microsoft.com/office/drawing/2014/main" id="{50F20CD6-A9C1-4A28-A45D-7AF77A9D2080}"/>
              </a:ext>
            </a:extLst>
          </p:cNvPr>
          <p:cNvSpPr/>
          <p:nvPr/>
        </p:nvSpPr>
        <p:spPr>
          <a:xfrm>
            <a:off x="2516696" y="3533871"/>
            <a:ext cx="557711" cy="523192"/>
          </a:xfrm>
          <a:prstGeom prst="flowChartProcess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Đ</a:t>
            </a:r>
          </a:p>
        </p:txBody>
      </p:sp>
      <p:sp>
        <p:nvSpPr>
          <p:cNvPr id="40" name="Flowchart: Process 39">
            <a:extLst>
              <a:ext uri="{FF2B5EF4-FFF2-40B4-BE49-F238E27FC236}">
                <a16:creationId xmlns:a16="http://schemas.microsoft.com/office/drawing/2014/main" id="{7AF44110-AAD2-423F-8051-7267D90B7DD2}"/>
              </a:ext>
            </a:extLst>
          </p:cNvPr>
          <p:cNvSpPr/>
          <p:nvPr/>
        </p:nvSpPr>
        <p:spPr>
          <a:xfrm>
            <a:off x="4992876" y="3489779"/>
            <a:ext cx="557711" cy="523192"/>
          </a:xfrm>
          <a:prstGeom prst="flowChartProcess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Đ</a:t>
            </a:r>
          </a:p>
        </p:txBody>
      </p:sp>
      <p:sp>
        <p:nvSpPr>
          <p:cNvPr id="41" name="Flowchart: Process 40">
            <a:extLst>
              <a:ext uri="{FF2B5EF4-FFF2-40B4-BE49-F238E27FC236}">
                <a16:creationId xmlns:a16="http://schemas.microsoft.com/office/drawing/2014/main" id="{4D2C698C-D150-4298-ABB7-ECE61B7FCD50}"/>
              </a:ext>
            </a:extLst>
          </p:cNvPr>
          <p:cNvSpPr/>
          <p:nvPr/>
        </p:nvSpPr>
        <p:spPr>
          <a:xfrm>
            <a:off x="7747979" y="3399688"/>
            <a:ext cx="557711" cy="523192"/>
          </a:xfrm>
          <a:prstGeom prst="flowChartProcess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38974054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F52A957-6A65-B300-6EBA-8B95F75DC69D}"/>
              </a:ext>
            </a:extLst>
          </p:cNvPr>
          <p:cNvSpPr/>
          <p:nvPr/>
        </p:nvSpPr>
        <p:spPr>
          <a:xfrm>
            <a:off x="2173573" y="1145553"/>
            <a:ext cx="731769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4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 gặp lại các em !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3686684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9000" b="-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4648200" y="1676400"/>
            <a:ext cx="2266903" cy="21121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3781448" y="2173376"/>
            <a:ext cx="1733503" cy="1615127"/>
          </a:xfrm>
          <a:prstGeom prst="rect">
            <a:avLst/>
          </a:prstGeom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5358442" y="3315436"/>
            <a:ext cx="1956758" cy="3550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3814105" y="3214744"/>
            <a:ext cx="2289013" cy="3643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760197" y="171121"/>
            <a:ext cx="10290875" cy="2119691"/>
          </a:xfrm>
          <a:prstGeom prst="doubleWave">
            <a:avLst/>
          </a:prstGeom>
          <a:solidFill>
            <a:srgbClr val="00B0F0"/>
          </a:solidFill>
          <a:ln w="76200">
            <a:solidFill>
              <a:schemeClr val="bg1"/>
            </a:solidFill>
            <a:prstDash val="sysDot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 CON </a:t>
            </a:r>
            <a:r>
              <a:rPr lang="en-US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 LÊN VÙNG CAO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TiengKhenTayBac-V.A-320464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2057400" y="1371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5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14:window dir="vert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0606" numSld="7">
                <p:cTn id="1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9000" b="-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852" b="86204" l="13300" r="52700">
                        <a14:foregroundMark x1="28900" y1="34815" x2="37600" y2="34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50" t="12166" r="48160" b="15482"/>
          <a:stretch/>
        </p:blipFill>
        <p:spPr bwMode="auto">
          <a:xfrm>
            <a:off x="6684452" y="2135677"/>
            <a:ext cx="1045018" cy="2195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8390468" y="3924852"/>
            <a:ext cx="1591732" cy="2887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6442580" y="4060748"/>
            <a:ext cx="1761068" cy="2802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185" b="84167" l="14200" r="52000">
                        <a14:foregroundMark x1="24400" y1="14444" x2="39500" y2="15093"/>
                        <a14:foregroundMark x1="25100" y1="13333" x2="38400" y2="13333"/>
                        <a14:foregroundMark x1="30800" y1="19630" x2="41000" y2="20000"/>
                        <a14:foregroundMark x1="27000" y1="12685" x2="35400" y2="11944"/>
                        <a14:foregroundMark x1="24000" y1="12685" x2="22900" y2="14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51" t="10074" r="47610" b="16560"/>
          <a:stretch/>
        </p:blipFill>
        <p:spPr bwMode="auto">
          <a:xfrm>
            <a:off x="7607309" y="2550244"/>
            <a:ext cx="1308091" cy="2641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1" y="4953000"/>
            <a:ext cx="1633537" cy="137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7864" y="4953000"/>
            <a:ext cx="1633537" cy="137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48209" y1="20359" x2="63912" y2="27345"/>
                        <a14:foregroundMark x1="75482" y1="19361" x2="77135" y2="30739"/>
                        <a14:foregroundMark x1="52617" y1="25349" x2="57025" y2="28743"/>
                        <a14:foregroundMark x1="73003" y1="25150" x2="78788" y2="28343"/>
                        <a14:backgroundMark x1="20110" y1="78044" x2="29752" y2="900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9648" y="3366831"/>
            <a:ext cx="2298520" cy="3172338"/>
          </a:xfrm>
          <a:prstGeom prst="rect">
            <a:avLst/>
          </a:prstGeom>
        </p:spPr>
      </p:pic>
      <p:sp>
        <p:nvSpPr>
          <p:cNvPr id="15" name="Cloud Callout 14"/>
          <p:cNvSpPr/>
          <p:nvPr/>
        </p:nvSpPr>
        <p:spPr>
          <a:xfrm>
            <a:off x="0" y="-152400"/>
            <a:ext cx="7729470" cy="3352800"/>
          </a:xfrm>
          <a:prstGeom prst="cloudCallout">
            <a:avLst>
              <a:gd name="adj1" fmla="val -15967"/>
              <a:gd name="adj2" fmla="val 7887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Hằng</a:t>
            </a:r>
            <a:r>
              <a:rPr lang="en-US" sz="24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24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4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4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4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24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4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24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24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4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4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Bây</a:t>
            </a:r>
            <a:r>
              <a:rPr lang="en-US" sz="24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4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miền</a:t>
            </a:r>
            <a:r>
              <a:rPr lang="en-US" sz="24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xuôi</a:t>
            </a:r>
            <a:r>
              <a:rPr lang="en-US" sz="24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sz="24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4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4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ấy</a:t>
            </a:r>
            <a:r>
              <a:rPr lang="en-US" sz="24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24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đạp</a:t>
            </a:r>
            <a:r>
              <a:rPr lang="en-US" sz="24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24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4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4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4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376485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14:conveyor dir="l"/>
      </p:transition>
    </mc:Choice>
    <mc:Fallback xmlns="">
      <p:transition spd="slow" advTm="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9000" b="-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4648200" y="1676400"/>
            <a:ext cx="2266903" cy="21121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3781448" y="2173376"/>
            <a:ext cx="1733503" cy="1615127"/>
          </a:xfrm>
          <a:prstGeom prst="rect">
            <a:avLst/>
          </a:prstGeom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8711242" y="3372602"/>
            <a:ext cx="1956758" cy="3550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1492435" y="3214744"/>
            <a:ext cx="2289013" cy="3643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loud Callout 2"/>
          <p:cNvSpPr/>
          <p:nvPr/>
        </p:nvSpPr>
        <p:spPr>
          <a:xfrm>
            <a:off x="1918520" y="838200"/>
            <a:ext cx="6792722" cy="3124200"/>
          </a:xfrm>
          <a:prstGeom prst="cloudCallout">
            <a:avLst>
              <a:gd name="adj1" fmla="val -32767"/>
              <a:gd name="adj2" fmla="val 62029"/>
            </a:avLst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5 gấp lên 6 lần là …</a:t>
            </a:r>
            <a:endParaRPr lang="en-US" sz="3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Cloud Callout 8"/>
          <p:cNvSpPr/>
          <p:nvPr/>
        </p:nvSpPr>
        <p:spPr>
          <a:xfrm>
            <a:off x="4648200" y="4191000"/>
            <a:ext cx="3657601" cy="1981200"/>
          </a:xfrm>
          <a:prstGeom prst="cloudCallout">
            <a:avLst>
              <a:gd name="adj1" fmla="val 69128"/>
              <a:gd name="adj2" fmla="val -42447"/>
            </a:avLst>
          </a:prstGeom>
          <a:solidFill>
            <a:srgbClr val="FF999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30</a:t>
            </a:r>
            <a:endParaRPr lang="en-US" sz="3600" b="1" dirty="0">
              <a:solidFill>
                <a:prstClr val="whit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Right Arrow 9">
            <a:hlinkClick r:id="rId8" action="ppaction://hlinksldjump"/>
          </p:cNvPr>
          <p:cNvSpPr/>
          <p:nvPr/>
        </p:nvSpPr>
        <p:spPr>
          <a:xfrm>
            <a:off x="8077201" y="6062412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7167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split orient="vert"/>
      </p:transition>
    </mc:Choice>
    <mc:Fallback xmlns="">
      <p:transition spd="slow" advTm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9000" b="-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8077200" y="3475876"/>
            <a:ext cx="1820332" cy="3302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1371601" y="2971801"/>
            <a:ext cx="2126443" cy="3384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Cloud Callout 8"/>
          <p:cNvSpPr/>
          <p:nvPr/>
        </p:nvSpPr>
        <p:spPr>
          <a:xfrm>
            <a:off x="944380" y="501692"/>
            <a:ext cx="9338872" cy="2927308"/>
          </a:xfrm>
          <a:prstGeom prst="cloudCallout">
            <a:avLst>
              <a:gd name="adj1" fmla="val -32767"/>
              <a:gd name="adj2" fmla="val 62029"/>
            </a:avLst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Muốn gấp một số lên một số lần, ta lấy số đó … với số lần.</a:t>
            </a:r>
            <a:endParaRPr lang="en-US" sz="36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Cloud Callout 9"/>
          <p:cNvSpPr/>
          <p:nvPr/>
        </p:nvSpPr>
        <p:spPr>
          <a:xfrm>
            <a:off x="4191001" y="4250765"/>
            <a:ext cx="3657601" cy="1981200"/>
          </a:xfrm>
          <a:prstGeom prst="cloudCallout">
            <a:avLst>
              <a:gd name="adj1" fmla="val 68618"/>
              <a:gd name="adj2" fmla="val -17015"/>
            </a:avLst>
          </a:prstGeom>
          <a:solidFill>
            <a:srgbClr val="FF999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endParaRPr lang="en-US" sz="36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ight Arrow 10">
            <a:hlinkClick r:id="rId7" action="ppaction://hlinksldjump"/>
          </p:cNvPr>
          <p:cNvSpPr/>
          <p:nvPr/>
        </p:nvSpPr>
        <p:spPr>
          <a:xfrm>
            <a:off x="9375857" y="6011379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5205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14:ripple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9000" b="-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4648200" y="1676400"/>
            <a:ext cx="2266903" cy="21121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3781448" y="2173376"/>
            <a:ext cx="1733503" cy="1615127"/>
          </a:xfrm>
          <a:prstGeom prst="rect">
            <a:avLst/>
          </a:prstGeom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9144000" y="3261238"/>
            <a:ext cx="1956758" cy="3550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1492435" y="3214744"/>
            <a:ext cx="2289013" cy="3643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loud Callout 2"/>
          <p:cNvSpPr/>
          <p:nvPr/>
        </p:nvSpPr>
        <p:spPr>
          <a:xfrm>
            <a:off x="1091242" y="412131"/>
            <a:ext cx="9851578" cy="3016869"/>
          </a:xfrm>
          <a:prstGeom prst="cloudCallout">
            <a:avLst>
              <a:gd name="adj1" fmla="val -32767"/>
              <a:gd name="adj2" fmla="val 62029"/>
            </a:avLst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Lan có 3 cái kẹo. Hùng có số kẹo gấp 3 lần số kẹo của Lan. Hỏi Hùng có bao nhiêu cái kẹo?</a:t>
            </a:r>
            <a:endParaRPr lang="en-US" sz="36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Cloud Callout 8"/>
          <p:cNvSpPr/>
          <p:nvPr/>
        </p:nvSpPr>
        <p:spPr>
          <a:xfrm>
            <a:off x="4648199" y="4191000"/>
            <a:ext cx="3657601" cy="1981200"/>
          </a:xfrm>
          <a:prstGeom prst="cloudCallout">
            <a:avLst>
              <a:gd name="adj1" fmla="val 69128"/>
              <a:gd name="adj2" fmla="val -42447"/>
            </a:avLst>
          </a:prstGeom>
          <a:solidFill>
            <a:srgbClr val="FF999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endParaRPr lang="en-US" sz="36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ight Arrow 7">
            <a:hlinkClick r:id="rId8" action="ppaction://hlinksldjump"/>
          </p:cNvPr>
          <p:cNvSpPr/>
          <p:nvPr/>
        </p:nvSpPr>
        <p:spPr>
          <a:xfrm>
            <a:off x="8100650" y="5953394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7905763"/>
      </p:ext>
    </p:extLst>
  </p:cSld>
  <p:clrMapOvr>
    <a:masterClrMapping/>
  </p:clrMapOvr>
  <p:transition spd="slow" advTm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9000" b="-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8077200" y="3510087"/>
            <a:ext cx="1820332" cy="3302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1371601" y="2971801"/>
            <a:ext cx="2126443" cy="3384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Cloud Callout 8"/>
          <p:cNvSpPr/>
          <p:nvPr/>
        </p:nvSpPr>
        <p:spPr>
          <a:xfrm>
            <a:off x="1693890" y="304800"/>
            <a:ext cx="9623684" cy="3124200"/>
          </a:xfrm>
          <a:prstGeom prst="cloudCallout">
            <a:avLst>
              <a:gd name="adj1" fmla="val -32767"/>
              <a:gd name="adj2" fmla="val 62029"/>
            </a:avLst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11 gấp lên 5 lần là …</a:t>
            </a:r>
            <a:endParaRPr lang="en-US" sz="36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Cloud Callout 9"/>
          <p:cNvSpPr/>
          <p:nvPr/>
        </p:nvSpPr>
        <p:spPr>
          <a:xfrm>
            <a:off x="4191001" y="4250765"/>
            <a:ext cx="3657601" cy="1981200"/>
          </a:xfrm>
          <a:prstGeom prst="cloudCallout">
            <a:avLst>
              <a:gd name="adj1" fmla="val 68618"/>
              <a:gd name="adj2" fmla="val -17015"/>
            </a:avLst>
          </a:prstGeom>
          <a:solidFill>
            <a:srgbClr val="FF999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55</a:t>
            </a:r>
            <a:endParaRPr lang="en-US" sz="36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ight Arrow 6">
            <a:hlinkClick r:id="rId7" action="ppaction://hlinksldjump"/>
          </p:cNvPr>
          <p:cNvSpPr/>
          <p:nvPr/>
        </p:nvSpPr>
        <p:spPr>
          <a:xfrm>
            <a:off x="9375857" y="5999888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7981919"/>
      </p:ext>
    </p:extLst>
  </p:cSld>
  <p:clrMapOvr>
    <a:masterClrMapping/>
  </p:clrMapOvr>
  <p:transition spd="slow" advTm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77" b="9907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6811" y="-69889"/>
            <a:ext cx="12461823" cy="7227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4938336" y="1144695"/>
            <a:ext cx="1821045" cy="16966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4038601" y="1575885"/>
            <a:ext cx="1453085" cy="1353858"/>
          </a:xfrm>
          <a:prstGeom prst="rect">
            <a:avLst/>
          </a:prstGeom>
        </p:spPr>
      </p:pic>
      <p:pic>
        <p:nvPicPr>
          <p:cNvPr id="16" name="Picture 7">
            <a:hlinkClick r:id="rId7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2312512" y="2887258"/>
            <a:ext cx="1533037" cy="278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977" r="98633">
                        <a14:foregroundMark x1="72266" y1="53793" x2="81445" y2="5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311" y="4877237"/>
            <a:ext cx="2245371" cy="1907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889" b="96000" l="40000" r="99892">
                        <a14:foregroundMark x1="65189" y1="75556" x2="67784" y2="72889"/>
                        <a14:foregroundMark x1="64432" y1="84889" x2="65189" y2="83111"/>
                        <a14:foregroundMark x1="62378" y1="94444" x2="62703" y2="98000"/>
                        <a14:foregroundMark x1="95351" y1="46444" x2="99892" y2="45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907" b="2336"/>
          <a:stretch/>
        </p:blipFill>
        <p:spPr bwMode="auto">
          <a:xfrm>
            <a:off x="5848857" y="571777"/>
            <a:ext cx="3208330" cy="2536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8">
            <a:hlinkClick r:id="rId1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0431" r="17109" b="15502"/>
          <a:stretch/>
        </p:blipFill>
        <p:spPr bwMode="auto">
          <a:xfrm>
            <a:off x="4485633" y="2585819"/>
            <a:ext cx="1363225" cy="3045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7">
            <a:hlinkClick r:id="rId1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6530879" y="2540359"/>
            <a:ext cx="1941941" cy="3090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5529278" y="877995"/>
            <a:ext cx="3945140" cy="5334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TRƯỜNG TIỂU HỌC MÙ CANG CHẢI</a:t>
            </a:r>
          </a:p>
        </p:txBody>
      </p:sp>
      <p:sp>
        <p:nvSpPr>
          <p:cNvPr id="25" name="Cloud Callout 24"/>
          <p:cNvSpPr/>
          <p:nvPr/>
        </p:nvSpPr>
        <p:spPr>
          <a:xfrm>
            <a:off x="1417040" y="737957"/>
            <a:ext cx="5342341" cy="1847863"/>
          </a:xfrm>
          <a:prstGeom prst="cloudCallout">
            <a:avLst>
              <a:gd name="adj1" fmla="val 49865"/>
              <a:gd name="adj2" fmla="val 73559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CẢM ƠN CÁC BẠN NHÉ!</a:t>
            </a:r>
          </a:p>
          <a:p>
            <a:pPr algn="ctr"/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CHÚNG MÌNH SẼ  </a:t>
            </a:r>
          </a:p>
          <a:p>
            <a:pPr algn="ctr"/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CỐ GẮNG HỌC TỐT, MAI SAU GIÚP NƯỚC NON NHÀ !</a:t>
            </a:r>
          </a:p>
        </p:txBody>
      </p:sp>
      <p:pic>
        <p:nvPicPr>
          <p:cNvPr id="20" name="Picture 6">
            <a:hlinkClick r:id="rId18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1852" b="86204" l="13300" r="52700">
                        <a14:foregroundMark x1="28900" y1="34815" x2="37600" y2="34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50" t="12166" r="48160" b="15482"/>
          <a:stretch/>
        </p:blipFill>
        <p:spPr bwMode="auto">
          <a:xfrm>
            <a:off x="8278154" y="2557501"/>
            <a:ext cx="1558067" cy="3273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977" r="98633">
                        <a14:foregroundMark x1="72266" y1="53793" x2="81445" y2="5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1430" y="4855488"/>
            <a:ext cx="2296570" cy="1951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9779" b="9906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961" y="4724863"/>
            <a:ext cx="2303193" cy="23552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0" r="100000">
                        <a14:foregroundMark x1="18171" y1="26852" x2="20122" y2="32037"/>
                        <a14:foregroundMark x1="15366" y1="26481" x2="28293" y2="20741"/>
                        <a14:foregroundMark x1="18902" y1="25370" x2="30366" y2="31296"/>
                        <a14:foregroundMark x1="11951" y1="22963" x2="21585" y2="28333"/>
                        <a14:foregroundMark x1="12927" y1="25741" x2="23049" y2="33704"/>
                        <a14:foregroundMark x1="12683" y1="22222" x2="25122" y2="18889"/>
                        <a14:foregroundMark x1="17073" y1="35926" x2="28049" y2="34815"/>
                        <a14:backgroundMark x1="31098" y1="44630" x2="37805" y2="59444"/>
                        <a14:backgroundMark x1="61463" y1="48333" x2="55244" y2="67593"/>
                        <a14:backgroundMark x1="49024" y1="65741" x2="51951" y2="67222"/>
                        <a14:backgroundMark x1="23293" y1="50370" x2="21341" y2="60556"/>
                        <a14:backgroundMark x1="32561" y1="22222" x2="30122" y2="30185"/>
                        <a14:backgroundMark x1="22805" y1="41667" x2="29024" y2="40741"/>
                        <a14:backgroundMark x1="62439" y1="76296" x2="73171" y2="76296"/>
                        <a14:backgroundMark x1="71463" y1="42778" x2="77439" y2="40000"/>
                        <a14:backgroundMark x1="64390" y1="46111" x2="68415" y2="41296"/>
                        <a14:backgroundMark x1="17561" y1="22222" x2="17317" y2="26111"/>
                        <a14:backgroundMark x1="21341" y1="20370" x2="22317" y2="29444"/>
                        <a14:backgroundMark x1="20122" y1="21852" x2="19634" y2="28704"/>
                        <a14:backgroundMark x1="14146" y1="22222" x2="15854" y2="28333"/>
                        <a14:backgroundMark x1="15854" y1="22963" x2="28537" y2="24630"/>
                        <a14:backgroundMark x1="16098" y1="35185" x2="27805" y2="33333"/>
                        <a14:backgroundMark x1="11951" y1="23333" x2="11951" y2="2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196" y="5083370"/>
            <a:ext cx="2416905" cy="1591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671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14:prism isInverted="1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009900"/>
      </a:accent1>
      <a:accent2>
        <a:srgbClr val="99CC00"/>
      </a:accent2>
      <a:accent3>
        <a:srgbClr val="F4EE00"/>
      </a:accent3>
      <a:accent4>
        <a:srgbClr val="007300"/>
      </a:accent4>
      <a:accent5>
        <a:srgbClr val="EDD003"/>
      </a:accent5>
      <a:accent6>
        <a:srgbClr val="82AE00"/>
      </a:accent6>
      <a:hlink>
        <a:srgbClr val="009900"/>
      </a:hlink>
      <a:folHlink>
        <a:srgbClr val="BFBFBF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9900"/>
    </a:accent1>
    <a:accent2>
      <a:srgbClr val="99CC00"/>
    </a:accent2>
    <a:accent3>
      <a:srgbClr val="F4EE00"/>
    </a:accent3>
    <a:accent4>
      <a:srgbClr val="007300"/>
    </a:accent4>
    <a:accent5>
      <a:srgbClr val="EDD003"/>
    </a:accent5>
    <a:accent6>
      <a:srgbClr val="82AE00"/>
    </a:accent6>
    <a:hlink>
      <a:srgbClr val="009900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1514</TotalTime>
  <Words>391</Words>
  <Application>Microsoft Office PowerPoint</Application>
  <PresentationFormat>Widescreen</PresentationFormat>
  <Paragraphs>88</Paragraphs>
  <Slides>21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等线</vt:lpstr>
      <vt:lpstr>等线 Light</vt:lpstr>
      <vt:lpstr>宋体</vt:lpstr>
      <vt:lpstr>Arial</vt:lpstr>
      <vt:lpstr>Calibri</vt:lpstr>
      <vt:lpstr>Open Sans</vt:lpstr>
      <vt:lpstr>Times New Roman</vt:lpstr>
      <vt:lpstr>Office 主题​​</vt:lpstr>
      <vt:lpstr>Office Theme</vt:lpstr>
      <vt:lpstr>PowerPoint Presentation</vt:lpstr>
      <vt:lpstr>PowerPoint Presentation</vt:lpstr>
      <vt:lpstr>MANG CON CHỮ LÊN VÙNG CAO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b)</vt:lpstr>
      <vt:lpstr>PowerPoint Presentation</vt:lpstr>
      <vt:lpstr>PowerPoint Presentation</vt:lpstr>
      <vt:lpstr>Đúng điền Đ, sai điền S</vt:lpstr>
      <vt:lpstr>Đúng điền Đ, sai điền 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zhoulingyun</dc:creator>
  <cp:lastModifiedBy>Administrator</cp:lastModifiedBy>
  <cp:revision>96</cp:revision>
  <dcterms:created xsi:type="dcterms:W3CDTF">2018-02-07T08:35:34Z</dcterms:created>
  <dcterms:modified xsi:type="dcterms:W3CDTF">2023-11-08T15:12:33Z</dcterms:modified>
</cp:coreProperties>
</file>