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sldIdLst>
    <p:sldId id="275" r:id="rId2"/>
    <p:sldId id="269" r:id="rId3"/>
    <p:sldId id="270" r:id="rId4"/>
    <p:sldId id="271" r:id="rId5"/>
    <p:sldId id="272" r:id="rId6"/>
    <p:sldId id="273" r:id="rId7"/>
    <p:sldId id="274" r:id="rId8"/>
    <p:sldId id="276" r:id="rId9"/>
    <p:sldId id="277" r:id="rId10"/>
    <p:sldId id="279" r:id="rId11"/>
    <p:sldId id="280" r:id="rId12"/>
    <p:sldId id="281" r:id="rId13"/>
    <p:sldId id="282" r:id="rId14"/>
    <p:sldId id="278" r:id="rId1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34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ra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FE22-30E6-4F03-9500-540989D22F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7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16276638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6276638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16276638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16276638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3406" y="6736727"/>
            <a:ext cx="10034074" cy="1176159"/>
          </a:xfrm>
        </p:spPr>
        <p:txBody>
          <a:bodyPr>
            <a:normAutofit/>
          </a:bodyPr>
          <a:lstStyle>
            <a:lvl1pPr marL="0" indent="0" algn="l">
              <a:buNone/>
              <a:defRPr sz="3500">
                <a:solidFill>
                  <a:schemeClr val="tx2"/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5324" y="4176388"/>
            <a:ext cx="12772374" cy="2390889"/>
          </a:xfrm>
          <a:effectLst/>
        </p:spPr>
        <p:txBody>
          <a:bodyPr>
            <a:noAutofit/>
          </a:bodyPr>
          <a:lstStyle>
            <a:lvl1pPr marL="1016767" indent="-726262" algn="l">
              <a:defRPr sz="8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0966" y="975359"/>
            <a:ext cx="11393647" cy="46329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53729" y="502023"/>
            <a:ext cx="3662244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17038" y="975360"/>
            <a:ext cx="8596299" cy="65263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034580" y="975360"/>
            <a:ext cx="11393647" cy="4632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16276638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276638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16276638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16276638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158" y="2896864"/>
            <a:ext cx="10620873" cy="3231128"/>
          </a:xfrm>
          <a:effectLst/>
        </p:spPr>
        <p:txBody>
          <a:bodyPr anchor="b"/>
          <a:lstStyle>
            <a:lvl1pPr algn="r">
              <a:defRPr sz="73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10" y="6143348"/>
            <a:ext cx="10627687" cy="1113947"/>
          </a:xfrm>
        </p:spPr>
        <p:txBody>
          <a:bodyPr anchor="t"/>
          <a:lstStyle>
            <a:lvl1pPr marL="0" indent="0" algn="r">
              <a:buNone/>
              <a:defRPr sz="3200">
                <a:solidFill>
                  <a:schemeClr val="tx2"/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034578" y="975359"/>
            <a:ext cx="5957250" cy="4632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8268532" y="975360"/>
            <a:ext cx="5957250" cy="4632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4580" y="975360"/>
            <a:ext cx="5957250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8516" y="1867103"/>
            <a:ext cx="5957250" cy="3657600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9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72359" y="975360"/>
            <a:ext cx="5957250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marL="0" lvl="0" indent="0" algn="ctr" defTabSz="1452524" rtl="0" eaLnBrk="1" latinLnBrk="0" hangingPunct="1">
              <a:spcBef>
                <a:spcPct val="20000"/>
              </a:spcBef>
              <a:spcAft>
                <a:spcPts val="477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6" y="1865376"/>
            <a:ext cx="5957250" cy="3657600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9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619" y="2946401"/>
            <a:ext cx="6472358" cy="1677991"/>
          </a:xfrm>
          <a:effectLst/>
        </p:spPr>
        <p:txBody>
          <a:bodyPr anchor="b">
            <a:noAutofit/>
          </a:bodyPr>
          <a:lstStyle>
            <a:lvl1pPr marL="363131" indent="-363131" algn="l">
              <a:defRPr sz="44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6617" y="975360"/>
            <a:ext cx="7150551" cy="6526307"/>
          </a:xfrm>
        </p:spPr>
        <p:txBody>
          <a:bodyPr anchor="ctr"/>
          <a:lstStyle>
            <a:lvl1pPr>
              <a:defRPr sz="35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4899" y="4663736"/>
            <a:ext cx="6031933" cy="285269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16276638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6276638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16276638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16276638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65967" y="1524000"/>
            <a:ext cx="7324487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32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670" y="1347315"/>
            <a:ext cx="6575651" cy="2884027"/>
          </a:xfrm>
        </p:spPr>
        <p:txBody>
          <a:bodyPr anchor="b"/>
          <a:lstStyle>
            <a:lvl1pPr marL="290505" indent="-290505">
              <a:buFont typeface="Georgia" pitchFamily="18" charset="0"/>
              <a:buChar char="*"/>
              <a:defRPr sz="25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62" y="5952561"/>
            <a:ext cx="11362920" cy="1524000"/>
          </a:xfrm>
        </p:spPr>
        <p:txBody>
          <a:bodyPr anchor="b">
            <a:noAutofit/>
          </a:bodyPr>
          <a:lstStyle>
            <a:lvl1pPr algn="l">
              <a:defRPr sz="73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16276638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6276638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16276638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16276638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2118" y="5829557"/>
            <a:ext cx="11592496" cy="1524000"/>
          </a:xfrm>
          <a:prstGeom prst="rect">
            <a:avLst/>
          </a:prstGeom>
          <a:effectLst/>
        </p:spPr>
        <p:txBody>
          <a:bodyPr vert="horz" lIns="145252" tIns="72626" rIns="145252" bIns="72626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4580" y="976347"/>
            <a:ext cx="11393647" cy="4632960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86731" y="8229601"/>
            <a:ext cx="4476075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3831" y="8229601"/>
            <a:ext cx="596810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932" y="8229601"/>
            <a:ext cx="3255328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marL="508384" indent="-508384" algn="r" defTabSz="1452524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73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3131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71515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07272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43029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07837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43594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122927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31311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0644" indent="-290505" algn="l" defTabSz="1452524" rtl="0" eaLnBrk="1" latinLnBrk="0" hangingPunct="1">
        <a:spcBef>
          <a:spcPct val="20000"/>
        </a:spcBef>
        <a:spcAft>
          <a:spcPts val="47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5.xml"/><Relationship Id="rId1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slide" Target="slide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slide" Target="slide4.xml"/><Relationship Id="rId5" Type="http://schemas.openxmlformats.org/officeDocument/2006/relationships/image" Target="../media/image1.png"/><Relationship Id="rId15" Type="http://schemas.openxmlformats.org/officeDocument/2006/relationships/slide" Target="slide6.xml"/><Relationship Id="rId10" Type="http://schemas.openxmlformats.org/officeDocument/2006/relationships/image" Target="../media/image7.png"/><Relationship Id="rId19" Type="http://schemas.openxmlformats.org/officeDocument/2006/relationships/image" Target="../media/image13.gif"/><Relationship Id="rId4" Type="http://schemas.openxmlformats.org/officeDocument/2006/relationships/audio" Target="../media/audio2.wav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050785" y="2582827"/>
            <a:ext cx="13112449" cy="198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 numCol="1">
            <a:prstTxWarp prst="textChevro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992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</a:rPr>
              <a:t>CHÀO MỪNG QUÝ THẦY CÔ GIÁO</a:t>
            </a:r>
          </a:p>
          <a:p>
            <a:pPr algn="ctr" eaLnBrk="1" hangingPunct="1">
              <a:defRPr/>
            </a:pPr>
            <a:r>
              <a:rPr lang="en-US" sz="5992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</a:rPr>
              <a:t>VỀ DỰ GIỜ, THĂM LỚP </a:t>
            </a:r>
            <a:r>
              <a:rPr lang="en-US" sz="5992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</a:rPr>
              <a:t>3A4</a:t>
            </a:r>
            <a:endParaRPr lang="en-US" sz="5992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7F4FCA13-D627-FAAB-0AC5-BB15C2448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829" y="152401"/>
            <a:ext cx="9093199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667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ỦY BAN NHÂN DÂN THỊ 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XÃ HOÀI NHƠN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862515-D8BF-5662-1381-4DFA0352F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829" y="685880"/>
            <a:ext cx="9093199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667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667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TIỂU HỌC SỐ 1 </a:t>
            </a:r>
            <a:r>
              <a:rPr lang="en-US" sz="2667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HOÀI MỸ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78E4F2-217F-A6AA-7155-02CB6A9843CC}"/>
              </a:ext>
            </a:extLst>
          </p:cNvPr>
          <p:cNvSpPr txBox="1"/>
          <p:nvPr/>
        </p:nvSpPr>
        <p:spPr>
          <a:xfrm>
            <a:off x="5242719" y="6629400"/>
            <a:ext cx="9675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31CEA2-BF93-32B6-F99D-82125246EBC4}"/>
              </a:ext>
            </a:extLst>
          </p:cNvPr>
          <p:cNvSpPr txBox="1"/>
          <p:nvPr/>
        </p:nvSpPr>
        <p:spPr>
          <a:xfrm>
            <a:off x="5985372" y="8099152"/>
            <a:ext cx="430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7280" y="111473"/>
            <a:ext cx="6422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1446" y="730846"/>
            <a:ext cx="12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976286" y="1288664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GIẢM MỘT SỐ ĐI MỘT SỐ LẦN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BF879BE-79F3-B708-4FDE-7C08826740AD}"/>
              </a:ext>
            </a:extLst>
          </p:cNvPr>
          <p:cNvGrpSpPr/>
          <p:nvPr/>
        </p:nvGrpSpPr>
        <p:grpSpPr>
          <a:xfrm>
            <a:off x="1661319" y="2590800"/>
            <a:ext cx="1572953" cy="646331"/>
            <a:chOff x="1470819" y="1943100"/>
            <a:chExt cx="1572953" cy="646331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849C1B7D-0C7D-17DC-02BE-5DB0C3F5FCFD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9B355A06-FBFF-8373-39CD-EC7D85062462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500F47E8-8FAD-1A20-186B-4F4EAF65495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AE38515-08D7-00B7-6A20-6F66ACA5A43C}"/>
                </a:ext>
              </a:extLst>
            </p:cNvPr>
            <p:cNvSpPr txBox="1"/>
            <p:nvPr/>
          </p:nvSpPr>
          <p:spPr>
            <a:xfrm>
              <a:off x="2118519" y="1947446"/>
              <a:ext cx="9252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12" name="Picture 11" descr="Diagram&#10;&#10;Description automatically generated">
            <a:extLst>
              <a:ext uri="{FF2B5EF4-FFF2-40B4-BE49-F238E27FC236}">
                <a16:creationId xmlns="" xmlns:a16="http://schemas.microsoft.com/office/drawing/2014/main" id="{570A11E1-F5AF-CF6E-8933-F73718298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9" y="3455979"/>
            <a:ext cx="5420593" cy="1573221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="" xmlns:a16="http://schemas.microsoft.com/office/drawing/2014/main" id="{5AA5167F-E866-BC9C-7FA8-A6AE8DB6E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919" y="3657600"/>
            <a:ext cx="5549888" cy="14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7280" y="111473"/>
            <a:ext cx="6422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1446" y="730846"/>
            <a:ext cx="12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976286" y="1288664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GIẢM MỘT SỐ ĐI MỘT SỐ LẦN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5376" y="2518614"/>
            <a:ext cx="147828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con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qua.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85119" y="2509573"/>
            <a:ext cx="576992" cy="646331"/>
            <a:chOff x="1799032" y="1943100"/>
            <a:chExt cx="77935" cy="646331"/>
          </a:xfrm>
        </p:grpSpPr>
        <p:sp>
          <p:nvSpPr>
            <p:cNvPr id="9" name="Oval 8"/>
            <p:cNvSpPr/>
            <p:nvPr/>
          </p:nvSpPr>
          <p:spPr>
            <a:xfrm>
              <a:off x="1799032" y="2019300"/>
              <a:ext cx="72358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04609" y="1943100"/>
              <a:ext cx="7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pic>
        <p:nvPicPr>
          <p:cNvPr id="11" name="Picture 10" descr="Diagram&#10;&#10;Description automatically generated">
            <a:extLst>
              <a:ext uri="{FF2B5EF4-FFF2-40B4-BE49-F238E27FC236}">
                <a16:creationId xmlns="" xmlns:a16="http://schemas.microsoft.com/office/drawing/2014/main" id="{DAB05447-E6B8-F0E7-C4B9-182BCEE6D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19" y="4572000"/>
            <a:ext cx="8873175" cy="3584867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7300119" y="4553919"/>
            <a:ext cx="4648200" cy="1072853"/>
          </a:xfrm>
          <a:custGeom>
            <a:avLst/>
            <a:gdLst>
              <a:gd name="connsiteX0" fmla="*/ 0 w 6753726"/>
              <a:gd name="connsiteY0" fmla="*/ 1235243 h 1235243"/>
              <a:gd name="connsiteX1" fmla="*/ 80210 w 6753726"/>
              <a:gd name="connsiteY1" fmla="*/ 1203158 h 1235243"/>
              <a:gd name="connsiteX2" fmla="*/ 176463 w 6753726"/>
              <a:gd name="connsiteY2" fmla="*/ 1138990 h 1235243"/>
              <a:gd name="connsiteX3" fmla="*/ 256674 w 6753726"/>
              <a:gd name="connsiteY3" fmla="*/ 1074821 h 1235243"/>
              <a:gd name="connsiteX4" fmla="*/ 320842 w 6753726"/>
              <a:gd name="connsiteY4" fmla="*/ 994611 h 1235243"/>
              <a:gd name="connsiteX5" fmla="*/ 336884 w 6753726"/>
              <a:gd name="connsiteY5" fmla="*/ 946485 h 1235243"/>
              <a:gd name="connsiteX6" fmla="*/ 368968 w 6753726"/>
              <a:gd name="connsiteY6" fmla="*/ 914400 h 1235243"/>
              <a:gd name="connsiteX7" fmla="*/ 433137 w 6753726"/>
              <a:gd name="connsiteY7" fmla="*/ 850232 h 1235243"/>
              <a:gd name="connsiteX8" fmla="*/ 449179 w 6753726"/>
              <a:gd name="connsiteY8" fmla="*/ 802106 h 1235243"/>
              <a:gd name="connsiteX9" fmla="*/ 529389 w 6753726"/>
              <a:gd name="connsiteY9" fmla="*/ 737937 h 1235243"/>
              <a:gd name="connsiteX10" fmla="*/ 561474 w 6753726"/>
              <a:gd name="connsiteY10" fmla="*/ 705853 h 1235243"/>
              <a:gd name="connsiteX11" fmla="*/ 657726 w 6753726"/>
              <a:gd name="connsiteY11" fmla="*/ 641685 h 1235243"/>
              <a:gd name="connsiteX12" fmla="*/ 673768 w 6753726"/>
              <a:gd name="connsiteY12" fmla="*/ 593558 h 1235243"/>
              <a:gd name="connsiteX13" fmla="*/ 770021 w 6753726"/>
              <a:gd name="connsiteY13" fmla="*/ 529390 h 1235243"/>
              <a:gd name="connsiteX14" fmla="*/ 866274 w 6753726"/>
              <a:gd name="connsiteY14" fmla="*/ 481264 h 1235243"/>
              <a:gd name="connsiteX15" fmla="*/ 946484 w 6753726"/>
              <a:gd name="connsiteY15" fmla="*/ 417095 h 1235243"/>
              <a:gd name="connsiteX16" fmla="*/ 994610 w 6753726"/>
              <a:gd name="connsiteY16" fmla="*/ 401053 h 1235243"/>
              <a:gd name="connsiteX17" fmla="*/ 1026695 w 6753726"/>
              <a:gd name="connsiteY17" fmla="*/ 368969 h 1235243"/>
              <a:gd name="connsiteX18" fmla="*/ 1203158 w 6753726"/>
              <a:gd name="connsiteY18" fmla="*/ 320843 h 1235243"/>
              <a:gd name="connsiteX19" fmla="*/ 1267326 w 6753726"/>
              <a:gd name="connsiteY19" fmla="*/ 304800 h 1235243"/>
              <a:gd name="connsiteX20" fmla="*/ 1363579 w 6753726"/>
              <a:gd name="connsiteY20" fmla="*/ 272716 h 1235243"/>
              <a:gd name="connsiteX21" fmla="*/ 1427747 w 6753726"/>
              <a:gd name="connsiteY21" fmla="*/ 256674 h 1235243"/>
              <a:gd name="connsiteX22" fmla="*/ 1507958 w 6753726"/>
              <a:gd name="connsiteY22" fmla="*/ 240632 h 1235243"/>
              <a:gd name="connsiteX23" fmla="*/ 1556084 w 6753726"/>
              <a:gd name="connsiteY23" fmla="*/ 224590 h 1235243"/>
              <a:gd name="connsiteX24" fmla="*/ 1620253 w 6753726"/>
              <a:gd name="connsiteY24" fmla="*/ 208548 h 1235243"/>
              <a:gd name="connsiteX25" fmla="*/ 1700463 w 6753726"/>
              <a:gd name="connsiteY25" fmla="*/ 192506 h 1235243"/>
              <a:gd name="connsiteX26" fmla="*/ 1748589 w 6753726"/>
              <a:gd name="connsiteY26" fmla="*/ 176464 h 1235243"/>
              <a:gd name="connsiteX27" fmla="*/ 1812758 w 6753726"/>
              <a:gd name="connsiteY27" fmla="*/ 160421 h 1235243"/>
              <a:gd name="connsiteX28" fmla="*/ 1860884 w 6753726"/>
              <a:gd name="connsiteY28" fmla="*/ 144379 h 1235243"/>
              <a:gd name="connsiteX29" fmla="*/ 2133600 w 6753726"/>
              <a:gd name="connsiteY29" fmla="*/ 112295 h 1235243"/>
              <a:gd name="connsiteX30" fmla="*/ 2342147 w 6753726"/>
              <a:gd name="connsiteY30" fmla="*/ 80211 h 1235243"/>
              <a:gd name="connsiteX31" fmla="*/ 2438400 w 6753726"/>
              <a:gd name="connsiteY31" fmla="*/ 64169 h 1235243"/>
              <a:gd name="connsiteX32" fmla="*/ 2695074 w 6753726"/>
              <a:gd name="connsiteY32" fmla="*/ 16043 h 1235243"/>
              <a:gd name="connsiteX33" fmla="*/ 2775284 w 6753726"/>
              <a:gd name="connsiteY33" fmla="*/ 0 h 1235243"/>
              <a:gd name="connsiteX34" fmla="*/ 3208421 w 6753726"/>
              <a:gd name="connsiteY34" fmla="*/ 32085 h 1235243"/>
              <a:gd name="connsiteX35" fmla="*/ 3304674 w 6753726"/>
              <a:gd name="connsiteY35" fmla="*/ 64169 h 1235243"/>
              <a:gd name="connsiteX36" fmla="*/ 3368842 w 6753726"/>
              <a:gd name="connsiteY36" fmla="*/ 80211 h 1235243"/>
              <a:gd name="connsiteX37" fmla="*/ 3529263 w 6753726"/>
              <a:gd name="connsiteY37" fmla="*/ 128337 h 1235243"/>
              <a:gd name="connsiteX38" fmla="*/ 3641558 w 6753726"/>
              <a:gd name="connsiteY38" fmla="*/ 144379 h 1235243"/>
              <a:gd name="connsiteX39" fmla="*/ 4026568 w 6753726"/>
              <a:gd name="connsiteY39" fmla="*/ 176464 h 1235243"/>
              <a:gd name="connsiteX40" fmla="*/ 4106779 w 6753726"/>
              <a:gd name="connsiteY40" fmla="*/ 192506 h 1235243"/>
              <a:gd name="connsiteX41" fmla="*/ 4219074 w 6753726"/>
              <a:gd name="connsiteY41" fmla="*/ 208548 h 1235243"/>
              <a:gd name="connsiteX42" fmla="*/ 4411579 w 6753726"/>
              <a:gd name="connsiteY42" fmla="*/ 256674 h 1235243"/>
              <a:gd name="connsiteX43" fmla="*/ 4523874 w 6753726"/>
              <a:gd name="connsiteY43" fmla="*/ 288758 h 1235243"/>
              <a:gd name="connsiteX44" fmla="*/ 4572000 w 6753726"/>
              <a:gd name="connsiteY44" fmla="*/ 304800 h 1235243"/>
              <a:gd name="connsiteX45" fmla="*/ 4732421 w 6753726"/>
              <a:gd name="connsiteY45" fmla="*/ 336885 h 1235243"/>
              <a:gd name="connsiteX46" fmla="*/ 4908884 w 6753726"/>
              <a:gd name="connsiteY46" fmla="*/ 385011 h 1235243"/>
              <a:gd name="connsiteX47" fmla="*/ 5005137 w 6753726"/>
              <a:gd name="connsiteY47" fmla="*/ 417095 h 1235243"/>
              <a:gd name="connsiteX48" fmla="*/ 5149516 w 6753726"/>
              <a:gd name="connsiteY48" fmla="*/ 449179 h 1235243"/>
              <a:gd name="connsiteX49" fmla="*/ 5213684 w 6753726"/>
              <a:gd name="connsiteY49" fmla="*/ 465221 h 1235243"/>
              <a:gd name="connsiteX50" fmla="*/ 5309937 w 6753726"/>
              <a:gd name="connsiteY50" fmla="*/ 497306 h 1235243"/>
              <a:gd name="connsiteX51" fmla="*/ 5406189 w 6753726"/>
              <a:gd name="connsiteY51" fmla="*/ 513348 h 1235243"/>
              <a:gd name="connsiteX52" fmla="*/ 5646821 w 6753726"/>
              <a:gd name="connsiteY52" fmla="*/ 529390 h 1235243"/>
              <a:gd name="connsiteX53" fmla="*/ 5807242 w 6753726"/>
              <a:gd name="connsiteY53" fmla="*/ 561474 h 1235243"/>
              <a:gd name="connsiteX54" fmla="*/ 5855368 w 6753726"/>
              <a:gd name="connsiteY54" fmla="*/ 577516 h 1235243"/>
              <a:gd name="connsiteX55" fmla="*/ 5919537 w 6753726"/>
              <a:gd name="connsiteY55" fmla="*/ 593558 h 1235243"/>
              <a:gd name="connsiteX56" fmla="*/ 5967663 w 6753726"/>
              <a:gd name="connsiteY56" fmla="*/ 609600 h 1235243"/>
              <a:gd name="connsiteX57" fmla="*/ 6031832 w 6753726"/>
              <a:gd name="connsiteY57" fmla="*/ 625643 h 1235243"/>
              <a:gd name="connsiteX58" fmla="*/ 6416842 w 6753726"/>
              <a:gd name="connsiteY58" fmla="*/ 641685 h 1235243"/>
              <a:gd name="connsiteX59" fmla="*/ 6513095 w 6753726"/>
              <a:gd name="connsiteY59" fmla="*/ 673769 h 1235243"/>
              <a:gd name="connsiteX60" fmla="*/ 6561221 w 6753726"/>
              <a:gd name="connsiteY60" fmla="*/ 689811 h 1235243"/>
              <a:gd name="connsiteX61" fmla="*/ 6625389 w 6753726"/>
              <a:gd name="connsiteY61" fmla="*/ 705853 h 1235243"/>
              <a:gd name="connsiteX62" fmla="*/ 6737684 w 6753726"/>
              <a:gd name="connsiteY62" fmla="*/ 737937 h 1235243"/>
              <a:gd name="connsiteX63" fmla="*/ 6753726 w 6753726"/>
              <a:gd name="connsiteY63" fmla="*/ 737937 h 123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753726" h="1235243">
                <a:moveTo>
                  <a:pt x="0" y="1235243"/>
                </a:moveTo>
                <a:cubicBezTo>
                  <a:pt x="26737" y="1224548"/>
                  <a:pt x="54930" y="1216947"/>
                  <a:pt x="80210" y="1203158"/>
                </a:cubicBezTo>
                <a:cubicBezTo>
                  <a:pt x="114062" y="1184693"/>
                  <a:pt x="144379" y="1160379"/>
                  <a:pt x="176463" y="1138990"/>
                </a:cubicBezTo>
                <a:cubicBezTo>
                  <a:pt x="237173" y="1098517"/>
                  <a:pt x="210957" y="1120538"/>
                  <a:pt x="256674" y="1074821"/>
                </a:cubicBezTo>
                <a:cubicBezTo>
                  <a:pt x="296996" y="953855"/>
                  <a:pt x="237914" y="1098271"/>
                  <a:pt x="320842" y="994611"/>
                </a:cubicBezTo>
                <a:cubicBezTo>
                  <a:pt x="331405" y="981407"/>
                  <a:pt x="328184" y="960985"/>
                  <a:pt x="336884" y="946485"/>
                </a:cubicBezTo>
                <a:cubicBezTo>
                  <a:pt x="344666" y="933516"/>
                  <a:pt x="358273" y="925095"/>
                  <a:pt x="368968" y="914400"/>
                </a:cubicBezTo>
                <a:cubicBezTo>
                  <a:pt x="411746" y="786065"/>
                  <a:pt x="347579" y="935789"/>
                  <a:pt x="433137" y="850232"/>
                </a:cubicBezTo>
                <a:cubicBezTo>
                  <a:pt x="445094" y="838275"/>
                  <a:pt x="440479" y="816606"/>
                  <a:pt x="449179" y="802106"/>
                </a:cubicBezTo>
                <a:cubicBezTo>
                  <a:pt x="467057" y="772309"/>
                  <a:pt x="504165" y="758116"/>
                  <a:pt x="529389" y="737937"/>
                </a:cubicBezTo>
                <a:cubicBezTo>
                  <a:pt x="541200" y="728489"/>
                  <a:pt x="549374" y="714928"/>
                  <a:pt x="561474" y="705853"/>
                </a:cubicBezTo>
                <a:cubicBezTo>
                  <a:pt x="592322" y="682717"/>
                  <a:pt x="657726" y="641685"/>
                  <a:pt x="657726" y="641685"/>
                </a:cubicBezTo>
                <a:cubicBezTo>
                  <a:pt x="663073" y="625643"/>
                  <a:pt x="661811" y="605515"/>
                  <a:pt x="673768" y="593558"/>
                </a:cubicBezTo>
                <a:cubicBezTo>
                  <a:pt x="701034" y="566292"/>
                  <a:pt x="737937" y="550779"/>
                  <a:pt x="770021" y="529390"/>
                </a:cubicBezTo>
                <a:cubicBezTo>
                  <a:pt x="832218" y="487926"/>
                  <a:pt x="799856" y="503403"/>
                  <a:pt x="866274" y="481264"/>
                </a:cubicBezTo>
                <a:cubicBezTo>
                  <a:pt x="896117" y="451421"/>
                  <a:pt x="906009" y="437332"/>
                  <a:pt x="946484" y="417095"/>
                </a:cubicBezTo>
                <a:cubicBezTo>
                  <a:pt x="961609" y="409533"/>
                  <a:pt x="978568" y="406400"/>
                  <a:pt x="994610" y="401053"/>
                </a:cubicBezTo>
                <a:cubicBezTo>
                  <a:pt x="1005305" y="390358"/>
                  <a:pt x="1013167" y="375733"/>
                  <a:pt x="1026695" y="368969"/>
                </a:cubicBezTo>
                <a:cubicBezTo>
                  <a:pt x="1086796" y="338919"/>
                  <a:pt x="1139786" y="334926"/>
                  <a:pt x="1203158" y="320843"/>
                </a:cubicBezTo>
                <a:cubicBezTo>
                  <a:pt x="1224681" y="316060"/>
                  <a:pt x="1246208" y="311135"/>
                  <a:pt x="1267326" y="304800"/>
                </a:cubicBezTo>
                <a:cubicBezTo>
                  <a:pt x="1299719" y="295082"/>
                  <a:pt x="1330769" y="280919"/>
                  <a:pt x="1363579" y="272716"/>
                </a:cubicBezTo>
                <a:cubicBezTo>
                  <a:pt x="1384968" y="267369"/>
                  <a:pt x="1406224" y="261457"/>
                  <a:pt x="1427747" y="256674"/>
                </a:cubicBezTo>
                <a:cubicBezTo>
                  <a:pt x="1454364" y="250759"/>
                  <a:pt x="1481506" y="247245"/>
                  <a:pt x="1507958" y="240632"/>
                </a:cubicBezTo>
                <a:cubicBezTo>
                  <a:pt x="1524363" y="236531"/>
                  <a:pt x="1539825" y="229235"/>
                  <a:pt x="1556084" y="224590"/>
                </a:cubicBezTo>
                <a:cubicBezTo>
                  <a:pt x="1577284" y="218533"/>
                  <a:pt x="1598730" y="213331"/>
                  <a:pt x="1620253" y="208548"/>
                </a:cubicBezTo>
                <a:cubicBezTo>
                  <a:pt x="1646870" y="202633"/>
                  <a:pt x="1674011" y="199119"/>
                  <a:pt x="1700463" y="192506"/>
                </a:cubicBezTo>
                <a:cubicBezTo>
                  <a:pt x="1716868" y="188405"/>
                  <a:pt x="1732330" y="181110"/>
                  <a:pt x="1748589" y="176464"/>
                </a:cubicBezTo>
                <a:cubicBezTo>
                  <a:pt x="1769789" y="170407"/>
                  <a:pt x="1791558" y="166478"/>
                  <a:pt x="1812758" y="160421"/>
                </a:cubicBezTo>
                <a:cubicBezTo>
                  <a:pt x="1829017" y="155775"/>
                  <a:pt x="1844377" y="148047"/>
                  <a:pt x="1860884" y="144379"/>
                </a:cubicBezTo>
                <a:cubicBezTo>
                  <a:pt x="1950025" y="124570"/>
                  <a:pt x="2043448" y="120491"/>
                  <a:pt x="2133600" y="112295"/>
                </a:cubicBezTo>
                <a:cubicBezTo>
                  <a:pt x="2239401" y="77028"/>
                  <a:pt x="2143631" y="105025"/>
                  <a:pt x="2342147" y="80211"/>
                </a:cubicBezTo>
                <a:cubicBezTo>
                  <a:pt x="2374423" y="76177"/>
                  <a:pt x="2406316" y="69516"/>
                  <a:pt x="2438400" y="64169"/>
                </a:cubicBezTo>
                <a:cubicBezTo>
                  <a:pt x="2585636" y="15091"/>
                  <a:pt x="2501001" y="35450"/>
                  <a:pt x="2695074" y="16043"/>
                </a:cubicBezTo>
                <a:cubicBezTo>
                  <a:pt x="2721811" y="10695"/>
                  <a:pt x="2748018" y="0"/>
                  <a:pt x="2775284" y="0"/>
                </a:cubicBezTo>
                <a:cubicBezTo>
                  <a:pt x="3008370" y="0"/>
                  <a:pt x="3034444" y="7231"/>
                  <a:pt x="3208421" y="32085"/>
                </a:cubicBezTo>
                <a:cubicBezTo>
                  <a:pt x="3240505" y="42780"/>
                  <a:pt x="3271864" y="55966"/>
                  <a:pt x="3304674" y="64169"/>
                </a:cubicBezTo>
                <a:cubicBezTo>
                  <a:pt x="3326063" y="69516"/>
                  <a:pt x="3347724" y="73876"/>
                  <a:pt x="3368842" y="80211"/>
                </a:cubicBezTo>
                <a:cubicBezTo>
                  <a:pt x="3433233" y="99528"/>
                  <a:pt x="3466692" y="116960"/>
                  <a:pt x="3529263" y="128337"/>
                </a:cubicBezTo>
                <a:cubicBezTo>
                  <a:pt x="3566465" y="135101"/>
                  <a:pt x="3604126" y="139032"/>
                  <a:pt x="3641558" y="144379"/>
                </a:cubicBezTo>
                <a:cubicBezTo>
                  <a:pt x="3802418" y="197999"/>
                  <a:pt x="3632363" y="146140"/>
                  <a:pt x="4026568" y="176464"/>
                </a:cubicBezTo>
                <a:cubicBezTo>
                  <a:pt x="4053754" y="178555"/>
                  <a:pt x="4079883" y="188023"/>
                  <a:pt x="4106779" y="192506"/>
                </a:cubicBezTo>
                <a:cubicBezTo>
                  <a:pt x="4144076" y="198722"/>
                  <a:pt x="4181642" y="203201"/>
                  <a:pt x="4219074" y="208548"/>
                </a:cubicBezTo>
                <a:cubicBezTo>
                  <a:pt x="4346184" y="250918"/>
                  <a:pt x="4281967" y="235072"/>
                  <a:pt x="4411579" y="256674"/>
                </a:cubicBezTo>
                <a:cubicBezTo>
                  <a:pt x="4526968" y="295137"/>
                  <a:pt x="4382871" y="248472"/>
                  <a:pt x="4523874" y="288758"/>
                </a:cubicBezTo>
                <a:cubicBezTo>
                  <a:pt x="4540133" y="293403"/>
                  <a:pt x="4555523" y="300998"/>
                  <a:pt x="4572000" y="304800"/>
                </a:cubicBezTo>
                <a:cubicBezTo>
                  <a:pt x="4625136" y="317062"/>
                  <a:pt x="4680687" y="319640"/>
                  <a:pt x="4732421" y="336885"/>
                </a:cubicBezTo>
                <a:cubicBezTo>
                  <a:pt x="5023291" y="433841"/>
                  <a:pt x="4659462" y="316987"/>
                  <a:pt x="4908884" y="385011"/>
                </a:cubicBezTo>
                <a:cubicBezTo>
                  <a:pt x="4941512" y="393910"/>
                  <a:pt x="4972327" y="408892"/>
                  <a:pt x="5005137" y="417095"/>
                </a:cubicBezTo>
                <a:cubicBezTo>
                  <a:pt x="5161628" y="456218"/>
                  <a:pt x="4966222" y="408447"/>
                  <a:pt x="5149516" y="449179"/>
                </a:cubicBezTo>
                <a:cubicBezTo>
                  <a:pt x="5171039" y="453962"/>
                  <a:pt x="5192566" y="458886"/>
                  <a:pt x="5213684" y="465221"/>
                </a:cubicBezTo>
                <a:cubicBezTo>
                  <a:pt x="5246078" y="474939"/>
                  <a:pt x="5276577" y="491746"/>
                  <a:pt x="5309937" y="497306"/>
                </a:cubicBezTo>
                <a:cubicBezTo>
                  <a:pt x="5342021" y="502653"/>
                  <a:pt x="5373809" y="510264"/>
                  <a:pt x="5406189" y="513348"/>
                </a:cubicBezTo>
                <a:cubicBezTo>
                  <a:pt x="5486216" y="520970"/>
                  <a:pt x="5566610" y="524043"/>
                  <a:pt x="5646821" y="529390"/>
                </a:cubicBezTo>
                <a:cubicBezTo>
                  <a:pt x="5755549" y="565633"/>
                  <a:pt x="5622907" y="524607"/>
                  <a:pt x="5807242" y="561474"/>
                </a:cubicBezTo>
                <a:cubicBezTo>
                  <a:pt x="5823823" y="564790"/>
                  <a:pt x="5839109" y="572871"/>
                  <a:pt x="5855368" y="577516"/>
                </a:cubicBezTo>
                <a:cubicBezTo>
                  <a:pt x="5876568" y="583573"/>
                  <a:pt x="5898337" y="587501"/>
                  <a:pt x="5919537" y="593558"/>
                </a:cubicBezTo>
                <a:cubicBezTo>
                  <a:pt x="5935796" y="598203"/>
                  <a:pt x="5951404" y="604954"/>
                  <a:pt x="5967663" y="609600"/>
                </a:cubicBezTo>
                <a:cubicBezTo>
                  <a:pt x="5988863" y="615657"/>
                  <a:pt x="6009840" y="624072"/>
                  <a:pt x="6031832" y="625643"/>
                </a:cubicBezTo>
                <a:cubicBezTo>
                  <a:pt x="6159954" y="634795"/>
                  <a:pt x="6288505" y="636338"/>
                  <a:pt x="6416842" y="641685"/>
                </a:cubicBezTo>
                <a:lnTo>
                  <a:pt x="6513095" y="673769"/>
                </a:lnTo>
                <a:cubicBezTo>
                  <a:pt x="6529137" y="679116"/>
                  <a:pt x="6544816" y="685710"/>
                  <a:pt x="6561221" y="689811"/>
                </a:cubicBezTo>
                <a:cubicBezTo>
                  <a:pt x="6582610" y="695158"/>
                  <a:pt x="6604190" y="699796"/>
                  <a:pt x="6625389" y="705853"/>
                </a:cubicBezTo>
                <a:cubicBezTo>
                  <a:pt x="6696737" y="726238"/>
                  <a:pt x="6654105" y="721221"/>
                  <a:pt x="6737684" y="737937"/>
                </a:cubicBezTo>
                <a:cubicBezTo>
                  <a:pt x="6742927" y="738986"/>
                  <a:pt x="6748379" y="737937"/>
                  <a:pt x="6753726" y="737937"/>
                </a:cubicBezTo>
              </a:path>
            </a:pathLst>
          </a:cu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1975858" y="5090345"/>
            <a:ext cx="240632" cy="385031"/>
          </a:xfrm>
          <a:custGeom>
            <a:avLst/>
            <a:gdLst>
              <a:gd name="connsiteX0" fmla="*/ 112295 w 240632"/>
              <a:gd name="connsiteY0" fmla="*/ 0 h 385031"/>
              <a:gd name="connsiteX1" fmla="*/ 144379 w 240632"/>
              <a:gd name="connsiteY1" fmla="*/ 80210 h 385031"/>
              <a:gd name="connsiteX2" fmla="*/ 176463 w 240632"/>
              <a:gd name="connsiteY2" fmla="*/ 176463 h 385031"/>
              <a:gd name="connsiteX3" fmla="*/ 240632 w 240632"/>
              <a:gd name="connsiteY3" fmla="*/ 256674 h 385031"/>
              <a:gd name="connsiteX4" fmla="*/ 224590 w 240632"/>
              <a:gd name="connsiteY4" fmla="*/ 304800 h 385031"/>
              <a:gd name="connsiteX5" fmla="*/ 128337 w 240632"/>
              <a:gd name="connsiteY5" fmla="*/ 336884 h 385031"/>
              <a:gd name="connsiteX6" fmla="*/ 80211 w 240632"/>
              <a:gd name="connsiteY6" fmla="*/ 368968 h 385031"/>
              <a:gd name="connsiteX7" fmla="*/ 0 w 240632"/>
              <a:gd name="connsiteY7" fmla="*/ 385010 h 38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632" h="385031">
                <a:moveTo>
                  <a:pt x="112295" y="0"/>
                </a:moveTo>
                <a:cubicBezTo>
                  <a:pt x="122990" y="26737"/>
                  <a:pt x="134538" y="53147"/>
                  <a:pt x="144379" y="80210"/>
                </a:cubicBezTo>
                <a:cubicBezTo>
                  <a:pt x="155937" y="111994"/>
                  <a:pt x="152548" y="152549"/>
                  <a:pt x="176463" y="176463"/>
                </a:cubicBezTo>
                <a:cubicBezTo>
                  <a:pt x="222181" y="222180"/>
                  <a:pt x="200158" y="195962"/>
                  <a:pt x="240632" y="256674"/>
                </a:cubicBezTo>
                <a:cubicBezTo>
                  <a:pt x="235285" y="272716"/>
                  <a:pt x="238350" y="294971"/>
                  <a:pt x="224590" y="304800"/>
                </a:cubicBezTo>
                <a:cubicBezTo>
                  <a:pt x="197070" y="324457"/>
                  <a:pt x="156477" y="318124"/>
                  <a:pt x="128337" y="336884"/>
                </a:cubicBezTo>
                <a:cubicBezTo>
                  <a:pt x="112295" y="347579"/>
                  <a:pt x="97932" y="361373"/>
                  <a:pt x="80211" y="368968"/>
                </a:cubicBezTo>
                <a:cubicBezTo>
                  <a:pt x="39753" y="386307"/>
                  <a:pt x="31081" y="385010"/>
                  <a:pt x="0" y="385010"/>
                </a:cubicBezTo>
              </a:path>
            </a:pathLst>
          </a:cu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498014" y="5177319"/>
            <a:ext cx="4450305" cy="1143000"/>
          </a:xfrm>
          <a:custGeom>
            <a:avLst/>
            <a:gdLst>
              <a:gd name="connsiteX0" fmla="*/ 0 w 6604000"/>
              <a:gd name="connsiteY0" fmla="*/ 990600 h 1092200"/>
              <a:gd name="connsiteX1" fmla="*/ 0 w 6604000"/>
              <a:gd name="connsiteY1" fmla="*/ 990600 h 1092200"/>
              <a:gd name="connsiteX2" fmla="*/ 254000 w 6604000"/>
              <a:gd name="connsiteY2" fmla="*/ 1003300 h 1092200"/>
              <a:gd name="connsiteX3" fmla="*/ 292100 w 6604000"/>
              <a:gd name="connsiteY3" fmla="*/ 1028700 h 1092200"/>
              <a:gd name="connsiteX4" fmla="*/ 342900 w 6604000"/>
              <a:gd name="connsiteY4" fmla="*/ 1041400 h 1092200"/>
              <a:gd name="connsiteX5" fmla="*/ 419100 w 6604000"/>
              <a:gd name="connsiteY5" fmla="*/ 1066800 h 1092200"/>
              <a:gd name="connsiteX6" fmla="*/ 635000 w 6604000"/>
              <a:gd name="connsiteY6" fmla="*/ 1092200 h 1092200"/>
              <a:gd name="connsiteX7" fmla="*/ 1257300 w 6604000"/>
              <a:gd name="connsiteY7" fmla="*/ 1079500 h 1092200"/>
              <a:gd name="connsiteX8" fmla="*/ 1295400 w 6604000"/>
              <a:gd name="connsiteY8" fmla="*/ 1066800 h 1092200"/>
              <a:gd name="connsiteX9" fmla="*/ 1422400 w 6604000"/>
              <a:gd name="connsiteY9" fmla="*/ 1028700 h 1092200"/>
              <a:gd name="connsiteX10" fmla="*/ 1498600 w 6604000"/>
              <a:gd name="connsiteY10" fmla="*/ 977900 h 1092200"/>
              <a:gd name="connsiteX11" fmla="*/ 1536700 w 6604000"/>
              <a:gd name="connsiteY11" fmla="*/ 965200 h 1092200"/>
              <a:gd name="connsiteX12" fmla="*/ 1612900 w 6604000"/>
              <a:gd name="connsiteY12" fmla="*/ 914400 h 1092200"/>
              <a:gd name="connsiteX13" fmla="*/ 1651000 w 6604000"/>
              <a:gd name="connsiteY13" fmla="*/ 889000 h 1092200"/>
              <a:gd name="connsiteX14" fmla="*/ 1689100 w 6604000"/>
              <a:gd name="connsiteY14" fmla="*/ 863600 h 1092200"/>
              <a:gd name="connsiteX15" fmla="*/ 1727200 w 6604000"/>
              <a:gd name="connsiteY15" fmla="*/ 850900 h 1092200"/>
              <a:gd name="connsiteX16" fmla="*/ 1752600 w 6604000"/>
              <a:gd name="connsiteY16" fmla="*/ 812800 h 1092200"/>
              <a:gd name="connsiteX17" fmla="*/ 1790700 w 6604000"/>
              <a:gd name="connsiteY17" fmla="*/ 800100 h 1092200"/>
              <a:gd name="connsiteX18" fmla="*/ 1866900 w 6604000"/>
              <a:gd name="connsiteY18" fmla="*/ 749300 h 1092200"/>
              <a:gd name="connsiteX19" fmla="*/ 1905000 w 6604000"/>
              <a:gd name="connsiteY19" fmla="*/ 723900 h 1092200"/>
              <a:gd name="connsiteX20" fmla="*/ 1917700 w 6604000"/>
              <a:gd name="connsiteY20" fmla="*/ 685800 h 1092200"/>
              <a:gd name="connsiteX21" fmla="*/ 1993900 w 6604000"/>
              <a:gd name="connsiteY21" fmla="*/ 635000 h 1092200"/>
              <a:gd name="connsiteX22" fmla="*/ 2044700 w 6604000"/>
              <a:gd name="connsiteY22" fmla="*/ 584200 h 1092200"/>
              <a:gd name="connsiteX23" fmla="*/ 2070100 w 6604000"/>
              <a:gd name="connsiteY23" fmla="*/ 546100 h 1092200"/>
              <a:gd name="connsiteX24" fmla="*/ 2108200 w 6604000"/>
              <a:gd name="connsiteY24" fmla="*/ 520700 h 1092200"/>
              <a:gd name="connsiteX25" fmla="*/ 2133600 w 6604000"/>
              <a:gd name="connsiteY25" fmla="*/ 482600 h 1092200"/>
              <a:gd name="connsiteX26" fmla="*/ 2209800 w 6604000"/>
              <a:gd name="connsiteY26" fmla="*/ 431800 h 1092200"/>
              <a:gd name="connsiteX27" fmla="*/ 2260600 w 6604000"/>
              <a:gd name="connsiteY27" fmla="*/ 368300 h 1092200"/>
              <a:gd name="connsiteX28" fmla="*/ 2286000 w 6604000"/>
              <a:gd name="connsiteY28" fmla="*/ 279400 h 1092200"/>
              <a:gd name="connsiteX29" fmla="*/ 2324100 w 6604000"/>
              <a:gd name="connsiteY29" fmla="*/ 254000 h 1092200"/>
              <a:gd name="connsiteX30" fmla="*/ 2387600 w 6604000"/>
              <a:gd name="connsiteY30" fmla="*/ 190500 h 1092200"/>
              <a:gd name="connsiteX31" fmla="*/ 2451100 w 6604000"/>
              <a:gd name="connsiteY31" fmla="*/ 127000 h 1092200"/>
              <a:gd name="connsiteX32" fmla="*/ 2476500 w 6604000"/>
              <a:gd name="connsiteY32" fmla="*/ 88900 h 1092200"/>
              <a:gd name="connsiteX33" fmla="*/ 2514600 w 6604000"/>
              <a:gd name="connsiteY33" fmla="*/ 76200 h 1092200"/>
              <a:gd name="connsiteX34" fmla="*/ 2552700 w 6604000"/>
              <a:gd name="connsiteY34" fmla="*/ 50800 h 1092200"/>
              <a:gd name="connsiteX35" fmla="*/ 2628900 w 6604000"/>
              <a:gd name="connsiteY35" fmla="*/ 25400 h 1092200"/>
              <a:gd name="connsiteX36" fmla="*/ 2667000 w 6604000"/>
              <a:gd name="connsiteY36" fmla="*/ 12700 h 1092200"/>
              <a:gd name="connsiteX37" fmla="*/ 2705100 w 6604000"/>
              <a:gd name="connsiteY37" fmla="*/ 0 h 1092200"/>
              <a:gd name="connsiteX38" fmla="*/ 3479800 w 6604000"/>
              <a:gd name="connsiteY38" fmla="*/ 12700 h 1092200"/>
              <a:gd name="connsiteX39" fmla="*/ 3581400 w 6604000"/>
              <a:gd name="connsiteY39" fmla="*/ 50800 h 1092200"/>
              <a:gd name="connsiteX40" fmla="*/ 3657600 w 6604000"/>
              <a:gd name="connsiteY40" fmla="*/ 76200 h 1092200"/>
              <a:gd name="connsiteX41" fmla="*/ 3733800 w 6604000"/>
              <a:gd name="connsiteY41" fmla="*/ 101600 h 1092200"/>
              <a:gd name="connsiteX42" fmla="*/ 3873500 w 6604000"/>
              <a:gd name="connsiteY42" fmla="*/ 139700 h 1092200"/>
              <a:gd name="connsiteX43" fmla="*/ 3962400 w 6604000"/>
              <a:gd name="connsiteY43" fmla="*/ 152400 h 1092200"/>
              <a:gd name="connsiteX44" fmla="*/ 4127500 w 6604000"/>
              <a:gd name="connsiteY44" fmla="*/ 190500 h 1092200"/>
              <a:gd name="connsiteX45" fmla="*/ 4254500 w 6604000"/>
              <a:gd name="connsiteY45" fmla="*/ 215900 h 1092200"/>
              <a:gd name="connsiteX46" fmla="*/ 4533900 w 6604000"/>
              <a:gd name="connsiteY46" fmla="*/ 228600 h 1092200"/>
              <a:gd name="connsiteX47" fmla="*/ 4635500 w 6604000"/>
              <a:gd name="connsiteY47" fmla="*/ 254000 h 1092200"/>
              <a:gd name="connsiteX48" fmla="*/ 4673600 w 6604000"/>
              <a:gd name="connsiteY48" fmla="*/ 266700 h 1092200"/>
              <a:gd name="connsiteX49" fmla="*/ 4737100 w 6604000"/>
              <a:gd name="connsiteY49" fmla="*/ 279400 h 1092200"/>
              <a:gd name="connsiteX50" fmla="*/ 4813300 w 6604000"/>
              <a:gd name="connsiteY50" fmla="*/ 304800 h 1092200"/>
              <a:gd name="connsiteX51" fmla="*/ 4927600 w 6604000"/>
              <a:gd name="connsiteY51" fmla="*/ 317500 h 1092200"/>
              <a:gd name="connsiteX52" fmla="*/ 5105400 w 6604000"/>
              <a:gd name="connsiteY52" fmla="*/ 368300 h 1092200"/>
              <a:gd name="connsiteX53" fmla="*/ 5346700 w 6604000"/>
              <a:gd name="connsiteY53" fmla="*/ 381000 h 1092200"/>
              <a:gd name="connsiteX54" fmla="*/ 5384800 w 6604000"/>
              <a:gd name="connsiteY54" fmla="*/ 393700 h 1092200"/>
              <a:gd name="connsiteX55" fmla="*/ 5689600 w 6604000"/>
              <a:gd name="connsiteY55" fmla="*/ 419100 h 1092200"/>
              <a:gd name="connsiteX56" fmla="*/ 5854700 w 6604000"/>
              <a:gd name="connsiteY56" fmla="*/ 431800 h 1092200"/>
              <a:gd name="connsiteX57" fmla="*/ 6083300 w 6604000"/>
              <a:gd name="connsiteY57" fmla="*/ 457200 h 1092200"/>
              <a:gd name="connsiteX58" fmla="*/ 6604000 w 6604000"/>
              <a:gd name="connsiteY58" fmla="*/ 457200 h 1092200"/>
              <a:gd name="connsiteX59" fmla="*/ 6604000 w 6604000"/>
              <a:gd name="connsiteY59" fmla="*/ 4572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604000" h="1092200">
                <a:moveTo>
                  <a:pt x="0" y="990600"/>
                </a:moveTo>
                <a:lnTo>
                  <a:pt x="0" y="990600"/>
                </a:lnTo>
                <a:cubicBezTo>
                  <a:pt x="84667" y="994833"/>
                  <a:pt x="169940" y="992336"/>
                  <a:pt x="254000" y="1003300"/>
                </a:cubicBezTo>
                <a:cubicBezTo>
                  <a:pt x="269135" y="1005274"/>
                  <a:pt x="278071" y="1022687"/>
                  <a:pt x="292100" y="1028700"/>
                </a:cubicBezTo>
                <a:cubicBezTo>
                  <a:pt x="308143" y="1035576"/>
                  <a:pt x="326182" y="1036384"/>
                  <a:pt x="342900" y="1041400"/>
                </a:cubicBezTo>
                <a:cubicBezTo>
                  <a:pt x="368545" y="1049093"/>
                  <a:pt x="392595" y="1063014"/>
                  <a:pt x="419100" y="1066800"/>
                </a:cubicBezTo>
                <a:cubicBezTo>
                  <a:pt x="550117" y="1085517"/>
                  <a:pt x="478214" y="1076521"/>
                  <a:pt x="635000" y="1092200"/>
                </a:cubicBezTo>
                <a:lnTo>
                  <a:pt x="1257300" y="1079500"/>
                </a:lnTo>
                <a:cubicBezTo>
                  <a:pt x="1270677" y="1078985"/>
                  <a:pt x="1282528" y="1070478"/>
                  <a:pt x="1295400" y="1066800"/>
                </a:cubicBezTo>
                <a:cubicBezTo>
                  <a:pt x="1326460" y="1057926"/>
                  <a:pt x="1399765" y="1043790"/>
                  <a:pt x="1422400" y="1028700"/>
                </a:cubicBezTo>
                <a:cubicBezTo>
                  <a:pt x="1447800" y="1011767"/>
                  <a:pt x="1469640" y="987553"/>
                  <a:pt x="1498600" y="977900"/>
                </a:cubicBezTo>
                <a:cubicBezTo>
                  <a:pt x="1511300" y="973667"/>
                  <a:pt x="1524998" y="971701"/>
                  <a:pt x="1536700" y="965200"/>
                </a:cubicBezTo>
                <a:cubicBezTo>
                  <a:pt x="1563385" y="950375"/>
                  <a:pt x="1587500" y="931333"/>
                  <a:pt x="1612900" y="914400"/>
                </a:cubicBezTo>
                <a:lnTo>
                  <a:pt x="1651000" y="889000"/>
                </a:lnTo>
                <a:cubicBezTo>
                  <a:pt x="1663700" y="880533"/>
                  <a:pt x="1674620" y="868427"/>
                  <a:pt x="1689100" y="863600"/>
                </a:cubicBezTo>
                <a:lnTo>
                  <a:pt x="1727200" y="850900"/>
                </a:lnTo>
                <a:cubicBezTo>
                  <a:pt x="1735667" y="838200"/>
                  <a:pt x="1740681" y="822335"/>
                  <a:pt x="1752600" y="812800"/>
                </a:cubicBezTo>
                <a:cubicBezTo>
                  <a:pt x="1763053" y="804437"/>
                  <a:pt x="1778998" y="806601"/>
                  <a:pt x="1790700" y="800100"/>
                </a:cubicBezTo>
                <a:cubicBezTo>
                  <a:pt x="1817385" y="785275"/>
                  <a:pt x="1841500" y="766233"/>
                  <a:pt x="1866900" y="749300"/>
                </a:cubicBezTo>
                <a:lnTo>
                  <a:pt x="1905000" y="723900"/>
                </a:lnTo>
                <a:cubicBezTo>
                  <a:pt x="1909233" y="711200"/>
                  <a:pt x="1908234" y="695266"/>
                  <a:pt x="1917700" y="685800"/>
                </a:cubicBezTo>
                <a:cubicBezTo>
                  <a:pt x="1939286" y="664214"/>
                  <a:pt x="1993900" y="635000"/>
                  <a:pt x="1993900" y="635000"/>
                </a:cubicBezTo>
                <a:cubicBezTo>
                  <a:pt x="2021609" y="551873"/>
                  <a:pt x="1983124" y="633461"/>
                  <a:pt x="2044700" y="584200"/>
                </a:cubicBezTo>
                <a:cubicBezTo>
                  <a:pt x="2056619" y="574665"/>
                  <a:pt x="2059307" y="556893"/>
                  <a:pt x="2070100" y="546100"/>
                </a:cubicBezTo>
                <a:cubicBezTo>
                  <a:pt x="2080893" y="535307"/>
                  <a:pt x="2095500" y="529167"/>
                  <a:pt x="2108200" y="520700"/>
                </a:cubicBezTo>
                <a:cubicBezTo>
                  <a:pt x="2116667" y="508000"/>
                  <a:pt x="2122113" y="492651"/>
                  <a:pt x="2133600" y="482600"/>
                </a:cubicBezTo>
                <a:cubicBezTo>
                  <a:pt x="2156574" y="462498"/>
                  <a:pt x="2209800" y="431800"/>
                  <a:pt x="2209800" y="431800"/>
                </a:cubicBezTo>
                <a:cubicBezTo>
                  <a:pt x="2251318" y="307245"/>
                  <a:pt x="2184007" y="483190"/>
                  <a:pt x="2260600" y="368300"/>
                </a:cubicBezTo>
                <a:cubicBezTo>
                  <a:pt x="2269727" y="354610"/>
                  <a:pt x="2273011" y="295636"/>
                  <a:pt x="2286000" y="279400"/>
                </a:cubicBezTo>
                <a:cubicBezTo>
                  <a:pt x="2295535" y="267481"/>
                  <a:pt x="2311400" y="262467"/>
                  <a:pt x="2324100" y="254000"/>
                </a:cubicBezTo>
                <a:cubicBezTo>
                  <a:pt x="2391833" y="152400"/>
                  <a:pt x="2302933" y="275167"/>
                  <a:pt x="2387600" y="190500"/>
                </a:cubicBezTo>
                <a:cubicBezTo>
                  <a:pt x="2472267" y="105833"/>
                  <a:pt x="2349500" y="194733"/>
                  <a:pt x="2451100" y="127000"/>
                </a:cubicBezTo>
                <a:cubicBezTo>
                  <a:pt x="2459567" y="114300"/>
                  <a:pt x="2464581" y="98435"/>
                  <a:pt x="2476500" y="88900"/>
                </a:cubicBezTo>
                <a:cubicBezTo>
                  <a:pt x="2486953" y="80537"/>
                  <a:pt x="2502626" y="82187"/>
                  <a:pt x="2514600" y="76200"/>
                </a:cubicBezTo>
                <a:cubicBezTo>
                  <a:pt x="2528252" y="69374"/>
                  <a:pt x="2538752" y="56999"/>
                  <a:pt x="2552700" y="50800"/>
                </a:cubicBezTo>
                <a:cubicBezTo>
                  <a:pt x="2577166" y="39926"/>
                  <a:pt x="2603500" y="33867"/>
                  <a:pt x="2628900" y="25400"/>
                </a:cubicBezTo>
                <a:lnTo>
                  <a:pt x="2667000" y="12700"/>
                </a:lnTo>
                <a:lnTo>
                  <a:pt x="2705100" y="0"/>
                </a:lnTo>
                <a:lnTo>
                  <a:pt x="3479800" y="12700"/>
                </a:lnTo>
                <a:cubicBezTo>
                  <a:pt x="3524482" y="14075"/>
                  <a:pt x="3541546" y="34858"/>
                  <a:pt x="3581400" y="50800"/>
                </a:cubicBezTo>
                <a:cubicBezTo>
                  <a:pt x="3606259" y="60744"/>
                  <a:pt x="3632200" y="67733"/>
                  <a:pt x="3657600" y="76200"/>
                </a:cubicBezTo>
                <a:lnTo>
                  <a:pt x="3733800" y="101600"/>
                </a:lnTo>
                <a:cubicBezTo>
                  <a:pt x="3780300" y="117100"/>
                  <a:pt x="3823368" y="132538"/>
                  <a:pt x="3873500" y="139700"/>
                </a:cubicBezTo>
                <a:lnTo>
                  <a:pt x="3962400" y="152400"/>
                </a:lnTo>
                <a:cubicBezTo>
                  <a:pt x="4093541" y="196114"/>
                  <a:pt x="3982420" y="164122"/>
                  <a:pt x="4127500" y="190500"/>
                </a:cubicBezTo>
                <a:cubicBezTo>
                  <a:pt x="4195458" y="202856"/>
                  <a:pt x="4172625" y="210052"/>
                  <a:pt x="4254500" y="215900"/>
                </a:cubicBezTo>
                <a:cubicBezTo>
                  <a:pt x="4347493" y="222542"/>
                  <a:pt x="4440767" y="224367"/>
                  <a:pt x="4533900" y="228600"/>
                </a:cubicBezTo>
                <a:cubicBezTo>
                  <a:pt x="4567767" y="237067"/>
                  <a:pt x="4602382" y="242961"/>
                  <a:pt x="4635500" y="254000"/>
                </a:cubicBezTo>
                <a:cubicBezTo>
                  <a:pt x="4648200" y="258233"/>
                  <a:pt x="4660613" y="263453"/>
                  <a:pt x="4673600" y="266700"/>
                </a:cubicBezTo>
                <a:cubicBezTo>
                  <a:pt x="4694541" y="271935"/>
                  <a:pt x="4716275" y="273720"/>
                  <a:pt x="4737100" y="279400"/>
                </a:cubicBezTo>
                <a:cubicBezTo>
                  <a:pt x="4762931" y="286445"/>
                  <a:pt x="4786690" y="301843"/>
                  <a:pt x="4813300" y="304800"/>
                </a:cubicBezTo>
                <a:lnTo>
                  <a:pt x="4927600" y="317500"/>
                </a:lnTo>
                <a:cubicBezTo>
                  <a:pt x="4968120" y="331007"/>
                  <a:pt x="5067526" y="366307"/>
                  <a:pt x="5105400" y="368300"/>
                </a:cubicBezTo>
                <a:lnTo>
                  <a:pt x="5346700" y="381000"/>
                </a:lnTo>
                <a:cubicBezTo>
                  <a:pt x="5359400" y="385233"/>
                  <a:pt x="5371629" y="391305"/>
                  <a:pt x="5384800" y="393700"/>
                </a:cubicBezTo>
                <a:cubicBezTo>
                  <a:pt x="5475520" y="410195"/>
                  <a:pt x="5607873" y="413464"/>
                  <a:pt x="5689600" y="419100"/>
                </a:cubicBezTo>
                <a:lnTo>
                  <a:pt x="5854700" y="431800"/>
                </a:lnTo>
                <a:cubicBezTo>
                  <a:pt x="5949972" y="455618"/>
                  <a:pt x="5932928" y="454466"/>
                  <a:pt x="6083300" y="457200"/>
                </a:cubicBezTo>
                <a:cubicBezTo>
                  <a:pt x="6256838" y="460355"/>
                  <a:pt x="6430433" y="457200"/>
                  <a:pt x="6604000" y="457200"/>
                </a:cubicBezTo>
                <a:lnTo>
                  <a:pt x="6604000" y="457200"/>
                </a:lnTo>
              </a:path>
            </a:pathLst>
          </a:custGeom>
          <a:ln w="857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010579" y="5954285"/>
            <a:ext cx="5122175" cy="1718507"/>
          </a:xfrm>
          <a:custGeom>
            <a:avLst/>
            <a:gdLst>
              <a:gd name="connsiteX0" fmla="*/ 0 w 7026442"/>
              <a:gd name="connsiteY0" fmla="*/ 497305 h 1718507"/>
              <a:gd name="connsiteX1" fmla="*/ 32084 w 7026442"/>
              <a:gd name="connsiteY1" fmla="*/ 577516 h 1718507"/>
              <a:gd name="connsiteX2" fmla="*/ 64168 w 7026442"/>
              <a:gd name="connsiteY2" fmla="*/ 625642 h 1718507"/>
              <a:gd name="connsiteX3" fmla="*/ 112295 w 7026442"/>
              <a:gd name="connsiteY3" fmla="*/ 705852 h 1718507"/>
              <a:gd name="connsiteX4" fmla="*/ 128337 w 7026442"/>
              <a:gd name="connsiteY4" fmla="*/ 753979 h 1718507"/>
              <a:gd name="connsiteX5" fmla="*/ 224589 w 7026442"/>
              <a:gd name="connsiteY5" fmla="*/ 882316 h 1718507"/>
              <a:gd name="connsiteX6" fmla="*/ 272716 w 7026442"/>
              <a:gd name="connsiteY6" fmla="*/ 962526 h 1718507"/>
              <a:gd name="connsiteX7" fmla="*/ 288758 w 7026442"/>
              <a:gd name="connsiteY7" fmla="*/ 1010652 h 1718507"/>
              <a:gd name="connsiteX8" fmla="*/ 417095 w 7026442"/>
              <a:gd name="connsiteY8" fmla="*/ 1122947 h 1718507"/>
              <a:gd name="connsiteX9" fmla="*/ 449179 w 7026442"/>
              <a:gd name="connsiteY9" fmla="*/ 1171074 h 1718507"/>
              <a:gd name="connsiteX10" fmla="*/ 497305 w 7026442"/>
              <a:gd name="connsiteY10" fmla="*/ 1187116 h 1718507"/>
              <a:gd name="connsiteX11" fmla="*/ 593558 w 7026442"/>
              <a:gd name="connsiteY11" fmla="*/ 1251284 h 1718507"/>
              <a:gd name="connsiteX12" fmla="*/ 641684 w 7026442"/>
              <a:gd name="connsiteY12" fmla="*/ 1283368 h 1718507"/>
              <a:gd name="connsiteX13" fmla="*/ 689810 w 7026442"/>
              <a:gd name="connsiteY13" fmla="*/ 1315452 h 1718507"/>
              <a:gd name="connsiteX14" fmla="*/ 786063 w 7026442"/>
              <a:gd name="connsiteY14" fmla="*/ 1347537 h 1718507"/>
              <a:gd name="connsiteX15" fmla="*/ 834189 w 7026442"/>
              <a:gd name="connsiteY15" fmla="*/ 1379621 h 1718507"/>
              <a:gd name="connsiteX16" fmla="*/ 994610 w 7026442"/>
              <a:gd name="connsiteY16" fmla="*/ 1427747 h 1718507"/>
              <a:gd name="connsiteX17" fmla="*/ 1219200 w 7026442"/>
              <a:gd name="connsiteY17" fmla="*/ 1475874 h 1718507"/>
              <a:gd name="connsiteX18" fmla="*/ 1331495 w 7026442"/>
              <a:gd name="connsiteY18" fmla="*/ 1507958 h 1718507"/>
              <a:gd name="connsiteX19" fmla="*/ 1379621 w 7026442"/>
              <a:gd name="connsiteY19" fmla="*/ 1524000 h 1718507"/>
              <a:gd name="connsiteX20" fmla="*/ 1443789 w 7026442"/>
              <a:gd name="connsiteY20" fmla="*/ 1540042 h 1718507"/>
              <a:gd name="connsiteX21" fmla="*/ 1588168 w 7026442"/>
              <a:gd name="connsiteY21" fmla="*/ 1588168 h 1718507"/>
              <a:gd name="connsiteX22" fmla="*/ 1636295 w 7026442"/>
              <a:gd name="connsiteY22" fmla="*/ 1604210 h 1718507"/>
              <a:gd name="connsiteX23" fmla="*/ 1764631 w 7026442"/>
              <a:gd name="connsiteY23" fmla="*/ 1636295 h 1718507"/>
              <a:gd name="connsiteX24" fmla="*/ 1989221 w 7026442"/>
              <a:gd name="connsiteY24" fmla="*/ 1668379 h 1718507"/>
              <a:gd name="connsiteX25" fmla="*/ 2743200 w 7026442"/>
              <a:gd name="connsiteY25" fmla="*/ 1700463 h 1718507"/>
              <a:gd name="connsiteX26" fmla="*/ 3208421 w 7026442"/>
              <a:gd name="connsiteY26" fmla="*/ 1684421 h 1718507"/>
              <a:gd name="connsiteX27" fmla="*/ 3304673 w 7026442"/>
              <a:gd name="connsiteY27" fmla="*/ 1652337 h 1718507"/>
              <a:gd name="connsiteX28" fmla="*/ 3352800 w 7026442"/>
              <a:gd name="connsiteY28" fmla="*/ 1636295 h 1718507"/>
              <a:gd name="connsiteX29" fmla="*/ 4267200 w 7026442"/>
              <a:gd name="connsiteY29" fmla="*/ 1604210 h 1718507"/>
              <a:gd name="connsiteX30" fmla="*/ 4443663 w 7026442"/>
              <a:gd name="connsiteY30" fmla="*/ 1572126 h 1718507"/>
              <a:gd name="connsiteX31" fmla="*/ 4539916 w 7026442"/>
              <a:gd name="connsiteY31" fmla="*/ 1540042 h 1718507"/>
              <a:gd name="connsiteX32" fmla="*/ 4588042 w 7026442"/>
              <a:gd name="connsiteY32" fmla="*/ 1524000 h 1718507"/>
              <a:gd name="connsiteX33" fmla="*/ 4684295 w 7026442"/>
              <a:gd name="connsiteY33" fmla="*/ 1507958 h 1718507"/>
              <a:gd name="connsiteX34" fmla="*/ 4796589 w 7026442"/>
              <a:gd name="connsiteY34" fmla="*/ 1475874 h 1718507"/>
              <a:gd name="connsiteX35" fmla="*/ 4924926 w 7026442"/>
              <a:gd name="connsiteY35" fmla="*/ 1443789 h 1718507"/>
              <a:gd name="connsiteX36" fmla="*/ 4989095 w 7026442"/>
              <a:gd name="connsiteY36" fmla="*/ 1427747 h 1718507"/>
              <a:gd name="connsiteX37" fmla="*/ 5037221 w 7026442"/>
              <a:gd name="connsiteY37" fmla="*/ 1411705 h 1718507"/>
              <a:gd name="connsiteX38" fmla="*/ 5117431 w 7026442"/>
              <a:gd name="connsiteY38" fmla="*/ 1395663 h 1718507"/>
              <a:gd name="connsiteX39" fmla="*/ 5181600 w 7026442"/>
              <a:gd name="connsiteY39" fmla="*/ 1379621 h 1718507"/>
              <a:gd name="connsiteX40" fmla="*/ 5229726 w 7026442"/>
              <a:gd name="connsiteY40" fmla="*/ 1347537 h 1718507"/>
              <a:gd name="connsiteX41" fmla="*/ 5277852 w 7026442"/>
              <a:gd name="connsiteY41" fmla="*/ 1331495 h 1718507"/>
              <a:gd name="connsiteX42" fmla="*/ 5325979 w 7026442"/>
              <a:gd name="connsiteY42" fmla="*/ 1283368 h 1718507"/>
              <a:gd name="connsiteX43" fmla="*/ 5422231 w 7026442"/>
              <a:gd name="connsiteY43" fmla="*/ 1219200 h 1718507"/>
              <a:gd name="connsiteX44" fmla="*/ 5454316 w 7026442"/>
              <a:gd name="connsiteY44" fmla="*/ 1187116 h 1718507"/>
              <a:gd name="connsiteX45" fmla="*/ 5502442 w 7026442"/>
              <a:gd name="connsiteY45" fmla="*/ 1171074 h 1718507"/>
              <a:gd name="connsiteX46" fmla="*/ 5630779 w 7026442"/>
              <a:gd name="connsiteY46" fmla="*/ 1138989 h 1718507"/>
              <a:gd name="connsiteX47" fmla="*/ 5694947 w 7026442"/>
              <a:gd name="connsiteY47" fmla="*/ 1122947 h 1718507"/>
              <a:gd name="connsiteX48" fmla="*/ 5791200 w 7026442"/>
              <a:gd name="connsiteY48" fmla="*/ 1090863 h 1718507"/>
              <a:gd name="connsiteX49" fmla="*/ 5855368 w 7026442"/>
              <a:gd name="connsiteY49" fmla="*/ 1058779 h 1718507"/>
              <a:gd name="connsiteX50" fmla="*/ 5951621 w 7026442"/>
              <a:gd name="connsiteY50" fmla="*/ 1026695 h 1718507"/>
              <a:gd name="connsiteX51" fmla="*/ 6031831 w 7026442"/>
              <a:gd name="connsiteY51" fmla="*/ 962526 h 1718507"/>
              <a:gd name="connsiteX52" fmla="*/ 6079958 w 7026442"/>
              <a:gd name="connsiteY52" fmla="*/ 946484 h 1718507"/>
              <a:gd name="connsiteX53" fmla="*/ 6176210 w 7026442"/>
              <a:gd name="connsiteY53" fmla="*/ 882316 h 1718507"/>
              <a:gd name="connsiteX54" fmla="*/ 6208295 w 7026442"/>
              <a:gd name="connsiteY54" fmla="*/ 850231 h 1718507"/>
              <a:gd name="connsiteX55" fmla="*/ 6256421 w 7026442"/>
              <a:gd name="connsiteY55" fmla="*/ 818147 h 1718507"/>
              <a:gd name="connsiteX56" fmla="*/ 6352673 w 7026442"/>
              <a:gd name="connsiteY56" fmla="*/ 753979 h 1718507"/>
              <a:gd name="connsiteX57" fmla="*/ 6464968 w 7026442"/>
              <a:gd name="connsiteY57" fmla="*/ 673768 h 1718507"/>
              <a:gd name="connsiteX58" fmla="*/ 6513095 w 7026442"/>
              <a:gd name="connsiteY58" fmla="*/ 625642 h 1718507"/>
              <a:gd name="connsiteX59" fmla="*/ 6609347 w 7026442"/>
              <a:gd name="connsiteY59" fmla="*/ 561474 h 1718507"/>
              <a:gd name="connsiteX60" fmla="*/ 6673516 w 7026442"/>
              <a:gd name="connsiteY60" fmla="*/ 497305 h 1718507"/>
              <a:gd name="connsiteX61" fmla="*/ 6737684 w 7026442"/>
              <a:gd name="connsiteY61" fmla="*/ 417095 h 1718507"/>
              <a:gd name="connsiteX62" fmla="*/ 6753726 w 7026442"/>
              <a:gd name="connsiteY62" fmla="*/ 368968 h 1718507"/>
              <a:gd name="connsiteX63" fmla="*/ 6785810 w 7026442"/>
              <a:gd name="connsiteY63" fmla="*/ 320842 h 1718507"/>
              <a:gd name="connsiteX64" fmla="*/ 6817895 w 7026442"/>
              <a:gd name="connsiteY64" fmla="*/ 224589 h 1718507"/>
              <a:gd name="connsiteX65" fmla="*/ 6849979 w 7026442"/>
              <a:gd name="connsiteY65" fmla="*/ 176463 h 1718507"/>
              <a:gd name="connsiteX66" fmla="*/ 6866021 w 7026442"/>
              <a:gd name="connsiteY66" fmla="*/ 128337 h 1718507"/>
              <a:gd name="connsiteX67" fmla="*/ 6898105 w 7026442"/>
              <a:gd name="connsiteY67" fmla="*/ 96252 h 1718507"/>
              <a:gd name="connsiteX68" fmla="*/ 6930189 w 7026442"/>
              <a:gd name="connsiteY68" fmla="*/ 48126 h 1718507"/>
              <a:gd name="connsiteX69" fmla="*/ 6978316 w 7026442"/>
              <a:gd name="connsiteY69" fmla="*/ 32084 h 1718507"/>
              <a:gd name="connsiteX70" fmla="*/ 7026442 w 7026442"/>
              <a:gd name="connsiteY70" fmla="*/ 0 h 171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026442" h="1718507">
                <a:moveTo>
                  <a:pt x="0" y="497305"/>
                </a:moveTo>
                <a:cubicBezTo>
                  <a:pt x="10695" y="524042"/>
                  <a:pt x="19206" y="551760"/>
                  <a:pt x="32084" y="577516"/>
                </a:cubicBezTo>
                <a:cubicBezTo>
                  <a:pt x="40706" y="594761"/>
                  <a:pt x="55546" y="608397"/>
                  <a:pt x="64168" y="625642"/>
                </a:cubicBezTo>
                <a:cubicBezTo>
                  <a:pt x="105817" y="708940"/>
                  <a:pt x="49627" y="643186"/>
                  <a:pt x="112295" y="705852"/>
                </a:cubicBezTo>
                <a:cubicBezTo>
                  <a:pt x="117642" y="721894"/>
                  <a:pt x="120125" y="739197"/>
                  <a:pt x="128337" y="753979"/>
                </a:cubicBezTo>
                <a:cubicBezTo>
                  <a:pt x="173684" y="835604"/>
                  <a:pt x="175912" y="833638"/>
                  <a:pt x="224589" y="882316"/>
                </a:cubicBezTo>
                <a:cubicBezTo>
                  <a:pt x="270033" y="1018648"/>
                  <a:pt x="206653" y="852424"/>
                  <a:pt x="272716" y="962526"/>
                </a:cubicBezTo>
                <a:cubicBezTo>
                  <a:pt x="281416" y="977026"/>
                  <a:pt x="278612" y="997124"/>
                  <a:pt x="288758" y="1010652"/>
                </a:cubicBezTo>
                <a:cubicBezTo>
                  <a:pt x="335682" y="1073217"/>
                  <a:pt x="361431" y="1085839"/>
                  <a:pt x="417095" y="1122947"/>
                </a:cubicBezTo>
                <a:cubicBezTo>
                  <a:pt x="427790" y="1138989"/>
                  <a:pt x="434124" y="1159030"/>
                  <a:pt x="449179" y="1171074"/>
                </a:cubicBezTo>
                <a:cubicBezTo>
                  <a:pt x="462383" y="1181638"/>
                  <a:pt x="482523" y="1178904"/>
                  <a:pt x="497305" y="1187116"/>
                </a:cubicBezTo>
                <a:cubicBezTo>
                  <a:pt x="531013" y="1205843"/>
                  <a:pt x="561474" y="1229895"/>
                  <a:pt x="593558" y="1251284"/>
                </a:cubicBezTo>
                <a:lnTo>
                  <a:pt x="641684" y="1283368"/>
                </a:lnTo>
                <a:cubicBezTo>
                  <a:pt x="657726" y="1294063"/>
                  <a:pt x="671519" y="1309355"/>
                  <a:pt x="689810" y="1315452"/>
                </a:cubicBezTo>
                <a:cubicBezTo>
                  <a:pt x="721894" y="1326147"/>
                  <a:pt x="757923" y="1328777"/>
                  <a:pt x="786063" y="1347537"/>
                </a:cubicBezTo>
                <a:cubicBezTo>
                  <a:pt x="802105" y="1358232"/>
                  <a:pt x="816571" y="1371791"/>
                  <a:pt x="834189" y="1379621"/>
                </a:cubicBezTo>
                <a:cubicBezTo>
                  <a:pt x="912719" y="1414523"/>
                  <a:pt x="922821" y="1406211"/>
                  <a:pt x="994610" y="1427747"/>
                </a:cubicBezTo>
                <a:cubicBezTo>
                  <a:pt x="1157887" y="1476730"/>
                  <a:pt x="1024002" y="1451473"/>
                  <a:pt x="1219200" y="1475874"/>
                </a:cubicBezTo>
                <a:cubicBezTo>
                  <a:pt x="1334589" y="1514337"/>
                  <a:pt x="1190492" y="1467672"/>
                  <a:pt x="1331495" y="1507958"/>
                </a:cubicBezTo>
                <a:cubicBezTo>
                  <a:pt x="1347754" y="1512603"/>
                  <a:pt x="1363362" y="1519355"/>
                  <a:pt x="1379621" y="1524000"/>
                </a:cubicBezTo>
                <a:cubicBezTo>
                  <a:pt x="1400820" y="1530057"/>
                  <a:pt x="1422671" y="1533707"/>
                  <a:pt x="1443789" y="1540042"/>
                </a:cubicBezTo>
                <a:cubicBezTo>
                  <a:pt x="1443806" y="1540047"/>
                  <a:pt x="1564096" y="1580144"/>
                  <a:pt x="1588168" y="1588168"/>
                </a:cubicBezTo>
                <a:cubicBezTo>
                  <a:pt x="1604210" y="1593515"/>
                  <a:pt x="1619890" y="1600109"/>
                  <a:pt x="1636295" y="1604210"/>
                </a:cubicBezTo>
                <a:cubicBezTo>
                  <a:pt x="1679074" y="1614905"/>
                  <a:pt x="1720876" y="1630826"/>
                  <a:pt x="1764631" y="1636295"/>
                </a:cubicBezTo>
                <a:cubicBezTo>
                  <a:pt x="1925244" y="1656371"/>
                  <a:pt x="1850443" y="1645250"/>
                  <a:pt x="1989221" y="1668379"/>
                </a:cubicBezTo>
                <a:cubicBezTo>
                  <a:pt x="2257074" y="1757663"/>
                  <a:pt x="2069720" y="1700463"/>
                  <a:pt x="2743200" y="1700463"/>
                </a:cubicBezTo>
                <a:cubicBezTo>
                  <a:pt x="2898366" y="1700463"/>
                  <a:pt x="3053347" y="1689768"/>
                  <a:pt x="3208421" y="1684421"/>
                </a:cubicBezTo>
                <a:lnTo>
                  <a:pt x="3304673" y="1652337"/>
                </a:lnTo>
                <a:cubicBezTo>
                  <a:pt x="3320715" y="1646990"/>
                  <a:pt x="3335993" y="1638163"/>
                  <a:pt x="3352800" y="1636295"/>
                </a:cubicBezTo>
                <a:cubicBezTo>
                  <a:pt x="3752338" y="1591899"/>
                  <a:pt x="3448767" y="1621261"/>
                  <a:pt x="4267200" y="1604210"/>
                </a:cubicBezTo>
                <a:cubicBezTo>
                  <a:pt x="4398914" y="1560305"/>
                  <a:pt x="4189713" y="1626543"/>
                  <a:pt x="4443663" y="1572126"/>
                </a:cubicBezTo>
                <a:cubicBezTo>
                  <a:pt x="4476732" y="1565040"/>
                  <a:pt x="4507832" y="1550737"/>
                  <a:pt x="4539916" y="1540042"/>
                </a:cubicBezTo>
                <a:cubicBezTo>
                  <a:pt x="4555958" y="1534695"/>
                  <a:pt x="4571362" y="1526780"/>
                  <a:pt x="4588042" y="1524000"/>
                </a:cubicBezTo>
                <a:cubicBezTo>
                  <a:pt x="4620126" y="1518653"/>
                  <a:pt x="4652400" y="1514337"/>
                  <a:pt x="4684295" y="1507958"/>
                </a:cubicBezTo>
                <a:cubicBezTo>
                  <a:pt x="4784483" y="1487921"/>
                  <a:pt x="4712503" y="1498807"/>
                  <a:pt x="4796589" y="1475874"/>
                </a:cubicBezTo>
                <a:cubicBezTo>
                  <a:pt x="4839131" y="1464272"/>
                  <a:pt x="4882147" y="1454484"/>
                  <a:pt x="4924926" y="1443789"/>
                </a:cubicBezTo>
                <a:cubicBezTo>
                  <a:pt x="4946316" y="1438442"/>
                  <a:pt x="4968178" y="1434719"/>
                  <a:pt x="4989095" y="1427747"/>
                </a:cubicBezTo>
                <a:cubicBezTo>
                  <a:pt x="5005137" y="1422400"/>
                  <a:pt x="5020816" y="1415806"/>
                  <a:pt x="5037221" y="1411705"/>
                </a:cubicBezTo>
                <a:cubicBezTo>
                  <a:pt x="5063673" y="1405092"/>
                  <a:pt x="5090814" y="1401578"/>
                  <a:pt x="5117431" y="1395663"/>
                </a:cubicBezTo>
                <a:cubicBezTo>
                  <a:pt x="5138954" y="1390880"/>
                  <a:pt x="5160210" y="1384968"/>
                  <a:pt x="5181600" y="1379621"/>
                </a:cubicBezTo>
                <a:cubicBezTo>
                  <a:pt x="5197642" y="1368926"/>
                  <a:pt x="5212481" y="1356159"/>
                  <a:pt x="5229726" y="1347537"/>
                </a:cubicBezTo>
                <a:cubicBezTo>
                  <a:pt x="5244851" y="1339975"/>
                  <a:pt x="5263782" y="1340875"/>
                  <a:pt x="5277852" y="1331495"/>
                </a:cubicBezTo>
                <a:cubicBezTo>
                  <a:pt x="5296729" y="1318910"/>
                  <a:pt x="5308071" y="1297297"/>
                  <a:pt x="5325979" y="1283368"/>
                </a:cubicBezTo>
                <a:cubicBezTo>
                  <a:pt x="5356417" y="1259694"/>
                  <a:pt x="5394964" y="1246466"/>
                  <a:pt x="5422231" y="1219200"/>
                </a:cubicBezTo>
                <a:cubicBezTo>
                  <a:pt x="5432926" y="1208505"/>
                  <a:pt x="5441347" y="1194898"/>
                  <a:pt x="5454316" y="1187116"/>
                </a:cubicBezTo>
                <a:cubicBezTo>
                  <a:pt x="5468816" y="1178416"/>
                  <a:pt x="5486128" y="1175523"/>
                  <a:pt x="5502442" y="1171074"/>
                </a:cubicBezTo>
                <a:cubicBezTo>
                  <a:pt x="5544984" y="1159472"/>
                  <a:pt x="5588000" y="1149684"/>
                  <a:pt x="5630779" y="1138989"/>
                </a:cubicBezTo>
                <a:cubicBezTo>
                  <a:pt x="5652168" y="1133642"/>
                  <a:pt x="5674031" y="1129919"/>
                  <a:pt x="5694947" y="1122947"/>
                </a:cubicBezTo>
                <a:cubicBezTo>
                  <a:pt x="5727031" y="1112252"/>
                  <a:pt x="5760951" y="1105988"/>
                  <a:pt x="5791200" y="1090863"/>
                </a:cubicBezTo>
                <a:cubicBezTo>
                  <a:pt x="5812589" y="1080168"/>
                  <a:pt x="5833164" y="1067660"/>
                  <a:pt x="5855368" y="1058779"/>
                </a:cubicBezTo>
                <a:cubicBezTo>
                  <a:pt x="5886769" y="1046219"/>
                  <a:pt x="5951621" y="1026695"/>
                  <a:pt x="5951621" y="1026695"/>
                </a:cubicBezTo>
                <a:cubicBezTo>
                  <a:pt x="5981463" y="996852"/>
                  <a:pt x="5991356" y="982763"/>
                  <a:pt x="6031831" y="962526"/>
                </a:cubicBezTo>
                <a:cubicBezTo>
                  <a:pt x="6046956" y="954964"/>
                  <a:pt x="6063916" y="951831"/>
                  <a:pt x="6079958" y="946484"/>
                </a:cubicBezTo>
                <a:cubicBezTo>
                  <a:pt x="6112042" y="925095"/>
                  <a:pt x="6148944" y="909582"/>
                  <a:pt x="6176210" y="882316"/>
                </a:cubicBezTo>
                <a:cubicBezTo>
                  <a:pt x="6186905" y="871621"/>
                  <a:pt x="6196484" y="859680"/>
                  <a:pt x="6208295" y="850231"/>
                </a:cubicBezTo>
                <a:cubicBezTo>
                  <a:pt x="6223350" y="838187"/>
                  <a:pt x="6241610" y="830490"/>
                  <a:pt x="6256421" y="818147"/>
                </a:cubicBezTo>
                <a:cubicBezTo>
                  <a:pt x="6336532" y="751388"/>
                  <a:pt x="6268097" y="782171"/>
                  <a:pt x="6352673" y="753979"/>
                </a:cubicBezTo>
                <a:cubicBezTo>
                  <a:pt x="6428799" y="677853"/>
                  <a:pt x="6388145" y="699376"/>
                  <a:pt x="6464968" y="673768"/>
                </a:cubicBezTo>
                <a:cubicBezTo>
                  <a:pt x="6481010" y="657726"/>
                  <a:pt x="6495187" y="639570"/>
                  <a:pt x="6513095" y="625642"/>
                </a:cubicBezTo>
                <a:cubicBezTo>
                  <a:pt x="6543533" y="601968"/>
                  <a:pt x="6582081" y="588740"/>
                  <a:pt x="6609347" y="561474"/>
                </a:cubicBezTo>
                <a:lnTo>
                  <a:pt x="6673516" y="497305"/>
                </a:lnTo>
                <a:cubicBezTo>
                  <a:pt x="6713839" y="376337"/>
                  <a:pt x="6654756" y="520757"/>
                  <a:pt x="6737684" y="417095"/>
                </a:cubicBezTo>
                <a:cubicBezTo>
                  <a:pt x="6748248" y="403890"/>
                  <a:pt x="6746164" y="384093"/>
                  <a:pt x="6753726" y="368968"/>
                </a:cubicBezTo>
                <a:cubicBezTo>
                  <a:pt x="6762348" y="351723"/>
                  <a:pt x="6777980" y="338460"/>
                  <a:pt x="6785810" y="320842"/>
                </a:cubicBezTo>
                <a:cubicBezTo>
                  <a:pt x="6799546" y="289937"/>
                  <a:pt x="6799135" y="252729"/>
                  <a:pt x="6817895" y="224589"/>
                </a:cubicBezTo>
                <a:cubicBezTo>
                  <a:pt x="6828590" y="208547"/>
                  <a:pt x="6841357" y="193708"/>
                  <a:pt x="6849979" y="176463"/>
                </a:cubicBezTo>
                <a:cubicBezTo>
                  <a:pt x="6857541" y="161338"/>
                  <a:pt x="6857321" y="142837"/>
                  <a:pt x="6866021" y="128337"/>
                </a:cubicBezTo>
                <a:cubicBezTo>
                  <a:pt x="6873803" y="115368"/>
                  <a:pt x="6888657" y="108063"/>
                  <a:pt x="6898105" y="96252"/>
                </a:cubicBezTo>
                <a:cubicBezTo>
                  <a:pt x="6910149" y="81197"/>
                  <a:pt x="6915134" y="60170"/>
                  <a:pt x="6930189" y="48126"/>
                </a:cubicBezTo>
                <a:cubicBezTo>
                  <a:pt x="6943394" y="37562"/>
                  <a:pt x="6962274" y="37431"/>
                  <a:pt x="6978316" y="32084"/>
                </a:cubicBezTo>
                <a:lnTo>
                  <a:pt x="7026442" y="0"/>
                </a:lnTo>
              </a:path>
            </a:pathLst>
          </a:custGeom>
          <a:noFill/>
          <a:ln w="1174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1977722" y="5768660"/>
            <a:ext cx="352927" cy="371250"/>
          </a:xfrm>
          <a:custGeom>
            <a:avLst/>
            <a:gdLst>
              <a:gd name="connsiteX0" fmla="*/ 0 w 352927"/>
              <a:gd name="connsiteY0" fmla="*/ 16347 h 371250"/>
              <a:gd name="connsiteX1" fmla="*/ 80211 w 352927"/>
              <a:gd name="connsiteY1" fmla="*/ 305 h 371250"/>
              <a:gd name="connsiteX2" fmla="*/ 176464 w 352927"/>
              <a:gd name="connsiteY2" fmla="*/ 32389 h 371250"/>
              <a:gd name="connsiteX3" fmla="*/ 352927 w 352927"/>
              <a:gd name="connsiteY3" fmla="*/ 48431 h 371250"/>
              <a:gd name="connsiteX4" fmla="*/ 272716 w 352927"/>
              <a:gd name="connsiteY4" fmla="*/ 176768 h 371250"/>
              <a:gd name="connsiteX5" fmla="*/ 256674 w 352927"/>
              <a:gd name="connsiteY5" fmla="*/ 224894 h 371250"/>
              <a:gd name="connsiteX6" fmla="*/ 224590 w 352927"/>
              <a:gd name="connsiteY6" fmla="*/ 369273 h 371250"/>
              <a:gd name="connsiteX7" fmla="*/ 208548 w 352927"/>
              <a:gd name="connsiteY7" fmla="*/ 369273 h 37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927" h="371250">
                <a:moveTo>
                  <a:pt x="0" y="16347"/>
                </a:moveTo>
                <a:cubicBezTo>
                  <a:pt x="26737" y="11000"/>
                  <a:pt x="53056" y="-2164"/>
                  <a:pt x="80211" y="305"/>
                </a:cubicBezTo>
                <a:cubicBezTo>
                  <a:pt x="113892" y="3367"/>
                  <a:pt x="142783" y="29327"/>
                  <a:pt x="176464" y="32389"/>
                </a:cubicBezTo>
                <a:lnTo>
                  <a:pt x="352927" y="48431"/>
                </a:lnTo>
                <a:cubicBezTo>
                  <a:pt x="276660" y="99275"/>
                  <a:pt x="310897" y="62224"/>
                  <a:pt x="272716" y="176768"/>
                </a:cubicBezTo>
                <a:lnTo>
                  <a:pt x="256674" y="224894"/>
                </a:lnTo>
                <a:cubicBezTo>
                  <a:pt x="254733" y="236541"/>
                  <a:pt x="242142" y="342945"/>
                  <a:pt x="224590" y="369273"/>
                </a:cubicBezTo>
                <a:cubicBezTo>
                  <a:pt x="221624" y="373722"/>
                  <a:pt x="213895" y="369273"/>
                  <a:pt x="208548" y="369273"/>
                </a:cubicBezTo>
              </a:path>
            </a:pathLst>
          </a:custGeom>
          <a:noFill/>
          <a:ln w="793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348119" y="4311507"/>
            <a:ext cx="1322939" cy="588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240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17597" y="5088473"/>
            <a:ext cx="1322939" cy="588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40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772263" y="6128717"/>
            <a:ext cx="1322939" cy="588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CC"/>
                </a:solidFill>
              </a:rPr>
              <a:t>24</a:t>
            </a:r>
            <a:endParaRPr lang="en-US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1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7280" y="111473"/>
            <a:ext cx="6422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1446" y="730846"/>
            <a:ext cx="12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976286" y="1288664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GIẢM MỘT SỐ ĐI MỘT SỐ LẦN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56519" y="3402449"/>
            <a:ext cx="14128803" cy="1169551"/>
            <a:chOff x="1499845" y="2003229"/>
            <a:chExt cx="13615150" cy="1169551"/>
          </a:xfrm>
        </p:grpSpPr>
        <p:grpSp>
          <p:nvGrpSpPr>
            <p:cNvPr id="8" name="Group 7"/>
            <p:cNvGrpSpPr/>
            <p:nvPr/>
          </p:nvGrpSpPr>
          <p:grpSpPr>
            <a:xfrm>
              <a:off x="1499845" y="2084250"/>
              <a:ext cx="533400" cy="646331"/>
              <a:chOff x="1766545" y="2084250"/>
              <a:chExt cx="533400" cy="646331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766545" y="2147417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848559" y="2084250"/>
                <a:ext cx="3960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703795" y="2003229"/>
              <a:ext cx="134112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Mai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28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khoá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Mai so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giảm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2422058" y="4080037"/>
            <a:ext cx="130632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28387" y="4572147"/>
            <a:ext cx="449579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90519" y="4587645"/>
            <a:ext cx="682675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4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7280" y="111473"/>
            <a:ext cx="6422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1446" y="730846"/>
            <a:ext cx="12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976286" y="1288664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GIẢM MỘT SỐ ĐI MỘT SỐ LẦN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37519" y="2819400"/>
            <a:ext cx="3809997" cy="646331"/>
            <a:chOff x="1509864" y="1943100"/>
            <a:chExt cx="557789" cy="646331"/>
          </a:xfrm>
        </p:grpSpPr>
        <p:grpSp>
          <p:nvGrpSpPr>
            <p:cNvPr id="8" name="Group 7"/>
            <p:cNvGrpSpPr/>
            <p:nvPr/>
          </p:nvGrpSpPr>
          <p:grpSpPr>
            <a:xfrm>
              <a:off x="1509864" y="1943100"/>
              <a:ext cx="100403" cy="646331"/>
              <a:chOff x="1776564" y="1943100"/>
              <a:chExt cx="100403" cy="646331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776564" y="2019300"/>
                <a:ext cx="100403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804609" y="1943100"/>
                <a:ext cx="723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633315" y="1947446"/>
              <a:ext cx="4343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chia.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929081" y="3784757"/>
            <a:ext cx="297073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:          = 9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73097" y="3778369"/>
            <a:ext cx="607084" cy="58840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10908" y="3778369"/>
            <a:ext cx="607084" cy="58840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03669" y="3750911"/>
            <a:ext cx="607084" cy="58840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61919" y="3734174"/>
            <a:ext cx="297073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:          = 9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024879" y="3761296"/>
            <a:ext cx="297073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         = 9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61719" y="2286000"/>
            <a:ext cx="7391400" cy="17615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 QUÀ BÍ MẬT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FF03E9-1A9D-4FB3-BC63-29ECACDAAF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5" t="4305" r="14444" b="20355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6E60B1-9EA2-4080-9F8E-A788BEB5A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815" y="5158397"/>
            <a:ext cx="8177509" cy="362621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8E9E894-897D-4A07-8EE7-A157D8311B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23"/>
            <a:ext cx="2418589" cy="241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79F572D-44D9-4AB1-A7FD-DF2F74D82A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44"/>
          <a:stretch/>
        </p:blipFill>
        <p:spPr>
          <a:xfrm>
            <a:off x="11413032" y="3978546"/>
            <a:ext cx="4190105" cy="481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1E59A5-FB1C-497D-B2A2-109B74F22F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35618" r="10668" b="37380"/>
          <a:stretch/>
        </p:blipFill>
        <p:spPr>
          <a:xfrm rot="21331576">
            <a:off x="1141322" y="1220464"/>
            <a:ext cx="10830187" cy="19580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FBD9BCD-462B-4A8E-B218-B479707070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7723" y="2517683"/>
            <a:ext cx="4927575" cy="65459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B97F51C-E10D-42C4-BFC8-95A3A91BDC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6261" y="2993901"/>
            <a:ext cx="2417290" cy="19834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803870F-1AB1-49B2-B9E5-F5681A4321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37645" y="2692329"/>
            <a:ext cx="2305384" cy="18915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2DB594A-C8E8-4D3A-9984-34179DA606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72310" y="856277"/>
            <a:ext cx="2417290" cy="19834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C8F7A3B-2EFD-4FA8-B574-CB5D045F92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17303" y="-65757"/>
            <a:ext cx="2417290" cy="19834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5106B86-5293-4B96-B58C-EB2E33C851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85373" y="1265499"/>
            <a:ext cx="2209979" cy="18133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7EB2D04-D247-4360-9E83-181165F3A7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81494" y="4043218"/>
            <a:ext cx="2417290" cy="19834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064684E-9ABD-42C7-BD71-0F28468882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62" y="-1269012"/>
            <a:ext cx="10069115" cy="670423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B89A1CA-2A1B-4F2B-BEE0-BE972221A082}"/>
              </a:ext>
            </a:extLst>
          </p:cNvPr>
          <p:cNvSpPr txBox="1"/>
          <p:nvPr/>
        </p:nvSpPr>
        <p:spPr>
          <a:xfrm>
            <a:off x="3096190" y="1660345"/>
            <a:ext cx="7486773" cy="1354217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 defTabSz="1220175">
              <a:defRPr/>
            </a:pPr>
            <a:r>
              <a:rPr lang="en-US" sz="8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TM Showcard" panose="02040603050506020204" pitchFamily="18" charset="0"/>
              </a:rPr>
              <a:t>HOA ĐIỂM 10</a:t>
            </a:r>
          </a:p>
        </p:txBody>
      </p:sp>
    </p:spTree>
    <p:extLst>
      <p:ext uri="{BB962C8B-B14F-4D97-AF65-F5344CB8AC3E}">
        <p14:creationId xmlns:p14="http://schemas.microsoft.com/office/powerpoint/2010/main" val="33562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FF03E9-1A9D-4FB3-BC63-29ECACDAAF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35" t="4305" r="14444" b="20355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6E60B1-9EA2-4080-9F8E-A788BEB5A3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2815" y="5158397"/>
            <a:ext cx="8177509" cy="36262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79F572D-44D9-4AB1-A7FD-DF2F74D82A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44"/>
          <a:stretch/>
        </p:blipFill>
        <p:spPr>
          <a:xfrm>
            <a:off x="11413032" y="3978546"/>
            <a:ext cx="4190105" cy="481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1E59A5-FB1C-497D-B2A2-109B74F22F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35618" r="10668" b="37380"/>
          <a:stretch/>
        </p:blipFill>
        <p:spPr>
          <a:xfrm rot="21331576">
            <a:off x="1141322" y="1220464"/>
            <a:ext cx="10830187" cy="19580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FBD9BCD-462B-4A8E-B218-B479707070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7723" y="2517683"/>
            <a:ext cx="4927575" cy="65459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B97F51C-E10D-42C4-BFC8-95A3A91BDC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90000" y="3103153"/>
            <a:ext cx="2417290" cy="19834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803870F-1AB1-49B2-B9E5-F5681A4321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41876" y="2726212"/>
            <a:ext cx="2305384" cy="18915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2DB594A-C8E8-4D3A-9984-34179DA606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90338" y="690150"/>
            <a:ext cx="2417290" cy="19834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7EB2D04-D247-4360-9E83-181165F3A7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35503" y="646009"/>
            <a:ext cx="2417290" cy="1983404"/>
          </a:xfrm>
          <a:prstGeom prst="rect">
            <a:avLst/>
          </a:prstGeom>
        </p:spPr>
      </p:pic>
      <p:pic>
        <p:nvPicPr>
          <p:cNvPr id="23" name="Picture 2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5B7396F6-65D5-4123-9176-D5237573738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31070"/>
          <a:stretch/>
        </p:blipFill>
        <p:spPr>
          <a:xfrm>
            <a:off x="11672022" y="2707553"/>
            <a:ext cx="1937850" cy="2379003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Picture 3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61595F91-6043-4585-9D43-81E497C7420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38040"/>
          <a:stretch/>
        </p:blipFill>
        <p:spPr>
          <a:xfrm>
            <a:off x="13907290" y="2364821"/>
            <a:ext cx="1638141" cy="2242803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2" name="Picture 3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3B79D3DA-2C03-48E8-986B-AC19F39173DD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8393" r="36745"/>
          <a:stretch/>
        </p:blipFill>
        <p:spPr>
          <a:xfrm>
            <a:off x="11505038" y="194394"/>
            <a:ext cx="1627494" cy="251650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Picture 3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AD6F63DD-AF66-4B54-A34A-055589DA6977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29486"/>
          <a:stretch/>
        </p:blipFill>
        <p:spPr>
          <a:xfrm>
            <a:off x="13771655" y="213697"/>
            <a:ext cx="2024632" cy="243571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Picture 12" descr="Káº¿t quáº£ hÃ¬nh áº£nh cho win text gif">
            <a:extLst>
              <a:ext uri="{FF2B5EF4-FFF2-40B4-BE49-F238E27FC236}">
                <a16:creationId xmlns:a16="http://schemas.microsoft.com/office/drawing/2014/main" xmlns="" id="{65664409-04A4-4C39-8CCC-1F9283EBFE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23" y="1072853"/>
            <a:ext cx="4723780" cy="471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: Rounded Corners 24">
            <a:hlinkClick r:id="rId20" action="ppaction://hlinksldjump"/>
            <a:extLst>
              <a:ext uri="{FF2B5EF4-FFF2-40B4-BE49-F238E27FC236}">
                <a16:creationId xmlns:a16="http://schemas.microsoft.com/office/drawing/2014/main" xmlns="" id="{C2D3FE67-DF06-42FC-A28B-8A029084E22F}"/>
              </a:ext>
            </a:extLst>
          </p:cNvPr>
          <p:cNvSpPr/>
          <p:nvPr/>
        </p:nvSpPr>
        <p:spPr>
          <a:xfrm>
            <a:off x="301578" y="420397"/>
            <a:ext cx="2024632" cy="720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0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060258-0ED6-4834-A3C3-EE1CA50AF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CD85BC-07ED-4045-BD3F-CD9577101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4162" y="3257266"/>
            <a:ext cx="5066824" cy="5886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73E2AE-3C4B-4611-B953-0863BD636114}"/>
              </a:ext>
            </a:extLst>
          </p:cNvPr>
          <p:cNvSpPr txBox="1"/>
          <p:nvPr/>
        </p:nvSpPr>
        <p:spPr>
          <a:xfrm>
            <a:off x="1451980" y="992502"/>
            <a:ext cx="13835202" cy="738763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 defTabSz="1220175"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en-US" sz="40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gấp</a:t>
            </a:r>
            <a:r>
              <a:rPr lang="en-US" sz="4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40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xmlns="" id="{AEFF1404-B720-458C-9DF7-E2FAE15B7E9A}"/>
              </a:ext>
            </a:extLst>
          </p:cNvPr>
          <p:cNvSpPr/>
          <p:nvPr/>
        </p:nvSpPr>
        <p:spPr>
          <a:xfrm>
            <a:off x="1491026" y="4924956"/>
            <a:ext cx="4665490" cy="15463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t"/>
          <a:lstStyle/>
          <a:p>
            <a:pPr defTabSz="1220175">
              <a:defRPr/>
            </a:pPr>
            <a:r>
              <a:rPr lang="en-US" sz="43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3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43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xmlns="" id="{0E87014B-0049-4503-9744-CB90E8BA7D1A}"/>
              </a:ext>
            </a:extLst>
          </p:cNvPr>
          <p:cNvSpPr/>
          <p:nvPr/>
        </p:nvSpPr>
        <p:spPr>
          <a:xfrm>
            <a:off x="6536351" y="6618586"/>
            <a:ext cx="4699034" cy="15463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t"/>
          <a:lstStyle/>
          <a:p>
            <a:pPr defTabSz="1220175">
              <a:defRPr/>
            </a:pPr>
            <a:r>
              <a:rPr lang="en-US" sz="43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3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3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xmlns="" id="{4A87DCC7-AFB1-4C9E-91D6-3F40E7209F6A}"/>
              </a:ext>
            </a:extLst>
          </p:cNvPr>
          <p:cNvSpPr/>
          <p:nvPr/>
        </p:nvSpPr>
        <p:spPr>
          <a:xfrm>
            <a:off x="1469832" y="6618586"/>
            <a:ext cx="4665490" cy="15463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t"/>
          <a:lstStyle/>
          <a:p>
            <a:pPr defTabSz="1220175">
              <a:defRPr/>
            </a:pPr>
            <a:r>
              <a:rPr lang="en-US" sz="43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3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43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xmlns="" id="{3A4C6E3B-116C-4AC2-ABE9-0754CC3AFED1}"/>
              </a:ext>
            </a:extLst>
          </p:cNvPr>
          <p:cNvSpPr/>
          <p:nvPr/>
        </p:nvSpPr>
        <p:spPr>
          <a:xfrm>
            <a:off x="6536351" y="4924956"/>
            <a:ext cx="4699034" cy="15463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t"/>
          <a:lstStyle/>
          <a:p>
            <a:pPr defTabSz="1220175">
              <a:defRPr/>
            </a:pPr>
            <a:r>
              <a:rPr lang="en-US" sz="43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3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43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7935117B-ED65-439B-A180-C0334787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9302" y="366248"/>
            <a:ext cx="5726020" cy="46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A0576053-E2ED-4AA1-9544-F15233C6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25" y="6706380"/>
            <a:ext cx="1272162" cy="12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066593A6-6363-4A19-8CD0-0EF09BEA9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25" y="5062864"/>
            <a:ext cx="1272162" cy="12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5EFEBA44-3903-4C15-9DFC-21CA41D96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90" y="6756495"/>
            <a:ext cx="1272162" cy="12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xmlns="" id="{EE7BC55D-1115-45E6-8864-BCC4EDEE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90004"/>
            <a:ext cx="5307098" cy="521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57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060258-0ED6-4834-A3C3-EE1CA50AF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CD85BC-07ED-4045-BD3F-CD9577101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4162" y="3257266"/>
            <a:ext cx="5066824" cy="5886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82FF48-DC50-40A3-B8EA-142891A98C68}"/>
              </a:ext>
            </a:extLst>
          </p:cNvPr>
          <p:cNvSpPr txBox="1"/>
          <p:nvPr/>
        </p:nvSpPr>
        <p:spPr>
          <a:xfrm>
            <a:off x="726931" y="551751"/>
            <a:ext cx="13835202" cy="738763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 defTabSz="1220175"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 </a:t>
            </a:r>
            <a:r>
              <a:rPr lang="en-US" sz="40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4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40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?</a:t>
            </a:r>
            <a:endParaRPr lang="en-US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xmlns="" id="{8E7C54F1-9206-4F24-AB06-6B6DA1E73897}"/>
              </a:ext>
            </a:extLst>
          </p:cNvPr>
          <p:cNvSpPr/>
          <p:nvPr/>
        </p:nvSpPr>
        <p:spPr>
          <a:xfrm>
            <a:off x="1148500" y="6733857"/>
            <a:ext cx="4665490" cy="15463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t"/>
          <a:lstStyle/>
          <a:p>
            <a:pPr defTabSz="1220175">
              <a:defRPr/>
            </a:pPr>
            <a:r>
              <a:rPr lang="en-US" sz="43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3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3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xmlns="" id="{6A65781A-6AED-41DD-95B7-7262992C91E7}"/>
              </a:ext>
            </a:extLst>
          </p:cNvPr>
          <p:cNvSpPr/>
          <p:nvPr/>
        </p:nvSpPr>
        <p:spPr>
          <a:xfrm>
            <a:off x="6193825" y="4956945"/>
            <a:ext cx="4699034" cy="15463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t"/>
          <a:lstStyle/>
          <a:p>
            <a:pPr defTabSz="1220175">
              <a:defRPr/>
            </a:pPr>
            <a:r>
              <a:rPr lang="en-US" sz="43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3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43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xmlns="" id="{6CAF9397-59E3-4B46-9647-79636103C168}"/>
              </a:ext>
            </a:extLst>
          </p:cNvPr>
          <p:cNvSpPr/>
          <p:nvPr/>
        </p:nvSpPr>
        <p:spPr>
          <a:xfrm>
            <a:off x="1127306" y="4956945"/>
            <a:ext cx="4665490" cy="15463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t"/>
          <a:lstStyle/>
          <a:p>
            <a:pPr defTabSz="1220175">
              <a:defRPr/>
            </a:pPr>
            <a:r>
              <a:rPr lang="en-US" sz="43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3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3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xmlns="" id="{AB4A187A-B25C-46E6-A2B1-4D7B7D62B64F}"/>
              </a:ext>
            </a:extLst>
          </p:cNvPr>
          <p:cNvSpPr/>
          <p:nvPr/>
        </p:nvSpPr>
        <p:spPr>
          <a:xfrm>
            <a:off x="6193825" y="6733857"/>
            <a:ext cx="4699034" cy="15463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t"/>
          <a:lstStyle/>
          <a:p>
            <a:pPr defTabSz="1220175">
              <a:defRPr/>
            </a:pPr>
            <a:r>
              <a:rPr lang="en-US" sz="43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3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43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AB0D0836-A781-4635-893F-3A7BF11AD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9881" y="260329"/>
            <a:ext cx="5726020" cy="46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4D8B49EC-5748-41E2-BF6B-1ED80399E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999" y="5044739"/>
            <a:ext cx="1272162" cy="12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77F5590D-2011-47FE-A6A6-6E241A01A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999" y="6871766"/>
            <a:ext cx="1272162" cy="12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041459E3-2876-4ABC-B836-B2C706FC3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63" y="5094854"/>
            <a:ext cx="1272162" cy="12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01 NK PowerSkills">
            <a:extLst>
              <a:ext uri="{FF2B5EF4-FFF2-40B4-BE49-F238E27FC236}">
                <a16:creationId xmlns:a16="http://schemas.microsoft.com/office/drawing/2014/main" xmlns="" id="{8B0ACFF6-BBF9-4EE7-9A09-1EED004E9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23410" y="-258278"/>
            <a:ext cx="5307098" cy="521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060258-0ED6-4834-A3C3-EE1CA50AF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CD85BC-07ED-4045-BD3F-CD9577101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4162" y="3257266"/>
            <a:ext cx="5066824" cy="5886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9C8292-8B63-4A4C-BDA7-EF6363F5B1E9}"/>
              </a:ext>
            </a:extLst>
          </p:cNvPr>
          <p:cNvSpPr txBox="1"/>
          <p:nvPr/>
        </p:nvSpPr>
        <p:spPr>
          <a:xfrm>
            <a:off x="457474" y="697893"/>
            <a:ext cx="13835202" cy="738763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 defTabSz="1220175"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81 </a:t>
            </a:r>
            <a:r>
              <a:rPr lang="en-US" sz="40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4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</a:t>
            </a:r>
            <a:r>
              <a:rPr lang="en-US" sz="40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?</a:t>
            </a:r>
            <a:endParaRPr lang="en-US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xmlns="" id="{AB0EBE26-0D90-4042-843D-8ED85E05FD90}"/>
              </a:ext>
            </a:extLst>
          </p:cNvPr>
          <p:cNvSpPr/>
          <p:nvPr/>
        </p:nvSpPr>
        <p:spPr>
          <a:xfrm>
            <a:off x="1491026" y="4924956"/>
            <a:ext cx="4665490" cy="15463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t"/>
          <a:lstStyle/>
          <a:p>
            <a:pPr defTabSz="1220175">
              <a:defRPr/>
            </a:pPr>
            <a:r>
              <a:rPr lang="en-US" sz="43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3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9</a:t>
            </a:r>
            <a:endParaRPr lang="en-US" sz="43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xmlns="" id="{D2F41969-9E6E-4C2F-A112-5E44CC398C14}"/>
              </a:ext>
            </a:extLst>
          </p:cNvPr>
          <p:cNvSpPr/>
          <p:nvPr/>
        </p:nvSpPr>
        <p:spPr>
          <a:xfrm>
            <a:off x="6536351" y="6618586"/>
            <a:ext cx="4699034" cy="15463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t"/>
          <a:lstStyle/>
          <a:p>
            <a:pPr defTabSz="1220175">
              <a:defRPr/>
            </a:pPr>
            <a:r>
              <a:rPr lang="en-US" sz="43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10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xmlns="" id="{007D42C9-B35B-455E-A1BA-2FCA556E0790}"/>
              </a:ext>
            </a:extLst>
          </p:cNvPr>
          <p:cNvSpPr/>
          <p:nvPr/>
        </p:nvSpPr>
        <p:spPr>
          <a:xfrm>
            <a:off x="1469832" y="6618586"/>
            <a:ext cx="4665490" cy="15463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t"/>
          <a:lstStyle/>
          <a:p>
            <a:pPr defTabSz="1220175">
              <a:defRPr/>
            </a:pPr>
            <a:r>
              <a:rPr lang="en-US" sz="43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8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xmlns="" id="{016197C9-6BA9-44AA-8F4B-13171F4B10E5}"/>
              </a:ext>
            </a:extLst>
          </p:cNvPr>
          <p:cNvSpPr/>
          <p:nvPr/>
        </p:nvSpPr>
        <p:spPr>
          <a:xfrm>
            <a:off x="6536351" y="4924956"/>
            <a:ext cx="4699034" cy="15463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t"/>
          <a:lstStyle/>
          <a:p>
            <a:pPr defTabSz="1220175">
              <a:defRPr/>
            </a:pPr>
            <a:r>
              <a:rPr lang="en-US" sz="43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3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en-US" sz="43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DCEC1849-73B8-4829-AC0A-98D239182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43681" y="366248"/>
            <a:ext cx="5726020" cy="46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41BDFC43-FDDE-4AA4-822B-7A5C23978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25" y="6706380"/>
            <a:ext cx="1272162" cy="12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4E6D5E84-E575-40A2-A842-9830D9FF7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25" y="5062864"/>
            <a:ext cx="1272162" cy="12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A47960E4-93C4-46F0-97FE-143D1647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90" y="6756495"/>
            <a:ext cx="1272162" cy="12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01 NK PowerSkills">
            <a:extLst>
              <a:ext uri="{FF2B5EF4-FFF2-40B4-BE49-F238E27FC236}">
                <a16:creationId xmlns:a16="http://schemas.microsoft.com/office/drawing/2014/main" xmlns="" id="{9741A882-2F93-44FD-B2F8-E1F43B9CA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43681" y="-324841"/>
            <a:ext cx="5307098" cy="521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5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060258-0ED6-4834-A3C3-EE1CA50AF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CD85BC-07ED-4045-BD3F-CD9577101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4162" y="3257266"/>
            <a:ext cx="5066824" cy="5886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F1636B-4185-4D41-B8F4-88C8B9291470}"/>
              </a:ext>
            </a:extLst>
          </p:cNvPr>
          <p:cNvSpPr txBox="1"/>
          <p:nvPr/>
        </p:nvSpPr>
        <p:spPr>
          <a:xfrm>
            <a:off x="1220718" y="497348"/>
            <a:ext cx="13835202" cy="738763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 defTabSz="1220175"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</a:t>
            </a:r>
            <a:r>
              <a:rPr lang="en-US" sz="40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4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0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?</a:t>
            </a:r>
            <a:endParaRPr lang="en-US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xmlns="" id="{B0E3FEF9-66CC-4DEC-8A27-23E5C3904578}"/>
              </a:ext>
            </a:extLst>
          </p:cNvPr>
          <p:cNvSpPr/>
          <p:nvPr/>
        </p:nvSpPr>
        <p:spPr>
          <a:xfrm>
            <a:off x="6569895" y="6618586"/>
            <a:ext cx="4665490" cy="15463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t"/>
          <a:lstStyle/>
          <a:p>
            <a:pPr defTabSz="1220175">
              <a:defRPr/>
            </a:pPr>
            <a:r>
              <a:rPr lang="en-US" sz="43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3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3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xmlns="" id="{A5C2BD0D-BA54-40E6-AB4C-75D70E14569C}"/>
              </a:ext>
            </a:extLst>
          </p:cNvPr>
          <p:cNvSpPr/>
          <p:nvPr/>
        </p:nvSpPr>
        <p:spPr>
          <a:xfrm>
            <a:off x="1497278" y="4846134"/>
            <a:ext cx="4699034" cy="15463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t"/>
          <a:lstStyle/>
          <a:p>
            <a:pPr defTabSz="1220175">
              <a:defRPr/>
            </a:pPr>
            <a:r>
              <a:rPr lang="en-US" sz="43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3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43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xmlns="" id="{765E8A52-1D1B-4C67-8893-2F4AD114A55D}"/>
              </a:ext>
            </a:extLst>
          </p:cNvPr>
          <p:cNvSpPr/>
          <p:nvPr/>
        </p:nvSpPr>
        <p:spPr>
          <a:xfrm>
            <a:off x="1469832" y="6618586"/>
            <a:ext cx="4665490" cy="15463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t"/>
          <a:lstStyle/>
          <a:p>
            <a:pPr defTabSz="1220175">
              <a:defRPr/>
            </a:pPr>
            <a:r>
              <a:rPr lang="en-US" sz="43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3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43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xmlns="" id="{EEA9A6D4-5688-457C-929E-49F109507CEA}"/>
              </a:ext>
            </a:extLst>
          </p:cNvPr>
          <p:cNvSpPr/>
          <p:nvPr/>
        </p:nvSpPr>
        <p:spPr>
          <a:xfrm>
            <a:off x="6536351" y="4924956"/>
            <a:ext cx="4699034" cy="15463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t"/>
          <a:lstStyle/>
          <a:p>
            <a:pPr defTabSz="1220175">
              <a:defRPr/>
            </a:pPr>
            <a:r>
              <a:rPr lang="en-US" sz="43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3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3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5A41FC3A-D5C1-4870-B1A6-CB3401E0E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0881" y="381550"/>
            <a:ext cx="5726020" cy="46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E979C6B2-9A26-4DF7-9390-EEEFC406A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452" y="4933928"/>
            <a:ext cx="1272162" cy="12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3B78DFD4-0760-40F2-97B9-FA349D231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525" y="5062864"/>
            <a:ext cx="1272162" cy="12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xmlns="" id="{269CF55C-891F-41A1-8B7E-E54062C7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90" y="6756495"/>
            <a:ext cx="1272162" cy="12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01 NK PowerSkills">
            <a:extLst>
              <a:ext uri="{FF2B5EF4-FFF2-40B4-BE49-F238E27FC236}">
                <a16:creationId xmlns:a16="http://schemas.microsoft.com/office/drawing/2014/main" xmlns="" id="{919438BC-F27A-436D-81C1-1CC3DE85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0881" y="-152359"/>
            <a:ext cx="5307098" cy="521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90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5007280" y="111473"/>
            <a:ext cx="6422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31446" y="730846"/>
            <a:ext cx="12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3976286" y="1288664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GIẢM MỘT SỐ ĐI MỘT SỐ LẦN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14719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="" xmlns:a16="http://schemas.microsoft.com/office/drawing/2014/main" id="{570A11E1-F5AF-CF6E-8933-F73718298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26" y="532101"/>
            <a:ext cx="5420593" cy="111602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BF879BE-79F3-B708-4FDE-7C08826740AD}"/>
              </a:ext>
            </a:extLst>
          </p:cNvPr>
          <p:cNvGrpSpPr/>
          <p:nvPr/>
        </p:nvGrpSpPr>
        <p:grpSpPr>
          <a:xfrm>
            <a:off x="1607151" y="81466"/>
            <a:ext cx="1572953" cy="646331"/>
            <a:chOff x="1470819" y="1943100"/>
            <a:chExt cx="1572953" cy="646331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849C1B7D-0C7D-17DC-02BE-5DB0C3F5FCFD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9B355A06-FBFF-8373-39CD-EC7D85062462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500F47E8-8FAD-1A20-186B-4F4EAF65495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AE38515-08D7-00B7-6A20-6F66ACA5A43C}"/>
                </a:ext>
              </a:extLst>
            </p:cNvPr>
            <p:cNvSpPr txBox="1"/>
            <p:nvPr/>
          </p:nvSpPr>
          <p:spPr>
            <a:xfrm>
              <a:off x="2118519" y="1947446"/>
              <a:ext cx="9252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13" name="Picture 12" descr="Diagram&#10;&#10;Description automatically generated">
            <a:extLst>
              <a:ext uri="{FF2B5EF4-FFF2-40B4-BE49-F238E27FC236}">
                <a16:creationId xmlns="" xmlns:a16="http://schemas.microsoft.com/office/drawing/2014/main" id="{5AA5167F-E866-BC9C-7FA8-A6AE8DB6E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097" y="266404"/>
            <a:ext cx="5549888" cy="149528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462597" y="6393769"/>
            <a:ext cx="14128803" cy="1169551"/>
            <a:chOff x="1499845" y="2003229"/>
            <a:chExt cx="13615150" cy="1169551"/>
          </a:xfrm>
        </p:grpSpPr>
        <p:grpSp>
          <p:nvGrpSpPr>
            <p:cNvPr id="15" name="Group 14"/>
            <p:cNvGrpSpPr/>
            <p:nvPr/>
          </p:nvGrpSpPr>
          <p:grpSpPr>
            <a:xfrm>
              <a:off x="1499845" y="2084250"/>
              <a:ext cx="533400" cy="646331"/>
              <a:chOff x="1766545" y="2084250"/>
              <a:chExt cx="533400" cy="646331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66545" y="2147417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48559" y="2084250"/>
                <a:ext cx="3960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703795" y="2003229"/>
              <a:ext cx="134112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Mai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28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khoá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Mai so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giảm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15783" y="7671576"/>
            <a:ext cx="3809997" cy="646331"/>
            <a:chOff x="1509864" y="1943100"/>
            <a:chExt cx="557789" cy="646331"/>
          </a:xfrm>
        </p:grpSpPr>
        <p:grpSp>
          <p:nvGrpSpPr>
            <p:cNvPr id="20" name="Group 19"/>
            <p:cNvGrpSpPr/>
            <p:nvPr/>
          </p:nvGrpSpPr>
          <p:grpSpPr>
            <a:xfrm>
              <a:off x="1509864" y="1943100"/>
              <a:ext cx="100403" cy="646331"/>
              <a:chOff x="1776564" y="1943100"/>
              <a:chExt cx="100403" cy="646331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776564" y="2019300"/>
                <a:ext cx="100403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804609" y="1943100"/>
                <a:ext cx="723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633315" y="1947446"/>
              <a:ext cx="4343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chia.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532630" y="8323641"/>
            <a:ext cx="297073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:          = 9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13698" y="8344839"/>
            <a:ext cx="607084" cy="58840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71319" y="8344839"/>
            <a:ext cx="297073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:          = 9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46030" y="8326180"/>
            <a:ext cx="607084" cy="58840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103895" y="8412488"/>
            <a:ext cx="297073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         = 9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324431" y="8355438"/>
            <a:ext cx="607084" cy="58840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50655" y="1531578"/>
            <a:ext cx="147828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con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qua.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1" name="Picture 30" descr="Diagram&#10;&#10;Description automatically generated">
            <a:extLst>
              <a:ext uri="{FF2B5EF4-FFF2-40B4-BE49-F238E27FC236}">
                <a16:creationId xmlns="" xmlns:a16="http://schemas.microsoft.com/office/drawing/2014/main" id="{DAB05447-E6B8-F0E7-C4B9-182BCEE6D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719" y="2787216"/>
            <a:ext cx="8873175" cy="3584867"/>
          </a:xfrm>
          <a:prstGeom prst="rect">
            <a:avLst/>
          </a:prstGeom>
        </p:spPr>
      </p:pic>
      <p:sp>
        <p:nvSpPr>
          <p:cNvPr id="32" name="Freeform 31"/>
          <p:cNvSpPr/>
          <p:nvPr/>
        </p:nvSpPr>
        <p:spPr>
          <a:xfrm>
            <a:off x="9128919" y="2748156"/>
            <a:ext cx="4648200" cy="1072853"/>
          </a:xfrm>
          <a:custGeom>
            <a:avLst/>
            <a:gdLst>
              <a:gd name="connsiteX0" fmla="*/ 0 w 6753726"/>
              <a:gd name="connsiteY0" fmla="*/ 1235243 h 1235243"/>
              <a:gd name="connsiteX1" fmla="*/ 80210 w 6753726"/>
              <a:gd name="connsiteY1" fmla="*/ 1203158 h 1235243"/>
              <a:gd name="connsiteX2" fmla="*/ 176463 w 6753726"/>
              <a:gd name="connsiteY2" fmla="*/ 1138990 h 1235243"/>
              <a:gd name="connsiteX3" fmla="*/ 256674 w 6753726"/>
              <a:gd name="connsiteY3" fmla="*/ 1074821 h 1235243"/>
              <a:gd name="connsiteX4" fmla="*/ 320842 w 6753726"/>
              <a:gd name="connsiteY4" fmla="*/ 994611 h 1235243"/>
              <a:gd name="connsiteX5" fmla="*/ 336884 w 6753726"/>
              <a:gd name="connsiteY5" fmla="*/ 946485 h 1235243"/>
              <a:gd name="connsiteX6" fmla="*/ 368968 w 6753726"/>
              <a:gd name="connsiteY6" fmla="*/ 914400 h 1235243"/>
              <a:gd name="connsiteX7" fmla="*/ 433137 w 6753726"/>
              <a:gd name="connsiteY7" fmla="*/ 850232 h 1235243"/>
              <a:gd name="connsiteX8" fmla="*/ 449179 w 6753726"/>
              <a:gd name="connsiteY8" fmla="*/ 802106 h 1235243"/>
              <a:gd name="connsiteX9" fmla="*/ 529389 w 6753726"/>
              <a:gd name="connsiteY9" fmla="*/ 737937 h 1235243"/>
              <a:gd name="connsiteX10" fmla="*/ 561474 w 6753726"/>
              <a:gd name="connsiteY10" fmla="*/ 705853 h 1235243"/>
              <a:gd name="connsiteX11" fmla="*/ 657726 w 6753726"/>
              <a:gd name="connsiteY11" fmla="*/ 641685 h 1235243"/>
              <a:gd name="connsiteX12" fmla="*/ 673768 w 6753726"/>
              <a:gd name="connsiteY12" fmla="*/ 593558 h 1235243"/>
              <a:gd name="connsiteX13" fmla="*/ 770021 w 6753726"/>
              <a:gd name="connsiteY13" fmla="*/ 529390 h 1235243"/>
              <a:gd name="connsiteX14" fmla="*/ 866274 w 6753726"/>
              <a:gd name="connsiteY14" fmla="*/ 481264 h 1235243"/>
              <a:gd name="connsiteX15" fmla="*/ 946484 w 6753726"/>
              <a:gd name="connsiteY15" fmla="*/ 417095 h 1235243"/>
              <a:gd name="connsiteX16" fmla="*/ 994610 w 6753726"/>
              <a:gd name="connsiteY16" fmla="*/ 401053 h 1235243"/>
              <a:gd name="connsiteX17" fmla="*/ 1026695 w 6753726"/>
              <a:gd name="connsiteY17" fmla="*/ 368969 h 1235243"/>
              <a:gd name="connsiteX18" fmla="*/ 1203158 w 6753726"/>
              <a:gd name="connsiteY18" fmla="*/ 320843 h 1235243"/>
              <a:gd name="connsiteX19" fmla="*/ 1267326 w 6753726"/>
              <a:gd name="connsiteY19" fmla="*/ 304800 h 1235243"/>
              <a:gd name="connsiteX20" fmla="*/ 1363579 w 6753726"/>
              <a:gd name="connsiteY20" fmla="*/ 272716 h 1235243"/>
              <a:gd name="connsiteX21" fmla="*/ 1427747 w 6753726"/>
              <a:gd name="connsiteY21" fmla="*/ 256674 h 1235243"/>
              <a:gd name="connsiteX22" fmla="*/ 1507958 w 6753726"/>
              <a:gd name="connsiteY22" fmla="*/ 240632 h 1235243"/>
              <a:gd name="connsiteX23" fmla="*/ 1556084 w 6753726"/>
              <a:gd name="connsiteY23" fmla="*/ 224590 h 1235243"/>
              <a:gd name="connsiteX24" fmla="*/ 1620253 w 6753726"/>
              <a:gd name="connsiteY24" fmla="*/ 208548 h 1235243"/>
              <a:gd name="connsiteX25" fmla="*/ 1700463 w 6753726"/>
              <a:gd name="connsiteY25" fmla="*/ 192506 h 1235243"/>
              <a:gd name="connsiteX26" fmla="*/ 1748589 w 6753726"/>
              <a:gd name="connsiteY26" fmla="*/ 176464 h 1235243"/>
              <a:gd name="connsiteX27" fmla="*/ 1812758 w 6753726"/>
              <a:gd name="connsiteY27" fmla="*/ 160421 h 1235243"/>
              <a:gd name="connsiteX28" fmla="*/ 1860884 w 6753726"/>
              <a:gd name="connsiteY28" fmla="*/ 144379 h 1235243"/>
              <a:gd name="connsiteX29" fmla="*/ 2133600 w 6753726"/>
              <a:gd name="connsiteY29" fmla="*/ 112295 h 1235243"/>
              <a:gd name="connsiteX30" fmla="*/ 2342147 w 6753726"/>
              <a:gd name="connsiteY30" fmla="*/ 80211 h 1235243"/>
              <a:gd name="connsiteX31" fmla="*/ 2438400 w 6753726"/>
              <a:gd name="connsiteY31" fmla="*/ 64169 h 1235243"/>
              <a:gd name="connsiteX32" fmla="*/ 2695074 w 6753726"/>
              <a:gd name="connsiteY32" fmla="*/ 16043 h 1235243"/>
              <a:gd name="connsiteX33" fmla="*/ 2775284 w 6753726"/>
              <a:gd name="connsiteY33" fmla="*/ 0 h 1235243"/>
              <a:gd name="connsiteX34" fmla="*/ 3208421 w 6753726"/>
              <a:gd name="connsiteY34" fmla="*/ 32085 h 1235243"/>
              <a:gd name="connsiteX35" fmla="*/ 3304674 w 6753726"/>
              <a:gd name="connsiteY35" fmla="*/ 64169 h 1235243"/>
              <a:gd name="connsiteX36" fmla="*/ 3368842 w 6753726"/>
              <a:gd name="connsiteY36" fmla="*/ 80211 h 1235243"/>
              <a:gd name="connsiteX37" fmla="*/ 3529263 w 6753726"/>
              <a:gd name="connsiteY37" fmla="*/ 128337 h 1235243"/>
              <a:gd name="connsiteX38" fmla="*/ 3641558 w 6753726"/>
              <a:gd name="connsiteY38" fmla="*/ 144379 h 1235243"/>
              <a:gd name="connsiteX39" fmla="*/ 4026568 w 6753726"/>
              <a:gd name="connsiteY39" fmla="*/ 176464 h 1235243"/>
              <a:gd name="connsiteX40" fmla="*/ 4106779 w 6753726"/>
              <a:gd name="connsiteY40" fmla="*/ 192506 h 1235243"/>
              <a:gd name="connsiteX41" fmla="*/ 4219074 w 6753726"/>
              <a:gd name="connsiteY41" fmla="*/ 208548 h 1235243"/>
              <a:gd name="connsiteX42" fmla="*/ 4411579 w 6753726"/>
              <a:gd name="connsiteY42" fmla="*/ 256674 h 1235243"/>
              <a:gd name="connsiteX43" fmla="*/ 4523874 w 6753726"/>
              <a:gd name="connsiteY43" fmla="*/ 288758 h 1235243"/>
              <a:gd name="connsiteX44" fmla="*/ 4572000 w 6753726"/>
              <a:gd name="connsiteY44" fmla="*/ 304800 h 1235243"/>
              <a:gd name="connsiteX45" fmla="*/ 4732421 w 6753726"/>
              <a:gd name="connsiteY45" fmla="*/ 336885 h 1235243"/>
              <a:gd name="connsiteX46" fmla="*/ 4908884 w 6753726"/>
              <a:gd name="connsiteY46" fmla="*/ 385011 h 1235243"/>
              <a:gd name="connsiteX47" fmla="*/ 5005137 w 6753726"/>
              <a:gd name="connsiteY47" fmla="*/ 417095 h 1235243"/>
              <a:gd name="connsiteX48" fmla="*/ 5149516 w 6753726"/>
              <a:gd name="connsiteY48" fmla="*/ 449179 h 1235243"/>
              <a:gd name="connsiteX49" fmla="*/ 5213684 w 6753726"/>
              <a:gd name="connsiteY49" fmla="*/ 465221 h 1235243"/>
              <a:gd name="connsiteX50" fmla="*/ 5309937 w 6753726"/>
              <a:gd name="connsiteY50" fmla="*/ 497306 h 1235243"/>
              <a:gd name="connsiteX51" fmla="*/ 5406189 w 6753726"/>
              <a:gd name="connsiteY51" fmla="*/ 513348 h 1235243"/>
              <a:gd name="connsiteX52" fmla="*/ 5646821 w 6753726"/>
              <a:gd name="connsiteY52" fmla="*/ 529390 h 1235243"/>
              <a:gd name="connsiteX53" fmla="*/ 5807242 w 6753726"/>
              <a:gd name="connsiteY53" fmla="*/ 561474 h 1235243"/>
              <a:gd name="connsiteX54" fmla="*/ 5855368 w 6753726"/>
              <a:gd name="connsiteY54" fmla="*/ 577516 h 1235243"/>
              <a:gd name="connsiteX55" fmla="*/ 5919537 w 6753726"/>
              <a:gd name="connsiteY55" fmla="*/ 593558 h 1235243"/>
              <a:gd name="connsiteX56" fmla="*/ 5967663 w 6753726"/>
              <a:gd name="connsiteY56" fmla="*/ 609600 h 1235243"/>
              <a:gd name="connsiteX57" fmla="*/ 6031832 w 6753726"/>
              <a:gd name="connsiteY57" fmla="*/ 625643 h 1235243"/>
              <a:gd name="connsiteX58" fmla="*/ 6416842 w 6753726"/>
              <a:gd name="connsiteY58" fmla="*/ 641685 h 1235243"/>
              <a:gd name="connsiteX59" fmla="*/ 6513095 w 6753726"/>
              <a:gd name="connsiteY59" fmla="*/ 673769 h 1235243"/>
              <a:gd name="connsiteX60" fmla="*/ 6561221 w 6753726"/>
              <a:gd name="connsiteY60" fmla="*/ 689811 h 1235243"/>
              <a:gd name="connsiteX61" fmla="*/ 6625389 w 6753726"/>
              <a:gd name="connsiteY61" fmla="*/ 705853 h 1235243"/>
              <a:gd name="connsiteX62" fmla="*/ 6737684 w 6753726"/>
              <a:gd name="connsiteY62" fmla="*/ 737937 h 1235243"/>
              <a:gd name="connsiteX63" fmla="*/ 6753726 w 6753726"/>
              <a:gd name="connsiteY63" fmla="*/ 737937 h 123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753726" h="1235243">
                <a:moveTo>
                  <a:pt x="0" y="1235243"/>
                </a:moveTo>
                <a:cubicBezTo>
                  <a:pt x="26737" y="1224548"/>
                  <a:pt x="54930" y="1216947"/>
                  <a:pt x="80210" y="1203158"/>
                </a:cubicBezTo>
                <a:cubicBezTo>
                  <a:pt x="114062" y="1184693"/>
                  <a:pt x="144379" y="1160379"/>
                  <a:pt x="176463" y="1138990"/>
                </a:cubicBezTo>
                <a:cubicBezTo>
                  <a:pt x="237173" y="1098517"/>
                  <a:pt x="210957" y="1120538"/>
                  <a:pt x="256674" y="1074821"/>
                </a:cubicBezTo>
                <a:cubicBezTo>
                  <a:pt x="296996" y="953855"/>
                  <a:pt x="237914" y="1098271"/>
                  <a:pt x="320842" y="994611"/>
                </a:cubicBezTo>
                <a:cubicBezTo>
                  <a:pt x="331405" y="981407"/>
                  <a:pt x="328184" y="960985"/>
                  <a:pt x="336884" y="946485"/>
                </a:cubicBezTo>
                <a:cubicBezTo>
                  <a:pt x="344666" y="933516"/>
                  <a:pt x="358273" y="925095"/>
                  <a:pt x="368968" y="914400"/>
                </a:cubicBezTo>
                <a:cubicBezTo>
                  <a:pt x="411746" y="786065"/>
                  <a:pt x="347579" y="935789"/>
                  <a:pt x="433137" y="850232"/>
                </a:cubicBezTo>
                <a:cubicBezTo>
                  <a:pt x="445094" y="838275"/>
                  <a:pt x="440479" y="816606"/>
                  <a:pt x="449179" y="802106"/>
                </a:cubicBezTo>
                <a:cubicBezTo>
                  <a:pt x="467057" y="772309"/>
                  <a:pt x="504165" y="758116"/>
                  <a:pt x="529389" y="737937"/>
                </a:cubicBezTo>
                <a:cubicBezTo>
                  <a:pt x="541200" y="728489"/>
                  <a:pt x="549374" y="714928"/>
                  <a:pt x="561474" y="705853"/>
                </a:cubicBezTo>
                <a:cubicBezTo>
                  <a:pt x="592322" y="682717"/>
                  <a:pt x="657726" y="641685"/>
                  <a:pt x="657726" y="641685"/>
                </a:cubicBezTo>
                <a:cubicBezTo>
                  <a:pt x="663073" y="625643"/>
                  <a:pt x="661811" y="605515"/>
                  <a:pt x="673768" y="593558"/>
                </a:cubicBezTo>
                <a:cubicBezTo>
                  <a:pt x="701034" y="566292"/>
                  <a:pt x="737937" y="550779"/>
                  <a:pt x="770021" y="529390"/>
                </a:cubicBezTo>
                <a:cubicBezTo>
                  <a:pt x="832218" y="487926"/>
                  <a:pt x="799856" y="503403"/>
                  <a:pt x="866274" y="481264"/>
                </a:cubicBezTo>
                <a:cubicBezTo>
                  <a:pt x="896117" y="451421"/>
                  <a:pt x="906009" y="437332"/>
                  <a:pt x="946484" y="417095"/>
                </a:cubicBezTo>
                <a:cubicBezTo>
                  <a:pt x="961609" y="409533"/>
                  <a:pt x="978568" y="406400"/>
                  <a:pt x="994610" y="401053"/>
                </a:cubicBezTo>
                <a:cubicBezTo>
                  <a:pt x="1005305" y="390358"/>
                  <a:pt x="1013167" y="375733"/>
                  <a:pt x="1026695" y="368969"/>
                </a:cubicBezTo>
                <a:cubicBezTo>
                  <a:pt x="1086796" y="338919"/>
                  <a:pt x="1139786" y="334926"/>
                  <a:pt x="1203158" y="320843"/>
                </a:cubicBezTo>
                <a:cubicBezTo>
                  <a:pt x="1224681" y="316060"/>
                  <a:pt x="1246208" y="311135"/>
                  <a:pt x="1267326" y="304800"/>
                </a:cubicBezTo>
                <a:cubicBezTo>
                  <a:pt x="1299719" y="295082"/>
                  <a:pt x="1330769" y="280919"/>
                  <a:pt x="1363579" y="272716"/>
                </a:cubicBezTo>
                <a:cubicBezTo>
                  <a:pt x="1384968" y="267369"/>
                  <a:pt x="1406224" y="261457"/>
                  <a:pt x="1427747" y="256674"/>
                </a:cubicBezTo>
                <a:cubicBezTo>
                  <a:pt x="1454364" y="250759"/>
                  <a:pt x="1481506" y="247245"/>
                  <a:pt x="1507958" y="240632"/>
                </a:cubicBezTo>
                <a:cubicBezTo>
                  <a:pt x="1524363" y="236531"/>
                  <a:pt x="1539825" y="229235"/>
                  <a:pt x="1556084" y="224590"/>
                </a:cubicBezTo>
                <a:cubicBezTo>
                  <a:pt x="1577284" y="218533"/>
                  <a:pt x="1598730" y="213331"/>
                  <a:pt x="1620253" y="208548"/>
                </a:cubicBezTo>
                <a:cubicBezTo>
                  <a:pt x="1646870" y="202633"/>
                  <a:pt x="1674011" y="199119"/>
                  <a:pt x="1700463" y="192506"/>
                </a:cubicBezTo>
                <a:cubicBezTo>
                  <a:pt x="1716868" y="188405"/>
                  <a:pt x="1732330" y="181110"/>
                  <a:pt x="1748589" y="176464"/>
                </a:cubicBezTo>
                <a:cubicBezTo>
                  <a:pt x="1769789" y="170407"/>
                  <a:pt x="1791558" y="166478"/>
                  <a:pt x="1812758" y="160421"/>
                </a:cubicBezTo>
                <a:cubicBezTo>
                  <a:pt x="1829017" y="155775"/>
                  <a:pt x="1844377" y="148047"/>
                  <a:pt x="1860884" y="144379"/>
                </a:cubicBezTo>
                <a:cubicBezTo>
                  <a:pt x="1950025" y="124570"/>
                  <a:pt x="2043448" y="120491"/>
                  <a:pt x="2133600" y="112295"/>
                </a:cubicBezTo>
                <a:cubicBezTo>
                  <a:pt x="2239401" y="77028"/>
                  <a:pt x="2143631" y="105025"/>
                  <a:pt x="2342147" y="80211"/>
                </a:cubicBezTo>
                <a:cubicBezTo>
                  <a:pt x="2374423" y="76177"/>
                  <a:pt x="2406316" y="69516"/>
                  <a:pt x="2438400" y="64169"/>
                </a:cubicBezTo>
                <a:cubicBezTo>
                  <a:pt x="2585636" y="15091"/>
                  <a:pt x="2501001" y="35450"/>
                  <a:pt x="2695074" y="16043"/>
                </a:cubicBezTo>
                <a:cubicBezTo>
                  <a:pt x="2721811" y="10695"/>
                  <a:pt x="2748018" y="0"/>
                  <a:pt x="2775284" y="0"/>
                </a:cubicBezTo>
                <a:cubicBezTo>
                  <a:pt x="3008370" y="0"/>
                  <a:pt x="3034444" y="7231"/>
                  <a:pt x="3208421" y="32085"/>
                </a:cubicBezTo>
                <a:cubicBezTo>
                  <a:pt x="3240505" y="42780"/>
                  <a:pt x="3271864" y="55966"/>
                  <a:pt x="3304674" y="64169"/>
                </a:cubicBezTo>
                <a:cubicBezTo>
                  <a:pt x="3326063" y="69516"/>
                  <a:pt x="3347724" y="73876"/>
                  <a:pt x="3368842" y="80211"/>
                </a:cubicBezTo>
                <a:cubicBezTo>
                  <a:pt x="3433233" y="99528"/>
                  <a:pt x="3466692" y="116960"/>
                  <a:pt x="3529263" y="128337"/>
                </a:cubicBezTo>
                <a:cubicBezTo>
                  <a:pt x="3566465" y="135101"/>
                  <a:pt x="3604126" y="139032"/>
                  <a:pt x="3641558" y="144379"/>
                </a:cubicBezTo>
                <a:cubicBezTo>
                  <a:pt x="3802418" y="197999"/>
                  <a:pt x="3632363" y="146140"/>
                  <a:pt x="4026568" y="176464"/>
                </a:cubicBezTo>
                <a:cubicBezTo>
                  <a:pt x="4053754" y="178555"/>
                  <a:pt x="4079883" y="188023"/>
                  <a:pt x="4106779" y="192506"/>
                </a:cubicBezTo>
                <a:cubicBezTo>
                  <a:pt x="4144076" y="198722"/>
                  <a:pt x="4181642" y="203201"/>
                  <a:pt x="4219074" y="208548"/>
                </a:cubicBezTo>
                <a:cubicBezTo>
                  <a:pt x="4346184" y="250918"/>
                  <a:pt x="4281967" y="235072"/>
                  <a:pt x="4411579" y="256674"/>
                </a:cubicBezTo>
                <a:cubicBezTo>
                  <a:pt x="4526968" y="295137"/>
                  <a:pt x="4382871" y="248472"/>
                  <a:pt x="4523874" y="288758"/>
                </a:cubicBezTo>
                <a:cubicBezTo>
                  <a:pt x="4540133" y="293403"/>
                  <a:pt x="4555523" y="300998"/>
                  <a:pt x="4572000" y="304800"/>
                </a:cubicBezTo>
                <a:cubicBezTo>
                  <a:pt x="4625136" y="317062"/>
                  <a:pt x="4680687" y="319640"/>
                  <a:pt x="4732421" y="336885"/>
                </a:cubicBezTo>
                <a:cubicBezTo>
                  <a:pt x="5023291" y="433841"/>
                  <a:pt x="4659462" y="316987"/>
                  <a:pt x="4908884" y="385011"/>
                </a:cubicBezTo>
                <a:cubicBezTo>
                  <a:pt x="4941512" y="393910"/>
                  <a:pt x="4972327" y="408892"/>
                  <a:pt x="5005137" y="417095"/>
                </a:cubicBezTo>
                <a:cubicBezTo>
                  <a:pt x="5161628" y="456218"/>
                  <a:pt x="4966222" y="408447"/>
                  <a:pt x="5149516" y="449179"/>
                </a:cubicBezTo>
                <a:cubicBezTo>
                  <a:pt x="5171039" y="453962"/>
                  <a:pt x="5192566" y="458886"/>
                  <a:pt x="5213684" y="465221"/>
                </a:cubicBezTo>
                <a:cubicBezTo>
                  <a:pt x="5246078" y="474939"/>
                  <a:pt x="5276577" y="491746"/>
                  <a:pt x="5309937" y="497306"/>
                </a:cubicBezTo>
                <a:cubicBezTo>
                  <a:pt x="5342021" y="502653"/>
                  <a:pt x="5373809" y="510264"/>
                  <a:pt x="5406189" y="513348"/>
                </a:cubicBezTo>
                <a:cubicBezTo>
                  <a:pt x="5486216" y="520970"/>
                  <a:pt x="5566610" y="524043"/>
                  <a:pt x="5646821" y="529390"/>
                </a:cubicBezTo>
                <a:cubicBezTo>
                  <a:pt x="5755549" y="565633"/>
                  <a:pt x="5622907" y="524607"/>
                  <a:pt x="5807242" y="561474"/>
                </a:cubicBezTo>
                <a:cubicBezTo>
                  <a:pt x="5823823" y="564790"/>
                  <a:pt x="5839109" y="572871"/>
                  <a:pt x="5855368" y="577516"/>
                </a:cubicBezTo>
                <a:cubicBezTo>
                  <a:pt x="5876568" y="583573"/>
                  <a:pt x="5898337" y="587501"/>
                  <a:pt x="5919537" y="593558"/>
                </a:cubicBezTo>
                <a:cubicBezTo>
                  <a:pt x="5935796" y="598203"/>
                  <a:pt x="5951404" y="604954"/>
                  <a:pt x="5967663" y="609600"/>
                </a:cubicBezTo>
                <a:cubicBezTo>
                  <a:pt x="5988863" y="615657"/>
                  <a:pt x="6009840" y="624072"/>
                  <a:pt x="6031832" y="625643"/>
                </a:cubicBezTo>
                <a:cubicBezTo>
                  <a:pt x="6159954" y="634795"/>
                  <a:pt x="6288505" y="636338"/>
                  <a:pt x="6416842" y="641685"/>
                </a:cubicBezTo>
                <a:lnTo>
                  <a:pt x="6513095" y="673769"/>
                </a:lnTo>
                <a:cubicBezTo>
                  <a:pt x="6529137" y="679116"/>
                  <a:pt x="6544816" y="685710"/>
                  <a:pt x="6561221" y="689811"/>
                </a:cubicBezTo>
                <a:cubicBezTo>
                  <a:pt x="6582610" y="695158"/>
                  <a:pt x="6604190" y="699796"/>
                  <a:pt x="6625389" y="705853"/>
                </a:cubicBezTo>
                <a:cubicBezTo>
                  <a:pt x="6696737" y="726238"/>
                  <a:pt x="6654105" y="721221"/>
                  <a:pt x="6737684" y="737937"/>
                </a:cubicBezTo>
                <a:cubicBezTo>
                  <a:pt x="6742927" y="738986"/>
                  <a:pt x="6748379" y="737937"/>
                  <a:pt x="6753726" y="737937"/>
                </a:cubicBezTo>
              </a:path>
            </a:pathLst>
          </a:cu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9327950" y="3443235"/>
            <a:ext cx="4450305" cy="1143000"/>
          </a:xfrm>
          <a:custGeom>
            <a:avLst/>
            <a:gdLst>
              <a:gd name="connsiteX0" fmla="*/ 0 w 6604000"/>
              <a:gd name="connsiteY0" fmla="*/ 990600 h 1092200"/>
              <a:gd name="connsiteX1" fmla="*/ 0 w 6604000"/>
              <a:gd name="connsiteY1" fmla="*/ 990600 h 1092200"/>
              <a:gd name="connsiteX2" fmla="*/ 254000 w 6604000"/>
              <a:gd name="connsiteY2" fmla="*/ 1003300 h 1092200"/>
              <a:gd name="connsiteX3" fmla="*/ 292100 w 6604000"/>
              <a:gd name="connsiteY3" fmla="*/ 1028700 h 1092200"/>
              <a:gd name="connsiteX4" fmla="*/ 342900 w 6604000"/>
              <a:gd name="connsiteY4" fmla="*/ 1041400 h 1092200"/>
              <a:gd name="connsiteX5" fmla="*/ 419100 w 6604000"/>
              <a:gd name="connsiteY5" fmla="*/ 1066800 h 1092200"/>
              <a:gd name="connsiteX6" fmla="*/ 635000 w 6604000"/>
              <a:gd name="connsiteY6" fmla="*/ 1092200 h 1092200"/>
              <a:gd name="connsiteX7" fmla="*/ 1257300 w 6604000"/>
              <a:gd name="connsiteY7" fmla="*/ 1079500 h 1092200"/>
              <a:gd name="connsiteX8" fmla="*/ 1295400 w 6604000"/>
              <a:gd name="connsiteY8" fmla="*/ 1066800 h 1092200"/>
              <a:gd name="connsiteX9" fmla="*/ 1422400 w 6604000"/>
              <a:gd name="connsiteY9" fmla="*/ 1028700 h 1092200"/>
              <a:gd name="connsiteX10" fmla="*/ 1498600 w 6604000"/>
              <a:gd name="connsiteY10" fmla="*/ 977900 h 1092200"/>
              <a:gd name="connsiteX11" fmla="*/ 1536700 w 6604000"/>
              <a:gd name="connsiteY11" fmla="*/ 965200 h 1092200"/>
              <a:gd name="connsiteX12" fmla="*/ 1612900 w 6604000"/>
              <a:gd name="connsiteY12" fmla="*/ 914400 h 1092200"/>
              <a:gd name="connsiteX13" fmla="*/ 1651000 w 6604000"/>
              <a:gd name="connsiteY13" fmla="*/ 889000 h 1092200"/>
              <a:gd name="connsiteX14" fmla="*/ 1689100 w 6604000"/>
              <a:gd name="connsiteY14" fmla="*/ 863600 h 1092200"/>
              <a:gd name="connsiteX15" fmla="*/ 1727200 w 6604000"/>
              <a:gd name="connsiteY15" fmla="*/ 850900 h 1092200"/>
              <a:gd name="connsiteX16" fmla="*/ 1752600 w 6604000"/>
              <a:gd name="connsiteY16" fmla="*/ 812800 h 1092200"/>
              <a:gd name="connsiteX17" fmla="*/ 1790700 w 6604000"/>
              <a:gd name="connsiteY17" fmla="*/ 800100 h 1092200"/>
              <a:gd name="connsiteX18" fmla="*/ 1866900 w 6604000"/>
              <a:gd name="connsiteY18" fmla="*/ 749300 h 1092200"/>
              <a:gd name="connsiteX19" fmla="*/ 1905000 w 6604000"/>
              <a:gd name="connsiteY19" fmla="*/ 723900 h 1092200"/>
              <a:gd name="connsiteX20" fmla="*/ 1917700 w 6604000"/>
              <a:gd name="connsiteY20" fmla="*/ 685800 h 1092200"/>
              <a:gd name="connsiteX21" fmla="*/ 1993900 w 6604000"/>
              <a:gd name="connsiteY21" fmla="*/ 635000 h 1092200"/>
              <a:gd name="connsiteX22" fmla="*/ 2044700 w 6604000"/>
              <a:gd name="connsiteY22" fmla="*/ 584200 h 1092200"/>
              <a:gd name="connsiteX23" fmla="*/ 2070100 w 6604000"/>
              <a:gd name="connsiteY23" fmla="*/ 546100 h 1092200"/>
              <a:gd name="connsiteX24" fmla="*/ 2108200 w 6604000"/>
              <a:gd name="connsiteY24" fmla="*/ 520700 h 1092200"/>
              <a:gd name="connsiteX25" fmla="*/ 2133600 w 6604000"/>
              <a:gd name="connsiteY25" fmla="*/ 482600 h 1092200"/>
              <a:gd name="connsiteX26" fmla="*/ 2209800 w 6604000"/>
              <a:gd name="connsiteY26" fmla="*/ 431800 h 1092200"/>
              <a:gd name="connsiteX27" fmla="*/ 2260600 w 6604000"/>
              <a:gd name="connsiteY27" fmla="*/ 368300 h 1092200"/>
              <a:gd name="connsiteX28" fmla="*/ 2286000 w 6604000"/>
              <a:gd name="connsiteY28" fmla="*/ 279400 h 1092200"/>
              <a:gd name="connsiteX29" fmla="*/ 2324100 w 6604000"/>
              <a:gd name="connsiteY29" fmla="*/ 254000 h 1092200"/>
              <a:gd name="connsiteX30" fmla="*/ 2387600 w 6604000"/>
              <a:gd name="connsiteY30" fmla="*/ 190500 h 1092200"/>
              <a:gd name="connsiteX31" fmla="*/ 2451100 w 6604000"/>
              <a:gd name="connsiteY31" fmla="*/ 127000 h 1092200"/>
              <a:gd name="connsiteX32" fmla="*/ 2476500 w 6604000"/>
              <a:gd name="connsiteY32" fmla="*/ 88900 h 1092200"/>
              <a:gd name="connsiteX33" fmla="*/ 2514600 w 6604000"/>
              <a:gd name="connsiteY33" fmla="*/ 76200 h 1092200"/>
              <a:gd name="connsiteX34" fmla="*/ 2552700 w 6604000"/>
              <a:gd name="connsiteY34" fmla="*/ 50800 h 1092200"/>
              <a:gd name="connsiteX35" fmla="*/ 2628900 w 6604000"/>
              <a:gd name="connsiteY35" fmla="*/ 25400 h 1092200"/>
              <a:gd name="connsiteX36" fmla="*/ 2667000 w 6604000"/>
              <a:gd name="connsiteY36" fmla="*/ 12700 h 1092200"/>
              <a:gd name="connsiteX37" fmla="*/ 2705100 w 6604000"/>
              <a:gd name="connsiteY37" fmla="*/ 0 h 1092200"/>
              <a:gd name="connsiteX38" fmla="*/ 3479800 w 6604000"/>
              <a:gd name="connsiteY38" fmla="*/ 12700 h 1092200"/>
              <a:gd name="connsiteX39" fmla="*/ 3581400 w 6604000"/>
              <a:gd name="connsiteY39" fmla="*/ 50800 h 1092200"/>
              <a:gd name="connsiteX40" fmla="*/ 3657600 w 6604000"/>
              <a:gd name="connsiteY40" fmla="*/ 76200 h 1092200"/>
              <a:gd name="connsiteX41" fmla="*/ 3733800 w 6604000"/>
              <a:gd name="connsiteY41" fmla="*/ 101600 h 1092200"/>
              <a:gd name="connsiteX42" fmla="*/ 3873500 w 6604000"/>
              <a:gd name="connsiteY42" fmla="*/ 139700 h 1092200"/>
              <a:gd name="connsiteX43" fmla="*/ 3962400 w 6604000"/>
              <a:gd name="connsiteY43" fmla="*/ 152400 h 1092200"/>
              <a:gd name="connsiteX44" fmla="*/ 4127500 w 6604000"/>
              <a:gd name="connsiteY44" fmla="*/ 190500 h 1092200"/>
              <a:gd name="connsiteX45" fmla="*/ 4254500 w 6604000"/>
              <a:gd name="connsiteY45" fmla="*/ 215900 h 1092200"/>
              <a:gd name="connsiteX46" fmla="*/ 4533900 w 6604000"/>
              <a:gd name="connsiteY46" fmla="*/ 228600 h 1092200"/>
              <a:gd name="connsiteX47" fmla="*/ 4635500 w 6604000"/>
              <a:gd name="connsiteY47" fmla="*/ 254000 h 1092200"/>
              <a:gd name="connsiteX48" fmla="*/ 4673600 w 6604000"/>
              <a:gd name="connsiteY48" fmla="*/ 266700 h 1092200"/>
              <a:gd name="connsiteX49" fmla="*/ 4737100 w 6604000"/>
              <a:gd name="connsiteY49" fmla="*/ 279400 h 1092200"/>
              <a:gd name="connsiteX50" fmla="*/ 4813300 w 6604000"/>
              <a:gd name="connsiteY50" fmla="*/ 304800 h 1092200"/>
              <a:gd name="connsiteX51" fmla="*/ 4927600 w 6604000"/>
              <a:gd name="connsiteY51" fmla="*/ 317500 h 1092200"/>
              <a:gd name="connsiteX52" fmla="*/ 5105400 w 6604000"/>
              <a:gd name="connsiteY52" fmla="*/ 368300 h 1092200"/>
              <a:gd name="connsiteX53" fmla="*/ 5346700 w 6604000"/>
              <a:gd name="connsiteY53" fmla="*/ 381000 h 1092200"/>
              <a:gd name="connsiteX54" fmla="*/ 5384800 w 6604000"/>
              <a:gd name="connsiteY54" fmla="*/ 393700 h 1092200"/>
              <a:gd name="connsiteX55" fmla="*/ 5689600 w 6604000"/>
              <a:gd name="connsiteY55" fmla="*/ 419100 h 1092200"/>
              <a:gd name="connsiteX56" fmla="*/ 5854700 w 6604000"/>
              <a:gd name="connsiteY56" fmla="*/ 431800 h 1092200"/>
              <a:gd name="connsiteX57" fmla="*/ 6083300 w 6604000"/>
              <a:gd name="connsiteY57" fmla="*/ 457200 h 1092200"/>
              <a:gd name="connsiteX58" fmla="*/ 6604000 w 6604000"/>
              <a:gd name="connsiteY58" fmla="*/ 457200 h 1092200"/>
              <a:gd name="connsiteX59" fmla="*/ 6604000 w 6604000"/>
              <a:gd name="connsiteY59" fmla="*/ 4572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604000" h="1092200">
                <a:moveTo>
                  <a:pt x="0" y="990600"/>
                </a:moveTo>
                <a:lnTo>
                  <a:pt x="0" y="990600"/>
                </a:lnTo>
                <a:cubicBezTo>
                  <a:pt x="84667" y="994833"/>
                  <a:pt x="169940" y="992336"/>
                  <a:pt x="254000" y="1003300"/>
                </a:cubicBezTo>
                <a:cubicBezTo>
                  <a:pt x="269135" y="1005274"/>
                  <a:pt x="278071" y="1022687"/>
                  <a:pt x="292100" y="1028700"/>
                </a:cubicBezTo>
                <a:cubicBezTo>
                  <a:pt x="308143" y="1035576"/>
                  <a:pt x="326182" y="1036384"/>
                  <a:pt x="342900" y="1041400"/>
                </a:cubicBezTo>
                <a:cubicBezTo>
                  <a:pt x="368545" y="1049093"/>
                  <a:pt x="392595" y="1063014"/>
                  <a:pt x="419100" y="1066800"/>
                </a:cubicBezTo>
                <a:cubicBezTo>
                  <a:pt x="550117" y="1085517"/>
                  <a:pt x="478214" y="1076521"/>
                  <a:pt x="635000" y="1092200"/>
                </a:cubicBezTo>
                <a:lnTo>
                  <a:pt x="1257300" y="1079500"/>
                </a:lnTo>
                <a:cubicBezTo>
                  <a:pt x="1270677" y="1078985"/>
                  <a:pt x="1282528" y="1070478"/>
                  <a:pt x="1295400" y="1066800"/>
                </a:cubicBezTo>
                <a:cubicBezTo>
                  <a:pt x="1326460" y="1057926"/>
                  <a:pt x="1399765" y="1043790"/>
                  <a:pt x="1422400" y="1028700"/>
                </a:cubicBezTo>
                <a:cubicBezTo>
                  <a:pt x="1447800" y="1011767"/>
                  <a:pt x="1469640" y="987553"/>
                  <a:pt x="1498600" y="977900"/>
                </a:cubicBezTo>
                <a:cubicBezTo>
                  <a:pt x="1511300" y="973667"/>
                  <a:pt x="1524998" y="971701"/>
                  <a:pt x="1536700" y="965200"/>
                </a:cubicBezTo>
                <a:cubicBezTo>
                  <a:pt x="1563385" y="950375"/>
                  <a:pt x="1587500" y="931333"/>
                  <a:pt x="1612900" y="914400"/>
                </a:cubicBezTo>
                <a:lnTo>
                  <a:pt x="1651000" y="889000"/>
                </a:lnTo>
                <a:cubicBezTo>
                  <a:pt x="1663700" y="880533"/>
                  <a:pt x="1674620" y="868427"/>
                  <a:pt x="1689100" y="863600"/>
                </a:cubicBezTo>
                <a:lnTo>
                  <a:pt x="1727200" y="850900"/>
                </a:lnTo>
                <a:cubicBezTo>
                  <a:pt x="1735667" y="838200"/>
                  <a:pt x="1740681" y="822335"/>
                  <a:pt x="1752600" y="812800"/>
                </a:cubicBezTo>
                <a:cubicBezTo>
                  <a:pt x="1763053" y="804437"/>
                  <a:pt x="1778998" y="806601"/>
                  <a:pt x="1790700" y="800100"/>
                </a:cubicBezTo>
                <a:cubicBezTo>
                  <a:pt x="1817385" y="785275"/>
                  <a:pt x="1841500" y="766233"/>
                  <a:pt x="1866900" y="749300"/>
                </a:cubicBezTo>
                <a:lnTo>
                  <a:pt x="1905000" y="723900"/>
                </a:lnTo>
                <a:cubicBezTo>
                  <a:pt x="1909233" y="711200"/>
                  <a:pt x="1908234" y="695266"/>
                  <a:pt x="1917700" y="685800"/>
                </a:cubicBezTo>
                <a:cubicBezTo>
                  <a:pt x="1939286" y="664214"/>
                  <a:pt x="1993900" y="635000"/>
                  <a:pt x="1993900" y="635000"/>
                </a:cubicBezTo>
                <a:cubicBezTo>
                  <a:pt x="2021609" y="551873"/>
                  <a:pt x="1983124" y="633461"/>
                  <a:pt x="2044700" y="584200"/>
                </a:cubicBezTo>
                <a:cubicBezTo>
                  <a:pt x="2056619" y="574665"/>
                  <a:pt x="2059307" y="556893"/>
                  <a:pt x="2070100" y="546100"/>
                </a:cubicBezTo>
                <a:cubicBezTo>
                  <a:pt x="2080893" y="535307"/>
                  <a:pt x="2095500" y="529167"/>
                  <a:pt x="2108200" y="520700"/>
                </a:cubicBezTo>
                <a:cubicBezTo>
                  <a:pt x="2116667" y="508000"/>
                  <a:pt x="2122113" y="492651"/>
                  <a:pt x="2133600" y="482600"/>
                </a:cubicBezTo>
                <a:cubicBezTo>
                  <a:pt x="2156574" y="462498"/>
                  <a:pt x="2209800" y="431800"/>
                  <a:pt x="2209800" y="431800"/>
                </a:cubicBezTo>
                <a:cubicBezTo>
                  <a:pt x="2251318" y="307245"/>
                  <a:pt x="2184007" y="483190"/>
                  <a:pt x="2260600" y="368300"/>
                </a:cubicBezTo>
                <a:cubicBezTo>
                  <a:pt x="2269727" y="354610"/>
                  <a:pt x="2273011" y="295636"/>
                  <a:pt x="2286000" y="279400"/>
                </a:cubicBezTo>
                <a:cubicBezTo>
                  <a:pt x="2295535" y="267481"/>
                  <a:pt x="2311400" y="262467"/>
                  <a:pt x="2324100" y="254000"/>
                </a:cubicBezTo>
                <a:cubicBezTo>
                  <a:pt x="2391833" y="152400"/>
                  <a:pt x="2302933" y="275167"/>
                  <a:pt x="2387600" y="190500"/>
                </a:cubicBezTo>
                <a:cubicBezTo>
                  <a:pt x="2472267" y="105833"/>
                  <a:pt x="2349500" y="194733"/>
                  <a:pt x="2451100" y="127000"/>
                </a:cubicBezTo>
                <a:cubicBezTo>
                  <a:pt x="2459567" y="114300"/>
                  <a:pt x="2464581" y="98435"/>
                  <a:pt x="2476500" y="88900"/>
                </a:cubicBezTo>
                <a:cubicBezTo>
                  <a:pt x="2486953" y="80537"/>
                  <a:pt x="2502626" y="82187"/>
                  <a:pt x="2514600" y="76200"/>
                </a:cubicBezTo>
                <a:cubicBezTo>
                  <a:pt x="2528252" y="69374"/>
                  <a:pt x="2538752" y="56999"/>
                  <a:pt x="2552700" y="50800"/>
                </a:cubicBezTo>
                <a:cubicBezTo>
                  <a:pt x="2577166" y="39926"/>
                  <a:pt x="2603500" y="33867"/>
                  <a:pt x="2628900" y="25400"/>
                </a:cubicBezTo>
                <a:lnTo>
                  <a:pt x="2667000" y="12700"/>
                </a:lnTo>
                <a:lnTo>
                  <a:pt x="2705100" y="0"/>
                </a:lnTo>
                <a:lnTo>
                  <a:pt x="3479800" y="12700"/>
                </a:lnTo>
                <a:cubicBezTo>
                  <a:pt x="3524482" y="14075"/>
                  <a:pt x="3541546" y="34858"/>
                  <a:pt x="3581400" y="50800"/>
                </a:cubicBezTo>
                <a:cubicBezTo>
                  <a:pt x="3606259" y="60744"/>
                  <a:pt x="3632200" y="67733"/>
                  <a:pt x="3657600" y="76200"/>
                </a:cubicBezTo>
                <a:lnTo>
                  <a:pt x="3733800" y="101600"/>
                </a:lnTo>
                <a:cubicBezTo>
                  <a:pt x="3780300" y="117100"/>
                  <a:pt x="3823368" y="132538"/>
                  <a:pt x="3873500" y="139700"/>
                </a:cubicBezTo>
                <a:lnTo>
                  <a:pt x="3962400" y="152400"/>
                </a:lnTo>
                <a:cubicBezTo>
                  <a:pt x="4093541" y="196114"/>
                  <a:pt x="3982420" y="164122"/>
                  <a:pt x="4127500" y="190500"/>
                </a:cubicBezTo>
                <a:cubicBezTo>
                  <a:pt x="4195458" y="202856"/>
                  <a:pt x="4172625" y="210052"/>
                  <a:pt x="4254500" y="215900"/>
                </a:cubicBezTo>
                <a:cubicBezTo>
                  <a:pt x="4347493" y="222542"/>
                  <a:pt x="4440767" y="224367"/>
                  <a:pt x="4533900" y="228600"/>
                </a:cubicBezTo>
                <a:cubicBezTo>
                  <a:pt x="4567767" y="237067"/>
                  <a:pt x="4602382" y="242961"/>
                  <a:pt x="4635500" y="254000"/>
                </a:cubicBezTo>
                <a:cubicBezTo>
                  <a:pt x="4648200" y="258233"/>
                  <a:pt x="4660613" y="263453"/>
                  <a:pt x="4673600" y="266700"/>
                </a:cubicBezTo>
                <a:cubicBezTo>
                  <a:pt x="4694541" y="271935"/>
                  <a:pt x="4716275" y="273720"/>
                  <a:pt x="4737100" y="279400"/>
                </a:cubicBezTo>
                <a:cubicBezTo>
                  <a:pt x="4762931" y="286445"/>
                  <a:pt x="4786690" y="301843"/>
                  <a:pt x="4813300" y="304800"/>
                </a:cubicBezTo>
                <a:lnTo>
                  <a:pt x="4927600" y="317500"/>
                </a:lnTo>
                <a:cubicBezTo>
                  <a:pt x="4968120" y="331007"/>
                  <a:pt x="5067526" y="366307"/>
                  <a:pt x="5105400" y="368300"/>
                </a:cubicBezTo>
                <a:lnTo>
                  <a:pt x="5346700" y="381000"/>
                </a:lnTo>
                <a:cubicBezTo>
                  <a:pt x="5359400" y="385233"/>
                  <a:pt x="5371629" y="391305"/>
                  <a:pt x="5384800" y="393700"/>
                </a:cubicBezTo>
                <a:cubicBezTo>
                  <a:pt x="5475520" y="410195"/>
                  <a:pt x="5607873" y="413464"/>
                  <a:pt x="5689600" y="419100"/>
                </a:cubicBezTo>
                <a:lnTo>
                  <a:pt x="5854700" y="431800"/>
                </a:lnTo>
                <a:cubicBezTo>
                  <a:pt x="5949972" y="455618"/>
                  <a:pt x="5932928" y="454466"/>
                  <a:pt x="6083300" y="457200"/>
                </a:cubicBezTo>
                <a:cubicBezTo>
                  <a:pt x="6256838" y="460355"/>
                  <a:pt x="6430433" y="457200"/>
                  <a:pt x="6604000" y="457200"/>
                </a:cubicBezTo>
                <a:lnTo>
                  <a:pt x="6604000" y="457200"/>
                </a:lnTo>
              </a:path>
            </a:pathLst>
          </a:custGeom>
          <a:ln w="857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8807344" y="4193048"/>
            <a:ext cx="5122175" cy="1718507"/>
          </a:xfrm>
          <a:custGeom>
            <a:avLst/>
            <a:gdLst>
              <a:gd name="connsiteX0" fmla="*/ 0 w 7026442"/>
              <a:gd name="connsiteY0" fmla="*/ 497305 h 1718507"/>
              <a:gd name="connsiteX1" fmla="*/ 32084 w 7026442"/>
              <a:gd name="connsiteY1" fmla="*/ 577516 h 1718507"/>
              <a:gd name="connsiteX2" fmla="*/ 64168 w 7026442"/>
              <a:gd name="connsiteY2" fmla="*/ 625642 h 1718507"/>
              <a:gd name="connsiteX3" fmla="*/ 112295 w 7026442"/>
              <a:gd name="connsiteY3" fmla="*/ 705852 h 1718507"/>
              <a:gd name="connsiteX4" fmla="*/ 128337 w 7026442"/>
              <a:gd name="connsiteY4" fmla="*/ 753979 h 1718507"/>
              <a:gd name="connsiteX5" fmla="*/ 224589 w 7026442"/>
              <a:gd name="connsiteY5" fmla="*/ 882316 h 1718507"/>
              <a:gd name="connsiteX6" fmla="*/ 272716 w 7026442"/>
              <a:gd name="connsiteY6" fmla="*/ 962526 h 1718507"/>
              <a:gd name="connsiteX7" fmla="*/ 288758 w 7026442"/>
              <a:gd name="connsiteY7" fmla="*/ 1010652 h 1718507"/>
              <a:gd name="connsiteX8" fmla="*/ 417095 w 7026442"/>
              <a:gd name="connsiteY8" fmla="*/ 1122947 h 1718507"/>
              <a:gd name="connsiteX9" fmla="*/ 449179 w 7026442"/>
              <a:gd name="connsiteY9" fmla="*/ 1171074 h 1718507"/>
              <a:gd name="connsiteX10" fmla="*/ 497305 w 7026442"/>
              <a:gd name="connsiteY10" fmla="*/ 1187116 h 1718507"/>
              <a:gd name="connsiteX11" fmla="*/ 593558 w 7026442"/>
              <a:gd name="connsiteY11" fmla="*/ 1251284 h 1718507"/>
              <a:gd name="connsiteX12" fmla="*/ 641684 w 7026442"/>
              <a:gd name="connsiteY12" fmla="*/ 1283368 h 1718507"/>
              <a:gd name="connsiteX13" fmla="*/ 689810 w 7026442"/>
              <a:gd name="connsiteY13" fmla="*/ 1315452 h 1718507"/>
              <a:gd name="connsiteX14" fmla="*/ 786063 w 7026442"/>
              <a:gd name="connsiteY14" fmla="*/ 1347537 h 1718507"/>
              <a:gd name="connsiteX15" fmla="*/ 834189 w 7026442"/>
              <a:gd name="connsiteY15" fmla="*/ 1379621 h 1718507"/>
              <a:gd name="connsiteX16" fmla="*/ 994610 w 7026442"/>
              <a:gd name="connsiteY16" fmla="*/ 1427747 h 1718507"/>
              <a:gd name="connsiteX17" fmla="*/ 1219200 w 7026442"/>
              <a:gd name="connsiteY17" fmla="*/ 1475874 h 1718507"/>
              <a:gd name="connsiteX18" fmla="*/ 1331495 w 7026442"/>
              <a:gd name="connsiteY18" fmla="*/ 1507958 h 1718507"/>
              <a:gd name="connsiteX19" fmla="*/ 1379621 w 7026442"/>
              <a:gd name="connsiteY19" fmla="*/ 1524000 h 1718507"/>
              <a:gd name="connsiteX20" fmla="*/ 1443789 w 7026442"/>
              <a:gd name="connsiteY20" fmla="*/ 1540042 h 1718507"/>
              <a:gd name="connsiteX21" fmla="*/ 1588168 w 7026442"/>
              <a:gd name="connsiteY21" fmla="*/ 1588168 h 1718507"/>
              <a:gd name="connsiteX22" fmla="*/ 1636295 w 7026442"/>
              <a:gd name="connsiteY22" fmla="*/ 1604210 h 1718507"/>
              <a:gd name="connsiteX23" fmla="*/ 1764631 w 7026442"/>
              <a:gd name="connsiteY23" fmla="*/ 1636295 h 1718507"/>
              <a:gd name="connsiteX24" fmla="*/ 1989221 w 7026442"/>
              <a:gd name="connsiteY24" fmla="*/ 1668379 h 1718507"/>
              <a:gd name="connsiteX25" fmla="*/ 2743200 w 7026442"/>
              <a:gd name="connsiteY25" fmla="*/ 1700463 h 1718507"/>
              <a:gd name="connsiteX26" fmla="*/ 3208421 w 7026442"/>
              <a:gd name="connsiteY26" fmla="*/ 1684421 h 1718507"/>
              <a:gd name="connsiteX27" fmla="*/ 3304673 w 7026442"/>
              <a:gd name="connsiteY27" fmla="*/ 1652337 h 1718507"/>
              <a:gd name="connsiteX28" fmla="*/ 3352800 w 7026442"/>
              <a:gd name="connsiteY28" fmla="*/ 1636295 h 1718507"/>
              <a:gd name="connsiteX29" fmla="*/ 4267200 w 7026442"/>
              <a:gd name="connsiteY29" fmla="*/ 1604210 h 1718507"/>
              <a:gd name="connsiteX30" fmla="*/ 4443663 w 7026442"/>
              <a:gd name="connsiteY30" fmla="*/ 1572126 h 1718507"/>
              <a:gd name="connsiteX31" fmla="*/ 4539916 w 7026442"/>
              <a:gd name="connsiteY31" fmla="*/ 1540042 h 1718507"/>
              <a:gd name="connsiteX32" fmla="*/ 4588042 w 7026442"/>
              <a:gd name="connsiteY32" fmla="*/ 1524000 h 1718507"/>
              <a:gd name="connsiteX33" fmla="*/ 4684295 w 7026442"/>
              <a:gd name="connsiteY33" fmla="*/ 1507958 h 1718507"/>
              <a:gd name="connsiteX34" fmla="*/ 4796589 w 7026442"/>
              <a:gd name="connsiteY34" fmla="*/ 1475874 h 1718507"/>
              <a:gd name="connsiteX35" fmla="*/ 4924926 w 7026442"/>
              <a:gd name="connsiteY35" fmla="*/ 1443789 h 1718507"/>
              <a:gd name="connsiteX36" fmla="*/ 4989095 w 7026442"/>
              <a:gd name="connsiteY36" fmla="*/ 1427747 h 1718507"/>
              <a:gd name="connsiteX37" fmla="*/ 5037221 w 7026442"/>
              <a:gd name="connsiteY37" fmla="*/ 1411705 h 1718507"/>
              <a:gd name="connsiteX38" fmla="*/ 5117431 w 7026442"/>
              <a:gd name="connsiteY38" fmla="*/ 1395663 h 1718507"/>
              <a:gd name="connsiteX39" fmla="*/ 5181600 w 7026442"/>
              <a:gd name="connsiteY39" fmla="*/ 1379621 h 1718507"/>
              <a:gd name="connsiteX40" fmla="*/ 5229726 w 7026442"/>
              <a:gd name="connsiteY40" fmla="*/ 1347537 h 1718507"/>
              <a:gd name="connsiteX41" fmla="*/ 5277852 w 7026442"/>
              <a:gd name="connsiteY41" fmla="*/ 1331495 h 1718507"/>
              <a:gd name="connsiteX42" fmla="*/ 5325979 w 7026442"/>
              <a:gd name="connsiteY42" fmla="*/ 1283368 h 1718507"/>
              <a:gd name="connsiteX43" fmla="*/ 5422231 w 7026442"/>
              <a:gd name="connsiteY43" fmla="*/ 1219200 h 1718507"/>
              <a:gd name="connsiteX44" fmla="*/ 5454316 w 7026442"/>
              <a:gd name="connsiteY44" fmla="*/ 1187116 h 1718507"/>
              <a:gd name="connsiteX45" fmla="*/ 5502442 w 7026442"/>
              <a:gd name="connsiteY45" fmla="*/ 1171074 h 1718507"/>
              <a:gd name="connsiteX46" fmla="*/ 5630779 w 7026442"/>
              <a:gd name="connsiteY46" fmla="*/ 1138989 h 1718507"/>
              <a:gd name="connsiteX47" fmla="*/ 5694947 w 7026442"/>
              <a:gd name="connsiteY47" fmla="*/ 1122947 h 1718507"/>
              <a:gd name="connsiteX48" fmla="*/ 5791200 w 7026442"/>
              <a:gd name="connsiteY48" fmla="*/ 1090863 h 1718507"/>
              <a:gd name="connsiteX49" fmla="*/ 5855368 w 7026442"/>
              <a:gd name="connsiteY49" fmla="*/ 1058779 h 1718507"/>
              <a:gd name="connsiteX50" fmla="*/ 5951621 w 7026442"/>
              <a:gd name="connsiteY50" fmla="*/ 1026695 h 1718507"/>
              <a:gd name="connsiteX51" fmla="*/ 6031831 w 7026442"/>
              <a:gd name="connsiteY51" fmla="*/ 962526 h 1718507"/>
              <a:gd name="connsiteX52" fmla="*/ 6079958 w 7026442"/>
              <a:gd name="connsiteY52" fmla="*/ 946484 h 1718507"/>
              <a:gd name="connsiteX53" fmla="*/ 6176210 w 7026442"/>
              <a:gd name="connsiteY53" fmla="*/ 882316 h 1718507"/>
              <a:gd name="connsiteX54" fmla="*/ 6208295 w 7026442"/>
              <a:gd name="connsiteY54" fmla="*/ 850231 h 1718507"/>
              <a:gd name="connsiteX55" fmla="*/ 6256421 w 7026442"/>
              <a:gd name="connsiteY55" fmla="*/ 818147 h 1718507"/>
              <a:gd name="connsiteX56" fmla="*/ 6352673 w 7026442"/>
              <a:gd name="connsiteY56" fmla="*/ 753979 h 1718507"/>
              <a:gd name="connsiteX57" fmla="*/ 6464968 w 7026442"/>
              <a:gd name="connsiteY57" fmla="*/ 673768 h 1718507"/>
              <a:gd name="connsiteX58" fmla="*/ 6513095 w 7026442"/>
              <a:gd name="connsiteY58" fmla="*/ 625642 h 1718507"/>
              <a:gd name="connsiteX59" fmla="*/ 6609347 w 7026442"/>
              <a:gd name="connsiteY59" fmla="*/ 561474 h 1718507"/>
              <a:gd name="connsiteX60" fmla="*/ 6673516 w 7026442"/>
              <a:gd name="connsiteY60" fmla="*/ 497305 h 1718507"/>
              <a:gd name="connsiteX61" fmla="*/ 6737684 w 7026442"/>
              <a:gd name="connsiteY61" fmla="*/ 417095 h 1718507"/>
              <a:gd name="connsiteX62" fmla="*/ 6753726 w 7026442"/>
              <a:gd name="connsiteY62" fmla="*/ 368968 h 1718507"/>
              <a:gd name="connsiteX63" fmla="*/ 6785810 w 7026442"/>
              <a:gd name="connsiteY63" fmla="*/ 320842 h 1718507"/>
              <a:gd name="connsiteX64" fmla="*/ 6817895 w 7026442"/>
              <a:gd name="connsiteY64" fmla="*/ 224589 h 1718507"/>
              <a:gd name="connsiteX65" fmla="*/ 6849979 w 7026442"/>
              <a:gd name="connsiteY65" fmla="*/ 176463 h 1718507"/>
              <a:gd name="connsiteX66" fmla="*/ 6866021 w 7026442"/>
              <a:gd name="connsiteY66" fmla="*/ 128337 h 1718507"/>
              <a:gd name="connsiteX67" fmla="*/ 6898105 w 7026442"/>
              <a:gd name="connsiteY67" fmla="*/ 96252 h 1718507"/>
              <a:gd name="connsiteX68" fmla="*/ 6930189 w 7026442"/>
              <a:gd name="connsiteY68" fmla="*/ 48126 h 1718507"/>
              <a:gd name="connsiteX69" fmla="*/ 6978316 w 7026442"/>
              <a:gd name="connsiteY69" fmla="*/ 32084 h 1718507"/>
              <a:gd name="connsiteX70" fmla="*/ 7026442 w 7026442"/>
              <a:gd name="connsiteY70" fmla="*/ 0 h 171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026442" h="1718507">
                <a:moveTo>
                  <a:pt x="0" y="497305"/>
                </a:moveTo>
                <a:cubicBezTo>
                  <a:pt x="10695" y="524042"/>
                  <a:pt x="19206" y="551760"/>
                  <a:pt x="32084" y="577516"/>
                </a:cubicBezTo>
                <a:cubicBezTo>
                  <a:pt x="40706" y="594761"/>
                  <a:pt x="55546" y="608397"/>
                  <a:pt x="64168" y="625642"/>
                </a:cubicBezTo>
                <a:cubicBezTo>
                  <a:pt x="105817" y="708940"/>
                  <a:pt x="49627" y="643186"/>
                  <a:pt x="112295" y="705852"/>
                </a:cubicBezTo>
                <a:cubicBezTo>
                  <a:pt x="117642" y="721894"/>
                  <a:pt x="120125" y="739197"/>
                  <a:pt x="128337" y="753979"/>
                </a:cubicBezTo>
                <a:cubicBezTo>
                  <a:pt x="173684" y="835604"/>
                  <a:pt x="175912" y="833638"/>
                  <a:pt x="224589" y="882316"/>
                </a:cubicBezTo>
                <a:cubicBezTo>
                  <a:pt x="270033" y="1018648"/>
                  <a:pt x="206653" y="852424"/>
                  <a:pt x="272716" y="962526"/>
                </a:cubicBezTo>
                <a:cubicBezTo>
                  <a:pt x="281416" y="977026"/>
                  <a:pt x="278612" y="997124"/>
                  <a:pt x="288758" y="1010652"/>
                </a:cubicBezTo>
                <a:cubicBezTo>
                  <a:pt x="335682" y="1073217"/>
                  <a:pt x="361431" y="1085839"/>
                  <a:pt x="417095" y="1122947"/>
                </a:cubicBezTo>
                <a:cubicBezTo>
                  <a:pt x="427790" y="1138989"/>
                  <a:pt x="434124" y="1159030"/>
                  <a:pt x="449179" y="1171074"/>
                </a:cubicBezTo>
                <a:cubicBezTo>
                  <a:pt x="462383" y="1181638"/>
                  <a:pt x="482523" y="1178904"/>
                  <a:pt x="497305" y="1187116"/>
                </a:cubicBezTo>
                <a:cubicBezTo>
                  <a:pt x="531013" y="1205843"/>
                  <a:pt x="561474" y="1229895"/>
                  <a:pt x="593558" y="1251284"/>
                </a:cubicBezTo>
                <a:lnTo>
                  <a:pt x="641684" y="1283368"/>
                </a:lnTo>
                <a:cubicBezTo>
                  <a:pt x="657726" y="1294063"/>
                  <a:pt x="671519" y="1309355"/>
                  <a:pt x="689810" y="1315452"/>
                </a:cubicBezTo>
                <a:cubicBezTo>
                  <a:pt x="721894" y="1326147"/>
                  <a:pt x="757923" y="1328777"/>
                  <a:pt x="786063" y="1347537"/>
                </a:cubicBezTo>
                <a:cubicBezTo>
                  <a:pt x="802105" y="1358232"/>
                  <a:pt x="816571" y="1371791"/>
                  <a:pt x="834189" y="1379621"/>
                </a:cubicBezTo>
                <a:cubicBezTo>
                  <a:pt x="912719" y="1414523"/>
                  <a:pt x="922821" y="1406211"/>
                  <a:pt x="994610" y="1427747"/>
                </a:cubicBezTo>
                <a:cubicBezTo>
                  <a:pt x="1157887" y="1476730"/>
                  <a:pt x="1024002" y="1451473"/>
                  <a:pt x="1219200" y="1475874"/>
                </a:cubicBezTo>
                <a:cubicBezTo>
                  <a:pt x="1334589" y="1514337"/>
                  <a:pt x="1190492" y="1467672"/>
                  <a:pt x="1331495" y="1507958"/>
                </a:cubicBezTo>
                <a:cubicBezTo>
                  <a:pt x="1347754" y="1512603"/>
                  <a:pt x="1363362" y="1519355"/>
                  <a:pt x="1379621" y="1524000"/>
                </a:cubicBezTo>
                <a:cubicBezTo>
                  <a:pt x="1400820" y="1530057"/>
                  <a:pt x="1422671" y="1533707"/>
                  <a:pt x="1443789" y="1540042"/>
                </a:cubicBezTo>
                <a:cubicBezTo>
                  <a:pt x="1443806" y="1540047"/>
                  <a:pt x="1564096" y="1580144"/>
                  <a:pt x="1588168" y="1588168"/>
                </a:cubicBezTo>
                <a:cubicBezTo>
                  <a:pt x="1604210" y="1593515"/>
                  <a:pt x="1619890" y="1600109"/>
                  <a:pt x="1636295" y="1604210"/>
                </a:cubicBezTo>
                <a:cubicBezTo>
                  <a:pt x="1679074" y="1614905"/>
                  <a:pt x="1720876" y="1630826"/>
                  <a:pt x="1764631" y="1636295"/>
                </a:cubicBezTo>
                <a:cubicBezTo>
                  <a:pt x="1925244" y="1656371"/>
                  <a:pt x="1850443" y="1645250"/>
                  <a:pt x="1989221" y="1668379"/>
                </a:cubicBezTo>
                <a:cubicBezTo>
                  <a:pt x="2257074" y="1757663"/>
                  <a:pt x="2069720" y="1700463"/>
                  <a:pt x="2743200" y="1700463"/>
                </a:cubicBezTo>
                <a:cubicBezTo>
                  <a:pt x="2898366" y="1700463"/>
                  <a:pt x="3053347" y="1689768"/>
                  <a:pt x="3208421" y="1684421"/>
                </a:cubicBezTo>
                <a:lnTo>
                  <a:pt x="3304673" y="1652337"/>
                </a:lnTo>
                <a:cubicBezTo>
                  <a:pt x="3320715" y="1646990"/>
                  <a:pt x="3335993" y="1638163"/>
                  <a:pt x="3352800" y="1636295"/>
                </a:cubicBezTo>
                <a:cubicBezTo>
                  <a:pt x="3752338" y="1591899"/>
                  <a:pt x="3448767" y="1621261"/>
                  <a:pt x="4267200" y="1604210"/>
                </a:cubicBezTo>
                <a:cubicBezTo>
                  <a:pt x="4398914" y="1560305"/>
                  <a:pt x="4189713" y="1626543"/>
                  <a:pt x="4443663" y="1572126"/>
                </a:cubicBezTo>
                <a:cubicBezTo>
                  <a:pt x="4476732" y="1565040"/>
                  <a:pt x="4507832" y="1550737"/>
                  <a:pt x="4539916" y="1540042"/>
                </a:cubicBezTo>
                <a:cubicBezTo>
                  <a:pt x="4555958" y="1534695"/>
                  <a:pt x="4571362" y="1526780"/>
                  <a:pt x="4588042" y="1524000"/>
                </a:cubicBezTo>
                <a:cubicBezTo>
                  <a:pt x="4620126" y="1518653"/>
                  <a:pt x="4652400" y="1514337"/>
                  <a:pt x="4684295" y="1507958"/>
                </a:cubicBezTo>
                <a:cubicBezTo>
                  <a:pt x="4784483" y="1487921"/>
                  <a:pt x="4712503" y="1498807"/>
                  <a:pt x="4796589" y="1475874"/>
                </a:cubicBezTo>
                <a:cubicBezTo>
                  <a:pt x="4839131" y="1464272"/>
                  <a:pt x="4882147" y="1454484"/>
                  <a:pt x="4924926" y="1443789"/>
                </a:cubicBezTo>
                <a:cubicBezTo>
                  <a:pt x="4946316" y="1438442"/>
                  <a:pt x="4968178" y="1434719"/>
                  <a:pt x="4989095" y="1427747"/>
                </a:cubicBezTo>
                <a:cubicBezTo>
                  <a:pt x="5005137" y="1422400"/>
                  <a:pt x="5020816" y="1415806"/>
                  <a:pt x="5037221" y="1411705"/>
                </a:cubicBezTo>
                <a:cubicBezTo>
                  <a:pt x="5063673" y="1405092"/>
                  <a:pt x="5090814" y="1401578"/>
                  <a:pt x="5117431" y="1395663"/>
                </a:cubicBezTo>
                <a:cubicBezTo>
                  <a:pt x="5138954" y="1390880"/>
                  <a:pt x="5160210" y="1384968"/>
                  <a:pt x="5181600" y="1379621"/>
                </a:cubicBezTo>
                <a:cubicBezTo>
                  <a:pt x="5197642" y="1368926"/>
                  <a:pt x="5212481" y="1356159"/>
                  <a:pt x="5229726" y="1347537"/>
                </a:cubicBezTo>
                <a:cubicBezTo>
                  <a:pt x="5244851" y="1339975"/>
                  <a:pt x="5263782" y="1340875"/>
                  <a:pt x="5277852" y="1331495"/>
                </a:cubicBezTo>
                <a:cubicBezTo>
                  <a:pt x="5296729" y="1318910"/>
                  <a:pt x="5308071" y="1297297"/>
                  <a:pt x="5325979" y="1283368"/>
                </a:cubicBezTo>
                <a:cubicBezTo>
                  <a:pt x="5356417" y="1259694"/>
                  <a:pt x="5394964" y="1246466"/>
                  <a:pt x="5422231" y="1219200"/>
                </a:cubicBezTo>
                <a:cubicBezTo>
                  <a:pt x="5432926" y="1208505"/>
                  <a:pt x="5441347" y="1194898"/>
                  <a:pt x="5454316" y="1187116"/>
                </a:cubicBezTo>
                <a:cubicBezTo>
                  <a:pt x="5468816" y="1178416"/>
                  <a:pt x="5486128" y="1175523"/>
                  <a:pt x="5502442" y="1171074"/>
                </a:cubicBezTo>
                <a:cubicBezTo>
                  <a:pt x="5544984" y="1159472"/>
                  <a:pt x="5588000" y="1149684"/>
                  <a:pt x="5630779" y="1138989"/>
                </a:cubicBezTo>
                <a:cubicBezTo>
                  <a:pt x="5652168" y="1133642"/>
                  <a:pt x="5674031" y="1129919"/>
                  <a:pt x="5694947" y="1122947"/>
                </a:cubicBezTo>
                <a:cubicBezTo>
                  <a:pt x="5727031" y="1112252"/>
                  <a:pt x="5760951" y="1105988"/>
                  <a:pt x="5791200" y="1090863"/>
                </a:cubicBezTo>
                <a:cubicBezTo>
                  <a:pt x="5812589" y="1080168"/>
                  <a:pt x="5833164" y="1067660"/>
                  <a:pt x="5855368" y="1058779"/>
                </a:cubicBezTo>
                <a:cubicBezTo>
                  <a:pt x="5886769" y="1046219"/>
                  <a:pt x="5951621" y="1026695"/>
                  <a:pt x="5951621" y="1026695"/>
                </a:cubicBezTo>
                <a:cubicBezTo>
                  <a:pt x="5981463" y="996852"/>
                  <a:pt x="5991356" y="982763"/>
                  <a:pt x="6031831" y="962526"/>
                </a:cubicBezTo>
                <a:cubicBezTo>
                  <a:pt x="6046956" y="954964"/>
                  <a:pt x="6063916" y="951831"/>
                  <a:pt x="6079958" y="946484"/>
                </a:cubicBezTo>
                <a:cubicBezTo>
                  <a:pt x="6112042" y="925095"/>
                  <a:pt x="6148944" y="909582"/>
                  <a:pt x="6176210" y="882316"/>
                </a:cubicBezTo>
                <a:cubicBezTo>
                  <a:pt x="6186905" y="871621"/>
                  <a:pt x="6196484" y="859680"/>
                  <a:pt x="6208295" y="850231"/>
                </a:cubicBezTo>
                <a:cubicBezTo>
                  <a:pt x="6223350" y="838187"/>
                  <a:pt x="6241610" y="830490"/>
                  <a:pt x="6256421" y="818147"/>
                </a:cubicBezTo>
                <a:cubicBezTo>
                  <a:pt x="6336532" y="751388"/>
                  <a:pt x="6268097" y="782171"/>
                  <a:pt x="6352673" y="753979"/>
                </a:cubicBezTo>
                <a:cubicBezTo>
                  <a:pt x="6428799" y="677853"/>
                  <a:pt x="6388145" y="699376"/>
                  <a:pt x="6464968" y="673768"/>
                </a:cubicBezTo>
                <a:cubicBezTo>
                  <a:pt x="6481010" y="657726"/>
                  <a:pt x="6495187" y="639570"/>
                  <a:pt x="6513095" y="625642"/>
                </a:cubicBezTo>
                <a:cubicBezTo>
                  <a:pt x="6543533" y="601968"/>
                  <a:pt x="6582081" y="588740"/>
                  <a:pt x="6609347" y="561474"/>
                </a:cubicBezTo>
                <a:lnTo>
                  <a:pt x="6673516" y="497305"/>
                </a:lnTo>
                <a:cubicBezTo>
                  <a:pt x="6713839" y="376337"/>
                  <a:pt x="6654756" y="520757"/>
                  <a:pt x="6737684" y="417095"/>
                </a:cubicBezTo>
                <a:cubicBezTo>
                  <a:pt x="6748248" y="403890"/>
                  <a:pt x="6746164" y="384093"/>
                  <a:pt x="6753726" y="368968"/>
                </a:cubicBezTo>
                <a:cubicBezTo>
                  <a:pt x="6762348" y="351723"/>
                  <a:pt x="6777980" y="338460"/>
                  <a:pt x="6785810" y="320842"/>
                </a:cubicBezTo>
                <a:cubicBezTo>
                  <a:pt x="6799546" y="289937"/>
                  <a:pt x="6799135" y="252729"/>
                  <a:pt x="6817895" y="224589"/>
                </a:cubicBezTo>
                <a:cubicBezTo>
                  <a:pt x="6828590" y="208547"/>
                  <a:pt x="6841357" y="193708"/>
                  <a:pt x="6849979" y="176463"/>
                </a:cubicBezTo>
                <a:cubicBezTo>
                  <a:pt x="6857541" y="161338"/>
                  <a:pt x="6857321" y="142837"/>
                  <a:pt x="6866021" y="128337"/>
                </a:cubicBezTo>
                <a:cubicBezTo>
                  <a:pt x="6873803" y="115368"/>
                  <a:pt x="6888657" y="108063"/>
                  <a:pt x="6898105" y="96252"/>
                </a:cubicBezTo>
                <a:cubicBezTo>
                  <a:pt x="6910149" y="81197"/>
                  <a:pt x="6915134" y="60170"/>
                  <a:pt x="6930189" y="48126"/>
                </a:cubicBezTo>
                <a:cubicBezTo>
                  <a:pt x="6943394" y="37562"/>
                  <a:pt x="6962274" y="37431"/>
                  <a:pt x="6978316" y="32084"/>
                </a:cubicBezTo>
                <a:lnTo>
                  <a:pt x="7026442" y="0"/>
                </a:lnTo>
              </a:path>
            </a:pathLst>
          </a:custGeom>
          <a:noFill/>
          <a:ln w="1174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3808669" y="3167172"/>
            <a:ext cx="240632" cy="385031"/>
          </a:xfrm>
          <a:custGeom>
            <a:avLst/>
            <a:gdLst>
              <a:gd name="connsiteX0" fmla="*/ 112295 w 240632"/>
              <a:gd name="connsiteY0" fmla="*/ 0 h 385031"/>
              <a:gd name="connsiteX1" fmla="*/ 144379 w 240632"/>
              <a:gd name="connsiteY1" fmla="*/ 80210 h 385031"/>
              <a:gd name="connsiteX2" fmla="*/ 176463 w 240632"/>
              <a:gd name="connsiteY2" fmla="*/ 176463 h 385031"/>
              <a:gd name="connsiteX3" fmla="*/ 240632 w 240632"/>
              <a:gd name="connsiteY3" fmla="*/ 256674 h 385031"/>
              <a:gd name="connsiteX4" fmla="*/ 224590 w 240632"/>
              <a:gd name="connsiteY4" fmla="*/ 304800 h 385031"/>
              <a:gd name="connsiteX5" fmla="*/ 128337 w 240632"/>
              <a:gd name="connsiteY5" fmla="*/ 336884 h 385031"/>
              <a:gd name="connsiteX6" fmla="*/ 80211 w 240632"/>
              <a:gd name="connsiteY6" fmla="*/ 368968 h 385031"/>
              <a:gd name="connsiteX7" fmla="*/ 0 w 240632"/>
              <a:gd name="connsiteY7" fmla="*/ 385010 h 38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632" h="385031">
                <a:moveTo>
                  <a:pt x="112295" y="0"/>
                </a:moveTo>
                <a:cubicBezTo>
                  <a:pt x="122990" y="26737"/>
                  <a:pt x="134538" y="53147"/>
                  <a:pt x="144379" y="80210"/>
                </a:cubicBezTo>
                <a:cubicBezTo>
                  <a:pt x="155937" y="111994"/>
                  <a:pt x="152548" y="152549"/>
                  <a:pt x="176463" y="176463"/>
                </a:cubicBezTo>
                <a:cubicBezTo>
                  <a:pt x="222181" y="222180"/>
                  <a:pt x="200158" y="195962"/>
                  <a:pt x="240632" y="256674"/>
                </a:cubicBezTo>
                <a:cubicBezTo>
                  <a:pt x="235285" y="272716"/>
                  <a:pt x="238350" y="294971"/>
                  <a:pt x="224590" y="304800"/>
                </a:cubicBezTo>
                <a:cubicBezTo>
                  <a:pt x="197070" y="324457"/>
                  <a:pt x="156477" y="318124"/>
                  <a:pt x="128337" y="336884"/>
                </a:cubicBezTo>
                <a:cubicBezTo>
                  <a:pt x="112295" y="347579"/>
                  <a:pt x="97932" y="361373"/>
                  <a:pt x="80211" y="368968"/>
                </a:cubicBezTo>
                <a:cubicBezTo>
                  <a:pt x="39753" y="386307"/>
                  <a:pt x="31081" y="385010"/>
                  <a:pt x="0" y="385010"/>
                </a:cubicBezTo>
              </a:path>
            </a:pathLst>
          </a:cu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3931792" y="4014735"/>
            <a:ext cx="352927" cy="371250"/>
          </a:xfrm>
          <a:custGeom>
            <a:avLst/>
            <a:gdLst>
              <a:gd name="connsiteX0" fmla="*/ 0 w 352927"/>
              <a:gd name="connsiteY0" fmla="*/ 16347 h 371250"/>
              <a:gd name="connsiteX1" fmla="*/ 80211 w 352927"/>
              <a:gd name="connsiteY1" fmla="*/ 305 h 371250"/>
              <a:gd name="connsiteX2" fmla="*/ 176464 w 352927"/>
              <a:gd name="connsiteY2" fmla="*/ 32389 h 371250"/>
              <a:gd name="connsiteX3" fmla="*/ 352927 w 352927"/>
              <a:gd name="connsiteY3" fmla="*/ 48431 h 371250"/>
              <a:gd name="connsiteX4" fmla="*/ 272716 w 352927"/>
              <a:gd name="connsiteY4" fmla="*/ 176768 h 371250"/>
              <a:gd name="connsiteX5" fmla="*/ 256674 w 352927"/>
              <a:gd name="connsiteY5" fmla="*/ 224894 h 371250"/>
              <a:gd name="connsiteX6" fmla="*/ 224590 w 352927"/>
              <a:gd name="connsiteY6" fmla="*/ 369273 h 371250"/>
              <a:gd name="connsiteX7" fmla="*/ 208548 w 352927"/>
              <a:gd name="connsiteY7" fmla="*/ 369273 h 37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927" h="371250">
                <a:moveTo>
                  <a:pt x="0" y="16347"/>
                </a:moveTo>
                <a:cubicBezTo>
                  <a:pt x="26737" y="11000"/>
                  <a:pt x="53056" y="-2164"/>
                  <a:pt x="80211" y="305"/>
                </a:cubicBezTo>
                <a:cubicBezTo>
                  <a:pt x="113892" y="3367"/>
                  <a:pt x="142783" y="29327"/>
                  <a:pt x="176464" y="32389"/>
                </a:cubicBezTo>
                <a:lnTo>
                  <a:pt x="352927" y="48431"/>
                </a:lnTo>
                <a:cubicBezTo>
                  <a:pt x="276660" y="99275"/>
                  <a:pt x="310897" y="62224"/>
                  <a:pt x="272716" y="176768"/>
                </a:cubicBezTo>
                <a:lnTo>
                  <a:pt x="256674" y="224894"/>
                </a:lnTo>
                <a:cubicBezTo>
                  <a:pt x="254733" y="236541"/>
                  <a:pt x="242142" y="342945"/>
                  <a:pt x="224590" y="369273"/>
                </a:cubicBezTo>
                <a:cubicBezTo>
                  <a:pt x="221624" y="373722"/>
                  <a:pt x="213895" y="369273"/>
                  <a:pt x="208548" y="369273"/>
                </a:cubicBezTo>
              </a:path>
            </a:pathLst>
          </a:custGeom>
          <a:noFill/>
          <a:ln w="793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593494" y="1625637"/>
            <a:ext cx="576992" cy="646331"/>
            <a:chOff x="1799032" y="1943100"/>
            <a:chExt cx="77935" cy="646331"/>
          </a:xfrm>
        </p:grpSpPr>
        <p:sp>
          <p:nvSpPr>
            <p:cNvPr id="38" name="Oval 37"/>
            <p:cNvSpPr/>
            <p:nvPr/>
          </p:nvSpPr>
          <p:spPr>
            <a:xfrm>
              <a:off x="1799032" y="2019300"/>
              <a:ext cx="72358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04609" y="1943100"/>
              <a:ext cx="7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48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992</TotalTime>
  <Words>497</Words>
  <Application>Microsoft Office PowerPoint</Application>
  <PresentationFormat>Custom</PresentationFormat>
  <Paragraphs>71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Georgia</vt:lpstr>
      <vt:lpstr>Tahoma</vt:lpstr>
      <vt:lpstr>Times New Roman</vt:lpstr>
      <vt:lpstr>Trebuchet MS</vt:lpstr>
      <vt:lpstr>UTM Showcard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145</cp:revision>
  <dcterms:created xsi:type="dcterms:W3CDTF">2022-07-10T01:37:20Z</dcterms:created>
  <dcterms:modified xsi:type="dcterms:W3CDTF">2024-11-20T15:00:34Z</dcterms:modified>
</cp:coreProperties>
</file>