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62" r:id="rId3"/>
    <p:sldId id="276" r:id="rId4"/>
    <p:sldId id="275" r:id="rId5"/>
    <p:sldId id="272" r:id="rId6"/>
    <p:sldId id="263" r:id="rId7"/>
    <p:sldId id="265" r:id="rId8"/>
    <p:sldId id="267" r:id="rId9"/>
    <p:sldId id="268" r:id="rId10"/>
    <p:sldId id="269" r:id="rId11"/>
    <p:sldId id="274" r:id="rId12"/>
  </p:sldIdLst>
  <p:sldSz cx="12192000" cy="68580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00FF"/>
    <a:srgbClr val="0000FF"/>
    <a:srgbClr val="FF0066"/>
    <a:srgbClr val="EAEE32"/>
    <a:srgbClr val="FFCC00"/>
    <a:srgbClr val="FFFF00"/>
    <a:srgbClr val="5B9BD5"/>
    <a:srgbClr val="FFC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2" autoAdjust="0"/>
    <p:restoredTop sz="94660"/>
  </p:normalViewPr>
  <p:slideViewPr>
    <p:cSldViewPr snapToGrid="0">
      <p:cViewPr varScale="1">
        <p:scale>
          <a:sx n="51" d="100"/>
          <a:sy n="51" d="100"/>
        </p:scale>
        <p:origin x="96" y="8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7880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36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76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3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72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395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195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99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4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91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13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214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530349" y="1937120"/>
            <a:ext cx="983433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</a:rPr>
              <a:t>CHÀO MỪNG QUÝ THẦY CÔ GIÁO</a:t>
            </a:r>
          </a:p>
          <a:p>
            <a:pPr algn="ctr" eaLnBrk="1" hangingPunct="1">
              <a:defRPr/>
            </a:pPr>
            <a:r>
              <a:rPr lang="en-US" sz="4494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</a:rPr>
              <a:t>VỀ DỰ GIỜ, THĂM LỚP 3A1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7F4FCA13-D627-FAAB-0AC5-BB15C2448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382" y="114300"/>
            <a:ext cx="68198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PHÒNG GIÁO DỤC VÀ ĐÀO TẠO THỊ XÃ HOÀI NHƠN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862515-D8BF-5662-1381-4DFA0352F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382" y="514410"/>
            <a:ext cx="68198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TIỂU HỌC SỐ 1 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HOÀI MỸ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78E4F2-217F-A6AA-7155-02CB6A9843CC}"/>
              </a:ext>
            </a:extLst>
          </p:cNvPr>
          <p:cNvSpPr txBox="1"/>
          <p:nvPr/>
        </p:nvSpPr>
        <p:spPr>
          <a:xfrm>
            <a:off x="2989861" y="4451600"/>
            <a:ext cx="7256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31CEA2-BF93-32B6-F99D-82125246EBC4}"/>
              </a:ext>
            </a:extLst>
          </p:cNvPr>
          <p:cNvSpPr txBox="1"/>
          <p:nvPr/>
        </p:nvSpPr>
        <p:spPr>
          <a:xfrm>
            <a:off x="4481289" y="6074364"/>
            <a:ext cx="322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2023 - 2024</a:t>
            </a:r>
          </a:p>
        </p:txBody>
      </p:sp>
    </p:spTree>
    <p:extLst>
      <p:ext uri="{BB962C8B-B14F-4D97-AF65-F5344CB8AC3E}">
        <p14:creationId xmlns:p14="http://schemas.microsoft.com/office/powerpoint/2010/main" val="41801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6E8830-471A-F6EA-BB3F-24588B715D74}"/>
              </a:ext>
            </a:extLst>
          </p:cNvPr>
          <p:cNvSpPr/>
          <p:nvPr/>
        </p:nvSpPr>
        <p:spPr>
          <a:xfrm>
            <a:off x="789215" y="2824504"/>
            <a:ext cx="10254342" cy="926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5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Võ </a:t>
            </a:r>
            <a:r>
              <a:rPr lang="en-US" sz="25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5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E1A9450-5170-58D1-F686-CE42A83B263E}"/>
              </a:ext>
            </a:extLst>
          </p:cNvPr>
          <p:cNvSpPr/>
          <p:nvPr/>
        </p:nvSpPr>
        <p:spPr>
          <a:xfrm>
            <a:off x="3028864" y="626206"/>
            <a:ext cx="6338207" cy="1183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9523972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2BA8569-5FB2-F94C-B35C-794B87FBD929}"/>
              </a:ext>
            </a:extLst>
          </p:cNvPr>
          <p:cNvSpPr/>
          <p:nvPr/>
        </p:nvSpPr>
        <p:spPr>
          <a:xfrm>
            <a:off x="3035754" y="477078"/>
            <a:ext cx="6338207" cy="1183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8D3BD39-1CF2-F325-66E2-0B8348B08605}"/>
              </a:ext>
            </a:extLst>
          </p:cNvPr>
          <p:cNvSpPr/>
          <p:nvPr/>
        </p:nvSpPr>
        <p:spPr>
          <a:xfrm>
            <a:off x="1077687" y="2379357"/>
            <a:ext cx="10254342" cy="124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2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Võ </a:t>
            </a:r>
            <a:r>
              <a:rPr lang="en-US" sz="2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295435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I SỞ THÚ - Bài hát về Động Vật - Pinkfong! Những bài hát cho trẻ em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xmlns="" id="{DEF28C77-F32B-47CF-2ACF-CDA3528E32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4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50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4CA2B0-DF5A-38DD-041C-C9ECD117F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22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2BA8569-5FB2-F94C-B35C-794B87FBD929}"/>
              </a:ext>
            </a:extLst>
          </p:cNvPr>
          <p:cNvSpPr/>
          <p:nvPr/>
        </p:nvSpPr>
        <p:spPr>
          <a:xfrm>
            <a:off x="3107870" y="762828"/>
            <a:ext cx="6338207" cy="1183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000" b="1" u="sng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8D3BD39-1CF2-F325-66E2-0B8348B08605}"/>
              </a:ext>
            </a:extLst>
          </p:cNvPr>
          <p:cNvSpPr/>
          <p:nvPr/>
        </p:nvSpPr>
        <p:spPr>
          <a:xfrm>
            <a:off x="1077687" y="2379357"/>
            <a:ext cx="10254342" cy="124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2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Võ </a:t>
            </a:r>
            <a:r>
              <a:rPr lang="en-US" sz="2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22691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7442" y="3104461"/>
            <a:ext cx="4745094" cy="3157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46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46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46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46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46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46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46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46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46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06928" y="2620736"/>
            <a:ext cx="3139265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4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84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6096000" y="2861370"/>
            <a:ext cx="0" cy="39614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464082" y="2616451"/>
            <a:ext cx="3139265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4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4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324223-C1BE-6B1E-AF30-6E915EEBCC51}"/>
              </a:ext>
            </a:extLst>
          </p:cNvPr>
          <p:cNvSpPr/>
          <p:nvPr/>
        </p:nvSpPr>
        <p:spPr>
          <a:xfrm>
            <a:off x="3061522" y="346450"/>
            <a:ext cx="6338207" cy="1183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AC0DA4-F3A9-74D9-0562-7114F5E85CDA}"/>
              </a:ext>
            </a:extLst>
          </p:cNvPr>
          <p:cNvSpPr/>
          <p:nvPr/>
        </p:nvSpPr>
        <p:spPr>
          <a:xfrm>
            <a:off x="1045807" y="1693878"/>
            <a:ext cx="10254342" cy="926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24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Võ </a:t>
            </a:r>
            <a:r>
              <a:rPr lang="en-US" sz="24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95684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244409" y="3101717"/>
            <a:ext cx="3139265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4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4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44409" y="4045411"/>
            <a:ext cx="10331034" cy="9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155643" y="4052454"/>
            <a:ext cx="65892" cy="57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123167" y="4052454"/>
            <a:ext cx="65892" cy="57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69C2D3F-F392-8E73-A971-C8A2AE235E5E}"/>
              </a:ext>
            </a:extLst>
          </p:cNvPr>
          <p:cNvSpPr/>
          <p:nvPr/>
        </p:nvSpPr>
        <p:spPr>
          <a:xfrm>
            <a:off x="3061522" y="346450"/>
            <a:ext cx="6338207" cy="1183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7497539-7AF7-2D32-D17B-14175A879412}"/>
              </a:ext>
            </a:extLst>
          </p:cNvPr>
          <p:cNvSpPr/>
          <p:nvPr/>
        </p:nvSpPr>
        <p:spPr>
          <a:xfrm>
            <a:off x="1244409" y="1810767"/>
            <a:ext cx="10254342" cy="926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sz="24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Võ </a:t>
            </a:r>
            <a:r>
              <a:rPr lang="en-US" sz="24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06145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47BFB8A-3155-10E2-8688-0F9634901F2B}"/>
              </a:ext>
            </a:extLst>
          </p:cNvPr>
          <p:cNvSpPr/>
          <p:nvPr/>
        </p:nvSpPr>
        <p:spPr>
          <a:xfrm>
            <a:off x="2926896" y="624034"/>
            <a:ext cx="6338207" cy="1183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u="sng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u="sng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F92A46D-12DE-1B77-16D1-0017A2450DD1}"/>
              </a:ext>
            </a:extLst>
          </p:cNvPr>
          <p:cNvSpPr/>
          <p:nvPr/>
        </p:nvSpPr>
        <p:spPr>
          <a:xfrm>
            <a:off x="1185097" y="2502142"/>
            <a:ext cx="10254342" cy="926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5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Võ </a:t>
            </a:r>
            <a:r>
              <a:rPr lang="en-US" sz="25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5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0850841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C195A1-C398-5EC7-223F-E898D648E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06" y="0"/>
            <a:ext cx="10202237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0504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273</Words>
  <Application>Microsoft Office PowerPoint</Application>
  <PresentationFormat>Widescreen</PresentationFormat>
  <Paragraphs>39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 Light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Microsoft account</cp:lastModifiedBy>
  <cp:revision>43</cp:revision>
  <dcterms:created xsi:type="dcterms:W3CDTF">2018-07-11T14:54:56Z</dcterms:created>
  <dcterms:modified xsi:type="dcterms:W3CDTF">2024-01-24T07:44:44Z</dcterms:modified>
</cp:coreProperties>
</file>