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0" r:id="rId2"/>
    <p:sldId id="292" r:id="rId3"/>
    <p:sldId id="360" r:id="rId4"/>
    <p:sldId id="334" r:id="rId5"/>
    <p:sldId id="306" r:id="rId6"/>
    <p:sldId id="355" r:id="rId7"/>
    <p:sldId id="365" r:id="rId8"/>
    <p:sldId id="369" r:id="rId9"/>
    <p:sldId id="370" r:id="rId10"/>
    <p:sldId id="371" r:id="rId11"/>
    <p:sldId id="372" r:id="rId12"/>
    <p:sldId id="373" r:id="rId13"/>
    <p:sldId id="374" r:id="rId14"/>
    <p:sldId id="382" r:id="rId15"/>
    <p:sldId id="280" r:id="rId16"/>
    <p:sldId id="281" r:id="rId17"/>
    <p:sldId id="261" r:id="rId18"/>
    <p:sldId id="283" r:id="rId19"/>
    <p:sldId id="262" r:id="rId20"/>
    <p:sldId id="337" r:id="rId21"/>
    <p:sldId id="333" r:id="rId22"/>
    <p:sldId id="358" r:id="rId23"/>
    <p:sldId id="336" r:id="rId24"/>
    <p:sldId id="359" r:id="rId25"/>
    <p:sldId id="375" r:id="rId26"/>
    <p:sldId id="376" r:id="rId27"/>
    <p:sldId id="335" r:id="rId28"/>
    <p:sldId id="377" r:id="rId29"/>
    <p:sldId id="315" r:id="rId30"/>
    <p:sldId id="380" r:id="rId31"/>
    <p:sldId id="381" r:id="rId32"/>
    <p:sldId id="378" r:id="rId33"/>
    <p:sldId id="331" r:id="rId34"/>
    <p:sldId id="295" r:id="rId35"/>
    <p:sldId id="329" r:id="rId36"/>
    <p:sldId id="342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7"/>
    <p:restoredTop sz="94629"/>
  </p:normalViewPr>
  <p:slideViewPr>
    <p:cSldViewPr snapToGrid="0">
      <p:cViewPr varScale="1">
        <p:scale>
          <a:sx n="61" d="100"/>
          <a:sy n="61" d="100"/>
        </p:scale>
        <p:origin x="62" y="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activity using the example.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fill in the blanks.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pairs. Have pairs check each other's work.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the answers as a whole class.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pairs practice saying the sentences.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27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C12-5675-37DF-3E8D-C7FCFCF6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34C06-FB1E-BBCB-F863-1784DE33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28B12-A150-21FA-89E0-E124A8E0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AEA6F-4871-46F2-3A14-A9BB9223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5E2B-36F9-724A-B8B7-9675DE04D784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399965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F72F-FB53-FB39-79E5-7313F64C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F5CC-009D-B2D7-2F05-75864212F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499D2-C3EF-5049-BCF8-9C977FC9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4D5C7-DD34-0B6B-72AD-E9784FA7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5171-E186-9029-88F1-B7F4E25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63993-A224-F84F-BAE1-68A3915BA922}" type="slidenum">
              <a:rPr lang="tr-TR" altLang="en-VN"/>
              <a:pPr/>
              <a:t>‹#›</a:t>
            </a:fld>
            <a:endParaRPr lang="tr-TR" altLang="en-VN"/>
          </a:p>
        </p:txBody>
      </p:sp>
    </p:spTree>
    <p:extLst>
      <p:ext uri="{BB962C8B-B14F-4D97-AF65-F5344CB8AC3E}">
        <p14:creationId xmlns:p14="http://schemas.microsoft.com/office/powerpoint/2010/main" val="42428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0.png"/><Relationship Id="rId7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127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com.vn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47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urple.mp3" descr="purple.mp3">
            <a:hlinkClick r:id="" action="ppaction://media"/>
            <a:extLst>
              <a:ext uri="{FF2B5EF4-FFF2-40B4-BE49-F238E27FC236}">
                <a16:creationId xmlns:a16="http://schemas.microsoft.com/office/drawing/2014/main" id="{D2EE3328-B0C3-84B9-8797-BD7667ABF6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3407" y="325412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0878394-09AB-F6BE-E698-4B4AD0AB3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83" y="1157980"/>
            <a:ext cx="5404049" cy="500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99D42-05CC-0FB5-4C16-08C593AA15E9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purple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69AAF-F587-D18B-07DB-4D684488039A}"/>
              </a:ext>
            </a:extLst>
          </p:cNvPr>
          <p:cNvSpPr txBox="1"/>
          <p:nvPr/>
        </p:nvSpPr>
        <p:spPr>
          <a:xfrm>
            <a:off x="8115288" y="406692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pɜːrpl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tím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7212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y.mp3" descr="gray.mp3">
            <a:hlinkClick r:id="" action="ppaction://media"/>
            <a:extLst>
              <a:ext uri="{FF2B5EF4-FFF2-40B4-BE49-F238E27FC236}">
                <a16:creationId xmlns:a16="http://schemas.microsoft.com/office/drawing/2014/main" id="{5FFE6059-0B19-581D-CE42-DF864E22B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09863" y="3210490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A063308-B516-ABC7-0948-38C940B5D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858" y="1342646"/>
            <a:ext cx="5113142" cy="473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C4DD7-6628-A73C-278F-B1C8A7B6D072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98E53-37E0-0D8C-DE09-4D450FCEC2CA}"/>
              </a:ext>
            </a:extLst>
          </p:cNvPr>
          <p:cNvSpPr txBox="1"/>
          <p:nvPr/>
        </p:nvSpPr>
        <p:spPr>
          <a:xfrm>
            <a:off x="8115288" y="388843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ɡreɪ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xám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553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vorite.mp3" descr="favorite.mp3">
            <a:hlinkClick r:id="" action="ppaction://media"/>
            <a:extLst>
              <a:ext uri="{FF2B5EF4-FFF2-40B4-BE49-F238E27FC236}">
                <a16:creationId xmlns:a16="http://schemas.microsoft.com/office/drawing/2014/main" id="{153C4155-4F1A-9605-42EA-4E6201242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816" y="3450921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693B993-4C1F-13C1-1B3B-E4AFAE9F9F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71" y="1342646"/>
            <a:ext cx="5082655" cy="4707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CA72D-C0F7-81EA-126C-7EEF058FCB72}"/>
              </a:ext>
            </a:extLst>
          </p:cNvPr>
          <p:cNvSpPr txBox="1"/>
          <p:nvPr/>
        </p:nvSpPr>
        <p:spPr>
          <a:xfrm>
            <a:off x="8115288" y="2708901"/>
            <a:ext cx="174513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favorite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442E2-38B4-F01F-379F-597EDC15FAA9}"/>
              </a:ext>
            </a:extLst>
          </p:cNvPr>
          <p:cNvSpPr txBox="1"/>
          <p:nvPr/>
        </p:nvSpPr>
        <p:spPr>
          <a:xfrm>
            <a:off x="8229471" y="4263721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feɪvərɪt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yêu</a:t>
            </a:r>
            <a:r>
              <a:rPr lang="en-US" sz="2400" dirty="0"/>
              <a:t> </a:t>
            </a:r>
            <a:r>
              <a:rPr lang="en-US" sz="2400" dirty="0" err="1"/>
              <a:t>thích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251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F1746D5C-08C6-7BC5-C297-58E9E43B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5" y="331244"/>
            <a:ext cx="5365316" cy="92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80EBA864-3A68-7607-101C-A2975FE6C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" y="1719632"/>
            <a:ext cx="12085589" cy="37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A5AB8A-429F-CCF4-1D70-81F3B32C09B5}"/>
              </a:ext>
            </a:extLst>
          </p:cNvPr>
          <p:cNvSpPr/>
          <p:nvPr/>
        </p:nvSpPr>
        <p:spPr>
          <a:xfrm>
            <a:off x="4101015" y="2098136"/>
            <a:ext cx="3705858" cy="106416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10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A7477ED-5EDC-37D6-EA2D-E0C71B646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400" y="1518693"/>
            <a:ext cx="4615600" cy="4475734"/>
          </a:xfrm>
          <a:prstGeom prst="rect">
            <a:avLst/>
          </a:prstGeom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green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40013" y="2815172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38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3E7B49F-65C8-18CB-FA2F-E63CD6C86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168" y="1380504"/>
            <a:ext cx="4530315" cy="4393033"/>
          </a:xfrm>
          <a:prstGeom prst="rect">
            <a:avLst/>
          </a:prstGeom>
        </p:spPr>
      </p:pic>
      <p:sp>
        <p:nvSpPr>
          <p:cNvPr id="19462" name="Oval 6">
            <a:extLst>
              <a:ext uri="{FF2B5EF4-FFF2-40B4-BE49-F238E27FC236}">
                <a16:creationId xmlns:a16="http://schemas.microsoft.com/office/drawing/2014/main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orange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brown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3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8F30D89D-CE74-D63B-91F5-FE6AE6AA9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3952" y="1446584"/>
            <a:ext cx="4543849" cy="4406157"/>
          </a:xfrm>
          <a:prstGeom prst="rect">
            <a:avLst/>
          </a:prstGeom>
        </p:spPr>
      </p:pic>
      <p:sp>
        <p:nvSpPr>
          <p:cNvPr id="7175" name="Oval 7">
            <a:extLst>
              <a:ext uri="{FF2B5EF4-FFF2-40B4-BE49-F238E27FC236}">
                <a16:creationId xmlns:a16="http://schemas.microsoft.com/office/drawing/2014/main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2EED422E-C527-54AF-3BF2-3DA007B5C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511" y="1196753"/>
            <a:ext cx="5591517" cy="517872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pink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purple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3" y="2708276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04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AE58B13-7AFF-8B12-E017-DA082A5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68" y="1447799"/>
            <a:ext cx="6039932" cy="5594031"/>
          </a:xfrm>
          <a:prstGeom prst="rect">
            <a:avLst/>
          </a:prstGeom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gray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71713" y="2752728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What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color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is </a:t>
            </a:r>
            <a:r>
              <a:rPr lang="tr-TR" altLang="en-VN" sz="6000" dirty="0" err="1">
                <a:solidFill>
                  <a:srgbClr val="A50021"/>
                </a:solidFill>
                <a:latin typeface="Berlin Sans FB Demi" panose="020E0602020502020306" pitchFamily="34" charset="77"/>
              </a:rPr>
              <a:t>this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		  		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951AA-9ACE-4EE4-835C-F56C41D5913F}"/>
              </a:ext>
            </a:extLst>
          </p:cNvPr>
          <p:cNvSpPr txBox="1"/>
          <p:nvPr/>
        </p:nvSpPr>
        <p:spPr>
          <a:xfrm>
            <a:off x="2070100" y="1919068"/>
            <a:ext cx="52491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What's your favorite color?</a:t>
            </a:r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3E451-D125-E9B7-1644-B0E43BE0C39D}"/>
              </a:ext>
            </a:extLst>
          </p:cNvPr>
          <p:cNvSpPr txBox="1"/>
          <p:nvPr/>
        </p:nvSpPr>
        <p:spPr>
          <a:xfrm>
            <a:off x="2981418" y="2888737"/>
            <a:ext cx="547791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VN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CD788-9F75-2626-29C4-09E800ECC3BA}"/>
              </a:ext>
            </a:extLst>
          </p:cNvPr>
          <p:cNvSpPr txBox="1"/>
          <p:nvPr/>
        </p:nvSpPr>
        <p:spPr>
          <a:xfrm>
            <a:off x="2981418" y="4292602"/>
            <a:ext cx="399269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chemeClr val="tx1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2-TRACK 20.mp3" descr="CD2-TRACK 20.mp3">
            <a:hlinkClick r:id="" action="ppaction://media"/>
            <a:extLst>
              <a:ext uri="{FF2B5EF4-FFF2-40B4-BE49-F238E27FC236}">
                <a16:creationId xmlns:a16="http://schemas.microsoft.com/office/drawing/2014/main" id="{605A8FAB-56D4-6D33-388C-83DB1769BE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7018" y="291926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FE9F06-4C99-72FC-A130-8D582EBA1B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74476"/>
            <a:ext cx="5295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D3D3F14-5E05-878C-EBD8-9C6F97845C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0" y="1273785"/>
            <a:ext cx="5508080" cy="14770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FCA36C9-42A0-38D3-6A6F-690A28FE87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065" y="2847923"/>
            <a:ext cx="9505090" cy="1477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AF0B5061-7C6D-3534-5CB5-DA0CF748C6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86" y="4694950"/>
            <a:ext cx="7611028" cy="14770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2C563872-3D4C-7E27-24E7-9BE8380824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208" y="4893713"/>
            <a:ext cx="4114800" cy="1079500"/>
          </a:xfrm>
          <a:prstGeom prst="rect">
            <a:avLst/>
          </a:prstGeom>
        </p:spPr>
      </p:pic>
      <p:pic>
        <p:nvPicPr>
          <p:cNvPr id="2" name="CD2-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4905" y="7864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4654A7F-995C-4CB1-D17D-850304532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07" y="563671"/>
            <a:ext cx="1914222" cy="181548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51E9B75-5D68-2B69-6EA8-8C29D92B7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8817" y="3429000"/>
            <a:ext cx="1806794" cy="1993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9B14C0-80B1-C662-F0EC-03683B7652D1}"/>
              </a:ext>
            </a:extLst>
          </p:cNvPr>
          <p:cNvSpPr txBox="1"/>
          <p:nvPr/>
        </p:nvSpPr>
        <p:spPr>
          <a:xfrm>
            <a:off x="2179529" y="876822"/>
            <a:ext cx="581761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What’s your favorite color?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246FD-8B17-E054-11DC-63BA95A9A278}"/>
              </a:ext>
            </a:extLst>
          </p:cNvPr>
          <p:cNvSpPr txBox="1"/>
          <p:nvPr/>
        </p:nvSpPr>
        <p:spPr>
          <a:xfrm>
            <a:off x="4649244" y="3717636"/>
            <a:ext cx="549381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My favorite color is………..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9220EDE-7649-46D2-F620-7F229E4B9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89" y="2726247"/>
            <a:ext cx="3792794" cy="351278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3E6256B-C6B1-158D-1C1E-F01E6F21F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1" y="2727134"/>
            <a:ext cx="3792793" cy="351278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03E8EDD3-9222-3FC4-5E28-C6A2061A0D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2" y="2730041"/>
            <a:ext cx="3788697" cy="35089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244A650-2A64-DB53-4BF4-2D796A70D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7" y="2725299"/>
            <a:ext cx="3786649" cy="350709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BE27CB5-994D-52BE-B65E-51FF3BC0C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0" y="2732381"/>
            <a:ext cx="3786649" cy="35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9D9351C-A831-CFE8-3F79-CF3573CC9B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54" y="2819400"/>
            <a:ext cx="1741208" cy="168844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770951B-7417-67E1-94DD-2ACFA6908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479" y="2819400"/>
            <a:ext cx="1615879" cy="1539658"/>
          </a:xfrm>
          <a:prstGeom prst="rect">
            <a:avLst/>
          </a:prstGeom>
        </p:spPr>
      </p:pic>
      <p:pic>
        <p:nvPicPr>
          <p:cNvPr id="10" name="Picture 9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11794B36-F8ED-64EF-C5BC-18F2EF533F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546" y="2819399"/>
            <a:ext cx="1587771" cy="15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D432BA5-C6AF-F19B-5162-C0944C3445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31" y="1305277"/>
            <a:ext cx="1691903" cy="16884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2BBE5-0EB7-F100-732B-1649B0D0B141}"/>
              </a:ext>
            </a:extLst>
          </p:cNvPr>
          <p:cNvSpPr txBox="1"/>
          <p:nvPr/>
        </p:nvSpPr>
        <p:spPr>
          <a:xfrm>
            <a:off x="1907347" y="1305277"/>
            <a:ext cx="10136322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400" dirty="0"/>
              <a:t>I can make ……………with ………… and …………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CD2B0D0-FC3A-D76D-663E-0E4AADFE11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898" y="2681614"/>
            <a:ext cx="1833204" cy="177765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F0F7683-0EA1-63D4-67F9-859BF0EDD6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695" y="2681612"/>
            <a:ext cx="1865654" cy="177765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32A5FDF-AC5E-F060-0320-158F0C7827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0466" y="2681612"/>
            <a:ext cx="1833203" cy="17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228F69C-2739-59CA-E3F8-84B9970C0A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22" y="393352"/>
            <a:ext cx="5118100" cy="63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01BAC94-7F64-190C-4E51-17F5B95A7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53" y="1427967"/>
            <a:ext cx="11630137" cy="4772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85F81-C0B7-CD2E-5217-0CF7DB387B82}"/>
              </a:ext>
            </a:extLst>
          </p:cNvPr>
          <p:cNvSpPr txBox="1"/>
          <p:nvPr/>
        </p:nvSpPr>
        <p:spPr>
          <a:xfrm>
            <a:off x="2354894" y="2782669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VN" sz="3600" dirty="0">
                <a:solidFill>
                  <a:srgbClr val="FF0000"/>
                </a:solidFill>
              </a:rPr>
              <a:t>an make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24688-9673-190A-0591-313B42E2692F}"/>
              </a:ext>
            </a:extLst>
          </p:cNvPr>
          <p:cNvSpPr txBox="1"/>
          <p:nvPr/>
        </p:nvSpPr>
        <p:spPr>
          <a:xfrm>
            <a:off x="2713972" y="4137371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favorite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822C0-43ED-840B-49A8-DD41BA2E3F1D}"/>
              </a:ext>
            </a:extLst>
          </p:cNvPr>
          <p:cNvSpPr txBox="1"/>
          <p:nvPr/>
        </p:nvSpPr>
        <p:spPr>
          <a:xfrm>
            <a:off x="6212910" y="5426901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with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dark&#10;&#10;Description automatically generated">
            <a:extLst>
              <a:ext uri="{FF2B5EF4-FFF2-40B4-BE49-F238E27FC236}">
                <a16:creationId xmlns:a16="http://schemas.microsoft.com/office/drawing/2014/main" id="{0EEF3EC0-E8A1-02E2-150C-4B2BB30BF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48071" y="1462094"/>
            <a:ext cx="8098920" cy="539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75ADD5-A8FA-B89A-9F0D-BF0CA0BFA477}"/>
              </a:ext>
            </a:extLst>
          </p:cNvPr>
          <p:cNvSpPr txBox="1"/>
          <p:nvPr/>
        </p:nvSpPr>
        <p:spPr>
          <a:xfrm>
            <a:off x="3482236" y="568804"/>
            <a:ext cx="3562835" cy="7078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What color is it?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79D8BC7-17D7-EE9C-9A0B-2A3F56432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611" y="1651116"/>
            <a:ext cx="4860098" cy="4630847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9688DFB-D987-F81B-7916-E9C968E6D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9" y="1658349"/>
            <a:ext cx="4775561" cy="4630847"/>
          </a:xfrm>
          <a:prstGeom prst="rect">
            <a:avLst/>
          </a:prstGeom>
        </p:spPr>
      </p:pic>
      <p:pic>
        <p:nvPicPr>
          <p:cNvPr id="8" name="Picture 7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F42F3B16-3474-CC5B-B246-0858C976C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878" y="1643883"/>
            <a:ext cx="4775561" cy="46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E9A363-349B-1EF7-0F56-CCB1A1B2B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340" y="398228"/>
            <a:ext cx="4317304" cy="60740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0B5ABC-DAD4-AEEE-07D9-3A1DEDFD923C}"/>
              </a:ext>
            </a:extLst>
          </p:cNvPr>
          <p:cNvSpPr/>
          <p:nvPr/>
        </p:nvSpPr>
        <p:spPr>
          <a:xfrm>
            <a:off x="100119" y="385717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28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38FC935-A14B-341B-F92A-CD02E5D01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165" y="366725"/>
            <a:ext cx="4608252" cy="6066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CAD24-5EFE-3CA2-98F1-FE5DABA61CF2}"/>
              </a:ext>
            </a:extLst>
          </p:cNvPr>
          <p:cNvSpPr txBox="1"/>
          <p:nvPr/>
        </p:nvSpPr>
        <p:spPr>
          <a:xfrm>
            <a:off x="7440460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C3225-9DC7-871B-4D58-72EE43A91D3F}"/>
              </a:ext>
            </a:extLst>
          </p:cNvPr>
          <p:cNvSpPr txBox="1"/>
          <p:nvPr/>
        </p:nvSpPr>
        <p:spPr>
          <a:xfrm>
            <a:off x="8181583" y="1640910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AF7A4-D3F1-0357-A0C5-5DB7FF4A42CF}"/>
              </a:ext>
            </a:extLst>
          </p:cNvPr>
          <p:cNvSpPr txBox="1"/>
          <p:nvPr/>
        </p:nvSpPr>
        <p:spPr>
          <a:xfrm>
            <a:off x="8556034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57899-B53D-EAA9-6BC6-14A883DAE3F3}"/>
              </a:ext>
            </a:extLst>
          </p:cNvPr>
          <p:cNvSpPr txBox="1"/>
          <p:nvPr/>
        </p:nvSpPr>
        <p:spPr>
          <a:xfrm>
            <a:off x="9379076" y="164091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C643B-BD03-9FC5-2D4D-422A9F8604ED}"/>
              </a:ext>
            </a:extLst>
          </p:cNvPr>
          <p:cNvSpPr txBox="1"/>
          <p:nvPr/>
        </p:nvSpPr>
        <p:spPr>
          <a:xfrm>
            <a:off x="818158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554B1-F7A2-5E21-0A09-9941878183C3}"/>
              </a:ext>
            </a:extLst>
          </p:cNvPr>
          <p:cNvSpPr txBox="1"/>
          <p:nvPr/>
        </p:nvSpPr>
        <p:spPr>
          <a:xfrm>
            <a:off x="8608303" y="2519819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1189F-915C-1EBD-FD64-7EF6B425F7E3}"/>
              </a:ext>
            </a:extLst>
          </p:cNvPr>
          <p:cNvSpPr txBox="1"/>
          <p:nvPr/>
        </p:nvSpPr>
        <p:spPr>
          <a:xfrm>
            <a:off x="7754863" y="3398728"/>
            <a:ext cx="4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E8B46-AD8D-8B30-E6FA-EB8ACF2F8174}"/>
              </a:ext>
            </a:extLst>
          </p:cNvPr>
          <p:cNvSpPr txBox="1"/>
          <p:nvPr/>
        </p:nvSpPr>
        <p:spPr>
          <a:xfrm>
            <a:off x="8180921" y="3398728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138287-CCBA-4EC4-D36B-5FA35C6E4C3D}"/>
              </a:ext>
            </a:extLst>
          </p:cNvPr>
          <p:cNvSpPr txBox="1"/>
          <p:nvPr/>
        </p:nvSpPr>
        <p:spPr>
          <a:xfrm>
            <a:off x="8989138" y="3398728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AD7895-509F-622A-4ED9-E81A88B191EF}"/>
              </a:ext>
            </a:extLst>
          </p:cNvPr>
          <p:cNvSpPr txBox="1"/>
          <p:nvPr/>
        </p:nvSpPr>
        <p:spPr>
          <a:xfrm>
            <a:off x="9379076" y="3390829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6A69E4-7548-EF69-1749-E42F76EADFBC}"/>
              </a:ext>
            </a:extLst>
          </p:cNvPr>
          <p:cNvSpPr txBox="1"/>
          <p:nvPr/>
        </p:nvSpPr>
        <p:spPr>
          <a:xfrm>
            <a:off x="9805796" y="343839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20F93-4C1E-7CD9-2789-378E5744D999}"/>
              </a:ext>
            </a:extLst>
          </p:cNvPr>
          <p:cNvSpPr txBox="1"/>
          <p:nvPr/>
        </p:nvSpPr>
        <p:spPr>
          <a:xfrm>
            <a:off x="10250681" y="3419915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74D935-4D20-B2D8-CF52-378BEA586DA5}"/>
              </a:ext>
            </a:extLst>
          </p:cNvPr>
          <p:cNvSpPr txBox="1"/>
          <p:nvPr/>
        </p:nvSpPr>
        <p:spPr>
          <a:xfrm>
            <a:off x="7439907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5D280-E7BE-80B1-E866-3656CC97F063}"/>
              </a:ext>
            </a:extLst>
          </p:cNvPr>
          <p:cNvSpPr txBox="1"/>
          <p:nvPr/>
        </p:nvSpPr>
        <p:spPr>
          <a:xfrm>
            <a:off x="8180921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A5C852-3089-B404-86E7-857DE0867679}"/>
              </a:ext>
            </a:extLst>
          </p:cNvPr>
          <p:cNvSpPr txBox="1"/>
          <p:nvPr/>
        </p:nvSpPr>
        <p:spPr>
          <a:xfrm>
            <a:off x="8635856" y="4344895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A8362A-5C67-C467-B393-8FAEDF984CFA}"/>
              </a:ext>
            </a:extLst>
          </p:cNvPr>
          <p:cNvSpPr txBox="1"/>
          <p:nvPr/>
        </p:nvSpPr>
        <p:spPr>
          <a:xfrm>
            <a:off x="7778247" y="522380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5BC412-CBF6-B102-315B-1874F2F3A7F9}"/>
              </a:ext>
            </a:extLst>
          </p:cNvPr>
          <p:cNvSpPr txBox="1"/>
          <p:nvPr/>
        </p:nvSpPr>
        <p:spPr>
          <a:xfrm>
            <a:off x="8583595" y="5245103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21B6A3-31C7-FBDF-755B-215EDF33A8D9}"/>
              </a:ext>
            </a:extLst>
          </p:cNvPr>
          <p:cNvSpPr txBox="1"/>
          <p:nvPr/>
        </p:nvSpPr>
        <p:spPr>
          <a:xfrm>
            <a:off x="9422477" y="522380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7792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i="1" dirty="0"/>
              <a:t>Click here to play the game.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03" y="1767710"/>
            <a:ext cx="9298980" cy="45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30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2D39F0A1-B7B3-B6F0-0CF5-56D6A57FADAA}"/>
              </a:ext>
            </a:extLst>
          </p:cNvPr>
          <p:cNvSpPr/>
          <p:nvPr/>
        </p:nvSpPr>
        <p:spPr>
          <a:xfrm>
            <a:off x="2029216" y="1415441"/>
            <a:ext cx="6839211" cy="363254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69B60-E351-DAEB-DA17-DF26D65032BE}"/>
              </a:ext>
            </a:extLst>
          </p:cNvPr>
          <p:cNvSpPr txBox="1"/>
          <p:nvPr/>
        </p:nvSpPr>
        <p:spPr>
          <a:xfrm>
            <a:off x="1152395" y="450937"/>
            <a:ext cx="2472472" cy="70788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dirty="0"/>
              <a:t>Let’s color!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A9C02-BE75-3702-4282-60113F017177}"/>
              </a:ext>
            </a:extLst>
          </p:cNvPr>
          <p:cNvSpPr txBox="1"/>
          <p:nvPr/>
        </p:nvSpPr>
        <p:spPr>
          <a:xfrm>
            <a:off x="5348614" y="5436296"/>
            <a:ext cx="6133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  <a:latin typeface="Script MT Bold" panose="03040602040607080904" pitchFamily="66" charset="77"/>
              </a:rPr>
              <a:t>My favorite color is……………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9331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green, orange, pink, purple, gray, favorite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What's your favorite color?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70C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70C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33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25.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48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www.education.com.vn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green,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orange,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pink,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purple,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gray,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favorite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19.mp3" descr="CD2-TRACK 19.mp3">
            <a:hlinkClick r:id="" action="ppaction://media"/>
            <a:extLst>
              <a:ext uri="{FF2B5EF4-FFF2-40B4-BE49-F238E27FC236}">
                <a16:creationId xmlns:a16="http://schemas.microsoft.com/office/drawing/2014/main" id="{990C587C-6320-65E6-DF23-4432BD873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466655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9B598-87D6-3652-BE07-0BB89946E3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63" y="498522"/>
            <a:ext cx="6676589" cy="628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C87058-6A22-401E-7A9E-F9D0D428E2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00317"/>
            <a:ext cx="12192000" cy="2484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een.mp3" descr="green.mp3">
            <a:hlinkClick r:id="" action="ppaction://media"/>
            <a:extLst>
              <a:ext uri="{FF2B5EF4-FFF2-40B4-BE49-F238E27FC236}">
                <a16:creationId xmlns:a16="http://schemas.microsoft.com/office/drawing/2014/main" id="{A977354E-14AC-5F6C-EB1C-1C777E9DF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86893" y="335944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C4BBE4E-B714-7711-7883-59C8BB239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279" y="1340010"/>
            <a:ext cx="5238403" cy="4851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1FF023-2F58-FBA9-9E5B-127349CA6615}"/>
              </a:ext>
            </a:extLst>
          </p:cNvPr>
          <p:cNvSpPr txBox="1"/>
          <p:nvPr/>
        </p:nvSpPr>
        <p:spPr>
          <a:xfrm>
            <a:off x="9046681" y="357164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55A3E-876F-A6BE-F3EA-64BF3F0D99D4}"/>
              </a:ext>
            </a:extLst>
          </p:cNvPr>
          <p:cNvSpPr txBox="1"/>
          <p:nvPr/>
        </p:nvSpPr>
        <p:spPr>
          <a:xfrm>
            <a:off x="8281695" y="751547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BAAB8-8A23-E98A-1CAD-7E97FB8AAFDA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E4F77-DC30-A2C4-BFD1-8DC754C122C3}"/>
              </a:ext>
            </a:extLst>
          </p:cNvPr>
          <p:cNvSpPr txBox="1"/>
          <p:nvPr/>
        </p:nvSpPr>
        <p:spPr>
          <a:xfrm>
            <a:off x="8115288" y="4172248"/>
            <a:ext cx="1780274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ɡriːn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lá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87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.mp3" descr="orange.mp3">
            <a:hlinkClick r:id="" action="ppaction://media"/>
            <a:extLst>
              <a:ext uri="{FF2B5EF4-FFF2-40B4-BE49-F238E27FC236}">
                <a16:creationId xmlns:a16="http://schemas.microsoft.com/office/drawing/2014/main" id="{C5CE7A9B-B863-BAFC-AD28-BECD9BC90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7107" y="323626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0BDD508-63C7-7641-3867-DF791B0BC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14" y="1217114"/>
            <a:ext cx="5237786" cy="4851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824546-2D7B-ADF0-288F-B080581C2111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orange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7BC45-8E15-13AA-EB9C-435923ADCA58}"/>
              </a:ext>
            </a:extLst>
          </p:cNvPr>
          <p:cNvSpPr txBox="1"/>
          <p:nvPr/>
        </p:nvSpPr>
        <p:spPr>
          <a:xfrm>
            <a:off x="8115288" y="404906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/ˈ</a:t>
            </a:r>
            <a:r>
              <a:rPr lang="en-US" sz="2400" dirty="0" err="1"/>
              <a:t>ɔːrɪndʒ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cam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31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nk.mp3" descr="pink.mp3">
            <a:hlinkClick r:id="" action="ppaction://media"/>
            <a:extLst>
              <a:ext uri="{FF2B5EF4-FFF2-40B4-BE49-F238E27FC236}">
                <a16:creationId xmlns:a16="http://schemas.microsoft.com/office/drawing/2014/main" id="{A5BC14B0-A102-78EB-BB34-3996E07F9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9967" y="3327719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16C68-A5BA-CDD4-5EAB-8687DE0B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57164"/>
            <a:ext cx="7113494" cy="669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58C92-9C8E-EF9B-1173-06E3D8A2245A}"/>
              </a:ext>
            </a:extLst>
          </p:cNvPr>
          <p:cNvSpPr txBox="1"/>
          <p:nvPr/>
        </p:nvSpPr>
        <p:spPr>
          <a:xfrm>
            <a:off x="9046681" y="507482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C7D60-F48E-1CDF-C27D-5CCFEC4A1712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B27CE33-D734-39D9-1234-1ADA12832D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7" y="1342646"/>
            <a:ext cx="5164195" cy="4782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91E9E-29AE-DDC4-DBFE-0FE9C8E152F3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pink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B7343-7452-AEA9-7585-69F3894C9861}"/>
              </a:ext>
            </a:extLst>
          </p:cNvPr>
          <p:cNvSpPr txBox="1"/>
          <p:nvPr/>
        </p:nvSpPr>
        <p:spPr>
          <a:xfrm>
            <a:off x="8231203" y="4075156"/>
            <a:ext cx="1630955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</a:t>
            </a:r>
            <a:r>
              <a:rPr lang="en-US" sz="2400" dirty="0" err="1"/>
              <a:t>pɪŋk</a:t>
            </a:r>
            <a:r>
              <a:rPr lang="en-US" sz="2400" dirty="0"/>
              <a:t>/ </a:t>
            </a:r>
          </a:p>
          <a:p>
            <a:pPr algn="ctr"/>
            <a:r>
              <a:rPr lang="en-US" sz="2400" dirty="0" err="1"/>
              <a:t>màu</a:t>
            </a:r>
            <a:r>
              <a:rPr lang="en-US" sz="2400" dirty="0"/>
              <a:t> </a:t>
            </a:r>
            <a:r>
              <a:rPr lang="en-US" sz="2400" dirty="0" err="1"/>
              <a:t>hồng</a:t>
            </a:r>
            <a:r>
              <a:rPr lang="en-US" sz="2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953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464</Words>
  <Application>Microsoft Office PowerPoint</Application>
  <PresentationFormat>Widescreen</PresentationFormat>
  <Paragraphs>147</Paragraphs>
  <Slides>37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APPLE CHANCERY</vt:lpstr>
      <vt:lpstr>Arial</vt:lpstr>
      <vt:lpstr>Berlin Sans FB Demi</vt:lpstr>
      <vt:lpstr>Calibri</vt:lpstr>
      <vt:lpstr>Impact</vt:lpstr>
      <vt:lpstr>Script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135</cp:revision>
  <dcterms:created xsi:type="dcterms:W3CDTF">2020-12-08T03:17:05Z</dcterms:created>
  <dcterms:modified xsi:type="dcterms:W3CDTF">2024-12-03T22:51:07Z</dcterms:modified>
</cp:coreProperties>
</file>