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9" r:id="rId3"/>
    <p:sldMasterId id="2147483703" r:id="rId4"/>
    <p:sldMasterId id="2147483716" r:id="rId5"/>
    <p:sldMasterId id="2147483740" r:id="rId6"/>
    <p:sldMasterId id="2147483776" r:id="rId7"/>
  </p:sldMasterIdLst>
  <p:notesMasterIdLst>
    <p:notesMasterId r:id="rId21"/>
  </p:notesMasterIdLst>
  <p:sldIdLst>
    <p:sldId id="265" r:id="rId8"/>
    <p:sldId id="302" r:id="rId9"/>
    <p:sldId id="332" r:id="rId10"/>
    <p:sldId id="320" r:id="rId11"/>
    <p:sldId id="322" r:id="rId12"/>
    <p:sldId id="327" r:id="rId13"/>
    <p:sldId id="328" r:id="rId14"/>
    <p:sldId id="330" r:id="rId15"/>
    <p:sldId id="331" r:id="rId16"/>
    <p:sldId id="317" r:id="rId17"/>
    <p:sldId id="333" r:id="rId18"/>
    <p:sldId id="334" r:id="rId19"/>
    <p:sldId id="326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微软雅黑" panose="020B0503020204020204" pitchFamily="34" charset="-122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9E5"/>
    <a:srgbClr val="00FFFF"/>
    <a:srgbClr val="7D4C18"/>
    <a:srgbClr val="6E3D0C"/>
    <a:srgbClr val="FF0066"/>
    <a:srgbClr val="FF00FF"/>
    <a:srgbClr val="FF99FF"/>
    <a:srgbClr val="FF66FF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8579" autoAdjust="0"/>
  </p:normalViewPr>
  <p:slideViewPr>
    <p:cSldViewPr snapToGrid="0">
      <p:cViewPr varScale="1">
        <p:scale>
          <a:sx n="73" d="100"/>
          <a:sy n="73" d="100"/>
        </p:scale>
        <p:origin x="62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4B0B6-3C49-4138-B382-50CE956F118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12CCF-BD70-4538-9CCD-3BF9D13A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2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3F697E-D96C-4728-AD04-44211E7FEC66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3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23" indent="0" algn="ctr">
              <a:buNone/>
              <a:defRPr sz="1800"/>
            </a:lvl3pPr>
            <a:lvl4pPr marL="1371334" indent="0" algn="ctr">
              <a:buNone/>
              <a:defRPr sz="1600"/>
            </a:lvl4pPr>
            <a:lvl5pPr marL="1828443" indent="0" algn="ctr">
              <a:buNone/>
              <a:defRPr sz="1600"/>
            </a:lvl5pPr>
            <a:lvl6pPr marL="2285552" indent="0" algn="ctr">
              <a:buNone/>
              <a:defRPr sz="1600"/>
            </a:lvl6pPr>
            <a:lvl7pPr marL="2742662" indent="0" algn="ctr">
              <a:buNone/>
              <a:defRPr sz="1600"/>
            </a:lvl7pPr>
            <a:lvl8pPr marL="3199773" indent="0" algn="ctr">
              <a:buNone/>
              <a:defRPr sz="1600"/>
            </a:lvl8pPr>
            <a:lvl9pPr marL="36568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23" indent="0">
              <a:buNone/>
              <a:defRPr sz="1800" b="1"/>
            </a:lvl3pPr>
            <a:lvl4pPr marL="1371334" indent="0">
              <a:buNone/>
              <a:defRPr sz="1600" b="1"/>
            </a:lvl4pPr>
            <a:lvl5pPr marL="1828443" indent="0">
              <a:buNone/>
              <a:defRPr sz="1600" b="1"/>
            </a:lvl5pPr>
            <a:lvl6pPr marL="2285552" indent="0">
              <a:buNone/>
              <a:defRPr sz="1600" b="1"/>
            </a:lvl6pPr>
            <a:lvl7pPr marL="2742662" indent="0">
              <a:buNone/>
              <a:defRPr sz="1600" b="1"/>
            </a:lvl7pPr>
            <a:lvl8pPr marL="3199773" indent="0">
              <a:buNone/>
              <a:defRPr sz="1600" b="1"/>
            </a:lvl8pPr>
            <a:lvl9pPr marL="36568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23" indent="0">
              <a:buNone/>
              <a:defRPr sz="1800" b="1"/>
            </a:lvl3pPr>
            <a:lvl4pPr marL="1371334" indent="0">
              <a:buNone/>
              <a:defRPr sz="1600" b="1"/>
            </a:lvl4pPr>
            <a:lvl5pPr marL="1828443" indent="0">
              <a:buNone/>
              <a:defRPr sz="1600" b="1"/>
            </a:lvl5pPr>
            <a:lvl6pPr marL="2285552" indent="0">
              <a:buNone/>
              <a:defRPr sz="1600" b="1"/>
            </a:lvl6pPr>
            <a:lvl7pPr marL="2742662" indent="0">
              <a:buNone/>
              <a:defRPr sz="1600" b="1"/>
            </a:lvl7pPr>
            <a:lvl8pPr marL="3199773" indent="0">
              <a:buNone/>
              <a:defRPr sz="1600" b="1"/>
            </a:lvl8pPr>
            <a:lvl9pPr marL="36568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23" indent="0">
              <a:buNone/>
              <a:defRPr sz="1200"/>
            </a:lvl3pPr>
            <a:lvl4pPr marL="1371334" indent="0">
              <a:buNone/>
              <a:defRPr sz="1000"/>
            </a:lvl4pPr>
            <a:lvl5pPr marL="1828443" indent="0">
              <a:buNone/>
              <a:defRPr sz="1000"/>
            </a:lvl5pPr>
            <a:lvl6pPr marL="2285552" indent="0">
              <a:buNone/>
              <a:defRPr sz="1000"/>
            </a:lvl6pPr>
            <a:lvl7pPr marL="2742662" indent="0">
              <a:buNone/>
              <a:defRPr sz="1000"/>
            </a:lvl7pPr>
            <a:lvl8pPr marL="3199773" indent="0">
              <a:buNone/>
              <a:defRPr sz="1000"/>
            </a:lvl8pPr>
            <a:lvl9pPr marL="36568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23" indent="0">
              <a:buNone/>
              <a:defRPr sz="2400"/>
            </a:lvl3pPr>
            <a:lvl4pPr marL="1371334" indent="0">
              <a:buNone/>
              <a:defRPr sz="2000"/>
            </a:lvl4pPr>
            <a:lvl5pPr marL="1828443" indent="0">
              <a:buNone/>
              <a:defRPr sz="2000"/>
            </a:lvl5pPr>
            <a:lvl6pPr marL="2285552" indent="0">
              <a:buNone/>
              <a:defRPr sz="2000"/>
            </a:lvl6pPr>
            <a:lvl7pPr marL="2742662" indent="0">
              <a:buNone/>
              <a:defRPr sz="2000"/>
            </a:lvl7pPr>
            <a:lvl8pPr marL="3199773" indent="0">
              <a:buNone/>
              <a:defRPr sz="2000"/>
            </a:lvl8pPr>
            <a:lvl9pPr marL="36568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23" indent="0">
              <a:buNone/>
              <a:defRPr sz="1200"/>
            </a:lvl3pPr>
            <a:lvl4pPr marL="1371334" indent="0">
              <a:buNone/>
              <a:defRPr sz="1000"/>
            </a:lvl4pPr>
            <a:lvl5pPr marL="1828443" indent="0">
              <a:buNone/>
              <a:defRPr sz="1000"/>
            </a:lvl5pPr>
            <a:lvl6pPr marL="2285552" indent="0">
              <a:buNone/>
              <a:defRPr sz="1000"/>
            </a:lvl6pPr>
            <a:lvl7pPr marL="2742662" indent="0">
              <a:buNone/>
              <a:defRPr sz="1000"/>
            </a:lvl7pPr>
            <a:lvl8pPr marL="3199773" indent="0">
              <a:buNone/>
              <a:defRPr sz="1000"/>
            </a:lvl8pPr>
            <a:lvl9pPr marL="36568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/>
              <a:t>2024/2/22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0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16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5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25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323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51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69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98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82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F5CCD-A60B-4BAB-9364-EB35C65F9B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8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1CA3A-1174-4D46-8AA3-66A4F47725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08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1341-EFB9-4886-8BDC-C112DEE4B1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94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B4B5-9232-40F8-88ED-7ECAD86E97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75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DB7B-E021-4244-BAB6-D1514814D3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40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4A98F-6F7F-4322-B20F-DA18B8F4D2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02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5DC5E-CBFD-4DA9-B4F2-BD5982CE1C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150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E3969-80C6-490F-A690-BA94BB5DC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43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37449-428C-4CDC-997E-1A32586B1E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19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2E6F2-D0B4-4086-8710-1271319A20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67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A6EA8-C297-4C23-86F4-6066DADBCC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08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1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0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2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5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6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6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6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7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8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8" indent="-228557" algn="l" defTabSz="914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3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3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2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2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3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4" algn="l" defTabSz="914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4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2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74001">
              <a:srgbClr val="E0F1F2"/>
            </a:gs>
            <a:gs pos="83000">
              <a:srgbClr val="E0F1F2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C4F485-4AC3-41ED-8E1A-F9CBDDBD3B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74948" cy="684078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340092" y="1980883"/>
            <a:ext cx="7498388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4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CHÀO MỪNG CÁC EM ĐẾN VỚI TIẾT </a:t>
            </a:r>
            <a:r>
              <a:rPr lang="en-US" sz="45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endParaRPr lang="vi-VN" sz="45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6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g.loigiaihay.com/picture/2022/1012/3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" y="15875"/>
            <a:ext cx="5990545" cy="3996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67" y="2648131"/>
            <a:ext cx="5958433" cy="39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g.loigiaihay.com/picture/2022/1012/3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268434"/>
            <a:ext cx="12128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</a:rPr>
              <a:t>- Qua bài học này em rút ra được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7200" b="1" dirty="0">
              <a:solidFill>
                <a:srgbClr val="FF0000"/>
              </a:solidFill>
              <a:latin typeface="HP001 4 hàng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FF0000"/>
                </a:solidFill>
                <a:latin typeface="HP001 4 hàng" pitchFamily="34" charset="0"/>
              </a:rPr>
              <a:t>- Liên hệ bản thân em?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Lớp Một thân yêu - SGK Âm nhạc 1 - Kết nối tri thức với cuộc sống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381504" cy="6858000"/>
          </a:xfrm>
        </p:spPr>
      </p:pic>
    </p:spTree>
    <p:extLst>
      <p:ext uri="{BB962C8B-B14F-4D97-AF65-F5344CB8AC3E}">
        <p14:creationId xmlns:p14="http://schemas.microsoft.com/office/powerpoint/2010/main" val="5007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87297" y="3733800"/>
            <a:ext cx="1048870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Cảm ơn quý thầy cô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và các em đã lắng nghe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1275"/>
            <a:ext cx="1397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9525"/>
            <a:ext cx="1397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67" y="-73025"/>
            <a:ext cx="1397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914778"/>
            <a:ext cx="3048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48551"/>
      </p:ext>
    </p:extLst>
  </p:cSld>
  <p:clrMapOvr>
    <a:masterClrMapping/>
  </p:clrMapOvr>
  <p:transition spd="med" advClick="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75B1C8-0311-4349-B758-AB2301952C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E3B701-FF89-4838-B1B5-3F1D87EF66DD}"/>
                  </a:ext>
                </a:extLst>
              </p:cNvPr>
              <p:cNvGrpSpPr/>
              <p:nvPr/>
            </p:nvGrpSpPr>
            <p:grpSpPr>
              <a:xfrm>
                <a:off x="322729" y="240362"/>
                <a:ext cx="11546541" cy="6377275"/>
                <a:chOff x="322729" y="240362"/>
                <a:chExt cx="11546541" cy="637727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0B84B176-0CDE-4091-ABE2-BD48CBF68F68}"/>
                    </a:ext>
                  </a:extLst>
                </p:cNvPr>
                <p:cNvSpPr/>
                <p:nvPr/>
              </p:nvSpPr>
              <p:spPr>
                <a:xfrm>
                  <a:off x="322729" y="240362"/>
                  <a:ext cx="11546541" cy="6377275"/>
                </a:xfrm>
                <a:prstGeom prst="roundRect">
                  <a:avLst>
                    <a:gd name="adj" fmla="val 2884"/>
                  </a:avLst>
                </a:prstGeom>
                <a:solidFill>
                  <a:srgbClr val="FFE06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solidFill>
                      <a:srgbClr val="FFE06B"/>
                    </a:solidFill>
                  </a:endParaRPr>
                </a:p>
              </p:txBody>
            </p:sp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B140B01-8FA0-41CB-BD55-000BD6C8F8A2}"/>
                    </a:ext>
                  </a:extLst>
                </p:cNvPr>
                <p:cNvSpPr/>
                <p:nvPr/>
              </p:nvSpPr>
              <p:spPr>
                <a:xfrm>
                  <a:off x="720551" y="1303458"/>
                  <a:ext cx="10750897" cy="4832444"/>
                </a:xfrm>
                <a:prstGeom prst="roundRect">
                  <a:avLst>
                    <a:gd name="adj" fmla="val 418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mtClean="0"/>
                    <a:t>S</a:t>
                  </a:r>
                  <a:endParaRPr lang="vi-VN"/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8352417-0B17-49B1-89CC-C8D39DEB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24" b="95066" l="913" r="99368">
                            <a14:foregroundMark x1="5688" y1="39145" x2="9199" y2="53289"/>
                            <a14:foregroundMark x1="9199" y1="53289" x2="9199" y2="53289"/>
                            <a14:foregroundMark x1="19171" y1="50000" x2="46067" y2="54605"/>
                            <a14:foregroundMark x1="67697" y1="52632" x2="71419" y2="49671"/>
                            <a14:foregroundMark x1="16784" y1="17763" x2="16784" y2="17763"/>
                            <a14:foregroundMark x1="17978" y1="15132" x2="32514" y2="15132"/>
                            <a14:foregroundMark x1="31039" y1="15132" x2="38413" y2="15132"/>
                            <a14:foregroundMark x1="38413" y1="15132" x2="40520" y2="14803"/>
                            <a14:foregroundMark x1="33989" y1="10526" x2="38834" y2="11184"/>
                            <a14:foregroundMark x1="35955" y1="11184" x2="41222" y2="12171"/>
                            <a14:foregroundMark x1="41222" y1="12171" x2="41362" y2="12500"/>
                            <a14:foregroundMark x1="40871" y1="14474" x2="49298" y2="14474"/>
                            <a14:foregroundMark x1="46067" y1="15132" x2="53933" y2="17434"/>
                            <a14:foregroundMark x1="49438" y1="17434" x2="60463" y2="18092"/>
                            <a14:foregroundMark x1="74579" y1="31579" x2="79354" y2="34539"/>
                            <a14:foregroundMark x1="82865" y1="39803" x2="86236" y2="42105"/>
                            <a14:foregroundMark x1="89045" y1="43421" x2="92065" y2="55263"/>
                            <a14:foregroundMark x1="92065" y1="55263" x2="92135" y2="55921"/>
                            <a14:foregroundMark x1="92416" y1="42763" x2="92065" y2="56579"/>
                            <a14:foregroundMark x1="87500" y1="33553" x2="88483" y2="55592"/>
                            <a14:foregroundMark x1="87149" y1="39145" x2="87430" y2="40789"/>
                            <a14:foregroundMark x1="84270" y1="25000" x2="87079" y2="25000"/>
                            <a14:foregroundMark x1="79846" y1="25000" x2="83146" y2="26316"/>
                            <a14:foregroundMark x1="72683" y1="23355" x2="76756" y2="23355"/>
                            <a14:foregroundMark x1="72331" y1="22039" x2="76334" y2="20724"/>
                            <a14:foregroundMark x1="74930" y1="19737" x2="76194" y2="18750"/>
                            <a14:foregroundMark x1="71489" y1="17434" x2="71489" y2="17434"/>
                            <a14:foregroundMark x1="68820" y1="14803" x2="68820" y2="14803"/>
                            <a14:foregroundMark x1="67767" y1="13158" x2="65169" y2="13158"/>
                            <a14:foregroundMark x1="61938" y1="11513" x2="62289" y2="11184"/>
                            <a14:foregroundMark x1="62570" y1="8224" x2="62570" y2="8224"/>
                            <a14:foregroundMark x1="80618" y1="13487" x2="80618" y2="13487"/>
                            <a14:foregroundMark x1="87289" y1="14145" x2="87289" y2="14145"/>
                            <a14:foregroundMark x1="91081" y1="13487" x2="91081" y2="13487"/>
                            <a14:foregroundMark x1="90730" y1="17105" x2="94803" y2="26974"/>
                            <a14:foregroundMark x1="94803" y1="26974" x2="95506" y2="30263"/>
                            <a14:foregroundMark x1="94803" y1="28289" x2="96138" y2="49671"/>
                            <a14:foregroundMark x1="96138" y1="49671" x2="96138" y2="50000"/>
                            <a14:foregroundMark x1="97261" y1="42763" x2="97402" y2="50000"/>
                            <a14:foregroundMark x1="97472" y1="36513" x2="98104" y2="50329"/>
                            <a14:foregroundMark x1="97963" y1="39803" x2="98596" y2="53618"/>
                            <a14:foregroundMark x1="98315" y1="34868" x2="98315" y2="34868"/>
                            <a14:foregroundMark x1="98947" y1="49671" x2="98947" y2="51645"/>
                            <a14:foregroundMark x1="98806" y1="62500" x2="97753" y2="78947"/>
                            <a14:foregroundMark x1="97612" y1="73355" x2="94944" y2="89803"/>
                            <a14:foregroundMark x1="94944" y1="89803" x2="94944" y2="89803"/>
                            <a14:foregroundMark x1="93399" y1="93421" x2="96067" y2="91776"/>
                            <a14:foregroundMark x1="98315" y1="79276" x2="98315" y2="79276"/>
                            <a14:foregroundMark x1="98806" y1="72697" x2="98806" y2="77632"/>
                            <a14:foregroundMark x1="99228" y1="61842" x2="99368" y2="73026"/>
                            <a14:foregroundMark x1="99017" y1="58882" x2="99438" y2="67105"/>
                            <a14:foregroundMark x1="99017" y1="55592" x2="98315" y2="74671"/>
                            <a14:foregroundMark x1="98315" y1="74671" x2="98244" y2="75658"/>
                            <a14:foregroundMark x1="97472" y1="88816" x2="98596" y2="84211"/>
                            <a14:foregroundMark x1="99017" y1="78947" x2="95506" y2="88487"/>
                            <a14:foregroundMark x1="95506" y1="88487" x2="87430" y2="82566"/>
                            <a14:foregroundMark x1="83778" y1="83882" x2="88062" y2="86513"/>
                            <a14:foregroundMark x1="76545" y1="78289" x2="80618" y2="78289"/>
                            <a14:foregroundMark x1="80618" y1="78289" x2="81531" y2="76645"/>
                            <a14:foregroundMark x1="65449" y1="69737" x2="71910" y2="72697"/>
                            <a14:foregroundMark x1="60885" y1="77632" x2="66433" y2="82895"/>
                            <a14:foregroundMark x1="58919" y1="82895" x2="65379" y2="86513"/>
                            <a14:foregroundMark x1="58216" y1="84868" x2="64747" y2="84868"/>
                            <a14:foregroundMark x1="67837" y1="83553" x2="72612" y2="84868"/>
                            <a14:foregroundMark x1="68820" y1="87500" x2="76334" y2="90461"/>
                            <a14:foregroundMark x1="79565" y1="86842" x2="83427" y2="86842"/>
                            <a14:foregroundMark x1="80197" y1="92763" x2="82303" y2="92763"/>
                            <a14:foregroundMark x1="83146" y1="91118" x2="86868" y2="91118"/>
                            <a14:foregroundMark x1="87430" y1="92763" x2="87711" y2="93421"/>
                            <a14:foregroundMark x1="70506" y1="92763" x2="74368" y2="93421"/>
                            <a14:foregroundMark x1="68399" y1="90132" x2="70014" y2="90132"/>
                            <a14:foregroundMark x1="62289" y1="90132" x2="63904" y2="90132"/>
                            <a14:foregroundMark x1="55548" y1="85197" x2="58989" y2="85526"/>
                            <a14:foregroundMark x1="54705" y1="87171" x2="55267" y2="85855"/>
                            <a14:foregroundMark x1="51194" y1="87171" x2="55056" y2="89474"/>
                            <a14:foregroundMark x1="49649" y1="90132" x2="52388" y2="90132"/>
                            <a14:foregroundMark x1="50702" y1="91447" x2="51545" y2="91776"/>
                            <a14:foregroundMark x1="49228" y1="88158" x2="50632" y2="88158"/>
                            <a14:foregroundMark x1="47472" y1="84211" x2="49649" y2="85197"/>
                            <a14:foregroundMark x1="43188" y1="83553" x2="45787" y2="85855"/>
                            <a14:foregroundMark x1="41503" y1="90132" x2="44031" y2="90132"/>
                            <a14:foregroundMark x1="40660" y1="90132" x2="43048" y2="90132"/>
                            <a14:foregroundMark x1="41573" y1="90461" x2="42486" y2="93092"/>
                            <a14:foregroundMark x1="40801" y1="93092" x2="42978" y2="93092"/>
                            <a14:foregroundMark x1="38062" y1="91118" x2="41784" y2="91447"/>
                            <a14:foregroundMark x1="44312" y1="91447" x2="46980" y2="91447"/>
                            <a14:foregroundMark x1="48385" y1="90132" x2="49438" y2="90132"/>
                            <a14:foregroundMark x1="35534" y1="85855" x2="40098" y2="87171"/>
                            <a14:foregroundMark x1="33567" y1="87171" x2="37079" y2="89474"/>
                            <a14:foregroundMark x1="32584" y1="87500" x2="36447" y2="88158"/>
                            <a14:foregroundMark x1="30899" y1="88158" x2="32865" y2="88158"/>
                            <a14:foregroundMark x1="28371" y1="87500" x2="30337" y2="89803"/>
                            <a14:foregroundMark x1="27528" y1="84211" x2="28862" y2="84211"/>
                            <a14:foregroundMark x1="27317" y1="80921" x2="28160" y2="80592"/>
                            <a14:foregroundMark x1="24017" y1="80263" x2="25211" y2="80263"/>
                            <a14:foregroundMark x1="21980" y1="80263" x2="24789" y2="82895"/>
                            <a14:foregroundMark x1="21067" y1="85526" x2="23596" y2="86842"/>
                            <a14:foregroundMark x1="21419" y1="91118" x2="23806" y2="92105"/>
                            <a14:foregroundMark x1="23455" y1="94079" x2="24719" y2="93421"/>
                            <a14:foregroundMark x1="27037" y1="88487" x2="28371" y2="89803"/>
                            <a14:foregroundMark x1="6180" y1="34539" x2="7022" y2="55921"/>
                            <a14:foregroundMark x1="7022" y1="55921" x2="7022" y2="55921"/>
                            <a14:foregroundMark x1="2949" y1="25658" x2="2949" y2="51974"/>
                            <a14:foregroundMark x1="2949" y1="51974" x2="3160" y2="54605"/>
                            <a14:foregroundMark x1="1685" y1="45066" x2="2388" y2="60855"/>
                            <a14:foregroundMark x1="2037" y1="45724" x2="2177" y2="58224"/>
                            <a14:foregroundMark x1="1334" y1="39474" x2="1896" y2="53618"/>
                            <a14:foregroundMark x1="1896" y1="41776" x2="2669" y2="32566"/>
                            <a14:foregroundMark x1="1896" y1="28289" x2="2528" y2="21053"/>
                            <a14:foregroundMark x1="1053" y1="24342" x2="1756" y2="15789"/>
                            <a14:foregroundMark x1="1264" y1="22039" x2="3511" y2="18092"/>
                            <a14:foregroundMark x1="4284" y1="14145" x2="5688" y2="14145"/>
                            <a14:foregroundMark x1="1264" y1="52961" x2="2388" y2="72039"/>
                            <a14:foregroundMark x1="2247" y1="72039" x2="2949" y2="83882"/>
                            <a14:foregroundMark x1="3862" y1="87171" x2="6250" y2="89474"/>
                            <a14:foregroundMark x1="7935" y1="88158" x2="9551" y2="87171"/>
                            <a14:foregroundMark x1="10253" y1="86513" x2="11447" y2="86842"/>
                            <a14:foregroundMark x1="11868" y1="86513" x2="13132" y2="86513"/>
                            <a14:foregroundMark x1="13904" y1="85526" x2="14677" y2="82566"/>
                            <a14:foregroundMark x1="10604" y1="92105" x2="10604" y2="92105"/>
                            <a14:foregroundMark x1="9902" y1="94079" x2="8989" y2="94408"/>
                            <a14:foregroundMark x1="7514" y1="95066" x2="6882" y2="950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99" y="512432"/>
                <a:ext cx="2022944" cy="431865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123540" y="2760739"/>
            <a:ext cx="6148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Khởi động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360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75B1C8-0311-4349-B758-AB2301952C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E3B701-FF89-4838-B1B5-3F1D87EF66DD}"/>
                  </a:ext>
                </a:extLst>
              </p:cNvPr>
              <p:cNvGrpSpPr/>
              <p:nvPr/>
            </p:nvGrpSpPr>
            <p:grpSpPr>
              <a:xfrm>
                <a:off x="322729" y="240362"/>
                <a:ext cx="11546541" cy="6377275"/>
                <a:chOff x="322729" y="240362"/>
                <a:chExt cx="11546541" cy="637727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0B84B176-0CDE-4091-ABE2-BD48CBF68F68}"/>
                    </a:ext>
                  </a:extLst>
                </p:cNvPr>
                <p:cNvSpPr/>
                <p:nvPr/>
              </p:nvSpPr>
              <p:spPr>
                <a:xfrm>
                  <a:off x="322729" y="240362"/>
                  <a:ext cx="11546541" cy="6377275"/>
                </a:xfrm>
                <a:prstGeom prst="roundRect">
                  <a:avLst>
                    <a:gd name="adj" fmla="val 2884"/>
                  </a:avLst>
                </a:prstGeom>
                <a:solidFill>
                  <a:srgbClr val="FFE06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E06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B140B01-8FA0-41CB-BD55-000BD6C8F8A2}"/>
                    </a:ext>
                  </a:extLst>
                </p:cNvPr>
                <p:cNvSpPr/>
                <p:nvPr/>
              </p:nvSpPr>
              <p:spPr>
                <a:xfrm>
                  <a:off x="720551" y="1303458"/>
                  <a:ext cx="10750897" cy="4832444"/>
                </a:xfrm>
                <a:prstGeom prst="roundRect">
                  <a:avLst>
                    <a:gd name="adj" fmla="val 418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</a:t>
                  </a: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8352417-0B17-49B1-89CC-C8D39DEB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24" b="95066" l="913" r="99368">
                            <a14:foregroundMark x1="5688" y1="39145" x2="9199" y2="53289"/>
                            <a14:foregroundMark x1="9199" y1="53289" x2="9199" y2="53289"/>
                            <a14:foregroundMark x1="19171" y1="50000" x2="46067" y2="54605"/>
                            <a14:foregroundMark x1="67697" y1="52632" x2="71419" y2="49671"/>
                            <a14:foregroundMark x1="16784" y1="17763" x2="16784" y2="17763"/>
                            <a14:foregroundMark x1="17978" y1="15132" x2="32514" y2="15132"/>
                            <a14:foregroundMark x1="31039" y1="15132" x2="38413" y2="15132"/>
                            <a14:foregroundMark x1="38413" y1="15132" x2="40520" y2="14803"/>
                            <a14:foregroundMark x1="33989" y1="10526" x2="38834" y2="11184"/>
                            <a14:foregroundMark x1="35955" y1="11184" x2="41222" y2="12171"/>
                            <a14:foregroundMark x1="41222" y1="12171" x2="41362" y2="12500"/>
                            <a14:foregroundMark x1="40871" y1="14474" x2="49298" y2="14474"/>
                            <a14:foregroundMark x1="46067" y1="15132" x2="53933" y2="17434"/>
                            <a14:foregroundMark x1="49438" y1="17434" x2="60463" y2="18092"/>
                            <a14:foregroundMark x1="74579" y1="31579" x2="79354" y2="34539"/>
                            <a14:foregroundMark x1="82865" y1="39803" x2="86236" y2="42105"/>
                            <a14:foregroundMark x1="89045" y1="43421" x2="92065" y2="55263"/>
                            <a14:foregroundMark x1="92065" y1="55263" x2="92135" y2="55921"/>
                            <a14:foregroundMark x1="92416" y1="42763" x2="92065" y2="56579"/>
                            <a14:foregroundMark x1="87500" y1="33553" x2="88483" y2="55592"/>
                            <a14:foregroundMark x1="87149" y1="39145" x2="87430" y2="40789"/>
                            <a14:foregroundMark x1="84270" y1="25000" x2="87079" y2="25000"/>
                            <a14:foregroundMark x1="79846" y1="25000" x2="83146" y2="26316"/>
                            <a14:foregroundMark x1="72683" y1="23355" x2="76756" y2="23355"/>
                            <a14:foregroundMark x1="72331" y1="22039" x2="76334" y2="20724"/>
                            <a14:foregroundMark x1="74930" y1="19737" x2="76194" y2="18750"/>
                            <a14:foregroundMark x1="71489" y1="17434" x2="71489" y2="17434"/>
                            <a14:foregroundMark x1="68820" y1="14803" x2="68820" y2="14803"/>
                            <a14:foregroundMark x1="67767" y1="13158" x2="65169" y2="13158"/>
                            <a14:foregroundMark x1="61938" y1="11513" x2="62289" y2="11184"/>
                            <a14:foregroundMark x1="62570" y1="8224" x2="62570" y2="8224"/>
                            <a14:foregroundMark x1="80618" y1="13487" x2="80618" y2="13487"/>
                            <a14:foregroundMark x1="87289" y1="14145" x2="87289" y2="14145"/>
                            <a14:foregroundMark x1="91081" y1="13487" x2="91081" y2="13487"/>
                            <a14:foregroundMark x1="90730" y1="17105" x2="94803" y2="26974"/>
                            <a14:foregroundMark x1="94803" y1="26974" x2="95506" y2="30263"/>
                            <a14:foregroundMark x1="94803" y1="28289" x2="96138" y2="49671"/>
                            <a14:foregroundMark x1="96138" y1="49671" x2="96138" y2="50000"/>
                            <a14:foregroundMark x1="97261" y1="42763" x2="97402" y2="50000"/>
                            <a14:foregroundMark x1="97472" y1="36513" x2="98104" y2="50329"/>
                            <a14:foregroundMark x1="97963" y1="39803" x2="98596" y2="53618"/>
                            <a14:foregroundMark x1="98315" y1="34868" x2="98315" y2="34868"/>
                            <a14:foregroundMark x1="98947" y1="49671" x2="98947" y2="51645"/>
                            <a14:foregroundMark x1="98806" y1="62500" x2="97753" y2="78947"/>
                            <a14:foregroundMark x1="97612" y1="73355" x2="94944" y2="89803"/>
                            <a14:foregroundMark x1="94944" y1="89803" x2="94944" y2="89803"/>
                            <a14:foregroundMark x1="93399" y1="93421" x2="96067" y2="91776"/>
                            <a14:foregroundMark x1="98315" y1="79276" x2="98315" y2="79276"/>
                            <a14:foregroundMark x1="98806" y1="72697" x2="98806" y2="77632"/>
                            <a14:foregroundMark x1="99228" y1="61842" x2="99368" y2="73026"/>
                            <a14:foregroundMark x1="99017" y1="58882" x2="99438" y2="67105"/>
                            <a14:foregroundMark x1="99017" y1="55592" x2="98315" y2="74671"/>
                            <a14:foregroundMark x1="98315" y1="74671" x2="98244" y2="75658"/>
                            <a14:foregroundMark x1="97472" y1="88816" x2="98596" y2="84211"/>
                            <a14:foregroundMark x1="99017" y1="78947" x2="95506" y2="88487"/>
                            <a14:foregroundMark x1="95506" y1="88487" x2="87430" y2="82566"/>
                            <a14:foregroundMark x1="83778" y1="83882" x2="88062" y2="86513"/>
                            <a14:foregroundMark x1="76545" y1="78289" x2="80618" y2="78289"/>
                            <a14:foregroundMark x1="80618" y1="78289" x2="81531" y2="76645"/>
                            <a14:foregroundMark x1="65449" y1="69737" x2="71910" y2="72697"/>
                            <a14:foregroundMark x1="60885" y1="77632" x2="66433" y2="82895"/>
                            <a14:foregroundMark x1="58919" y1="82895" x2="65379" y2="86513"/>
                            <a14:foregroundMark x1="58216" y1="84868" x2="64747" y2="84868"/>
                            <a14:foregroundMark x1="67837" y1="83553" x2="72612" y2="84868"/>
                            <a14:foregroundMark x1="68820" y1="87500" x2="76334" y2="90461"/>
                            <a14:foregroundMark x1="79565" y1="86842" x2="83427" y2="86842"/>
                            <a14:foregroundMark x1="80197" y1="92763" x2="82303" y2="92763"/>
                            <a14:foregroundMark x1="83146" y1="91118" x2="86868" y2="91118"/>
                            <a14:foregroundMark x1="87430" y1="92763" x2="87711" y2="93421"/>
                            <a14:foregroundMark x1="70506" y1="92763" x2="74368" y2="93421"/>
                            <a14:foregroundMark x1="68399" y1="90132" x2="70014" y2="90132"/>
                            <a14:foregroundMark x1="62289" y1="90132" x2="63904" y2="90132"/>
                            <a14:foregroundMark x1="55548" y1="85197" x2="58989" y2="85526"/>
                            <a14:foregroundMark x1="54705" y1="87171" x2="55267" y2="85855"/>
                            <a14:foregroundMark x1="51194" y1="87171" x2="55056" y2="89474"/>
                            <a14:foregroundMark x1="49649" y1="90132" x2="52388" y2="90132"/>
                            <a14:foregroundMark x1="50702" y1="91447" x2="51545" y2="91776"/>
                            <a14:foregroundMark x1="49228" y1="88158" x2="50632" y2="88158"/>
                            <a14:foregroundMark x1="47472" y1="84211" x2="49649" y2="85197"/>
                            <a14:foregroundMark x1="43188" y1="83553" x2="45787" y2="85855"/>
                            <a14:foregroundMark x1="41503" y1="90132" x2="44031" y2="90132"/>
                            <a14:foregroundMark x1="40660" y1="90132" x2="43048" y2="90132"/>
                            <a14:foregroundMark x1="41573" y1="90461" x2="42486" y2="93092"/>
                            <a14:foregroundMark x1="40801" y1="93092" x2="42978" y2="93092"/>
                            <a14:foregroundMark x1="38062" y1="91118" x2="41784" y2="91447"/>
                            <a14:foregroundMark x1="44312" y1="91447" x2="46980" y2="91447"/>
                            <a14:foregroundMark x1="48385" y1="90132" x2="49438" y2="90132"/>
                            <a14:foregroundMark x1="35534" y1="85855" x2="40098" y2="87171"/>
                            <a14:foregroundMark x1="33567" y1="87171" x2="37079" y2="89474"/>
                            <a14:foregroundMark x1="32584" y1="87500" x2="36447" y2="88158"/>
                            <a14:foregroundMark x1="30899" y1="88158" x2="32865" y2="88158"/>
                            <a14:foregroundMark x1="28371" y1="87500" x2="30337" y2="89803"/>
                            <a14:foregroundMark x1="27528" y1="84211" x2="28862" y2="84211"/>
                            <a14:foregroundMark x1="27317" y1="80921" x2="28160" y2="80592"/>
                            <a14:foregroundMark x1="24017" y1="80263" x2="25211" y2="80263"/>
                            <a14:foregroundMark x1="21980" y1="80263" x2="24789" y2="82895"/>
                            <a14:foregroundMark x1="21067" y1="85526" x2="23596" y2="86842"/>
                            <a14:foregroundMark x1="21419" y1="91118" x2="23806" y2="92105"/>
                            <a14:foregroundMark x1="23455" y1="94079" x2="24719" y2="93421"/>
                            <a14:foregroundMark x1="27037" y1="88487" x2="28371" y2="89803"/>
                            <a14:foregroundMark x1="6180" y1="34539" x2="7022" y2="55921"/>
                            <a14:foregroundMark x1="7022" y1="55921" x2="7022" y2="55921"/>
                            <a14:foregroundMark x1="2949" y1="25658" x2="2949" y2="51974"/>
                            <a14:foregroundMark x1="2949" y1="51974" x2="3160" y2="54605"/>
                            <a14:foregroundMark x1="1685" y1="45066" x2="2388" y2="60855"/>
                            <a14:foregroundMark x1="2037" y1="45724" x2="2177" y2="58224"/>
                            <a14:foregroundMark x1="1334" y1="39474" x2="1896" y2="53618"/>
                            <a14:foregroundMark x1="1896" y1="41776" x2="2669" y2="32566"/>
                            <a14:foregroundMark x1="1896" y1="28289" x2="2528" y2="21053"/>
                            <a14:foregroundMark x1="1053" y1="24342" x2="1756" y2="15789"/>
                            <a14:foregroundMark x1="1264" y1="22039" x2="3511" y2="18092"/>
                            <a14:foregroundMark x1="4284" y1="14145" x2="5688" y2="14145"/>
                            <a14:foregroundMark x1="1264" y1="52961" x2="2388" y2="72039"/>
                            <a14:foregroundMark x1="2247" y1="72039" x2="2949" y2="83882"/>
                            <a14:foregroundMark x1="3862" y1="87171" x2="6250" y2="89474"/>
                            <a14:foregroundMark x1="7935" y1="88158" x2="9551" y2="87171"/>
                            <a14:foregroundMark x1="10253" y1="86513" x2="11447" y2="86842"/>
                            <a14:foregroundMark x1="11868" y1="86513" x2="13132" y2="86513"/>
                            <a14:foregroundMark x1="13904" y1="85526" x2="14677" y2="82566"/>
                            <a14:foregroundMark x1="10604" y1="92105" x2="10604" y2="92105"/>
                            <a14:foregroundMark x1="9902" y1="94079" x2="8989" y2="94408"/>
                            <a14:foregroundMark x1="7514" y1="95066" x2="6882" y2="950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99" y="512432"/>
                <a:ext cx="2022944" cy="431865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pic>
        <p:nvPicPr>
          <p:cNvPr id="16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AE24623-CE8A-4B51-94A0-A45BAB23B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-21834" y="48077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77366" y="2134297"/>
            <a:ext cx="10000383" cy="311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Đọc lại bài: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Hoa yêu thương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58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841" y="-46316"/>
            <a:ext cx="7803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2800" b="1" dirty="0" err="1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22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02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>2024</a:t>
            </a: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HP001 4 hàng" pitchFamily="34" charset="0"/>
                <a:cs typeface="Times New Roman" pitchFamily="18" charset="0"/>
              </a:rPr>
            </a:br>
            <a:endParaRPr lang="en-US" sz="2800" b="1" dirty="0">
              <a:solidFill>
                <a:prstClr val="white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0545" y="4346813"/>
            <a:ext cx="3047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i="1" dirty="0" smtClean="0">
                <a:solidFill>
                  <a:prstClr val="white"/>
                </a:solidFill>
                <a:latin typeface="HP001 4 hàng" pitchFamily="34" charset="0"/>
              </a:rPr>
              <a:t>Phạm Thủy</a:t>
            </a:r>
            <a:endParaRPr lang="en-US" sz="2800" b="1" dirty="0" smtClean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9479" y="788960"/>
            <a:ext cx="703109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000" b="1" u="sng" dirty="0" smtClean="0">
              <a:solidFill>
                <a:schemeClr val="bg1"/>
              </a:solidFill>
              <a:latin typeface="HP001 4 hàng" pitchFamily="34" charset="0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u="sng" dirty="0" err="1" smtClean="0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US" sz="4400" b="1" u="sng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u="sng" dirty="0" err="1" smtClean="0">
                <a:solidFill>
                  <a:schemeClr val="bg1"/>
                </a:solidFill>
                <a:latin typeface="HP001 4 hàng" pitchFamily="34" charset="0"/>
              </a:rPr>
              <a:t>Việt</a:t>
            </a:r>
            <a:r>
              <a:rPr lang="en-US" sz="4400" b="1" u="sng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(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đọc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2)</a:t>
            </a:r>
            <a:endParaRPr lang="vi-VN" sz="4400" b="1" dirty="0" smtClean="0">
              <a:solidFill>
                <a:schemeClr val="bg1"/>
              </a:solidFill>
              <a:latin typeface="HP001 4 hàng" pitchFamily="34" charset="0"/>
            </a:endParaRPr>
          </a:p>
          <a:p>
            <a:pPr algn="ctr"/>
            <a:endParaRPr lang="en-US" sz="5400" b="1" dirty="0">
              <a:solidFill>
                <a:srgbClr val="FFFF00"/>
              </a:solidFill>
              <a:latin typeface="HP001 4 hàng" pitchFamily="34" charset="0"/>
            </a:endParaRPr>
          </a:p>
          <a:p>
            <a:pPr algn="ctr"/>
            <a:r>
              <a:rPr lang="vi-VN" sz="5400" b="1" dirty="0" smtClean="0">
                <a:solidFill>
                  <a:srgbClr val="FFFF00"/>
                </a:solidFill>
                <a:latin typeface="HP001 4 hàng" pitchFamily="34" charset="0"/>
              </a:rPr>
              <a:t>Hoa yêu thương (tiết 3)</a:t>
            </a:r>
            <a:endParaRPr lang="en-US" sz="5400" b="1" dirty="0" smtClean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790" y="542735"/>
            <a:ext cx="10759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thiện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2546" y="2452029"/>
            <a:ext cx="7861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t</a:t>
            </a:r>
            <a:r>
              <a:rPr lang="vi-VN" sz="6000" b="1" dirty="0" smtClean="0">
                <a:solidFill>
                  <a:srgbClr val="FFFF00"/>
                </a:solidFill>
                <a:latin typeface="HP001 4 hàng" pitchFamily="34" charset="0"/>
              </a:rPr>
              <a:t>ô vẽ, dòng chữ, hí hoáy</a:t>
            </a:r>
            <a:endParaRPr lang="en-US" sz="6000" b="1" dirty="0" smtClean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737" y="3970112"/>
            <a:ext cx="108590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HP001 4 hàng" pitchFamily="34" charset="0"/>
              </a:rPr>
              <a:t>Phương ngắm nhìn (......) nắn nót </a:t>
            </a:r>
          </a:p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HP001 4 hàng" pitchFamily="34" charset="0"/>
              </a:rPr>
              <a:t>trên bảng.</a:t>
            </a:r>
            <a:endParaRPr lang="en-US" sz="4400" b="1" dirty="0" smtClean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790" y="542735"/>
            <a:ext cx="10759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vở: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2548" y="2399778"/>
            <a:ext cx="7861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ô vẽ, dòng chữ, hí hoáy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036538"/>
            <a:ext cx="1028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Phương ngắm nhìn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dòng chữ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nắn nót trên bảng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046720" y="4728754"/>
            <a:ext cx="24427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0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738" y="425169"/>
            <a:ext cx="11099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Quan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sát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tranh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dùng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ngữ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khung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để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nói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theo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tranh</a:t>
            </a:r>
            <a:r>
              <a:rPr lang="en-US" sz="5400" dirty="0">
                <a:solidFill>
                  <a:srgbClr val="000000"/>
                </a:solidFill>
                <a:latin typeface="OpenSans"/>
              </a:rPr>
              <a:t> 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919" y="2179495"/>
            <a:ext cx="786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FFFF00"/>
                </a:solidFill>
                <a:latin typeface="HP001 4 hàng" pitchFamily="34" charset="0"/>
              </a:rPr>
              <a:t>â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</a:rPr>
              <a:t>u yếm, chúc mừng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5" y="3257821"/>
            <a:ext cx="7969251" cy="34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g.loigiaihay.com/picture/2022/1012/3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04" y="266749"/>
            <a:ext cx="9951381" cy="5030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60898" y="2228116"/>
            <a:ext cx="28791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6600" b="1" dirty="0">
                <a:solidFill>
                  <a:srgbClr val="FF0000"/>
                </a:solidFill>
                <a:latin typeface="HP001 4 hàng" pitchFamily="34" charset="0"/>
              </a:rPr>
              <a:t>âu </a:t>
            </a:r>
            <a:r>
              <a:rPr lang="vi-VN" sz="6600" b="1" dirty="0" smtClean="0">
                <a:solidFill>
                  <a:srgbClr val="FF0000"/>
                </a:solidFill>
                <a:latin typeface="HP001 4 hàng" pitchFamily="34" charset="0"/>
              </a:rPr>
              <a:t>yếm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198" y="5649185"/>
            <a:ext cx="11057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latin typeface="HP001 4 hàng" pitchFamily="34" charset="0"/>
              </a:rPr>
              <a:t>Cô giáo </a:t>
            </a:r>
            <a:r>
              <a:rPr lang="vi-VN" sz="6000" b="1" dirty="0" smtClean="0">
                <a:solidFill>
                  <a:srgbClr val="FF0000"/>
                </a:solidFill>
                <a:latin typeface="HP001 4 hàng" pitchFamily="34" charset="0"/>
              </a:rPr>
              <a:t>âu yếm </a:t>
            </a:r>
            <a:r>
              <a:rPr lang="vi-VN" sz="6000" b="1" dirty="0" smtClean="0">
                <a:latin typeface="HP001 4 hàng" pitchFamily="34" charset="0"/>
              </a:rPr>
              <a:t>nhìn chúng em</a:t>
            </a:r>
            <a:endParaRPr lang="en-US" sz="60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47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g.loigiaihay.com/picture/2022/1012/3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83867"/>
            <a:ext cx="12020648" cy="5107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-836693" y="2964597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húc mừng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42314" y="5566114"/>
            <a:ext cx="12534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 b="1" dirty="0" smtClean="0">
                <a:latin typeface="HP001 4 hàng" pitchFamily="34" charset="0"/>
              </a:rPr>
              <a:t>Chúng em tặng hoa </a:t>
            </a:r>
            <a:r>
              <a:rPr lang="vi-VN" sz="5400" b="1" dirty="0" smtClean="0">
                <a:solidFill>
                  <a:srgbClr val="FF0000"/>
                </a:solidFill>
                <a:latin typeface="HP001 4 hàng" pitchFamily="34" charset="0"/>
              </a:rPr>
              <a:t>chúc mừng </a:t>
            </a:r>
            <a:r>
              <a:rPr lang="vi-VN" sz="5400" b="1" dirty="0" smtClean="0">
                <a:latin typeface="HP001 4 hàng" pitchFamily="34" charset="0"/>
              </a:rPr>
              <a:t>thầy.</a:t>
            </a:r>
            <a:endParaRPr lang="en-US" sz="54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37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163</Words>
  <Application>Microsoft Office PowerPoint</Application>
  <PresentationFormat>Widescreen</PresentationFormat>
  <Paragraphs>31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Times New Roman</vt:lpstr>
      <vt:lpstr>Arial</vt:lpstr>
      <vt:lpstr>宋体</vt:lpstr>
      <vt:lpstr>Calibri Light</vt:lpstr>
      <vt:lpstr>方正静蕾简体</vt:lpstr>
      <vt:lpstr>Calibri</vt:lpstr>
      <vt:lpstr>HP001 4 hàng</vt:lpstr>
      <vt:lpstr>微软雅黑</vt:lpstr>
      <vt:lpstr>OpenSans</vt:lpstr>
      <vt:lpstr>Office Theme</vt:lpstr>
      <vt:lpstr>Office 主题​​</vt:lpstr>
      <vt:lpstr>Office 主题</vt:lpstr>
      <vt:lpstr>3_Office Theme</vt:lpstr>
      <vt:lpstr>1_Office 主题​​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115</cp:revision>
  <dcterms:created xsi:type="dcterms:W3CDTF">2018-11-27T03:58:53Z</dcterms:created>
  <dcterms:modified xsi:type="dcterms:W3CDTF">2024-02-22T00:27:38Z</dcterms:modified>
</cp:coreProperties>
</file>