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18" r:id="rId3"/>
  </p:sldMasterIdLst>
  <p:sldIdLst>
    <p:sldId id="2007577226" r:id="rId4"/>
    <p:sldId id="2007577227" r:id="rId5"/>
    <p:sldId id="2007577223" r:id="rId6"/>
    <p:sldId id="262" r:id="rId7"/>
    <p:sldId id="2007577225" r:id="rId8"/>
    <p:sldId id="2007577241" r:id="rId9"/>
    <p:sldId id="2007577239" r:id="rId10"/>
    <p:sldId id="2007577240" r:id="rId11"/>
    <p:sldId id="266" r:id="rId12"/>
    <p:sldId id="2007577230" r:id="rId13"/>
    <p:sldId id="2007577231" r:id="rId14"/>
    <p:sldId id="2007577232" r:id="rId15"/>
    <p:sldId id="2007577233" r:id="rId16"/>
    <p:sldId id="2007577236" r:id="rId17"/>
    <p:sldId id="2007577237" r:id="rId18"/>
    <p:sldId id="2007577238" r:id="rId19"/>
    <p:sldId id="2007577228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tdatlam@gmail.cm" initials="" lastIdx="2" clrIdx="0">
    <p:extLst>
      <p:ext uri="{19B8F6BF-5375-455C-9EA6-DF929625EA0E}">
        <p15:presenceInfo xmlns:p15="http://schemas.microsoft.com/office/powerpoint/2012/main" userId="58a7a628f43a3ce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BA0"/>
    <a:srgbClr val="48654F"/>
    <a:srgbClr val="57927F"/>
    <a:srgbClr val="4F81BD"/>
    <a:srgbClr val="9CB863"/>
    <a:srgbClr val="D8E8BA"/>
    <a:srgbClr val="FFE285"/>
    <a:srgbClr val="FFE9AF"/>
    <a:srgbClr val="F8C917"/>
    <a:srgbClr val="FDC5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29E62-1850-4AB3-BC0B-9E70FEF88E30}" type="doc">
      <dgm:prSet loTypeId="urn:microsoft.com/office/officeart/2005/8/layout/vList3" loCatId="list" qsTypeId="urn:microsoft.com/office/officeart/2005/8/quickstyle/3d3" qsCatId="3D" csTypeId="urn:microsoft.com/office/officeart/2005/8/colors/colorful4" csCatId="colorful" phldr="1"/>
      <dgm:spPr/>
    </dgm:pt>
    <dgm:pt modelId="{755E3D13-C4F9-467E-80C7-B145DC2A5404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vi-VN" b="1" dirty="0" smtClean="0"/>
            <a:t>Hôm qua </a:t>
          </a:r>
          <a:endParaRPr lang="en-US" b="1" dirty="0"/>
        </a:p>
      </dgm:t>
    </dgm:pt>
    <dgm:pt modelId="{472C611C-00D3-4DC9-BEB4-F7DF0A9552E8}" type="parTrans" cxnId="{D0D980A8-DCA4-404F-BD48-230014C7B707}">
      <dgm:prSet/>
      <dgm:spPr/>
      <dgm:t>
        <a:bodyPr/>
        <a:lstStyle/>
        <a:p>
          <a:endParaRPr lang="en-US"/>
        </a:p>
      </dgm:t>
    </dgm:pt>
    <dgm:pt modelId="{EB8F01C9-5D3D-4BF5-81DD-B8C9E41B7E6A}" type="sibTrans" cxnId="{D0D980A8-DCA4-404F-BD48-230014C7B707}">
      <dgm:prSet/>
      <dgm:spPr/>
      <dgm:t>
        <a:bodyPr/>
        <a:lstStyle/>
        <a:p>
          <a:endParaRPr lang="en-US"/>
        </a:p>
      </dgm:t>
    </dgm:pt>
    <dgm:pt modelId="{B80FF9F0-90AD-40E0-AC20-8E18331EF7E7}">
      <dgm:prSet phldrT="[Text]"/>
      <dgm:spPr>
        <a:solidFill>
          <a:srgbClr val="3FAD13"/>
        </a:solidFill>
      </dgm:spPr>
      <dgm:t>
        <a:bodyPr/>
        <a:lstStyle/>
        <a:p>
          <a:r>
            <a:rPr lang="vi-VN" b="1" dirty="0" smtClean="0"/>
            <a:t>Hôm nay</a:t>
          </a:r>
          <a:endParaRPr lang="en-US" dirty="0"/>
        </a:p>
      </dgm:t>
    </dgm:pt>
    <dgm:pt modelId="{595FD2B2-E9C0-418E-B20C-A827FFF0D360}" type="parTrans" cxnId="{9FF58BD0-08A9-465B-8FE8-4419C478B6A0}">
      <dgm:prSet/>
      <dgm:spPr/>
      <dgm:t>
        <a:bodyPr/>
        <a:lstStyle/>
        <a:p>
          <a:endParaRPr lang="en-US"/>
        </a:p>
      </dgm:t>
    </dgm:pt>
    <dgm:pt modelId="{EB15E1AB-E4E0-4B00-B771-CDC82A35009D}" type="sibTrans" cxnId="{9FF58BD0-08A9-465B-8FE8-4419C478B6A0}">
      <dgm:prSet/>
      <dgm:spPr/>
      <dgm:t>
        <a:bodyPr/>
        <a:lstStyle/>
        <a:p>
          <a:endParaRPr lang="en-US"/>
        </a:p>
      </dgm:t>
    </dgm:pt>
    <dgm:pt modelId="{8663139D-8AA4-4F08-B69A-E48B5E014F8B}">
      <dgm:prSet phldrT="[Text]"/>
      <dgm:spPr>
        <a:solidFill>
          <a:srgbClr val="FF0000"/>
        </a:solidFill>
      </dgm:spPr>
      <dgm:t>
        <a:bodyPr/>
        <a:lstStyle/>
        <a:p>
          <a:r>
            <a:rPr lang="vi-VN" b="1" dirty="0" smtClean="0"/>
            <a:t>Ngày mai</a:t>
          </a:r>
          <a:endParaRPr lang="en-US" dirty="0"/>
        </a:p>
      </dgm:t>
    </dgm:pt>
    <dgm:pt modelId="{7A310202-2EAE-44D6-A997-80B30CE7CBD1}" type="parTrans" cxnId="{D732891A-494F-4887-B114-0B74D11B4C4B}">
      <dgm:prSet/>
      <dgm:spPr/>
      <dgm:t>
        <a:bodyPr/>
        <a:lstStyle/>
        <a:p>
          <a:endParaRPr lang="en-US"/>
        </a:p>
      </dgm:t>
    </dgm:pt>
    <dgm:pt modelId="{7C125425-CC3B-4556-8347-407120F3DC5B}" type="sibTrans" cxnId="{D732891A-494F-4887-B114-0B74D11B4C4B}">
      <dgm:prSet/>
      <dgm:spPr/>
      <dgm:t>
        <a:bodyPr/>
        <a:lstStyle/>
        <a:p>
          <a:endParaRPr lang="en-US"/>
        </a:p>
      </dgm:t>
    </dgm:pt>
    <dgm:pt modelId="{4245944F-1A0C-448D-8AFE-669980088520}" type="pres">
      <dgm:prSet presAssocID="{64C29E62-1850-4AB3-BC0B-9E70FEF88E30}" presName="linearFlow" presStyleCnt="0">
        <dgm:presLayoutVars>
          <dgm:dir/>
          <dgm:resizeHandles val="exact"/>
        </dgm:presLayoutVars>
      </dgm:prSet>
      <dgm:spPr/>
    </dgm:pt>
    <dgm:pt modelId="{2647588F-0B83-4644-B392-AE5F9F13E661}" type="pres">
      <dgm:prSet presAssocID="{755E3D13-C4F9-467E-80C7-B145DC2A5404}" presName="composite" presStyleCnt="0"/>
      <dgm:spPr/>
    </dgm:pt>
    <dgm:pt modelId="{122054F0-66AC-472F-8CFD-84F79B1CC188}" type="pres">
      <dgm:prSet presAssocID="{755E3D13-C4F9-467E-80C7-B145DC2A5404}" presName="imgShp" presStyleLbl="fgImgPlace1" presStyleIdx="0" presStyleCnt="3"/>
      <dgm:spPr/>
    </dgm:pt>
    <dgm:pt modelId="{75642A17-A726-4708-9B9E-0CD28EDCA931}" type="pres">
      <dgm:prSet presAssocID="{755E3D13-C4F9-467E-80C7-B145DC2A5404}" presName="txShp" presStyleLbl="node1" presStyleIdx="0" presStyleCnt="3" custLinFactNeighborX="-295" custLinFactNeighborY="-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D704C6-E1C7-4D0A-BFD4-5DF2D58CA413}" type="pres">
      <dgm:prSet presAssocID="{EB8F01C9-5D3D-4BF5-81DD-B8C9E41B7E6A}" presName="spacing" presStyleCnt="0"/>
      <dgm:spPr/>
    </dgm:pt>
    <dgm:pt modelId="{82F0587E-3F33-48FF-97AE-FE20D5F66CA4}" type="pres">
      <dgm:prSet presAssocID="{B80FF9F0-90AD-40E0-AC20-8E18331EF7E7}" presName="composite" presStyleCnt="0"/>
      <dgm:spPr/>
    </dgm:pt>
    <dgm:pt modelId="{473A9F93-39B6-4560-9C91-A72476D43CA2}" type="pres">
      <dgm:prSet presAssocID="{B80FF9F0-90AD-40E0-AC20-8E18331EF7E7}" presName="imgShp" presStyleLbl="fgImgPlace1" presStyleIdx="1" presStyleCnt="3"/>
      <dgm:spPr/>
    </dgm:pt>
    <dgm:pt modelId="{D9DE504B-5F81-473B-BEA4-558C4B495438}" type="pres">
      <dgm:prSet presAssocID="{B80FF9F0-90AD-40E0-AC20-8E18331EF7E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ED2ED8-7BD6-45DA-9BC2-08918E7D8AA8}" type="pres">
      <dgm:prSet presAssocID="{EB15E1AB-E4E0-4B00-B771-CDC82A35009D}" presName="spacing" presStyleCnt="0"/>
      <dgm:spPr/>
    </dgm:pt>
    <dgm:pt modelId="{9FE99C20-4DCD-4A98-9D25-8CD7C986D75F}" type="pres">
      <dgm:prSet presAssocID="{8663139D-8AA4-4F08-B69A-E48B5E014F8B}" presName="composite" presStyleCnt="0"/>
      <dgm:spPr/>
    </dgm:pt>
    <dgm:pt modelId="{ACC775D5-7222-410F-9EA7-83A91F4E880D}" type="pres">
      <dgm:prSet presAssocID="{8663139D-8AA4-4F08-B69A-E48B5E014F8B}" presName="imgShp" presStyleLbl="fgImgPlace1" presStyleIdx="2" presStyleCnt="3"/>
      <dgm:spPr/>
    </dgm:pt>
    <dgm:pt modelId="{596EEF9D-CE8E-4688-9632-69068CD4D93C}" type="pres">
      <dgm:prSet presAssocID="{8663139D-8AA4-4F08-B69A-E48B5E014F8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F58BD0-08A9-465B-8FE8-4419C478B6A0}" srcId="{64C29E62-1850-4AB3-BC0B-9E70FEF88E30}" destId="{B80FF9F0-90AD-40E0-AC20-8E18331EF7E7}" srcOrd="1" destOrd="0" parTransId="{595FD2B2-E9C0-418E-B20C-A827FFF0D360}" sibTransId="{EB15E1AB-E4E0-4B00-B771-CDC82A35009D}"/>
    <dgm:cxn modelId="{D0D980A8-DCA4-404F-BD48-230014C7B707}" srcId="{64C29E62-1850-4AB3-BC0B-9E70FEF88E30}" destId="{755E3D13-C4F9-467E-80C7-B145DC2A5404}" srcOrd="0" destOrd="0" parTransId="{472C611C-00D3-4DC9-BEB4-F7DF0A9552E8}" sibTransId="{EB8F01C9-5D3D-4BF5-81DD-B8C9E41B7E6A}"/>
    <dgm:cxn modelId="{4E06F737-D220-430D-BCD6-03416C3215DA}" type="presOf" srcId="{8663139D-8AA4-4F08-B69A-E48B5E014F8B}" destId="{596EEF9D-CE8E-4688-9632-69068CD4D93C}" srcOrd="0" destOrd="0" presId="urn:microsoft.com/office/officeart/2005/8/layout/vList3"/>
    <dgm:cxn modelId="{925A6891-A3AF-45A4-AD23-8D264E99992D}" type="presOf" srcId="{64C29E62-1850-4AB3-BC0B-9E70FEF88E30}" destId="{4245944F-1A0C-448D-8AFE-669980088520}" srcOrd="0" destOrd="0" presId="urn:microsoft.com/office/officeart/2005/8/layout/vList3"/>
    <dgm:cxn modelId="{D5524176-36D9-43D7-A00C-89D0925388ED}" type="presOf" srcId="{755E3D13-C4F9-467E-80C7-B145DC2A5404}" destId="{75642A17-A726-4708-9B9E-0CD28EDCA931}" srcOrd="0" destOrd="0" presId="urn:microsoft.com/office/officeart/2005/8/layout/vList3"/>
    <dgm:cxn modelId="{D732891A-494F-4887-B114-0B74D11B4C4B}" srcId="{64C29E62-1850-4AB3-BC0B-9E70FEF88E30}" destId="{8663139D-8AA4-4F08-B69A-E48B5E014F8B}" srcOrd="2" destOrd="0" parTransId="{7A310202-2EAE-44D6-A997-80B30CE7CBD1}" sibTransId="{7C125425-CC3B-4556-8347-407120F3DC5B}"/>
    <dgm:cxn modelId="{63E1696B-CF49-4E5E-B30A-B4543911E5A0}" type="presOf" srcId="{B80FF9F0-90AD-40E0-AC20-8E18331EF7E7}" destId="{D9DE504B-5F81-473B-BEA4-558C4B495438}" srcOrd="0" destOrd="0" presId="urn:microsoft.com/office/officeart/2005/8/layout/vList3"/>
    <dgm:cxn modelId="{C23EF46F-ABA4-46B0-8255-2E8BD0C4199C}" type="presParOf" srcId="{4245944F-1A0C-448D-8AFE-669980088520}" destId="{2647588F-0B83-4644-B392-AE5F9F13E661}" srcOrd="0" destOrd="0" presId="urn:microsoft.com/office/officeart/2005/8/layout/vList3"/>
    <dgm:cxn modelId="{15DF952C-94F2-4724-9A73-25F8BDA2DC34}" type="presParOf" srcId="{2647588F-0B83-4644-B392-AE5F9F13E661}" destId="{122054F0-66AC-472F-8CFD-84F79B1CC188}" srcOrd="0" destOrd="0" presId="urn:microsoft.com/office/officeart/2005/8/layout/vList3"/>
    <dgm:cxn modelId="{F053437B-C1CE-4A06-B3ED-8EB8E7DFF1E5}" type="presParOf" srcId="{2647588F-0B83-4644-B392-AE5F9F13E661}" destId="{75642A17-A726-4708-9B9E-0CD28EDCA931}" srcOrd="1" destOrd="0" presId="urn:microsoft.com/office/officeart/2005/8/layout/vList3"/>
    <dgm:cxn modelId="{B0AAF0B4-637D-4CF7-BD16-8FD3E262FD0E}" type="presParOf" srcId="{4245944F-1A0C-448D-8AFE-669980088520}" destId="{92D704C6-E1C7-4D0A-BFD4-5DF2D58CA413}" srcOrd="1" destOrd="0" presId="urn:microsoft.com/office/officeart/2005/8/layout/vList3"/>
    <dgm:cxn modelId="{02E7FD11-2682-40A5-AEE9-4843DD64FDB2}" type="presParOf" srcId="{4245944F-1A0C-448D-8AFE-669980088520}" destId="{82F0587E-3F33-48FF-97AE-FE20D5F66CA4}" srcOrd="2" destOrd="0" presId="urn:microsoft.com/office/officeart/2005/8/layout/vList3"/>
    <dgm:cxn modelId="{0474CE2F-C565-4875-A5C3-27BAA5D7FEE8}" type="presParOf" srcId="{82F0587E-3F33-48FF-97AE-FE20D5F66CA4}" destId="{473A9F93-39B6-4560-9C91-A72476D43CA2}" srcOrd="0" destOrd="0" presId="urn:microsoft.com/office/officeart/2005/8/layout/vList3"/>
    <dgm:cxn modelId="{E71E7AD5-0BA6-4D22-9A03-7AAD84F4BA1B}" type="presParOf" srcId="{82F0587E-3F33-48FF-97AE-FE20D5F66CA4}" destId="{D9DE504B-5F81-473B-BEA4-558C4B495438}" srcOrd="1" destOrd="0" presId="urn:microsoft.com/office/officeart/2005/8/layout/vList3"/>
    <dgm:cxn modelId="{4E444B97-4814-4315-8162-DD3529992897}" type="presParOf" srcId="{4245944F-1A0C-448D-8AFE-669980088520}" destId="{94ED2ED8-7BD6-45DA-9BC2-08918E7D8AA8}" srcOrd="3" destOrd="0" presId="urn:microsoft.com/office/officeart/2005/8/layout/vList3"/>
    <dgm:cxn modelId="{D20E0181-ED0F-4D5F-848D-2CA803CAB424}" type="presParOf" srcId="{4245944F-1A0C-448D-8AFE-669980088520}" destId="{9FE99C20-4DCD-4A98-9D25-8CD7C986D75F}" srcOrd="4" destOrd="0" presId="urn:microsoft.com/office/officeart/2005/8/layout/vList3"/>
    <dgm:cxn modelId="{4158FA04-4980-48DB-B06C-AC7520871A98}" type="presParOf" srcId="{9FE99C20-4DCD-4A98-9D25-8CD7C986D75F}" destId="{ACC775D5-7222-410F-9EA7-83A91F4E880D}" srcOrd="0" destOrd="0" presId="urn:microsoft.com/office/officeart/2005/8/layout/vList3"/>
    <dgm:cxn modelId="{376A428F-204B-4B37-8E3C-836BEB4DDBD3}" type="presParOf" srcId="{9FE99C20-4DCD-4A98-9D25-8CD7C986D75F}" destId="{596EEF9D-CE8E-4688-9632-69068CD4D93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42A17-A726-4708-9B9E-0CD28EDCA931}">
      <dsp:nvSpPr>
        <dsp:cNvPr id="0" name=""/>
        <dsp:cNvSpPr/>
      </dsp:nvSpPr>
      <dsp:spPr>
        <a:xfrm rot="10800000">
          <a:off x="630604" y="2"/>
          <a:ext cx="1985030" cy="545886"/>
        </a:xfrm>
        <a:prstGeom prst="homePlate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721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500" b="1" kern="1200" dirty="0" smtClean="0"/>
            <a:t>Hôm qua </a:t>
          </a:r>
          <a:endParaRPr lang="en-US" sz="2500" b="1" kern="1200" dirty="0"/>
        </a:p>
      </dsp:txBody>
      <dsp:txXfrm rot="10800000">
        <a:off x="767075" y="2"/>
        <a:ext cx="1848559" cy="545886"/>
      </dsp:txXfrm>
    </dsp:sp>
    <dsp:sp modelId="{122054F0-66AC-472F-8CFD-84F79B1CC188}">
      <dsp:nvSpPr>
        <dsp:cNvPr id="0" name=""/>
        <dsp:cNvSpPr/>
      </dsp:nvSpPr>
      <dsp:spPr>
        <a:xfrm>
          <a:off x="363517" y="1585"/>
          <a:ext cx="545886" cy="54588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9DE504B-5F81-473B-BEA4-558C4B495438}">
      <dsp:nvSpPr>
        <dsp:cNvPr id="0" name=""/>
        <dsp:cNvSpPr/>
      </dsp:nvSpPr>
      <dsp:spPr>
        <a:xfrm rot="10800000">
          <a:off x="636460" y="710422"/>
          <a:ext cx="1985030" cy="545886"/>
        </a:xfrm>
        <a:prstGeom prst="homePlate">
          <a:avLst/>
        </a:prstGeom>
        <a:solidFill>
          <a:srgbClr val="3FAD1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721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500" b="1" kern="1200" dirty="0" smtClean="0"/>
            <a:t>Hôm nay</a:t>
          </a:r>
          <a:endParaRPr lang="en-US" sz="2500" kern="1200" dirty="0"/>
        </a:p>
      </dsp:txBody>
      <dsp:txXfrm rot="10800000">
        <a:off x="772931" y="710422"/>
        <a:ext cx="1848559" cy="545886"/>
      </dsp:txXfrm>
    </dsp:sp>
    <dsp:sp modelId="{473A9F93-39B6-4560-9C91-A72476D43CA2}">
      <dsp:nvSpPr>
        <dsp:cNvPr id="0" name=""/>
        <dsp:cNvSpPr/>
      </dsp:nvSpPr>
      <dsp:spPr>
        <a:xfrm>
          <a:off x="363517" y="710422"/>
          <a:ext cx="545886" cy="545886"/>
        </a:xfrm>
        <a:prstGeom prst="ellipse">
          <a:avLst/>
        </a:prstGeom>
        <a:solidFill>
          <a:schemeClr val="accent4">
            <a:tint val="50000"/>
            <a:hueOff val="5723762"/>
            <a:satOff val="-30078"/>
            <a:lumOff val="-21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96EEF9D-CE8E-4688-9632-69068CD4D93C}">
      <dsp:nvSpPr>
        <dsp:cNvPr id="0" name=""/>
        <dsp:cNvSpPr/>
      </dsp:nvSpPr>
      <dsp:spPr>
        <a:xfrm rot="10800000">
          <a:off x="636460" y="1419260"/>
          <a:ext cx="1985030" cy="545886"/>
        </a:xfrm>
        <a:prstGeom prst="homePlate">
          <a:avLst/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721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500" b="1" kern="1200" dirty="0" smtClean="0"/>
            <a:t>Ngày mai</a:t>
          </a:r>
          <a:endParaRPr lang="en-US" sz="2500" kern="1200" dirty="0"/>
        </a:p>
      </dsp:txBody>
      <dsp:txXfrm rot="10800000">
        <a:off x="772931" y="1419260"/>
        <a:ext cx="1848559" cy="545886"/>
      </dsp:txXfrm>
    </dsp:sp>
    <dsp:sp modelId="{ACC775D5-7222-410F-9EA7-83A91F4E880D}">
      <dsp:nvSpPr>
        <dsp:cNvPr id="0" name=""/>
        <dsp:cNvSpPr/>
      </dsp:nvSpPr>
      <dsp:spPr>
        <a:xfrm>
          <a:off x="363517" y="1419260"/>
          <a:ext cx="545886" cy="545886"/>
        </a:xfrm>
        <a:prstGeom prst="ellipse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75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70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84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3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32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81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63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95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55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09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02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5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7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9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6349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7084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57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14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7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26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387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387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03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6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79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01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799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285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8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889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36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74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99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77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611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611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7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322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906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7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53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diagramColors" Target="../diagrams/colors1.xml"/><Relationship Id="rId18" Type="http://schemas.openxmlformats.org/officeDocument/2006/relationships/slide" Target="slide8.xml"/><Relationship Id="rId3" Type="http://schemas.openxmlformats.org/officeDocument/2006/relationships/slideLayout" Target="../slideLayouts/slideLayout26.xml"/><Relationship Id="rId7" Type="http://schemas.openxmlformats.org/officeDocument/2006/relationships/slide" Target="slide5.xml"/><Relationship Id="rId12" Type="http://schemas.openxmlformats.org/officeDocument/2006/relationships/diagramQuickStyle" Target="../diagrams/quickStyle1.xml"/><Relationship Id="rId17" Type="http://schemas.openxmlformats.org/officeDocument/2006/relationships/slide" Target="slide13.xml"/><Relationship Id="rId2" Type="http://schemas.openxmlformats.org/officeDocument/2006/relationships/audio" Target="../media/media2.mp3"/><Relationship Id="rId16" Type="http://schemas.openxmlformats.org/officeDocument/2006/relationships/slide" Target="slide12.xml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diagramLayout" Target="../diagrams/layout1.xml"/><Relationship Id="rId5" Type="http://schemas.openxmlformats.org/officeDocument/2006/relationships/slide" Target="slide3.xml"/><Relationship Id="rId15" Type="http://schemas.openxmlformats.org/officeDocument/2006/relationships/slide" Target="slide11.xml"/><Relationship Id="rId10" Type="http://schemas.openxmlformats.org/officeDocument/2006/relationships/diagramData" Target="../diagrams/data1.xml"/><Relationship Id="rId19" Type="http://schemas.openxmlformats.org/officeDocument/2006/relationships/image" Target="../media/image15.png"/><Relationship Id="rId4" Type="http://schemas.openxmlformats.org/officeDocument/2006/relationships/slide" Target="slide2.xml"/><Relationship Id="rId9" Type="http://schemas.openxmlformats.org/officeDocument/2006/relationships/slide" Target="slide10.xml"/><Relationship Id="rId14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081" y="2266539"/>
            <a:ext cx="7732187" cy="132556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pPr algn="ctr"/>
            <a:r>
              <a:rPr lang="vi-VN" sz="54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CHÀO MỪNG CÁC EM </a:t>
            </a:r>
            <a:br>
              <a:rPr lang="vi-VN" sz="5400" b="1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vi-VN" sz="54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ĐẾN VỚI TIẾT HỌC</a:t>
            </a:r>
            <a:endParaRPr lang="en-US" sz="54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10" y="2078281"/>
            <a:ext cx="4391331" cy="210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6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3220" y="2759528"/>
            <a:ext cx="9666514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632854" y="2397035"/>
            <a:ext cx="1071154" cy="10711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52203" y="2397035"/>
            <a:ext cx="1071154" cy="10711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71552" y="2397035"/>
            <a:ext cx="1071154" cy="10711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590901" y="2436223"/>
            <a:ext cx="1071154" cy="10711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10250" y="2436223"/>
            <a:ext cx="1071154" cy="10711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229599" y="2436223"/>
            <a:ext cx="1071154" cy="10711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548948" y="2436223"/>
            <a:ext cx="1071154" cy="10711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03568" y="300446"/>
            <a:ext cx="7615650" cy="96665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latin typeface="Bodoni MT Black" panose="02070A03080606020203" pitchFamily="18" charset="0"/>
              </a:rPr>
              <a:t>Hôm qua</a:t>
            </a:r>
            <a:r>
              <a:rPr lang="vi-VN" sz="36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, hôm nay, ngày mai</a:t>
            </a:r>
          </a:p>
        </p:txBody>
      </p:sp>
      <p:sp>
        <p:nvSpPr>
          <p:cNvPr id="12" name="Oval 11"/>
          <p:cNvSpPr/>
          <p:nvPr/>
        </p:nvSpPr>
        <p:spPr>
          <a:xfrm>
            <a:off x="1815736" y="2573384"/>
            <a:ext cx="718457" cy="7184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47900" y="2573383"/>
            <a:ext cx="718457" cy="7184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67249" y="2612571"/>
            <a:ext cx="718457" cy="71845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128551" y="2573383"/>
            <a:ext cx="718457" cy="71845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086598" y="2612571"/>
            <a:ext cx="718457" cy="71845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405947" y="2612571"/>
            <a:ext cx="718457" cy="7184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725296" y="2638698"/>
            <a:ext cx="718457" cy="71845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61041" y="3477984"/>
            <a:ext cx="1366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iCiel Soup of Justice" pitchFamily="2" charset="0"/>
              </a:rPr>
              <a:t>Thứ hai</a:t>
            </a:r>
            <a:endParaRPr lang="en-US" sz="2800" dirty="0">
              <a:latin typeface="iCiel Soup of Justice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57593" y="3455829"/>
            <a:ext cx="1202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iCiel Soup of Justice" pitchFamily="2" charset="0"/>
              </a:rPr>
              <a:t>THỨ TƯ</a:t>
            </a:r>
            <a:endParaRPr lang="en-US" sz="2800" dirty="0">
              <a:latin typeface="iCiel Soup of Justice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55417" y="1683783"/>
            <a:ext cx="1511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iCiel Soup of Justice" pitchFamily="2" charset="0"/>
              </a:rPr>
              <a:t>THỨ NĂM</a:t>
            </a:r>
            <a:endParaRPr lang="en-US" sz="2800" dirty="0">
              <a:latin typeface="iCiel Soup of Justice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07415" y="3517171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iCiel Soup of Justice" pitchFamily="2" charset="0"/>
              </a:rPr>
              <a:t>THỨ SÁU</a:t>
            </a:r>
            <a:endParaRPr lang="en-US" sz="2800" dirty="0">
              <a:latin typeface="iCiel Soup of Justice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05924" y="1646495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iCiel Soup of Justice" pitchFamily="2" charset="0"/>
              </a:rPr>
              <a:t>THỨ BẢY</a:t>
            </a:r>
            <a:endParaRPr lang="en-US" sz="2800" dirty="0">
              <a:latin typeface="iCiel Soup of Justice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79466" y="3477984"/>
            <a:ext cx="1680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iCiel Soup of Justice" pitchFamily="2" charset="0"/>
              </a:rPr>
              <a:t>CHỦ NHẬT</a:t>
            </a:r>
            <a:endParaRPr lang="en-US" sz="2800" dirty="0">
              <a:latin typeface="iCiel Soup of Justice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31757" y="1654473"/>
            <a:ext cx="1247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iCiel Soup of Justice" pitchFamily="2" charset="0"/>
              </a:rPr>
              <a:t>Thứ BA</a:t>
            </a:r>
            <a:endParaRPr lang="en-US" sz="2800" dirty="0">
              <a:latin typeface="iCiel Soup of Justice" pitchFamily="2" charset="0"/>
            </a:endParaRPr>
          </a:p>
        </p:txBody>
      </p:sp>
      <p:sp>
        <p:nvSpPr>
          <p:cNvPr id="29" name="Down Arrow 28"/>
          <p:cNvSpPr/>
          <p:nvPr/>
        </p:nvSpPr>
        <p:spPr>
          <a:xfrm rot="10800000">
            <a:off x="5955910" y="3825390"/>
            <a:ext cx="326572" cy="19112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94740" y="5912965"/>
            <a:ext cx="158569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vi-VN" sz="2800" dirty="0" smtClean="0">
                <a:latin typeface="iCiel Soup of Justice" pitchFamily="2" charset="0"/>
              </a:rPr>
              <a:t>HÔM NAY</a:t>
            </a:r>
            <a:endParaRPr lang="en-US" sz="2800" dirty="0">
              <a:latin typeface="iCiel Soup of Justice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67369" y="5912965"/>
            <a:ext cx="1659430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latin typeface="iCiel Soup of Justice" pitchFamily="2" charset="0"/>
              </a:rPr>
              <a:t>NGÀY MAI</a:t>
            </a:r>
            <a:endParaRPr lang="en-US" sz="2800" dirty="0">
              <a:latin typeface="iCiel Soup of Justice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783640" y="5922928"/>
            <a:ext cx="162897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vi-VN" sz="2800" dirty="0" smtClean="0">
                <a:latin typeface="iCiel Soup of Justice" pitchFamily="2" charset="0"/>
              </a:rPr>
              <a:t>HÔM QUA</a:t>
            </a:r>
            <a:endParaRPr lang="en-US" sz="2800" dirty="0"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7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4025" y="6025242"/>
            <a:ext cx="8090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iCiel Soup of Justice" pitchFamily="2" charset="0"/>
                <a:sym typeface="Wingdings" panose="05000000000000000000" pitchFamily="2" charset="2"/>
              </a:rPr>
              <a:t></a:t>
            </a:r>
            <a:r>
              <a:rPr lang="vi-VN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Cây đậu thần nảy mầm vào ngày thứ Hai.</a:t>
            </a:r>
            <a:endParaRPr lang="en-US" sz="2800" b="1" dirty="0">
              <a:solidFill>
                <a:srgbClr val="FF0000"/>
              </a:solidFill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4025" y="6025242"/>
            <a:ext cx="7648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iCiel Soup of Justice" pitchFamily="2" charset="0"/>
                <a:sym typeface="Wingdings" panose="05000000000000000000" pitchFamily="2" charset="2"/>
              </a:rPr>
              <a:t></a:t>
            </a:r>
            <a:r>
              <a:rPr lang="vi-VN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Cây đậu thần ra hoa vào ngày thứ Sáu.</a:t>
            </a:r>
            <a:endParaRPr lang="en-US" sz="2800" b="1" dirty="0">
              <a:solidFill>
                <a:srgbClr val="FF0000"/>
              </a:solidFill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2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1337" cy="685799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53" y="4372740"/>
            <a:ext cx="1430638" cy="14526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469" y="4353104"/>
            <a:ext cx="1449976" cy="14722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91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59566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02965" y="5930892"/>
            <a:ext cx="2027149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iCiel Soup of Justice" pitchFamily="2" charset="0"/>
              </a:rPr>
              <a:t>HÔM NAY</a:t>
            </a:r>
            <a:endParaRPr lang="en-US" sz="3200" dirty="0">
              <a:latin typeface="iCiel Soup of Justice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6340" y="5956664"/>
            <a:ext cx="2092426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iCiel Soup of Justice" pitchFamily="2" charset="0"/>
              </a:rPr>
              <a:t>NGÀY MAI</a:t>
            </a:r>
            <a:endParaRPr lang="en-US" sz="3200" dirty="0">
              <a:latin typeface="iCiel Soup of Justice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3189" y="5930891"/>
            <a:ext cx="20835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iCiel Soup of Justice" pitchFamily="2" charset="0"/>
              </a:rPr>
              <a:t>HÔM QUA</a:t>
            </a:r>
            <a:endParaRPr lang="en-US" sz="3200" dirty="0">
              <a:latin typeface="iCiel Soup of Justice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6341" y="3184637"/>
            <a:ext cx="1452346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2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năm</a:t>
            </a:r>
            <a:endParaRPr lang="en-US" sz="2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88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2192000" cy="59566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3957" y="5983144"/>
            <a:ext cx="2027149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iCiel Soup of Justice" pitchFamily="2" charset="0"/>
              </a:rPr>
              <a:t>HÔM NAY</a:t>
            </a:r>
            <a:endParaRPr lang="en-US" sz="3200" dirty="0">
              <a:latin typeface="iCiel Soup of Justice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17332" y="6008916"/>
            <a:ext cx="2092426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iCiel Soup of Justice" pitchFamily="2" charset="0"/>
              </a:rPr>
              <a:t>NGÀY MAI</a:t>
            </a:r>
            <a:endParaRPr lang="en-US" sz="3200" dirty="0">
              <a:latin typeface="iCiel Soup of Justice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181" y="5983143"/>
            <a:ext cx="20835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iCiel Soup of Justice" pitchFamily="2" charset="0"/>
              </a:rPr>
              <a:t>HÔM QUA</a:t>
            </a:r>
            <a:endParaRPr lang="en-US" sz="3200" dirty="0">
              <a:latin typeface="iCiel Soup of Justice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3587" y="3001756"/>
            <a:ext cx="1452346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2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bảy</a:t>
            </a:r>
            <a:endParaRPr lang="en-US" sz="2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37372" y="3014818"/>
            <a:ext cx="1452346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2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 nhật</a:t>
            </a:r>
            <a:endParaRPr lang="en-US" sz="2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0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88930">
              <a:srgbClr val="89E7BC"/>
            </a:gs>
            <a:gs pos="100000">
              <a:srgbClr val="97E3A5"/>
            </a:gs>
            <a:gs pos="99000">
              <a:srgbClr val="FFC000"/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692656" y="2260117"/>
            <a:ext cx="545886" cy="545886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/>
          <p:cNvSpPr/>
          <p:nvPr/>
        </p:nvSpPr>
        <p:spPr>
          <a:xfrm>
            <a:off x="692656" y="2968954"/>
            <a:ext cx="545886" cy="545886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2404983"/>
              <a:satOff val="23551"/>
              <a:lumOff val="3146"/>
              <a:alphaOff val="0"/>
            </a:schemeClr>
          </a:fillRef>
          <a:effectRef idx="1">
            <a:schemeClr val="accent4">
              <a:tint val="50000"/>
              <a:hueOff val="-2404983"/>
              <a:satOff val="23551"/>
              <a:lumOff val="314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959743" y="2258533"/>
            <a:ext cx="1990886" cy="1965145"/>
            <a:chOff x="696644" y="120352"/>
            <a:chExt cx="1990886" cy="1965145"/>
          </a:xfrm>
        </p:grpSpPr>
        <p:sp>
          <p:nvSpPr>
            <p:cNvPr id="13" name="Freeform 12"/>
            <p:cNvSpPr/>
            <p:nvPr/>
          </p:nvSpPr>
          <p:spPr>
            <a:xfrm>
              <a:off x="696644" y="120352"/>
              <a:ext cx="1985030" cy="545888"/>
            </a:xfrm>
            <a:custGeom>
              <a:avLst/>
              <a:gdLst>
                <a:gd name="connsiteX0" fmla="*/ 0 w 1985030"/>
                <a:gd name="connsiteY0" fmla="*/ 0 h 545886"/>
                <a:gd name="connsiteX1" fmla="*/ 1712087 w 1985030"/>
                <a:gd name="connsiteY1" fmla="*/ 0 h 545886"/>
                <a:gd name="connsiteX2" fmla="*/ 1985030 w 1985030"/>
                <a:gd name="connsiteY2" fmla="*/ 272943 h 545886"/>
                <a:gd name="connsiteX3" fmla="*/ 1712087 w 1985030"/>
                <a:gd name="connsiteY3" fmla="*/ 545886 h 545886"/>
                <a:gd name="connsiteX4" fmla="*/ 0 w 1985030"/>
                <a:gd name="connsiteY4" fmla="*/ 545886 h 545886"/>
                <a:gd name="connsiteX5" fmla="*/ 0 w 1985030"/>
                <a:gd name="connsiteY5" fmla="*/ 0 h 54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030" h="545886">
                  <a:moveTo>
                    <a:pt x="1985030" y="545885"/>
                  </a:moveTo>
                  <a:lnTo>
                    <a:pt x="272943" y="545885"/>
                  </a:lnTo>
                  <a:lnTo>
                    <a:pt x="0" y="272943"/>
                  </a:lnTo>
                  <a:lnTo>
                    <a:pt x="272943" y="1"/>
                  </a:lnTo>
                  <a:lnTo>
                    <a:pt x="1985030" y="1"/>
                  </a:lnTo>
                  <a:lnTo>
                    <a:pt x="1985030" y="545885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7192" tIns="95251" rIns="177800" bIns="95251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 hai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02500" y="830773"/>
              <a:ext cx="1985030" cy="545886"/>
            </a:xfrm>
            <a:custGeom>
              <a:avLst/>
              <a:gdLst>
                <a:gd name="connsiteX0" fmla="*/ 0 w 1985030"/>
                <a:gd name="connsiteY0" fmla="*/ 0 h 545886"/>
                <a:gd name="connsiteX1" fmla="*/ 1712087 w 1985030"/>
                <a:gd name="connsiteY1" fmla="*/ 0 h 545886"/>
                <a:gd name="connsiteX2" fmla="*/ 1985030 w 1985030"/>
                <a:gd name="connsiteY2" fmla="*/ 272943 h 545886"/>
                <a:gd name="connsiteX3" fmla="*/ 1712087 w 1985030"/>
                <a:gd name="connsiteY3" fmla="*/ 545886 h 545886"/>
                <a:gd name="connsiteX4" fmla="*/ 0 w 1985030"/>
                <a:gd name="connsiteY4" fmla="*/ 545886 h 545886"/>
                <a:gd name="connsiteX5" fmla="*/ 0 w 1985030"/>
                <a:gd name="connsiteY5" fmla="*/ 0 h 54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030" h="545886">
                  <a:moveTo>
                    <a:pt x="1985030" y="545885"/>
                  </a:moveTo>
                  <a:lnTo>
                    <a:pt x="272943" y="545885"/>
                  </a:lnTo>
                  <a:lnTo>
                    <a:pt x="0" y="272943"/>
                  </a:lnTo>
                  <a:lnTo>
                    <a:pt x="272943" y="1"/>
                  </a:lnTo>
                  <a:lnTo>
                    <a:pt x="1985030" y="1"/>
                  </a:lnTo>
                  <a:lnTo>
                    <a:pt x="1985030" y="545885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825086"/>
                <a:satOff val="6087"/>
                <a:lumOff val="9608"/>
                <a:alphaOff val="0"/>
              </a:schemeClr>
            </a:fillRef>
            <a:effectRef idx="2">
              <a:schemeClr val="accent4">
                <a:hueOff val="-1825086"/>
                <a:satOff val="608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7192" tIns="95250" rIns="177800" bIns="9525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 ba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702500" y="1539610"/>
              <a:ext cx="1985030" cy="545887"/>
            </a:xfrm>
            <a:custGeom>
              <a:avLst/>
              <a:gdLst>
                <a:gd name="connsiteX0" fmla="*/ 0 w 1985030"/>
                <a:gd name="connsiteY0" fmla="*/ 0 h 545886"/>
                <a:gd name="connsiteX1" fmla="*/ 1712087 w 1985030"/>
                <a:gd name="connsiteY1" fmla="*/ 0 h 545886"/>
                <a:gd name="connsiteX2" fmla="*/ 1985030 w 1985030"/>
                <a:gd name="connsiteY2" fmla="*/ 272943 h 545886"/>
                <a:gd name="connsiteX3" fmla="*/ 1712087 w 1985030"/>
                <a:gd name="connsiteY3" fmla="*/ 545886 h 545886"/>
                <a:gd name="connsiteX4" fmla="*/ 0 w 1985030"/>
                <a:gd name="connsiteY4" fmla="*/ 545886 h 545886"/>
                <a:gd name="connsiteX5" fmla="*/ 0 w 1985030"/>
                <a:gd name="connsiteY5" fmla="*/ 0 h 54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5030" h="545886">
                  <a:moveTo>
                    <a:pt x="1985030" y="545885"/>
                  </a:moveTo>
                  <a:lnTo>
                    <a:pt x="272943" y="545885"/>
                  </a:lnTo>
                  <a:lnTo>
                    <a:pt x="0" y="272943"/>
                  </a:lnTo>
                  <a:lnTo>
                    <a:pt x="272943" y="1"/>
                  </a:lnTo>
                  <a:lnTo>
                    <a:pt x="1985030" y="1"/>
                  </a:lnTo>
                  <a:lnTo>
                    <a:pt x="1985030" y="545885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3650173"/>
                <a:satOff val="12174"/>
                <a:lumOff val="19216"/>
                <a:alphaOff val="0"/>
              </a:schemeClr>
            </a:fillRef>
            <a:effectRef idx="2">
              <a:schemeClr val="accent4">
                <a:hueOff val="-3650173"/>
                <a:satOff val="12174"/>
                <a:lumOff val="1921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7192" tIns="95251" rIns="177800" bIns="95250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 tư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692656" y="3677792"/>
            <a:ext cx="545886" cy="545886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4809965"/>
              <a:satOff val="47102"/>
              <a:lumOff val="6293"/>
              <a:alphaOff val="0"/>
            </a:schemeClr>
          </a:fillRef>
          <a:effectRef idx="1">
            <a:schemeClr val="accent4">
              <a:tint val="50000"/>
              <a:hueOff val="-4809965"/>
              <a:satOff val="47102"/>
              <a:lumOff val="629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>
            <a:hlinkClick r:id="rId4" action="ppaction://hlinksldjump"/>
          </p:cNvPr>
          <p:cNvSpPr/>
          <p:nvPr/>
        </p:nvSpPr>
        <p:spPr>
          <a:xfrm>
            <a:off x="668852" y="2278746"/>
            <a:ext cx="544045" cy="5489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hlinkClick r:id="rId5" action="ppaction://hlinksldjump"/>
          </p:cNvPr>
          <p:cNvSpPr/>
          <p:nvPr/>
        </p:nvSpPr>
        <p:spPr>
          <a:xfrm>
            <a:off x="720298" y="2994678"/>
            <a:ext cx="494440" cy="494440"/>
          </a:xfrm>
          <a:prstGeom prst="ellipse">
            <a:avLst/>
          </a:prstGeom>
          <a:solidFill>
            <a:srgbClr val="DACB0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hlinkClick r:id="rId6" action="ppaction://hlinksldjump"/>
          </p:cNvPr>
          <p:cNvSpPr/>
          <p:nvPr/>
        </p:nvSpPr>
        <p:spPr>
          <a:xfrm>
            <a:off x="720298" y="3699507"/>
            <a:ext cx="494440" cy="4944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959743" y="4395922"/>
            <a:ext cx="1985030" cy="545888"/>
          </a:xfrm>
          <a:custGeom>
            <a:avLst/>
            <a:gdLst>
              <a:gd name="connsiteX0" fmla="*/ 0 w 1985030"/>
              <a:gd name="connsiteY0" fmla="*/ 0 h 545886"/>
              <a:gd name="connsiteX1" fmla="*/ 1712087 w 1985030"/>
              <a:gd name="connsiteY1" fmla="*/ 0 h 545886"/>
              <a:gd name="connsiteX2" fmla="*/ 1985030 w 1985030"/>
              <a:gd name="connsiteY2" fmla="*/ 272943 h 545886"/>
              <a:gd name="connsiteX3" fmla="*/ 1712087 w 1985030"/>
              <a:gd name="connsiteY3" fmla="*/ 545886 h 545886"/>
              <a:gd name="connsiteX4" fmla="*/ 0 w 1985030"/>
              <a:gd name="connsiteY4" fmla="*/ 545886 h 545886"/>
              <a:gd name="connsiteX5" fmla="*/ 0 w 1985030"/>
              <a:gd name="connsiteY5" fmla="*/ 0 h 54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030" h="545886">
                <a:moveTo>
                  <a:pt x="1985030" y="545885"/>
                </a:moveTo>
                <a:lnTo>
                  <a:pt x="272943" y="545885"/>
                </a:lnTo>
                <a:lnTo>
                  <a:pt x="0" y="272943"/>
                </a:lnTo>
                <a:lnTo>
                  <a:pt x="272943" y="1"/>
                </a:lnTo>
                <a:lnTo>
                  <a:pt x="1985030" y="1"/>
                </a:lnTo>
                <a:lnTo>
                  <a:pt x="1985030" y="545885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7192" tIns="95251" rIns="177800" bIns="95251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 năm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92656" y="4397506"/>
            <a:ext cx="545886" cy="545886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 22"/>
          <p:cNvSpPr/>
          <p:nvPr/>
        </p:nvSpPr>
        <p:spPr>
          <a:xfrm>
            <a:off x="4066314" y="2258533"/>
            <a:ext cx="1985030" cy="545886"/>
          </a:xfrm>
          <a:custGeom>
            <a:avLst/>
            <a:gdLst>
              <a:gd name="connsiteX0" fmla="*/ 0 w 1985030"/>
              <a:gd name="connsiteY0" fmla="*/ 0 h 545886"/>
              <a:gd name="connsiteX1" fmla="*/ 1712087 w 1985030"/>
              <a:gd name="connsiteY1" fmla="*/ 0 h 545886"/>
              <a:gd name="connsiteX2" fmla="*/ 1985030 w 1985030"/>
              <a:gd name="connsiteY2" fmla="*/ 272943 h 545886"/>
              <a:gd name="connsiteX3" fmla="*/ 1712087 w 1985030"/>
              <a:gd name="connsiteY3" fmla="*/ 545886 h 545886"/>
              <a:gd name="connsiteX4" fmla="*/ 0 w 1985030"/>
              <a:gd name="connsiteY4" fmla="*/ 545886 h 545886"/>
              <a:gd name="connsiteX5" fmla="*/ 0 w 1985030"/>
              <a:gd name="connsiteY5" fmla="*/ 0 h 54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030" h="545886">
                <a:moveTo>
                  <a:pt x="1985030" y="545885"/>
                </a:moveTo>
                <a:lnTo>
                  <a:pt x="272943" y="545885"/>
                </a:lnTo>
                <a:lnTo>
                  <a:pt x="0" y="272943"/>
                </a:lnTo>
                <a:lnTo>
                  <a:pt x="272943" y="1"/>
                </a:lnTo>
                <a:lnTo>
                  <a:pt x="1985030" y="1"/>
                </a:lnTo>
                <a:lnTo>
                  <a:pt x="1985030" y="545885"/>
                </a:lnTo>
                <a:close/>
              </a:path>
            </a:pathLst>
          </a:custGeom>
          <a:solidFill>
            <a:srgbClr val="00206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825086"/>
              <a:satOff val="6087"/>
              <a:lumOff val="9608"/>
              <a:alphaOff val="0"/>
            </a:schemeClr>
          </a:fillRef>
          <a:effectRef idx="2">
            <a:schemeClr val="accent4">
              <a:hueOff val="-1825086"/>
              <a:satOff val="608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7192" tIns="95250" rIns="177800" bIns="95250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 bảy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793371" y="2258533"/>
            <a:ext cx="545886" cy="545886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2404983"/>
              <a:satOff val="23551"/>
              <a:lumOff val="3146"/>
              <a:alphaOff val="0"/>
            </a:schemeClr>
          </a:fillRef>
          <a:effectRef idx="1">
            <a:schemeClr val="accent4">
              <a:tint val="50000"/>
              <a:hueOff val="-2404983"/>
              <a:satOff val="23551"/>
              <a:lumOff val="314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 24"/>
          <p:cNvSpPr/>
          <p:nvPr/>
        </p:nvSpPr>
        <p:spPr>
          <a:xfrm>
            <a:off x="4066314" y="2967370"/>
            <a:ext cx="1985030" cy="545887"/>
          </a:xfrm>
          <a:custGeom>
            <a:avLst/>
            <a:gdLst>
              <a:gd name="connsiteX0" fmla="*/ 0 w 1985030"/>
              <a:gd name="connsiteY0" fmla="*/ 0 h 545886"/>
              <a:gd name="connsiteX1" fmla="*/ 1712087 w 1985030"/>
              <a:gd name="connsiteY1" fmla="*/ 0 h 545886"/>
              <a:gd name="connsiteX2" fmla="*/ 1985030 w 1985030"/>
              <a:gd name="connsiteY2" fmla="*/ 272943 h 545886"/>
              <a:gd name="connsiteX3" fmla="*/ 1712087 w 1985030"/>
              <a:gd name="connsiteY3" fmla="*/ 545886 h 545886"/>
              <a:gd name="connsiteX4" fmla="*/ 0 w 1985030"/>
              <a:gd name="connsiteY4" fmla="*/ 545886 h 545886"/>
              <a:gd name="connsiteX5" fmla="*/ 0 w 1985030"/>
              <a:gd name="connsiteY5" fmla="*/ 0 h 54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030" h="545886">
                <a:moveTo>
                  <a:pt x="1985030" y="545885"/>
                </a:moveTo>
                <a:lnTo>
                  <a:pt x="272943" y="545885"/>
                </a:lnTo>
                <a:lnTo>
                  <a:pt x="0" y="272943"/>
                </a:lnTo>
                <a:lnTo>
                  <a:pt x="272943" y="1"/>
                </a:lnTo>
                <a:lnTo>
                  <a:pt x="1985030" y="1"/>
                </a:lnTo>
                <a:lnTo>
                  <a:pt x="1985030" y="545885"/>
                </a:lnTo>
                <a:close/>
              </a:path>
            </a:pathLst>
          </a:custGeom>
          <a:solidFill>
            <a:srgbClr val="7030A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650173"/>
              <a:satOff val="12174"/>
              <a:lumOff val="19216"/>
              <a:alphaOff val="0"/>
            </a:schemeClr>
          </a:fillRef>
          <a:effectRef idx="2">
            <a:schemeClr val="accent4">
              <a:hueOff val="-3650173"/>
              <a:satOff val="12174"/>
              <a:lumOff val="1921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7192" tIns="95251" rIns="177800" bIns="95250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 nhật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93371" y="2967371"/>
            <a:ext cx="545886" cy="545886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4809965"/>
              <a:satOff val="47102"/>
              <a:lumOff val="6293"/>
              <a:alphaOff val="0"/>
            </a:schemeClr>
          </a:fillRef>
          <a:effectRef idx="1">
            <a:schemeClr val="accent4">
              <a:tint val="50000"/>
              <a:hueOff val="-4809965"/>
              <a:satOff val="47102"/>
              <a:lumOff val="629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8" name="Oval 77">
            <a:hlinkClick r:id="rId7" action="ppaction://hlinksldjump"/>
          </p:cNvPr>
          <p:cNvSpPr/>
          <p:nvPr/>
        </p:nvSpPr>
        <p:spPr>
          <a:xfrm>
            <a:off x="720298" y="4422564"/>
            <a:ext cx="494440" cy="4944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hlinkClick r:id="rId8" action="ppaction://hlinksldjump"/>
          </p:cNvPr>
          <p:cNvSpPr/>
          <p:nvPr/>
        </p:nvSpPr>
        <p:spPr>
          <a:xfrm>
            <a:off x="3821013" y="2284257"/>
            <a:ext cx="494440" cy="494440"/>
          </a:xfrm>
          <a:prstGeom prst="ellipse">
            <a:avLst/>
          </a:prstGeom>
          <a:solidFill>
            <a:srgbClr val="DACB0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hlinkClick r:id="rId9" action="ppaction://hlinksldjump"/>
          </p:cNvPr>
          <p:cNvSpPr/>
          <p:nvPr/>
        </p:nvSpPr>
        <p:spPr>
          <a:xfrm>
            <a:off x="3821013" y="2989086"/>
            <a:ext cx="494440" cy="4944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1" name="Diagram 80"/>
          <p:cNvGraphicFramePr/>
          <p:nvPr>
            <p:extLst>
              <p:ext uri="{D42A27DB-BD31-4B8C-83A1-F6EECF244321}">
                <p14:modId xmlns:p14="http://schemas.microsoft.com/office/powerpoint/2010/main" val="315975265"/>
              </p:ext>
            </p:extLst>
          </p:nvPr>
        </p:nvGraphicFramePr>
        <p:xfrm>
          <a:off x="3429854" y="3685500"/>
          <a:ext cx="2985008" cy="1966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82" name="Oval 81">
            <a:hlinkClick r:id="rId15" action="ppaction://hlinksldjump"/>
          </p:cNvPr>
          <p:cNvSpPr/>
          <p:nvPr/>
        </p:nvSpPr>
        <p:spPr>
          <a:xfrm>
            <a:off x="3821013" y="3712143"/>
            <a:ext cx="494440" cy="4944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>
            <a:hlinkClick r:id="rId16" action="ppaction://hlinksldjump"/>
          </p:cNvPr>
          <p:cNvSpPr/>
          <p:nvPr/>
        </p:nvSpPr>
        <p:spPr>
          <a:xfrm>
            <a:off x="3821013" y="4421646"/>
            <a:ext cx="494440" cy="494440"/>
          </a:xfrm>
          <a:prstGeom prst="ellipse">
            <a:avLst/>
          </a:prstGeom>
          <a:solidFill>
            <a:srgbClr val="DACB0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hlinkClick r:id="rId17" action="ppaction://hlinksldjump"/>
          </p:cNvPr>
          <p:cNvSpPr/>
          <p:nvPr/>
        </p:nvSpPr>
        <p:spPr>
          <a:xfrm>
            <a:off x="3657600" y="5087664"/>
            <a:ext cx="681657" cy="5912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form 84"/>
          <p:cNvSpPr/>
          <p:nvPr/>
        </p:nvSpPr>
        <p:spPr>
          <a:xfrm>
            <a:off x="959743" y="5223371"/>
            <a:ext cx="1985030" cy="545888"/>
          </a:xfrm>
          <a:custGeom>
            <a:avLst/>
            <a:gdLst>
              <a:gd name="connsiteX0" fmla="*/ 0 w 1985030"/>
              <a:gd name="connsiteY0" fmla="*/ 0 h 545886"/>
              <a:gd name="connsiteX1" fmla="*/ 1712087 w 1985030"/>
              <a:gd name="connsiteY1" fmla="*/ 0 h 545886"/>
              <a:gd name="connsiteX2" fmla="*/ 1985030 w 1985030"/>
              <a:gd name="connsiteY2" fmla="*/ 272943 h 545886"/>
              <a:gd name="connsiteX3" fmla="*/ 1712087 w 1985030"/>
              <a:gd name="connsiteY3" fmla="*/ 545886 h 545886"/>
              <a:gd name="connsiteX4" fmla="*/ 0 w 1985030"/>
              <a:gd name="connsiteY4" fmla="*/ 545886 h 545886"/>
              <a:gd name="connsiteX5" fmla="*/ 0 w 1985030"/>
              <a:gd name="connsiteY5" fmla="*/ 0 h 54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030" h="545886">
                <a:moveTo>
                  <a:pt x="1985030" y="545885"/>
                </a:moveTo>
                <a:lnTo>
                  <a:pt x="272943" y="545885"/>
                </a:lnTo>
                <a:lnTo>
                  <a:pt x="0" y="272943"/>
                </a:lnTo>
                <a:lnTo>
                  <a:pt x="272943" y="1"/>
                </a:lnTo>
                <a:lnTo>
                  <a:pt x="1985030" y="1"/>
                </a:lnTo>
                <a:lnTo>
                  <a:pt x="1985030" y="545885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7192" tIns="95251" rIns="177800" bIns="95251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 sáu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692656" y="5224955"/>
            <a:ext cx="545886" cy="545886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7" name="Oval 86">
            <a:hlinkClick r:id="rId18" action="ppaction://hlinksldjump"/>
          </p:cNvPr>
          <p:cNvSpPr/>
          <p:nvPr/>
        </p:nvSpPr>
        <p:spPr>
          <a:xfrm>
            <a:off x="718457" y="5249095"/>
            <a:ext cx="494440" cy="4944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36215" y="159611"/>
            <a:ext cx="72154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 HỌC CÙNG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 may mắn</a:t>
            </a:r>
            <a:endParaRPr kumimoji="0" lang="en-US" sz="54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8036" y="4818274"/>
            <a:ext cx="4023360" cy="1901969"/>
          </a:xfrm>
          <a:custGeom>
            <a:avLst/>
            <a:gdLst>
              <a:gd name="connsiteX0" fmla="*/ 0 w 4023360"/>
              <a:gd name="connsiteY0" fmla="*/ 0 h 1892825"/>
              <a:gd name="connsiteX1" fmla="*/ 4023360 w 4023360"/>
              <a:gd name="connsiteY1" fmla="*/ 0 h 1892825"/>
              <a:gd name="connsiteX2" fmla="*/ 4023360 w 4023360"/>
              <a:gd name="connsiteY2" fmla="*/ 1892825 h 1892825"/>
              <a:gd name="connsiteX3" fmla="*/ 0 w 4023360"/>
              <a:gd name="connsiteY3" fmla="*/ 1892825 h 1892825"/>
              <a:gd name="connsiteX4" fmla="*/ 0 w 4023360"/>
              <a:gd name="connsiteY4" fmla="*/ 0 h 1892825"/>
              <a:gd name="connsiteX0" fmla="*/ 0 w 4023360"/>
              <a:gd name="connsiteY0" fmla="*/ 0 h 1892825"/>
              <a:gd name="connsiteX1" fmla="*/ 2898648 w 4023360"/>
              <a:gd name="connsiteY1" fmla="*/ 36576 h 1892825"/>
              <a:gd name="connsiteX2" fmla="*/ 4023360 w 4023360"/>
              <a:gd name="connsiteY2" fmla="*/ 1892825 h 1892825"/>
              <a:gd name="connsiteX3" fmla="*/ 0 w 4023360"/>
              <a:gd name="connsiteY3" fmla="*/ 1892825 h 1892825"/>
              <a:gd name="connsiteX4" fmla="*/ 0 w 4023360"/>
              <a:gd name="connsiteY4" fmla="*/ 0 h 1892825"/>
              <a:gd name="connsiteX0" fmla="*/ 1371600 w 4023360"/>
              <a:gd name="connsiteY0" fmla="*/ 0 h 1901969"/>
              <a:gd name="connsiteX1" fmla="*/ 2898648 w 4023360"/>
              <a:gd name="connsiteY1" fmla="*/ 45720 h 1901969"/>
              <a:gd name="connsiteX2" fmla="*/ 4023360 w 4023360"/>
              <a:gd name="connsiteY2" fmla="*/ 1901969 h 1901969"/>
              <a:gd name="connsiteX3" fmla="*/ 0 w 4023360"/>
              <a:gd name="connsiteY3" fmla="*/ 1901969 h 1901969"/>
              <a:gd name="connsiteX4" fmla="*/ 1371600 w 4023360"/>
              <a:gd name="connsiteY4" fmla="*/ 0 h 190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3360" h="1901969">
                <a:moveTo>
                  <a:pt x="1371600" y="0"/>
                </a:moveTo>
                <a:lnTo>
                  <a:pt x="2898648" y="45720"/>
                </a:lnTo>
                <a:lnTo>
                  <a:pt x="4023360" y="1901969"/>
                </a:lnTo>
                <a:lnTo>
                  <a:pt x="0" y="1901969"/>
                </a:lnTo>
                <a:lnTo>
                  <a:pt x="137160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879266" y="1102503"/>
            <a:ext cx="4514491" cy="4514491"/>
            <a:chOff x="3510115" y="843116"/>
            <a:chExt cx="5171767" cy="5171767"/>
          </a:xfrm>
        </p:grpSpPr>
        <p:sp>
          <p:nvSpPr>
            <p:cNvPr id="36" name="Oval 35"/>
            <p:cNvSpPr/>
            <p:nvPr/>
          </p:nvSpPr>
          <p:spPr>
            <a:xfrm>
              <a:off x="3510115" y="843116"/>
              <a:ext cx="5171767" cy="517176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9"/>
            <a:srcRect l="21982" t="7957" r="21982" b="7957"/>
            <a:stretch/>
          </p:blipFill>
          <p:spPr>
            <a:xfrm>
              <a:off x="3817373" y="1150374"/>
              <a:ext cx="4557252" cy="4557252"/>
            </a:xfrm>
            <a:prstGeom prst="ellipse">
              <a:avLst/>
            </a:prstGeom>
          </p:spPr>
        </p:pic>
        <p:sp>
          <p:nvSpPr>
            <p:cNvPr id="38" name="Dodecagon 37"/>
            <p:cNvSpPr/>
            <p:nvPr/>
          </p:nvSpPr>
          <p:spPr>
            <a:xfrm>
              <a:off x="5933765" y="3256934"/>
              <a:ext cx="324465" cy="344129"/>
            </a:xfrm>
            <a:prstGeom prst="dodecagon">
              <a:avLst/>
            </a:prstGeom>
            <a:gradFill flip="none" rotWithShape="1">
              <a:gsLst>
                <a:gs pos="22000">
                  <a:schemeClr val="accent2">
                    <a:lumMod val="40000"/>
                    <a:lumOff val="60000"/>
                  </a:schemeClr>
                </a:gs>
                <a:gs pos="84000">
                  <a:schemeClr val="accent2">
                    <a:lumMod val="95000"/>
                    <a:lumOff val="5000"/>
                  </a:schemeClr>
                </a:gs>
                <a:gs pos="93000">
                  <a:schemeClr val="accent2">
                    <a:lumMod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Action Button: Forward or Next 19">
            <a:hlinkClick r:id="" action="ppaction://noaction" highlightClick="1"/>
          </p:cNvPr>
          <p:cNvSpPr/>
          <p:nvPr/>
        </p:nvSpPr>
        <p:spPr>
          <a:xfrm>
            <a:off x="8840434" y="6228321"/>
            <a:ext cx="423265" cy="329184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6879266" y="3137998"/>
            <a:ext cx="1076014" cy="221751"/>
          </a:xfrm>
          <a:prstGeom prst="chevron">
            <a:avLst>
              <a:gd name="adj" fmla="val 46689"/>
            </a:avLst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950950" y="3137998"/>
            <a:ext cx="400760" cy="40076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69000">
                <a:schemeClr val="accent1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ctagon 2"/>
          <p:cNvSpPr/>
          <p:nvPr/>
        </p:nvSpPr>
        <p:spPr>
          <a:xfrm>
            <a:off x="6979246" y="3164942"/>
            <a:ext cx="153508" cy="153508"/>
          </a:xfrm>
          <a:prstGeom prst="octagon">
            <a:avLst/>
          </a:prstGeom>
          <a:gradFill flip="none" rotWithShape="1">
            <a:gsLst>
              <a:gs pos="23000">
                <a:schemeClr val="accent6">
                  <a:lumMod val="0"/>
                  <a:lumOff val="100000"/>
                </a:schemeClr>
              </a:gs>
              <a:gs pos="48000">
                <a:schemeClr val="accent6">
                  <a:lumMod val="0"/>
                  <a:lumOff val="100000"/>
                </a:schemeClr>
              </a:gs>
              <a:gs pos="9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Jarico-Island-vlog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29966" y="716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99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212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270" y="3016883"/>
            <a:ext cx="10515600" cy="1325563"/>
          </a:xfrm>
          <a:ln>
            <a:noFill/>
          </a:ln>
        </p:spPr>
        <p:txBody>
          <a:bodyPr>
            <a:prstTxWarp prst="textArchUp">
              <a:avLst/>
            </a:prstTxWarp>
            <a:noAutofit/>
          </a:bodyPr>
          <a:lstStyle/>
          <a:p>
            <a:pPr algn="ctr"/>
            <a:r>
              <a:rPr lang="vi-VN" sz="5400" b="1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CẢM ƠN CÁC EM </a:t>
            </a:r>
            <a:br>
              <a:rPr lang="vi-VN" sz="5400" b="1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</a:br>
            <a:r>
              <a:rPr lang="vi-VN" sz="5400" b="1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ĐÃ LẮNG NGHE</a:t>
            </a:r>
            <a:endParaRPr lang="en-US" sz="54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129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Về Các Ngày Trong Tuần Các Ngày Trong Tuần Lễ Toán Lớp 1 Đổi Mới Ca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0485" cy="6858000"/>
          </a:xfrm>
        </p:spPr>
      </p:pic>
    </p:spTree>
    <p:extLst>
      <p:ext uri="{BB962C8B-B14F-4D97-AF65-F5344CB8AC3E}">
        <p14:creationId xmlns:p14="http://schemas.microsoft.com/office/powerpoint/2010/main" val="185922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Administrator\Desktop\239845864_3149285932063243_770232212222453294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5" y="275487"/>
            <a:ext cx="12304735" cy="73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62173" y="3937107"/>
            <a:ext cx="1018463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P001 4 hàng" panose="020B0603050302020204" pitchFamily="34" charset="0"/>
                <a:ea typeface="Tahoma" pitchFamily="34" charset="0"/>
                <a:cs typeface="Times New Roman" panose="02020603050405020304" pitchFamily="18" charset="0"/>
              </a:rPr>
              <a:t>Các ngày trong tuần (Tiết 1)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C9859-AB6E-214B-92B2-85C805BD3563}"/>
              </a:ext>
            </a:extLst>
          </p:cNvPr>
          <p:cNvSpPr txBox="1"/>
          <p:nvPr/>
        </p:nvSpPr>
        <p:spPr>
          <a:xfrm>
            <a:off x="5274447" y="2484410"/>
            <a:ext cx="2675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AC7464-B8C3-B641-9B47-3A1EACB314E6}"/>
              </a:ext>
            </a:extLst>
          </p:cNvPr>
          <p:cNvSpPr/>
          <p:nvPr/>
        </p:nvSpPr>
        <p:spPr>
          <a:xfrm>
            <a:off x="2730630" y="815952"/>
            <a:ext cx="104382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Năm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24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3406" y="656830"/>
            <a:ext cx="9771018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8800" b="1" dirty="0">
                <a:latin typeface="HP001 4 hàng" panose="020B0603050302020204" pitchFamily="34" charset="0"/>
                <a:ea typeface="Tahoma" pitchFamily="34" charset="0"/>
                <a:cs typeface="Times New Roman" panose="02020603050405020304" pitchFamily="18" charset="0"/>
              </a:rPr>
              <a:t>+</a:t>
            </a:r>
            <a:r>
              <a:rPr lang="vi-VN" sz="6000" b="1" dirty="0" smtClean="0">
                <a:latin typeface="HP001 4 hàng" panose="020B0603050302020204" pitchFamily="34" charset="0"/>
                <a:ea typeface="Tahoma" pitchFamily="34" charset="0"/>
                <a:cs typeface="Times New Roman" panose="02020603050405020304" pitchFamily="18" charset="0"/>
              </a:rPr>
              <a:t>Trong tuần em đi học vào những ngày nào?</a:t>
            </a:r>
          </a:p>
          <a:p>
            <a:pPr lvl="0" algn="just">
              <a:defRPr/>
            </a:pPr>
            <a:endParaRPr lang="vi-VN" sz="5400" b="1" dirty="0" smtClean="0">
              <a:latin typeface="HP001 4 hàng" panose="020B0603050302020204" pitchFamily="34" charset="0"/>
              <a:ea typeface="Tahoma" pitchFamily="34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6000" b="1" dirty="0" smtClean="0">
                <a:latin typeface="HP001 4 hàng" panose="020B0603050302020204" pitchFamily="34" charset="0"/>
                <a:ea typeface="Tahoma" pitchFamily="34" charset="0"/>
                <a:cs typeface="Times New Roman" panose="02020603050405020304" pitchFamily="18" charset="0"/>
              </a:rPr>
              <a:t>+ Em được nghỉ học vào những ngày nào?</a:t>
            </a:r>
          </a:p>
          <a:p>
            <a:pPr lvl="0" algn="just">
              <a:defRPr/>
            </a:pPr>
            <a:endParaRPr lang="vi-VN" sz="5400" b="1" dirty="0" smtClean="0">
              <a:latin typeface="HP001 4 hàng" panose="020B0603050302020204" pitchFamily="34" charset="0"/>
              <a:ea typeface="Tahoma" pitchFamily="34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vi-VN" sz="7200" b="1" dirty="0">
              <a:solidFill>
                <a:srgbClr val="FFC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vi-VN" sz="8000" b="1" dirty="0" smtClean="0">
              <a:solidFill>
                <a:srgbClr val="FFC000"/>
              </a:solidFill>
              <a:latin typeface="HP001 4 hàng" panose="020B0603050302020204" pitchFamily="34" charset="0"/>
              <a:ea typeface="Tahom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7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67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96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24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" y="195943"/>
            <a:ext cx="11906737" cy="6505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139" y="1227909"/>
            <a:ext cx="1802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Đầu tuần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38607" y="4515394"/>
            <a:ext cx="192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Cuối tuần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156</Words>
  <Application>Microsoft Office PowerPoint</Application>
  <PresentationFormat>Widescreen</PresentationFormat>
  <Paragraphs>56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Algerian</vt:lpstr>
      <vt:lpstr>Arial</vt:lpstr>
      <vt:lpstr>Bodoni MT Black</vt:lpstr>
      <vt:lpstr>Calibri</vt:lpstr>
      <vt:lpstr>Calibri Light</vt:lpstr>
      <vt:lpstr>Georgia</vt:lpstr>
      <vt:lpstr>HP001 4 hàng</vt:lpstr>
      <vt:lpstr>iCiel Soup of Justice</vt:lpstr>
      <vt:lpstr>Tahoma</vt:lpstr>
      <vt:lpstr>Times New Roman</vt:lpstr>
      <vt:lpstr>UTM Cookies</vt:lpstr>
      <vt:lpstr>Wingdings</vt:lpstr>
      <vt:lpstr>Office Theme</vt:lpstr>
      <vt:lpstr>3_Office Theme</vt:lpstr>
      <vt:lpstr>5_Office Theme</vt:lpstr>
      <vt:lpstr>CHÀO MỪNG CÁC EM  ĐẾN VỚI TIẾT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 ĐÃ LẮNG NGHE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150</cp:revision>
  <dcterms:created xsi:type="dcterms:W3CDTF">2021-06-02T01:34:28Z</dcterms:created>
  <dcterms:modified xsi:type="dcterms:W3CDTF">2024-04-04T07:01:55Z</dcterms:modified>
</cp:coreProperties>
</file>